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embeddedFontLst>
    <p:embeddedFont>
      <p:font typeface="Yellowtail"/>
      <p:regular r:id="rId36"/>
    </p:embeddedFont>
    <p:embeddedFont>
      <p:font typeface="Montserrat"/>
      <p:regular r:id="rId37"/>
      <p:bold r:id="rId38"/>
      <p:italic r:id="rId39"/>
      <p:boldItalic r:id="rId40"/>
    </p:embeddedFont>
    <p:embeddedFont>
      <p:font typeface="Neuton"/>
      <p:regular r:id="rId41"/>
      <p:bold r:id="rId42"/>
      <p:italic r:id="rId43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C946125B-FD50-47C8-8C59-720FB202AA95}">
  <a:tblStyle styleId="{C946125B-FD50-47C8-8C59-720FB202AA95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Italic.fntdata"/><Relationship Id="rId20" Type="http://schemas.openxmlformats.org/officeDocument/2006/relationships/slide" Target="slides/slide15.xml"/><Relationship Id="rId42" Type="http://schemas.openxmlformats.org/officeDocument/2006/relationships/font" Target="fonts/Neuton-bold.fntdata"/><Relationship Id="rId41" Type="http://schemas.openxmlformats.org/officeDocument/2006/relationships/font" Target="fonts/Neuton-regular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43" Type="http://schemas.openxmlformats.org/officeDocument/2006/relationships/font" Target="fonts/Neuton-italic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regular.fntdata"/><Relationship Id="rId14" Type="http://schemas.openxmlformats.org/officeDocument/2006/relationships/slide" Target="slides/slide9.xml"/><Relationship Id="rId36" Type="http://schemas.openxmlformats.org/officeDocument/2006/relationships/font" Target="fonts/Yellowtail-regular.fntdata"/><Relationship Id="rId17" Type="http://schemas.openxmlformats.org/officeDocument/2006/relationships/slide" Target="slides/slide12.xml"/><Relationship Id="rId39" Type="http://schemas.openxmlformats.org/officeDocument/2006/relationships/font" Target="fonts/Montserrat-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35" name="Shape 6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6" name="Google Shape;636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37" name="Google Shape;637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0" name="Shape 6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1" name="Google Shape;641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2" name="Google Shape;642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9" name="Shape 6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0" name="Google Shape;650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1" name="Google Shape;651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57" name="Shape 6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8" name="Google Shape;658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9" name="Google Shape;659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3" name="Shape 6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4" name="Google Shape;664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65" name="Google Shape;665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9" name="Shape 6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0" name="Google Shape;670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1" name="Google Shape;671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76" name="Shape 6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7" name="Google Shape;677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78" name="Google Shape;678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85" name="Shape 6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6" name="Google Shape;686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7" name="Google Shape;687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93" name="Shape 6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4" name="Google Shape;694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95" name="Google Shape;695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02" name="Shape 7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3" name="Google Shape;703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4" name="Google Shape;704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10" name="Shape 7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1" name="Google Shape;711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12" name="Google Shape;712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16" name="Shape 7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7" name="Google Shape;717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18" name="Google Shape;718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25" name="Shape 7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6" name="Google Shape;726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27" name="Google Shape;727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32" name="Shape 7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3" name="Google Shape;733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4" name="Google Shape;734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46" name="Shape 7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7" name="Google Shape;747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48" name="Google Shape;748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3" name="Shape 7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4" name="Google Shape;754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55" name="Google Shape;755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64" name="Shape 7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5" name="Google Shape;765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6" name="Google Shape;766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5" name="Shape 7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6" name="Google Shape;776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7" name="Google Shape;777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93" name="Shape 7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4" name="Google Shape;794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95" name="Google Shape;795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0" name="Shape 8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1" name="Google Shape;801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02" name="Google Shape;802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9" name="Shape 8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0" name="Google Shape;810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11" name="Google Shape;811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18" name="Shape 8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9" name="Google Shape;819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0" name="Google Shape;820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7" name="Shape 8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8" name="Google Shape;828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9" name="Google Shape;829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36" name="Shape 8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7" name="Google Shape;837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38" name="Google Shape;838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43" name="Shape 8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4" name="Google Shape;844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45" name="Google Shape;845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50" name="Shape 8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1" name="Google Shape;851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52" name="Google Shape;852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58" name="Shape 8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9" name="Google Shape;859;g35694cd56_019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0" name="Google Shape;860;g35694cd56_01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48" name="Shape 9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9" name="Google Shape;949;g779ac96f0c_34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50" name="Google Shape;950;g779ac96f0c_34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98" name="Shape 13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9" name="Google Shape;1399;g134fb1cf8c_0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00" name="Google Shape;1400;g134fb1cf8c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06" name="Shape 14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7" name="Google Shape;1407;g62563d57ef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08" name="Google Shape;1408;g62563d57ef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solidFill>
          <a:schemeClr val="accent1"/>
        </a:soli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2192225" y="1991825"/>
            <a:ext cx="47595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600"/>
              <a:buNone/>
              <a:defRPr sz="5600">
                <a:solidFill>
                  <a:schemeClr val="lt1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600"/>
              <a:buNone/>
              <a:defRPr sz="5600">
                <a:solidFill>
                  <a:schemeClr val="lt1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600"/>
              <a:buNone/>
              <a:defRPr sz="5600">
                <a:solidFill>
                  <a:schemeClr val="lt1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600"/>
              <a:buNone/>
              <a:defRPr sz="5600">
                <a:solidFill>
                  <a:schemeClr val="lt1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600"/>
              <a:buNone/>
              <a:defRPr sz="5600">
                <a:solidFill>
                  <a:schemeClr val="lt1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600"/>
              <a:buNone/>
              <a:defRPr sz="5600">
                <a:solidFill>
                  <a:schemeClr val="lt1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600"/>
              <a:buNone/>
              <a:defRPr sz="5600">
                <a:solidFill>
                  <a:schemeClr val="lt1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600"/>
              <a:buNone/>
              <a:defRPr sz="5600">
                <a:solidFill>
                  <a:schemeClr val="lt1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5600"/>
              <a:buNone/>
              <a:defRPr sz="5600">
                <a:solidFill>
                  <a:schemeClr val="lt1"/>
                </a:solidFill>
              </a:defRPr>
            </a:lvl9pPr>
          </a:lstStyle>
          <a:p/>
        </p:txBody>
      </p:sp>
      <p:grpSp>
        <p:nvGrpSpPr>
          <p:cNvPr id="11" name="Google Shape;11;p2"/>
          <p:cNvGrpSpPr/>
          <p:nvPr/>
        </p:nvGrpSpPr>
        <p:grpSpPr>
          <a:xfrm rot="-5400000">
            <a:off x="1853066" y="1584395"/>
            <a:ext cx="1401157" cy="5259705"/>
            <a:chOff x="818425" y="238125"/>
            <a:chExt cx="1395575" cy="5238750"/>
          </a:xfrm>
        </p:grpSpPr>
        <p:sp>
          <p:nvSpPr>
            <p:cNvPr id="12" name="Google Shape;12;p2"/>
            <p:cNvSpPr/>
            <p:nvPr/>
          </p:nvSpPr>
          <p:spPr>
            <a:xfrm>
              <a:off x="1253650" y="245150"/>
              <a:ext cx="731300" cy="1178875"/>
            </a:xfrm>
            <a:custGeom>
              <a:rect b="b" l="l" r="r" t="t"/>
              <a:pathLst>
                <a:path extrusionOk="0" h="47155" w="29252">
                  <a:moveTo>
                    <a:pt x="17692" y="8600"/>
                  </a:moveTo>
                  <a:lnTo>
                    <a:pt x="14872" y="9305"/>
                  </a:lnTo>
                  <a:lnTo>
                    <a:pt x="11771" y="10080"/>
                  </a:lnTo>
                  <a:lnTo>
                    <a:pt x="8811" y="10856"/>
                  </a:lnTo>
                  <a:lnTo>
                    <a:pt x="7542" y="11278"/>
                  </a:lnTo>
                  <a:lnTo>
                    <a:pt x="6485" y="11631"/>
                  </a:lnTo>
                  <a:lnTo>
                    <a:pt x="9234" y="10503"/>
                  </a:lnTo>
                  <a:lnTo>
                    <a:pt x="10573" y="10010"/>
                  </a:lnTo>
                  <a:lnTo>
                    <a:pt x="11983" y="9587"/>
                  </a:lnTo>
                  <a:lnTo>
                    <a:pt x="13392" y="9164"/>
                  </a:lnTo>
                  <a:lnTo>
                    <a:pt x="14802" y="8882"/>
                  </a:lnTo>
                  <a:lnTo>
                    <a:pt x="16282" y="8671"/>
                  </a:lnTo>
                  <a:lnTo>
                    <a:pt x="17692" y="8600"/>
                  </a:lnTo>
                  <a:close/>
                  <a:moveTo>
                    <a:pt x="20652" y="3102"/>
                  </a:moveTo>
                  <a:lnTo>
                    <a:pt x="20934" y="3173"/>
                  </a:lnTo>
                  <a:lnTo>
                    <a:pt x="21709" y="3455"/>
                  </a:lnTo>
                  <a:lnTo>
                    <a:pt x="22414" y="3807"/>
                  </a:lnTo>
                  <a:lnTo>
                    <a:pt x="23049" y="4160"/>
                  </a:lnTo>
                  <a:lnTo>
                    <a:pt x="23683" y="4582"/>
                  </a:lnTo>
                  <a:lnTo>
                    <a:pt x="24247" y="5076"/>
                  </a:lnTo>
                  <a:lnTo>
                    <a:pt x="24740" y="5569"/>
                  </a:lnTo>
                  <a:lnTo>
                    <a:pt x="25234" y="6133"/>
                  </a:lnTo>
                  <a:lnTo>
                    <a:pt x="25656" y="6697"/>
                  </a:lnTo>
                  <a:lnTo>
                    <a:pt x="26079" y="7331"/>
                  </a:lnTo>
                  <a:lnTo>
                    <a:pt x="26432" y="7966"/>
                  </a:lnTo>
                  <a:lnTo>
                    <a:pt x="26714" y="8671"/>
                  </a:lnTo>
                  <a:lnTo>
                    <a:pt x="26996" y="9305"/>
                  </a:lnTo>
                  <a:lnTo>
                    <a:pt x="27278" y="10080"/>
                  </a:lnTo>
                  <a:lnTo>
                    <a:pt x="27489" y="10856"/>
                  </a:lnTo>
                  <a:lnTo>
                    <a:pt x="27771" y="12406"/>
                  </a:lnTo>
                  <a:lnTo>
                    <a:pt x="27348" y="11631"/>
                  </a:lnTo>
                  <a:lnTo>
                    <a:pt x="26996" y="10856"/>
                  </a:lnTo>
                  <a:lnTo>
                    <a:pt x="26502" y="10151"/>
                  </a:lnTo>
                  <a:lnTo>
                    <a:pt x="26009" y="9516"/>
                  </a:lnTo>
                  <a:lnTo>
                    <a:pt x="25022" y="8177"/>
                  </a:lnTo>
                  <a:lnTo>
                    <a:pt x="23894" y="6908"/>
                  </a:lnTo>
                  <a:lnTo>
                    <a:pt x="22837" y="5851"/>
                  </a:lnTo>
                  <a:lnTo>
                    <a:pt x="21850" y="4723"/>
                  </a:lnTo>
                  <a:lnTo>
                    <a:pt x="21427" y="4300"/>
                  </a:lnTo>
                  <a:lnTo>
                    <a:pt x="20864" y="3666"/>
                  </a:lnTo>
                  <a:lnTo>
                    <a:pt x="20652" y="3384"/>
                  </a:lnTo>
                  <a:lnTo>
                    <a:pt x="20511" y="3173"/>
                  </a:lnTo>
                  <a:lnTo>
                    <a:pt x="20582" y="3102"/>
                  </a:lnTo>
                  <a:close/>
                  <a:moveTo>
                    <a:pt x="18185" y="9516"/>
                  </a:moveTo>
                  <a:lnTo>
                    <a:pt x="17480" y="10151"/>
                  </a:lnTo>
                  <a:lnTo>
                    <a:pt x="16776" y="10715"/>
                  </a:lnTo>
                  <a:lnTo>
                    <a:pt x="15930" y="11208"/>
                  </a:lnTo>
                  <a:lnTo>
                    <a:pt x="15084" y="11560"/>
                  </a:lnTo>
                  <a:lnTo>
                    <a:pt x="14238" y="11913"/>
                  </a:lnTo>
                  <a:lnTo>
                    <a:pt x="13322" y="12124"/>
                  </a:lnTo>
                  <a:lnTo>
                    <a:pt x="12406" y="12336"/>
                  </a:lnTo>
                  <a:lnTo>
                    <a:pt x="11489" y="12477"/>
                  </a:lnTo>
                  <a:lnTo>
                    <a:pt x="9586" y="12688"/>
                  </a:lnTo>
                  <a:lnTo>
                    <a:pt x="7754" y="12759"/>
                  </a:lnTo>
                  <a:lnTo>
                    <a:pt x="5851" y="12759"/>
                  </a:lnTo>
                  <a:lnTo>
                    <a:pt x="4018" y="12829"/>
                  </a:lnTo>
                  <a:lnTo>
                    <a:pt x="4582" y="12547"/>
                  </a:lnTo>
                  <a:lnTo>
                    <a:pt x="5287" y="12336"/>
                  </a:lnTo>
                  <a:lnTo>
                    <a:pt x="6062" y="12195"/>
                  </a:lnTo>
                  <a:lnTo>
                    <a:pt x="6978" y="12054"/>
                  </a:lnTo>
                  <a:lnTo>
                    <a:pt x="8670" y="11913"/>
                  </a:lnTo>
                  <a:lnTo>
                    <a:pt x="9445" y="11842"/>
                  </a:lnTo>
                  <a:lnTo>
                    <a:pt x="10150" y="11701"/>
                  </a:lnTo>
                  <a:lnTo>
                    <a:pt x="12124" y="11278"/>
                  </a:lnTo>
                  <a:lnTo>
                    <a:pt x="14168" y="10715"/>
                  </a:lnTo>
                  <a:lnTo>
                    <a:pt x="16212" y="10151"/>
                  </a:lnTo>
                  <a:lnTo>
                    <a:pt x="18185" y="9516"/>
                  </a:lnTo>
                  <a:close/>
                  <a:moveTo>
                    <a:pt x="20511" y="3948"/>
                  </a:moveTo>
                  <a:lnTo>
                    <a:pt x="20864" y="4512"/>
                  </a:lnTo>
                  <a:lnTo>
                    <a:pt x="21216" y="5146"/>
                  </a:lnTo>
                  <a:lnTo>
                    <a:pt x="22062" y="6204"/>
                  </a:lnTo>
                  <a:lnTo>
                    <a:pt x="23824" y="8248"/>
                  </a:lnTo>
                  <a:lnTo>
                    <a:pt x="24881" y="9587"/>
                  </a:lnTo>
                  <a:lnTo>
                    <a:pt x="25797" y="10996"/>
                  </a:lnTo>
                  <a:lnTo>
                    <a:pt x="26220" y="11701"/>
                  </a:lnTo>
                  <a:lnTo>
                    <a:pt x="26573" y="12477"/>
                  </a:lnTo>
                  <a:lnTo>
                    <a:pt x="26925" y="13252"/>
                  </a:lnTo>
                  <a:lnTo>
                    <a:pt x="27207" y="14027"/>
                  </a:lnTo>
                  <a:lnTo>
                    <a:pt x="25022" y="11701"/>
                  </a:lnTo>
                  <a:lnTo>
                    <a:pt x="24035" y="10574"/>
                  </a:lnTo>
                  <a:lnTo>
                    <a:pt x="23119" y="9375"/>
                  </a:lnTo>
                  <a:lnTo>
                    <a:pt x="22344" y="8177"/>
                  </a:lnTo>
                  <a:lnTo>
                    <a:pt x="21568" y="6908"/>
                  </a:lnTo>
                  <a:lnTo>
                    <a:pt x="21286" y="6204"/>
                  </a:lnTo>
                  <a:lnTo>
                    <a:pt x="21005" y="5499"/>
                  </a:lnTo>
                  <a:lnTo>
                    <a:pt x="20723" y="4723"/>
                  </a:lnTo>
                  <a:lnTo>
                    <a:pt x="20511" y="3948"/>
                  </a:lnTo>
                  <a:close/>
                  <a:moveTo>
                    <a:pt x="12194" y="25657"/>
                  </a:moveTo>
                  <a:lnTo>
                    <a:pt x="9375" y="26855"/>
                  </a:lnTo>
                  <a:lnTo>
                    <a:pt x="6485" y="28195"/>
                  </a:lnTo>
                  <a:lnTo>
                    <a:pt x="4441" y="29181"/>
                  </a:lnTo>
                  <a:lnTo>
                    <a:pt x="2467" y="30098"/>
                  </a:lnTo>
                  <a:lnTo>
                    <a:pt x="3525" y="29252"/>
                  </a:lnTo>
                  <a:lnTo>
                    <a:pt x="4582" y="28406"/>
                  </a:lnTo>
                  <a:lnTo>
                    <a:pt x="5780" y="27701"/>
                  </a:lnTo>
                  <a:lnTo>
                    <a:pt x="6978" y="26996"/>
                  </a:lnTo>
                  <a:lnTo>
                    <a:pt x="8177" y="26503"/>
                  </a:lnTo>
                  <a:lnTo>
                    <a:pt x="9516" y="26080"/>
                  </a:lnTo>
                  <a:lnTo>
                    <a:pt x="10855" y="25798"/>
                  </a:lnTo>
                  <a:lnTo>
                    <a:pt x="12194" y="25657"/>
                  </a:lnTo>
                  <a:close/>
                  <a:moveTo>
                    <a:pt x="12194" y="26855"/>
                  </a:moveTo>
                  <a:lnTo>
                    <a:pt x="11207" y="27701"/>
                  </a:lnTo>
                  <a:lnTo>
                    <a:pt x="10221" y="28477"/>
                  </a:lnTo>
                  <a:lnTo>
                    <a:pt x="9234" y="29181"/>
                  </a:lnTo>
                  <a:lnTo>
                    <a:pt x="8106" y="29816"/>
                  </a:lnTo>
                  <a:lnTo>
                    <a:pt x="7260" y="30239"/>
                  </a:lnTo>
                  <a:lnTo>
                    <a:pt x="6414" y="30591"/>
                  </a:lnTo>
                  <a:lnTo>
                    <a:pt x="5498" y="30873"/>
                  </a:lnTo>
                  <a:lnTo>
                    <a:pt x="4582" y="31155"/>
                  </a:lnTo>
                  <a:lnTo>
                    <a:pt x="3666" y="31296"/>
                  </a:lnTo>
                  <a:lnTo>
                    <a:pt x="2679" y="31437"/>
                  </a:lnTo>
                  <a:lnTo>
                    <a:pt x="1763" y="31578"/>
                  </a:lnTo>
                  <a:lnTo>
                    <a:pt x="846" y="31578"/>
                  </a:lnTo>
                  <a:lnTo>
                    <a:pt x="1269" y="31296"/>
                  </a:lnTo>
                  <a:lnTo>
                    <a:pt x="1833" y="31014"/>
                  </a:lnTo>
                  <a:lnTo>
                    <a:pt x="3172" y="30521"/>
                  </a:lnTo>
                  <a:lnTo>
                    <a:pt x="4652" y="30027"/>
                  </a:lnTo>
                  <a:lnTo>
                    <a:pt x="5780" y="29675"/>
                  </a:lnTo>
                  <a:lnTo>
                    <a:pt x="9022" y="28265"/>
                  </a:lnTo>
                  <a:lnTo>
                    <a:pt x="12194" y="26855"/>
                  </a:lnTo>
                  <a:close/>
                  <a:moveTo>
                    <a:pt x="17762" y="20300"/>
                  </a:moveTo>
                  <a:lnTo>
                    <a:pt x="18608" y="21851"/>
                  </a:lnTo>
                  <a:lnTo>
                    <a:pt x="19383" y="23402"/>
                  </a:lnTo>
                  <a:lnTo>
                    <a:pt x="20018" y="25023"/>
                  </a:lnTo>
                  <a:lnTo>
                    <a:pt x="20652" y="26644"/>
                  </a:lnTo>
                  <a:lnTo>
                    <a:pt x="21780" y="29886"/>
                  </a:lnTo>
                  <a:lnTo>
                    <a:pt x="22485" y="31507"/>
                  </a:lnTo>
                  <a:lnTo>
                    <a:pt x="23190" y="33129"/>
                  </a:lnTo>
                  <a:lnTo>
                    <a:pt x="22414" y="32565"/>
                  </a:lnTo>
                  <a:lnTo>
                    <a:pt x="21639" y="31930"/>
                  </a:lnTo>
                  <a:lnTo>
                    <a:pt x="21005" y="31296"/>
                  </a:lnTo>
                  <a:lnTo>
                    <a:pt x="20370" y="30662"/>
                  </a:lnTo>
                  <a:lnTo>
                    <a:pt x="19806" y="29957"/>
                  </a:lnTo>
                  <a:lnTo>
                    <a:pt x="19313" y="29322"/>
                  </a:lnTo>
                  <a:lnTo>
                    <a:pt x="18890" y="28547"/>
                  </a:lnTo>
                  <a:lnTo>
                    <a:pt x="18467" y="27842"/>
                  </a:lnTo>
                  <a:lnTo>
                    <a:pt x="18115" y="26996"/>
                  </a:lnTo>
                  <a:lnTo>
                    <a:pt x="17833" y="26221"/>
                  </a:lnTo>
                  <a:lnTo>
                    <a:pt x="17621" y="25375"/>
                  </a:lnTo>
                  <a:lnTo>
                    <a:pt x="17480" y="24529"/>
                  </a:lnTo>
                  <a:lnTo>
                    <a:pt x="17410" y="23613"/>
                  </a:lnTo>
                  <a:lnTo>
                    <a:pt x="17339" y="22697"/>
                  </a:lnTo>
                  <a:lnTo>
                    <a:pt x="17339" y="21710"/>
                  </a:lnTo>
                  <a:lnTo>
                    <a:pt x="17480" y="20723"/>
                  </a:lnTo>
                  <a:lnTo>
                    <a:pt x="17480" y="21569"/>
                  </a:lnTo>
                  <a:lnTo>
                    <a:pt x="17480" y="22415"/>
                  </a:lnTo>
                  <a:lnTo>
                    <a:pt x="17551" y="23190"/>
                  </a:lnTo>
                  <a:lnTo>
                    <a:pt x="17692" y="24036"/>
                  </a:lnTo>
                  <a:lnTo>
                    <a:pt x="18115" y="25587"/>
                  </a:lnTo>
                  <a:lnTo>
                    <a:pt x="18608" y="27137"/>
                  </a:lnTo>
                  <a:lnTo>
                    <a:pt x="19172" y="28618"/>
                  </a:lnTo>
                  <a:lnTo>
                    <a:pt x="19524" y="29393"/>
                  </a:lnTo>
                  <a:lnTo>
                    <a:pt x="19736" y="29675"/>
                  </a:lnTo>
                  <a:lnTo>
                    <a:pt x="19877" y="29745"/>
                  </a:lnTo>
                  <a:lnTo>
                    <a:pt x="20159" y="29816"/>
                  </a:lnTo>
                  <a:lnTo>
                    <a:pt x="20511" y="29886"/>
                  </a:lnTo>
                  <a:lnTo>
                    <a:pt x="20652" y="29886"/>
                  </a:lnTo>
                  <a:lnTo>
                    <a:pt x="20723" y="29745"/>
                  </a:lnTo>
                  <a:lnTo>
                    <a:pt x="20793" y="29604"/>
                  </a:lnTo>
                  <a:lnTo>
                    <a:pt x="20723" y="29393"/>
                  </a:lnTo>
                  <a:lnTo>
                    <a:pt x="19806" y="27137"/>
                  </a:lnTo>
                  <a:lnTo>
                    <a:pt x="19031" y="24882"/>
                  </a:lnTo>
                  <a:lnTo>
                    <a:pt x="18397" y="22626"/>
                  </a:lnTo>
                  <a:lnTo>
                    <a:pt x="17762" y="20300"/>
                  </a:lnTo>
                  <a:close/>
                  <a:moveTo>
                    <a:pt x="10503" y="36723"/>
                  </a:moveTo>
                  <a:lnTo>
                    <a:pt x="10080" y="37569"/>
                  </a:lnTo>
                  <a:lnTo>
                    <a:pt x="9516" y="38697"/>
                  </a:lnTo>
                  <a:lnTo>
                    <a:pt x="9304" y="39261"/>
                  </a:lnTo>
                  <a:lnTo>
                    <a:pt x="9163" y="39825"/>
                  </a:lnTo>
                  <a:lnTo>
                    <a:pt x="9093" y="40036"/>
                  </a:lnTo>
                  <a:lnTo>
                    <a:pt x="9163" y="40248"/>
                  </a:lnTo>
                  <a:lnTo>
                    <a:pt x="9234" y="40388"/>
                  </a:lnTo>
                  <a:lnTo>
                    <a:pt x="9304" y="40529"/>
                  </a:lnTo>
                  <a:lnTo>
                    <a:pt x="9516" y="40600"/>
                  </a:lnTo>
                  <a:lnTo>
                    <a:pt x="9657" y="40529"/>
                  </a:lnTo>
                  <a:lnTo>
                    <a:pt x="9868" y="40459"/>
                  </a:lnTo>
                  <a:lnTo>
                    <a:pt x="10009" y="40248"/>
                  </a:lnTo>
                  <a:lnTo>
                    <a:pt x="10362" y="39754"/>
                  </a:lnTo>
                  <a:lnTo>
                    <a:pt x="10714" y="39120"/>
                  </a:lnTo>
                  <a:lnTo>
                    <a:pt x="11278" y="37851"/>
                  </a:lnTo>
                  <a:lnTo>
                    <a:pt x="11630" y="37005"/>
                  </a:lnTo>
                  <a:lnTo>
                    <a:pt x="12053" y="37569"/>
                  </a:lnTo>
                  <a:lnTo>
                    <a:pt x="12406" y="38274"/>
                  </a:lnTo>
                  <a:lnTo>
                    <a:pt x="12547" y="38626"/>
                  </a:lnTo>
                  <a:lnTo>
                    <a:pt x="12617" y="38979"/>
                  </a:lnTo>
                  <a:lnTo>
                    <a:pt x="12617" y="39331"/>
                  </a:lnTo>
                  <a:lnTo>
                    <a:pt x="12617" y="39684"/>
                  </a:lnTo>
                  <a:lnTo>
                    <a:pt x="12476" y="40248"/>
                  </a:lnTo>
                  <a:lnTo>
                    <a:pt x="12265" y="40741"/>
                  </a:lnTo>
                  <a:lnTo>
                    <a:pt x="11983" y="41305"/>
                  </a:lnTo>
                  <a:lnTo>
                    <a:pt x="11630" y="41869"/>
                  </a:lnTo>
                  <a:lnTo>
                    <a:pt x="11207" y="42433"/>
                  </a:lnTo>
                  <a:lnTo>
                    <a:pt x="10714" y="42996"/>
                  </a:lnTo>
                  <a:lnTo>
                    <a:pt x="9657" y="44054"/>
                  </a:lnTo>
                  <a:lnTo>
                    <a:pt x="8458" y="45040"/>
                  </a:lnTo>
                  <a:lnTo>
                    <a:pt x="7824" y="45463"/>
                  </a:lnTo>
                  <a:lnTo>
                    <a:pt x="7260" y="45816"/>
                  </a:lnTo>
                  <a:lnTo>
                    <a:pt x="6626" y="46098"/>
                  </a:lnTo>
                  <a:lnTo>
                    <a:pt x="6062" y="46380"/>
                  </a:lnTo>
                  <a:lnTo>
                    <a:pt x="5498" y="46521"/>
                  </a:lnTo>
                  <a:lnTo>
                    <a:pt x="5005" y="46591"/>
                  </a:lnTo>
                  <a:lnTo>
                    <a:pt x="5287" y="45181"/>
                  </a:lnTo>
                  <a:lnTo>
                    <a:pt x="5639" y="43772"/>
                  </a:lnTo>
                  <a:lnTo>
                    <a:pt x="6062" y="42292"/>
                  </a:lnTo>
                  <a:lnTo>
                    <a:pt x="6626" y="40952"/>
                  </a:lnTo>
                  <a:lnTo>
                    <a:pt x="6978" y="40248"/>
                  </a:lnTo>
                  <a:lnTo>
                    <a:pt x="7331" y="39613"/>
                  </a:lnTo>
                  <a:lnTo>
                    <a:pt x="7754" y="39049"/>
                  </a:lnTo>
                  <a:lnTo>
                    <a:pt x="8177" y="38485"/>
                  </a:lnTo>
                  <a:lnTo>
                    <a:pt x="8670" y="37992"/>
                  </a:lnTo>
                  <a:lnTo>
                    <a:pt x="9234" y="37499"/>
                  </a:lnTo>
                  <a:lnTo>
                    <a:pt x="9868" y="37076"/>
                  </a:lnTo>
                  <a:lnTo>
                    <a:pt x="10503" y="36723"/>
                  </a:lnTo>
                  <a:close/>
                  <a:moveTo>
                    <a:pt x="19947" y="1"/>
                  </a:moveTo>
                  <a:lnTo>
                    <a:pt x="19877" y="706"/>
                  </a:lnTo>
                  <a:lnTo>
                    <a:pt x="19806" y="1552"/>
                  </a:lnTo>
                  <a:lnTo>
                    <a:pt x="19665" y="3455"/>
                  </a:lnTo>
                  <a:lnTo>
                    <a:pt x="19595" y="4441"/>
                  </a:lnTo>
                  <a:lnTo>
                    <a:pt x="19454" y="5358"/>
                  </a:lnTo>
                  <a:lnTo>
                    <a:pt x="19242" y="6133"/>
                  </a:lnTo>
                  <a:lnTo>
                    <a:pt x="19102" y="6485"/>
                  </a:lnTo>
                  <a:lnTo>
                    <a:pt x="18961" y="6767"/>
                  </a:lnTo>
                  <a:lnTo>
                    <a:pt x="18679" y="7120"/>
                  </a:lnTo>
                  <a:lnTo>
                    <a:pt x="18397" y="7331"/>
                  </a:lnTo>
                  <a:lnTo>
                    <a:pt x="18115" y="7472"/>
                  </a:lnTo>
                  <a:lnTo>
                    <a:pt x="17833" y="7543"/>
                  </a:lnTo>
                  <a:lnTo>
                    <a:pt x="16071" y="7543"/>
                  </a:lnTo>
                  <a:lnTo>
                    <a:pt x="15225" y="7613"/>
                  </a:lnTo>
                  <a:lnTo>
                    <a:pt x="14379" y="7754"/>
                  </a:lnTo>
                  <a:lnTo>
                    <a:pt x="12687" y="8177"/>
                  </a:lnTo>
                  <a:lnTo>
                    <a:pt x="10362" y="8882"/>
                  </a:lnTo>
                  <a:lnTo>
                    <a:pt x="8881" y="9305"/>
                  </a:lnTo>
                  <a:lnTo>
                    <a:pt x="7472" y="9869"/>
                  </a:lnTo>
                  <a:lnTo>
                    <a:pt x="6062" y="10503"/>
                  </a:lnTo>
                  <a:lnTo>
                    <a:pt x="5357" y="10856"/>
                  </a:lnTo>
                  <a:lnTo>
                    <a:pt x="4793" y="11208"/>
                  </a:lnTo>
                  <a:lnTo>
                    <a:pt x="4229" y="11631"/>
                  </a:lnTo>
                  <a:lnTo>
                    <a:pt x="3736" y="12054"/>
                  </a:lnTo>
                  <a:lnTo>
                    <a:pt x="3313" y="12477"/>
                  </a:lnTo>
                  <a:lnTo>
                    <a:pt x="3031" y="12900"/>
                  </a:lnTo>
                  <a:lnTo>
                    <a:pt x="2820" y="12970"/>
                  </a:lnTo>
                  <a:lnTo>
                    <a:pt x="2749" y="13182"/>
                  </a:lnTo>
                  <a:lnTo>
                    <a:pt x="2820" y="13675"/>
                  </a:lnTo>
                  <a:lnTo>
                    <a:pt x="3031" y="13604"/>
                  </a:lnTo>
                  <a:lnTo>
                    <a:pt x="5921" y="13604"/>
                  </a:lnTo>
                  <a:lnTo>
                    <a:pt x="9586" y="13675"/>
                  </a:lnTo>
                  <a:lnTo>
                    <a:pt x="10714" y="13604"/>
                  </a:lnTo>
                  <a:lnTo>
                    <a:pt x="11912" y="13463"/>
                  </a:lnTo>
                  <a:lnTo>
                    <a:pt x="13110" y="13252"/>
                  </a:lnTo>
                  <a:lnTo>
                    <a:pt x="14238" y="12970"/>
                  </a:lnTo>
                  <a:lnTo>
                    <a:pt x="15366" y="12618"/>
                  </a:lnTo>
                  <a:lnTo>
                    <a:pt x="16494" y="12124"/>
                  </a:lnTo>
                  <a:lnTo>
                    <a:pt x="17480" y="11490"/>
                  </a:lnTo>
                  <a:lnTo>
                    <a:pt x="17974" y="11137"/>
                  </a:lnTo>
                  <a:lnTo>
                    <a:pt x="18397" y="10785"/>
                  </a:lnTo>
                  <a:lnTo>
                    <a:pt x="17974" y="14098"/>
                  </a:lnTo>
                  <a:lnTo>
                    <a:pt x="17621" y="16212"/>
                  </a:lnTo>
                  <a:lnTo>
                    <a:pt x="17269" y="18327"/>
                  </a:lnTo>
                  <a:lnTo>
                    <a:pt x="16776" y="20441"/>
                  </a:lnTo>
                  <a:lnTo>
                    <a:pt x="16494" y="21428"/>
                  </a:lnTo>
                  <a:lnTo>
                    <a:pt x="16212" y="22274"/>
                  </a:lnTo>
                  <a:lnTo>
                    <a:pt x="15859" y="23120"/>
                  </a:lnTo>
                  <a:lnTo>
                    <a:pt x="15436" y="23825"/>
                  </a:lnTo>
                  <a:lnTo>
                    <a:pt x="15013" y="24389"/>
                  </a:lnTo>
                  <a:lnTo>
                    <a:pt x="14591" y="24811"/>
                  </a:lnTo>
                  <a:lnTo>
                    <a:pt x="14309" y="24952"/>
                  </a:lnTo>
                  <a:lnTo>
                    <a:pt x="14027" y="25093"/>
                  </a:lnTo>
                  <a:lnTo>
                    <a:pt x="13322" y="25234"/>
                  </a:lnTo>
                  <a:lnTo>
                    <a:pt x="12617" y="25305"/>
                  </a:lnTo>
                  <a:lnTo>
                    <a:pt x="10150" y="25305"/>
                  </a:lnTo>
                  <a:lnTo>
                    <a:pt x="9375" y="25375"/>
                  </a:lnTo>
                  <a:lnTo>
                    <a:pt x="8670" y="25516"/>
                  </a:lnTo>
                  <a:lnTo>
                    <a:pt x="7824" y="25798"/>
                  </a:lnTo>
                  <a:lnTo>
                    <a:pt x="6978" y="26151"/>
                  </a:lnTo>
                  <a:lnTo>
                    <a:pt x="6203" y="26503"/>
                  </a:lnTo>
                  <a:lnTo>
                    <a:pt x="5428" y="26926"/>
                  </a:lnTo>
                  <a:lnTo>
                    <a:pt x="4652" y="27349"/>
                  </a:lnTo>
                  <a:lnTo>
                    <a:pt x="3948" y="27842"/>
                  </a:lnTo>
                  <a:lnTo>
                    <a:pt x="2538" y="28970"/>
                  </a:lnTo>
                  <a:lnTo>
                    <a:pt x="1481" y="29816"/>
                  </a:lnTo>
                  <a:lnTo>
                    <a:pt x="705" y="30521"/>
                  </a:lnTo>
                  <a:lnTo>
                    <a:pt x="212" y="31085"/>
                  </a:lnTo>
                  <a:lnTo>
                    <a:pt x="71" y="31366"/>
                  </a:lnTo>
                  <a:lnTo>
                    <a:pt x="0" y="31507"/>
                  </a:lnTo>
                  <a:lnTo>
                    <a:pt x="0" y="31648"/>
                  </a:lnTo>
                  <a:lnTo>
                    <a:pt x="141" y="31789"/>
                  </a:lnTo>
                  <a:lnTo>
                    <a:pt x="353" y="31930"/>
                  </a:lnTo>
                  <a:lnTo>
                    <a:pt x="635" y="32001"/>
                  </a:lnTo>
                  <a:lnTo>
                    <a:pt x="1622" y="32071"/>
                  </a:lnTo>
                  <a:lnTo>
                    <a:pt x="2961" y="32001"/>
                  </a:lnTo>
                  <a:lnTo>
                    <a:pt x="3807" y="31930"/>
                  </a:lnTo>
                  <a:lnTo>
                    <a:pt x="4652" y="31860"/>
                  </a:lnTo>
                  <a:lnTo>
                    <a:pt x="5498" y="31648"/>
                  </a:lnTo>
                  <a:lnTo>
                    <a:pt x="6273" y="31437"/>
                  </a:lnTo>
                  <a:lnTo>
                    <a:pt x="7049" y="31226"/>
                  </a:lnTo>
                  <a:lnTo>
                    <a:pt x="7824" y="30873"/>
                  </a:lnTo>
                  <a:lnTo>
                    <a:pt x="9304" y="30168"/>
                  </a:lnTo>
                  <a:lnTo>
                    <a:pt x="10784" y="29322"/>
                  </a:lnTo>
                  <a:lnTo>
                    <a:pt x="12124" y="28336"/>
                  </a:lnTo>
                  <a:lnTo>
                    <a:pt x="13392" y="27278"/>
                  </a:lnTo>
                  <a:lnTo>
                    <a:pt x="14661" y="26151"/>
                  </a:lnTo>
                  <a:lnTo>
                    <a:pt x="13956" y="28265"/>
                  </a:lnTo>
                  <a:lnTo>
                    <a:pt x="13322" y="30450"/>
                  </a:lnTo>
                  <a:lnTo>
                    <a:pt x="12899" y="31507"/>
                  </a:lnTo>
                  <a:lnTo>
                    <a:pt x="12476" y="32565"/>
                  </a:lnTo>
                  <a:lnTo>
                    <a:pt x="12053" y="33551"/>
                  </a:lnTo>
                  <a:lnTo>
                    <a:pt x="11489" y="34468"/>
                  </a:lnTo>
                  <a:lnTo>
                    <a:pt x="11137" y="35032"/>
                  </a:lnTo>
                  <a:lnTo>
                    <a:pt x="10714" y="35455"/>
                  </a:lnTo>
                  <a:lnTo>
                    <a:pt x="10221" y="35877"/>
                  </a:lnTo>
                  <a:lnTo>
                    <a:pt x="9727" y="36159"/>
                  </a:lnTo>
                  <a:lnTo>
                    <a:pt x="8740" y="36864"/>
                  </a:lnTo>
                  <a:lnTo>
                    <a:pt x="8247" y="37287"/>
                  </a:lnTo>
                  <a:lnTo>
                    <a:pt x="7683" y="37781"/>
                  </a:lnTo>
                  <a:lnTo>
                    <a:pt x="7331" y="38133"/>
                  </a:lnTo>
                  <a:lnTo>
                    <a:pt x="6978" y="38697"/>
                  </a:lnTo>
                  <a:lnTo>
                    <a:pt x="6133" y="40107"/>
                  </a:lnTo>
                  <a:lnTo>
                    <a:pt x="5216" y="41798"/>
                  </a:lnTo>
                  <a:lnTo>
                    <a:pt x="4864" y="42644"/>
                  </a:lnTo>
                  <a:lnTo>
                    <a:pt x="4511" y="43490"/>
                  </a:lnTo>
                  <a:lnTo>
                    <a:pt x="4300" y="44336"/>
                  </a:lnTo>
                  <a:lnTo>
                    <a:pt x="4159" y="45111"/>
                  </a:lnTo>
                  <a:lnTo>
                    <a:pt x="4159" y="45816"/>
                  </a:lnTo>
                  <a:lnTo>
                    <a:pt x="4159" y="46098"/>
                  </a:lnTo>
                  <a:lnTo>
                    <a:pt x="4229" y="46380"/>
                  </a:lnTo>
                  <a:lnTo>
                    <a:pt x="4370" y="46591"/>
                  </a:lnTo>
                  <a:lnTo>
                    <a:pt x="4511" y="46803"/>
                  </a:lnTo>
                  <a:lnTo>
                    <a:pt x="4723" y="46944"/>
                  </a:lnTo>
                  <a:lnTo>
                    <a:pt x="4934" y="47084"/>
                  </a:lnTo>
                  <a:lnTo>
                    <a:pt x="5216" y="47155"/>
                  </a:lnTo>
                  <a:lnTo>
                    <a:pt x="5992" y="47155"/>
                  </a:lnTo>
                  <a:lnTo>
                    <a:pt x="6414" y="47014"/>
                  </a:lnTo>
                  <a:lnTo>
                    <a:pt x="7049" y="46803"/>
                  </a:lnTo>
                  <a:lnTo>
                    <a:pt x="7683" y="46521"/>
                  </a:lnTo>
                  <a:lnTo>
                    <a:pt x="8388" y="46168"/>
                  </a:lnTo>
                  <a:lnTo>
                    <a:pt x="9093" y="45745"/>
                  </a:lnTo>
                  <a:lnTo>
                    <a:pt x="9798" y="45252"/>
                  </a:lnTo>
                  <a:lnTo>
                    <a:pt x="10432" y="44688"/>
                  </a:lnTo>
                  <a:lnTo>
                    <a:pt x="11066" y="44124"/>
                  </a:lnTo>
                  <a:lnTo>
                    <a:pt x="11630" y="43490"/>
                  </a:lnTo>
                  <a:lnTo>
                    <a:pt x="12194" y="42855"/>
                  </a:lnTo>
                  <a:lnTo>
                    <a:pt x="12687" y="42151"/>
                  </a:lnTo>
                  <a:lnTo>
                    <a:pt x="13040" y="41446"/>
                  </a:lnTo>
                  <a:lnTo>
                    <a:pt x="13392" y="40741"/>
                  </a:lnTo>
                  <a:lnTo>
                    <a:pt x="13604" y="40036"/>
                  </a:lnTo>
                  <a:lnTo>
                    <a:pt x="13674" y="39261"/>
                  </a:lnTo>
                  <a:lnTo>
                    <a:pt x="13674" y="38556"/>
                  </a:lnTo>
                  <a:lnTo>
                    <a:pt x="13533" y="37851"/>
                  </a:lnTo>
                  <a:lnTo>
                    <a:pt x="13392" y="37640"/>
                  </a:lnTo>
                  <a:lnTo>
                    <a:pt x="13181" y="37358"/>
                  </a:lnTo>
                  <a:lnTo>
                    <a:pt x="12758" y="36794"/>
                  </a:lnTo>
                  <a:lnTo>
                    <a:pt x="12335" y="36300"/>
                  </a:lnTo>
                  <a:lnTo>
                    <a:pt x="12194" y="36018"/>
                  </a:lnTo>
                  <a:lnTo>
                    <a:pt x="12124" y="35807"/>
                  </a:lnTo>
                  <a:lnTo>
                    <a:pt x="12194" y="35455"/>
                  </a:lnTo>
                  <a:lnTo>
                    <a:pt x="12335" y="34961"/>
                  </a:lnTo>
                  <a:lnTo>
                    <a:pt x="12828" y="33763"/>
                  </a:lnTo>
                  <a:lnTo>
                    <a:pt x="13815" y="31719"/>
                  </a:lnTo>
                  <a:lnTo>
                    <a:pt x="14591" y="29675"/>
                  </a:lnTo>
                  <a:lnTo>
                    <a:pt x="15295" y="27560"/>
                  </a:lnTo>
                  <a:lnTo>
                    <a:pt x="16000" y="25516"/>
                  </a:lnTo>
                  <a:lnTo>
                    <a:pt x="16635" y="23402"/>
                  </a:lnTo>
                  <a:lnTo>
                    <a:pt x="16635" y="24177"/>
                  </a:lnTo>
                  <a:lnTo>
                    <a:pt x="16705" y="24952"/>
                  </a:lnTo>
                  <a:lnTo>
                    <a:pt x="16846" y="25728"/>
                  </a:lnTo>
                  <a:lnTo>
                    <a:pt x="16987" y="26503"/>
                  </a:lnTo>
                  <a:lnTo>
                    <a:pt x="17198" y="27208"/>
                  </a:lnTo>
                  <a:lnTo>
                    <a:pt x="17480" y="27983"/>
                  </a:lnTo>
                  <a:lnTo>
                    <a:pt x="17762" y="28688"/>
                  </a:lnTo>
                  <a:lnTo>
                    <a:pt x="18115" y="29393"/>
                  </a:lnTo>
                  <a:lnTo>
                    <a:pt x="18538" y="30027"/>
                  </a:lnTo>
                  <a:lnTo>
                    <a:pt x="18961" y="30662"/>
                  </a:lnTo>
                  <a:lnTo>
                    <a:pt x="19454" y="31296"/>
                  </a:lnTo>
                  <a:lnTo>
                    <a:pt x="20018" y="31860"/>
                  </a:lnTo>
                  <a:lnTo>
                    <a:pt x="20582" y="32353"/>
                  </a:lnTo>
                  <a:lnTo>
                    <a:pt x="21216" y="32847"/>
                  </a:lnTo>
                  <a:lnTo>
                    <a:pt x="21850" y="33270"/>
                  </a:lnTo>
                  <a:lnTo>
                    <a:pt x="22555" y="33622"/>
                  </a:lnTo>
                  <a:lnTo>
                    <a:pt x="23049" y="33904"/>
                  </a:lnTo>
                  <a:lnTo>
                    <a:pt x="23612" y="34045"/>
                  </a:lnTo>
                  <a:lnTo>
                    <a:pt x="23894" y="34115"/>
                  </a:lnTo>
                  <a:lnTo>
                    <a:pt x="24106" y="34115"/>
                  </a:lnTo>
                  <a:lnTo>
                    <a:pt x="24317" y="34045"/>
                  </a:lnTo>
                  <a:lnTo>
                    <a:pt x="24458" y="33833"/>
                  </a:lnTo>
                  <a:lnTo>
                    <a:pt x="24458" y="33692"/>
                  </a:lnTo>
                  <a:lnTo>
                    <a:pt x="24458" y="33411"/>
                  </a:lnTo>
                  <a:lnTo>
                    <a:pt x="24247" y="32635"/>
                  </a:lnTo>
                  <a:lnTo>
                    <a:pt x="23965" y="31719"/>
                  </a:lnTo>
                  <a:lnTo>
                    <a:pt x="23542" y="30591"/>
                  </a:lnTo>
                  <a:lnTo>
                    <a:pt x="22767" y="28547"/>
                  </a:lnTo>
                  <a:lnTo>
                    <a:pt x="22203" y="27137"/>
                  </a:lnTo>
                  <a:lnTo>
                    <a:pt x="21780" y="25798"/>
                  </a:lnTo>
                  <a:lnTo>
                    <a:pt x="21216" y="24389"/>
                  </a:lnTo>
                  <a:lnTo>
                    <a:pt x="20652" y="23120"/>
                  </a:lnTo>
                  <a:lnTo>
                    <a:pt x="19877" y="21851"/>
                  </a:lnTo>
                  <a:lnTo>
                    <a:pt x="19454" y="21146"/>
                  </a:lnTo>
                  <a:lnTo>
                    <a:pt x="19102" y="20653"/>
                  </a:lnTo>
                  <a:lnTo>
                    <a:pt x="18467" y="19878"/>
                  </a:lnTo>
                  <a:lnTo>
                    <a:pt x="18256" y="19455"/>
                  </a:lnTo>
                  <a:lnTo>
                    <a:pt x="18115" y="19032"/>
                  </a:lnTo>
                  <a:lnTo>
                    <a:pt x="18044" y="18468"/>
                  </a:lnTo>
                  <a:lnTo>
                    <a:pt x="18044" y="17763"/>
                  </a:lnTo>
                  <a:lnTo>
                    <a:pt x="18185" y="16283"/>
                  </a:lnTo>
                  <a:lnTo>
                    <a:pt x="18397" y="14732"/>
                  </a:lnTo>
                  <a:lnTo>
                    <a:pt x="19031" y="11701"/>
                  </a:lnTo>
                  <a:lnTo>
                    <a:pt x="19595" y="8671"/>
                  </a:lnTo>
                  <a:lnTo>
                    <a:pt x="19877" y="7120"/>
                  </a:lnTo>
                  <a:lnTo>
                    <a:pt x="20018" y="5640"/>
                  </a:lnTo>
                  <a:lnTo>
                    <a:pt x="20370" y="6767"/>
                  </a:lnTo>
                  <a:lnTo>
                    <a:pt x="20793" y="7825"/>
                  </a:lnTo>
                  <a:lnTo>
                    <a:pt x="21286" y="8741"/>
                  </a:lnTo>
                  <a:lnTo>
                    <a:pt x="21921" y="9587"/>
                  </a:lnTo>
                  <a:lnTo>
                    <a:pt x="22555" y="10433"/>
                  </a:lnTo>
                  <a:lnTo>
                    <a:pt x="23331" y="11278"/>
                  </a:lnTo>
                  <a:lnTo>
                    <a:pt x="24811" y="12900"/>
                  </a:lnTo>
                  <a:lnTo>
                    <a:pt x="25868" y="14239"/>
                  </a:lnTo>
                  <a:lnTo>
                    <a:pt x="26432" y="14944"/>
                  </a:lnTo>
                  <a:lnTo>
                    <a:pt x="27066" y="15507"/>
                  </a:lnTo>
                  <a:lnTo>
                    <a:pt x="27348" y="15789"/>
                  </a:lnTo>
                  <a:lnTo>
                    <a:pt x="27701" y="15930"/>
                  </a:lnTo>
                  <a:lnTo>
                    <a:pt x="27982" y="16001"/>
                  </a:lnTo>
                  <a:lnTo>
                    <a:pt x="28194" y="15930"/>
                  </a:lnTo>
                  <a:lnTo>
                    <a:pt x="28476" y="15860"/>
                  </a:lnTo>
                  <a:lnTo>
                    <a:pt x="28687" y="15578"/>
                  </a:lnTo>
                  <a:lnTo>
                    <a:pt x="28899" y="15226"/>
                  </a:lnTo>
                  <a:lnTo>
                    <a:pt x="29110" y="14662"/>
                  </a:lnTo>
                  <a:lnTo>
                    <a:pt x="29181" y="14168"/>
                  </a:lnTo>
                  <a:lnTo>
                    <a:pt x="29251" y="13675"/>
                  </a:lnTo>
                  <a:lnTo>
                    <a:pt x="29251" y="13111"/>
                  </a:lnTo>
                  <a:lnTo>
                    <a:pt x="29181" y="12477"/>
                  </a:lnTo>
                  <a:lnTo>
                    <a:pt x="28969" y="11278"/>
                  </a:lnTo>
                  <a:lnTo>
                    <a:pt x="28617" y="10080"/>
                  </a:lnTo>
                  <a:lnTo>
                    <a:pt x="28123" y="8811"/>
                  </a:lnTo>
                  <a:lnTo>
                    <a:pt x="27630" y="7684"/>
                  </a:lnTo>
                  <a:lnTo>
                    <a:pt x="27066" y="6626"/>
                  </a:lnTo>
                  <a:lnTo>
                    <a:pt x="26573" y="5781"/>
                  </a:lnTo>
                  <a:lnTo>
                    <a:pt x="26150" y="5217"/>
                  </a:lnTo>
                  <a:lnTo>
                    <a:pt x="25516" y="4512"/>
                  </a:lnTo>
                  <a:lnTo>
                    <a:pt x="24670" y="3807"/>
                  </a:lnTo>
                  <a:lnTo>
                    <a:pt x="23753" y="3102"/>
                  </a:lnTo>
                  <a:lnTo>
                    <a:pt x="22767" y="2538"/>
                  </a:lnTo>
                  <a:lnTo>
                    <a:pt x="22273" y="2256"/>
                  </a:lnTo>
                  <a:lnTo>
                    <a:pt x="21780" y="2115"/>
                  </a:lnTo>
                  <a:lnTo>
                    <a:pt x="21357" y="2045"/>
                  </a:lnTo>
                  <a:lnTo>
                    <a:pt x="20934" y="2045"/>
                  </a:lnTo>
                  <a:lnTo>
                    <a:pt x="20511" y="2186"/>
                  </a:lnTo>
                  <a:lnTo>
                    <a:pt x="20229" y="2397"/>
                  </a:lnTo>
                  <a:lnTo>
                    <a:pt x="20088" y="1129"/>
                  </a:lnTo>
                  <a:lnTo>
                    <a:pt x="19947" y="1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3" name="Google Shape;13;p2"/>
            <p:cNvGrpSpPr/>
            <p:nvPr/>
          </p:nvGrpSpPr>
          <p:grpSpPr>
            <a:xfrm>
              <a:off x="818425" y="1334150"/>
              <a:ext cx="925100" cy="1370950"/>
              <a:chOff x="3112200" y="1334150"/>
              <a:chExt cx="925100" cy="1370950"/>
            </a:xfrm>
          </p:grpSpPr>
          <p:sp>
            <p:nvSpPr>
              <p:cNvPr id="14" name="Google Shape;14;p2"/>
              <p:cNvSpPr/>
              <p:nvPr/>
            </p:nvSpPr>
            <p:spPr>
              <a:xfrm>
                <a:off x="3173850" y="1334150"/>
                <a:ext cx="819400" cy="1279300"/>
              </a:xfrm>
              <a:custGeom>
                <a:rect b="b" l="l" r="r" t="t"/>
                <a:pathLst>
                  <a:path extrusionOk="0" h="51172" w="32776">
                    <a:moveTo>
                      <a:pt x="15155" y="0"/>
                    </a:moveTo>
                    <a:lnTo>
                      <a:pt x="15026" y="431"/>
                    </a:lnTo>
                    <a:lnTo>
                      <a:pt x="15084" y="353"/>
                    </a:lnTo>
                    <a:lnTo>
                      <a:pt x="15155" y="0"/>
                    </a:lnTo>
                    <a:close/>
                    <a:moveTo>
                      <a:pt x="15026" y="431"/>
                    </a:moveTo>
                    <a:lnTo>
                      <a:pt x="14873" y="635"/>
                    </a:lnTo>
                    <a:lnTo>
                      <a:pt x="14380" y="1339"/>
                    </a:lnTo>
                    <a:lnTo>
                      <a:pt x="13957" y="2044"/>
                    </a:lnTo>
                    <a:lnTo>
                      <a:pt x="13745" y="2397"/>
                    </a:lnTo>
                    <a:lnTo>
                      <a:pt x="13604" y="2820"/>
                    </a:lnTo>
                    <a:lnTo>
                      <a:pt x="13252" y="3947"/>
                    </a:lnTo>
                    <a:lnTo>
                      <a:pt x="13040" y="5146"/>
                    </a:lnTo>
                    <a:lnTo>
                      <a:pt x="12970" y="6273"/>
                    </a:lnTo>
                    <a:lnTo>
                      <a:pt x="12899" y="7472"/>
                    </a:lnTo>
                    <a:lnTo>
                      <a:pt x="12970" y="8670"/>
                    </a:lnTo>
                    <a:lnTo>
                      <a:pt x="13181" y="9798"/>
                    </a:lnTo>
                    <a:lnTo>
                      <a:pt x="13463" y="10996"/>
                    </a:lnTo>
                    <a:lnTo>
                      <a:pt x="13816" y="12124"/>
                    </a:lnTo>
                    <a:lnTo>
                      <a:pt x="14098" y="13251"/>
                    </a:lnTo>
                    <a:lnTo>
                      <a:pt x="14380" y="14379"/>
                    </a:lnTo>
                    <a:lnTo>
                      <a:pt x="14591" y="15436"/>
                    </a:lnTo>
                    <a:lnTo>
                      <a:pt x="14662" y="16564"/>
                    </a:lnTo>
                    <a:lnTo>
                      <a:pt x="14662" y="17128"/>
                    </a:lnTo>
                    <a:lnTo>
                      <a:pt x="14591" y="17692"/>
                    </a:lnTo>
                    <a:lnTo>
                      <a:pt x="14380" y="18115"/>
                    </a:lnTo>
                    <a:lnTo>
                      <a:pt x="14168" y="18538"/>
                    </a:lnTo>
                    <a:lnTo>
                      <a:pt x="13886" y="18820"/>
                    </a:lnTo>
                    <a:lnTo>
                      <a:pt x="13604" y="19172"/>
                    </a:lnTo>
                    <a:lnTo>
                      <a:pt x="13252" y="19383"/>
                    </a:lnTo>
                    <a:lnTo>
                      <a:pt x="12829" y="19595"/>
                    </a:lnTo>
                    <a:lnTo>
                      <a:pt x="11983" y="19947"/>
                    </a:lnTo>
                    <a:lnTo>
                      <a:pt x="10996" y="20229"/>
                    </a:lnTo>
                    <a:lnTo>
                      <a:pt x="9023" y="20652"/>
                    </a:lnTo>
                    <a:lnTo>
                      <a:pt x="7190" y="21146"/>
                    </a:lnTo>
                    <a:lnTo>
                      <a:pt x="4018" y="22132"/>
                    </a:lnTo>
                    <a:lnTo>
                      <a:pt x="2468" y="22696"/>
                    </a:lnTo>
                    <a:lnTo>
                      <a:pt x="1129" y="23260"/>
                    </a:lnTo>
                    <a:lnTo>
                      <a:pt x="635" y="23472"/>
                    </a:lnTo>
                    <a:lnTo>
                      <a:pt x="212" y="23754"/>
                    </a:lnTo>
                    <a:lnTo>
                      <a:pt x="1" y="23965"/>
                    </a:lnTo>
                    <a:lnTo>
                      <a:pt x="1" y="24035"/>
                    </a:lnTo>
                    <a:lnTo>
                      <a:pt x="1" y="24106"/>
                    </a:lnTo>
                    <a:lnTo>
                      <a:pt x="494" y="23965"/>
                    </a:lnTo>
                    <a:lnTo>
                      <a:pt x="1763" y="23613"/>
                    </a:lnTo>
                    <a:lnTo>
                      <a:pt x="5851" y="22555"/>
                    </a:lnTo>
                    <a:lnTo>
                      <a:pt x="10080" y="21568"/>
                    </a:lnTo>
                    <a:lnTo>
                      <a:pt x="12477" y="21075"/>
                    </a:lnTo>
                    <a:lnTo>
                      <a:pt x="11490" y="23331"/>
                    </a:lnTo>
                    <a:lnTo>
                      <a:pt x="10785" y="25163"/>
                    </a:lnTo>
                    <a:lnTo>
                      <a:pt x="10010" y="27207"/>
                    </a:lnTo>
                    <a:lnTo>
                      <a:pt x="9305" y="29251"/>
                    </a:lnTo>
                    <a:lnTo>
                      <a:pt x="8811" y="31013"/>
                    </a:lnTo>
                    <a:lnTo>
                      <a:pt x="8670" y="31718"/>
                    </a:lnTo>
                    <a:lnTo>
                      <a:pt x="8670" y="32353"/>
                    </a:lnTo>
                    <a:lnTo>
                      <a:pt x="8670" y="32705"/>
                    </a:lnTo>
                    <a:lnTo>
                      <a:pt x="8741" y="32846"/>
                    </a:lnTo>
                    <a:lnTo>
                      <a:pt x="8882" y="32916"/>
                    </a:lnTo>
                    <a:lnTo>
                      <a:pt x="8952" y="32916"/>
                    </a:lnTo>
                    <a:lnTo>
                      <a:pt x="9093" y="32705"/>
                    </a:lnTo>
                    <a:lnTo>
                      <a:pt x="9446" y="32071"/>
                    </a:lnTo>
                    <a:lnTo>
                      <a:pt x="10362" y="29815"/>
                    </a:lnTo>
                    <a:lnTo>
                      <a:pt x="11701" y="26220"/>
                    </a:lnTo>
                    <a:lnTo>
                      <a:pt x="11983" y="27207"/>
                    </a:lnTo>
                    <a:lnTo>
                      <a:pt x="12265" y="28265"/>
                    </a:lnTo>
                    <a:lnTo>
                      <a:pt x="12617" y="29322"/>
                    </a:lnTo>
                    <a:lnTo>
                      <a:pt x="12758" y="30379"/>
                    </a:lnTo>
                    <a:lnTo>
                      <a:pt x="13181" y="32071"/>
                    </a:lnTo>
                    <a:lnTo>
                      <a:pt x="12970" y="32141"/>
                    </a:lnTo>
                    <a:lnTo>
                      <a:pt x="12829" y="32282"/>
                    </a:lnTo>
                    <a:lnTo>
                      <a:pt x="12758" y="32494"/>
                    </a:lnTo>
                    <a:lnTo>
                      <a:pt x="12688" y="32705"/>
                    </a:lnTo>
                    <a:lnTo>
                      <a:pt x="12899" y="33339"/>
                    </a:lnTo>
                    <a:lnTo>
                      <a:pt x="13040" y="33621"/>
                    </a:lnTo>
                    <a:lnTo>
                      <a:pt x="13181" y="33762"/>
                    </a:lnTo>
                    <a:lnTo>
                      <a:pt x="13322" y="33903"/>
                    </a:lnTo>
                    <a:lnTo>
                      <a:pt x="13604" y="33903"/>
                    </a:lnTo>
                    <a:lnTo>
                      <a:pt x="13675" y="33833"/>
                    </a:lnTo>
                    <a:lnTo>
                      <a:pt x="13957" y="33621"/>
                    </a:lnTo>
                    <a:lnTo>
                      <a:pt x="14168" y="33269"/>
                    </a:lnTo>
                    <a:lnTo>
                      <a:pt x="14380" y="32705"/>
                    </a:lnTo>
                    <a:lnTo>
                      <a:pt x="14450" y="32141"/>
                    </a:lnTo>
                    <a:lnTo>
                      <a:pt x="14450" y="31718"/>
                    </a:lnTo>
                    <a:lnTo>
                      <a:pt x="14380" y="31225"/>
                    </a:lnTo>
                    <a:lnTo>
                      <a:pt x="14309" y="30802"/>
                    </a:lnTo>
                    <a:lnTo>
                      <a:pt x="14168" y="30379"/>
                    </a:lnTo>
                    <a:lnTo>
                      <a:pt x="13745" y="29533"/>
                    </a:lnTo>
                    <a:lnTo>
                      <a:pt x="13322" y="28687"/>
                    </a:lnTo>
                    <a:lnTo>
                      <a:pt x="12829" y="27842"/>
                    </a:lnTo>
                    <a:lnTo>
                      <a:pt x="12477" y="27066"/>
                    </a:lnTo>
                    <a:lnTo>
                      <a:pt x="12124" y="26220"/>
                    </a:lnTo>
                    <a:lnTo>
                      <a:pt x="12054" y="25868"/>
                    </a:lnTo>
                    <a:lnTo>
                      <a:pt x="11983" y="25445"/>
                    </a:lnTo>
                    <a:lnTo>
                      <a:pt x="11983" y="25093"/>
                    </a:lnTo>
                    <a:lnTo>
                      <a:pt x="12054" y="24740"/>
                    </a:lnTo>
                    <a:lnTo>
                      <a:pt x="12336" y="23824"/>
                    </a:lnTo>
                    <a:lnTo>
                      <a:pt x="12829" y="22908"/>
                    </a:lnTo>
                    <a:lnTo>
                      <a:pt x="13322" y="21921"/>
                    </a:lnTo>
                    <a:lnTo>
                      <a:pt x="13886" y="20934"/>
                    </a:lnTo>
                    <a:lnTo>
                      <a:pt x="14521" y="20088"/>
                    </a:lnTo>
                    <a:lnTo>
                      <a:pt x="15507" y="18749"/>
                    </a:lnTo>
                    <a:lnTo>
                      <a:pt x="16706" y="21709"/>
                    </a:lnTo>
                    <a:lnTo>
                      <a:pt x="17974" y="24670"/>
                    </a:lnTo>
                    <a:lnTo>
                      <a:pt x="20653" y="30520"/>
                    </a:lnTo>
                    <a:lnTo>
                      <a:pt x="21428" y="32212"/>
                    </a:lnTo>
                    <a:lnTo>
                      <a:pt x="21639" y="32846"/>
                    </a:lnTo>
                    <a:lnTo>
                      <a:pt x="21710" y="33410"/>
                    </a:lnTo>
                    <a:lnTo>
                      <a:pt x="21710" y="33974"/>
                    </a:lnTo>
                    <a:lnTo>
                      <a:pt x="21569" y="34538"/>
                    </a:lnTo>
                    <a:lnTo>
                      <a:pt x="21216" y="35242"/>
                    </a:lnTo>
                    <a:lnTo>
                      <a:pt x="20794" y="36088"/>
                    </a:lnTo>
                    <a:lnTo>
                      <a:pt x="20300" y="37146"/>
                    </a:lnTo>
                    <a:lnTo>
                      <a:pt x="19877" y="38203"/>
                    </a:lnTo>
                    <a:lnTo>
                      <a:pt x="19666" y="38626"/>
                    </a:lnTo>
                    <a:lnTo>
                      <a:pt x="19384" y="39119"/>
                    </a:lnTo>
                    <a:lnTo>
                      <a:pt x="19032" y="39472"/>
                    </a:lnTo>
                    <a:lnTo>
                      <a:pt x="18609" y="39824"/>
                    </a:lnTo>
                    <a:lnTo>
                      <a:pt x="18186" y="40035"/>
                    </a:lnTo>
                    <a:lnTo>
                      <a:pt x="17692" y="40317"/>
                    </a:lnTo>
                    <a:lnTo>
                      <a:pt x="16565" y="40811"/>
                    </a:lnTo>
                    <a:lnTo>
                      <a:pt x="14521" y="41586"/>
                    </a:lnTo>
                    <a:lnTo>
                      <a:pt x="14239" y="41586"/>
                    </a:lnTo>
                    <a:lnTo>
                      <a:pt x="13957" y="41516"/>
                    </a:lnTo>
                    <a:lnTo>
                      <a:pt x="13322" y="41445"/>
                    </a:lnTo>
                    <a:lnTo>
                      <a:pt x="13040" y="41516"/>
                    </a:lnTo>
                    <a:lnTo>
                      <a:pt x="12829" y="41657"/>
                    </a:lnTo>
                    <a:lnTo>
                      <a:pt x="12758" y="41798"/>
                    </a:lnTo>
                    <a:lnTo>
                      <a:pt x="12688" y="41938"/>
                    </a:lnTo>
                    <a:lnTo>
                      <a:pt x="12688" y="42432"/>
                    </a:lnTo>
                    <a:lnTo>
                      <a:pt x="12758" y="42784"/>
                    </a:lnTo>
                    <a:lnTo>
                      <a:pt x="12899" y="42996"/>
                    </a:lnTo>
                    <a:lnTo>
                      <a:pt x="13181" y="43066"/>
                    </a:lnTo>
                    <a:lnTo>
                      <a:pt x="13604" y="43137"/>
                    </a:lnTo>
                    <a:lnTo>
                      <a:pt x="14027" y="43066"/>
                    </a:lnTo>
                    <a:lnTo>
                      <a:pt x="14450" y="42925"/>
                    </a:lnTo>
                    <a:lnTo>
                      <a:pt x="15507" y="42502"/>
                    </a:lnTo>
                    <a:lnTo>
                      <a:pt x="16635" y="42009"/>
                    </a:lnTo>
                    <a:lnTo>
                      <a:pt x="17622" y="41516"/>
                    </a:lnTo>
                    <a:lnTo>
                      <a:pt x="18468" y="41093"/>
                    </a:lnTo>
                    <a:lnTo>
                      <a:pt x="19032" y="40881"/>
                    </a:lnTo>
                    <a:lnTo>
                      <a:pt x="18820" y="41868"/>
                    </a:lnTo>
                    <a:lnTo>
                      <a:pt x="18750" y="43066"/>
                    </a:lnTo>
                    <a:lnTo>
                      <a:pt x="18609" y="44194"/>
                    </a:lnTo>
                    <a:lnTo>
                      <a:pt x="18538" y="44687"/>
                    </a:lnTo>
                    <a:lnTo>
                      <a:pt x="18327" y="45181"/>
                    </a:lnTo>
                    <a:lnTo>
                      <a:pt x="18186" y="45463"/>
                    </a:lnTo>
                    <a:lnTo>
                      <a:pt x="18045" y="45745"/>
                    </a:lnTo>
                    <a:lnTo>
                      <a:pt x="17551" y="46238"/>
                    </a:lnTo>
                    <a:lnTo>
                      <a:pt x="17410" y="46449"/>
                    </a:lnTo>
                    <a:lnTo>
                      <a:pt x="17199" y="46802"/>
                    </a:lnTo>
                    <a:lnTo>
                      <a:pt x="17128" y="47084"/>
                    </a:lnTo>
                    <a:lnTo>
                      <a:pt x="17058" y="47436"/>
                    </a:lnTo>
                    <a:lnTo>
                      <a:pt x="17058" y="47859"/>
                    </a:lnTo>
                    <a:lnTo>
                      <a:pt x="17128" y="48212"/>
                    </a:lnTo>
                    <a:lnTo>
                      <a:pt x="17269" y="48494"/>
                    </a:lnTo>
                    <a:lnTo>
                      <a:pt x="17410" y="48705"/>
                    </a:lnTo>
                    <a:lnTo>
                      <a:pt x="17551" y="48846"/>
                    </a:lnTo>
                    <a:lnTo>
                      <a:pt x="17763" y="48987"/>
                    </a:lnTo>
                    <a:lnTo>
                      <a:pt x="18256" y="48987"/>
                    </a:lnTo>
                    <a:lnTo>
                      <a:pt x="18750" y="48846"/>
                    </a:lnTo>
                    <a:lnTo>
                      <a:pt x="19243" y="48494"/>
                    </a:lnTo>
                    <a:lnTo>
                      <a:pt x="19666" y="48071"/>
                    </a:lnTo>
                    <a:lnTo>
                      <a:pt x="20018" y="47507"/>
                    </a:lnTo>
                    <a:lnTo>
                      <a:pt x="20018" y="47366"/>
                    </a:lnTo>
                    <a:lnTo>
                      <a:pt x="20018" y="47154"/>
                    </a:lnTo>
                    <a:lnTo>
                      <a:pt x="19948" y="46943"/>
                    </a:lnTo>
                    <a:lnTo>
                      <a:pt x="19877" y="46661"/>
                    </a:lnTo>
                    <a:lnTo>
                      <a:pt x="19807" y="46379"/>
                    </a:lnTo>
                    <a:lnTo>
                      <a:pt x="19807" y="45745"/>
                    </a:lnTo>
                    <a:lnTo>
                      <a:pt x="19736" y="44969"/>
                    </a:lnTo>
                    <a:lnTo>
                      <a:pt x="19666" y="44123"/>
                    </a:lnTo>
                    <a:lnTo>
                      <a:pt x="19736" y="43348"/>
                    </a:lnTo>
                    <a:lnTo>
                      <a:pt x="19877" y="42150"/>
                    </a:lnTo>
                    <a:lnTo>
                      <a:pt x="20159" y="41022"/>
                    </a:lnTo>
                    <a:lnTo>
                      <a:pt x="20794" y="38767"/>
                    </a:lnTo>
                    <a:lnTo>
                      <a:pt x="21498" y="36511"/>
                    </a:lnTo>
                    <a:lnTo>
                      <a:pt x="22344" y="34326"/>
                    </a:lnTo>
                    <a:lnTo>
                      <a:pt x="23190" y="36441"/>
                    </a:lnTo>
                    <a:lnTo>
                      <a:pt x="24036" y="38555"/>
                    </a:lnTo>
                    <a:lnTo>
                      <a:pt x="24811" y="40740"/>
                    </a:lnTo>
                    <a:lnTo>
                      <a:pt x="25446" y="42925"/>
                    </a:lnTo>
                    <a:lnTo>
                      <a:pt x="25516" y="43630"/>
                    </a:lnTo>
                    <a:lnTo>
                      <a:pt x="25657" y="44687"/>
                    </a:lnTo>
                    <a:lnTo>
                      <a:pt x="25868" y="47366"/>
                    </a:lnTo>
                    <a:lnTo>
                      <a:pt x="26080" y="48775"/>
                    </a:lnTo>
                    <a:lnTo>
                      <a:pt x="26221" y="49903"/>
                    </a:lnTo>
                    <a:lnTo>
                      <a:pt x="26432" y="50819"/>
                    </a:lnTo>
                    <a:lnTo>
                      <a:pt x="26573" y="51031"/>
                    </a:lnTo>
                    <a:lnTo>
                      <a:pt x="26714" y="51172"/>
                    </a:lnTo>
                    <a:lnTo>
                      <a:pt x="27208" y="51172"/>
                    </a:lnTo>
                    <a:lnTo>
                      <a:pt x="27349" y="51031"/>
                    </a:lnTo>
                    <a:lnTo>
                      <a:pt x="27490" y="50890"/>
                    </a:lnTo>
                    <a:lnTo>
                      <a:pt x="27630" y="50608"/>
                    </a:lnTo>
                    <a:lnTo>
                      <a:pt x="27701" y="50326"/>
                    </a:lnTo>
                    <a:lnTo>
                      <a:pt x="27771" y="49480"/>
                    </a:lnTo>
                    <a:lnTo>
                      <a:pt x="27771" y="48494"/>
                    </a:lnTo>
                    <a:lnTo>
                      <a:pt x="27630" y="47366"/>
                    </a:lnTo>
                    <a:lnTo>
                      <a:pt x="27490" y="46168"/>
                    </a:lnTo>
                    <a:lnTo>
                      <a:pt x="27208" y="44828"/>
                    </a:lnTo>
                    <a:lnTo>
                      <a:pt x="26644" y="42150"/>
                    </a:lnTo>
                    <a:lnTo>
                      <a:pt x="25939" y="39753"/>
                    </a:lnTo>
                    <a:lnTo>
                      <a:pt x="25375" y="37850"/>
                    </a:lnTo>
                    <a:lnTo>
                      <a:pt x="25023" y="36793"/>
                    </a:lnTo>
                    <a:lnTo>
                      <a:pt x="25023" y="36793"/>
                    </a:lnTo>
                    <a:lnTo>
                      <a:pt x="25586" y="37075"/>
                    </a:lnTo>
                    <a:lnTo>
                      <a:pt x="26080" y="37216"/>
                    </a:lnTo>
                    <a:lnTo>
                      <a:pt x="27208" y="37568"/>
                    </a:lnTo>
                    <a:lnTo>
                      <a:pt x="27701" y="37780"/>
                    </a:lnTo>
                    <a:lnTo>
                      <a:pt x="28265" y="37991"/>
                    </a:lnTo>
                    <a:lnTo>
                      <a:pt x="28758" y="38273"/>
                    </a:lnTo>
                    <a:lnTo>
                      <a:pt x="29252" y="38626"/>
                    </a:lnTo>
                    <a:lnTo>
                      <a:pt x="29675" y="39049"/>
                    </a:lnTo>
                    <a:lnTo>
                      <a:pt x="30168" y="39683"/>
                    </a:lnTo>
                    <a:lnTo>
                      <a:pt x="30732" y="40247"/>
                    </a:lnTo>
                    <a:lnTo>
                      <a:pt x="30943" y="40388"/>
                    </a:lnTo>
                    <a:lnTo>
                      <a:pt x="31225" y="40458"/>
                    </a:lnTo>
                    <a:lnTo>
                      <a:pt x="31719" y="40458"/>
                    </a:lnTo>
                    <a:lnTo>
                      <a:pt x="31930" y="40388"/>
                    </a:lnTo>
                    <a:lnTo>
                      <a:pt x="32071" y="40317"/>
                    </a:lnTo>
                    <a:lnTo>
                      <a:pt x="32282" y="40176"/>
                    </a:lnTo>
                    <a:lnTo>
                      <a:pt x="32423" y="40035"/>
                    </a:lnTo>
                    <a:lnTo>
                      <a:pt x="32564" y="39824"/>
                    </a:lnTo>
                    <a:lnTo>
                      <a:pt x="32635" y="39542"/>
                    </a:lnTo>
                    <a:lnTo>
                      <a:pt x="32776" y="38908"/>
                    </a:lnTo>
                    <a:lnTo>
                      <a:pt x="32705" y="38696"/>
                    </a:lnTo>
                    <a:lnTo>
                      <a:pt x="32705" y="38555"/>
                    </a:lnTo>
                    <a:lnTo>
                      <a:pt x="32635" y="38414"/>
                    </a:lnTo>
                    <a:lnTo>
                      <a:pt x="32494" y="38344"/>
                    </a:lnTo>
                    <a:lnTo>
                      <a:pt x="32212" y="38273"/>
                    </a:lnTo>
                    <a:lnTo>
                      <a:pt x="31860" y="38273"/>
                    </a:lnTo>
                    <a:lnTo>
                      <a:pt x="31437" y="38344"/>
                    </a:lnTo>
                    <a:lnTo>
                      <a:pt x="31084" y="38414"/>
                    </a:lnTo>
                    <a:lnTo>
                      <a:pt x="30802" y="38414"/>
                    </a:lnTo>
                    <a:lnTo>
                      <a:pt x="30450" y="38273"/>
                    </a:lnTo>
                    <a:lnTo>
                      <a:pt x="30097" y="38062"/>
                    </a:lnTo>
                    <a:lnTo>
                      <a:pt x="29252" y="37568"/>
                    </a:lnTo>
                    <a:lnTo>
                      <a:pt x="28406" y="37075"/>
                    </a:lnTo>
                    <a:lnTo>
                      <a:pt x="27912" y="36864"/>
                    </a:lnTo>
                    <a:lnTo>
                      <a:pt x="27490" y="36723"/>
                    </a:lnTo>
                    <a:lnTo>
                      <a:pt x="26855" y="36582"/>
                    </a:lnTo>
                    <a:lnTo>
                      <a:pt x="26080" y="36511"/>
                    </a:lnTo>
                    <a:lnTo>
                      <a:pt x="25305" y="36370"/>
                    </a:lnTo>
                    <a:lnTo>
                      <a:pt x="25023" y="36300"/>
                    </a:lnTo>
                    <a:lnTo>
                      <a:pt x="24811" y="36229"/>
                    </a:lnTo>
                    <a:lnTo>
                      <a:pt x="24600" y="36018"/>
                    </a:lnTo>
                    <a:lnTo>
                      <a:pt x="24459" y="35736"/>
                    </a:lnTo>
                    <a:lnTo>
                      <a:pt x="24177" y="35031"/>
                    </a:lnTo>
                    <a:lnTo>
                      <a:pt x="23683" y="33621"/>
                    </a:lnTo>
                    <a:lnTo>
                      <a:pt x="18186" y="21568"/>
                    </a:lnTo>
                    <a:lnTo>
                      <a:pt x="19032" y="21639"/>
                    </a:lnTo>
                    <a:lnTo>
                      <a:pt x="19877" y="21709"/>
                    </a:lnTo>
                    <a:lnTo>
                      <a:pt x="20653" y="21921"/>
                    </a:lnTo>
                    <a:lnTo>
                      <a:pt x="21428" y="22132"/>
                    </a:lnTo>
                    <a:lnTo>
                      <a:pt x="22203" y="22414"/>
                    </a:lnTo>
                    <a:lnTo>
                      <a:pt x="22838" y="22837"/>
                    </a:lnTo>
                    <a:lnTo>
                      <a:pt x="23401" y="23260"/>
                    </a:lnTo>
                    <a:lnTo>
                      <a:pt x="23824" y="23824"/>
                    </a:lnTo>
                    <a:lnTo>
                      <a:pt x="24529" y="25022"/>
                    </a:lnTo>
                    <a:lnTo>
                      <a:pt x="25446" y="26925"/>
                    </a:lnTo>
                    <a:lnTo>
                      <a:pt x="26291" y="28758"/>
                    </a:lnTo>
                    <a:lnTo>
                      <a:pt x="26573" y="29392"/>
                    </a:lnTo>
                    <a:lnTo>
                      <a:pt x="26644" y="29815"/>
                    </a:lnTo>
                    <a:lnTo>
                      <a:pt x="26644" y="29040"/>
                    </a:lnTo>
                    <a:lnTo>
                      <a:pt x="26503" y="28265"/>
                    </a:lnTo>
                    <a:lnTo>
                      <a:pt x="26291" y="27489"/>
                    </a:lnTo>
                    <a:lnTo>
                      <a:pt x="26080" y="26714"/>
                    </a:lnTo>
                    <a:lnTo>
                      <a:pt x="25586" y="25093"/>
                    </a:lnTo>
                    <a:lnTo>
                      <a:pt x="25023" y="23683"/>
                    </a:lnTo>
                    <a:lnTo>
                      <a:pt x="26291" y="24317"/>
                    </a:lnTo>
                    <a:lnTo>
                      <a:pt x="28547" y="25445"/>
                    </a:lnTo>
                    <a:lnTo>
                      <a:pt x="29815" y="26009"/>
                    </a:lnTo>
                    <a:lnTo>
                      <a:pt x="30873" y="26432"/>
                    </a:lnTo>
                    <a:lnTo>
                      <a:pt x="31578" y="26714"/>
                    </a:lnTo>
                    <a:lnTo>
                      <a:pt x="31860" y="26714"/>
                    </a:lnTo>
                    <a:lnTo>
                      <a:pt x="31930" y="26643"/>
                    </a:lnTo>
                    <a:lnTo>
                      <a:pt x="31930" y="26502"/>
                    </a:lnTo>
                    <a:lnTo>
                      <a:pt x="31930" y="26361"/>
                    </a:lnTo>
                    <a:lnTo>
                      <a:pt x="31648" y="26079"/>
                    </a:lnTo>
                    <a:lnTo>
                      <a:pt x="31155" y="25657"/>
                    </a:lnTo>
                    <a:lnTo>
                      <a:pt x="30520" y="25234"/>
                    </a:lnTo>
                    <a:lnTo>
                      <a:pt x="28829" y="24317"/>
                    </a:lnTo>
                    <a:lnTo>
                      <a:pt x="26785" y="23331"/>
                    </a:lnTo>
                    <a:lnTo>
                      <a:pt x="24741" y="22485"/>
                    </a:lnTo>
                    <a:lnTo>
                      <a:pt x="22767" y="21709"/>
                    </a:lnTo>
                    <a:lnTo>
                      <a:pt x="21216" y="21146"/>
                    </a:lnTo>
                    <a:lnTo>
                      <a:pt x="20371" y="20864"/>
                    </a:lnTo>
                    <a:lnTo>
                      <a:pt x="19525" y="20793"/>
                    </a:lnTo>
                    <a:lnTo>
                      <a:pt x="18820" y="20723"/>
                    </a:lnTo>
                    <a:lnTo>
                      <a:pt x="18468" y="20652"/>
                    </a:lnTo>
                    <a:lnTo>
                      <a:pt x="18186" y="20511"/>
                    </a:lnTo>
                    <a:lnTo>
                      <a:pt x="17833" y="20370"/>
                    </a:lnTo>
                    <a:lnTo>
                      <a:pt x="17551" y="20159"/>
                    </a:lnTo>
                    <a:lnTo>
                      <a:pt x="17340" y="19877"/>
                    </a:lnTo>
                    <a:lnTo>
                      <a:pt x="17199" y="19595"/>
                    </a:lnTo>
                    <a:lnTo>
                      <a:pt x="16917" y="18820"/>
                    </a:lnTo>
                    <a:lnTo>
                      <a:pt x="16424" y="17410"/>
                    </a:lnTo>
                    <a:lnTo>
                      <a:pt x="15789" y="15718"/>
                    </a:lnTo>
                    <a:lnTo>
                      <a:pt x="15155" y="13956"/>
                    </a:lnTo>
                    <a:lnTo>
                      <a:pt x="14662" y="12194"/>
                    </a:lnTo>
                    <a:lnTo>
                      <a:pt x="14309" y="10432"/>
                    </a:lnTo>
                    <a:lnTo>
                      <a:pt x="16283" y="10855"/>
                    </a:lnTo>
                    <a:lnTo>
                      <a:pt x="19807" y="11701"/>
                    </a:lnTo>
                    <a:lnTo>
                      <a:pt x="23120" y="12546"/>
                    </a:lnTo>
                    <a:lnTo>
                      <a:pt x="24177" y="12828"/>
                    </a:lnTo>
                    <a:lnTo>
                      <a:pt x="24529" y="12969"/>
                    </a:lnTo>
                    <a:lnTo>
                      <a:pt x="24600" y="12899"/>
                    </a:lnTo>
                    <a:lnTo>
                      <a:pt x="24529" y="12758"/>
                    </a:lnTo>
                    <a:lnTo>
                      <a:pt x="24318" y="12546"/>
                    </a:lnTo>
                    <a:lnTo>
                      <a:pt x="23965" y="12265"/>
                    </a:lnTo>
                    <a:lnTo>
                      <a:pt x="23401" y="12053"/>
                    </a:lnTo>
                    <a:lnTo>
                      <a:pt x="22062" y="11560"/>
                    </a:lnTo>
                    <a:lnTo>
                      <a:pt x="20441" y="11066"/>
                    </a:lnTo>
                    <a:lnTo>
                      <a:pt x="17269" y="10221"/>
                    </a:lnTo>
                    <a:lnTo>
                      <a:pt x="16142" y="9868"/>
                    </a:lnTo>
                    <a:lnTo>
                      <a:pt x="15507" y="9727"/>
                    </a:lnTo>
                    <a:lnTo>
                      <a:pt x="15296" y="9727"/>
                    </a:lnTo>
                    <a:lnTo>
                      <a:pt x="15084" y="9657"/>
                    </a:lnTo>
                    <a:lnTo>
                      <a:pt x="14873" y="9516"/>
                    </a:lnTo>
                    <a:lnTo>
                      <a:pt x="14732" y="9304"/>
                    </a:lnTo>
                    <a:lnTo>
                      <a:pt x="14450" y="8740"/>
                    </a:lnTo>
                    <a:lnTo>
                      <a:pt x="14239" y="8035"/>
                    </a:lnTo>
                    <a:lnTo>
                      <a:pt x="14098" y="7331"/>
                    </a:lnTo>
                    <a:lnTo>
                      <a:pt x="13957" y="6626"/>
                    </a:lnTo>
                    <a:lnTo>
                      <a:pt x="13886" y="5639"/>
                    </a:lnTo>
                    <a:lnTo>
                      <a:pt x="13957" y="4864"/>
                    </a:lnTo>
                    <a:lnTo>
                      <a:pt x="14027" y="4159"/>
                    </a:lnTo>
                    <a:lnTo>
                      <a:pt x="14380" y="2749"/>
                    </a:lnTo>
                    <a:lnTo>
                      <a:pt x="14732" y="1410"/>
                    </a:lnTo>
                    <a:lnTo>
                      <a:pt x="15026" y="43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" name="Google Shape;15;p2"/>
              <p:cNvSpPr/>
              <p:nvPr/>
            </p:nvSpPr>
            <p:spPr>
              <a:xfrm>
                <a:off x="3757125" y="2555275"/>
                <a:ext cx="58150" cy="59950"/>
              </a:xfrm>
              <a:custGeom>
                <a:rect b="b" l="l" r="r" t="t"/>
                <a:pathLst>
                  <a:path extrusionOk="0" h="2398" w="2326">
                    <a:moveTo>
                      <a:pt x="846" y="1"/>
                    </a:moveTo>
                    <a:lnTo>
                      <a:pt x="564" y="71"/>
                    </a:lnTo>
                    <a:lnTo>
                      <a:pt x="423" y="212"/>
                    </a:lnTo>
                    <a:lnTo>
                      <a:pt x="211" y="424"/>
                    </a:lnTo>
                    <a:lnTo>
                      <a:pt x="141" y="565"/>
                    </a:lnTo>
                    <a:lnTo>
                      <a:pt x="0" y="776"/>
                    </a:lnTo>
                    <a:lnTo>
                      <a:pt x="0" y="1199"/>
                    </a:lnTo>
                    <a:lnTo>
                      <a:pt x="70" y="1693"/>
                    </a:lnTo>
                    <a:lnTo>
                      <a:pt x="141" y="1834"/>
                    </a:lnTo>
                    <a:lnTo>
                      <a:pt x="282" y="2045"/>
                    </a:lnTo>
                    <a:lnTo>
                      <a:pt x="423" y="2186"/>
                    </a:lnTo>
                    <a:lnTo>
                      <a:pt x="634" y="2327"/>
                    </a:lnTo>
                    <a:lnTo>
                      <a:pt x="916" y="2397"/>
                    </a:lnTo>
                    <a:lnTo>
                      <a:pt x="1198" y="2397"/>
                    </a:lnTo>
                    <a:lnTo>
                      <a:pt x="1410" y="2327"/>
                    </a:lnTo>
                    <a:lnTo>
                      <a:pt x="1692" y="2256"/>
                    </a:lnTo>
                    <a:lnTo>
                      <a:pt x="1903" y="2115"/>
                    </a:lnTo>
                    <a:lnTo>
                      <a:pt x="2044" y="1974"/>
                    </a:lnTo>
                    <a:lnTo>
                      <a:pt x="2185" y="1834"/>
                    </a:lnTo>
                    <a:lnTo>
                      <a:pt x="2255" y="1622"/>
                    </a:lnTo>
                    <a:lnTo>
                      <a:pt x="2326" y="1129"/>
                    </a:lnTo>
                    <a:lnTo>
                      <a:pt x="2185" y="706"/>
                    </a:lnTo>
                    <a:lnTo>
                      <a:pt x="2115" y="494"/>
                    </a:lnTo>
                    <a:lnTo>
                      <a:pt x="1974" y="353"/>
                    </a:lnTo>
                    <a:lnTo>
                      <a:pt x="1833" y="212"/>
                    </a:lnTo>
                    <a:lnTo>
                      <a:pt x="1621" y="71"/>
                    </a:lnTo>
                    <a:lnTo>
                      <a:pt x="1339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" name="Google Shape;16;p2"/>
              <p:cNvSpPr/>
              <p:nvPr/>
            </p:nvSpPr>
            <p:spPr>
              <a:xfrm>
                <a:off x="3764150" y="2631050"/>
                <a:ext cx="75800" cy="74050"/>
              </a:xfrm>
              <a:custGeom>
                <a:rect b="b" l="l" r="r" t="t"/>
                <a:pathLst>
                  <a:path extrusionOk="0" h="2962" w="3032">
                    <a:moveTo>
                      <a:pt x="1199" y="1"/>
                    </a:moveTo>
                    <a:lnTo>
                      <a:pt x="917" y="71"/>
                    </a:lnTo>
                    <a:lnTo>
                      <a:pt x="635" y="212"/>
                    </a:lnTo>
                    <a:lnTo>
                      <a:pt x="424" y="424"/>
                    </a:lnTo>
                    <a:lnTo>
                      <a:pt x="212" y="706"/>
                    </a:lnTo>
                    <a:lnTo>
                      <a:pt x="71" y="988"/>
                    </a:lnTo>
                    <a:lnTo>
                      <a:pt x="1" y="1269"/>
                    </a:lnTo>
                    <a:lnTo>
                      <a:pt x="1" y="1551"/>
                    </a:lnTo>
                    <a:lnTo>
                      <a:pt x="71" y="1763"/>
                    </a:lnTo>
                    <a:lnTo>
                      <a:pt x="142" y="2045"/>
                    </a:lnTo>
                    <a:lnTo>
                      <a:pt x="353" y="2327"/>
                    </a:lnTo>
                    <a:lnTo>
                      <a:pt x="494" y="2538"/>
                    </a:lnTo>
                    <a:lnTo>
                      <a:pt x="706" y="2679"/>
                    </a:lnTo>
                    <a:lnTo>
                      <a:pt x="988" y="2820"/>
                    </a:lnTo>
                    <a:lnTo>
                      <a:pt x="1270" y="2961"/>
                    </a:lnTo>
                    <a:lnTo>
                      <a:pt x="1834" y="2961"/>
                    </a:lnTo>
                    <a:lnTo>
                      <a:pt x="2115" y="2891"/>
                    </a:lnTo>
                    <a:lnTo>
                      <a:pt x="2327" y="2750"/>
                    </a:lnTo>
                    <a:lnTo>
                      <a:pt x="2609" y="2538"/>
                    </a:lnTo>
                    <a:lnTo>
                      <a:pt x="2820" y="2256"/>
                    </a:lnTo>
                    <a:lnTo>
                      <a:pt x="2961" y="1974"/>
                    </a:lnTo>
                    <a:lnTo>
                      <a:pt x="3032" y="1763"/>
                    </a:lnTo>
                    <a:lnTo>
                      <a:pt x="3032" y="1481"/>
                    </a:lnTo>
                    <a:lnTo>
                      <a:pt x="2961" y="1199"/>
                    </a:lnTo>
                    <a:lnTo>
                      <a:pt x="2820" y="917"/>
                    </a:lnTo>
                    <a:lnTo>
                      <a:pt x="2679" y="635"/>
                    </a:lnTo>
                    <a:lnTo>
                      <a:pt x="2468" y="424"/>
                    </a:lnTo>
                    <a:lnTo>
                      <a:pt x="2256" y="283"/>
                    </a:lnTo>
                    <a:lnTo>
                      <a:pt x="2045" y="142"/>
                    </a:lnTo>
                    <a:lnTo>
                      <a:pt x="1763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" name="Google Shape;17;p2"/>
              <p:cNvSpPr/>
              <p:nvPr/>
            </p:nvSpPr>
            <p:spPr>
              <a:xfrm>
                <a:off x="3852275" y="2620475"/>
                <a:ext cx="65200" cy="68750"/>
              </a:xfrm>
              <a:custGeom>
                <a:rect b="b" l="l" r="r" t="t"/>
                <a:pathLst>
                  <a:path extrusionOk="0" h="2750" w="2608">
                    <a:moveTo>
                      <a:pt x="1128" y="1"/>
                    </a:moveTo>
                    <a:lnTo>
                      <a:pt x="705" y="142"/>
                    </a:lnTo>
                    <a:lnTo>
                      <a:pt x="493" y="283"/>
                    </a:lnTo>
                    <a:lnTo>
                      <a:pt x="353" y="424"/>
                    </a:lnTo>
                    <a:lnTo>
                      <a:pt x="212" y="635"/>
                    </a:lnTo>
                    <a:lnTo>
                      <a:pt x="71" y="847"/>
                    </a:lnTo>
                    <a:lnTo>
                      <a:pt x="0" y="1129"/>
                    </a:lnTo>
                    <a:lnTo>
                      <a:pt x="71" y="1411"/>
                    </a:lnTo>
                    <a:lnTo>
                      <a:pt x="71" y="1763"/>
                    </a:lnTo>
                    <a:lnTo>
                      <a:pt x="212" y="2045"/>
                    </a:lnTo>
                    <a:lnTo>
                      <a:pt x="353" y="2256"/>
                    </a:lnTo>
                    <a:lnTo>
                      <a:pt x="564" y="2468"/>
                    </a:lnTo>
                    <a:lnTo>
                      <a:pt x="775" y="2609"/>
                    </a:lnTo>
                    <a:lnTo>
                      <a:pt x="987" y="2679"/>
                    </a:lnTo>
                    <a:lnTo>
                      <a:pt x="1269" y="2750"/>
                    </a:lnTo>
                    <a:lnTo>
                      <a:pt x="1692" y="2750"/>
                    </a:lnTo>
                    <a:lnTo>
                      <a:pt x="1974" y="2609"/>
                    </a:lnTo>
                    <a:lnTo>
                      <a:pt x="2115" y="2538"/>
                    </a:lnTo>
                    <a:lnTo>
                      <a:pt x="2326" y="2327"/>
                    </a:lnTo>
                    <a:lnTo>
                      <a:pt x="2467" y="2115"/>
                    </a:lnTo>
                    <a:lnTo>
                      <a:pt x="2538" y="1904"/>
                    </a:lnTo>
                    <a:lnTo>
                      <a:pt x="2608" y="1552"/>
                    </a:lnTo>
                    <a:lnTo>
                      <a:pt x="2608" y="1199"/>
                    </a:lnTo>
                    <a:lnTo>
                      <a:pt x="2538" y="917"/>
                    </a:lnTo>
                    <a:lnTo>
                      <a:pt x="2397" y="635"/>
                    </a:lnTo>
                    <a:lnTo>
                      <a:pt x="2256" y="424"/>
                    </a:lnTo>
                    <a:lnTo>
                      <a:pt x="2044" y="283"/>
                    </a:lnTo>
                    <a:lnTo>
                      <a:pt x="1833" y="142"/>
                    </a:lnTo>
                    <a:lnTo>
                      <a:pt x="1621" y="71"/>
                    </a:lnTo>
                    <a:lnTo>
                      <a:pt x="1128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" name="Google Shape;18;p2"/>
              <p:cNvSpPr/>
              <p:nvPr/>
            </p:nvSpPr>
            <p:spPr>
              <a:xfrm>
                <a:off x="3883975" y="2544725"/>
                <a:ext cx="67000" cy="68725"/>
              </a:xfrm>
              <a:custGeom>
                <a:rect b="b" l="l" r="r" t="t"/>
                <a:pathLst>
                  <a:path extrusionOk="0" h="2749" w="2680">
                    <a:moveTo>
                      <a:pt x="1270" y="0"/>
                    </a:moveTo>
                    <a:lnTo>
                      <a:pt x="917" y="71"/>
                    </a:lnTo>
                    <a:lnTo>
                      <a:pt x="706" y="211"/>
                    </a:lnTo>
                    <a:lnTo>
                      <a:pt x="424" y="352"/>
                    </a:lnTo>
                    <a:lnTo>
                      <a:pt x="283" y="564"/>
                    </a:lnTo>
                    <a:lnTo>
                      <a:pt x="142" y="846"/>
                    </a:lnTo>
                    <a:lnTo>
                      <a:pt x="71" y="1057"/>
                    </a:lnTo>
                    <a:lnTo>
                      <a:pt x="1" y="1339"/>
                    </a:lnTo>
                    <a:lnTo>
                      <a:pt x="1" y="1621"/>
                    </a:lnTo>
                    <a:lnTo>
                      <a:pt x="71" y="1833"/>
                    </a:lnTo>
                    <a:lnTo>
                      <a:pt x="142" y="2115"/>
                    </a:lnTo>
                    <a:lnTo>
                      <a:pt x="283" y="2326"/>
                    </a:lnTo>
                    <a:lnTo>
                      <a:pt x="494" y="2467"/>
                    </a:lnTo>
                    <a:lnTo>
                      <a:pt x="706" y="2608"/>
                    </a:lnTo>
                    <a:lnTo>
                      <a:pt x="917" y="2749"/>
                    </a:lnTo>
                    <a:lnTo>
                      <a:pt x="1551" y="2749"/>
                    </a:lnTo>
                    <a:lnTo>
                      <a:pt x="1833" y="2608"/>
                    </a:lnTo>
                    <a:lnTo>
                      <a:pt x="2115" y="2537"/>
                    </a:lnTo>
                    <a:lnTo>
                      <a:pt x="2327" y="2326"/>
                    </a:lnTo>
                    <a:lnTo>
                      <a:pt x="2468" y="2185"/>
                    </a:lnTo>
                    <a:lnTo>
                      <a:pt x="2538" y="1974"/>
                    </a:lnTo>
                    <a:lnTo>
                      <a:pt x="2609" y="1762"/>
                    </a:lnTo>
                    <a:lnTo>
                      <a:pt x="2679" y="1269"/>
                    </a:lnTo>
                    <a:lnTo>
                      <a:pt x="2538" y="846"/>
                    </a:lnTo>
                    <a:lnTo>
                      <a:pt x="2256" y="423"/>
                    </a:lnTo>
                    <a:lnTo>
                      <a:pt x="2045" y="282"/>
                    </a:lnTo>
                    <a:lnTo>
                      <a:pt x="1833" y="141"/>
                    </a:lnTo>
                    <a:lnTo>
                      <a:pt x="1551" y="0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9" name="Google Shape;19;p2"/>
              <p:cNvSpPr/>
              <p:nvPr/>
            </p:nvSpPr>
            <p:spPr>
              <a:xfrm>
                <a:off x="3876925" y="2454850"/>
                <a:ext cx="56425" cy="61700"/>
              </a:xfrm>
              <a:custGeom>
                <a:rect b="b" l="l" r="r" t="t"/>
                <a:pathLst>
                  <a:path extrusionOk="0" h="2468" w="2257">
                    <a:moveTo>
                      <a:pt x="1481" y="0"/>
                    </a:moveTo>
                    <a:lnTo>
                      <a:pt x="1199" y="71"/>
                    </a:lnTo>
                    <a:lnTo>
                      <a:pt x="988" y="141"/>
                    </a:lnTo>
                    <a:lnTo>
                      <a:pt x="706" y="212"/>
                    </a:lnTo>
                    <a:lnTo>
                      <a:pt x="494" y="423"/>
                    </a:lnTo>
                    <a:lnTo>
                      <a:pt x="353" y="635"/>
                    </a:lnTo>
                    <a:lnTo>
                      <a:pt x="142" y="917"/>
                    </a:lnTo>
                    <a:lnTo>
                      <a:pt x="71" y="1128"/>
                    </a:lnTo>
                    <a:lnTo>
                      <a:pt x="1" y="1410"/>
                    </a:lnTo>
                    <a:lnTo>
                      <a:pt x="1" y="1692"/>
                    </a:lnTo>
                    <a:lnTo>
                      <a:pt x="71" y="1903"/>
                    </a:lnTo>
                    <a:lnTo>
                      <a:pt x="283" y="2115"/>
                    </a:lnTo>
                    <a:lnTo>
                      <a:pt x="494" y="2326"/>
                    </a:lnTo>
                    <a:lnTo>
                      <a:pt x="847" y="2397"/>
                    </a:lnTo>
                    <a:lnTo>
                      <a:pt x="1270" y="2467"/>
                    </a:lnTo>
                    <a:lnTo>
                      <a:pt x="1552" y="2326"/>
                    </a:lnTo>
                    <a:lnTo>
                      <a:pt x="1833" y="2185"/>
                    </a:lnTo>
                    <a:lnTo>
                      <a:pt x="2045" y="1903"/>
                    </a:lnTo>
                    <a:lnTo>
                      <a:pt x="2186" y="1621"/>
                    </a:lnTo>
                    <a:lnTo>
                      <a:pt x="2256" y="1269"/>
                    </a:lnTo>
                    <a:lnTo>
                      <a:pt x="2256" y="917"/>
                    </a:lnTo>
                    <a:lnTo>
                      <a:pt x="2186" y="564"/>
                    </a:lnTo>
                    <a:lnTo>
                      <a:pt x="1974" y="282"/>
                    </a:lnTo>
                    <a:lnTo>
                      <a:pt x="1692" y="141"/>
                    </a:lnTo>
                    <a:lnTo>
                      <a:pt x="1481" y="0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0" name="Google Shape;20;p2"/>
              <p:cNvSpPr/>
              <p:nvPr/>
            </p:nvSpPr>
            <p:spPr>
              <a:xfrm>
                <a:off x="3674300" y="2435450"/>
                <a:ext cx="45825" cy="47625"/>
              </a:xfrm>
              <a:custGeom>
                <a:rect b="b" l="l" r="r" t="t"/>
                <a:pathLst>
                  <a:path extrusionOk="0" h="1905" w="1833">
                    <a:moveTo>
                      <a:pt x="1058" y="1"/>
                    </a:moveTo>
                    <a:lnTo>
                      <a:pt x="635" y="71"/>
                    </a:lnTo>
                    <a:lnTo>
                      <a:pt x="423" y="142"/>
                    </a:lnTo>
                    <a:lnTo>
                      <a:pt x="282" y="212"/>
                    </a:lnTo>
                    <a:lnTo>
                      <a:pt x="141" y="353"/>
                    </a:lnTo>
                    <a:lnTo>
                      <a:pt x="71" y="494"/>
                    </a:lnTo>
                    <a:lnTo>
                      <a:pt x="0" y="847"/>
                    </a:lnTo>
                    <a:lnTo>
                      <a:pt x="71" y="1199"/>
                    </a:lnTo>
                    <a:lnTo>
                      <a:pt x="212" y="1552"/>
                    </a:lnTo>
                    <a:lnTo>
                      <a:pt x="494" y="1763"/>
                    </a:lnTo>
                    <a:lnTo>
                      <a:pt x="776" y="1904"/>
                    </a:lnTo>
                    <a:lnTo>
                      <a:pt x="987" y="1904"/>
                    </a:lnTo>
                    <a:lnTo>
                      <a:pt x="1198" y="1834"/>
                    </a:lnTo>
                    <a:lnTo>
                      <a:pt x="1551" y="1622"/>
                    </a:lnTo>
                    <a:lnTo>
                      <a:pt x="1762" y="1340"/>
                    </a:lnTo>
                    <a:lnTo>
                      <a:pt x="1833" y="988"/>
                    </a:lnTo>
                    <a:lnTo>
                      <a:pt x="1762" y="635"/>
                    </a:lnTo>
                    <a:lnTo>
                      <a:pt x="1621" y="353"/>
                    </a:lnTo>
                    <a:lnTo>
                      <a:pt x="1410" y="142"/>
                    </a:lnTo>
                    <a:lnTo>
                      <a:pt x="1058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" name="Google Shape;21;p2"/>
              <p:cNvSpPr/>
              <p:nvPr/>
            </p:nvSpPr>
            <p:spPr>
              <a:xfrm>
                <a:off x="3834650" y="2060125"/>
                <a:ext cx="72275" cy="61700"/>
              </a:xfrm>
              <a:custGeom>
                <a:rect b="b" l="l" r="r" t="t"/>
                <a:pathLst>
                  <a:path extrusionOk="0" h="2468" w="2891">
                    <a:moveTo>
                      <a:pt x="846" y="1"/>
                    </a:moveTo>
                    <a:lnTo>
                      <a:pt x="564" y="71"/>
                    </a:lnTo>
                    <a:lnTo>
                      <a:pt x="282" y="353"/>
                    </a:lnTo>
                    <a:lnTo>
                      <a:pt x="141" y="776"/>
                    </a:lnTo>
                    <a:lnTo>
                      <a:pt x="0" y="1340"/>
                    </a:lnTo>
                    <a:lnTo>
                      <a:pt x="71" y="1692"/>
                    </a:lnTo>
                    <a:lnTo>
                      <a:pt x="141" y="1974"/>
                    </a:lnTo>
                    <a:lnTo>
                      <a:pt x="353" y="2186"/>
                    </a:lnTo>
                    <a:lnTo>
                      <a:pt x="564" y="2327"/>
                    </a:lnTo>
                    <a:lnTo>
                      <a:pt x="846" y="2397"/>
                    </a:lnTo>
                    <a:lnTo>
                      <a:pt x="1058" y="2468"/>
                    </a:lnTo>
                    <a:lnTo>
                      <a:pt x="1339" y="2468"/>
                    </a:lnTo>
                    <a:lnTo>
                      <a:pt x="1551" y="2397"/>
                    </a:lnTo>
                    <a:lnTo>
                      <a:pt x="2115" y="2468"/>
                    </a:lnTo>
                    <a:lnTo>
                      <a:pt x="2538" y="2397"/>
                    </a:lnTo>
                    <a:lnTo>
                      <a:pt x="2749" y="2256"/>
                    </a:lnTo>
                    <a:lnTo>
                      <a:pt x="2890" y="1974"/>
                    </a:lnTo>
                    <a:lnTo>
                      <a:pt x="2820" y="1692"/>
                    </a:lnTo>
                    <a:lnTo>
                      <a:pt x="2749" y="1340"/>
                    </a:lnTo>
                    <a:lnTo>
                      <a:pt x="2538" y="988"/>
                    </a:lnTo>
                    <a:lnTo>
                      <a:pt x="2256" y="706"/>
                    </a:lnTo>
                    <a:lnTo>
                      <a:pt x="1903" y="424"/>
                    </a:lnTo>
                    <a:lnTo>
                      <a:pt x="1551" y="212"/>
                    </a:lnTo>
                    <a:lnTo>
                      <a:pt x="1198" y="71"/>
                    </a:lnTo>
                    <a:lnTo>
                      <a:pt x="846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" name="Google Shape;22;p2"/>
              <p:cNvSpPr/>
              <p:nvPr/>
            </p:nvSpPr>
            <p:spPr>
              <a:xfrm>
                <a:off x="3973850" y="1963225"/>
                <a:ext cx="63450" cy="66975"/>
              </a:xfrm>
              <a:custGeom>
                <a:rect b="b" l="l" r="r" t="t"/>
                <a:pathLst>
                  <a:path extrusionOk="0" h="2679" w="2538">
                    <a:moveTo>
                      <a:pt x="1340" y="0"/>
                    </a:moveTo>
                    <a:lnTo>
                      <a:pt x="1128" y="71"/>
                    </a:lnTo>
                    <a:lnTo>
                      <a:pt x="846" y="141"/>
                    </a:lnTo>
                    <a:lnTo>
                      <a:pt x="635" y="353"/>
                    </a:lnTo>
                    <a:lnTo>
                      <a:pt x="423" y="564"/>
                    </a:lnTo>
                    <a:lnTo>
                      <a:pt x="212" y="776"/>
                    </a:lnTo>
                    <a:lnTo>
                      <a:pt x="71" y="1057"/>
                    </a:lnTo>
                    <a:lnTo>
                      <a:pt x="0" y="1339"/>
                    </a:lnTo>
                    <a:lnTo>
                      <a:pt x="0" y="1621"/>
                    </a:lnTo>
                    <a:lnTo>
                      <a:pt x="0" y="1903"/>
                    </a:lnTo>
                    <a:lnTo>
                      <a:pt x="141" y="2115"/>
                    </a:lnTo>
                    <a:lnTo>
                      <a:pt x="282" y="2326"/>
                    </a:lnTo>
                    <a:lnTo>
                      <a:pt x="564" y="2538"/>
                    </a:lnTo>
                    <a:lnTo>
                      <a:pt x="776" y="2608"/>
                    </a:lnTo>
                    <a:lnTo>
                      <a:pt x="987" y="2679"/>
                    </a:lnTo>
                    <a:lnTo>
                      <a:pt x="1410" y="2608"/>
                    </a:lnTo>
                    <a:lnTo>
                      <a:pt x="1763" y="2397"/>
                    </a:lnTo>
                    <a:lnTo>
                      <a:pt x="2115" y="2115"/>
                    </a:lnTo>
                    <a:lnTo>
                      <a:pt x="2326" y="1833"/>
                    </a:lnTo>
                    <a:lnTo>
                      <a:pt x="2467" y="1410"/>
                    </a:lnTo>
                    <a:lnTo>
                      <a:pt x="2538" y="987"/>
                    </a:lnTo>
                    <a:lnTo>
                      <a:pt x="2467" y="776"/>
                    </a:lnTo>
                    <a:lnTo>
                      <a:pt x="2397" y="635"/>
                    </a:lnTo>
                    <a:lnTo>
                      <a:pt x="2185" y="282"/>
                    </a:lnTo>
                    <a:lnTo>
                      <a:pt x="1904" y="141"/>
                    </a:lnTo>
                    <a:lnTo>
                      <a:pt x="1622" y="0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" name="Google Shape;23;p2"/>
              <p:cNvSpPr/>
              <p:nvPr/>
            </p:nvSpPr>
            <p:spPr>
              <a:xfrm>
                <a:off x="3942125" y="1933250"/>
                <a:ext cx="51125" cy="42325"/>
              </a:xfrm>
              <a:custGeom>
                <a:rect b="b" l="l" r="r" t="t"/>
                <a:pathLst>
                  <a:path extrusionOk="0" h="1693" w="2045">
                    <a:moveTo>
                      <a:pt x="847" y="1"/>
                    </a:moveTo>
                    <a:lnTo>
                      <a:pt x="635" y="71"/>
                    </a:lnTo>
                    <a:lnTo>
                      <a:pt x="353" y="212"/>
                    </a:lnTo>
                    <a:lnTo>
                      <a:pt x="142" y="283"/>
                    </a:lnTo>
                    <a:lnTo>
                      <a:pt x="1" y="494"/>
                    </a:lnTo>
                    <a:lnTo>
                      <a:pt x="1" y="706"/>
                    </a:lnTo>
                    <a:lnTo>
                      <a:pt x="1" y="917"/>
                    </a:lnTo>
                    <a:lnTo>
                      <a:pt x="142" y="1199"/>
                    </a:lnTo>
                    <a:lnTo>
                      <a:pt x="424" y="1481"/>
                    </a:lnTo>
                    <a:lnTo>
                      <a:pt x="565" y="1622"/>
                    </a:lnTo>
                    <a:lnTo>
                      <a:pt x="776" y="1693"/>
                    </a:lnTo>
                    <a:lnTo>
                      <a:pt x="1199" y="1693"/>
                    </a:lnTo>
                    <a:lnTo>
                      <a:pt x="1551" y="1481"/>
                    </a:lnTo>
                    <a:lnTo>
                      <a:pt x="1833" y="1199"/>
                    </a:lnTo>
                    <a:lnTo>
                      <a:pt x="1974" y="917"/>
                    </a:lnTo>
                    <a:lnTo>
                      <a:pt x="2045" y="635"/>
                    </a:lnTo>
                    <a:lnTo>
                      <a:pt x="1974" y="424"/>
                    </a:lnTo>
                    <a:lnTo>
                      <a:pt x="1833" y="212"/>
                    </a:lnTo>
                    <a:lnTo>
                      <a:pt x="1622" y="142"/>
                    </a:lnTo>
                    <a:lnTo>
                      <a:pt x="1410" y="71"/>
                    </a:lnTo>
                    <a:lnTo>
                      <a:pt x="1129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" name="Google Shape;24;p2"/>
              <p:cNvSpPr/>
              <p:nvPr/>
            </p:nvSpPr>
            <p:spPr>
              <a:xfrm>
                <a:off x="3353600" y="2167625"/>
                <a:ext cx="51125" cy="51125"/>
              </a:xfrm>
              <a:custGeom>
                <a:rect b="b" l="l" r="r" t="t"/>
                <a:pathLst>
                  <a:path extrusionOk="0" h="2045" w="2045">
                    <a:moveTo>
                      <a:pt x="846" y="0"/>
                    </a:moveTo>
                    <a:lnTo>
                      <a:pt x="635" y="71"/>
                    </a:lnTo>
                    <a:lnTo>
                      <a:pt x="494" y="141"/>
                    </a:lnTo>
                    <a:lnTo>
                      <a:pt x="282" y="353"/>
                    </a:lnTo>
                    <a:lnTo>
                      <a:pt x="141" y="494"/>
                    </a:lnTo>
                    <a:lnTo>
                      <a:pt x="71" y="705"/>
                    </a:lnTo>
                    <a:lnTo>
                      <a:pt x="0" y="917"/>
                    </a:lnTo>
                    <a:lnTo>
                      <a:pt x="0" y="1058"/>
                    </a:lnTo>
                    <a:lnTo>
                      <a:pt x="141" y="1410"/>
                    </a:lnTo>
                    <a:lnTo>
                      <a:pt x="353" y="1762"/>
                    </a:lnTo>
                    <a:lnTo>
                      <a:pt x="705" y="1974"/>
                    </a:lnTo>
                    <a:lnTo>
                      <a:pt x="1058" y="2044"/>
                    </a:lnTo>
                    <a:lnTo>
                      <a:pt x="1269" y="2044"/>
                    </a:lnTo>
                    <a:lnTo>
                      <a:pt x="1410" y="1974"/>
                    </a:lnTo>
                    <a:lnTo>
                      <a:pt x="1621" y="1833"/>
                    </a:lnTo>
                    <a:lnTo>
                      <a:pt x="1762" y="1692"/>
                    </a:lnTo>
                    <a:lnTo>
                      <a:pt x="1903" y="1551"/>
                    </a:lnTo>
                    <a:lnTo>
                      <a:pt x="2044" y="1340"/>
                    </a:lnTo>
                    <a:lnTo>
                      <a:pt x="2044" y="1128"/>
                    </a:lnTo>
                    <a:lnTo>
                      <a:pt x="2044" y="987"/>
                    </a:lnTo>
                    <a:lnTo>
                      <a:pt x="1974" y="635"/>
                    </a:lnTo>
                    <a:lnTo>
                      <a:pt x="1692" y="282"/>
                    </a:lnTo>
                    <a:lnTo>
                      <a:pt x="1410" y="71"/>
                    </a:lnTo>
                    <a:lnTo>
                      <a:pt x="1058" y="0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" name="Google Shape;25;p2"/>
              <p:cNvSpPr/>
              <p:nvPr/>
            </p:nvSpPr>
            <p:spPr>
              <a:xfrm>
                <a:off x="3411750" y="2151775"/>
                <a:ext cx="31725" cy="24675"/>
              </a:xfrm>
              <a:custGeom>
                <a:rect b="b" l="l" r="r" t="t"/>
                <a:pathLst>
                  <a:path extrusionOk="0" h="987" w="1269">
                    <a:moveTo>
                      <a:pt x="705" y="0"/>
                    </a:moveTo>
                    <a:lnTo>
                      <a:pt x="423" y="71"/>
                    </a:lnTo>
                    <a:lnTo>
                      <a:pt x="141" y="282"/>
                    </a:lnTo>
                    <a:lnTo>
                      <a:pt x="71" y="352"/>
                    </a:lnTo>
                    <a:lnTo>
                      <a:pt x="0" y="493"/>
                    </a:lnTo>
                    <a:lnTo>
                      <a:pt x="71" y="564"/>
                    </a:lnTo>
                    <a:lnTo>
                      <a:pt x="141" y="705"/>
                    </a:lnTo>
                    <a:lnTo>
                      <a:pt x="282" y="846"/>
                    </a:lnTo>
                    <a:lnTo>
                      <a:pt x="564" y="916"/>
                    </a:lnTo>
                    <a:lnTo>
                      <a:pt x="776" y="987"/>
                    </a:lnTo>
                    <a:lnTo>
                      <a:pt x="987" y="987"/>
                    </a:lnTo>
                    <a:lnTo>
                      <a:pt x="1057" y="916"/>
                    </a:lnTo>
                    <a:lnTo>
                      <a:pt x="1128" y="775"/>
                    </a:lnTo>
                    <a:lnTo>
                      <a:pt x="1128" y="493"/>
                    </a:lnTo>
                    <a:lnTo>
                      <a:pt x="1198" y="282"/>
                    </a:lnTo>
                    <a:lnTo>
                      <a:pt x="1269" y="141"/>
                    </a:lnTo>
                    <a:lnTo>
                      <a:pt x="1198" y="71"/>
                    </a:lnTo>
                    <a:lnTo>
                      <a:pt x="1128" y="0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6" name="Google Shape;26;p2"/>
              <p:cNvSpPr/>
              <p:nvPr/>
            </p:nvSpPr>
            <p:spPr>
              <a:xfrm>
                <a:off x="3112200" y="1920925"/>
                <a:ext cx="54625" cy="54650"/>
              </a:xfrm>
              <a:custGeom>
                <a:rect b="b" l="l" r="r" t="t"/>
                <a:pathLst>
                  <a:path extrusionOk="0" h="2186" w="2185">
                    <a:moveTo>
                      <a:pt x="987" y="1"/>
                    </a:moveTo>
                    <a:lnTo>
                      <a:pt x="634" y="71"/>
                    </a:lnTo>
                    <a:lnTo>
                      <a:pt x="352" y="283"/>
                    </a:lnTo>
                    <a:lnTo>
                      <a:pt x="141" y="564"/>
                    </a:lnTo>
                    <a:lnTo>
                      <a:pt x="0" y="846"/>
                    </a:lnTo>
                    <a:lnTo>
                      <a:pt x="0" y="1199"/>
                    </a:lnTo>
                    <a:lnTo>
                      <a:pt x="70" y="1551"/>
                    </a:lnTo>
                    <a:lnTo>
                      <a:pt x="352" y="1833"/>
                    </a:lnTo>
                    <a:lnTo>
                      <a:pt x="634" y="2045"/>
                    </a:lnTo>
                    <a:lnTo>
                      <a:pt x="846" y="2115"/>
                    </a:lnTo>
                    <a:lnTo>
                      <a:pt x="1128" y="2186"/>
                    </a:lnTo>
                    <a:lnTo>
                      <a:pt x="1339" y="2115"/>
                    </a:lnTo>
                    <a:lnTo>
                      <a:pt x="1551" y="2045"/>
                    </a:lnTo>
                    <a:lnTo>
                      <a:pt x="1762" y="1904"/>
                    </a:lnTo>
                    <a:lnTo>
                      <a:pt x="1903" y="1763"/>
                    </a:lnTo>
                    <a:lnTo>
                      <a:pt x="2044" y="1551"/>
                    </a:lnTo>
                    <a:lnTo>
                      <a:pt x="2115" y="1340"/>
                    </a:lnTo>
                    <a:lnTo>
                      <a:pt x="2185" y="1128"/>
                    </a:lnTo>
                    <a:lnTo>
                      <a:pt x="2185" y="846"/>
                    </a:lnTo>
                    <a:lnTo>
                      <a:pt x="2185" y="635"/>
                    </a:lnTo>
                    <a:lnTo>
                      <a:pt x="2044" y="423"/>
                    </a:lnTo>
                    <a:lnTo>
                      <a:pt x="1903" y="283"/>
                    </a:lnTo>
                    <a:lnTo>
                      <a:pt x="1692" y="71"/>
                    </a:lnTo>
                    <a:lnTo>
                      <a:pt x="1410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7" name="Google Shape;27;p2"/>
              <p:cNvSpPr/>
              <p:nvPr/>
            </p:nvSpPr>
            <p:spPr>
              <a:xfrm>
                <a:off x="3150950" y="1836350"/>
                <a:ext cx="75800" cy="70500"/>
              </a:xfrm>
              <a:custGeom>
                <a:rect b="b" l="l" r="r" t="t"/>
                <a:pathLst>
                  <a:path extrusionOk="0" h="2820" w="3032">
                    <a:moveTo>
                      <a:pt x="1692" y="0"/>
                    </a:moveTo>
                    <a:lnTo>
                      <a:pt x="1410" y="71"/>
                    </a:lnTo>
                    <a:lnTo>
                      <a:pt x="1128" y="141"/>
                    </a:lnTo>
                    <a:lnTo>
                      <a:pt x="705" y="353"/>
                    </a:lnTo>
                    <a:lnTo>
                      <a:pt x="283" y="705"/>
                    </a:lnTo>
                    <a:lnTo>
                      <a:pt x="142" y="917"/>
                    </a:lnTo>
                    <a:lnTo>
                      <a:pt x="71" y="1199"/>
                    </a:lnTo>
                    <a:lnTo>
                      <a:pt x="1" y="1410"/>
                    </a:lnTo>
                    <a:lnTo>
                      <a:pt x="1" y="1692"/>
                    </a:lnTo>
                    <a:lnTo>
                      <a:pt x="71" y="1974"/>
                    </a:lnTo>
                    <a:lnTo>
                      <a:pt x="212" y="2256"/>
                    </a:lnTo>
                    <a:lnTo>
                      <a:pt x="424" y="2467"/>
                    </a:lnTo>
                    <a:lnTo>
                      <a:pt x="705" y="2679"/>
                    </a:lnTo>
                    <a:lnTo>
                      <a:pt x="987" y="2749"/>
                    </a:lnTo>
                    <a:lnTo>
                      <a:pt x="1269" y="2820"/>
                    </a:lnTo>
                    <a:lnTo>
                      <a:pt x="1551" y="2749"/>
                    </a:lnTo>
                    <a:lnTo>
                      <a:pt x="1833" y="2679"/>
                    </a:lnTo>
                    <a:lnTo>
                      <a:pt x="2115" y="2608"/>
                    </a:lnTo>
                    <a:lnTo>
                      <a:pt x="2397" y="2397"/>
                    </a:lnTo>
                    <a:lnTo>
                      <a:pt x="2609" y="2256"/>
                    </a:lnTo>
                    <a:lnTo>
                      <a:pt x="2820" y="2044"/>
                    </a:lnTo>
                    <a:lnTo>
                      <a:pt x="2961" y="1762"/>
                    </a:lnTo>
                    <a:lnTo>
                      <a:pt x="3031" y="1551"/>
                    </a:lnTo>
                    <a:lnTo>
                      <a:pt x="3031" y="1269"/>
                    </a:lnTo>
                    <a:lnTo>
                      <a:pt x="2961" y="987"/>
                    </a:lnTo>
                    <a:lnTo>
                      <a:pt x="2820" y="705"/>
                    </a:lnTo>
                    <a:lnTo>
                      <a:pt x="2609" y="423"/>
                    </a:lnTo>
                    <a:lnTo>
                      <a:pt x="2397" y="282"/>
                    </a:lnTo>
                    <a:lnTo>
                      <a:pt x="2186" y="141"/>
                    </a:lnTo>
                    <a:lnTo>
                      <a:pt x="1904" y="71"/>
                    </a:lnTo>
                    <a:lnTo>
                      <a:pt x="1692" y="0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" name="Google Shape;28;p2"/>
              <p:cNvSpPr/>
              <p:nvPr/>
            </p:nvSpPr>
            <p:spPr>
              <a:xfrm>
                <a:off x="3182675" y="1952650"/>
                <a:ext cx="40550" cy="38775"/>
              </a:xfrm>
              <a:custGeom>
                <a:rect b="b" l="l" r="r" t="t"/>
                <a:pathLst>
                  <a:path extrusionOk="0" h="1551" w="1622">
                    <a:moveTo>
                      <a:pt x="423" y="0"/>
                    </a:moveTo>
                    <a:lnTo>
                      <a:pt x="141" y="212"/>
                    </a:lnTo>
                    <a:lnTo>
                      <a:pt x="71" y="353"/>
                    </a:lnTo>
                    <a:lnTo>
                      <a:pt x="0" y="494"/>
                    </a:lnTo>
                    <a:lnTo>
                      <a:pt x="0" y="705"/>
                    </a:lnTo>
                    <a:lnTo>
                      <a:pt x="0" y="917"/>
                    </a:lnTo>
                    <a:lnTo>
                      <a:pt x="141" y="1199"/>
                    </a:lnTo>
                    <a:lnTo>
                      <a:pt x="282" y="1410"/>
                    </a:lnTo>
                    <a:lnTo>
                      <a:pt x="564" y="1480"/>
                    </a:lnTo>
                    <a:lnTo>
                      <a:pt x="776" y="1551"/>
                    </a:lnTo>
                    <a:lnTo>
                      <a:pt x="1058" y="1551"/>
                    </a:lnTo>
                    <a:lnTo>
                      <a:pt x="1269" y="1410"/>
                    </a:lnTo>
                    <a:lnTo>
                      <a:pt x="1410" y="1269"/>
                    </a:lnTo>
                    <a:lnTo>
                      <a:pt x="1551" y="987"/>
                    </a:lnTo>
                    <a:lnTo>
                      <a:pt x="1621" y="776"/>
                    </a:lnTo>
                    <a:lnTo>
                      <a:pt x="1551" y="564"/>
                    </a:lnTo>
                    <a:lnTo>
                      <a:pt x="1551" y="353"/>
                    </a:lnTo>
                    <a:lnTo>
                      <a:pt x="1410" y="212"/>
                    </a:lnTo>
                    <a:lnTo>
                      <a:pt x="1128" y="0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" name="Google Shape;29;p2"/>
              <p:cNvSpPr/>
              <p:nvPr/>
            </p:nvSpPr>
            <p:spPr>
              <a:xfrm>
                <a:off x="3709525" y="1667175"/>
                <a:ext cx="58175" cy="59950"/>
              </a:xfrm>
              <a:custGeom>
                <a:rect b="b" l="l" r="r" t="t"/>
                <a:pathLst>
                  <a:path extrusionOk="0" h="2398" w="2327">
                    <a:moveTo>
                      <a:pt x="1199" y="1"/>
                    </a:moveTo>
                    <a:lnTo>
                      <a:pt x="847" y="71"/>
                    </a:lnTo>
                    <a:lnTo>
                      <a:pt x="565" y="142"/>
                    </a:lnTo>
                    <a:lnTo>
                      <a:pt x="353" y="283"/>
                    </a:lnTo>
                    <a:lnTo>
                      <a:pt x="212" y="494"/>
                    </a:lnTo>
                    <a:lnTo>
                      <a:pt x="71" y="776"/>
                    </a:lnTo>
                    <a:lnTo>
                      <a:pt x="71" y="988"/>
                    </a:lnTo>
                    <a:lnTo>
                      <a:pt x="1" y="1270"/>
                    </a:lnTo>
                    <a:lnTo>
                      <a:pt x="71" y="1481"/>
                    </a:lnTo>
                    <a:lnTo>
                      <a:pt x="142" y="1763"/>
                    </a:lnTo>
                    <a:lnTo>
                      <a:pt x="283" y="1974"/>
                    </a:lnTo>
                    <a:lnTo>
                      <a:pt x="424" y="2186"/>
                    </a:lnTo>
                    <a:lnTo>
                      <a:pt x="635" y="2327"/>
                    </a:lnTo>
                    <a:lnTo>
                      <a:pt x="847" y="2397"/>
                    </a:lnTo>
                    <a:lnTo>
                      <a:pt x="1129" y="2397"/>
                    </a:lnTo>
                    <a:lnTo>
                      <a:pt x="1481" y="2327"/>
                    </a:lnTo>
                    <a:lnTo>
                      <a:pt x="1763" y="2186"/>
                    </a:lnTo>
                    <a:lnTo>
                      <a:pt x="2045" y="1904"/>
                    </a:lnTo>
                    <a:lnTo>
                      <a:pt x="2256" y="1551"/>
                    </a:lnTo>
                    <a:lnTo>
                      <a:pt x="2327" y="1199"/>
                    </a:lnTo>
                    <a:lnTo>
                      <a:pt x="2327" y="776"/>
                    </a:lnTo>
                    <a:lnTo>
                      <a:pt x="2256" y="494"/>
                    </a:lnTo>
                    <a:lnTo>
                      <a:pt x="1974" y="212"/>
                    </a:lnTo>
                    <a:lnTo>
                      <a:pt x="1763" y="142"/>
                    </a:lnTo>
                    <a:lnTo>
                      <a:pt x="1552" y="71"/>
                    </a:lnTo>
                    <a:lnTo>
                      <a:pt x="1199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" name="Google Shape;30;p2"/>
              <p:cNvSpPr/>
              <p:nvPr/>
            </p:nvSpPr>
            <p:spPr>
              <a:xfrm>
                <a:off x="3767675" y="1591400"/>
                <a:ext cx="52900" cy="52900"/>
              </a:xfrm>
              <a:custGeom>
                <a:rect b="b" l="l" r="r" t="t"/>
                <a:pathLst>
                  <a:path extrusionOk="0" h="2116" w="2116">
                    <a:moveTo>
                      <a:pt x="1270" y="1"/>
                    </a:moveTo>
                    <a:lnTo>
                      <a:pt x="988" y="71"/>
                    </a:lnTo>
                    <a:lnTo>
                      <a:pt x="706" y="142"/>
                    </a:lnTo>
                    <a:lnTo>
                      <a:pt x="353" y="353"/>
                    </a:lnTo>
                    <a:lnTo>
                      <a:pt x="142" y="635"/>
                    </a:lnTo>
                    <a:lnTo>
                      <a:pt x="1" y="988"/>
                    </a:lnTo>
                    <a:lnTo>
                      <a:pt x="1" y="1270"/>
                    </a:lnTo>
                    <a:lnTo>
                      <a:pt x="71" y="1622"/>
                    </a:lnTo>
                    <a:lnTo>
                      <a:pt x="283" y="1904"/>
                    </a:lnTo>
                    <a:lnTo>
                      <a:pt x="565" y="2045"/>
                    </a:lnTo>
                    <a:lnTo>
                      <a:pt x="988" y="2116"/>
                    </a:lnTo>
                    <a:lnTo>
                      <a:pt x="1270" y="2116"/>
                    </a:lnTo>
                    <a:lnTo>
                      <a:pt x="1552" y="2045"/>
                    </a:lnTo>
                    <a:lnTo>
                      <a:pt x="1763" y="1904"/>
                    </a:lnTo>
                    <a:lnTo>
                      <a:pt x="1904" y="1763"/>
                    </a:lnTo>
                    <a:lnTo>
                      <a:pt x="2045" y="1552"/>
                    </a:lnTo>
                    <a:lnTo>
                      <a:pt x="2115" y="1340"/>
                    </a:lnTo>
                    <a:lnTo>
                      <a:pt x="2115" y="917"/>
                    </a:lnTo>
                    <a:lnTo>
                      <a:pt x="2045" y="706"/>
                    </a:lnTo>
                    <a:lnTo>
                      <a:pt x="1974" y="494"/>
                    </a:lnTo>
                    <a:lnTo>
                      <a:pt x="1833" y="283"/>
                    </a:lnTo>
                    <a:lnTo>
                      <a:pt x="1693" y="142"/>
                    </a:lnTo>
                    <a:lnTo>
                      <a:pt x="1481" y="71"/>
                    </a:lnTo>
                    <a:lnTo>
                      <a:pt x="1270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1" name="Google Shape;31;p2"/>
              <p:cNvSpPr/>
              <p:nvPr/>
            </p:nvSpPr>
            <p:spPr>
              <a:xfrm>
                <a:off x="3813500" y="1635475"/>
                <a:ext cx="35275" cy="40550"/>
              </a:xfrm>
              <a:custGeom>
                <a:rect b="b" l="l" r="r" t="t"/>
                <a:pathLst>
                  <a:path extrusionOk="0" h="1622" w="1411">
                    <a:moveTo>
                      <a:pt x="564" y="0"/>
                    </a:moveTo>
                    <a:lnTo>
                      <a:pt x="423" y="71"/>
                    </a:lnTo>
                    <a:lnTo>
                      <a:pt x="212" y="353"/>
                    </a:lnTo>
                    <a:lnTo>
                      <a:pt x="71" y="775"/>
                    </a:lnTo>
                    <a:lnTo>
                      <a:pt x="0" y="1198"/>
                    </a:lnTo>
                    <a:lnTo>
                      <a:pt x="71" y="1339"/>
                    </a:lnTo>
                    <a:lnTo>
                      <a:pt x="141" y="1480"/>
                    </a:lnTo>
                    <a:lnTo>
                      <a:pt x="282" y="1551"/>
                    </a:lnTo>
                    <a:lnTo>
                      <a:pt x="494" y="1621"/>
                    </a:lnTo>
                    <a:lnTo>
                      <a:pt x="705" y="1551"/>
                    </a:lnTo>
                    <a:lnTo>
                      <a:pt x="1058" y="1410"/>
                    </a:lnTo>
                    <a:lnTo>
                      <a:pt x="1269" y="1269"/>
                    </a:lnTo>
                    <a:lnTo>
                      <a:pt x="1340" y="1128"/>
                    </a:lnTo>
                    <a:lnTo>
                      <a:pt x="1410" y="916"/>
                    </a:lnTo>
                    <a:lnTo>
                      <a:pt x="1410" y="775"/>
                    </a:lnTo>
                    <a:lnTo>
                      <a:pt x="1199" y="493"/>
                    </a:lnTo>
                    <a:lnTo>
                      <a:pt x="987" y="212"/>
                    </a:lnTo>
                    <a:lnTo>
                      <a:pt x="846" y="71"/>
                    </a:lnTo>
                    <a:lnTo>
                      <a:pt x="705" y="0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2" name="Google Shape;32;p2"/>
              <p:cNvSpPr/>
              <p:nvPr/>
            </p:nvSpPr>
            <p:spPr>
              <a:xfrm>
                <a:off x="3774725" y="1668950"/>
                <a:ext cx="51125" cy="45825"/>
              </a:xfrm>
              <a:custGeom>
                <a:rect b="b" l="l" r="r" t="t"/>
                <a:pathLst>
                  <a:path extrusionOk="0" h="1833" w="2045">
                    <a:moveTo>
                      <a:pt x="776" y="0"/>
                    </a:moveTo>
                    <a:lnTo>
                      <a:pt x="424" y="141"/>
                    </a:lnTo>
                    <a:lnTo>
                      <a:pt x="283" y="212"/>
                    </a:lnTo>
                    <a:lnTo>
                      <a:pt x="142" y="353"/>
                    </a:lnTo>
                    <a:lnTo>
                      <a:pt x="71" y="564"/>
                    </a:lnTo>
                    <a:lnTo>
                      <a:pt x="1" y="705"/>
                    </a:lnTo>
                    <a:lnTo>
                      <a:pt x="1" y="987"/>
                    </a:lnTo>
                    <a:lnTo>
                      <a:pt x="71" y="1199"/>
                    </a:lnTo>
                    <a:lnTo>
                      <a:pt x="283" y="1480"/>
                    </a:lnTo>
                    <a:lnTo>
                      <a:pt x="565" y="1692"/>
                    </a:lnTo>
                    <a:lnTo>
                      <a:pt x="917" y="1833"/>
                    </a:lnTo>
                    <a:lnTo>
                      <a:pt x="1551" y="1833"/>
                    </a:lnTo>
                    <a:lnTo>
                      <a:pt x="1833" y="1621"/>
                    </a:lnTo>
                    <a:lnTo>
                      <a:pt x="1904" y="1480"/>
                    </a:lnTo>
                    <a:lnTo>
                      <a:pt x="1974" y="1340"/>
                    </a:lnTo>
                    <a:lnTo>
                      <a:pt x="2045" y="917"/>
                    </a:lnTo>
                    <a:lnTo>
                      <a:pt x="1974" y="635"/>
                    </a:lnTo>
                    <a:lnTo>
                      <a:pt x="1904" y="423"/>
                    </a:lnTo>
                    <a:lnTo>
                      <a:pt x="1763" y="282"/>
                    </a:lnTo>
                    <a:lnTo>
                      <a:pt x="1551" y="141"/>
                    </a:lnTo>
                    <a:lnTo>
                      <a:pt x="1199" y="0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33" name="Google Shape;33;p2"/>
            <p:cNvSpPr/>
            <p:nvPr/>
          </p:nvSpPr>
          <p:spPr>
            <a:xfrm>
              <a:off x="1177875" y="2516525"/>
              <a:ext cx="652000" cy="1566525"/>
            </a:xfrm>
            <a:custGeom>
              <a:rect b="b" l="l" r="r" t="t"/>
              <a:pathLst>
                <a:path extrusionOk="0" h="62661" w="26080">
                  <a:moveTo>
                    <a:pt x="19525" y="13956"/>
                  </a:moveTo>
                  <a:lnTo>
                    <a:pt x="19807" y="14027"/>
                  </a:lnTo>
                  <a:lnTo>
                    <a:pt x="20088" y="14168"/>
                  </a:lnTo>
                  <a:lnTo>
                    <a:pt x="19595" y="14168"/>
                  </a:lnTo>
                  <a:lnTo>
                    <a:pt x="19243" y="14097"/>
                  </a:lnTo>
                  <a:lnTo>
                    <a:pt x="19313" y="14027"/>
                  </a:lnTo>
                  <a:lnTo>
                    <a:pt x="19313" y="13956"/>
                  </a:lnTo>
                  <a:close/>
                  <a:moveTo>
                    <a:pt x="16353" y="15366"/>
                  </a:moveTo>
                  <a:lnTo>
                    <a:pt x="16635" y="15507"/>
                  </a:lnTo>
                  <a:lnTo>
                    <a:pt x="16776" y="15648"/>
                  </a:lnTo>
                  <a:lnTo>
                    <a:pt x="16917" y="15930"/>
                  </a:lnTo>
                  <a:lnTo>
                    <a:pt x="16917" y="16353"/>
                  </a:lnTo>
                  <a:lnTo>
                    <a:pt x="16846" y="16423"/>
                  </a:lnTo>
                  <a:lnTo>
                    <a:pt x="16776" y="16564"/>
                  </a:lnTo>
                  <a:lnTo>
                    <a:pt x="16494" y="16705"/>
                  </a:lnTo>
                  <a:lnTo>
                    <a:pt x="16141" y="16776"/>
                  </a:lnTo>
                  <a:lnTo>
                    <a:pt x="15648" y="16846"/>
                  </a:lnTo>
                  <a:lnTo>
                    <a:pt x="14802" y="16917"/>
                  </a:lnTo>
                  <a:lnTo>
                    <a:pt x="14309" y="16846"/>
                  </a:lnTo>
                  <a:lnTo>
                    <a:pt x="13956" y="16776"/>
                  </a:lnTo>
                  <a:lnTo>
                    <a:pt x="13815" y="16635"/>
                  </a:lnTo>
                  <a:lnTo>
                    <a:pt x="13745" y="16494"/>
                  </a:lnTo>
                  <a:lnTo>
                    <a:pt x="13815" y="16282"/>
                  </a:lnTo>
                  <a:lnTo>
                    <a:pt x="14027" y="16141"/>
                  </a:lnTo>
                  <a:lnTo>
                    <a:pt x="14238" y="15930"/>
                  </a:lnTo>
                  <a:lnTo>
                    <a:pt x="14943" y="15577"/>
                  </a:lnTo>
                  <a:lnTo>
                    <a:pt x="15296" y="15436"/>
                  </a:lnTo>
                  <a:lnTo>
                    <a:pt x="15648" y="15366"/>
                  </a:lnTo>
                  <a:close/>
                  <a:moveTo>
                    <a:pt x="18397" y="17269"/>
                  </a:moveTo>
                  <a:lnTo>
                    <a:pt x="18820" y="17480"/>
                  </a:lnTo>
                  <a:lnTo>
                    <a:pt x="18890" y="17692"/>
                  </a:lnTo>
                  <a:lnTo>
                    <a:pt x="18890" y="17833"/>
                  </a:lnTo>
                  <a:lnTo>
                    <a:pt x="18820" y="17974"/>
                  </a:lnTo>
                  <a:lnTo>
                    <a:pt x="18749" y="18115"/>
                  </a:lnTo>
                  <a:lnTo>
                    <a:pt x="18326" y="18890"/>
                  </a:lnTo>
                  <a:lnTo>
                    <a:pt x="18044" y="19383"/>
                  </a:lnTo>
                  <a:lnTo>
                    <a:pt x="17763" y="19665"/>
                  </a:lnTo>
                  <a:lnTo>
                    <a:pt x="17551" y="19736"/>
                  </a:lnTo>
                  <a:lnTo>
                    <a:pt x="17340" y="19736"/>
                  </a:lnTo>
                  <a:lnTo>
                    <a:pt x="17199" y="19595"/>
                  </a:lnTo>
                  <a:lnTo>
                    <a:pt x="17128" y="19313"/>
                  </a:lnTo>
                  <a:lnTo>
                    <a:pt x="17058" y="18961"/>
                  </a:lnTo>
                  <a:lnTo>
                    <a:pt x="17128" y="18608"/>
                  </a:lnTo>
                  <a:lnTo>
                    <a:pt x="17199" y="18256"/>
                  </a:lnTo>
                  <a:lnTo>
                    <a:pt x="17340" y="17903"/>
                  </a:lnTo>
                  <a:lnTo>
                    <a:pt x="17481" y="17621"/>
                  </a:lnTo>
                  <a:lnTo>
                    <a:pt x="17763" y="17410"/>
                  </a:lnTo>
                  <a:lnTo>
                    <a:pt x="18044" y="17269"/>
                  </a:lnTo>
                  <a:close/>
                  <a:moveTo>
                    <a:pt x="13886" y="20441"/>
                  </a:moveTo>
                  <a:lnTo>
                    <a:pt x="13674" y="21005"/>
                  </a:lnTo>
                  <a:lnTo>
                    <a:pt x="13604" y="21568"/>
                  </a:lnTo>
                  <a:lnTo>
                    <a:pt x="13534" y="21850"/>
                  </a:lnTo>
                  <a:lnTo>
                    <a:pt x="13252" y="22344"/>
                  </a:lnTo>
                  <a:lnTo>
                    <a:pt x="13111" y="22555"/>
                  </a:lnTo>
                  <a:lnTo>
                    <a:pt x="12970" y="22696"/>
                  </a:lnTo>
                  <a:lnTo>
                    <a:pt x="12758" y="22767"/>
                  </a:lnTo>
                  <a:lnTo>
                    <a:pt x="12617" y="22696"/>
                  </a:lnTo>
                  <a:lnTo>
                    <a:pt x="12406" y="22485"/>
                  </a:lnTo>
                  <a:lnTo>
                    <a:pt x="12335" y="22344"/>
                  </a:lnTo>
                  <a:lnTo>
                    <a:pt x="12265" y="22132"/>
                  </a:lnTo>
                  <a:lnTo>
                    <a:pt x="12265" y="21921"/>
                  </a:lnTo>
                  <a:lnTo>
                    <a:pt x="12406" y="21639"/>
                  </a:lnTo>
                  <a:lnTo>
                    <a:pt x="12617" y="21287"/>
                  </a:lnTo>
                  <a:lnTo>
                    <a:pt x="12970" y="21005"/>
                  </a:lnTo>
                  <a:lnTo>
                    <a:pt x="13322" y="20723"/>
                  </a:lnTo>
                  <a:lnTo>
                    <a:pt x="13886" y="20441"/>
                  </a:lnTo>
                  <a:close/>
                  <a:moveTo>
                    <a:pt x="6979" y="22767"/>
                  </a:moveTo>
                  <a:lnTo>
                    <a:pt x="7401" y="22837"/>
                  </a:lnTo>
                  <a:lnTo>
                    <a:pt x="7824" y="23049"/>
                  </a:lnTo>
                  <a:lnTo>
                    <a:pt x="8247" y="23190"/>
                  </a:lnTo>
                  <a:lnTo>
                    <a:pt x="8811" y="23472"/>
                  </a:lnTo>
                  <a:lnTo>
                    <a:pt x="8600" y="23683"/>
                  </a:lnTo>
                  <a:lnTo>
                    <a:pt x="8247" y="23894"/>
                  </a:lnTo>
                  <a:lnTo>
                    <a:pt x="7754" y="24035"/>
                  </a:lnTo>
                  <a:lnTo>
                    <a:pt x="7260" y="24176"/>
                  </a:lnTo>
                  <a:lnTo>
                    <a:pt x="6767" y="24176"/>
                  </a:lnTo>
                  <a:lnTo>
                    <a:pt x="6415" y="24106"/>
                  </a:lnTo>
                  <a:lnTo>
                    <a:pt x="6274" y="23965"/>
                  </a:lnTo>
                  <a:lnTo>
                    <a:pt x="6203" y="23824"/>
                  </a:lnTo>
                  <a:lnTo>
                    <a:pt x="6133" y="23683"/>
                  </a:lnTo>
                  <a:lnTo>
                    <a:pt x="6133" y="23472"/>
                  </a:lnTo>
                  <a:lnTo>
                    <a:pt x="6203" y="23190"/>
                  </a:lnTo>
                  <a:lnTo>
                    <a:pt x="6274" y="23049"/>
                  </a:lnTo>
                  <a:lnTo>
                    <a:pt x="6415" y="22908"/>
                  </a:lnTo>
                  <a:lnTo>
                    <a:pt x="6556" y="22837"/>
                  </a:lnTo>
                  <a:lnTo>
                    <a:pt x="6979" y="22767"/>
                  </a:lnTo>
                  <a:close/>
                  <a:moveTo>
                    <a:pt x="9868" y="23965"/>
                  </a:moveTo>
                  <a:lnTo>
                    <a:pt x="9868" y="24247"/>
                  </a:lnTo>
                  <a:lnTo>
                    <a:pt x="9868" y="24458"/>
                  </a:lnTo>
                  <a:lnTo>
                    <a:pt x="9727" y="24317"/>
                  </a:lnTo>
                  <a:lnTo>
                    <a:pt x="9727" y="24247"/>
                  </a:lnTo>
                  <a:lnTo>
                    <a:pt x="9727" y="24106"/>
                  </a:lnTo>
                  <a:lnTo>
                    <a:pt x="9868" y="23965"/>
                  </a:lnTo>
                  <a:close/>
                  <a:moveTo>
                    <a:pt x="9868" y="24599"/>
                  </a:moveTo>
                  <a:lnTo>
                    <a:pt x="9939" y="26079"/>
                  </a:lnTo>
                  <a:lnTo>
                    <a:pt x="9868" y="26502"/>
                  </a:lnTo>
                  <a:lnTo>
                    <a:pt x="9798" y="26925"/>
                  </a:lnTo>
                  <a:lnTo>
                    <a:pt x="9657" y="27348"/>
                  </a:lnTo>
                  <a:lnTo>
                    <a:pt x="9445" y="27701"/>
                  </a:lnTo>
                  <a:lnTo>
                    <a:pt x="9234" y="27912"/>
                  </a:lnTo>
                  <a:lnTo>
                    <a:pt x="9023" y="27912"/>
                  </a:lnTo>
                  <a:lnTo>
                    <a:pt x="8952" y="27771"/>
                  </a:lnTo>
                  <a:lnTo>
                    <a:pt x="8882" y="27630"/>
                  </a:lnTo>
                  <a:lnTo>
                    <a:pt x="8670" y="27066"/>
                  </a:lnTo>
                  <a:lnTo>
                    <a:pt x="8670" y="26502"/>
                  </a:lnTo>
                  <a:lnTo>
                    <a:pt x="8741" y="26150"/>
                  </a:lnTo>
                  <a:lnTo>
                    <a:pt x="8952" y="25798"/>
                  </a:lnTo>
                  <a:lnTo>
                    <a:pt x="9164" y="25586"/>
                  </a:lnTo>
                  <a:lnTo>
                    <a:pt x="9657" y="25163"/>
                  </a:lnTo>
                  <a:lnTo>
                    <a:pt x="9798" y="24952"/>
                  </a:lnTo>
                  <a:lnTo>
                    <a:pt x="9868" y="24599"/>
                  </a:lnTo>
                  <a:close/>
                  <a:moveTo>
                    <a:pt x="19313" y="28335"/>
                  </a:moveTo>
                  <a:lnTo>
                    <a:pt x="19243" y="28687"/>
                  </a:lnTo>
                  <a:lnTo>
                    <a:pt x="19243" y="29040"/>
                  </a:lnTo>
                  <a:lnTo>
                    <a:pt x="19313" y="29181"/>
                  </a:lnTo>
                  <a:lnTo>
                    <a:pt x="19454" y="29322"/>
                  </a:lnTo>
                  <a:lnTo>
                    <a:pt x="19595" y="29392"/>
                  </a:lnTo>
                  <a:lnTo>
                    <a:pt x="19807" y="29392"/>
                  </a:lnTo>
                  <a:lnTo>
                    <a:pt x="19313" y="30238"/>
                  </a:lnTo>
                  <a:lnTo>
                    <a:pt x="19031" y="30661"/>
                  </a:lnTo>
                  <a:lnTo>
                    <a:pt x="18679" y="31084"/>
                  </a:lnTo>
                  <a:lnTo>
                    <a:pt x="18538" y="31013"/>
                  </a:lnTo>
                  <a:lnTo>
                    <a:pt x="18397" y="30872"/>
                  </a:lnTo>
                  <a:lnTo>
                    <a:pt x="18326" y="30731"/>
                  </a:lnTo>
                  <a:lnTo>
                    <a:pt x="18256" y="30590"/>
                  </a:lnTo>
                  <a:lnTo>
                    <a:pt x="18326" y="30168"/>
                  </a:lnTo>
                  <a:lnTo>
                    <a:pt x="18467" y="29745"/>
                  </a:lnTo>
                  <a:lnTo>
                    <a:pt x="18679" y="29251"/>
                  </a:lnTo>
                  <a:lnTo>
                    <a:pt x="18961" y="28899"/>
                  </a:lnTo>
                  <a:lnTo>
                    <a:pt x="19313" y="28335"/>
                  </a:lnTo>
                  <a:close/>
                  <a:moveTo>
                    <a:pt x="21569" y="28758"/>
                  </a:moveTo>
                  <a:lnTo>
                    <a:pt x="22062" y="28969"/>
                  </a:lnTo>
                  <a:lnTo>
                    <a:pt x="22555" y="29181"/>
                  </a:lnTo>
                  <a:lnTo>
                    <a:pt x="23049" y="29533"/>
                  </a:lnTo>
                  <a:lnTo>
                    <a:pt x="23472" y="29886"/>
                  </a:lnTo>
                  <a:lnTo>
                    <a:pt x="23754" y="30238"/>
                  </a:lnTo>
                  <a:lnTo>
                    <a:pt x="23824" y="30450"/>
                  </a:lnTo>
                  <a:lnTo>
                    <a:pt x="23824" y="30661"/>
                  </a:lnTo>
                  <a:lnTo>
                    <a:pt x="23754" y="30872"/>
                  </a:lnTo>
                  <a:lnTo>
                    <a:pt x="23613" y="31013"/>
                  </a:lnTo>
                  <a:lnTo>
                    <a:pt x="23401" y="31225"/>
                  </a:lnTo>
                  <a:lnTo>
                    <a:pt x="23190" y="31366"/>
                  </a:lnTo>
                  <a:lnTo>
                    <a:pt x="22908" y="31436"/>
                  </a:lnTo>
                  <a:lnTo>
                    <a:pt x="22696" y="31366"/>
                  </a:lnTo>
                  <a:lnTo>
                    <a:pt x="22485" y="31295"/>
                  </a:lnTo>
                  <a:lnTo>
                    <a:pt x="22203" y="31154"/>
                  </a:lnTo>
                  <a:lnTo>
                    <a:pt x="21780" y="30802"/>
                  </a:lnTo>
                  <a:lnTo>
                    <a:pt x="21428" y="30309"/>
                  </a:lnTo>
                  <a:lnTo>
                    <a:pt x="21216" y="29745"/>
                  </a:lnTo>
                  <a:lnTo>
                    <a:pt x="21146" y="29251"/>
                  </a:lnTo>
                  <a:lnTo>
                    <a:pt x="21146" y="28969"/>
                  </a:lnTo>
                  <a:lnTo>
                    <a:pt x="21216" y="28758"/>
                  </a:lnTo>
                  <a:close/>
                  <a:moveTo>
                    <a:pt x="20934" y="33410"/>
                  </a:moveTo>
                  <a:lnTo>
                    <a:pt x="21075" y="33692"/>
                  </a:lnTo>
                  <a:lnTo>
                    <a:pt x="21133" y="33749"/>
                  </a:lnTo>
                  <a:lnTo>
                    <a:pt x="21005" y="34326"/>
                  </a:lnTo>
                  <a:lnTo>
                    <a:pt x="20511" y="34467"/>
                  </a:lnTo>
                  <a:lnTo>
                    <a:pt x="20018" y="34538"/>
                  </a:lnTo>
                  <a:lnTo>
                    <a:pt x="20018" y="34538"/>
                  </a:lnTo>
                  <a:lnTo>
                    <a:pt x="20159" y="34185"/>
                  </a:lnTo>
                  <a:lnTo>
                    <a:pt x="20441" y="33903"/>
                  </a:lnTo>
                  <a:lnTo>
                    <a:pt x="20934" y="33410"/>
                  </a:lnTo>
                  <a:close/>
                  <a:moveTo>
                    <a:pt x="22767" y="34115"/>
                  </a:moveTo>
                  <a:lnTo>
                    <a:pt x="23260" y="34185"/>
                  </a:lnTo>
                  <a:lnTo>
                    <a:pt x="23754" y="34256"/>
                  </a:lnTo>
                  <a:lnTo>
                    <a:pt x="24247" y="34467"/>
                  </a:lnTo>
                  <a:lnTo>
                    <a:pt x="24670" y="34749"/>
                  </a:lnTo>
                  <a:lnTo>
                    <a:pt x="24811" y="34890"/>
                  </a:lnTo>
                  <a:lnTo>
                    <a:pt x="24881" y="35031"/>
                  </a:lnTo>
                  <a:lnTo>
                    <a:pt x="24881" y="35172"/>
                  </a:lnTo>
                  <a:lnTo>
                    <a:pt x="24811" y="35313"/>
                  </a:lnTo>
                  <a:lnTo>
                    <a:pt x="24599" y="35454"/>
                  </a:lnTo>
                  <a:lnTo>
                    <a:pt x="24247" y="35524"/>
                  </a:lnTo>
                  <a:lnTo>
                    <a:pt x="23824" y="35454"/>
                  </a:lnTo>
                  <a:lnTo>
                    <a:pt x="23613" y="35383"/>
                  </a:lnTo>
                  <a:lnTo>
                    <a:pt x="23401" y="35242"/>
                  </a:lnTo>
                  <a:lnTo>
                    <a:pt x="23190" y="35031"/>
                  </a:lnTo>
                  <a:lnTo>
                    <a:pt x="23049" y="34820"/>
                  </a:lnTo>
                  <a:lnTo>
                    <a:pt x="22837" y="34467"/>
                  </a:lnTo>
                  <a:lnTo>
                    <a:pt x="22767" y="34115"/>
                  </a:lnTo>
                  <a:close/>
                  <a:moveTo>
                    <a:pt x="7260" y="35877"/>
                  </a:moveTo>
                  <a:lnTo>
                    <a:pt x="6626" y="36723"/>
                  </a:lnTo>
                  <a:lnTo>
                    <a:pt x="5851" y="37498"/>
                  </a:lnTo>
                  <a:lnTo>
                    <a:pt x="5146" y="37991"/>
                  </a:lnTo>
                  <a:lnTo>
                    <a:pt x="4441" y="38485"/>
                  </a:lnTo>
                  <a:lnTo>
                    <a:pt x="4723" y="38273"/>
                  </a:lnTo>
                  <a:lnTo>
                    <a:pt x="4935" y="37991"/>
                  </a:lnTo>
                  <a:lnTo>
                    <a:pt x="5569" y="37216"/>
                  </a:lnTo>
                  <a:lnTo>
                    <a:pt x="5921" y="36793"/>
                  </a:lnTo>
                  <a:lnTo>
                    <a:pt x="6344" y="36370"/>
                  </a:lnTo>
                  <a:lnTo>
                    <a:pt x="6767" y="36088"/>
                  </a:lnTo>
                  <a:lnTo>
                    <a:pt x="7260" y="35877"/>
                  </a:lnTo>
                  <a:close/>
                  <a:moveTo>
                    <a:pt x="21639" y="37568"/>
                  </a:moveTo>
                  <a:lnTo>
                    <a:pt x="21569" y="37921"/>
                  </a:lnTo>
                  <a:lnTo>
                    <a:pt x="21357" y="38344"/>
                  </a:lnTo>
                  <a:lnTo>
                    <a:pt x="20934" y="38978"/>
                  </a:lnTo>
                  <a:lnTo>
                    <a:pt x="20723" y="39331"/>
                  </a:lnTo>
                  <a:lnTo>
                    <a:pt x="20511" y="39612"/>
                  </a:lnTo>
                  <a:lnTo>
                    <a:pt x="20229" y="39824"/>
                  </a:lnTo>
                  <a:lnTo>
                    <a:pt x="19948" y="40035"/>
                  </a:lnTo>
                  <a:lnTo>
                    <a:pt x="19807" y="40035"/>
                  </a:lnTo>
                  <a:lnTo>
                    <a:pt x="19736" y="39894"/>
                  </a:lnTo>
                  <a:lnTo>
                    <a:pt x="19736" y="39824"/>
                  </a:lnTo>
                  <a:lnTo>
                    <a:pt x="19807" y="39612"/>
                  </a:lnTo>
                  <a:lnTo>
                    <a:pt x="20088" y="39260"/>
                  </a:lnTo>
                  <a:lnTo>
                    <a:pt x="20441" y="38767"/>
                  </a:lnTo>
                  <a:lnTo>
                    <a:pt x="21287" y="37921"/>
                  </a:lnTo>
                  <a:lnTo>
                    <a:pt x="21639" y="37568"/>
                  </a:lnTo>
                  <a:close/>
                  <a:moveTo>
                    <a:pt x="7754" y="38203"/>
                  </a:moveTo>
                  <a:lnTo>
                    <a:pt x="7824" y="38767"/>
                  </a:lnTo>
                  <a:lnTo>
                    <a:pt x="7824" y="39331"/>
                  </a:lnTo>
                  <a:lnTo>
                    <a:pt x="7824" y="39894"/>
                  </a:lnTo>
                  <a:lnTo>
                    <a:pt x="7683" y="40388"/>
                  </a:lnTo>
                  <a:lnTo>
                    <a:pt x="7613" y="40811"/>
                  </a:lnTo>
                  <a:lnTo>
                    <a:pt x="7331" y="41163"/>
                  </a:lnTo>
                  <a:lnTo>
                    <a:pt x="7260" y="41234"/>
                  </a:lnTo>
                  <a:lnTo>
                    <a:pt x="7190" y="41163"/>
                  </a:lnTo>
                  <a:lnTo>
                    <a:pt x="7120" y="40952"/>
                  </a:lnTo>
                  <a:lnTo>
                    <a:pt x="7120" y="40529"/>
                  </a:lnTo>
                  <a:lnTo>
                    <a:pt x="7260" y="39965"/>
                  </a:lnTo>
                  <a:lnTo>
                    <a:pt x="7542" y="38837"/>
                  </a:lnTo>
                  <a:lnTo>
                    <a:pt x="7754" y="38203"/>
                  </a:lnTo>
                  <a:close/>
                  <a:moveTo>
                    <a:pt x="22908" y="38203"/>
                  </a:moveTo>
                  <a:lnTo>
                    <a:pt x="23472" y="38555"/>
                  </a:lnTo>
                  <a:lnTo>
                    <a:pt x="23824" y="38908"/>
                  </a:lnTo>
                  <a:lnTo>
                    <a:pt x="24036" y="39260"/>
                  </a:lnTo>
                  <a:lnTo>
                    <a:pt x="24106" y="39612"/>
                  </a:lnTo>
                  <a:lnTo>
                    <a:pt x="24106" y="40035"/>
                  </a:lnTo>
                  <a:lnTo>
                    <a:pt x="23965" y="40317"/>
                  </a:lnTo>
                  <a:lnTo>
                    <a:pt x="23754" y="40670"/>
                  </a:lnTo>
                  <a:lnTo>
                    <a:pt x="23542" y="40952"/>
                  </a:lnTo>
                  <a:lnTo>
                    <a:pt x="23331" y="41163"/>
                  </a:lnTo>
                  <a:lnTo>
                    <a:pt x="23049" y="41304"/>
                  </a:lnTo>
                  <a:lnTo>
                    <a:pt x="22767" y="41375"/>
                  </a:lnTo>
                  <a:lnTo>
                    <a:pt x="22555" y="41375"/>
                  </a:lnTo>
                  <a:lnTo>
                    <a:pt x="22414" y="41234"/>
                  </a:lnTo>
                  <a:lnTo>
                    <a:pt x="22344" y="41022"/>
                  </a:lnTo>
                  <a:lnTo>
                    <a:pt x="22344" y="40670"/>
                  </a:lnTo>
                  <a:lnTo>
                    <a:pt x="22414" y="40247"/>
                  </a:lnTo>
                  <a:lnTo>
                    <a:pt x="22696" y="39190"/>
                  </a:lnTo>
                  <a:lnTo>
                    <a:pt x="22908" y="38203"/>
                  </a:lnTo>
                  <a:close/>
                  <a:moveTo>
                    <a:pt x="3102" y="42784"/>
                  </a:moveTo>
                  <a:lnTo>
                    <a:pt x="3172" y="42925"/>
                  </a:lnTo>
                  <a:lnTo>
                    <a:pt x="3172" y="43137"/>
                  </a:lnTo>
                  <a:lnTo>
                    <a:pt x="2961" y="43630"/>
                  </a:lnTo>
                  <a:lnTo>
                    <a:pt x="2538" y="44405"/>
                  </a:lnTo>
                  <a:lnTo>
                    <a:pt x="1904" y="44828"/>
                  </a:lnTo>
                  <a:lnTo>
                    <a:pt x="1481" y="44828"/>
                  </a:lnTo>
                  <a:lnTo>
                    <a:pt x="1481" y="44687"/>
                  </a:lnTo>
                  <a:lnTo>
                    <a:pt x="1622" y="44405"/>
                  </a:lnTo>
                  <a:lnTo>
                    <a:pt x="1904" y="43983"/>
                  </a:lnTo>
                  <a:lnTo>
                    <a:pt x="2256" y="43489"/>
                  </a:lnTo>
                  <a:lnTo>
                    <a:pt x="2679" y="43066"/>
                  </a:lnTo>
                  <a:lnTo>
                    <a:pt x="3102" y="42784"/>
                  </a:lnTo>
                  <a:close/>
                  <a:moveTo>
                    <a:pt x="4441" y="43419"/>
                  </a:moveTo>
                  <a:lnTo>
                    <a:pt x="4935" y="43771"/>
                  </a:lnTo>
                  <a:lnTo>
                    <a:pt x="5075" y="43912"/>
                  </a:lnTo>
                  <a:lnTo>
                    <a:pt x="5146" y="44194"/>
                  </a:lnTo>
                  <a:lnTo>
                    <a:pt x="5146" y="44405"/>
                  </a:lnTo>
                  <a:lnTo>
                    <a:pt x="5146" y="44617"/>
                  </a:lnTo>
                  <a:lnTo>
                    <a:pt x="5005" y="45110"/>
                  </a:lnTo>
                  <a:lnTo>
                    <a:pt x="4794" y="45392"/>
                  </a:lnTo>
                  <a:lnTo>
                    <a:pt x="4653" y="45463"/>
                  </a:lnTo>
                  <a:lnTo>
                    <a:pt x="4512" y="45463"/>
                  </a:lnTo>
                  <a:lnTo>
                    <a:pt x="4441" y="45392"/>
                  </a:lnTo>
                  <a:lnTo>
                    <a:pt x="4300" y="45251"/>
                  </a:lnTo>
                  <a:lnTo>
                    <a:pt x="4300" y="44969"/>
                  </a:lnTo>
                  <a:lnTo>
                    <a:pt x="4300" y="44617"/>
                  </a:lnTo>
                  <a:lnTo>
                    <a:pt x="4300" y="44053"/>
                  </a:lnTo>
                  <a:lnTo>
                    <a:pt x="4441" y="43419"/>
                  </a:lnTo>
                  <a:close/>
                  <a:moveTo>
                    <a:pt x="12688" y="43912"/>
                  </a:moveTo>
                  <a:lnTo>
                    <a:pt x="13322" y="44053"/>
                  </a:lnTo>
                  <a:lnTo>
                    <a:pt x="13956" y="44335"/>
                  </a:lnTo>
                  <a:lnTo>
                    <a:pt x="14450" y="44687"/>
                  </a:lnTo>
                  <a:lnTo>
                    <a:pt x="14661" y="44899"/>
                  </a:lnTo>
                  <a:lnTo>
                    <a:pt x="14873" y="45181"/>
                  </a:lnTo>
                  <a:lnTo>
                    <a:pt x="14943" y="45322"/>
                  </a:lnTo>
                  <a:lnTo>
                    <a:pt x="15014" y="45392"/>
                  </a:lnTo>
                  <a:lnTo>
                    <a:pt x="15014" y="45533"/>
                  </a:lnTo>
                  <a:lnTo>
                    <a:pt x="14873" y="45674"/>
                  </a:lnTo>
                  <a:lnTo>
                    <a:pt x="14661" y="45674"/>
                  </a:lnTo>
                  <a:lnTo>
                    <a:pt x="14379" y="45533"/>
                  </a:lnTo>
                  <a:lnTo>
                    <a:pt x="14027" y="45322"/>
                  </a:lnTo>
                  <a:lnTo>
                    <a:pt x="13674" y="45040"/>
                  </a:lnTo>
                  <a:lnTo>
                    <a:pt x="13040" y="44405"/>
                  </a:lnTo>
                  <a:lnTo>
                    <a:pt x="12688" y="43912"/>
                  </a:lnTo>
                  <a:close/>
                  <a:moveTo>
                    <a:pt x="12617" y="46168"/>
                  </a:moveTo>
                  <a:lnTo>
                    <a:pt x="12688" y="46238"/>
                  </a:lnTo>
                  <a:lnTo>
                    <a:pt x="12688" y="46520"/>
                  </a:lnTo>
                  <a:lnTo>
                    <a:pt x="12688" y="46872"/>
                  </a:lnTo>
                  <a:lnTo>
                    <a:pt x="12547" y="47859"/>
                  </a:lnTo>
                  <a:lnTo>
                    <a:pt x="12406" y="48353"/>
                  </a:lnTo>
                  <a:lnTo>
                    <a:pt x="12265" y="48705"/>
                  </a:lnTo>
                  <a:lnTo>
                    <a:pt x="12053" y="48987"/>
                  </a:lnTo>
                  <a:lnTo>
                    <a:pt x="11912" y="49057"/>
                  </a:lnTo>
                  <a:lnTo>
                    <a:pt x="11771" y="49057"/>
                  </a:lnTo>
                  <a:lnTo>
                    <a:pt x="11701" y="48987"/>
                  </a:lnTo>
                  <a:lnTo>
                    <a:pt x="11701" y="48916"/>
                  </a:lnTo>
                  <a:lnTo>
                    <a:pt x="11701" y="48494"/>
                  </a:lnTo>
                  <a:lnTo>
                    <a:pt x="11771" y="48000"/>
                  </a:lnTo>
                  <a:lnTo>
                    <a:pt x="11983" y="47436"/>
                  </a:lnTo>
                  <a:lnTo>
                    <a:pt x="12194" y="46872"/>
                  </a:lnTo>
                  <a:lnTo>
                    <a:pt x="12406" y="46449"/>
                  </a:lnTo>
                  <a:lnTo>
                    <a:pt x="12547" y="46238"/>
                  </a:lnTo>
                  <a:lnTo>
                    <a:pt x="12617" y="46168"/>
                  </a:lnTo>
                  <a:close/>
                  <a:moveTo>
                    <a:pt x="2186" y="49128"/>
                  </a:moveTo>
                  <a:lnTo>
                    <a:pt x="2256" y="49692"/>
                  </a:lnTo>
                  <a:lnTo>
                    <a:pt x="2186" y="49833"/>
                  </a:lnTo>
                  <a:lnTo>
                    <a:pt x="2115" y="49974"/>
                  </a:lnTo>
                  <a:lnTo>
                    <a:pt x="1904" y="50185"/>
                  </a:lnTo>
                  <a:lnTo>
                    <a:pt x="1622" y="50256"/>
                  </a:lnTo>
                  <a:lnTo>
                    <a:pt x="1340" y="50185"/>
                  </a:lnTo>
                  <a:lnTo>
                    <a:pt x="1128" y="49974"/>
                  </a:lnTo>
                  <a:lnTo>
                    <a:pt x="987" y="49762"/>
                  </a:lnTo>
                  <a:lnTo>
                    <a:pt x="987" y="49621"/>
                  </a:lnTo>
                  <a:lnTo>
                    <a:pt x="1058" y="49480"/>
                  </a:lnTo>
                  <a:lnTo>
                    <a:pt x="1269" y="49128"/>
                  </a:lnTo>
                  <a:lnTo>
                    <a:pt x="1481" y="49269"/>
                  </a:lnTo>
                  <a:lnTo>
                    <a:pt x="1692" y="49410"/>
                  </a:lnTo>
                  <a:lnTo>
                    <a:pt x="1904" y="49339"/>
                  </a:lnTo>
                  <a:lnTo>
                    <a:pt x="2186" y="49128"/>
                  </a:lnTo>
                  <a:close/>
                  <a:moveTo>
                    <a:pt x="14732" y="49551"/>
                  </a:moveTo>
                  <a:lnTo>
                    <a:pt x="16423" y="50185"/>
                  </a:lnTo>
                  <a:lnTo>
                    <a:pt x="16635" y="50185"/>
                  </a:lnTo>
                  <a:lnTo>
                    <a:pt x="16705" y="50256"/>
                  </a:lnTo>
                  <a:lnTo>
                    <a:pt x="16705" y="50397"/>
                  </a:lnTo>
                  <a:lnTo>
                    <a:pt x="16635" y="50538"/>
                  </a:lnTo>
                  <a:lnTo>
                    <a:pt x="16141" y="50538"/>
                  </a:lnTo>
                  <a:lnTo>
                    <a:pt x="15859" y="50467"/>
                  </a:lnTo>
                  <a:lnTo>
                    <a:pt x="15578" y="50256"/>
                  </a:lnTo>
                  <a:lnTo>
                    <a:pt x="15155" y="49903"/>
                  </a:lnTo>
                  <a:lnTo>
                    <a:pt x="14732" y="49551"/>
                  </a:lnTo>
                  <a:close/>
                  <a:moveTo>
                    <a:pt x="11208" y="42925"/>
                  </a:moveTo>
                  <a:lnTo>
                    <a:pt x="12194" y="45040"/>
                  </a:lnTo>
                  <a:lnTo>
                    <a:pt x="12194" y="45392"/>
                  </a:lnTo>
                  <a:lnTo>
                    <a:pt x="12194" y="45674"/>
                  </a:lnTo>
                  <a:lnTo>
                    <a:pt x="12265" y="46027"/>
                  </a:lnTo>
                  <a:lnTo>
                    <a:pt x="12194" y="46379"/>
                  </a:lnTo>
                  <a:lnTo>
                    <a:pt x="12124" y="46661"/>
                  </a:lnTo>
                  <a:lnTo>
                    <a:pt x="11912" y="46943"/>
                  </a:lnTo>
                  <a:lnTo>
                    <a:pt x="11419" y="47507"/>
                  </a:lnTo>
                  <a:lnTo>
                    <a:pt x="11208" y="47789"/>
                  </a:lnTo>
                  <a:lnTo>
                    <a:pt x="10996" y="48071"/>
                  </a:lnTo>
                  <a:lnTo>
                    <a:pt x="10855" y="48423"/>
                  </a:lnTo>
                  <a:lnTo>
                    <a:pt x="10785" y="48775"/>
                  </a:lnTo>
                  <a:lnTo>
                    <a:pt x="10855" y="49128"/>
                  </a:lnTo>
                  <a:lnTo>
                    <a:pt x="10926" y="49410"/>
                  </a:lnTo>
                  <a:lnTo>
                    <a:pt x="10996" y="49621"/>
                  </a:lnTo>
                  <a:lnTo>
                    <a:pt x="11137" y="49833"/>
                  </a:lnTo>
                  <a:lnTo>
                    <a:pt x="11278" y="49974"/>
                  </a:lnTo>
                  <a:lnTo>
                    <a:pt x="11419" y="50115"/>
                  </a:lnTo>
                  <a:lnTo>
                    <a:pt x="11560" y="50185"/>
                  </a:lnTo>
                  <a:lnTo>
                    <a:pt x="11771" y="50256"/>
                  </a:lnTo>
                  <a:lnTo>
                    <a:pt x="12194" y="50185"/>
                  </a:lnTo>
                  <a:lnTo>
                    <a:pt x="12617" y="49974"/>
                  </a:lnTo>
                  <a:lnTo>
                    <a:pt x="13040" y="49621"/>
                  </a:lnTo>
                  <a:lnTo>
                    <a:pt x="13322" y="49057"/>
                  </a:lnTo>
                  <a:lnTo>
                    <a:pt x="13674" y="50326"/>
                  </a:lnTo>
                  <a:lnTo>
                    <a:pt x="13815" y="51031"/>
                  </a:lnTo>
                  <a:lnTo>
                    <a:pt x="13886" y="51524"/>
                  </a:lnTo>
                  <a:lnTo>
                    <a:pt x="13745" y="51947"/>
                  </a:lnTo>
                  <a:lnTo>
                    <a:pt x="13393" y="52864"/>
                  </a:lnTo>
                  <a:lnTo>
                    <a:pt x="13252" y="53286"/>
                  </a:lnTo>
                  <a:lnTo>
                    <a:pt x="13040" y="53568"/>
                  </a:lnTo>
                  <a:lnTo>
                    <a:pt x="12899" y="53639"/>
                  </a:lnTo>
                  <a:lnTo>
                    <a:pt x="12829" y="53709"/>
                  </a:lnTo>
                  <a:lnTo>
                    <a:pt x="12758" y="53639"/>
                  </a:lnTo>
                  <a:lnTo>
                    <a:pt x="12688" y="53498"/>
                  </a:lnTo>
                  <a:lnTo>
                    <a:pt x="12617" y="53286"/>
                  </a:lnTo>
                  <a:lnTo>
                    <a:pt x="12688" y="52934"/>
                  </a:lnTo>
                  <a:lnTo>
                    <a:pt x="12899" y="52159"/>
                  </a:lnTo>
                  <a:lnTo>
                    <a:pt x="13181" y="51454"/>
                  </a:lnTo>
                  <a:lnTo>
                    <a:pt x="13393" y="51101"/>
                  </a:lnTo>
                  <a:lnTo>
                    <a:pt x="13040" y="51383"/>
                  </a:lnTo>
                  <a:lnTo>
                    <a:pt x="12688" y="51665"/>
                  </a:lnTo>
                  <a:lnTo>
                    <a:pt x="12335" y="52018"/>
                  </a:lnTo>
                  <a:lnTo>
                    <a:pt x="12053" y="52441"/>
                  </a:lnTo>
                  <a:lnTo>
                    <a:pt x="11912" y="52229"/>
                  </a:lnTo>
                  <a:lnTo>
                    <a:pt x="11701" y="52088"/>
                  </a:lnTo>
                  <a:lnTo>
                    <a:pt x="11278" y="51736"/>
                  </a:lnTo>
                  <a:lnTo>
                    <a:pt x="10855" y="51454"/>
                  </a:lnTo>
                  <a:lnTo>
                    <a:pt x="10714" y="51242"/>
                  </a:lnTo>
                  <a:lnTo>
                    <a:pt x="10573" y="51101"/>
                  </a:lnTo>
                  <a:lnTo>
                    <a:pt x="10503" y="50820"/>
                  </a:lnTo>
                  <a:lnTo>
                    <a:pt x="10432" y="50397"/>
                  </a:lnTo>
                  <a:lnTo>
                    <a:pt x="10432" y="49480"/>
                  </a:lnTo>
                  <a:lnTo>
                    <a:pt x="10644" y="47859"/>
                  </a:lnTo>
                  <a:lnTo>
                    <a:pt x="10855" y="45392"/>
                  </a:lnTo>
                  <a:lnTo>
                    <a:pt x="10996" y="44194"/>
                  </a:lnTo>
                  <a:lnTo>
                    <a:pt x="11208" y="42925"/>
                  </a:lnTo>
                  <a:close/>
                  <a:moveTo>
                    <a:pt x="10573" y="52441"/>
                  </a:moveTo>
                  <a:lnTo>
                    <a:pt x="11067" y="52934"/>
                  </a:lnTo>
                  <a:lnTo>
                    <a:pt x="11349" y="53498"/>
                  </a:lnTo>
                  <a:lnTo>
                    <a:pt x="11630" y="54062"/>
                  </a:lnTo>
                  <a:lnTo>
                    <a:pt x="11701" y="54696"/>
                  </a:lnTo>
                  <a:lnTo>
                    <a:pt x="10644" y="54273"/>
                  </a:lnTo>
                  <a:lnTo>
                    <a:pt x="10573" y="52441"/>
                  </a:lnTo>
                  <a:close/>
                  <a:moveTo>
                    <a:pt x="8655" y="54760"/>
                  </a:moveTo>
                  <a:lnTo>
                    <a:pt x="8600" y="55260"/>
                  </a:lnTo>
                  <a:lnTo>
                    <a:pt x="8388" y="56106"/>
                  </a:lnTo>
                  <a:lnTo>
                    <a:pt x="8177" y="56811"/>
                  </a:lnTo>
                  <a:lnTo>
                    <a:pt x="7965" y="57375"/>
                  </a:lnTo>
                  <a:lnTo>
                    <a:pt x="7824" y="57586"/>
                  </a:lnTo>
                  <a:lnTo>
                    <a:pt x="7683" y="57727"/>
                  </a:lnTo>
                  <a:lnTo>
                    <a:pt x="7472" y="57797"/>
                  </a:lnTo>
                  <a:lnTo>
                    <a:pt x="7331" y="57868"/>
                  </a:lnTo>
                  <a:lnTo>
                    <a:pt x="7120" y="57868"/>
                  </a:lnTo>
                  <a:lnTo>
                    <a:pt x="6908" y="57727"/>
                  </a:lnTo>
                  <a:lnTo>
                    <a:pt x="6838" y="57656"/>
                  </a:lnTo>
                  <a:lnTo>
                    <a:pt x="6908" y="57516"/>
                  </a:lnTo>
                  <a:lnTo>
                    <a:pt x="7049" y="57163"/>
                  </a:lnTo>
                  <a:lnTo>
                    <a:pt x="7683" y="56035"/>
                  </a:lnTo>
                  <a:lnTo>
                    <a:pt x="8655" y="54760"/>
                  </a:lnTo>
                  <a:close/>
                  <a:moveTo>
                    <a:pt x="10714" y="58361"/>
                  </a:moveTo>
                  <a:lnTo>
                    <a:pt x="10926" y="59066"/>
                  </a:lnTo>
                  <a:lnTo>
                    <a:pt x="10926" y="59771"/>
                  </a:lnTo>
                  <a:lnTo>
                    <a:pt x="10785" y="60476"/>
                  </a:lnTo>
                  <a:lnTo>
                    <a:pt x="10714" y="60828"/>
                  </a:lnTo>
                  <a:lnTo>
                    <a:pt x="10503" y="61181"/>
                  </a:lnTo>
                  <a:lnTo>
                    <a:pt x="10221" y="61533"/>
                  </a:lnTo>
                  <a:lnTo>
                    <a:pt x="10080" y="61604"/>
                  </a:lnTo>
                  <a:lnTo>
                    <a:pt x="10009" y="61674"/>
                  </a:lnTo>
                  <a:lnTo>
                    <a:pt x="9868" y="61674"/>
                  </a:lnTo>
                  <a:lnTo>
                    <a:pt x="9798" y="61604"/>
                  </a:lnTo>
                  <a:lnTo>
                    <a:pt x="9586" y="61392"/>
                  </a:lnTo>
                  <a:lnTo>
                    <a:pt x="9445" y="61040"/>
                  </a:lnTo>
                  <a:lnTo>
                    <a:pt x="9304" y="60687"/>
                  </a:lnTo>
                  <a:lnTo>
                    <a:pt x="9234" y="60053"/>
                  </a:lnTo>
                  <a:lnTo>
                    <a:pt x="9304" y="59419"/>
                  </a:lnTo>
                  <a:lnTo>
                    <a:pt x="9375" y="59066"/>
                  </a:lnTo>
                  <a:lnTo>
                    <a:pt x="9516" y="58855"/>
                  </a:lnTo>
                  <a:lnTo>
                    <a:pt x="9727" y="58784"/>
                  </a:lnTo>
                  <a:lnTo>
                    <a:pt x="10221" y="58714"/>
                  </a:lnTo>
                  <a:lnTo>
                    <a:pt x="10432" y="58643"/>
                  </a:lnTo>
                  <a:lnTo>
                    <a:pt x="10714" y="58361"/>
                  </a:lnTo>
                  <a:close/>
                  <a:moveTo>
                    <a:pt x="24458" y="0"/>
                  </a:moveTo>
                  <a:lnTo>
                    <a:pt x="24599" y="3736"/>
                  </a:lnTo>
                  <a:lnTo>
                    <a:pt x="24670" y="6485"/>
                  </a:lnTo>
                  <a:lnTo>
                    <a:pt x="24599" y="7965"/>
                  </a:lnTo>
                  <a:lnTo>
                    <a:pt x="24247" y="9727"/>
                  </a:lnTo>
                  <a:lnTo>
                    <a:pt x="24036" y="10573"/>
                  </a:lnTo>
                  <a:lnTo>
                    <a:pt x="23754" y="11278"/>
                  </a:lnTo>
                  <a:lnTo>
                    <a:pt x="23401" y="11983"/>
                  </a:lnTo>
                  <a:lnTo>
                    <a:pt x="22978" y="12617"/>
                  </a:lnTo>
                  <a:lnTo>
                    <a:pt x="22414" y="13251"/>
                  </a:lnTo>
                  <a:lnTo>
                    <a:pt x="21780" y="13886"/>
                  </a:lnTo>
                  <a:lnTo>
                    <a:pt x="21639" y="13674"/>
                  </a:lnTo>
                  <a:lnTo>
                    <a:pt x="21498" y="13463"/>
                  </a:lnTo>
                  <a:lnTo>
                    <a:pt x="21005" y="13110"/>
                  </a:lnTo>
                  <a:lnTo>
                    <a:pt x="20441" y="12899"/>
                  </a:lnTo>
                  <a:lnTo>
                    <a:pt x="19807" y="12758"/>
                  </a:lnTo>
                  <a:lnTo>
                    <a:pt x="19243" y="12758"/>
                  </a:lnTo>
                  <a:lnTo>
                    <a:pt x="18961" y="12828"/>
                  </a:lnTo>
                  <a:lnTo>
                    <a:pt x="18749" y="12969"/>
                  </a:lnTo>
                  <a:lnTo>
                    <a:pt x="18538" y="13110"/>
                  </a:lnTo>
                  <a:lnTo>
                    <a:pt x="18397" y="13322"/>
                  </a:lnTo>
                  <a:lnTo>
                    <a:pt x="18326" y="13533"/>
                  </a:lnTo>
                  <a:lnTo>
                    <a:pt x="18256" y="13886"/>
                  </a:lnTo>
                  <a:lnTo>
                    <a:pt x="18256" y="14027"/>
                  </a:lnTo>
                  <a:lnTo>
                    <a:pt x="18326" y="14238"/>
                  </a:lnTo>
                  <a:lnTo>
                    <a:pt x="18608" y="14450"/>
                  </a:lnTo>
                  <a:lnTo>
                    <a:pt x="18890" y="14661"/>
                  </a:lnTo>
                  <a:lnTo>
                    <a:pt x="19313" y="14802"/>
                  </a:lnTo>
                  <a:lnTo>
                    <a:pt x="20088" y="14802"/>
                  </a:lnTo>
                  <a:lnTo>
                    <a:pt x="20441" y="14732"/>
                  </a:lnTo>
                  <a:lnTo>
                    <a:pt x="20723" y="14520"/>
                  </a:lnTo>
                  <a:lnTo>
                    <a:pt x="20652" y="14661"/>
                  </a:lnTo>
                  <a:lnTo>
                    <a:pt x="20441" y="14872"/>
                  </a:lnTo>
                  <a:lnTo>
                    <a:pt x="19595" y="15436"/>
                  </a:lnTo>
                  <a:lnTo>
                    <a:pt x="18115" y="16141"/>
                  </a:lnTo>
                  <a:lnTo>
                    <a:pt x="18044" y="15718"/>
                  </a:lnTo>
                  <a:lnTo>
                    <a:pt x="17903" y="15436"/>
                  </a:lnTo>
                  <a:lnTo>
                    <a:pt x="17692" y="15084"/>
                  </a:lnTo>
                  <a:lnTo>
                    <a:pt x="17481" y="14872"/>
                  </a:lnTo>
                  <a:lnTo>
                    <a:pt x="17269" y="14732"/>
                  </a:lnTo>
                  <a:lnTo>
                    <a:pt x="16987" y="14591"/>
                  </a:lnTo>
                  <a:lnTo>
                    <a:pt x="16705" y="14450"/>
                  </a:lnTo>
                  <a:lnTo>
                    <a:pt x="15789" y="14450"/>
                  </a:lnTo>
                  <a:lnTo>
                    <a:pt x="15155" y="14591"/>
                  </a:lnTo>
                  <a:lnTo>
                    <a:pt x="14520" y="14872"/>
                  </a:lnTo>
                  <a:lnTo>
                    <a:pt x="13886" y="15225"/>
                  </a:lnTo>
                  <a:lnTo>
                    <a:pt x="13393" y="15648"/>
                  </a:lnTo>
                  <a:lnTo>
                    <a:pt x="12970" y="16071"/>
                  </a:lnTo>
                  <a:lnTo>
                    <a:pt x="12758" y="16494"/>
                  </a:lnTo>
                  <a:lnTo>
                    <a:pt x="12688" y="16776"/>
                  </a:lnTo>
                  <a:lnTo>
                    <a:pt x="12617" y="16987"/>
                  </a:lnTo>
                  <a:lnTo>
                    <a:pt x="12688" y="17198"/>
                  </a:lnTo>
                  <a:lnTo>
                    <a:pt x="12758" y="17339"/>
                  </a:lnTo>
                  <a:lnTo>
                    <a:pt x="12899" y="17551"/>
                  </a:lnTo>
                  <a:lnTo>
                    <a:pt x="13111" y="17692"/>
                  </a:lnTo>
                  <a:lnTo>
                    <a:pt x="13393" y="17833"/>
                  </a:lnTo>
                  <a:lnTo>
                    <a:pt x="13745" y="17974"/>
                  </a:lnTo>
                  <a:lnTo>
                    <a:pt x="14168" y="18044"/>
                  </a:lnTo>
                  <a:lnTo>
                    <a:pt x="14661" y="18115"/>
                  </a:lnTo>
                  <a:lnTo>
                    <a:pt x="14027" y="18467"/>
                  </a:lnTo>
                  <a:lnTo>
                    <a:pt x="13393" y="18820"/>
                  </a:lnTo>
                  <a:lnTo>
                    <a:pt x="12617" y="19172"/>
                  </a:lnTo>
                  <a:lnTo>
                    <a:pt x="11842" y="19454"/>
                  </a:lnTo>
                  <a:lnTo>
                    <a:pt x="11067" y="19665"/>
                  </a:lnTo>
                  <a:lnTo>
                    <a:pt x="10291" y="19806"/>
                  </a:lnTo>
                  <a:lnTo>
                    <a:pt x="9516" y="19877"/>
                  </a:lnTo>
                  <a:lnTo>
                    <a:pt x="8811" y="19736"/>
                  </a:lnTo>
                  <a:lnTo>
                    <a:pt x="9023" y="19383"/>
                  </a:lnTo>
                  <a:lnTo>
                    <a:pt x="9445" y="19031"/>
                  </a:lnTo>
                  <a:lnTo>
                    <a:pt x="9939" y="18679"/>
                  </a:lnTo>
                  <a:lnTo>
                    <a:pt x="10503" y="18397"/>
                  </a:lnTo>
                  <a:lnTo>
                    <a:pt x="11067" y="18256"/>
                  </a:lnTo>
                  <a:lnTo>
                    <a:pt x="11630" y="18115"/>
                  </a:lnTo>
                  <a:lnTo>
                    <a:pt x="11912" y="18185"/>
                  </a:lnTo>
                  <a:lnTo>
                    <a:pt x="12124" y="18185"/>
                  </a:lnTo>
                  <a:lnTo>
                    <a:pt x="12335" y="18326"/>
                  </a:lnTo>
                  <a:lnTo>
                    <a:pt x="12547" y="18467"/>
                  </a:lnTo>
                  <a:lnTo>
                    <a:pt x="12265" y="18185"/>
                  </a:lnTo>
                  <a:lnTo>
                    <a:pt x="11912" y="17974"/>
                  </a:lnTo>
                  <a:lnTo>
                    <a:pt x="11560" y="17833"/>
                  </a:lnTo>
                  <a:lnTo>
                    <a:pt x="11278" y="17692"/>
                  </a:lnTo>
                  <a:lnTo>
                    <a:pt x="10644" y="17621"/>
                  </a:lnTo>
                  <a:lnTo>
                    <a:pt x="10009" y="17692"/>
                  </a:lnTo>
                  <a:lnTo>
                    <a:pt x="9445" y="17903"/>
                  </a:lnTo>
                  <a:lnTo>
                    <a:pt x="8952" y="18185"/>
                  </a:lnTo>
                  <a:lnTo>
                    <a:pt x="8529" y="18538"/>
                  </a:lnTo>
                  <a:lnTo>
                    <a:pt x="8177" y="18961"/>
                  </a:lnTo>
                  <a:lnTo>
                    <a:pt x="7965" y="19383"/>
                  </a:lnTo>
                  <a:lnTo>
                    <a:pt x="7895" y="19877"/>
                  </a:lnTo>
                  <a:lnTo>
                    <a:pt x="7895" y="20229"/>
                  </a:lnTo>
                  <a:lnTo>
                    <a:pt x="8036" y="20441"/>
                  </a:lnTo>
                  <a:lnTo>
                    <a:pt x="8177" y="20582"/>
                  </a:lnTo>
                  <a:lnTo>
                    <a:pt x="8318" y="20793"/>
                  </a:lnTo>
                  <a:lnTo>
                    <a:pt x="8529" y="20864"/>
                  </a:lnTo>
                  <a:lnTo>
                    <a:pt x="8811" y="21005"/>
                  </a:lnTo>
                  <a:lnTo>
                    <a:pt x="9164" y="21075"/>
                  </a:lnTo>
                  <a:lnTo>
                    <a:pt x="10009" y="21075"/>
                  </a:lnTo>
                  <a:lnTo>
                    <a:pt x="11067" y="21005"/>
                  </a:lnTo>
                  <a:lnTo>
                    <a:pt x="10009" y="22062"/>
                  </a:lnTo>
                  <a:lnTo>
                    <a:pt x="9023" y="23260"/>
                  </a:lnTo>
                  <a:lnTo>
                    <a:pt x="8882" y="22908"/>
                  </a:lnTo>
                  <a:lnTo>
                    <a:pt x="8670" y="22626"/>
                  </a:lnTo>
                  <a:lnTo>
                    <a:pt x="8529" y="22414"/>
                  </a:lnTo>
                  <a:lnTo>
                    <a:pt x="8318" y="22203"/>
                  </a:lnTo>
                  <a:lnTo>
                    <a:pt x="8106" y="22062"/>
                  </a:lnTo>
                  <a:lnTo>
                    <a:pt x="7824" y="21991"/>
                  </a:lnTo>
                  <a:lnTo>
                    <a:pt x="7401" y="21921"/>
                  </a:lnTo>
                  <a:lnTo>
                    <a:pt x="6908" y="21991"/>
                  </a:lnTo>
                  <a:lnTo>
                    <a:pt x="6415" y="22132"/>
                  </a:lnTo>
                  <a:lnTo>
                    <a:pt x="5992" y="22414"/>
                  </a:lnTo>
                  <a:lnTo>
                    <a:pt x="5639" y="22767"/>
                  </a:lnTo>
                  <a:lnTo>
                    <a:pt x="5357" y="23119"/>
                  </a:lnTo>
                  <a:lnTo>
                    <a:pt x="5146" y="23542"/>
                  </a:lnTo>
                  <a:lnTo>
                    <a:pt x="5075" y="23965"/>
                  </a:lnTo>
                  <a:lnTo>
                    <a:pt x="5146" y="24388"/>
                  </a:lnTo>
                  <a:lnTo>
                    <a:pt x="5287" y="24599"/>
                  </a:lnTo>
                  <a:lnTo>
                    <a:pt x="5428" y="24811"/>
                  </a:lnTo>
                  <a:lnTo>
                    <a:pt x="5639" y="24952"/>
                  </a:lnTo>
                  <a:lnTo>
                    <a:pt x="5851" y="25093"/>
                  </a:lnTo>
                  <a:lnTo>
                    <a:pt x="6556" y="25375"/>
                  </a:lnTo>
                  <a:lnTo>
                    <a:pt x="7472" y="25516"/>
                  </a:lnTo>
                  <a:lnTo>
                    <a:pt x="7260" y="25868"/>
                  </a:lnTo>
                  <a:lnTo>
                    <a:pt x="7190" y="26291"/>
                  </a:lnTo>
                  <a:lnTo>
                    <a:pt x="7120" y="26643"/>
                  </a:lnTo>
                  <a:lnTo>
                    <a:pt x="7120" y="27066"/>
                  </a:lnTo>
                  <a:lnTo>
                    <a:pt x="7190" y="27278"/>
                  </a:lnTo>
                  <a:lnTo>
                    <a:pt x="7260" y="27348"/>
                  </a:lnTo>
                  <a:lnTo>
                    <a:pt x="7331" y="27419"/>
                  </a:lnTo>
                  <a:lnTo>
                    <a:pt x="7472" y="27419"/>
                  </a:lnTo>
                  <a:lnTo>
                    <a:pt x="7542" y="27278"/>
                  </a:lnTo>
                  <a:lnTo>
                    <a:pt x="7824" y="26996"/>
                  </a:lnTo>
                  <a:lnTo>
                    <a:pt x="7824" y="27419"/>
                  </a:lnTo>
                  <a:lnTo>
                    <a:pt x="7895" y="27771"/>
                  </a:lnTo>
                  <a:lnTo>
                    <a:pt x="7965" y="28124"/>
                  </a:lnTo>
                  <a:lnTo>
                    <a:pt x="8106" y="28405"/>
                  </a:lnTo>
                  <a:lnTo>
                    <a:pt x="8247" y="28617"/>
                  </a:lnTo>
                  <a:lnTo>
                    <a:pt x="8459" y="28828"/>
                  </a:lnTo>
                  <a:lnTo>
                    <a:pt x="8670" y="28899"/>
                  </a:lnTo>
                  <a:lnTo>
                    <a:pt x="8952" y="29040"/>
                  </a:lnTo>
                  <a:lnTo>
                    <a:pt x="9445" y="29040"/>
                  </a:lnTo>
                  <a:lnTo>
                    <a:pt x="9657" y="28969"/>
                  </a:lnTo>
                  <a:lnTo>
                    <a:pt x="9939" y="28828"/>
                  </a:lnTo>
                  <a:lnTo>
                    <a:pt x="10221" y="28687"/>
                  </a:lnTo>
                  <a:lnTo>
                    <a:pt x="10432" y="28476"/>
                  </a:lnTo>
                  <a:lnTo>
                    <a:pt x="10644" y="28194"/>
                  </a:lnTo>
                  <a:lnTo>
                    <a:pt x="10855" y="27842"/>
                  </a:lnTo>
                  <a:lnTo>
                    <a:pt x="10926" y="27489"/>
                  </a:lnTo>
                  <a:lnTo>
                    <a:pt x="10996" y="26855"/>
                  </a:lnTo>
                  <a:lnTo>
                    <a:pt x="10996" y="26079"/>
                  </a:lnTo>
                  <a:lnTo>
                    <a:pt x="10926" y="25304"/>
                  </a:lnTo>
                  <a:lnTo>
                    <a:pt x="10855" y="24599"/>
                  </a:lnTo>
                  <a:lnTo>
                    <a:pt x="10644" y="24035"/>
                  </a:lnTo>
                  <a:lnTo>
                    <a:pt x="10503" y="23824"/>
                  </a:lnTo>
                  <a:lnTo>
                    <a:pt x="10362" y="23754"/>
                  </a:lnTo>
                  <a:lnTo>
                    <a:pt x="10221" y="23754"/>
                  </a:lnTo>
                  <a:lnTo>
                    <a:pt x="10009" y="23824"/>
                  </a:lnTo>
                  <a:lnTo>
                    <a:pt x="10785" y="22978"/>
                  </a:lnTo>
                  <a:lnTo>
                    <a:pt x="11560" y="22132"/>
                  </a:lnTo>
                  <a:lnTo>
                    <a:pt x="11489" y="22555"/>
                  </a:lnTo>
                  <a:lnTo>
                    <a:pt x="11560" y="22908"/>
                  </a:lnTo>
                  <a:lnTo>
                    <a:pt x="11630" y="23190"/>
                  </a:lnTo>
                  <a:lnTo>
                    <a:pt x="11701" y="23472"/>
                  </a:lnTo>
                  <a:lnTo>
                    <a:pt x="11912" y="23613"/>
                  </a:lnTo>
                  <a:lnTo>
                    <a:pt x="12053" y="23754"/>
                  </a:lnTo>
                  <a:lnTo>
                    <a:pt x="12335" y="23894"/>
                  </a:lnTo>
                  <a:lnTo>
                    <a:pt x="12829" y="23894"/>
                  </a:lnTo>
                  <a:lnTo>
                    <a:pt x="13111" y="23824"/>
                  </a:lnTo>
                  <a:lnTo>
                    <a:pt x="13674" y="23613"/>
                  </a:lnTo>
                  <a:lnTo>
                    <a:pt x="14238" y="23260"/>
                  </a:lnTo>
                  <a:lnTo>
                    <a:pt x="14661" y="22767"/>
                  </a:lnTo>
                  <a:lnTo>
                    <a:pt x="14873" y="22344"/>
                  </a:lnTo>
                  <a:lnTo>
                    <a:pt x="15014" y="21991"/>
                  </a:lnTo>
                  <a:lnTo>
                    <a:pt x="15155" y="21639"/>
                  </a:lnTo>
                  <a:lnTo>
                    <a:pt x="15155" y="21357"/>
                  </a:lnTo>
                  <a:lnTo>
                    <a:pt x="15155" y="20793"/>
                  </a:lnTo>
                  <a:lnTo>
                    <a:pt x="15084" y="20300"/>
                  </a:lnTo>
                  <a:lnTo>
                    <a:pt x="15084" y="19806"/>
                  </a:lnTo>
                  <a:lnTo>
                    <a:pt x="15084" y="19595"/>
                  </a:lnTo>
                  <a:lnTo>
                    <a:pt x="15155" y="19383"/>
                  </a:lnTo>
                  <a:lnTo>
                    <a:pt x="15296" y="19172"/>
                  </a:lnTo>
                  <a:lnTo>
                    <a:pt x="15578" y="18890"/>
                  </a:lnTo>
                  <a:lnTo>
                    <a:pt x="15859" y="18608"/>
                  </a:lnTo>
                  <a:lnTo>
                    <a:pt x="16282" y="18397"/>
                  </a:lnTo>
                  <a:lnTo>
                    <a:pt x="16000" y="19243"/>
                  </a:lnTo>
                  <a:lnTo>
                    <a:pt x="15930" y="19524"/>
                  </a:lnTo>
                  <a:lnTo>
                    <a:pt x="15930" y="19877"/>
                  </a:lnTo>
                  <a:lnTo>
                    <a:pt x="15930" y="20088"/>
                  </a:lnTo>
                  <a:lnTo>
                    <a:pt x="16000" y="20300"/>
                  </a:lnTo>
                  <a:lnTo>
                    <a:pt x="16141" y="20441"/>
                  </a:lnTo>
                  <a:lnTo>
                    <a:pt x="16282" y="20511"/>
                  </a:lnTo>
                  <a:lnTo>
                    <a:pt x="16494" y="20582"/>
                  </a:lnTo>
                  <a:lnTo>
                    <a:pt x="17199" y="20582"/>
                  </a:lnTo>
                  <a:lnTo>
                    <a:pt x="17763" y="20370"/>
                  </a:lnTo>
                  <a:lnTo>
                    <a:pt x="18326" y="20088"/>
                  </a:lnTo>
                  <a:lnTo>
                    <a:pt x="18890" y="19736"/>
                  </a:lnTo>
                  <a:lnTo>
                    <a:pt x="19384" y="19313"/>
                  </a:lnTo>
                  <a:lnTo>
                    <a:pt x="19807" y="18820"/>
                  </a:lnTo>
                  <a:lnTo>
                    <a:pt x="20159" y="18326"/>
                  </a:lnTo>
                  <a:lnTo>
                    <a:pt x="20300" y="17833"/>
                  </a:lnTo>
                  <a:lnTo>
                    <a:pt x="20300" y="17621"/>
                  </a:lnTo>
                  <a:lnTo>
                    <a:pt x="20229" y="17410"/>
                  </a:lnTo>
                  <a:lnTo>
                    <a:pt x="20159" y="17128"/>
                  </a:lnTo>
                  <a:lnTo>
                    <a:pt x="20018" y="16917"/>
                  </a:lnTo>
                  <a:lnTo>
                    <a:pt x="19736" y="16705"/>
                  </a:lnTo>
                  <a:lnTo>
                    <a:pt x="19454" y="16564"/>
                  </a:lnTo>
                  <a:lnTo>
                    <a:pt x="20582" y="15930"/>
                  </a:lnTo>
                  <a:lnTo>
                    <a:pt x="21357" y="15436"/>
                  </a:lnTo>
                  <a:lnTo>
                    <a:pt x="21639" y="15154"/>
                  </a:lnTo>
                  <a:lnTo>
                    <a:pt x="21992" y="14802"/>
                  </a:lnTo>
                  <a:lnTo>
                    <a:pt x="22837" y="13745"/>
                  </a:lnTo>
                  <a:lnTo>
                    <a:pt x="22133" y="15366"/>
                  </a:lnTo>
                  <a:lnTo>
                    <a:pt x="21357" y="16987"/>
                  </a:lnTo>
                  <a:lnTo>
                    <a:pt x="19666" y="20088"/>
                  </a:lnTo>
                  <a:lnTo>
                    <a:pt x="16212" y="26220"/>
                  </a:lnTo>
                  <a:lnTo>
                    <a:pt x="15507" y="27630"/>
                  </a:lnTo>
                  <a:lnTo>
                    <a:pt x="14873" y="29040"/>
                  </a:lnTo>
                  <a:lnTo>
                    <a:pt x="14168" y="30450"/>
                  </a:lnTo>
                  <a:lnTo>
                    <a:pt x="13745" y="31154"/>
                  </a:lnTo>
                  <a:lnTo>
                    <a:pt x="13322" y="31789"/>
                  </a:lnTo>
                  <a:lnTo>
                    <a:pt x="12758" y="32494"/>
                  </a:lnTo>
                  <a:lnTo>
                    <a:pt x="12053" y="33128"/>
                  </a:lnTo>
                  <a:lnTo>
                    <a:pt x="11278" y="33833"/>
                  </a:lnTo>
                  <a:lnTo>
                    <a:pt x="10432" y="34467"/>
                  </a:lnTo>
                  <a:lnTo>
                    <a:pt x="9657" y="34961"/>
                  </a:lnTo>
                  <a:lnTo>
                    <a:pt x="9023" y="35313"/>
                  </a:lnTo>
                  <a:lnTo>
                    <a:pt x="8600" y="35524"/>
                  </a:lnTo>
                  <a:lnTo>
                    <a:pt x="8388" y="35524"/>
                  </a:lnTo>
                  <a:lnTo>
                    <a:pt x="8388" y="35383"/>
                  </a:lnTo>
                  <a:lnTo>
                    <a:pt x="8247" y="35313"/>
                  </a:lnTo>
                  <a:lnTo>
                    <a:pt x="7754" y="35383"/>
                  </a:lnTo>
                  <a:lnTo>
                    <a:pt x="6979" y="35524"/>
                  </a:lnTo>
                  <a:lnTo>
                    <a:pt x="6062" y="35877"/>
                  </a:lnTo>
                  <a:lnTo>
                    <a:pt x="5146" y="36300"/>
                  </a:lnTo>
                  <a:lnTo>
                    <a:pt x="4300" y="36793"/>
                  </a:lnTo>
                  <a:lnTo>
                    <a:pt x="3948" y="37005"/>
                  </a:lnTo>
                  <a:lnTo>
                    <a:pt x="3666" y="37287"/>
                  </a:lnTo>
                  <a:lnTo>
                    <a:pt x="3454" y="37568"/>
                  </a:lnTo>
                  <a:lnTo>
                    <a:pt x="3313" y="37780"/>
                  </a:lnTo>
                  <a:lnTo>
                    <a:pt x="3243" y="38203"/>
                  </a:lnTo>
                  <a:lnTo>
                    <a:pt x="3172" y="38555"/>
                  </a:lnTo>
                  <a:lnTo>
                    <a:pt x="3172" y="38837"/>
                  </a:lnTo>
                  <a:lnTo>
                    <a:pt x="3243" y="39049"/>
                  </a:lnTo>
                  <a:lnTo>
                    <a:pt x="3313" y="39260"/>
                  </a:lnTo>
                  <a:lnTo>
                    <a:pt x="3454" y="39401"/>
                  </a:lnTo>
                  <a:lnTo>
                    <a:pt x="3666" y="39472"/>
                  </a:lnTo>
                  <a:lnTo>
                    <a:pt x="3877" y="39542"/>
                  </a:lnTo>
                  <a:lnTo>
                    <a:pt x="4300" y="39612"/>
                  </a:lnTo>
                  <a:lnTo>
                    <a:pt x="4864" y="39472"/>
                  </a:lnTo>
                  <a:lnTo>
                    <a:pt x="5428" y="39260"/>
                  </a:lnTo>
                  <a:lnTo>
                    <a:pt x="5992" y="38978"/>
                  </a:lnTo>
                  <a:lnTo>
                    <a:pt x="4935" y="40176"/>
                  </a:lnTo>
                  <a:lnTo>
                    <a:pt x="4089" y="41093"/>
                  </a:lnTo>
                  <a:lnTo>
                    <a:pt x="3172" y="41868"/>
                  </a:lnTo>
                  <a:lnTo>
                    <a:pt x="1974" y="42714"/>
                  </a:lnTo>
                  <a:lnTo>
                    <a:pt x="1551" y="43066"/>
                  </a:lnTo>
                  <a:lnTo>
                    <a:pt x="1058" y="43630"/>
                  </a:lnTo>
                  <a:lnTo>
                    <a:pt x="705" y="44194"/>
                  </a:lnTo>
                  <a:lnTo>
                    <a:pt x="424" y="44758"/>
                  </a:lnTo>
                  <a:lnTo>
                    <a:pt x="353" y="45040"/>
                  </a:lnTo>
                  <a:lnTo>
                    <a:pt x="353" y="45322"/>
                  </a:lnTo>
                  <a:lnTo>
                    <a:pt x="424" y="45533"/>
                  </a:lnTo>
                  <a:lnTo>
                    <a:pt x="494" y="45745"/>
                  </a:lnTo>
                  <a:lnTo>
                    <a:pt x="705" y="45886"/>
                  </a:lnTo>
                  <a:lnTo>
                    <a:pt x="1058" y="45956"/>
                  </a:lnTo>
                  <a:lnTo>
                    <a:pt x="1410" y="45956"/>
                  </a:lnTo>
                  <a:lnTo>
                    <a:pt x="1974" y="45886"/>
                  </a:lnTo>
                  <a:lnTo>
                    <a:pt x="1622" y="47013"/>
                  </a:lnTo>
                  <a:lnTo>
                    <a:pt x="1340" y="48141"/>
                  </a:lnTo>
                  <a:lnTo>
                    <a:pt x="987" y="48282"/>
                  </a:lnTo>
                  <a:lnTo>
                    <a:pt x="705" y="48494"/>
                  </a:lnTo>
                  <a:lnTo>
                    <a:pt x="424" y="48705"/>
                  </a:lnTo>
                  <a:lnTo>
                    <a:pt x="212" y="48987"/>
                  </a:lnTo>
                  <a:lnTo>
                    <a:pt x="1" y="49833"/>
                  </a:lnTo>
                  <a:lnTo>
                    <a:pt x="1" y="50256"/>
                  </a:lnTo>
                  <a:lnTo>
                    <a:pt x="71" y="50679"/>
                  </a:lnTo>
                  <a:lnTo>
                    <a:pt x="212" y="51031"/>
                  </a:lnTo>
                  <a:lnTo>
                    <a:pt x="494" y="51313"/>
                  </a:lnTo>
                  <a:lnTo>
                    <a:pt x="917" y="51524"/>
                  </a:lnTo>
                  <a:lnTo>
                    <a:pt x="1481" y="51595"/>
                  </a:lnTo>
                  <a:lnTo>
                    <a:pt x="2045" y="51524"/>
                  </a:lnTo>
                  <a:lnTo>
                    <a:pt x="2468" y="51383"/>
                  </a:lnTo>
                  <a:lnTo>
                    <a:pt x="2820" y="51172"/>
                  </a:lnTo>
                  <a:lnTo>
                    <a:pt x="3031" y="50820"/>
                  </a:lnTo>
                  <a:lnTo>
                    <a:pt x="3243" y="50397"/>
                  </a:lnTo>
                  <a:lnTo>
                    <a:pt x="3384" y="49974"/>
                  </a:lnTo>
                  <a:lnTo>
                    <a:pt x="3454" y="49057"/>
                  </a:lnTo>
                  <a:lnTo>
                    <a:pt x="3313" y="48634"/>
                  </a:lnTo>
                  <a:lnTo>
                    <a:pt x="3102" y="48282"/>
                  </a:lnTo>
                  <a:lnTo>
                    <a:pt x="2820" y="48000"/>
                  </a:lnTo>
                  <a:lnTo>
                    <a:pt x="2468" y="47789"/>
                  </a:lnTo>
                  <a:lnTo>
                    <a:pt x="2750" y="46731"/>
                  </a:lnTo>
                  <a:lnTo>
                    <a:pt x="3102" y="45745"/>
                  </a:lnTo>
                  <a:lnTo>
                    <a:pt x="3243" y="46027"/>
                  </a:lnTo>
                  <a:lnTo>
                    <a:pt x="3454" y="46309"/>
                  </a:lnTo>
                  <a:lnTo>
                    <a:pt x="3666" y="46520"/>
                  </a:lnTo>
                  <a:lnTo>
                    <a:pt x="3877" y="46661"/>
                  </a:lnTo>
                  <a:lnTo>
                    <a:pt x="4159" y="46802"/>
                  </a:lnTo>
                  <a:lnTo>
                    <a:pt x="5005" y="46802"/>
                  </a:lnTo>
                  <a:lnTo>
                    <a:pt x="5569" y="46590"/>
                  </a:lnTo>
                  <a:lnTo>
                    <a:pt x="6062" y="46168"/>
                  </a:lnTo>
                  <a:lnTo>
                    <a:pt x="6274" y="45956"/>
                  </a:lnTo>
                  <a:lnTo>
                    <a:pt x="6485" y="45674"/>
                  </a:lnTo>
                  <a:lnTo>
                    <a:pt x="6556" y="45392"/>
                  </a:lnTo>
                  <a:lnTo>
                    <a:pt x="6626" y="45110"/>
                  </a:lnTo>
                  <a:lnTo>
                    <a:pt x="6697" y="44758"/>
                  </a:lnTo>
                  <a:lnTo>
                    <a:pt x="6626" y="44405"/>
                  </a:lnTo>
                  <a:lnTo>
                    <a:pt x="6485" y="44123"/>
                  </a:lnTo>
                  <a:lnTo>
                    <a:pt x="6274" y="43842"/>
                  </a:lnTo>
                  <a:lnTo>
                    <a:pt x="5851" y="43278"/>
                  </a:lnTo>
                  <a:lnTo>
                    <a:pt x="5710" y="43066"/>
                  </a:lnTo>
                  <a:lnTo>
                    <a:pt x="5569" y="42714"/>
                  </a:lnTo>
                  <a:lnTo>
                    <a:pt x="4864" y="42220"/>
                  </a:lnTo>
                  <a:lnTo>
                    <a:pt x="5569" y="41093"/>
                  </a:lnTo>
                  <a:lnTo>
                    <a:pt x="6344" y="40035"/>
                  </a:lnTo>
                  <a:lnTo>
                    <a:pt x="6203" y="40458"/>
                  </a:lnTo>
                  <a:lnTo>
                    <a:pt x="6133" y="40881"/>
                  </a:lnTo>
                  <a:lnTo>
                    <a:pt x="6133" y="41304"/>
                  </a:lnTo>
                  <a:lnTo>
                    <a:pt x="6133" y="41586"/>
                  </a:lnTo>
                  <a:lnTo>
                    <a:pt x="6274" y="41868"/>
                  </a:lnTo>
                  <a:lnTo>
                    <a:pt x="6415" y="42150"/>
                  </a:lnTo>
                  <a:lnTo>
                    <a:pt x="6556" y="42291"/>
                  </a:lnTo>
                  <a:lnTo>
                    <a:pt x="6767" y="42432"/>
                  </a:lnTo>
                  <a:lnTo>
                    <a:pt x="6979" y="42502"/>
                  </a:lnTo>
                  <a:lnTo>
                    <a:pt x="7190" y="42502"/>
                  </a:lnTo>
                  <a:lnTo>
                    <a:pt x="7472" y="42432"/>
                  </a:lnTo>
                  <a:lnTo>
                    <a:pt x="7683" y="42291"/>
                  </a:lnTo>
                  <a:lnTo>
                    <a:pt x="7965" y="42150"/>
                  </a:lnTo>
                  <a:lnTo>
                    <a:pt x="8177" y="41868"/>
                  </a:lnTo>
                  <a:lnTo>
                    <a:pt x="8459" y="41445"/>
                  </a:lnTo>
                  <a:lnTo>
                    <a:pt x="8670" y="41022"/>
                  </a:lnTo>
                  <a:lnTo>
                    <a:pt x="8811" y="40529"/>
                  </a:lnTo>
                  <a:lnTo>
                    <a:pt x="8811" y="40035"/>
                  </a:lnTo>
                  <a:lnTo>
                    <a:pt x="8811" y="39542"/>
                  </a:lnTo>
                  <a:lnTo>
                    <a:pt x="8741" y="39049"/>
                  </a:lnTo>
                  <a:lnTo>
                    <a:pt x="8600" y="38062"/>
                  </a:lnTo>
                  <a:lnTo>
                    <a:pt x="8600" y="37568"/>
                  </a:lnTo>
                  <a:lnTo>
                    <a:pt x="8670" y="37146"/>
                  </a:lnTo>
                  <a:lnTo>
                    <a:pt x="8952" y="36582"/>
                  </a:lnTo>
                  <a:lnTo>
                    <a:pt x="9375" y="36018"/>
                  </a:lnTo>
                  <a:lnTo>
                    <a:pt x="9939" y="35454"/>
                  </a:lnTo>
                  <a:lnTo>
                    <a:pt x="10573" y="34890"/>
                  </a:lnTo>
                  <a:lnTo>
                    <a:pt x="11842" y="33762"/>
                  </a:lnTo>
                  <a:lnTo>
                    <a:pt x="12829" y="32776"/>
                  </a:lnTo>
                  <a:lnTo>
                    <a:pt x="12124" y="34608"/>
                  </a:lnTo>
                  <a:lnTo>
                    <a:pt x="11419" y="36370"/>
                  </a:lnTo>
                  <a:lnTo>
                    <a:pt x="10785" y="38203"/>
                  </a:lnTo>
                  <a:lnTo>
                    <a:pt x="10221" y="40035"/>
                  </a:lnTo>
                  <a:lnTo>
                    <a:pt x="9798" y="41868"/>
                  </a:lnTo>
                  <a:lnTo>
                    <a:pt x="9445" y="43771"/>
                  </a:lnTo>
                  <a:lnTo>
                    <a:pt x="9164" y="45674"/>
                  </a:lnTo>
                  <a:lnTo>
                    <a:pt x="9023" y="47577"/>
                  </a:lnTo>
                  <a:lnTo>
                    <a:pt x="9023" y="49551"/>
                  </a:lnTo>
                  <a:lnTo>
                    <a:pt x="8952" y="51383"/>
                  </a:lnTo>
                  <a:lnTo>
                    <a:pt x="8811" y="53357"/>
                  </a:lnTo>
                  <a:lnTo>
                    <a:pt x="8685" y="54492"/>
                  </a:lnTo>
                  <a:lnTo>
                    <a:pt x="8670" y="54485"/>
                  </a:lnTo>
                  <a:lnTo>
                    <a:pt x="8529" y="54485"/>
                  </a:lnTo>
                  <a:lnTo>
                    <a:pt x="8318" y="54555"/>
                  </a:lnTo>
                  <a:lnTo>
                    <a:pt x="8106" y="54696"/>
                  </a:lnTo>
                  <a:lnTo>
                    <a:pt x="7683" y="55119"/>
                  </a:lnTo>
                  <a:lnTo>
                    <a:pt x="7190" y="55683"/>
                  </a:lnTo>
                  <a:lnTo>
                    <a:pt x="6697" y="56317"/>
                  </a:lnTo>
                  <a:lnTo>
                    <a:pt x="6344" y="56952"/>
                  </a:lnTo>
                  <a:lnTo>
                    <a:pt x="6133" y="57445"/>
                  </a:lnTo>
                  <a:lnTo>
                    <a:pt x="6062" y="57656"/>
                  </a:lnTo>
                  <a:lnTo>
                    <a:pt x="6062" y="57797"/>
                  </a:lnTo>
                  <a:lnTo>
                    <a:pt x="6133" y="58150"/>
                  </a:lnTo>
                  <a:lnTo>
                    <a:pt x="6274" y="58432"/>
                  </a:lnTo>
                  <a:lnTo>
                    <a:pt x="6415" y="58573"/>
                  </a:lnTo>
                  <a:lnTo>
                    <a:pt x="6556" y="58714"/>
                  </a:lnTo>
                  <a:lnTo>
                    <a:pt x="6767" y="58784"/>
                  </a:lnTo>
                  <a:lnTo>
                    <a:pt x="6979" y="58855"/>
                  </a:lnTo>
                  <a:lnTo>
                    <a:pt x="7472" y="58714"/>
                  </a:lnTo>
                  <a:lnTo>
                    <a:pt x="7965" y="58502"/>
                  </a:lnTo>
                  <a:lnTo>
                    <a:pt x="8459" y="58150"/>
                  </a:lnTo>
                  <a:lnTo>
                    <a:pt x="8882" y="57727"/>
                  </a:lnTo>
                  <a:lnTo>
                    <a:pt x="9234" y="57304"/>
                  </a:lnTo>
                  <a:lnTo>
                    <a:pt x="9164" y="57938"/>
                  </a:lnTo>
                  <a:lnTo>
                    <a:pt x="9023" y="58784"/>
                  </a:lnTo>
                  <a:lnTo>
                    <a:pt x="8811" y="59771"/>
                  </a:lnTo>
                  <a:lnTo>
                    <a:pt x="8670" y="60758"/>
                  </a:lnTo>
                  <a:lnTo>
                    <a:pt x="8670" y="61251"/>
                  </a:lnTo>
                  <a:lnTo>
                    <a:pt x="8741" y="61674"/>
                  </a:lnTo>
                  <a:lnTo>
                    <a:pt x="8811" y="62027"/>
                  </a:lnTo>
                  <a:lnTo>
                    <a:pt x="8952" y="62379"/>
                  </a:lnTo>
                  <a:lnTo>
                    <a:pt x="9234" y="62590"/>
                  </a:lnTo>
                  <a:lnTo>
                    <a:pt x="9586" y="62661"/>
                  </a:lnTo>
                  <a:lnTo>
                    <a:pt x="10009" y="62661"/>
                  </a:lnTo>
                  <a:lnTo>
                    <a:pt x="10573" y="62520"/>
                  </a:lnTo>
                  <a:lnTo>
                    <a:pt x="11067" y="62308"/>
                  </a:lnTo>
                  <a:lnTo>
                    <a:pt x="11489" y="61956"/>
                  </a:lnTo>
                  <a:lnTo>
                    <a:pt x="11771" y="61604"/>
                  </a:lnTo>
                  <a:lnTo>
                    <a:pt x="11912" y="61181"/>
                  </a:lnTo>
                  <a:lnTo>
                    <a:pt x="12053" y="60687"/>
                  </a:lnTo>
                  <a:lnTo>
                    <a:pt x="12053" y="60194"/>
                  </a:lnTo>
                  <a:lnTo>
                    <a:pt x="11983" y="59630"/>
                  </a:lnTo>
                  <a:lnTo>
                    <a:pt x="11842" y="59066"/>
                  </a:lnTo>
                  <a:lnTo>
                    <a:pt x="11560" y="57938"/>
                  </a:lnTo>
                  <a:lnTo>
                    <a:pt x="11208" y="56881"/>
                  </a:lnTo>
                  <a:lnTo>
                    <a:pt x="10855" y="55965"/>
                  </a:lnTo>
                  <a:lnTo>
                    <a:pt x="10785" y="55542"/>
                  </a:lnTo>
                  <a:lnTo>
                    <a:pt x="10714" y="55190"/>
                  </a:lnTo>
                  <a:lnTo>
                    <a:pt x="10714" y="55190"/>
                  </a:lnTo>
                  <a:lnTo>
                    <a:pt x="10996" y="55331"/>
                  </a:lnTo>
                  <a:lnTo>
                    <a:pt x="11349" y="55471"/>
                  </a:lnTo>
                  <a:lnTo>
                    <a:pt x="12335" y="55471"/>
                  </a:lnTo>
                  <a:lnTo>
                    <a:pt x="12617" y="55401"/>
                  </a:lnTo>
                  <a:lnTo>
                    <a:pt x="13252" y="55119"/>
                  </a:lnTo>
                  <a:lnTo>
                    <a:pt x="13815" y="54696"/>
                  </a:lnTo>
                  <a:lnTo>
                    <a:pt x="14309" y="54203"/>
                  </a:lnTo>
                  <a:lnTo>
                    <a:pt x="14732" y="53639"/>
                  </a:lnTo>
                  <a:lnTo>
                    <a:pt x="15084" y="53005"/>
                  </a:lnTo>
                  <a:lnTo>
                    <a:pt x="15296" y="53357"/>
                  </a:lnTo>
                  <a:lnTo>
                    <a:pt x="15437" y="53568"/>
                  </a:lnTo>
                  <a:lnTo>
                    <a:pt x="15648" y="53709"/>
                  </a:lnTo>
                  <a:lnTo>
                    <a:pt x="15789" y="53709"/>
                  </a:lnTo>
                  <a:lnTo>
                    <a:pt x="15930" y="53639"/>
                  </a:lnTo>
                  <a:lnTo>
                    <a:pt x="16000" y="53498"/>
                  </a:lnTo>
                  <a:lnTo>
                    <a:pt x="16071" y="53145"/>
                  </a:lnTo>
                  <a:lnTo>
                    <a:pt x="16141" y="52652"/>
                  </a:lnTo>
                  <a:lnTo>
                    <a:pt x="16071" y="52229"/>
                  </a:lnTo>
                  <a:lnTo>
                    <a:pt x="16000" y="52159"/>
                  </a:lnTo>
                  <a:lnTo>
                    <a:pt x="15859" y="52088"/>
                  </a:lnTo>
                  <a:lnTo>
                    <a:pt x="15718" y="52159"/>
                  </a:lnTo>
                  <a:lnTo>
                    <a:pt x="15578" y="52300"/>
                  </a:lnTo>
                  <a:lnTo>
                    <a:pt x="15507" y="52018"/>
                  </a:lnTo>
                  <a:lnTo>
                    <a:pt x="15366" y="51665"/>
                  </a:lnTo>
                  <a:lnTo>
                    <a:pt x="15789" y="51806"/>
                  </a:lnTo>
                  <a:lnTo>
                    <a:pt x="16635" y="51806"/>
                  </a:lnTo>
                  <a:lnTo>
                    <a:pt x="17058" y="51665"/>
                  </a:lnTo>
                  <a:lnTo>
                    <a:pt x="17481" y="51454"/>
                  </a:lnTo>
                  <a:lnTo>
                    <a:pt x="17763" y="51172"/>
                  </a:lnTo>
                  <a:lnTo>
                    <a:pt x="17833" y="51031"/>
                  </a:lnTo>
                  <a:lnTo>
                    <a:pt x="17903" y="50820"/>
                  </a:lnTo>
                  <a:lnTo>
                    <a:pt x="17903" y="50538"/>
                  </a:lnTo>
                  <a:lnTo>
                    <a:pt x="17903" y="50326"/>
                  </a:lnTo>
                  <a:lnTo>
                    <a:pt x="17833" y="50115"/>
                  </a:lnTo>
                  <a:lnTo>
                    <a:pt x="17692" y="49903"/>
                  </a:lnTo>
                  <a:lnTo>
                    <a:pt x="17551" y="49762"/>
                  </a:lnTo>
                  <a:lnTo>
                    <a:pt x="17340" y="49621"/>
                  </a:lnTo>
                  <a:lnTo>
                    <a:pt x="16776" y="49480"/>
                  </a:lnTo>
                  <a:lnTo>
                    <a:pt x="16212" y="49410"/>
                  </a:lnTo>
                  <a:lnTo>
                    <a:pt x="15155" y="49480"/>
                  </a:lnTo>
                  <a:lnTo>
                    <a:pt x="14661" y="49551"/>
                  </a:lnTo>
                  <a:lnTo>
                    <a:pt x="14520" y="49410"/>
                  </a:lnTo>
                  <a:lnTo>
                    <a:pt x="14450" y="49057"/>
                  </a:lnTo>
                  <a:lnTo>
                    <a:pt x="14238" y="48212"/>
                  </a:lnTo>
                  <a:lnTo>
                    <a:pt x="13956" y="46943"/>
                  </a:lnTo>
                  <a:lnTo>
                    <a:pt x="14450" y="47084"/>
                  </a:lnTo>
                  <a:lnTo>
                    <a:pt x="14873" y="47154"/>
                  </a:lnTo>
                  <a:lnTo>
                    <a:pt x="15225" y="47154"/>
                  </a:lnTo>
                  <a:lnTo>
                    <a:pt x="15578" y="47013"/>
                  </a:lnTo>
                  <a:lnTo>
                    <a:pt x="15789" y="46872"/>
                  </a:lnTo>
                  <a:lnTo>
                    <a:pt x="16000" y="46590"/>
                  </a:lnTo>
                  <a:lnTo>
                    <a:pt x="16141" y="46309"/>
                  </a:lnTo>
                  <a:lnTo>
                    <a:pt x="16212" y="46027"/>
                  </a:lnTo>
                  <a:lnTo>
                    <a:pt x="16212" y="45674"/>
                  </a:lnTo>
                  <a:lnTo>
                    <a:pt x="16141" y="45322"/>
                  </a:lnTo>
                  <a:lnTo>
                    <a:pt x="16071" y="44969"/>
                  </a:lnTo>
                  <a:lnTo>
                    <a:pt x="15859" y="44617"/>
                  </a:lnTo>
                  <a:lnTo>
                    <a:pt x="15648" y="44264"/>
                  </a:lnTo>
                  <a:lnTo>
                    <a:pt x="15366" y="43912"/>
                  </a:lnTo>
                  <a:lnTo>
                    <a:pt x="15084" y="43630"/>
                  </a:lnTo>
                  <a:lnTo>
                    <a:pt x="14661" y="43419"/>
                  </a:lnTo>
                  <a:lnTo>
                    <a:pt x="14238" y="43278"/>
                  </a:lnTo>
                  <a:lnTo>
                    <a:pt x="13886" y="43207"/>
                  </a:lnTo>
                  <a:lnTo>
                    <a:pt x="13111" y="43207"/>
                  </a:lnTo>
                  <a:lnTo>
                    <a:pt x="12829" y="43137"/>
                  </a:lnTo>
                  <a:lnTo>
                    <a:pt x="12476" y="43066"/>
                  </a:lnTo>
                  <a:lnTo>
                    <a:pt x="12194" y="42855"/>
                  </a:lnTo>
                  <a:lnTo>
                    <a:pt x="11912" y="42502"/>
                  </a:lnTo>
                  <a:lnTo>
                    <a:pt x="11701" y="42150"/>
                  </a:lnTo>
                  <a:lnTo>
                    <a:pt x="11630" y="41727"/>
                  </a:lnTo>
                  <a:lnTo>
                    <a:pt x="11560" y="41375"/>
                  </a:lnTo>
                  <a:lnTo>
                    <a:pt x="11630" y="40952"/>
                  </a:lnTo>
                  <a:lnTo>
                    <a:pt x="11842" y="40176"/>
                  </a:lnTo>
                  <a:lnTo>
                    <a:pt x="12124" y="39331"/>
                  </a:lnTo>
                  <a:lnTo>
                    <a:pt x="12829" y="37146"/>
                  </a:lnTo>
                  <a:lnTo>
                    <a:pt x="13674" y="35031"/>
                  </a:lnTo>
                  <a:lnTo>
                    <a:pt x="14591" y="32987"/>
                  </a:lnTo>
                  <a:lnTo>
                    <a:pt x="15648" y="30943"/>
                  </a:lnTo>
                  <a:lnTo>
                    <a:pt x="16705" y="28899"/>
                  </a:lnTo>
                  <a:lnTo>
                    <a:pt x="17763" y="26925"/>
                  </a:lnTo>
                  <a:lnTo>
                    <a:pt x="20018" y="22908"/>
                  </a:lnTo>
                  <a:lnTo>
                    <a:pt x="19877" y="23542"/>
                  </a:lnTo>
                  <a:lnTo>
                    <a:pt x="19807" y="24247"/>
                  </a:lnTo>
                  <a:lnTo>
                    <a:pt x="19736" y="25657"/>
                  </a:lnTo>
                  <a:lnTo>
                    <a:pt x="19736" y="26361"/>
                  </a:lnTo>
                  <a:lnTo>
                    <a:pt x="19595" y="26996"/>
                  </a:lnTo>
                  <a:lnTo>
                    <a:pt x="19525" y="27560"/>
                  </a:lnTo>
                  <a:lnTo>
                    <a:pt x="19313" y="28053"/>
                  </a:lnTo>
                  <a:lnTo>
                    <a:pt x="19031" y="28405"/>
                  </a:lnTo>
                  <a:lnTo>
                    <a:pt x="18608" y="28828"/>
                  </a:lnTo>
                  <a:lnTo>
                    <a:pt x="18256" y="29181"/>
                  </a:lnTo>
                  <a:lnTo>
                    <a:pt x="17833" y="29533"/>
                  </a:lnTo>
                  <a:lnTo>
                    <a:pt x="17481" y="29956"/>
                  </a:lnTo>
                  <a:lnTo>
                    <a:pt x="17410" y="30238"/>
                  </a:lnTo>
                  <a:lnTo>
                    <a:pt x="17340" y="30450"/>
                  </a:lnTo>
                  <a:lnTo>
                    <a:pt x="17340" y="30731"/>
                  </a:lnTo>
                  <a:lnTo>
                    <a:pt x="17340" y="31013"/>
                  </a:lnTo>
                  <a:lnTo>
                    <a:pt x="17481" y="31295"/>
                  </a:lnTo>
                  <a:lnTo>
                    <a:pt x="17622" y="31577"/>
                  </a:lnTo>
                  <a:lnTo>
                    <a:pt x="17833" y="31789"/>
                  </a:lnTo>
                  <a:lnTo>
                    <a:pt x="17974" y="32000"/>
                  </a:lnTo>
                  <a:lnTo>
                    <a:pt x="18185" y="32071"/>
                  </a:lnTo>
                  <a:lnTo>
                    <a:pt x="18397" y="32141"/>
                  </a:lnTo>
                  <a:lnTo>
                    <a:pt x="18608" y="32141"/>
                  </a:lnTo>
                  <a:lnTo>
                    <a:pt x="18749" y="32071"/>
                  </a:lnTo>
                  <a:lnTo>
                    <a:pt x="19172" y="31859"/>
                  </a:lnTo>
                  <a:lnTo>
                    <a:pt x="19525" y="31577"/>
                  </a:lnTo>
                  <a:lnTo>
                    <a:pt x="19807" y="31225"/>
                  </a:lnTo>
                  <a:lnTo>
                    <a:pt x="20370" y="30450"/>
                  </a:lnTo>
                  <a:lnTo>
                    <a:pt x="21146" y="32564"/>
                  </a:lnTo>
                  <a:lnTo>
                    <a:pt x="20511" y="32705"/>
                  </a:lnTo>
                  <a:lnTo>
                    <a:pt x="20088" y="32916"/>
                  </a:lnTo>
                  <a:lnTo>
                    <a:pt x="19666" y="33198"/>
                  </a:lnTo>
                  <a:lnTo>
                    <a:pt x="19384" y="33551"/>
                  </a:lnTo>
                  <a:lnTo>
                    <a:pt x="19172" y="33903"/>
                  </a:lnTo>
                  <a:lnTo>
                    <a:pt x="19031" y="34256"/>
                  </a:lnTo>
                  <a:lnTo>
                    <a:pt x="19031" y="34608"/>
                  </a:lnTo>
                  <a:lnTo>
                    <a:pt x="19102" y="34961"/>
                  </a:lnTo>
                  <a:lnTo>
                    <a:pt x="19172" y="35242"/>
                  </a:lnTo>
                  <a:lnTo>
                    <a:pt x="19384" y="35454"/>
                  </a:lnTo>
                  <a:lnTo>
                    <a:pt x="19595" y="35665"/>
                  </a:lnTo>
                  <a:lnTo>
                    <a:pt x="19948" y="35806"/>
                  </a:lnTo>
                  <a:lnTo>
                    <a:pt x="20300" y="35806"/>
                  </a:lnTo>
                  <a:lnTo>
                    <a:pt x="20723" y="35736"/>
                  </a:lnTo>
                  <a:lnTo>
                    <a:pt x="21216" y="35595"/>
                  </a:lnTo>
                  <a:lnTo>
                    <a:pt x="21780" y="35242"/>
                  </a:lnTo>
                  <a:lnTo>
                    <a:pt x="21780" y="35736"/>
                  </a:lnTo>
                  <a:lnTo>
                    <a:pt x="21780" y="36159"/>
                  </a:lnTo>
                  <a:lnTo>
                    <a:pt x="21639" y="36441"/>
                  </a:lnTo>
                  <a:lnTo>
                    <a:pt x="21498" y="36723"/>
                  </a:lnTo>
                  <a:lnTo>
                    <a:pt x="21287" y="36934"/>
                  </a:lnTo>
                  <a:lnTo>
                    <a:pt x="21075" y="37075"/>
                  </a:lnTo>
                  <a:lnTo>
                    <a:pt x="20511" y="37427"/>
                  </a:lnTo>
                  <a:lnTo>
                    <a:pt x="19877" y="37709"/>
                  </a:lnTo>
                  <a:lnTo>
                    <a:pt x="19595" y="37850"/>
                  </a:lnTo>
                  <a:lnTo>
                    <a:pt x="19384" y="38062"/>
                  </a:lnTo>
                  <a:lnTo>
                    <a:pt x="19172" y="38344"/>
                  </a:lnTo>
                  <a:lnTo>
                    <a:pt x="18961" y="38626"/>
                  </a:lnTo>
                  <a:lnTo>
                    <a:pt x="18890" y="39049"/>
                  </a:lnTo>
                  <a:lnTo>
                    <a:pt x="18820" y="39542"/>
                  </a:lnTo>
                  <a:lnTo>
                    <a:pt x="18820" y="40106"/>
                  </a:lnTo>
                  <a:lnTo>
                    <a:pt x="18890" y="40388"/>
                  </a:lnTo>
                  <a:lnTo>
                    <a:pt x="19031" y="40599"/>
                  </a:lnTo>
                  <a:lnTo>
                    <a:pt x="19172" y="40740"/>
                  </a:lnTo>
                  <a:lnTo>
                    <a:pt x="19313" y="40881"/>
                  </a:lnTo>
                  <a:lnTo>
                    <a:pt x="19666" y="41022"/>
                  </a:lnTo>
                  <a:lnTo>
                    <a:pt x="20088" y="41022"/>
                  </a:lnTo>
                  <a:lnTo>
                    <a:pt x="20511" y="40881"/>
                  </a:lnTo>
                  <a:lnTo>
                    <a:pt x="20934" y="40599"/>
                  </a:lnTo>
                  <a:lnTo>
                    <a:pt x="21357" y="40176"/>
                  </a:lnTo>
                  <a:lnTo>
                    <a:pt x="21428" y="40599"/>
                  </a:lnTo>
                  <a:lnTo>
                    <a:pt x="21569" y="41022"/>
                  </a:lnTo>
                  <a:lnTo>
                    <a:pt x="21710" y="41375"/>
                  </a:lnTo>
                  <a:lnTo>
                    <a:pt x="21851" y="41657"/>
                  </a:lnTo>
                  <a:lnTo>
                    <a:pt x="22062" y="41938"/>
                  </a:lnTo>
                  <a:lnTo>
                    <a:pt x="22344" y="42220"/>
                  </a:lnTo>
                  <a:lnTo>
                    <a:pt x="22626" y="42361"/>
                  </a:lnTo>
                  <a:lnTo>
                    <a:pt x="22908" y="42502"/>
                  </a:lnTo>
                  <a:lnTo>
                    <a:pt x="23190" y="42573"/>
                  </a:lnTo>
                  <a:lnTo>
                    <a:pt x="23472" y="42643"/>
                  </a:lnTo>
                  <a:lnTo>
                    <a:pt x="23754" y="42573"/>
                  </a:lnTo>
                  <a:lnTo>
                    <a:pt x="24036" y="42432"/>
                  </a:lnTo>
                  <a:lnTo>
                    <a:pt x="24317" y="42220"/>
                  </a:lnTo>
                  <a:lnTo>
                    <a:pt x="24529" y="41938"/>
                  </a:lnTo>
                  <a:lnTo>
                    <a:pt x="24811" y="41586"/>
                  </a:lnTo>
                  <a:lnTo>
                    <a:pt x="25022" y="41163"/>
                  </a:lnTo>
                  <a:lnTo>
                    <a:pt x="25163" y="40670"/>
                  </a:lnTo>
                  <a:lnTo>
                    <a:pt x="25234" y="40317"/>
                  </a:lnTo>
                  <a:lnTo>
                    <a:pt x="25163" y="39894"/>
                  </a:lnTo>
                  <a:lnTo>
                    <a:pt x="25093" y="39542"/>
                  </a:lnTo>
                  <a:lnTo>
                    <a:pt x="25022" y="39190"/>
                  </a:lnTo>
                  <a:lnTo>
                    <a:pt x="24811" y="38837"/>
                  </a:lnTo>
                  <a:lnTo>
                    <a:pt x="24388" y="38203"/>
                  </a:lnTo>
                  <a:lnTo>
                    <a:pt x="23542" y="37005"/>
                  </a:lnTo>
                  <a:lnTo>
                    <a:pt x="23190" y="36370"/>
                  </a:lnTo>
                  <a:lnTo>
                    <a:pt x="23049" y="36088"/>
                  </a:lnTo>
                  <a:lnTo>
                    <a:pt x="22978" y="35736"/>
                  </a:lnTo>
                  <a:lnTo>
                    <a:pt x="23260" y="35947"/>
                  </a:lnTo>
                  <a:lnTo>
                    <a:pt x="23542" y="36159"/>
                  </a:lnTo>
                  <a:lnTo>
                    <a:pt x="23824" y="36300"/>
                  </a:lnTo>
                  <a:lnTo>
                    <a:pt x="24177" y="36370"/>
                  </a:lnTo>
                  <a:lnTo>
                    <a:pt x="24811" y="36441"/>
                  </a:lnTo>
                  <a:lnTo>
                    <a:pt x="25093" y="36370"/>
                  </a:lnTo>
                  <a:lnTo>
                    <a:pt x="25375" y="36300"/>
                  </a:lnTo>
                  <a:lnTo>
                    <a:pt x="25586" y="36229"/>
                  </a:lnTo>
                  <a:lnTo>
                    <a:pt x="25798" y="36088"/>
                  </a:lnTo>
                  <a:lnTo>
                    <a:pt x="25939" y="35877"/>
                  </a:lnTo>
                  <a:lnTo>
                    <a:pt x="26080" y="35665"/>
                  </a:lnTo>
                  <a:lnTo>
                    <a:pt x="26080" y="35383"/>
                  </a:lnTo>
                  <a:lnTo>
                    <a:pt x="26080" y="35101"/>
                  </a:lnTo>
                  <a:lnTo>
                    <a:pt x="26009" y="34749"/>
                  </a:lnTo>
                  <a:lnTo>
                    <a:pt x="25798" y="34326"/>
                  </a:lnTo>
                  <a:lnTo>
                    <a:pt x="25586" y="34044"/>
                  </a:lnTo>
                  <a:lnTo>
                    <a:pt x="25375" y="33762"/>
                  </a:lnTo>
                  <a:lnTo>
                    <a:pt x="25163" y="33551"/>
                  </a:lnTo>
                  <a:lnTo>
                    <a:pt x="24881" y="33410"/>
                  </a:lnTo>
                  <a:lnTo>
                    <a:pt x="24388" y="33198"/>
                  </a:lnTo>
                  <a:lnTo>
                    <a:pt x="23824" y="33057"/>
                  </a:lnTo>
                  <a:lnTo>
                    <a:pt x="23260" y="32916"/>
                  </a:lnTo>
                  <a:lnTo>
                    <a:pt x="22767" y="32705"/>
                  </a:lnTo>
                  <a:lnTo>
                    <a:pt x="22555" y="32564"/>
                  </a:lnTo>
                  <a:lnTo>
                    <a:pt x="22344" y="32353"/>
                  </a:lnTo>
                  <a:lnTo>
                    <a:pt x="22133" y="32141"/>
                  </a:lnTo>
                  <a:lnTo>
                    <a:pt x="21992" y="31789"/>
                  </a:lnTo>
                  <a:lnTo>
                    <a:pt x="22273" y="32000"/>
                  </a:lnTo>
                  <a:lnTo>
                    <a:pt x="22626" y="32141"/>
                  </a:lnTo>
                  <a:lnTo>
                    <a:pt x="22908" y="32212"/>
                  </a:lnTo>
                  <a:lnTo>
                    <a:pt x="23190" y="32282"/>
                  </a:lnTo>
                  <a:lnTo>
                    <a:pt x="23472" y="32212"/>
                  </a:lnTo>
                  <a:lnTo>
                    <a:pt x="23754" y="32141"/>
                  </a:lnTo>
                  <a:lnTo>
                    <a:pt x="24036" y="32071"/>
                  </a:lnTo>
                  <a:lnTo>
                    <a:pt x="24247" y="31859"/>
                  </a:lnTo>
                  <a:lnTo>
                    <a:pt x="24458" y="31718"/>
                  </a:lnTo>
                  <a:lnTo>
                    <a:pt x="24599" y="31507"/>
                  </a:lnTo>
                  <a:lnTo>
                    <a:pt x="24740" y="31225"/>
                  </a:lnTo>
                  <a:lnTo>
                    <a:pt x="24881" y="30943"/>
                  </a:lnTo>
                  <a:lnTo>
                    <a:pt x="24881" y="30661"/>
                  </a:lnTo>
                  <a:lnTo>
                    <a:pt x="24881" y="30309"/>
                  </a:lnTo>
                  <a:lnTo>
                    <a:pt x="24881" y="30027"/>
                  </a:lnTo>
                  <a:lnTo>
                    <a:pt x="24811" y="29674"/>
                  </a:lnTo>
                  <a:lnTo>
                    <a:pt x="24529" y="29110"/>
                  </a:lnTo>
                  <a:lnTo>
                    <a:pt x="24106" y="28687"/>
                  </a:lnTo>
                  <a:lnTo>
                    <a:pt x="23542" y="28265"/>
                  </a:lnTo>
                  <a:lnTo>
                    <a:pt x="22978" y="27912"/>
                  </a:lnTo>
                  <a:lnTo>
                    <a:pt x="22344" y="27630"/>
                  </a:lnTo>
                  <a:lnTo>
                    <a:pt x="21710" y="27489"/>
                  </a:lnTo>
                  <a:lnTo>
                    <a:pt x="21075" y="27419"/>
                  </a:lnTo>
                  <a:lnTo>
                    <a:pt x="20511" y="27489"/>
                  </a:lnTo>
                  <a:lnTo>
                    <a:pt x="20229" y="25727"/>
                  </a:lnTo>
                  <a:lnTo>
                    <a:pt x="20229" y="24881"/>
                  </a:lnTo>
                  <a:lnTo>
                    <a:pt x="20229" y="24035"/>
                  </a:lnTo>
                  <a:lnTo>
                    <a:pt x="20300" y="23260"/>
                  </a:lnTo>
                  <a:lnTo>
                    <a:pt x="20441" y="22485"/>
                  </a:lnTo>
                  <a:lnTo>
                    <a:pt x="20723" y="21709"/>
                  </a:lnTo>
                  <a:lnTo>
                    <a:pt x="21075" y="20934"/>
                  </a:lnTo>
                  <a:lnTo>
                    <a:pt x="21992" y="19172"/>
                  </a:lnTo>
                  <a:lnTo>
                    <a:pt x="22908" y="17410"/>
                  </a:lnTo>
                  <a:lnTo>
                    <a:pt x="23683" y="15648"/>
                  </a:lnTo>
                  <a:lnTo>
                    <a:pt x="24458" y="13815"/>
                  </a:lnTo>
                  <a:lnTo>
                    <a:pt x="25022" y="12124"/>
                  </a:lnTo>
                  <a:lnTo>
                    <a:pt x="25516" y="10432"/>
                  </a:lnTo>
                  <a:lnTo>
                    <a:pt x="25868" y="8670"/>
                  </a:lnTo>
                  <a:lnTo>
                    <a:pt x="26009" y="7824"/>
                  </a:lnTo>
                  <a:lnTo>
                    <a:pt x="26080" y="6908"/>
                  </a:lnTo>
                  <a:lnTo>
                    <a:pt x="26009" y="5498"/>
                  </a:lnTo>
                  <a:lnTo>
                    <a:pt x="25868" y="4300"/>
                  </a:lnTo>
                  <a:lnTo>
                    <a:pt x="25727" y="3031"/>
                  </a:lnTo>
                  <a:lnTo>
                    <a:pt x="25516" y="1762"/>
                  </a:lnTo>
                  <a:lnTo>
                    <a:pt x="25234" y="776"/>
                  </a:lnTo>
                  <a:lnTo>
                    <a:pt x="25022" y="423"/>
                  </a:lnTo>
                  <a:lnTo>
                    <a:pt x="24881" y="141"/>
                  </a:lnTo>
                  <a:lnTo>
                    <a:pt x="24670" y="0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34" name="Google Shape;34;p2"/>
            <p:cNvGrpSpPr/>
            <p:nvPr/>
          </p:nvGrpSpPr>
          <p:grpSpPr>
            <a:xfrm>
              <a:off x="1583150" y="1350000"/>
              <a:ext cx="216775" cy="269625"/>
              <a:chOff x="3876925" y="1350000"/>
              <a:chExt cx="216775" cy="269625"/>
            </a:xfrm>
          </p:grpSpPr>
          <p:sp>
            <p:nvSpPr>
              <p:cNvPr id="35" name="Google Shape;35;p2"/>
              <p:cNvSpPr/>
              <p:nvPr/>
            </p:nvSpPr>
            <p:spPr>
              <a:xfrm>
                <a:off x="3876925" y="1350000"/>
                <a:ext cx="216775" cy="269625"/>
              </a:xfrm>
              <a:custGeom>
                <a:rect b="b" l="l" r="r" t="t"/>
                <a:pathLst>
                  <a:path extrusionOk="0" h="10785" w="8671">
                    <a:moveTo>
                      <a:pt x="6908" y="1622"/>
                    </a:moveTo>
                    <a:lnTo>
                      <a:pt x="7120" y="1763"/>
                    </a:lnTo>
                    <a:lnTo>
                      <a:pt x="7190" y="1904"/>
                    </a:lnTo>
                    <a:lnTo>
                      <a:pt x="7190" y="2045"/>
                    </a:lnTo>
                    <a:lnTo>
                      <a:pt x="7120" y="2256"/>
                    </a:lnTo>
                    <a:lnTo>
                      <a:pt x="6908" y="2679"/>
                    </a:lnTo>
                    <a:lnTo>
                      <a:pt x="6556" y="3172"/>
                    </a:lnTo>
                    <a:lnTo>
                      <a:pt x="5781" y="4089"/>
                    </a:lnTo>
                    <a:lnTo>
                      <a:pt x="5287" y="4512"/>
                    </a:lnTo>
                    <a:lnTo>
                      <a:pt x="5287" y="4018"/>
                    </a:lnTo>
                    <a:lnTo>
                      <a:pt x="5358" y="3525"/>
                    </a:lnTo>
                    <a:lnTo>
                      <a:pt x="5499" y="3031"/>
                    </a:lnTo>
                    <a:lnTo>
                      <a:pt x="5710" y="2538"/>
                    </a:lnTo>
                    <a:lnTo>
                      <a:pt x="5922" y="2327"/>
                    </a:lnTo>
                    <a:lnTo>
                      <a:pt x="6274" y="1974"/>
                    </a:lnTo>
                    <a:lnTo>
                      <a:pt x="6626" y="1692"/>
                    </a:lnTo>
                    <a:lnTo>
                      <a:pt x="6767" y="1622"/>
                    </a:lnTo>
                    <a:close/>
                    <a:moveTo>
                      <a:pt x="3596" y="2186"/>
                    </a:moveTo>
                    <a:lnTo>
                      <a:pt x="3666" y="2256"/>
                    </a:lnTo>
                    <a:lnTo>
                      <a:pt x="3807" y="2538"/>
                    </a:lnTo>
                    <a:lnTo>
                      <a:pt x="3877" y="2890"/>
                    </a:lnTo>
                    <a:lnTo>
                      <a:pt x="3948" y="3313"/>
                    </a:lnTo>
                    <a:lnTo>
                      <a:pt x="4018" y="4230"/>
                    </a:lnTo>
                    <a:lnTo>
                      <a:pt x="4018" y="4794"/>
                    </a:lnTo>
                    <a:lnTo>
                      <a:pt x="3737" y="4441"/>
                    </a:lnTo>
                    <a:lnTo>
                      <a:pt x="3525" y="4018"/>
                    </a:lnTo>
                    <a:lnTo>
                      <a:pt x="3314" y="3595"/>
                    </a:lnTo>
                    <a:lnTo>
                      <a:pt x="3102" y="3172"/>
                    </a:lnTo>
                    <a:lnTo>
                      <a:pt x="3102" y="2750"/>
                    </a:lnTo>
                    <a:lnTo>
                      <a:pt x="3102" y="2538"/>
                    </a:lnTo>
                    <a:lnTo>
                      <a:pt x="3173" y="2397"/>
                    </a:lnTo>
                    <a:lnTo>
                      <a:pt x="3314" y="2256"/>
                    </a:lnTo>
                    <a:lnTo>
                      <a:pt x="3455" y="2186"/>
                    </a:lnTo>
                    <a:close/>
                    <a:moveTo>
                      <a:pt x="1199" y="4512"/>
                    </a:moveTo>
                    <a:lnTo>
                      <a:pt x="1622" y="4653"/>
                    </a:lnTo>
                    <a:lnTo>
                      <a:pt x="2115" y="4794"/>
                    </a:lnTo>
                    <a:lnTo>
                      <a:pt x="2538" y="5076"/>
                    </a:lnTo>
                    <a:lnTo>
                      <a:pt x="3173" y="5428"/>
                    </a:lnTo>
                    <a:lnTo>
                      <a:pt x="2679" y="5639"/>
                    </a:lnTo>
                    <a:lnTo>
                      <a:pt x="2186" y="5710"/>
                    </a:lnTo>
                    <a:lnTo>
                      <a:pt x="1904" y="5639"/>
                    </a:lnTo>
                    <a:lnTo>
                      <a:pt x="1622" y="5569"/>
                    </a:lnTo>
                    <a:lnTo>
                      <a:pt x="1411" y="5428"/>
                    </a:lnTo>
                    <a:lnTo>
                      <a:pt x="1199" y="5216"/>
                    </a:lnTo>
                    <a:lnTo>
                      <a:pt x="917" y="4794"/>
                    </a:lnTo>
                    <a:lnTo>
                      <a:pt x="917" y="4653"/>
                    </a:lnTo>
                    <a:lnTo>
                      <a:pt x="988" y="4582"/>
                    </a:lnTo>
                    <a:lnTo>
                      <a:pt x="1058" y="4512"/>
                    </a:lnTo>
                    <a:close/>
                    <a:moveTo>
                      <a:pt x="3666" y="6485"/>
                    </a:moveTo>
                    <a:lnTo>
                      <a:pt x="3807" y="7120"/>
                    </a:lnTo>
                    <a:lnTo>
                      <a:pt x="3807" y="7754"/>
                    </a:lnTo>
                    <a:lnTo>
                      <a:pt x="3807" y="8388"/>
                    </a:lnTo>
                    <a:lnTo>
                      <a:pt x="3666" y="9093"/>
                    </a:lnTo>
                    <a:lnTo>
                      <a:pt x="3525" y="9305"/>
                    </a:lnTo>
                    <a:lnTo>
                      <a:pt x="3314" y="9516"/>
                    </a:lnTo>
                    <a:lnTo>
                      <a:pt x="2961" y="9516"/>
                    </a:lnTo>
                    <a:lnTo>
                      <a:pt x="2820" y="9375"/>
                    </a:lnTo>
                    <a:lnTo>
                      <a:pt x="2750" y="9234"/>
                    </a:lnTo>
                    <a:lnTo>
                      <a:pt x="2538" y="8670"/>
                    </a:lnTo>
                    <a:lnTo>
                      <a:pt x="2538" y="8036"/>
                    </a:lnTo>
                    <a:lnTo>
                      <a:pt x="2609" y="7754"/>
                    </a:lnTo>
                    <a:lnTo>
                      <a:pt x="2679" y="7401"/>
                    </a:lnTo>
                    <a:lnTo>
                      <a:pt x="2891" y="7120"/>
                    </a:lnTo>
                    <a:lnTo>
                      <a:pt x="3102" y="6838"/>
                    </a:lnTo>
                    <a:lnTo>
                      <a:pt x="3384" y="6626"/>
                    </a:lnTo>
                    <a:lnTo>
                      <a:pt x="3666" y="6485"/>
                    </a:lnTo>
                    <a:close/>
                    <a:moveTo>
                      <a:pt x="7261" y="1"/>
                    </a:moveTo>
                    <a:lnTo>
                      <a:pt x="6767" y="71"/>
                    </a:lnTo>
                    <a:lnTo>
                      <a:pt x="6274" y="283"/>
                    </a:lnTo>
                    <a:lnTo>
                      <a:pt x="5781" y="565"/>
                    </a:lnTo>
                    <a:lnTo>
                      <a:pt x="5358" y="917"/>
                    </a:lnTo>
                    <a:lnTo>
                      <a:pt x="5005" y="1269"/>
                    </a:lnTo>
                    <a:lnTo>
                      <a:pt x="4723" y="1692"/>
                    </a:lnTo>
                    <a:lnTo>
                      <a:pt x="4582" y="1340"/>
                    </a:lnTo>
                    <a:lnTo>
                      <a:pt x="4441" y="1128"/>
                    </a:lnTo>
                    <a:lnTo>
                      <a:pt x="4230" y="917"/>
                    </a:lnTo>
                    <a:lnTo>
                      <a:pt x="4018" y="846"/>
                    </a:lnTo>
                    <a:lnTo>
                      <a:pt x="3525" y="846"/>
                    </a:lnTo>
                    <a:lnTo>
                      <a:pt x="3314" y="987"/>
                    </a:lnTo>
                    <a:lnTo>
                      <a:pt x="3102" y="1128"/>
                    </a:lnTo>
                    <a:lnTo>
                      <a:pt x="2679" y="1551"/>
                    </a:lnTo>
                    <a:lnTo>
                      <a:pt x="2327" y="2045"/>
                    </a:lnTo>
                    <a:lnTo>
                      <a:pt x="2115" y="2609"/>
                    </a:lnTo>
                    <a:lnTo>
                      <a:pt x="2045" y="2890"/>
                    </a:lnTo>
                    <a:lnTo>
                      <a:pt x="2045" y="3172"/>
                    </a:lnTo>
                    <a:lnTo>
                      <a:pt x="1199" y="3172"/>
                    </a:lnTo>
                    <a:lnTo>
                      <a:pt x="847" y="3313"/>
                    </a:lnTo>
                    <a:lnTo>
                      <a:pt x="565" y="3454"/>
                    </a:lnTo>
                    <a:lnTo>
                      <a:pt x="353" y="3736"/>
                    </a:lnTo>
                    <a:lnTo>
                      <a:pt x="142" y="4018"/>
                    </a:lnTo>
                    <a:lnTo>
                      <a:pt x="71" y="4371"/>
                    </a:lnTo>
                    <a:lnTo>
                      <a:pt x="1" y="4653"/>
                    </a:lnTo>
                    <a:lnTo>
                      <a:pt x="71" y="5005"/>
                    </a:lnTo>
                    <a:lnTo>
                      <a:pt x="142" y="5357"/>
                    </a:lnTo>
                    <a:lnTo>
                      <a:pt x="283" y="5710"/>
                    </a:lnTo>
                    <a:lnTo>
                      <a:pt x="494" y="6062"/>
                    </a:lnTo>
                    <a:lnTo>
                      <a:pt x="776" y="6274"/>
                    </a:lnTo>
                    <a:lnTo>
                      <a:pt x="1129" y="6556"/>
                    </a:lnTo>
                    <a:lnTo>
                      <a:pt x="1481" y="6697"/>
                    </a:lnTo>
                    <a:lnTo>
                      <a:pt x="1974" y="6767"/>
                    </a:lnTo>
                    <a:lnTo>
                      <a:pt x="1552" y="7542"/>
                    </a:lnTo>
                    <a:lnTo>
                      <a:pt x="1481" y="8036"/>
                    </a:lnTo>
                    <a:lnTo>
                      <a:pt x="1411" y="8459"/>
                    </a:lnTo>
                    <a:lnTo>
                      <a:pt x="1340" y="8882"/>
                    </a:lnTo>
                    <a:lnTo>
                      <a:pt x="1411" y="9375"/>
                    </a:lnTo>
                    <a:lnTo>
                      <a:pt x="1552" y="9798"/>
                    </a:lnTo>
                    <a:lnTo>
                      <a:pt x="1763" y="10150"/>
                    </a:lnTo>
                    <a:lnTo>
                      <a:pt x="2045" y="10432"/>
                    </a:lnTo>
                    <a:lnTo>
                      <a:pt x="2327" y="10644"/>
                    </a:lnTo>
                    <a:lnTo>
                      <a:pt x="2609" y="10714"/>
                    </a:lnTo>
                    <a:lnTo>
                      <a:pt x="2891" y="10785"/>
                    </a:lnTo>
                    <a:lnTo>
                      <a:pt x="3173" y="10714"/>
                    </a:lnTo>
                    <a:lnTo>
                      <a:pt x="3455" y="10644"/>
                    </a:lnTo>
                    <a:lnTo>
                      <a:pt x="3666" y="10432"/>
                    </a:lnTo>
                    <a:lnTo>
                      <a:pt x="3877" y="10221"/>
                    </a:lnTo>
                    <a:lnTo>
                      <a:pt x="4300" y="9727"/>
                    </a:lnTo>
                    <a:lnTo>
                      <a:pt x="4582" y="9164"/>
                    </a:lnTo>
                    <a:lnTo>
                      <a:pt x="4794" y="8529"/>
                    </a:lnTo>
                    <a:lnTo>
                      <a:pt x="4794" y="7965"/>
                    </a:lnTo>
                    <a:lnTo>
                      <a:pt x="5287" y="8318"/>
                    </a:lnTo>
                    <a:lnTo>
                      <a:pt x="5710" y="8529"/>
                    </a:lnTo>
                    <a:lnTo>
                      <a:pt x="6203" y="8670"/>
                    </a:lnTo>
                    <a:lnTo>
                      <a:pt x="6626" y="8600"/>
                    </a:lnTo>
                    <a:lnTo>
                      <a:pt x="7049" y="8529"/>
                    </a:lnTo>
                    <a:lnTo>
                      <a:pt x="7472" y="8318"/>
                    </a:lnTo>
                    <a:lnTo>
                      <a:pt x="7754" y="8036"/>
                    </a:lnTo>
                    <a:lnTo>
                      <a:pt x="8036" y="7683"/>
                    </a:lnTo>
                    <a:lnTo>
                      <a:pt x="8247" y="7331"/>
                    </a:lnTo>
                    <a:lnTo>
                      <a:pt x="8388" y="6979"/>
                    </a:lnTo>
                    <a:lnTo>
                      <a:pt x="8459" y="6556"/>
                    </a:lnTo>
                    <a:lnTo>
                      <a:pt x="8388" y="6133"/>
                    </a:lnTo>
                    <a:lnTo>
                      <a:pt x="8247" y="5780"/>
                    </a:lnTo>
                    <a:lnTo>
                      <a:pt x="8036" y="5428"/>
                    </a:lnTo>
                    <a:lnTo>
                      <a:pt x="7684" y="5146"/>
                    </a:lnTo>
                    <a:lnTo>
                      <a:pt x="7190" y="4935"/>
                    </a:lnTo>
                    <a:lnTo>
                      <a:pt x="7472" y="4512"/>
                    </a:lnTo>
                    <a:lnTo>
                      <a:pt x="7825" y="3948"/>
                    </a:lnTo>
                    <a:lnTo>
                      <a:pt x="8177" y="3384"/>
                    </a:lnTo>
                    <a:lnTo>
                      <a:pt x="8459" y="2750"/>
                    </a:lnTo>
                    <a:lnTo>
                      <a:pt x="8670" y="2115"/>
                    </a:lnTo>
                    <a:lnTo>
                      <a:pt x="8670" y="1481"/>
                    </a:lnTo>
                    <a:lnTo>
                      <a:pt x="8600" y="1199"/>
                    </a:lnTo>
                    <a:lnTo>
                      <a:pt x="8529" y="917"/>
                    </a:lnTo>
                    <a:lnTo>
                      <a:pt x="8388" y="635"/>
                    </a:lnTo>
                    <a:lnTo>
                      <a:pt x="8177" y="424"/>
                    </a:lnTo>
                    <a:lnTo>
                      <a:pt x="7966" y="283"/>
                    </a:lnTo>
                    <a:lnTo>
                      <a:pt x="7754" y="142"/>
                    </a:lnTo>
                    <a:lnTo>
                      <a:pt x="7472" y="71"/>
                    </a:lnTo>
                    <a:lnTo>
                      <a:pt x="7261" y="1"/>
                    </a:lnTo>
                    <a:close/>
                  </a:path>
                </a:pathLst>
              </a:custGeom>
              <a:solidFill>
                <a:srgbClr val="F7CA0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" name="Google Shape;36;p2"/>
              <p:cNvSpPr/>
              <p:nvPr/>
            </p:nvSpPr>
            <p:spPr>
              <a:xfrm>
                <a:off x="3876925" y="1350000"/>
                <a:ext cx="216775" cy="269625"/>
              </a:xfrm>
              <a:custGeom>
                <a:rect b="b" l="l" r="r" t="t"/>
                <a:pathLst>
                  <a:path extrusionOk="0" fill="none" h="10785" w="8671">
                    <a:moveTo>
                      <a:pt x="1763" y="10150"/>
                    </a:moveTo>
                    <a:lnTo>
                      <a:pt x="1763" y="10150"/>
                    </a:lnTo>
                    <a:lnTo>
                      <a:pt x="2045" y="10432"/>
                    </a:lnTo>
                    <a:lnTo>
                      <a:pt x="2327" y="10644"/>
                    </a:lnTo>
                    <a:lnTo>
                      <a:pt x="2609" y="10714"/>
                    </a:lnTo>
                    <a:lnTo>
                      <a:pt x="2891" y="10785"/>
                    </a:lnTo>
                    <a:lnTo>
                      <a:pt x="3173" y="10714"/>
                    </a:lnTo>
                    <a:lnTo>
                      <a:pt x="3455" y="10644"/>
                    </a:lnTo>
                    <a:lnTo>
                      <a:pt x="3666" y="10432"/>
                    </a:lnTo>
                    <a:lnTo>
                      <a:pt x="3877" y="10221"/>
                    </a:lnTo>
                    <a:lnTo>
                      <a:pt x="4300" y="9727"/>
                    </a:lnTo>
                    <a:lnTo>
                      <a:pt x="4582" y="9164"/>
                    </a:lnTo>
                    <a:lnTo>
                      <a:pt x="4794" y="8529"/>
                    </a:lnTo>
                    <a:lnTo>
                      <a:pt x="4794" y="7965"/>
                    </a:lnTo>
                    <a:lnTo>
                      <a:pt x="4794" y="7965"/>
                    </a:lnTo>
                    <a:lnTo>
                      <a:pt x="5287" y="8318"/>
                    </a:lnTo>
                    <a:lnTo>
                      <a:pt x="5710" y="8529"/>
                    </a:lnTo>
                    <a:lnTo>
                      <a:pt x="6203" y="8670"/>
                    </a:lnTo>
                    <a:lnTo>
                      <a:pt x="6626" y="8600"/>
                    </a:lnTo>
                    <a:lnTo>
                      <a:pt x="7049" y="8529"/>
                    </a:lnTo>
                    <a:lnTo>
                      <a:pt x="7472" y="8318"/>
                    </a:lnTo>
                    <a:lnTo>
                      <a:pt x="7754" y="8036"/>
                    </a:lnTo>
                    <a:lnTo>
                      <a:pt x="8036" y="7683"/>
                    </a:lnTo>
                    <a:lnTo>
                      <a:pt x="8247" y="7331"/>
                    </a:lnTo>
                    <a:lnTo>
                      <a:pt x="8388" y="6979"/>
                    </a:lnTo>
                    <a:lnTo>
                      <a:pt x="8459" y="6556"/>
                    </a:lnTo>
                    <a:lnTo>
                      <a:pt x="8388" y="6133"/>
                    </a:lnTo>
                    <a:lnTo>
                      <a:pt x="8247" y="5780"/>
                    </a:lnTo>
                    <a:lnTo>
                      <a:pt x="8036" y="5428"/>
                    </a:lnTo>
                    <a:lnTo>
                      <a:pt x="7684" y="5146"/>
                    </a:lnTo>
                    <a:lnTo>
                      <a:pt x="7190" y="4935"/>
                    </a:lnTo>
                    <a:lnTo>
                      <a:pt x="7190" y="4935"/>
                    </a:lnTo>
                    <a:lnTo>
                      <a:pt x="7472" y="4512"/>
                    </a:lnTo>
                    <a:lnTo>
                      <a:pt x="7825" y="3948"/>
                    </a:lnTo>
                    <a:lnTo>
                      <a:pt x="8177" y="3384"/>
                    </a:lnTo>
                    <a:lnTo>
                      <a:pt x="8459" y="2750"/>
                    </a:lnTo>
                    <a:lnTo>
                      <a:pt x="8670" y="2115"/>
                    </a:lnTo>
                    <a:lnTo>
                      <a:pt x="8670" y="1481"/>
                    </a:lnTo>
                    <a:lnTo>
                      <a:pt x="8600" y="1199"/>
                    </a:lnTo>
                    <a:lnTo>
                      <a:pt x="8529" y="917"/>
                    </a:lnTo>
                    <a:lnTo>
                      <a:pt x="8388" y="635"/>
                    </a:lnTo>
                    <a:lnTo>
                      <a:pt x="8177" y="424"/>
                    </a:lnTo>
                    <a:lnTo>
                      <a:pt x="8177" y="424"/>
                    </a:lnTo>
                    <a:lnTo>
                      <a:pt x="7966" y="283"/>
                    </a:lnTo>
                    <a:lnTo>
                      <a:pt x="7754" y="142"/>
                    </a:lnTo>
                    <a:lnTo>
                      <a:pt x="7472" y="71"/>
                    </a:lnTo>
                    <a:lnTo>
                      <a:pt x="7261" y="1"/>
                    </a:lnTo>
                    <a:lnTo>
                      <a:pt x="6767" y="71"/>
                    </a:lnTo>
                    <a:lnTo>
                      <a:pt x="6274" y="283"/>
                    </a:lnTo>
                    <a:lnTo>
                      <a:pt x="5781" y="565"/>
                    </a:lnTo>
                    <a:lnTo>
                      <a:pt x="5358" y="917"/>
                    </a:lnTo>
                    <a:lnTo>
                      <a:pt x="5005" y="1269"/>
                    </a:lnTo>
                    <a:lnTo>
                      <a:pt x="4723" y="1692"/>
                    </a:lnTo>
                    <a:lnTo>
                      <a:pt x="4723" y="1692"/>
                    </a:lnTo>
                    <a:lnTo>
                      <a:pt x="4582" y="1340"/>
                    </a:lnTo>
                    <a:lnTo>
                      <a:pt x="4441" y="1128"/>
                    </a:lnTo>
                    <a:lnTo>
                      <a:pt x="4230" y="917"/>
                    </a:lnTo>
                    <a:lnTo>
                      <a:pt x="4018" y="846"/>
                    </a:lnTo>
                    <a:lnTo>
                      <a:pt x="3807" y="846"/>
                    </a:lnTo>
                    <a:lnTo>
                      <a:pt x="3525" y="846"/>
                    </a:lnTo>
                    <a:lnTo>
                      <a:pt x="3314" y="987"/>
                    </a:lnTo>
                    <a:lnTo>
                      <a:pt x="3102" y="1128"/>
                    </a:lnTo>
                    <a:lnTo>
                      <a:pt x="2679" y="1551"/>
                    </a:lnTo>
                    <a:lnTo>
                      <a:pt x="2327" y="2045"/>
                    </a:lnTo>
                    <a:lnTo>
                      <a:pt x="2115" y="2609"/>
                    </a:lnTo>
                    <a:lnTo>
                      <a:pt x="2045" y="2890"/>
                    </a:lnTo>
                    <a:lnTo>
                      <a:pt x="2045" y="3172"/>
                    </a:lnTo>
                    <a:lnTo>
                      <a:pt x="2045" y="3172"/>
                    </a:lnTo>
                    <a:lnTo>
                      <a:pt x="1622" y="3172"/>
                    </a:lnTo>
                    <a:lnTo>
                      <a:pt x="1199" y="3172"/>
                    </a:lnTo>
                    <a:lnTo>
                      <a:pt x="847" y="3313"/>
                    </a:lnTo>
                    <a:lnTo>
                      <a:pt x="565" y="3454"/>
                    </a:lnTo>
                    <a:lnTo>
                      <a:pt x="353" y="3736"/>
                    </a:lnTo>
                    <a:lnTo>
                      <a:pt x="142" y="4018"/>
                    </a:lnTo>
                    <a:lnTo>
                      <a:pt x="71" y="4371"/>
                    </a:lnTo>
                    <a:lnTo>
                      <a:pt x="1" y="4653"/>
                    </a:lnTo>
                    <a:lnTo>
                      <a:pt x="71" y="5005"/>
                    </a:lnTo>
                    <a:lnTo>
                      <a:pt x="142" y="5357"/>
                    </a:lnTo>
                    <a:lnTo>
                      <a:pt x="283" y="5710"/>
                    </a:lnTo>
                    <a:lnTo>
                      <a:pt x="494" y="6062"/>
                    </a:lnTo>
                    <a:lnTo>
                      <a:pt x="776" y="6274"/>
                    </a:lnTo>
                    <a:lnTo>
                      <a:pt x="1129" y="6556"/>
                    </a:lnTo>
                    <a:lnTo>
                      <a:pt x="1481" y="6697"/>
                    </a:lnTo>
                    <a:lnTo>
                      <a:pt x="1974" y="6767"/>
                    </a:lnTo>
                    <a:lnTo>
                      <a:pt x="1974" y="6767"/>
                    </a:lnTo>
                    <a:lnTo>
                      <a:pt x="1552" y="7542"/>
                    </a:lnTo>
                    <a:lnTo>
                      <a:pt x="1481" y="8036"/>
                    </a:lnTo>
                    <a:lnTo>
                      <a:pt x="1411" y="8459"/>
                    </a:lnTo>
                    <a:lnTo>
                      <a:pt x="1340" y="8882"/>
                    </a:lnTo>
                    <a:lnTo>
                      <a:pt x="1411" y="9375"/>
                    </a:lnTo>
                    <a:lnTo>
                      <a:pt x="1552" y="9798"/>
                    </a:lnTo>
                    <a:lnTo>
                      <a:pt x="1763" y="10150"/>
                    </a:lnTo>
                    <a:lnTo>
                      <a:pt x="1763" y="10150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7" name="Google Shape;37;p2"/>
              <p:cNvSpPr/>
              <p:nvPr/>
            </p:nvSpPr>
            <p:spPr>
              <a:xfrm>
                <a:off x="3940375" y="1512125"/>
                <a:ext cx="31725" cy="75800"/>
              </a:xfrm>
              <a:custGeom>
                <a:rect b="b" l="l" r="r" t="t"/>
                <a:pathLst>
                  <a:path extrusionOk="0" fill="none" h="3032" w="1269">
                    <a:moveTo>
                      <a:pt x="1128" y="2608"/>
                    </a:moveTo>
                    <a:lnTo>
                      <a:pt x="1128" y="2608"/>
                    </a:lnTo>
                    <a:lnTo>
                      <a:pt x="987" y="2820"/>
                    </a:lnTo>
                    <a:lnTo>
                      <a:pt x="776" y="3031"/>
                    </a:lnTo>
                    <a:lnTo>
                      <a:pt x="635" y="3031"/>
                    </a:lnTo>
                    <a:lnTo>
                      <a:pt x="423" y="3031"/>
                    </a:lnTo>
                    <a:lnTo>
                      <a:pt x="282" y="2890"/>
                    </a:lnTo>
                    <a:lnTo>
                      <a:pt x="212" y="2749"/>
                    </a:lnTo>
                    <a:lnTo>
                      <a:pt x="0" y="2185"/>
                    </a:lnTo>
                    <a:lnTo>
                      <a:pt x="0" y="1551"/>
                    </a:lnTo>
                    <a:lnTo>
                      <a:pt x="71" y="1269"/>
                    </a:lnTo>
                    <a:lnTo>
                      <a:pt x="141" y="916"/>
                    </a:lnTo>
                    <a:lnTo>
                      <a:pt x="353" y="635"/>
                    </a:lnTo>
                    <a:lnTo>
                      <a:pt x="564" y="353"/>
                    </a:lnTo>
                    <a:lnTo>
                      <a:pt x="846" y="141"/>
                    </a:lnTo>
                    <a:lnTo>
                      <a:pt x="1128" y="0"/>
                    </a:lnTo>
                    <a:lnTo>
                      <a:pt x="1128" y="0"/>
                    </a:lnTo>
                    <a:lnTo>
                      <a:pt x="1269" y="635"/>
                    </a:lnTo>
                    <a:lnTo>
                      <a:pt x="1269" y="1269"/>
                    </a:lnTo>
                    <a:lnTo>
                      <a:pt x="1269" y="1903"/>
                    </a:lnTo>
                    <a:lnTo>
                      <a:pt x="1128" y="2608"/>
                    </a:lnTo>
                    <a:lnTo>
                      <a:pt x="1128" y="2608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8" name="Google Shape;38;p2"/>
              <p:cNvSpPr/>
              <p:nvPr/>
            </p:nvSpPr>
            <p:spPr>
              <a:xfrm>
                <a:off x="3954475" y="1404625"/>
                <a:ext cx="22925" cy="65225"/>
              </a:xfrm>
              <a:custGeom>
                <a:rect b="b" l="l" r="r" t="t"/>
                <a:pathLst>
                  <a:path extrusionOk="0" fill="none" h="2609" w="917">
                    <a:moveTo>
                      <a:pt x="353" y="1"/>
                    </a:moveTo>
                    <a:lnTo>
                      <a:pt x="353" y="1"/>
                    </a:lnTo>
                    <a:lnTo>
                      <a:pt x="494" y="1"/>
                    </a:lnTo>
                    <a:lnTo>
                      <a:pt x="564" y="71"/>
                    </a:lnTo>
                    <a:lnTo>
                      <a:pt x="705" y="353"/>
                    </a:lnTo>
                    <a:lnTo>
                      <a:pt x="775" y="705"/>
                    </a:lnTo>
                    <a:lnTo>
                      <a:pt x="846" y="1128"/>
                    </a:lnTo>
                    <a:lnTo>
                      <a:pt x="916" y="2045"/>
                    </a:lnTo>
                    <a:lnTo>
                      <a:pt x="916" y="2609"/>
                    </a:lnTo>
                    <a:lnTo>
                      <a:pt x="916" y="2609"/>
                    </a:lnTo>
                    <a:lnTo>
                      <a:pt x="635" y="2256"/>
                    </a:lnTo>
                    <a:lnTo>
                      <a:pt x="423" y="1833"/>
                    </a:lnTo>
                    <a:lnTo>
                      <a:pt x="212" y="1410"/>
                    </a:lnTo>
                    <a:lnTo>
                      <a:pt x="0" y="987"/>
                    </a:lnTo>
                    <a:lnTo>
                      <a:pt x="0" y="565"/>
                    </a:lnTo>
                    <a:lnTo>
                      <a:pt x="0" y="353"/>
                    </a:lnTo>
                    <a:lnTo>
                      <a:pt x="71" y="212"/>
                    </a:lnTo>
                    <a:lnTo>
                      <a:pt x="212" y="71"/>
                    </a:lnTo>
                    <a:lnTo>
                      <a:pt x="353" y="1"/>
                    </a:lnTo>
                    <a:lnTo>
                      <a:pt x="353" y="1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" name="Google Shape;39;p2"/>
              <p:cNvSpPr/>
              <p:nvPr/>
            </p:nvSpPr>
            <p:spPr>
              <a:xfrm>
                <a:off x="3899850" y="1462775"/>
                <a:ext cx="56400" cy="29975"/>
              </a:xfrm>
              <a:custGeom>
                <a:rect b="b" l="l" r="r" t="t"/>
                <a:pathLst>
                  <a:path extrusionOk="0" fill="none" h="1199" w="2256">
                    <a:moveTo>
                      <a:pt x="282" y="705"/>
                    </a:moveTo>
                    <a:lnTo>
                      <a:pt x="282" y="705"/>
                    </a:lnTo>
                    <a:lnTo>
                      <a:pt x="0" y="283"/>
                    </a:lnTo>
                    <a:lnTo>
                      <a:pt x="0" y="142"/>
                    </a:lnTo>
                    <a:lnTo>
                      <a:pt x="71" y="71"/>
                    </a:lnTo>
                    <a:lnTo>
                      <a:pt x="141" y="1"/>
                    </a:lnTo>
                    <a:lnTo>
                      <a:pt x="282" y="1"/>
                    </a:lnTo>
                    <a:lnTo>
                      <a:pt x="705" y="142"/>
                    </a:lnTo>
                    <a:lnTo>
                      <a:pt x="1198" y="283"/>
                    </a:lnTo>
                    <a:lnTo>
                      <a:pt x="1621" y="565"/>
                    </a:lnTo>
                    <a:lnTo>
                      <a:pt x="2256" y="917"/>
                    </a:lnTo>
                    <a:lnTo>
                      <a:pt x="2256" y="917"/>
                    </a:lnTo>
                    <a:lnTo>
                      <a:pt x="1762" y="1128"/>
                    </a:lnTo>
                    <a:lnTo>
                      <a:pt x="1269" y="1199"/>
                    </a:lnTo>
                    <a:lnTo>
                      <a:pt x="987" y="1128"/>
                    </a:lnTo>
                    <a:lnTo>
                      <a:pt x="705" y="1058"/>
                    </a:lnTo>
                    <a:lnTo>
                      <a:pt x="494" y="917"/>
                    </a:lnTo>
                    <a:lnTo>
                      <a:pt x="282" y="705"/>
                    </a:lnTo>
                    <a:lnTo>
                      <a:pt x="282" y="705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40" name="Google Shape;40;p2"/>
            <p:cNvSpPr/>
            <p:nvPr/>
          </p:nvSpPr>
          <p:spPr>
            <a:xfrm>
              <a:off x="1086250" y="2701550"/>
              <a:ext cx="237900" cy="313675"/>
            </a:xfrm>
            <a:custGeom>
              <a:rect b="b" l="l" r="r" t="t"/>
              <a:pathLst>
                <a:path extrusionOk="0" h="12547" w="9516">
                  <a:moveTo>
                    <a:pt x="9516" y="0"/>
                  </a:moveTo>
                  <a:lnTo>
                    <a:pt x="9420" y="385"/>
                  </a:lnTo>
                  <a:lnTo>
                    <a:pt x="9445" y="353"/>
                  </a:lnTo>
                  <a:lnTo>
                    <a:pt x="9516" y="0"/>
                  </a:lnTo>
                  <a:close/>
                  <a:moveTo>
                    <a:pt x="5357" y="3947"/>
                  </a:moveTo>
                  <a:lnTo>
                    <a:pt x="4793" y="4582"/>
                  </a:lnTo>
                  <a:lnTo>
                    <a:pt x="3595" y="5921"/>
                  </a:lnTo>
                  <a:lnTo>
                    <a:pt x="2256" y="7471"/>
                  </a:lnTo>
                  <a:lnTo>
                    <a:pt x="1763" y="8106"/>
                  </a:lnTo>
                  <a:lnTo>
                    <a:pt x="1410" y="8599"/>
                  </a:lnTo>
                  <a:lnTo>
                    <a:pt x="1692" y="7894"/>
                  </a:lnTo>
                  <a:lnTo>
                    <a:pt x="2045" y="7190"/>
                  </a:lnTo>
                  <a:lnTo>
                    <a:pt x="2467" y="6485"/>
                  </a:lnTo>
                  <a:lnTo>
                    <a:pt x="2961" y="5921"/>
                  </a:lnTo>
                  <a:lnTo>
                    <a:pt x="3525" y="5357"/>
                  </a:lnTo>
                  <a:lnTo>
                    <a:pt x="4089" y="4864"/>
                  </a:lnTo>
                  <a:lnTo>
                    <a:pt x="4723" y="4370"/>
                  </a:lnTo>
                  <a:lnTo>
                    <a:pt x="5357" y="3947"/>
                  </a:lnTo>
                  <a:close/>
                  <a:moveTo>
                    <a:pt x="6696" y="3242"/>
                  </a:moveTo>
                  <a:lnTo>
                    <a:pt x="6626" y="3806"/>
                  </a:lnTo>
                  <a:lnTo>
                    <a:pt x="6626" y="4300"/>
                  </a:lnTo>
                  <a:lnTo>
                    <a:pt x="6555" y="5357"/>
                  </a:lnTo>
                  <a:lnTo>
                    <a:pt x="6485" y="5850"/>
                  </a:lnTo>
                  <a:lnTo>
                    <a:pt x="6415" y="6344"/>
                  </a:lnTo>
                  <a:lnTo>
                    <a:pt x="6203" y="6837"/>
                  </a:lnTo>
                  <a:lnTo>
                    <a:pt x="5921" y="7331"/>
                  </a:lnTo>
                  <a:lnTo>
                    <a:pt x="5569" y="7753"/>
                  </a:lnTo>
                  <a:lnTo>
                    <a:pt x="5075" y="8176"/>
                  </a:lnTo>
                  <a:lnTo>
                    <a:pt x="4652" y="8529"/>
                  </a:lnTo>
                  <a:lnTo>
                    <a:pt x="4089" y="8811"/>
                  </a:lnTo>
                  <a:lnTo>
                    <a:pt x="3031" y="9375"/>
                  </a:lnTo>
                  <a:lnTo>
                    <a:pt x="2045" y="10009"/>
                  </a:lnTo>
                  <a:lnTo>
                    <a:pt x="2256" y="9445"/>
                  </a:lnTo>
                  <a:lnTo>
                    <a:pt x="2538" y="9022"/>
                  </a:lnTo>
                  <a:lnTo>
                    <a:pt x="3243" y="8106"/>
                  </a:lnTo>
                  <a:lnTo>
                    <a:pt x="3948" y="7260"/>
                  </a:lnTo>
                  <a:lnTo>
                    <a:pt x="4723" y="6414"/>
                  </a:lnTo>
                  <a:lnTo>
                    <a:pt x="4934" y="6062"/>
                  </a:lnTo>
                  <a:lnTo>
                    <a:pt x="5216" y="5639"/>
                  </a:lnTo>
                  <a:lnTo>
                    <a:pt x="5639" y="4652"/>
                  </a:lnTo>
                  <a:lnTo>
                    <a:pt x="6203" y="3806"/>
                  </a:lnTo>
                  <a:lnTo>
                    <a:pt x="6415" y="3454"/>
                  </a:lnTo>
                  <a:lnTo>
                    <a:pt x="6696" y="3242"/>
                  </a:lnTo>
                  <a:close/>
                  <a:moveTo>
                    <a:pt x="9420" y="385"/>
                  </a:moveTo>
                  <a:lnTo>
                    <a:pt x="9163" y="705"/>
                  </a:lnTo>
                  <a:lnTo>
                    <a:pt x="8811" y="1057"/>
                  </a:lnTo>
                  <a:lnTo>
                    <a:pt x="8388" y="1410"/>
                  </a:lnTo>
                  <a:lnTo>
                    <a:pt x="7260" y="2115"/>
                  </a:lnTo>
                  <a:lnTo>
                    <a:pt x="5992" y="2820"/>
                  </a:lnTo>
                  <a:lnTo>
                    <a:pt x="4652" y="3595"/>
                  </a:lnTo>
                  <a:lnTo>
                    <a:pt x="3384" y="4300"/>
                  </a:lnTo>
                  <a:lnTo>
                    <a:pt x="2326" y="5005"/>
                  </a:lnTo>
                  <a:lnTo>
                    <a:pt x="1904" y="5357"/>
                  </a:lnTo>
                  <a:lnTo>
                    <a:pt x="1622" y="5709"/>
                  </a:lnTo>
                  <a:lnTo>
                    <a:pt x="1269" y="6203"/>
                  </a:lnTo>
                  <a:lnTo>
                    <a:pt x="917" y="6696"/>
                  </a:lnTo>
                  <a:lnTo>
                    <a:pt x="705" y="7190"/>
                  </a:lnTo>
                  <a:lnTo>
                    <a:pt x="494" y="7683"/>
                  </a:lnTo>
                  <a:lnTo>
                    <a:pt x="212" y="8811"/>
                  </a:lnTo>
                  <a:lnTo>
                    <a:pt x="1" y="9938"/>
                  </a:lnTo>
                  <a:lnTo>
                    <a:pt x="1" y="10502"/>
                  </a:lnTo>
                  <a:lnTo>
                    <a:pt x="71" y="11560"/>
                  </a:lnTo>
                  <a:lnTo>
                    <a:pt x="141" y="12053"/>
                  </a:lnTo>
                  <a:lnTo>
                    <a:pt x="282" y="12405"/>
                  </a:lnTo>
                  <a:lnTo>
                    <a:pt x="353" y="12476"/>
                  </a:lnTo>
                  <a:lnTo>
                    <a:pt x="423" y="12546"/>
                  </a:lnTo>
                  <a:lnTo>
                    <a:pt x="564" y="12476"/>
                  </a:lnTo>
                  <a:lnTo>
                    <a:pt x="705" y="12405"/>
                  </a:lnTo>
                  <a:lnTo>
                    <a:pt x="987" y="11982"/>
                  </a:lnTo>
                  <a:lnTo>
                    <a:pt x="1410" y="11630"/>
                  </a:lnTo>
                  <a:lnTo>
                    <a:pt x="2256" y="10996"/>
                  </a:lnTo>
                  <a:lnTo>
                    <a:pt x="3172" y="10432"/>
                  </a:lnTo>
                  <a:lnTo>
                    <a:pt x="4159" y="9938"/>
                  </a:lnTo>
                  <a:lnTo>
                    <a:pt x="5075" y="9445"/>
                  </a:lnTo>
                  <a:lnTo>
                    <a:pt x="5921" y="8811"/>
                  </a:lnTo>
                  <a:lnTo>
                    <a:pt x="6344" y="8458"/>
                  </a:lnTo>
                  <a:lnTo>
                    <a:pt x="6696" y="8106"/>
                  </a:lnTo>
                  <a:lnTo>
                    <a:pt x="6978" y="7683"/>
                  </a:lnTo>
                  <a:lnTo>
                    <a:pt x="7260" y="7190"/>
                  </a:lnTo>
                  <a:lnTo>
                    <a:pt x="7401" y="6696"/>
                  </a:lnTo>
                  <a:lnTo>
                    <a:pt x="7472" y="6203"/>
                  </a:lnTo>
                  <a:lnTo>
                    <a:pt x="7472" y="5709"/>
                  </a:lnTo>
                  <a:lnTo>
                    <a:pt x="7401" y="5216"/>
                  </a:lnTo>
                  <a:lnTo>
                    <a:pt x="7331" y="4300"/>
                  </a:lnTo>
                  <a:lnTo>
                    <a:pt x="7331" y="3806"/>
                  </a:lnTo>
                  <a:lnTo>
                    <a:pt x="7401" y="3313"/>
                  </a:lnTo>
                  <a:lnTo>
                    <a:pt x="7542" y="2890"/>
                  </a:lnTo>
                  <a:lnTo>
                    <a:pt x="7824" y="2538"/>
                  </a:lnTo>
                  <a:lnTo>
                    <a:pt x="8459" y="1762"/>
                  </a:lnTo>
                  <a:lnTo>
                    <a:pt x="8811" y="1410"/>
                  </a:lnTo>
                  <a:lnTo>
                    <a:pt x="9163" y="987"/>
                  </a:lnTo>
                  <a:lnTo>
                    <a:pt x="9375" y="564"/>
                  </a:lnTo>
                  <a:lnTo>
                    <a:pt x="9420" y="385"/>
                  </a:ln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" name="Google Shape;41;p2"/>
            <p:cNvSpPr/>
            <p:nvPr/>
          </p:nvSpPr>
          <p:spPr>
            <a:xfrm>
              <a:off x="924150" y="1106825"/>
              <a:ext cx="244950" cy="345400"/>
            </a:xfrm>
            <a:custGeom>
              <a:rect b="b" l="l" r="r" t="t"/>
              <a:pathLst>
                <a:path extrusionOk="0" h="13816" w="9798">
                  <a:moveTo>
                    <a:pt x="6203" y="4159"/>
                  </a:moveTo>
                  <a:lnTo>
                    <a:pt x="6414" y="4230"/>
                  </a:lnTo>
                  <a:lnTo>
                    <a:pt x="6485" y="4371"/>
                  </a:lnTo>
                  <a:lnTo>
                    <a:pt x="6485" y="4512"/>
                  </a:lnTo>
                  <a:lnTo>
                    <a:pt x="6414" y="4582"/>
                  </a:lnTo>
                  <a:lnTo>
                    <a:pt x="6273" y="4582"/>
                  </a:lnTo>
                  <a:lnTo>
                    <a:pt x="5921" y="4512"/>
                  </a:lnTo>
                  <a:lnTo>
                    <a:pt x="5850" y="4441"/>
                  </a:lnTo>
                  <a:lnTo>
                    <a:pt x="5850" y="4371"/>
                  </a:lnTo>
                  <a:lnTo>
                    <a:pt x="5921" y="4230"/>
                  </a:lnTo>
                  <a:lnTo>
                    <a:pt x="6062" y="4159"/>
                  </a:lnTo>
                  <a:close/>
                  <a:moveTo>
                    <a:pt x="5709" y="5569"/>
                  </a:moveTo>
                  <a:lnTo>
                    <a:pt x="5004" y="6697"/>
                  </a:lnTo>
                  <a:lnTo>
                    <a:pt x="4088" y="7684"/>
                  </a:lnTo>
                  <a:lnTo>
                    <a:pt x="4440" y="7049"/>
                  </a:lnTo>
                  <a:lnTo>
                    <a:pt x="4793" y="6485"/>
                  </a:lnTo>
                  <a:lnTo>
                    <a:pt x="5216" y="5992"/>
                  </a:lnTo>
                  <a:lnTo>
                    <a:pt x="5709" y="5569"/>
                  </a:lnTo>
                  <a:close/>
                  <a:moveTo>
                    <a:pt x="6414" y="5992"/>
                  </a:moveTo>
                  <a:lnTo>
                    <a:pt x="6837" y="6274"/>
                  </a:lnTo>
                  <a:lnTo>
                    <a:pt x="6766" y="6838"/>
                  </a:lnTo>
                  <a:lnTo>
                    <a:pt x="6625" y="7402"/>
                  </a:lnTo>
                  <a:lnTo>
                    <a:pt x="6344" y="7895"/>
                  </a:lnTo>
                  <a:lnTo>
                    <a:pt x="6062" y="8388"/>
                  </a:lnTo>
                  <a:lnTo>
                    <a:pt x="6062" y="7825"/>
                  </a:lnTo>
                  <a:lnTo>
                    <a:pt x="6132" y="7190"/>
                  </a:lnTo>
                  <a:lnTo>
                    <a:pt x="6203" y="6556"/>
                  </a:lnTo>
                  <a:lnTo>
                    <a:pt x="6414" y="5992"/>
                  </a:lnTo>
                  <a:close/>
                  <a:moveTo>
                    <a:pt x="5568" y="5076"/>
                  </a:moveTo>
                  <a:lnTo>
                    <a:pt x="5075" y="5287"/>
                  </a:lnTo>
                  <a:lnTo>
                    <a:pt x="4652" y="5569"/>
                  </a:lnTo>
                  <a:lnTo>
                    <a:pt x="4229" y="5921"/>
                  </a:lnTo>
                  <a:lnTo>
                    <a:pt x="3947" y="6344"/>
                  </a:lnTo>
                  <a:lnTo>
                    <a:pt x="3383" y="7190"/>
                  </a:lnTo>
                  <a:lnTo>
                    <a:pt x="2819" y="8036"/>
                  </a:lnTo>
                  <a:lnTo>
                    <a:pt x="2678" y="8600"/>
                  </a:lnTo>
                  <a:lnTo>
                    <a:pt x="2608" y="8811"/>
                  </a:lnTo>
                  <a:lnTo>
                    <a:pt x="2467" y="8952"/>
                  </a:lnTo>
                  <a:lnTo>
                    <a:pt x="2326" y="9093"/>
                  </a:lnTo>
                  <a:lnTo>
                    <a:pt x="2115" y="9234"/>
                  </a:lnTo>
                  <a:lnTo>
                    <a:pt x="1551" y="9305"/>
                  </a:lnTo>
                  <a:lnTo>
                    <a:pt x="1269" y="9305"/>
                  </a:lnTo>
                  <a:lnTo>
                    <a:pt x="1057" y="9234"/>
                  </a:lnTo>
                  <a:lnTo>
                    <a:pt x="916" y="9093"/>
                  </a:lnTo>
                  <a:lnTo>
                    <a:pt x="775" y="8952"/>
                  </a:lnTo>
                  <a:lnTo>
                    <a:pt x="705" y="8741"/>
                  </a:lnTo>
                  <a:lnTo>
                    <a:pt x="705" y="8529"/>
                  </a:lnTo>
                  <a:lnTo>
                    <a:pt x="705" y="8247"/>
                  </a:lnTo>
                  <a:lnTo>
                    <a:pt x="846" y="7966"/>
                  </a:lnTo>
                  <a:lnTo>
                    <a:pt x="1128" y="7402"/>
                  </a:lnTo>
                  <a:lnTo>
                    <a:pt x="1551" y="6767"/>
                  </a:lnTo>
                  <a:lnTo>
                    <a:pt x="2115" y="6274"/>
                  </a:lnTo>
                  <a:lnTo>
                    <a:pt x="2749" y="5851"/>
                  </a:lnTo>
                  <a:lnTo>
                    <a:pt x="3454" y="5499"/>
                  </a:lnTo>
                  <a:lnTo>
                    <a:pt x="4159" y="5217"/>
                  </a:lnTo>
                  <a:lnTo>
                    <a:pt x="4863" y="5076"/>
                  </a:lnTo>
                  <a:close/>
                  <a:moveTo>
                    <a:pt x="5709" y="7120"/>
                  </a:moveTo>
                  <a:lnTo>
                    <a:pt x="5427" y="8247"/>
                  </a:lnTo>
                  <a:lnTo>
                    <a:pt x="5286" y="9446"/>
                  </a:lnTo>
                  <a:lnTo>
                    <a:pt x="4863" y="9869"/>
                  </a:lnTo>
                  <a:lnTo>
                    <a:pt x="4511" y="10080"/>
                  </a:lnTo>
                  <a:lnTo>
                    <a:pt x="4229" y="10292"/>
                  </a:lnTo>
                  <a:lnTo>
                    <a:pt x="3947" y="10362"/>
                  </a:lnTo>
                  <a:lnTo>
                    <a:pt x="3665" y="10362"/>
                  </a:lnTo>
                  <a:lnTo>
                    <a:pt x="3595" y="10292"/>
                  </a:lnTo>
                  <a:lnTo>
                    <a:pt x="3524" y="10151"/>
                  </a:lnTo>
                  <a:lnTo>
                    <a:pt x="3383" y="9798"/>
                  </a:lnTo>
                  <a:lnTo>
                    <a:pt x="3454" y="9516"/>
                  </a:lnTo>
                  <a:lnTo>
                    <a:pt x="3665" y="9164"/>
                  </a:lnTo>
                  <a:lnTo>
                    <a:pt x="4370" y="8388"/>
                  </a:lnTo>
                  <a:lnTo>
                    <a:pt x="5216" y="7684"/>
                  </a:lnTo>
                  <a:lnTo>
                    <a:pt x="5709" y="7120"/>
                  </a:lnTo>
                  <a:close/>
                  <a:moveTo>
                    <a:pt x="7894" y="6274"/>
                  </a:moveTo>
                  <a:lnTo>
                    <a:pt x="8388" y="7613"/>
                  </a:lnTo>
                  <a:lnTo>
                    <a:pt x="8670" y="8459"/>
                  </a:lnTo>
                  <a:lnTo>
                    <a:pt x="8810" y="9375"/>
                  </a:lnTo>
                  <a:lnTo>
                    <a:pt x="8881" y="9798"/>
                  </a:lnTo>
                  <a:lnTo>
                    <a:pt x="8881" y="10151"/>
                  </a:lnTo>
                  <a:lnTo>
                    <a:pt x="8810" y="10503"/>
                  </a:lnTo>
                  <a:lnTo>
                    <a:pt x="8670" y="10855"/>
                  </a:lnTo>
                  <a:lnTo>
                    <a:pt x="8529" y="11067"/>
                  </a:lnTo>
                  <a:lnTo>
                    <a:pt x="8247" y="11278"/>
                  </a:lnTo>
                  <a:lnTo>
                    <a:pt x="7894" y="11349"/>
                  </a:lnTo>
                  <a:lnTo>
                    <a:pt x="7471" y="11349"/>
                  </a:lnTo>
                  <a:lnTo>
                    <a:pt x="6978" y="11278"/>
                  </a:lnTo>
                  <a:lnTo>
                    <a:pt x="6625" y="11067"/>
                  </a:lnTo>
                  <a:lnTo>
                    <a:pt x="6414" y="10855"/>
                  </a:lnTo>
                  <a:lnTo>
                    <a:pt x="6344" y="10644"/>
                  </a:lnTo>
                  <a:lnTo>
                    <a:pt x="6273" y="10292"/>
                  </a:lnTo>
                  <a:lnTo>
                    <a:pt x="6344" y="10010"/>
                  </a:lnTo>
                  <a:lnTo>
                    <a:pt x="6625" y="9234"/>
                  </a:lnTo>
                  <a:lnTo>
                    <a:pt x="6978" y="8459"/>
                  </a:lnTo>
                  <a:lnTo>
                    <a:pt x="7401" y="7613"/>
                  </a:lnTo>
                  <a:lnTo>
                    <a:pt x="7753" y="6908"/>
                  </a:lnTo>
                  <a:lnTo>
                    <a:pt x="7894" y="6556"/>
                  </a:lnTo>
                  <a:lnTo>
                    <a:pt x="7894" y="6274"/>
                  </a:lnTo>
                  <a:close/>
                  <a:moveTo>
                    <a:pt x="7189" y="1"/>
                  </a:moveTo>
                  <a:lnTo>
                    <a:pt x="6978" y="71"/>
                  </a:lnTo>
                  <a:lnTo>
                    <a:pt x="6696" y="353"/>
                  </a:lnTo>
                  <a:lnTo>
                    <a:pt x="6485" y="494"/>
                  </a:lnTo>
                  <a:lnTo>
                    <a:pt x="6344" y="706"/>
                  </a:lnTo>
                  <a:lnTo>
                    <a:pt x="6203" y="1199"/>
                  </a:lnTo>
                  <a:lnTo>
                    <a:pt x="6132" y="1692"/>
                  </a:lnTo>
                  <a:lnTo>
                    <a:pt x="6062" y="2256"/>
                  </a:lnTo>
                  <a:lnTo>
                    <a:pt x="5921" y="2891"/>
                  </a:lnTo>
                  <a:lnTo>
                    <a:pt x="5780" y="3384"/>
                  </a:lnTo>
                  <a:lnTo>
                    <a:pt x="5568" y="3877"/>
                  </a:lnTo>
                  <a:lnTo>
                    <a:pt x="5357" y="4089"/>
                  </a:lnTo>
                  <a:lnTo>
                    <a:pt x="5145" y="4300"/>
                  </a:lnTo>
                  <a:lnTo>
                    <a:pt x="4581" y="4582"/>
                  </a:lnTo>
                  <a:lnTo>
                    <a:pt x="4018" y="4864"/>
                  </a:lnTo>
                  <a:lnTo>
                    <a:pt x="2819" y="5217"/>
                  </a:lnTo>
                  <a:lnTo>
                    <a:pt x="2255" y="5428"/>
                  </a:lnTo>
                  <a:lnTo>
                    <a:pt x="1692" y="5710"/>
                  </a:lnTo>
                  <a:lnTo>
                    <a:pt x="1128" y="6062"/>
                  </a:lnTo>
                  <a:lnTo>
                    <a:pt x="634" y="6626"/>
                  </a:lnTo>
                  <a:lnTo>
                    <a:pt x="282" y="7190"/>
                  </a:lnTo>
                  <a:lnTo>
                    <a:pt x="71" y="7825"/>
                  </a:lnTo>
                  <a:lnTo>
                    <a:pt x="0" y="8459"/>
                  </a:lnTo>
                  <a:lnTo>
                    <a:pt x="0" y="9093"/>
                  </a:lnTo>
                  <a:lnTo>
                    <a:pt x="71" y="9375"/>
                  </a:lnTo>
                  <a:lnTo>
                    <a:pt x="211" y="9587"/>
                  </a:lnTo>
                  <a:lnTo>
                    <a:pt x="352" y="9869"/>
                  </a:lnTo>
                  <a:lnTo>
                    <a:pt x="564" y="10010"/>
                  </a:lnTo>
                  <a:lnTo>
                    <a:pt x="846" y="10151"/>
                  </a:lnTo>
                  <a:lnTo>
                    <a:pt x="1128" y="10221"/>
                  </a:lnTo>
                  <a:lnTo>
                    <a:pt x="1903" y="10221"/>
                  </a:lnTo>
                  <a:lnTo>
                    <a:pt x="1339" y="10644"/>
                  </a:lnTo>
                  <a:lnTo>
                    <a:pt x="916" y="10926"/>
                  </a:lnTo>
                  <a:lnTo>
                    <a:pt x="564" y="11278"/>
                  </a:lnTo>
                  <a:lnTo>
                    <a:pt x="282" y="11701"/>
                  </a:lnTo>
                  <a:lnTo>
                    <a:pt x="141" y="12054"/>
                  </a:lnTo>
                  <a:lnTo>
                    <a:pt x="141" y="12195"/>
                  </a:lnTo>
                  <a:lnTo>
                    <a:pt x="211" y="12406"/>
                  </a:lnTo>
                  <a:lnTo>
                    <a:pt x="282" y="12547"/>
                  </a:lnTo>
                  <a:lnTo>
                    <a:pt x="493" y="12758"/>
                  </a:lnTo>
                  <a:lnTo>
                    <a:pt x="775" y="12899"/>
                  </a:lnTo>
                  <a:lnTo>
                    <a:pt x="1057" y="12970"/>
                  </a:lnTo>
                  <a:lnTo>
                    <a:pt x="1269" y="12899"/>
                  </a:lnTo>
                  <a:lnTo>
                    <a:pt x="1410" y="12829"/>
                  </a:lnTo>
                  <a:lnTo>
                    <a:pt x="1551" y="12688"/>
                  </a:lnTo>
                  <a:lnTo>
                    <a:pt x="1692" y="12547"/>
                  </a:lnTo>
                  <a:lnTo>
                    <a:pt x="1903" y="12054"/>
                  </a:lnTo>
                  <a:lnTo>
                    <a:pt x="2044" y="11560"/>
                  </a:lnTo>
                  <a:lnTo>
                    <a:pt x="2115" y="10996"/>
                  </a:lnTo>
                  <a:lnTo>
                    <a:pt x="2185" y="10573"/>
                  </a:lnTo>
                  <a:lnTo>
                    <a:pt x="2326" y="10292"/>
                  </a:lnTo>
                  <a:lnTo>
                    <a:pt x="2467" y="10714"/>
                  </a:lnTo>
                  <a:lnTo>
                    <a:pt x="2678" y="11067"/>
                  </a:lnTo>
                  <a:lnTo>
                    <a:pt x="3031" y="11278"/>
                  </a:lnTo>
                  <a:lnTo>
                    <a:pt x="3313" y="11490"/>
                  </a:lnTo>
                  <a:lnTo>
                    <a:pt x="4088" y="11490"/>
                  </a:lnTo>
                  <a:lnTo>
                    <a:pt x="4511" y="11419"/>
                  </a:lnTo>
                  <a:lnTo>
                    <a:pt x="4863" y="11208"/>
                  </a:lnTo>
                  <a:lnTo>
                    <a:pt x="4581" y="11772"/>
                  </a:lnTo>
                  <a:lnTo>
                    <a:pt x="4300" y="12265"/>
                  </a:lnTo>
                  <a:lnTo>
                    <a:pt x="4018" y="12829"/>
                  </a:lnTo>
                  <a:lnTo>
                    <a:pt x="3947" y="13393"/>
                  </a:lnTo>
                  <a:lnTo>
                    <a:pt x="3947" y="13534"/>
                  </a:lnTo>
                  <a:lnTo>
                    <a:pt x="4018" y="13675"/>
                  </a:lnTo>
                  <a:lnTo>
                    <a:pt x="4159" y="13816"/>
                  </a:lnTo>
                  <a:lnTo>
                    <a:pt x="4370" y="13816"/>
                  </a:lnTo>
                  <a:lnTo>
                    <a:pt x="4722" y="13675"/>
                  </a:lnTo>
                  <a:lnTo>
                    <a:pt x="5145" y="13534"/>
                  </a:lnTo>
                  <a:lnTo>
                    <a:pt x="5357" y="13322"/>
                  </a:lnTo>
                  <a:lnTo>
                    <a:pt x="5498" y="13040"/>
                  </a:lnTo>
                  <a:lnTo>
                    <a:pt x="5568" y="12688"/>
                  </a:lnTo>
                  <a:lnTo>
                    <a:pt x="5568" y="12336"/>
                  </a:lnTo>
                  <a:lnTo>
                    <a:pt x="5427" y="11631"/>
                  </a:lnTo>
                  <a:lnTo>
                    <a:pt x="5427" y="11278"/>
                  </a:lnTo>
                  <a:lnTo>
                    <a:pt x="5498" y="10996"/>
                  </a:lnTo>
                  <a:lnTo>
                    <a:pt x="5709" y="11419"/>
                  </a:lnTo>
                  <a:lnTo>
                    <a:pt x="6062" y="11772"/>
                  </a:lnTo>
                  <a:lnTo>
                    <a:pt x="6485" y="12054"/>
                  </a:lnTo>
                  <a:lnTo>
                    <a:pt x="6978" y="12265"/>
                  </a:lnTo>
                  <a:lnTo>
                    <a:pt x="7471" y="12336"/>
                  </a:lnTo>
                  <a:lnTo>
                    <a:pt x="8035" y="12336"/>
                  </a:lnTo>
                  <a:lnTo>
                    <a:pt x="8529" y="12265"/>
                  </a:lnTo>
                  <a:lnTo>
                    <a:pt x="8951" y="12054"/>
                  </a:lnTo>
                  <a:lnTo>
                    <a:pt x="9374" y="11701"/>
                  </a:lnTo>
                  <a:lnTo>
                    <a:pt x="9656" y="11278"/>
                  </a:lnTo>
                  <a:lnTo>
                    <a:pt x="9797" y="10855"/>
                  </a:lnTo>
                  <a:lnTo>
                    <a:pt x="9797" y="10362"/>
                  </a:lnTo>
                  <a:lnTo>
                    <a:pt x="9797" y="9869"/>
                  </a:lnTo>
                  <a:lnTo>
                    <a:pt x="9656" y="9375"/>
                  </a:lnTo>
                  <a:lnTo>
                    <a:pt x="9445" y="8318"/>
                  </a:lnTo>
                  <a:lnTo>
                    <a:pt x="9092" y="6979"/>
                  </a:lnTo>
                  <a:lnTo>
                    <a:pt x="8881" y="6274"/>
                  </a:lnTo>
                  <a:lnTo>
                    <a:pt x="8599" y="5499"/>
                  </a:lnTo>
                  <a:lnTo>
                    <a:pt x="8247" y="4794"/>
                  </a:lnTo>
                  <a:lnTo>
                    <a:pt x="7894" y="4159"/>
                  </a:lnTo>
                  <a:lnTo>
                    <a:pt x="7401" y="3595"/>
                  </a:lnTo>
                  <a:lnTo>
                    <a:pt x="7119" y="3384"/>
                  </a:lnTo>
                  <a:lnTo>
                    <a:pt x="6837" y="3243"/>
                  </a:lnTo>
                  <a:lnTo>
                    <a:pt x="7119" y="2820"/>
                  </a:lnTo>
                  <a:lnTo>
                    <a:pt x="7330" y="2256"/>
                  </a:lnTo>
                  <a:lnTo>
                    <a:pt x="7542" y="1622"/>
                  </a:lnTo>
                  <a:lnTo>
                    <a:pt x="7612" y="988"/>
                  </a:lnTo>
                  <a:lnTo>
                    <a:pt x="7612" y="424"/>
                  </a:lnTo>
                  <a:lnTo>
                    <a:pt x="7612" y="212"/>
                  </a:lnTo>
                  <a:lnTo>
                    <a:pt x="7471" y="71"/>
                  </a:lnTo>
                  <a:lnTo>
                    <a:pt x="7330" y="1"/>
                  </a:lnTo>
                  <a:close/>
                </a:path>
              </a:pathLst>
            </a:custGeom>
            <a:solidFill>
              <a:srgbClr val="EDDC7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" name="Google Shape;42;p2"/>
            <p:cNvSpPr/>
            <p:nvPr/>
          </p:nvSpPr>
          <p:spPr>
            <a:xfrm>
              <a:off x="1750550" y="2135900"/>
              <a:ext cx="260825" cy="227350"/>
            </a:xfrm>
            <a:custGeom>
              <a:rect b="b" l="l" r="r" t="t"/>
              <a:pathLst>
                <a:path extrusionOk="0" h="9094" w="10433">
                  <a:moveTo>
                    <a:pt x="7049" y="1199"/>
                  </a:moveTo>
                  <a:lnTo>
                    <a:pt x="7472" y="1340"/>
                  </a:lnTo>
                  <a:lnTo>
                    <a:pt x="7895" y="1481"/>
                  </a:lnTo>
                  <a:lnTo>
                    <a:pt x="8247" y="1692"/>
                  </a:lnTo>
                  <a:lnTo>
                    <a:pt x="8529" y="2045"/>
                  </a:lnTo>
                  <a:lnTo>
                    <a:pt x="8670" y="2397"/>
                  </a:lnTo>
                  <a:lnTo>
                    <a:pt x="8811" y="2820"/>
                  </a:lnTo>
                  <a:lnTo>
                    <a:pt x="8600" y="2397"/>
                  </a:lnTo>
                  <a:lnTo>
                    <a:pt x="8318" y="2115"/>
                  </a:lnTo>
                  <a:lnTo>
                    <a:pt x="8106" y="1904"/>
                  </a:lnTo>
                  <a:lnTo>
                    <a:pt x="7895" y="1833"/>
                  </a:lnTo>
                  <a:lnTo>
                    <a:pt x="7684" y="1833"/>
                  </a:lnTo>
                  <a:lnTo>
                    <a:pt x="7402" y="1904"/>
                  </a:lnTo>
                  <a:lnTo>
                    <a:pt x="6908" y="1904"/>
                  </a:lnTo>
                  <a:lnTo>
                    <a:pt x="6767" y="1974"/>
                  </a:lnTo>
                  <a:lnTo>
                    <a:pt x="6062" y="2186"/>
                  </a:lnTo>
                  <a:lnTo>
                    <a:pt x="5287" y="2397"/>
                  </a:lnTo>
                  <a:lnTo>
                    <a:pt x="4794" y="2538"/>
                  </a:lnTo>
                  <a:lnTo>
                    <a:pt x="4512" y="2468"/>
                  </a:lnTo>
                  <a:lnTo>
                    <a:pt x="4441" y="2397"/>
                  </a:lnTo>
                  <a:lnTo>
                    <a:pt x="4441" y="2327"/>
                  </a:lnTo>
                  <a:lnTo>
                    <a:pt x="4653" y="2115"/>
                  </a:lnTo>
                  <a:lnTo>
                    <a:pt x="4935" y="1904"/>
                  </a:lnTo>
                  <a:lnTo>
                    <a:pt x="5640" y="1481"/>
                  </a:lnTo>
                  <a:lnTo>
                    <a:pt x="6203" y="1199"/>
                  </a:lnTo>
                  <a:close/>
                  <a:moveTo>
                    <a:pt x="6485" y="3525"/>
                  </a:moveTo>
                  <a:lnTo>
                    <a:pt x="6626" y="3666"/>
                  </a:lnTo>
                  <a:lnTo>
                    <a:pt x="6697" y="3877"/>
                  </a:lnTo>
                  <a:lnTo>
                    <a:pt x="6697" y="4018"/>
                  </a:lnTo>
                  <a:lnTo>
                    <a:pt x="6697" y="4159"/>
                  </a:lnTo>
                  <a:lnTo>
                    <a:pt x="6556" y="4582"/>
                  </a:lnTo>
                  <a:lnTo>
                    <a:pt x="6274" y="4864"/>
                  </a:lnTo>
                  <a:lnTo>
                    <a:pt x="5992" y="5146"/>
                  </a:lnTo>
                  <a:lnTo>
                    <a:pt x="5710" y="5357"/>
                  </a:lnTo>
                  <a:lnTo>
                    <a:pt x="5428" y="5428"/>
                  </a:lnTo>
                  <a:lnTo>
                    <a:pt x="5287" y="5357"/>
                  </a:lnTo>
                  <a:lnTo>
                    <a:pt x="5146" y="5287"/>
                  </a:lnTo>
                  <a:lnTo>
                    <a:pt x="5076" y="5005"/>
                  </a:lnTo>
                  <a:lnTo>
                    <a:pt x="5076" y="4723"/>
                  </a:lnTo>
                  <a:lnTo>
                    <a:pt x="5287" y="4512"/>
                  </a:lnTo>
                  <a:lnTo>
                    <a:pt x="5499" y="4300"/>
                  </a:lnTo>
                  <a:lnTo>
                    <a:pt x="5358" y="4512"/>
                  </a:lnTo>
                  <a:lnTo>
                    <a:pt x="5217" y="4794"/>
                  </a:lnTo>
                  <a:lnTo>
                    <a:pt x="5287" y="5005"/>
                  </a:lnTo>
                  <a:lnTo>
                    <a:pt x="5358" y="5217"/>
                  </a:lnTo>
                  <a:lnTo>
                    <a:pt x="5569" y="5217"/>
                  </a:lnTo>
                  <a:lnTo>
                    <a:pt x="5710" y="5076"/>
                  </a:lnTo>
                  <a:lnTo>
                    <a:pt x="6062" y="4512"/>
                  </a:lnTo>
                  <a:lnTo>
                    <a:pt x="6344" y="3948"/>
                  </a:lnTo>
                  <a:lnTo>
                    <a:pt x="6485" y="3525"/>
                  </a:lnTo>
                  <a:close/>
                  <a:moveTo>
                    <a:pt x="9164" y="5076"/>
                  </a:moveTo>
                  <a:lnTo>
                    <a:pt x="9093" y="5569"/>
                  </a:lnTo>
                  <a:lnTo>
                    <a:pt x="8952" y="5992"/>
                  </a:lnTo>
                  <a:lnTo>
                    <a:pt x="8741" y="6415"/>
                  </a:lnTo>
                  <a:lnTo>
                    <a:pt x="8459" y="6767"/>
                  </a:lnTo>
                  <a:lnTo>
                    <a:pt x="7965" y="7190"/>
                  </a:lnTo>
                  <a:lnTo>
                    <a:pt x="7402" y="7542"/>
                  </a:lnTo>
                  <a:lnTo>
                    <a:pt x="6838" y="7683"/>
                  </a:lnTo>
                  <a:lnTo>
                    <a:pt x="6485" y="7754"/>
                  </a:lnTo>
                  <a:lnTo>
                    <a:pt x="6203" y="7683"/>
                  </a:lnTo>
                  <a:lnTo>
                    <a:pt x="6838" y="6979"/>
                  </a:lnTo>
                  <a:lnTo>
                    <a:pt x="7543" y="6274"/>
                  </a:lnTo>
                  <a:lnTo>
                    <a:pt x="8388" y="5639"/>
                  </a:lnTo>
                  <a:lnTo>
                    <a:pt x="9164" y="5076"/>
                  </a:lnTo>
                  <a:close/>
                  <a:moveTo>
                    <a:pt x="4089" y="3031"/>
                  </a:moveTo>
                  <a:lnTo>
                    <a:pt x="4089" y="3313"/>
                  </a:lnTo>
                  <a:lnTo>
                    <a:pt x="4018" y="3595"/>
                  </a:lnTo>
                  <a:lnTo>
                    <a:pt x="3736" y="4230"/>
                  </a:lnTo>
                  <a:lnTo>
                    <a:pt x="3384" y="4935"/>
                  </a:lnTo>
                  <a:lnTo>
                    <a:pt x="2961" y="5710"/>
                  </a:lnTo>
                  <a:lnTo>
                    <a:pt x="2891" y="6062"/>
                  </a:lnTo>
                  <a:lnTo>
                    <a:pt x="2750" y="6415"/>
                  </a:lnTo>
                  <a:lnTo>
                    <a:pt x="2820" y="6697"/>
                  </a:lnTo>
                  <a:lnTo>
                    <a:pt x="2891" y="6979"/>
                  </a:lnTo>
                  <a:lnTo>
                    <a:pt x="3102" y="7190"/>
                  </a:lnTo>
                  <a:lnTo>
                    <a:pt x="3455" y="7331"/>
                  </a:lnTo>
                  <a:lnTo>
                    <a:pt x="3948" y="7402"/>
                  </a:lnTo>
                  <a:lnTo>
                    <a:pt x="4653" y="7472"/>
                  </a:lnTo>
                  <a:lnTo>
                    <a:pt x="3877" y="7895"/>
                  </a:lnTo>
                  <a:lnTo>
                    <a:pt x="3243" y="8036"/>
                  </a:lnTo>
                  <a:lnTo>
                    <a:pt x="2679" y="8106"/>
                  </a:lnTo>
                  <a:lnTo>
                    <a:pt x="2256" y="8036"/>
                  </a:lnTo>
                  <a:lnTo>
                    <a:pt x="1904" y="7824"/>
                  </a:lnTo>
                  <a:lnTo>
                    <a:pt x="1692" y="7542"/>
                  </a:lnTo>
                  <a:lnTo>
                    <a:pt x="1551" y="7190"/>
                  </a:lnTo>
                  <a:lnTo>
                    <a:pt x="1481" y="6767"/>
                  </a:lnTo>
                  <a:lnTo>
                    <a:pt x="1551" y="6344"/>
                  </a:lnTo>
                  <a:lnTo>
                    <a:pt x="1692" y="5851"/>
                  </a:lnTo>
                  <a:lnTo>
                    <a:pt x="1833" y="5357"/>
                  </a:lnTo>
                  <a:lnTo>
                    <a:pt x="2115" y="4864"/>
                  </a:lnTo>
                  <a:lnTo>
                    <a:pt x="2397" y="4441"/>
                  </a:lnTo>
                  <a:lnTo>
                    <a:pt x="2750" y="4018"/>
                  </a:lnTo>
                  <a:lnTo>
                    <a:pt x="3173" y="3595"/>
                  </a:lnTo>
                  <a:lnTo>
                    <a:pt x="3595" y="3313"/>
                  </a:lnTo>
                  <a:lnTo>
                    <a:pt x="4089" y="3031"/>
                  </a:lnTo>
                  <a:close/>
                  <a:moveTo>
                    <a:pt x="6697" y="1"/>
                  </a:moveTo>
                  <a:lnTo>
                    <a:pt x="6203" y="71"/>
                  </a:lnTo>
                  <a:lnTo>
                    <a:pt x="5780" y="142"/>
                  </a:lnTo>
                  <a:lnTo>
                    <a:pt x="5358" y="353"/>
                  </a:lnTo>
                  <a:lnTo>
                    <a:pt x="4935" y="635"/>
                  </a:lnTo>
                  <a:lnTo>
                    <a:pt x="4723" y="776"/>
                  </a:lnTo>
                  <a:lnTo>
                    <a:pt x="4582" y="987"/>
                  </a:lnTo>
                  <a:lnTo>
                    <a:pt x="4371" y="1410"/>
                  </a:lnTo>
                  <a:lnTo>
                    <a:pt x="4159" y="1833"/>
                  </a:lnTo>
                  <a:lnTo>
                    <a:pt x="4089" y="2045"/>
                  </a:lnTo>
                  <a:lnTo>
                    <a:pt x="3948" y="2186"/>
                  </a:lnTo>
                  <a:lnTo>
                    <a:pt x="3595" y="2468"/>
                  </a:lnTo>
                  <a:lnTo>
                    <a:pt x="3173" y="2679"/>
                  </a:lnTo>
                  <a:lnTo>
                    <a:pt x="2679" y="2820"/>
                  </a:lnTo>
                  <a:lnTo>
                    <a:pt x="2186" y="3172"/>
                  </a:lnTo>
                  <a:lnTo>
                    <a:pt x="1410" y="3807"/>
                  </a:lnTo>
                  <a:lnTo>
                    <a:pt x="988" y="4230"/>
                  </a:lnTo>
                  <a:lnTo>
                    <a:pt x="706" y="4582"/>
                  </a:lnTo>
                  <a:lnTo>
                    <a:pt x="424" y="5076"/>
                  </a:lnTo>
                  <a:lnTo>
                    <a:pt x="212" y="5498"/>
                  </a:lnTo>
                  <a:lnTo>
                    <a:pt x="71" y="5992"/>
                  </a:lnTo>
                  <a:lnTo>
                    <a:pt x="1" y="6556"/>
                  </a:lnTo>
                  <a:lnTo>
                    <a:pt x="71" y="7261"/>
                  </a:lnTo>
                  <a:lnTo>
                    <a:pt x="212" y="7754"/>
                  </a:lnTo>
                  <a:lnTo>
                    <a:pt x="424" y="8177"/>
                  </a:lnTo>
                  <a:lnTo>
                    <a:pt x="635" y="8529"/>
                  </a:lnTo>
                  <a:lnTo>
                    <a:pt x="917" y="8811"/>
                  </a:lnTo>
                  <a:lnTo>
                    <a:pt x="1270" y="8952"/>
                  </a:lnTo>
                  <a:lnTo>
                    <a:pt x="1692" y="9023"/>
                  </a:lnTo>
                  <a:lnTo>
                    <a:pt x="2045" y="9093"/>
                  </a:lnTo>
                  <a:lnTo>
                    <a:pt x="2961" y="9023"/>
                  </a:lnTo>
                  <a:lnTo>
                    <a:pt x="3877" y="8811"/>
                  </a:lnTo>
                  <a:lnTo>
                    <a:pt x="5640" y="8388"/>
                  </a:lnTo>
                  <a:lnTo>
                    <a:pt x="6485" y="8388"/>
                  </a:lnTo>
                  <a:lnTo>
                    <a:pt x="7261" y="8459"/>
                  </a:lnTo>
                  <a:lnTo>
                    <a:pt x="7613" y="8529"/>
                  </a:lnTo>
                  <a:lnTo>
                    <a:pt x="8036" y="8459"/>
                  </a:lnTo>
                  <a:lnTo>
                    <a:pt x="8529" y="8247"/>
                  </a:lnTo>
                  <a:lnTo>
                    <a:pt x="9023" y="7965"/>
                  </a:lnTo>
                  <a:lnTo>
                    <a:pt x="9446" y="7472"/>
                  </a:lnTo>
                  <a:lnTo>
                    <a:pt x="9798" y="6979"/>
                  </a:lnTo>
                  <a:lnTo>
                    <a:pt x="10150" y="6415"/>
                  </a:lnTo>
                  <a:lnTo>
                    <a:pt x="10362" y="5851"/>
                  </a:lnTo>
                  <a:lnTo>
                    <a:pt x="10432" y="5217"/>
                  </a:lnTo>
                  <a:lnTo>
                    <a:pt x="10432" y="4582"/>
                  </a:lnTo>
                  <a:lnTo>
                    <a:pt x="10362" y="4018"/>
                  </a:lnTo>
                  <a:lnTo>
                    <a:pt x="10080" y="3384"/>
                  </a:lnTo>
                  <a:lnTo>
                    <a:pt x="10150" y="2891"/>
                  </a:lnTo>
                  <a:lnTo>
                    <a:pt x="10080" y="2468"/>
                  </a:lnTo>
                  <a:lnTo>
                    <a:pt x="10009" y="1974"/>
                  </a:lnTo>
                  <a:lnTo>
                    <a:pt x="9798" y="1622"/>
                  </a:lnTo>
                  <a:lnTo>
                    <a:pt x="9516" y="1199"/>
                  </a:lnTo>
                  <a:lnTo>
                    <a:pt x="9234" y="917"/>
                  </a:lnTo>
                  <a:lnTo>
                    <a:pt x="8882" y="635"/>
                  </a:lnTo>
                  <a:lnTo>
                    <a:pt x="8459" y="424"/>
                  </a:lnTo>
                  <a:lnTo>
                    <a:pt x="8036" y="212"/>
                  </a:lnTo>
                  <a:lnTo>
                    <a:pt x="7613" y="71"/>
                  </a:lnTo>
                  <a:lnTo>
                    <a:pt x="7120" y="1"/>
                  </a:lnTo>
                  <a:close/>
                </a:path>
              </a:pathLst>
            </a:custGeom>
            <a:solidFill>
              <a:srgbClr val="F9CB9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" name="Google Shape;43;p2"/>
            <p:cNvSpPr/>
            <p:nvPr/>
          </p:nvSpPr>
          <p:spPr>
            <a:xfrm>
              <a:off x="1133825" y="238125"/>
              <a:ext cx="246725" cy="246700"/>
            </a:xfrm>
            <a:custGeom>
              <a:rect b="b" l="l" r="r" t="t"/>
              <a:pathLst>
                <a:path extrusionOk="0" h="9868" w="9869">
                  <a:moveTo>
                    <a:pt x="4652" y="564"/>
                  </a:moveTo>
                  <a:lnTo>
                    <a:pt x="4934" y="634"/>
                  </a:lnTo>
                  <a:lnTo>
                    <a:pt x="5216" y="775"/>
                  </a:lnTo>
                  <a:lnTo>
                    <a:pt x="5428" y="987"/>
                  </a:lnTo>
                  <a:lnTo>
                    <a:pt x="5569" y="1198"/>
                  </a:lnTo>
                  <a:lnTo>
                    <a:pt x="5639" y="1480"/>
                  </a:lnTo>
                  <a:lnTo>
                    <a:pt x="5639" y="1762"/>
                  </a:lnTo>
                  <a:lnTo>
                    <a:pt x="5639" y="2044"/>
                  </a:lnTo>
                  <a:lnTo>
                    <a:pt x="5428" y="2608"/>
                  </a:lnTo>
                  <a:lnTo>
                    <a:pt x="4934" y="3736"/>
                  </a:lnTo>
                  <a:lnTo>
                    <a:pt x="4793" y="4229"/>
                  </a:lnTo>
                  <a:lnTo>
                    <a:pt x="4723" y="4370"/>
                  </a:lnTo>
                  <a:lnTo>
                    <a:pt x="4793" y="4511"/>
                  </a:lnTo>
                  <a:lnTo>
                    <a:pt x="3807" y="3877"/>
                  </a:lnTo>
                  <a:lnTo>
                    <a:pt x="2961" y="3172"/>
                  </a:lnTo>
                  <a:lnTo>
                    <a:pt x="2749" y="2960"/>
                  </a:lnTo>
                  <a:lnTo>
                    <a:pt x="2608" y="2749"/>
                  </a:lnTo>
                  <a:lnTo>
                    <a:pt x="2538" y="2467"/>
                  </a:lnTo>
                  <a:lnTo>
                    <a:pt x="2538" y="2255"/>
                  </a:lnTo>
                  <a:lnTo>
                    <a:pt x="2608" y="1974"/>
                  </a:lnTo>
                  <a:lnTo>
                    <a:pt x="2679" y="1762"/>
                  </a:lnTo>
                  <a:lnTo>
                    <a:pt x="2961" y="1339"/>
                  </a:lnTo>
                  <a:lnTo>
                    <a:pt x="3384" y="916"/>
                  </a:lnTo>
                  <a:lnTo>
                    <a:pt x="3877" y="705"/>
                  </a:lnTo>
                  <a:lnTo>
                    <a:pt x="4371" y="564"/>
                  </a:lnTo>
                  <a:close/>
                  <a:moveTo>
                    <a:pt x="8106" y="2749"/>
                  </a:moveTo>
                  <a:lnTo>
                    <a:pt x="8318" y="2819"/>
                  </a:lnTo>
                  <a:lnTo>
                    <a:pt x="8529" y="2890"/>
                  </a:lnTo>
                  <a:lnTo>
                    <a:pt x="8670" y="2960"/>
                  </a:lnTo>
                  <a:lnTo>
                    <a:pt x="8811" y="3172"/>
                  </a:lnTo>
                  <a:lnTo>
                    <a:pt x="8952" y="3454"/>
                  </a:lnTo>
                  <a:lnTo>
                    <a:pt x="9022" y="3806"/>
                  </a:lnTo>
                  <a:lnTo>
                    <a:pt x="9093" y="4300"/>
                  </a:lnTo>
                  <a:lnTo>
                    <a:pt x="9022" y="4652"/>
                  </a:lnTo>
                  <a:lnTo>
                    <a:pt x="8882" y="5004"/>
                  </a:lnTo>
                  <a:lnTo>
                    <a:pt x="8741" y="5216"/>
                  </a:lnTo>
                  <a:lnTo>
                    <a:pt x="8459" y="5357"/>
                  </a:lnTo>
                  <a:lnTo>
                    <a:pt x="8177" y="5498"/>
                  </a:lnTo>
                  <a:lnTo>
                    <a:pt x="7190" y="5498"/>
                  </a:lnTo>
                  <a:lnTo>
                    <a:pt x="6837" y="5357"/>
                  </a:lnTo>
                  <a:lnTo>
                    <a:pt x="6556" y="5286"/>
                  </a:lnTo>
                  <a:lnTo>
                    <a:pt x="6274" y="5075"/>
                  </a:lnTo>
                  <a:lnTo>
                    <a:pt x="6133" y="4863"/>
                  </a:lnTo>
                  <a:lnTo>
                    <a:pt x="5992" y="4652"/>
                  </a:lnTo>
                  <a:lnTo>
                    <a:pt x="5921" y="4441"/>
                  </a:lnTo>
                  <a:lnTo>
                    <a:pt x="5992" y="4159"/>
                  </a:lnTo>
                  <a:lnTo>
                    <a:pt x="6767" y="3454"/>
                  </a:lnTo>
                  <a:lnTo>
                    <a:pt x="7260" y="3101"/>
                  </a:lnTo>
                  <a:lnTo>
                    <a:pt x="7683" y="2890"/>
                  </a:lnTo>
                  <a:lnTo>
                    <a:pt x="8106" y="2749"/>
                  </a:lnTo>
                  <a:close/>
                  <a:moveTo>
                    <a:pt x="3384" y="5357"/>
                  </a:moveTo>
                  <a:lnTo>
                    <a:pt x="4300" y="5427"/>
                  </a:lnTo>
                  <a:lnTo>
                    <a:pt x="4089" y="6273"/>
                  </a:lnTo>
                  <a:lnTo>
                    <a:pt x="3948" y="6837"/>
                  </a:lnTo>
                  <a:lnTo>
                    <a:pt x="3736" y="7401"/>
                  </a:lnTo>
                  <a:lnTo>
                    <a:pt x="3454" y="7965"/>
                  </a:lnTo>
                  <a:lnTo>
                    <a:pt x="3102" y="8388"/>
                  </a:lnTo>
                  <a:lnTo>
                    <a:pt x="2961" y="8599"/>
                  </a:lnTo>
                  <a:lnTo>
                    <a:pt x="2749" y="8740"/>
                  </a:lnTo>
                  <a:lnTo>
                    <a:pt x="2538" y="8811"/>
                  </a:lnTo>
                  <a:lnTo>
                    <a:pt x="2327" y="8811"/>
                  </a:lnTo>
                  <a:lnTo>
                    <a:pt x="1904" y="8740"/>
                  </a:lnTo>
                  <a:lnTo>
                    <a:pt x="1551" y="8599"/>
                  </a:lnTo>
                  <a:lnTo>
                    <a:pt x="1340" y="8317"/>
                  </a:lnTo>
                  <a:lnTo>
                    <a:pt x="1128" y="8035"/>
                  </a:lnTo>
                  <a:lnTo>
                    <a:pt x="1058" y="7683"/>
                  </a:lnTo>
                  <a:lnTo>
                    <a:pt x="987" y="7260"/>
                  </a:lnTo>
                  <a:lnTo>
                    <a:pt x="987" y="6907"/>
                  </a:lnTo>
                  <a:lnTo>
                    <a:pt x="1058" y="6485"/>
                  </a:lnTo>
                  <a:lnTo>
                    <a:pt x="1128" y="6203"/>
                  </a:lnTo>
                  <a:lnTo>
                    <a:pt x="1269" y="6062"/>
                  </a:lnTo>
                  <a:lnTo>
                    <a:pt x="1410" y="5850"/>
                  </a:lnTo>
                  <a:lnTo>
                    <a:pt x="1551" y="5709"/>
                  </a:lnTo>
                  <a:lnTo>
                    <a:pt x="1974" y="5498"/>
                  </a:lnTo>
                  <a:lnTo>
                    <a:pt x="2397" y="5427"/>
                  </a:lnTo>
                  <a:lnTo>
                    <a:pt x="2890" y="5357"/>
                  </a:lnTo>
                  <a:close/>
                  <a:moveTo>
                    <a:pt x="5992" y="5780"/>
                  </a:moveTo>
                  <a:lnTo>
                    <a:pt x="6203" y="5850"/>
                  </a:lnTo>
                  <a:lnTo>
                    <a:pt x="6485" y="5991"/>
                  </a:lnTo>
                  <a:lnTo>
                    <a:pt x="7331" y="6414"/>
                  </a:lnTo>
                  <a:lnTo>
                    <a:pt x="8036" y="6907"/>
                  </a:lnTo>
                  <a:lnTo>
                    <a:pt x="8318" y="7119"/>
                  </a:lnTo>
                  <a:lnTo>
                    <a:pt x="8388" y="7330"/>
                  </a:lnTo>
                  <a:lnTo>
                    <a:pt x="8388" y="7471"/>
                  </a:lnTo>
                  <a:lnTo>
                    <a:pt x="8318" y="7683"/>
                  </a:lnTo>
                  <a:lnTo>
                    <a:pt x="8106" y="7965"/>
                  </a:lnTo>
                  <a:lnTo>
                    <a:pt x="7895" y="8176"/>
                  </a:lnTo>
                  <a:lnTo>
                    <a:pt x="7260" y="8599"/>
                  </a:lnTo>
                  <a:lnTo>
                    <a:pt x="6908" y="8740"/>
                  </a:lnTo>
                  <a:lnTo>
                    <a:pt x="6556" y="8881"/>
                  </a:lnTo>
                  <a:lnTo>
                    <a:pt x="6203" y="8952"/>
                  </a:lnTo>
                  <a:lnTo>
                    <a:pt x="5498" y="8952"/>
                  </a:lnTo>
                  <a:lnTo>
                    <a:pt x="5216" y="8811"/>
                  </a:lnTo>
                  <a:lnTo>
                    <a:pt x="5005" y="8529"/>
                  </a:lnTo>
                  <a:lnTo>
                    <a:pt x="4864" y="8247"/>
                  </a:lnTo>
                  <a:lnTo>
                    <a:pt x="4793" y="7753"/>
                  </a:lnTo>
                  <a:lnTo>
                    <a:pt x="4723" y="7189"/>
                  </a:lnTo>
                  <a:lnTo>
                    <a:pt x="4864" y="6696"/>
                  </a:lnTo>
                  <a:lnTo>
                    <a:pt x="4934" y="6344"/>
                  </a:lnTo>
                  <a:lnTo>
                    <a:pt x="5005" y="5991"/>
                  </a:lnTo>
                  <a:lnTo>
                    <a:pt x="5075" y="5850"/>
                  </a:lnTo>
                  <a:lnTo>
                    <a:pt x="5287" y="5780"/>
                  </a:lnTo>
                  <a:close/>
                  <a:moveTo>
                    <a:pt x="4723" y="0"/>
                  </a:moveTo>
                  <a:lnTo>
                    <a:pt x="4089" y="70"/>
                  </a:lnTo>
                  <a:lnTo>
                    <a:pt x="3384" y="352"/>
                  </a:lnTo>
                  <a:lnTo>
                    <a:pt x="2820" y="705"/>
                  </a:lnTo>
                  <a:lnTo>
                    <a:pt x="2256" y="1198"/>
                  </a:lnTo>
                  <a:lnTo>
                    <a:pt x="1904" y="1762"/>
                  </a:lnTo>
                  <a:lnTo>
                    <a:pt x="1763" y="2044"/>
                  </a:lnTo>
                  <a:lnTo>
                    <a:pt x="1622" y="2326"/>
                  </a:lnTo>
                  <a:lnTo>
                    <a:pt x="1622" y="2678"/>
                  </a:lnTo>
                  <a:lnTo>
                    <a:pt x="1622" y="2960"/>
                  </a:lnTo>
                  <a:lnTo>
                    <a:pt x="1763" y="3242"/>
                  </a:lnTo>
                  <a:lnTo>
                    <a:pt x="1904" y="3524"/>
                  </a:lnTo>
                  <a:lnTo>
                    <a:pt x="2115" y="3806"/>
                  </a:lnTo>
                  <a:lnTo>
                    <a:pt x="2467" y="4088"/>
                  </a:lnTo>
                  <a:lnTo>
                    <a:pt x="2890" y="4300"/>
                  </a:lnTo>
                  <a:lnTo>
                    <a:pt x="3384" y="4511"/>
                  </a:lnTo>
                  <a:lnTo>
                    <a:pt x="4018" y="4722"/>
                  </a:lnTo>
                  <a:lnTo>
                    <a:pt x="4723" y="4863"/>
                  </a:lnTo>
                  <a:lnTo>
                    <a:pt x="4582" y="5004"/>
                  </a:lnTo>
                  <a:lnTo>
                    <a:pt x="4371" y="5075"/>
                  </a:lnTo>
                  <a:lnTo>
                    <a:pt x="3877" y="5075"/>
                  </a:lnTo>
                  <a:lnTo>
                    <a:pt x="2538" y="4863"/>
                  </a:lnTo>
                  <a:lnTo>
                    <a:pt x="1833" y="4793"/>
                  </a:lnTo>
                  <a:lnTo>
                    <a:pt x="1481" y="4863"/>
                  </a:lnTo>
                  <a:lnTo>
                    <a:pt x="1128" y="5004"/>
                  </a:lnTo>
                  <a:lnTo>
                    <a:pt x="846" y="5145"/>
                  </a:lnTo>
                  <a:lnTo>
                    <a:pt x="564" y="5427"/>
                  </a:lnTo>
                  <a:lnTo>
                    <a:pt x="283" y="5780"/>
                  </a:lnTo>
                  <a:lnTo>
                    <a:pt x="142" y="6273"/>
                  </a:lnTo>
                  <a:lnTo>
                    <a:pt x="71" y="6626"/>
                  </a:lnTo>
                  <a:lnTo>
                    <a:pt x="1" y="7048"/>
                  </a:lnTo>
                  <a:lnTo>
                    <a:pt x="71" y="7401"/>
                  </a:lnTo>
                  <a:lnTo>
                    <a:pt x="142" y="7753"/>
                  </a:lnTo>
                  <a:lnTo>
                    <a:pt x="212" y="8176"/>
                  </a:lnTo>
                  <a:lnTo>
                    <a:pt x="423" y="8529"/>
                  </a:lnTo>
                  <a:lnTo>
                    <a:pt x="564" y="8811"/>
                  </a:lnTo>
                  <a:lnTo>
                    <a:pt x="846" y="9163"/>
                  </a:lnTo>
                  <a:lnTo>
                    <a:pt x="1058" y="9374"/>
                  </a:lnTo>
                  <a:lnTo>
                    <a:pt x="1340" y="9586"/>
                  </a:lnTo>
                  <a:lnTo>
                    <a:pt x="1692" y="9727"/>
                  </a:lnTo>
                  <a:lnTo>
                    <a:pt x="1974" y="9868"/>
                  </a:lnTo>
                  <a:lnTo>
                    <a:pt x="2327" y="9868"/>
                  </a:lnTo>
                  <a:lnTo>
                    <a:pt x="2679" y="9797"/>
                  </a:lnTo>
                  <a:lnTo>
                    <a:pt x="3102" y="9656"/>
                  </a:lnTo>
                  <a:lnTo>
                    <a:pt x="3454" y="9374"/>
                  </a:lnTo>
                  <a:lnTo>
                    <a:pt x="4089" y="8670"/>
                  </a:lnTo>
                  <a:lnTo>
                    <a:pt x="4089" y="8952"/>
                  </a:lnTo>
                  <a:lnTo>
                    <a:pt x="4159" y="9163"/>
                  </a:lnTo>
                  <a:lnTo>
                    <a:pt x="4300" y="9304"/>
                  </a:lnTo>
                  <a:lnTo>
                    <a:pt x="4371" y="9445"/>
                  </a:lnTo>
                  <a:lnTo>
                    <a:pt x="4793" y="9656"/>
                  </a:lnTo>
                  <a:lnTo>
                    <a:pt x="5216" y="9797"/>
                  </a:lnTo>
                  <a:lnTo>
                    <a:pt x="5780" y="9797"/>
                  </a:lnTo>
                  <a:lnTo>
                    <a:pt x="6344" y="9656"/>
                  </a:lnTo>
                  <a:lnTo>
                    <a:pt x="6908" y="9515"/>
                  </a:lnTo>
                  <a:lnTo>
                    <a:pt x="7472" y="9304"/>
                  </a:lnTo>
                  <a:lnTo>
                    <a:pt x="8036" y="9022"/>
                  </a:lnTo>
                  <a:lnTo>
                    <a:pt x="8529" y="8670"/>
                  </a:lnTo>
                  <a:lnTo>
                    <a:pt x="8882" y="8317"/>
                  </a:lnTo>
                  <a:lnTo>
                    <a:pt x="9163" y="7894"/>
                  </a:lnTo>
                  <a:lnTo>
                    <a:pt x="9304" y="7542"/>
                  </a:lnTo>
                  <a:lnTo>
                    <a:pt x="9304" y="7330"/>
                  </a:lnTo>
                  <a:lnTo>
                    <a:pt x="9234" y="7119"/>
                  </a:lnTo>
                  <a:lnTo>
                    <a:pt x="9163" y="6907"/>
                  </a:lnTo>
                  <a:lnTo>
                    <a:pt x="9022" y="6696"/>
                  </a:lnTo>
                  <a:lnTo>
                    <a:pt x="8811" y="6485"/>
                  </a:lnTo>
                  <a:lnTo>
                    <a:pt x="8529" y="6344"/>
                  </a:lnTo>
                  <a:lnTo>
                    <a:pt x="9022" y="6132"/>
                  </a:lnTo>
                  <a:lnTo>
                    <a:pt x="9375" y="5780"/>
                  </a:lnTo>
                  <a:lnTo>
                    <a:pt x="9586" y="5427"/>
                  </a:lnTo>
                  <a:lnTo>
                    <a:pt x="9798" y="5004"/>
                  </a:lnTo>
                  <a:lnTo>
                    <a:pt x="9868" y="4511"/>
                  </a:lnTo>
                  <a:lnTo>
                    <a:pt x="9868" y="4018"/>
                  </a:lnTo>
                  <a:lnTo>
                    <a:pt x="9727" y="3595"/>
                  </a:lnTo>
                  <a:lnTo>
                    <a:pt x="9586" y="3101"/>
                  </a:lnTo>
                  <a:lnTo>
                    <a:pt x="9375" y="2678"/>
                  </a:lnTo>
                  <a:lnTo>
                    <a:pt x="9093" y="2396"/>
                  </a:lnTo>
                  <a:lnTo>
                    <a:pt x="8741" y="2115"/>
                  </a:lnTo>
                  <a:lnTo>
                    <a:pt x="8318" y="1974"/>
                  </a:lnTo>
                  <a:lnTo>
                    <a:pt x="7895" y="1903"/>
                  </a:lnTo>
                  <a:lnTo>
                    <a:pt x="7401" y="2044"/>
                  </a:lnTo>
                  <a:lnTo>
                    <a:pt x="6908" y="2255"/>
                  </a:lnTo>
                  <a:lnTo>
                    <a:pt x="6344" y="2749"/>
                  </a:lnTo>
                  <a:lnTo>
                    <a:pt x="6415" y="2115"/>
                  </a:lnTo>
                  <a:lnTo>
                    <a:pt x="6415" y="1621"/>
                  </a:lnTo>
                  <a:lnTo>
                    <a:pt x="6344" y="1198"/>
                  </a:lnTo>
                  <a:lnTo>
                    <a:pt x="6203" y="846"/>
                  </a:lnTo>
                  <a:lnTo>
                    <a:pt x="6062" y="564"/>
                  </a:lnTo>
                  <a:lnTo>
                    <a:pt x="5851" y="352"/>
                  </a:lnTo>
                  <a:lnTo>
                    <a:pt x="5569" y="141"/>
                  </a:lnTo>
                  <a:lnTo>
                    <a:pt x="5357" y="70"/>
                  </a:lnTo>
                  <a:lnTo>
                    <a:pt x="5005" y="0"/>
                  </a:lnTo>
                  <a:close/>
                </a:path>
              </a:pathLst>
            </a:custGeom>
            <a:solidFill>
              <a:srgbClr val="F7B2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4" name="Google Shape;44;p2"/>
            <p:cNvGrpSpPr/>
            <p:nvPr/>
          </p:nvGrpSpPr>
          <p:grpSpPr>
            <a:xfrm>
              <a:off x="1863325" y="2900650"/>
              <a:ext cx="206200" cy="244975"/>
              <a:chOff x="4157100" y="2900650"/>
              <a:chExt cx="206200" cy="244975"/>
            </a:xfrm>
          </p:grpSpPr>
          <p:sp>
            <p:nvSpPr>
              <p:cNvPr id="45" name="Google Shape;45;p2"/>
              <p:cNvSpPr/>
              <p:nvPr/>
            </p:nvSpPr>
            <p:spPr>
              <a:xfrm>
                <a:off x="4157100" y="3031050"/>
                <a:ext cx="51125" cy="114575"/>
              </a:xfrm>
              <a:custGeom>
                <a:rect b="b" l="l" r="r" t="t"/>
                <a:pathLst>
                  <a:path extrusionOk="0" h="4583" w="2045">
                    <a:moveTo>
                      <a:pt x="776" y="1622"/>
                    </a:moveTo>
                    <a:lnTo>
                      <a:pt x="917" y="2045"/>
                    </a:lnTo>
                    <a:lnTo>
                      <a:pt x="988" y="2538"/>
                    </a:lnTo>
                    <a:lnTo>
                      <a:pt x="988" y="2961"/>
                    </a:lnTo>
                    <a:lnTo>
                      <a:pt x="988" y="3454"/>
                    </a:lnTo>
                    <a:lnTo>
                      <a:pt x="776" y="3032"/>
                    </a:lnTo>
                    <a:lnTo>
                      <a:pt x="706" y="2609"/>
                    </a:lnTo>
                    <a:lnTo>
                      <a:pt x="706" y="2115"/>
                    </a:lnTo>
                    <a:lnTo>
                      <a:pt x="776" y="1622"/>
                    </a:lnTo>
                    <a:close/>
                    <a:moveTo>
                      <a:pt x="706" y="1"/>
                    </a:moveTo>
                    <a:lnTo>
                      <a:pt x="565" y="71"/>
                    </a:lnTo>
                    <a:lnTo>
                      <a:pt x="353" y="424"/>
                    </a:lnTo>
                    <a:lnTo>
                      <a:pt x="212" y="917"/>
                    </a:lnTo>
                    <a:lnTo>
                      <a:pt x="71" y="1481"/>
                    </a:lnTo>
                    <a:lnTo>
                      <a:pt x="1" y="2679"/>
                    </a:lnTo>
                    <a:lnTo>
                      <a:pt x="1" y="3102"/>
                    </a:lnTo>
                    <a:lnTo>
                      <a:pt x="71" y="3384"/>
                    </a:lnTo>
                    <a:lnTo>
                      <a:pt x="142" y="3595"/>
                    </a:lnTo>
                    <a:lnTo>
                      <a:pt x="424" y="3877"/>
                    </a:lnTo>
                    <a:lnTo>
                      <a:pt x="706" y="4159"/>
                    </a:lnTo>
                    <a:lnTo>
                      <a:pt x="988" y="4371"/>
                    </a:lnTo>
                    <a:lnTo>
                      <a:pt x="1340" y="4512"/>
                    </a:lnTo>
                    <a:lnTo>
                      <a:pt x="1622" y="4582"/>
                    </a:lnTo>
                    <a:lnTo>
                      <a:pt x="1763" y="4512"/>
                    </a:lnTo>
                    <a:lnTo>
                      <a:pt x="1833" y="4441"/>
                    </a:lnTo>
                    <a:lnTo>
                      <a:pt x="1974" y="4300"/>
                    </a:lnTo>
                    <a:lnTo>
                      <a:pt x="1974" y="4159"/>
                    </a:lnTo>
                    <a:lnTo>
                      <a:pt x="2045" y="3736"/>
                    </a:lnTo>
                    <a:lnTo>
                      <a:pt x="2045" y="3173"/>
                    </a:lnTo>
                    <a:lnTo>
                      <a:pt x="1974" y="2538"/>
                    </a:lnTo>
                    <a:lnTo>
                      <a:pt x="1833" y="1833"/>
                    </a:lnTo>
                    <a:lnTo>
                      <a:pt x="1622" y="1199"/>
                    </a:lnTo>
                    <a:lnTo>
                      <a:pt x="1410" y="635"/>
                    </a:lnTo>
                    <a:lnTo>
                      <a:pt x="1129" y="212"/>
                    </a:lnTo>
                    <a:lnTo>
                      <a:pt x="988" y="71"/>
                    </a:lnTo>
                    <a:lnTo>
                      <a:pt x="847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" name="Google Shape;46;p2"/>
              <p:cNvSpPr/>
              <p:nvPr/>
            </p:nvSpPr>
            <p:spPr>
              <a:xfrm>
                <a:off x="4169450" y="2900650"/>
                <a:ext cx="88125" cy="104000"/>
              </a:xfrm>
              <a:custGeom>
                <a:rect b="b" l="l" r="r" t="t"/>
                <a:pathLst>
                  <a:path extrusionOk="0" h="4160" w="3525">
                    <a:moveTo>
                      <a:pt x="3031" y="1"/>
                    </a:moveTo>
                    <a:lnTo>
                      <a:pt x="2960" y="142"/>
                    </a:lnTo>
                    <a:lnTo>
                      <a:pt x="2749" y="494"/>
                    </a:lnTo>
                    <a:lnTo>
                      <a:pt x="2326" y="1692"/>
                    </a:lnTo>
                    <a:lnTo>
                      <a:pt x="2044" y="2327"/>
                    </a:lnTo>
                    <a:lnTo>
                      <a:pt x="1692" y="2891"/>
                    </a:lnTo>
                    <a:lnTo>
                      <a:pt x="1339" y="3314"/>
                    </a:lnTo>
                    <a:lnTo>
                      <a:pt x="1128" y="3455"/>
                    </a:lnTo>
                    <a:lnTo>
                      <a:pt x="846" y="3596"/>
                    </a:lnTo>
                    <a:lnTo>
                      <a:pt x="1128" y="2679"/>
                    </a:lnTo>
                    <a:lnTo>
                      <a:pt x="1410" y="1974"/>
                    </a:lnTo>
                    <a:lnTo>
                      <a:pt x="1903" y="1270"/>
                    </a:lnTo>
                    <a:lnTo>
                      <a:pt x="2538" y="565"/>
                    </a:lnTo>
                    <a:lnTo>
                      <a:pt x="2538" y="494"/>
                    </a:lnTo>
                    <a:lnTo>
                      <a:pt x="2467" y="565"/>
                    </a:lnTo>
                    <a:lnTo>
                      <a:pt x="1833" y="847"/>
                    </a:lnTo>
                    <a:lnTo>
                      <a:pt x="1128" y="1270"/>
                    </a:lnTo>
                    <a:lnTo>
                      <a:pt x="846" y="1481"/>
                    </a:lnTo>
                    <a:lnTo>
                      <a:pt x="705" y="1692"/>
                    </a:lnTo>
                    <a:lnTo>
                      <a:pt x="353" y="2256"/>
                    </a:lnTo>
                    <a:lnTo>
                      <a:pt x="71" y="2891"/>
                    </a:lnTo>
                    <a:lnTo>
                      <a:pt x="0" y="3243"/>
                    </a:lnTo>
                    <a:lnTo>
                      <a:pt x="0" y="3596"/>
                    </a:lnTo>
                    <a:lnTo>
                      <a:pt x="141" y="3878"/>
                    </a:lnTo>
                    <a:lnTo>
                      <a:pt x="353" y="4089"/>
                    </a:lnTo>
                    <a:lnTo>
                      <a:pt x="635" y="4159"/>
                    </a:lnTo>
                    <a:lnTo>
                      <a:pt x="916" y="4159"/>
                    </a:lnTo>
                    <a:lnTo>
                      <a:pt x="1269" y="4018"/>
                    </a:lnTo>
                    <a:lnTo>
                      <a:pt x="1551" y="3878"/>
                    </a:lnTo>
                    <a:lnTo>
                      <a:pt x="1903" y="3596"/>
                    </a:lnTo>
                    <a:lnTo>
                      <a:pt x="2185" y="3243"/>
                    </a:lnTo>
                    <a:lnTo>
                      <a:pt x="2820" y="2468"/>
                    </a:lnTo>
                    <a:lnTo>
                      <a:pt x="3242" y="1622"/>
                    </a:lnTo>
                    <a:lnTo>
                      <a:pt x="3383" y="1199"/>
                    </a:lnTo>
                    <a:lnTo>
                      <a:pt x="3454" y="847"/>
                    </a:lnTo>
                    <a:lnTo>
                      <a:pt x="3524" y="494"/>
                    </a:lnTo>
                    <a:lnTo>
                      <a:pt x="3454" y="283"/>
                    </a:lnTo>
                    <a:lnTo>
                      <a:pt x="3313" y="71"/>
                    </a:lnTo>
                    <a:lnTo>
                      <a:pt x="3101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" name="Google Shape;47;p2"/>
              <p:cNvSpPr/>
              <p:nvPr/>
            </p:nvSpPr>
            <p:spPr>
              <a:xfrm>
                <a:off x="4217025" y="3024000"/>
                <a:ext cx="146275" cy="104000"/>
              </a:xfrm>
              <a:custGeom>
                <a:rect b="b" l="l" r="r" t="t"/>
                <a:pathLst>
                  <a:path extrusionOk="0" h="4160" w="5851">
                    <a:moveTo>
                      <a:pt x="987" y="1"/>
                    </a:moveTo>
                    <a:lnTo>
                      <a:pt x="635" y="71"/>
                    </a:lnTo>
                    <a:lnTo>
                      <a:pt x="494" y="142"/>
                    </a:lnTo>
                    <a:lnTo>
                      <a:pt x="705" y="142"/>
                    </a:lnTo>
                    <a:lnTo>
                      <a:pt x="917" y="212"/>
                    </a:lnTo>
                    <a:lnTo>
                      <a:pt x="1198" y="283"/>
                    </a:lnTo>
                    <a:lnTo>
                      <a:pt x="1833" y="635"/>
                    </a:lnTo>
                    <a:lnTo>
                      <a:pt x="2467" y="1129"/>
                    </a:lnTo>
                    <a:lnTo>
                      <a:pt x="3665" y="2186"/>
                    </a:lnTo>
                    <a:lnTo>
                      <a:pt x="4441" y="2961"/>
                    </a:lnTo>
                    <a:lnTo>
                      <a:pt x="3947" y="2961"/>
                    </a:lnTo>
                    <a:lnTo>
                      <a:pt x="3242" y="2820"/>
                    </a:lnTo>
                    <a:lnTo>
                      <a:pt x="2467" y="2609"/>
                    </a:lnTo>
                    <a:lnTo>
                      <a:pt x="1692" y="2327"/>
                    </a:lnTo>
                    <a:lnTo>
                      <a:pt x="987" y="1904"/>
                    </a:lnTo>
                    <a:lnTo>
                      <a:pt x="423" y="1481"/>
                    </a:lnTo>
                    <a:lnTo>
                      <a:pt x="212" y="1269"/>
                    </a:lnTo>
                    <a:lnTo>
                      <a:pt x="71" y="988"/>
                    </a:lnTo>
                    <a:lnTo>
                      <a:pt x="0" y="706"/>
                    </a:lnTo>
                    <a:lnTo>
                      <a:pt x="0" y="988"/>
                    </a:lnTo>
                    <a:lnTo>
                      <a:pt x="71" y="1481"/>
                    </a:lnTo>
                    <a:lnTo>
                      <a:pt x="282" y="1974"/>
                    </a:lnTo>
                    <a:lnTo>
                      <a:pt x="635" y="2468"/>
                    </a:lnTo>
                    <a:lnTo>
                      <a:pt x="1057" y="2891"/>
                    </a:lnTo>
                    <a:lnTo>
                      <a:pt x="1480" y="3243"/>
                    </a:lnTo>
                    <a:lnTo>
                      <a:pt x="2044" y="3525"/>
                    </a:lnTo>
                    <a:lnTo>
                      <a:pt x="2538" y="3807"/>
                    </a:lnTo>
                    <a:lnTo>
                      <a:pt x="3101" y="4018"/>
                    </a:lnTo>
                    <a:lnTo>
                      <a:pt x="3665" y="4089"/>
                    </a:lnTo>
                    <a:lnTo>
                      <a:pt x="4229" y="4159"/>
                    </a:lnTo>
                    <a:lnTo>
                      <a:pt x="4723" y="4159"/>
                    </a:lnTo>
                    <a:lnTo>
                      <a:pt x="5146" y="4018"/>
                    </a:lnTo>
                    <a:lnTo>
                      <a:pt x="5498" y="3807"/>
                    </a:lnTo>
                    <a:lnTo>
                      <a:pt x="5709" y="3455"/>
                    </a:lnTo>
                    <a:lnTo>
                      <a:pt x="5850" y="3032"/>
                    </a:lnTo>
                    <a:lnTo>
                      <a:pt x="5850" y="2750"/>
                    </a:lnTo>
                    <a:lnTo>
                      <a:pt x="5780" y="2397"/>
                    </a:lnTo>
                    <a:lnTo>
                      <a:pt x="5568" y="2115"/>
                    </a:lnTo>
                    <a:lnTo>
                      <a:pt x="5286" y="1763"/>
                    </a:lnTo>
                    <a:lnTo>
                      <a:pt x="5005" y="1481"/>
                    </a:lnTo>
                    <a:lnTo>
                      <a:pt x="4582" y="1199"/>
                    </a:lnTo>
                    <a:lnTo>
                      <a:pt x="3736" y="635"/>
                    </a:lnTo>
                    <a:lnTo>
                      <a:pt x="2749" y="283"/>
                    </a:lnTo>
                    <a:lnTo>
                      <a:pt x="1762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8" name="Google Shape;48;p2"/>
            <p:cNvGrpSpPr/>
            <p:nvPr/>
          </p:nvGrpSpPr>
          <p:grpSpPr>
            <a:xfrm>
              <a:off x="1923250" y="773800"/>
              <a:ext cx="290750" cy="361250"/>
              <a:chOff x="4217025" y="773800"/>
              <a:chExt cx="290750" cy="361250"/>
            </a:xfrm>
          </p:grpSpPr>
          <p:sp>
            <p:nvSpPr>
              <p:cNvPr id="49" name="Google Shape;49;p2"/>
              <p:cNvSpPr/>
              <p:nvPr/>
            </p:nvSpPr>
            <p:spPr>
              <a:xfrm>
                <a:off x="4231125" y="773800"/>
                <a:ext cx="56400" cy="135700"/>
              </a:xfrm>
              <a:custGeom>
                <a:rect b="b" l="l" r="r" t="t"/>
                <a:pathLst>
                  <a:path extrusionOk="0" h="5428" w="2256">
                    <a:moveTo>
                      <a:pt x="423" y="1128"/>
                    </a:moveTo>
                    <a:lnTo>
                      <a:pt x="846" y="1762"/>
                    </a:lnTo>
                    <a:lnTo>
                      <a:pt x="1057" y="2397"/>
                    </a:lnTo>
                    <a:lnTo>
                      <a:pt x="1198" y="3102"/>
                    </a:lnTo>
                    <a:lnTo>
                      <a:pt x="1198" y="3806"/>
                    </a:lnTo>
                    <a:lnTo>
                      <a:pt x="987" y="3524"/>
                    </a:lnTo>
                    <a:lnTo>
                      <a:pt x="775" y="3243"/>
                    </a:lnTo>
                    <a:lnTo>
                      <a:pt x="634" y="2961"/>
                    </a:lnTo>
                    <a:lnTo>
                      <a:pt x="493" y="2608"/>
                    </a:lnTo>
                    <a:lnTo>
                      <a:pt x="423" y="1903"/>
                    </a:lnTo>
                    <a:lnTo>
                      <a:pt x="423" y="1128"/>
                    </a:lnTo>
                    <a:close/>
                    <a:moveTo>
                      <a:pt x="0" y="0"/>
                    </a:moveTo>
                    <a:lnTo>
                      <a:pt x="0" y="776"/>
                    </a:lnTo>
                    <a:lnTo>
                      <a:pt x="71" y="2467"/>
                    </a:lnTo>
                    <a:lnTo>
                      <a:pt x="212" y="3454"/>
                    </a:lnTo>
                    <a:lnTo>
                      <a:pt x="353" y="4300"/>
                    </a:lnTo>
                    <a:lnTo>
                      <a:pt x="493" y="4652"/>
                    </a:lnTo>
                    <a:lnTo>
                      <a:pt x="705" y="5005"/>
                    </a:lnTo>
                    <a:lnTo>
                      <a:pt x="916" y="5216"/>
                    </a:lnTo>
                    <a:lnTo>
                      <a:pt x="1128" y="5357"/>
                    </a:lnTo>
                    <a:lnTo>
                      <a:pt x="1480" y="5428"/>
                    </a:lnTo>
                    <a:lnTo>
                      <a:pt x="1762" y="5357"/>
                    </a:lnTo>
                    <a:lnTo>
                      <a:pt x="1974" y="5216"/>
                    </a:lnTo>
                    <a:lnTo>
                      <a:pt x="2115" y="4934"/>
                    </a:lnTo>
                    <a:lnTo>
                      <a:pt x="2185" y="4582"/>
                    </a:lnTo>
                    <a:lnTo>
                      <a:pt x="2256" y="4229"/>
                    </a:lnTo>
                    <a:lnTo>
                      <a:pt x="2185" y="3736"/>
                    </a:lnTo>
                    <a:lnTo>
                      <a:pt x="2115" y="3243"/>
                    </a:lnTo>
                    <a:lnTo>
                      <a:pt x="1974" y="2749"/>
                    </a:lnTo>
                    <a:lnTo>
                      <a:pt x="1833" y="2185"/>
                    </a:lnTo>
                    <a:lnTo>
                      <a:pt x="1621" y="1692"/>
                    </a:lnTo>
                    <a:lnTo>
                      <a:pt x="1339" y="1269"/>
                    </a:lnTo>
                    <a:lnTo>
                      <a:pt x="1057" y="846"/>
                    </a:lnTo>
                    <a:lnTo>
                      <a:pt x="705" y="423"/>
                    </a:lnTo>
                    <a:lnTo>
                      <a:pt x="353" y="14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" name="Google Shape;50;p2"/>
              <p:cNvSpPr/>
              <p:nvPr/>
            </p:nvSpPr>
            <p:spPr>
              <a:xfrm>
                <a:off x="4291025" y="858375"/>
                <a:ext cx="216750" cy="109275"/>
              </a:xfrm>
              <a:custGeom>
                <a:rect b="b" l="l" r="r" t="t"/>
                <a:pathLst>
                  <a:path extrusionOk="0" h="4371" w="8670">
                    <a:moveTo>
                      <a:pt x="5851" y="1904"/>
                    </a:moveTo>
                    <a:lnTo>
                      <a:pt x="5075" y="2397"/>
                    </a:lnTo>
                    <a:lnTo>
                      <a:pt x="4300" y="2820"/>
                    </a:lnTo>
                    <a:lnTo>
                      <a:pt x="3525" y="3102"/>
                    </a:lnTo>
                    <a:lnTo>
                      <a:pt x="2749" y="3313"/>
                    </a:lnTo>
                    <a:lnTo>
                      <a:pt x="1199" y="3595"/>
                    </a:lnTo>
                    <a:lnTo>
                      <a:pt x="2326" y="3031"/>
                    </a:lnTo>
                    <a:lnTo>
                      <a:pt x="3454" y="2608"/>
                    </a:lnTo>
                    <a:lnTo>
                      <a:pt x="4652" y="2186"/>
                    </a:lnTo>
                    <a:lnTo>
                      <a:pt x="5851" y="1904"/>
                    </a:lnTo>
                    <a:close/>
                    <a:moveTo>
                      <a:pt x="8388" y="0"/>
                    </a:moveTo>
                    <a:lnTo>
                      <a:pt x="8177" y="141"/>
                    </a:lnTo>
                    <a:lnTo>
                      <a:pt x="7472" y="423"/>
                    </a:lnTo>
                    <a:lnTo>
                      <a:pt x="6344" y="776"/>
                    </a:lnTo>
                    <a:lnTo>
                      <a:pt x="3454" y="1833"/>
                    </a:lnTo>
                    <a:lnTo>
                      <a:pt x="2045" y="2397"/>
                    </a:lnTo>
                    <a:lnTo>
                      <a:pt x="1410" y="2679"/>
                    </a:lnTo>
                    <a:lnTo>
                      <a:pt x="846" y="2961"/>
                    </a:lnTo>
                    <a:lnTo>
                      <a:pt x="423" y="3243"/>
                    </a:lnTo>
                    <a:lnTo>
                      <a:pt x="141" y="3595"/>
                    </a:lnTo>
                    <a:lnTo>
                      <a:pt x="1" y="3877"/>
                    </a:lnTo>
                    <a:lnTo>
                      <a:pt x="1" y="4018"/>
                    </a:lnTo>
                    <a:lnTo>
                      <a:pt x="1" y="4159"/>
                    </a:lnTo>
                    <a:lnTo>
                      <a:pt x="71" y="4230"/>
                    </a:lnTo>
                    <a:lnTo>
                      <a:pt x="282" y="4300"/>
                    </a:lnTo>
                    <a:lnTo>
                      <a:pt x="776" y="4371"/>
                    </a:lnTo>
                    <a:lnTo>
                      <a:pt x="1481" y="4300"/>
                    </a:lnTo>
                    <a:lnTo>
                      <a:pt x="2256" y="4230"/>
                    </a:lnTo>
                    <a:lnTo>
                      <a:pt x="3807" y="3877"/>
                    </a:lnTo>
                    <a:lnTo>
                      <a:pt x="4793" y="3525"/>
                    </a:lnTo>
                    <a:lnTo>
                      <a:pt x="5498" y="3313"/>
                    </a:lnTo>
                    <a:lnTo>
                      <a:pt x="6203" y="2961"/>
                    </a:lnTo>
                    <a:lnTo>
                      <a:pt x="6908" y="2608"/>
                    </a:lnTo>
                    <a:lnTo>
                      <a:pt x="7542" y="2186"/>
                    </a:lnTo>
                    <a:lnTo>
                      <a:pt x="7895" y="1692"/>
                    </a:lnTo>
                    <a:lnTo>
                      <a:pt x="8459" y="776"/>
                    </a:lnTo>
                    <a:lnTo>
                      <a:pt x="8600" y="423"/>
                    </a:lnTo>
                    <a:lnTo>
                      <a:pt x="8670" y="141"/>
                    </a:lnTo>
                    <a:lnTo>
                      <a:pt x="8600" y="0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" name="Google Shape;51;p2"/>
              <p:cNvSpPr/>
              <p:nvPr/>
            </p:nvSpPr>
            <p:spPr>
              <a:xfrm>
                <a:off x="4217025" y="1004625"/>
                <a:ext cx="68750" cy="130425"/>
              </a:xfrm>
              <a:custGeom>
                <a:rect b="b" l="l" r="r" t="t"/>
                <a:pathLst>
                  <a:path extrusionOk="0" h="5217" w="2750">
                    <a:moveTo>
                      <a:pt x="1974" y="1"/>
                    </a:moveTo>
                    <a:lnTo>
                      <a:pt x="2115" y="142"/>
                    </a:lnTo>
                    <a:lnTo>
                      <a:pt x="2044" y="565"/>
                    </a:lnTo>
                    <a:lnTo>
                      <a:pt x="1833" y="1551"/>
                    </a:lnTo>
                    <a:lnTo>
                      <a:pt x="1480" y="2679"/>
                    </a:lnTo>
                    <a:lnTo>
                      <a:pt x="1269" y="3172"/>
                    </a:lnTo>
                    <a:lnTo>
                      <a:pt x="1057" y="3525"/>
                    </a:lnTo>
                    <a:lnTo>
                      <a:pt x="987" y="2891"/>
                    </a:lnTo>
                    <a:lnTo>
                      <a:pt x="1057" y="1833"/>
                    </a:lnTo>
                    <a:lnTo>
                      <a:pt x="1128" y="1340"/>
                    </a:lnTo>
                    <a:lnTo>
                      <a:pt x="1269" y="847"/>
                    </a:lnTo>
                    <a:lnTo>
                      <a:pt x="1410" y="494"/>
                    </a:lnTo>
                    <a:lnTo>
                      <a:pt x="1551" y="424"/>
                    </a:lnTo>
                    <a:lnTo>
                      <a:pt x="1621" y="353"/>
                    </a:lnTo>
                    <a:lnTo>
                      <a:pt x="1621" y="353"/>
                    </a:lnTo>
                    <a:lnTo>
                      <a:pt x="1410" y="424"/>
                    </a:lnTo>
                    <a:lnTo>
                      <a:pt x="1198" y="565"/>
                    </a:lnTo>
                    <a:lnTo>
                      <a:pt x="987" y="847"/>
                    </a:lnTo>
                    <a:lnTo>
                      <a:pt x="776" y="1128"/>
                    </a:lnTo>
                    <a:lnTo>
                      <a:pt x="423" y="1763"/>
                    </a:lnTo>
                    <a:lnTo>
                      <a:pt x="141" y="2538"/>
                    </a:lnTo>
                    <a:lnTo>
                      <a:pt x="0" y="3313"/>
                    </a:lnTo>
                    <a:lnTo>
                      <a:pt x="0" y="4018"/>
                    </a:lnTo>
                    <a:lnTo>
                      <a:pt x="0" y="4371"/>
                    </a:lnTo>
                    <a:lnTo>
                      <a:pt x="71" y="4653"/>
                    </a:lnTo>
                    <a:lnTo>
                      <a:pt x="212" y="4864"/>
                    </a:lnTo>
                    <a:lnTo>
                      <a:pt x="353" y="5005"/>
                    </a:lnTo>
                    <a:lnTo>
                      <a:pt x="705" y="5146"/>
                    </a:lnTo>
                    <a:lnTo>
                      <a:pt x="987" y="5217"/>
                    </a:lnTo>
                    <a:lnTo>
                      <a:pt x="1269" y="5076"/>
                    </a:lnTo>
                    <a:lnTo>
                      <a:pt x="1551" y="4935"/>
                    </a:lnTo>
                    <a:lnTo>
                      <a:pt x="1833" y="4653"/>
                    </a:lnTo>
                    <a:lnTo>
                      <a:pt x="2044" y="4300"/>
                    </a:lnTo>
                    <a:lnTo>
                      <a:pt x="2326" y="3877"/>
                    </a:lnTo>
                    <a:lnTo>
                      <a:pt x="2467" y="3454"/>
                    </a:lnTo>
                    <a:lnTo>
                      <a:pt x="2608" y="2961"/>
                    </a:lnTo>
                    <a:lnTo>
                      <a:pt x="2749" y="2468"/>
                    </a:lnTo>
                    <a:lnTo>
                      <a:pt x="2749" y="1974"/>
                    </a:lnTo>
                    <a:lnTo>
                      <a:pt x="2749" y="1481"/>
                    </a:lnTo>
                    <a:lnTo>
                      <a:pt x="2679" y="1058"/>
                    </a:lnTo>
                    <a:lnTo>
                      <a:pt x="2538" y="635"/>
                    </a:lnTo>
                    <a:lnTo>
                      <a:pt x="2326" y="283"/>
                    </a:lnTo>
                    <a:lnTo>
                      <a:pt x="1974" y="1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2" name="Google Shape;52;p2"/>
            <p:cNvGrpSpPr/>
            <p:nvPr/>
          </p:nvGrpSpPr>
          <p:grpSpPr>
            <a:xfrm>
              <a:off x="959375" y="2320925"/>
              <a:ext cx="149800" cy="299575"/>
              <a:chOff x="3253150" y="2320925"/>
              <a:chExt cx="149800" cy="299575"/>
            </a:xfrm>
          </p:grpSpPr>
          <p:sp>
            <p:nvSpPr>
              <p:cNvPr id="53" name="Google Shape;53;p2"/>
              <p:cNvSpPr/>
              <p:nvPr/>
            </p:nvSpPr>
            <p:spPr>
              <a:xfrm>
                <a:off x="3290150" y="2476000"/>
                <a:ext cx="112800" cy="144500"/>
              </a:xfrm>
              <a:custGeom>
                <a:rect b="b" l="l" r="r" t="t"/>
                <a:pathLst>
                  <a:path extrusionOk="0" h="5780" w="4512">
                    <a:moveTo>
                      <a:pt x="2397" y="1480"/>
                    </a:moveTo>
                    <a:lnTo>
                      <a:pt x="1622" y="2467"/>
                    </a:lnTo>
                    <a:lnTo>
                      <a:pt x="1199" y="3101"/>
                    </a:lnTo>
                    <a:lnTo>
                      <a:pt x="917" y="3665"/>
                    </a:lnTo>
                    <a:lnTo>
                      <a:pt x="1270" y="2749"/>
                    </a:lnTo>
                    <a:lnTo>
                      <a:pt x="1481" y="2397"/>
                    </a:lnTo>
                    <a:lnTo>
                      <a:pt x="1763" y="2044"/>
                    </a:lnTo>
                    <a:lnTo>
                      <a:pt x="2045" y="1762"/>
                    </a:lnTo>
                    <a:lnTo>
                      <a:pt x="2397" y="1480"/>
                    </a:lnTo>
                    <a:close/>
                    <a:moveTo>
                      <a:pt x="3455" y="1762"/>
                    </a:moveTo>
                    <a:lnTo>
                      <a:pt x="3384" y="2115"/>
                    </a:lnTo>
                    <a:lnTo>
                      <a:pt x="3173" y="2608"/>
                    </a:lnTo>
                    <a:lnTo>
                      <a:pt x="2820" y="3172"/>
                    </a:lnTo>
                    <a:lnTo>
                      <a:pt x="2468" y="3806"/>
                    </a:lnTo>
                    <a:lnTo>
                      <a:pt x="2045" y="4370"/>
                    </a:lnTo>
                    <a:lnTo>
                      <a:pt x="1833" y="4511"/>
                    </a:lnTo>
                    <a:lnTo>
                      <a:pt x="1622" y="4723"/>
                    </a:lnTo>
                    <a:lnTo>
                      <a:pt x="1411" y="4793"/>
                    </a:lnTo>
                    <a:lnTo>
                      <a:pt x="1199" y="4793"/>
                    </a:lnTo>
                    <a:lnTo>
                      <a:pt x="1058" y="4652"/>
                    </a:lnTo>
                    <a:lnTo>
                      <a:pt x="917" y="4511"/>
                    </a:lnTo>
                    <a:lnTo>
                      <a:pt x="1270" y="4229"/>
                    </a:lnTo>
                    <a:lnTo>
                      <a:pt x="1622" y="3877"/>
                    </a:lnTo>
                    <a:lnTo>
                      <a:pt x="1904" y="3524"/>
                    </a:lnTo>
                    <a:lnTo>
                      <a:pt x="2186" y="3101"/>
                    </a:lnTo>
                    <a:lnTo>
                      <a:pt x="3455" y="1762"/>
                    </a:lnTo>
                    <a:close/>
                    <a:moveTo>
                      <a:pt x="2609" y="0"/>
                    </a:moveTo>
                    <a:lnTo>
                      <a:pt x="2397" y="71"/>
                    </a:lnTo>
                    <a:lnTo>
                      <a:pt x="2186" y="212"/>
                    </a:lnTo>
                    <a:lnTo>
                      <a:pt x="2045" y="423"/>
                    </a:lnTo>
                    <a:lnTo>
                      <a:pt x="1833" y="705"/>
                    </a:lnTo>
                    <a:lnTo>
                      <a:pt x="1763" y="987"/>
                    </a:lnTo>
                    <a:lnTo>
                      <a:pt x="1763" y="1057"/>
                    </a:lnTo>
                    <a:lnTo>
                      <a:pt x="1833" y="1057"/>
                    </a:lnTo>
                    <a:lnTo>
                      <a:pt x="2045" y="1128"/>
                    </a:lnTo>
                    <a:lnTo>
                      <a:pt x="2256" y="1057"/>
                    </a:lnTo>
                    <a:lnTo>
                      <a:pt x="2820" y="916"/>
                    </a:lnTo>
                    <a:lnTo>
                      <a:pt x="3032" y="846"/>
                    </a:lnTo>
                    <a:lnTo>
                      <a:pt x="2609" y="1198"/>
                    </a:lnTo>
                    <a:lnTo>
                      <a:pt x="2115" y="1410"/>
                    </a:lnTo>
                    <a:lnTo>
                      <a:pt x="1199" y="1974"/>
                    </a:lnTo>
                    <a:lnTo>
                      <a:pt x="847" y="2256"/>
                    </a:lnTo>
                    <a:lnTo>
                      <a:pt x="494" y="2608"/>
                    </a:lnTo>
                    <a:lnTo>
                      <a:pt x="212" y="3101"/>
                    </a:lnTo>
                    <a:lnTo>
                      <a:pt x="1" y="3665"/>
                    </a:lnTo>
                    <a:lnTo>
                      <a:pt x="1" y="4229"/>
                    </a:lnTo>
                    <a:lnTo>
                      <a:pt x="71" y="4723"/>
                    </a:lnTo>
                    <a:lnTo>
                      <a:pt x="212" y="5145"/>
                    </a:lnTo>
                    <a:lnTo>
                      <a:pt x="494" y="5498"/>
                    </a:lnTo>
                    <a:lnTo>
                      <a:pt x="847" y="5709"/>
                    </a:lnTo>
                    <a:lnTo>
                      <a:pt x="1340" y="5780"/>
                    </a:lnTo>
                    <a:lnTo>
                      <a:pt x="1833" y="5709"/>
                    </a:lnTo>
                    <a:lnTo>
                      <a:pt x="2397" y="5427"/>
                    </a:lnTo>
                    <a:lnTo>
                      <a:pt x="2891" y="5005"/>
                    </a:lnTo>
                    <a:lnTo>
                      <a:pt x="3455" y="4441"/>
                    </a:lnTo>
                    <a:lnTo>
                      <a:pt x="3877" y="3736"/>
                    </a:lnTo>
                    <a:lnTo>
                      <a:pt x="4230" y="2960"/>
                    </a:lnTo>
                    <a:lnTo>
                      <a:pt x="4371" y="2608"/>
                    </a:lnTo>
                    <a:lnTo>
                      <a:pt x="4441" y="2185"/>
                    </a:lnTo>
                    <a:lnTo>
                      <a:pt x="4512" y="1833"/>
                    </a:lnTo>
                    <a:lnTo>
                      <a:pt x="4441" y="1480"/>
                    </a:lnTo>
                    <a:lnTo>
                      <a:pt x="4371" y="1128"/>
                    </a:lnTo>
                    <a:lnTo>
                      <a:pt x="4230" y="775"/>
                    </a:lnTo>
                    <a:lnTo>
                      <a:pt x="4018" y="494"/>
                    </a:lnTo>
                    <a:lnTo>
                      <a:pt x="3666" y="282"/>
                    </a:lnTo>
                    <a:lnTo>
                      <a:pt x="3384" y="141"/>
                    </a:lnTo>
                    <a:lnTo>
                      <a:pt x="3102" y="0"/>
                    </a:lnTo>
                    <a:close/>
                  </a:path>
                </a:pathLst>
              </a:custGeom>
              <a:solidFill>
                <a:srgbClr val="F7B228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" name="Google Shape;54;p2"/>
              <p:cNvSpPr/>
              <p:nvPr/>
            </p:nvSpPr>
            <p:spPr>
              <a:xfrm>
                <a:off x="3253150" y="2320925"/>
                <a:ext cx="100475" cy="130425"/>
              </a:xfrm>
              <a:custGeom>
                <a:rect b="b" l="l" r="r" t="t"/>
                <a:pathLst>
                  <a:path extrusionOk="0" h="5217" w="4019">
                    <a:moveTo>
                      <a:pt x="2045" y="1128"/>
                    </a:moveTo>
                    <a:lnTo>
                      <a:pt x="2186" y="1199"/>
                    </a:lnTo>
                    <a:lnTo>
                      <a:pt x="2397" y="1410"/>
                    </a:lnTo>
                    <a:lnTo>
                      <a:pt x="2609" y="1763"/>
                    </a:lnTo>
                    <a:lnTo>
                      <a:pt x="2750" y="2256"/>
                    </a:lnTo>
                    <a:lnTo>
                      <a:pt x="2820" y="2749"/>
                    </a:lnTo>
                    <a:lnTo>
                      <a:pt x="2750" y="3243"/>
                    </a:lnTo>
                    <a:lnTo>
                      <a:pt x="2679" y="3525"/>
                    </a:lnTo>
                    <a:lnTo>
                      <a:pt x="2609" y="3736"/>
                    </a:lnTo>
                    <a:lnTo>
                      <a:pt x="2256" y="3243"/>
                    </a:lnTo>
                    <a:lnTo>
                      <a:pt x="1904" y="2608"/>
                    </a:lnTo>
                    <a:lnTo>
                      <a:pt x="1763" y="2327"/>
                    </a:lnTo>
                    <a:lnTo>
                      <a:pt x="1622" y="1974"/>
                    </a:lnTo>
                    <a:lnTo>
                      <a:pt x="1622" y="1692"/>
                    </a:lnTo>
                    <a:lnTo>
                      <a:pt x="1692" y="1410"/>
                    </a:lnTo>
                    <a:lnTo>
                      <a:pt x="1833" y="1269"/>
                    </a:lnTo>
                    <a:lnTo>
                      <a:pt x="1904" y="1128"/>
                    </a:lnTo>
                    <a:close/>
                    <a:moveTo>
                      <a:pt x="846" y="1481"/>
                    </a:moveTo>
                    <a:lnTo>
                      <a:pt x="987" y="1692"/>
                    </a:lnTo>
                    <a:lnTo>
                      <a:pt x="1128" y="2045"/>
                    </a:lnTo>
                    <a:lnTo>
                      <a:pt x="1199" y="2679"/>
                    </a:lnTo>
                    <a:lnTo>
                      <a:pt x="1340" y="3454"/>
                    </a:lnTo>
                    <a:lnTo>
                      <a:pt x="1481" y="3807"/>
                    </a:lnTo>
                    <a:lnTo>
                      <a:pt x="1622" y="4089"/>
                    </a:lnTo>
                    <a:lnTo>
                      <a:pt x="776" y="3454"/>
                    </a:lnTo>
                    <a:lnTo>
                      <a:pt x="706" y="3243"/>
                    </a:lnTo>
                    <a:lnTo>
                      <a:pt x="635" y="2961"/>
                    </a:lnTo>
                    <a:lnTo>
                      <a:pt x="635" y="2467"/>
                    </a:lnTo>
                    <a:lnTo>
                      <a:pt x="706" y="1974"/>
                    </a:lnTo>
                    <a:lnTo>
                      <a:pt x="846" y="1481"/>
                    </a:lnTo>
                    <a:close/>
                    <a:moveTo>
                      <a:pt x="2397" y="1"/>
                    </a:moveTo>
                    <a:lnTo>
                      <a:pt x="1974" y="71"/>
                    </a:lnTo>
                    <a:lnTo>
                      <a:pt x="1481" y="141"/>
                    </a:lnTo>
                    <a:lnTo>
                      <a:pt x="1058" y="423"/>
                    </a:lnTo>
                    <a:lnTo>
                      <a:pt x="706" y="705"/>
                    </a:lnTo>
                    <a:lnTo>
                      <a:pt x="424" y="1128"/>
                    </a:lnTo>
                    <a:lnTo>
                      <a:pt x="212" y="1551"/>
                    </a:lnTo>
                    <a:lnTo>
                      <a:pt x="71" y="2045"/>
                    </a:lnTo>
                    <a:lnTo>
                      <a:pt x="1" y="2538"/>
                    </a:lnTo>
                    <a:lnTo>
                      <a:pt x="1" y="3102"/>
                    </a:lnTo>
                    <a:lnTo>
                      <a:pt x="71" y="3595"/>
                    </a:lnTo>
                    <a:lnTo>
                      <a:pt x="212" y="4018"/>
                    </a:lnTo>
                    <a:lnTo>
                      <a:pt x="424" y="4441"/>
                    </a:lnTo>
                    <a:lnTo>
                      <a:pt x="706" y="4793"/>
                    </a:lnTo>
                    <a:lnTo>
                      <a:pt x="1058" y="5005"/>
                    </a:lnTo>
                    <a:lnTo>
                      <a:pt x="1481" y="5146"/>
                    </a:lnTo>
                    <a:lnTo>
                      <a:pt x="1974" y="5216"/>
                    </a:lnTo>
                    <a:lnTo>
                      <a:pt x="2468" y="5075"/>
                    </a:lnTo>
                    <a:lnTo>
                      <a:pt x="2891" y="4934"/>
                    </a:lnTo>
                    <a:lnTo>
                      <a:pt x="3172" y="4652"/>
                    </a:lnTo>
                    <a:lnTo>
                      <a:pt x="3454" y="4300"/>
                    </a:lnTo>
                    <a:lnTo>
                      <a:pt x="3736" y="3948"/>
                    </a:lnTo>
                    <a:lnTo>
                      <a:pt x="3877" y="3525"/>
                    </a:lnTo>
                    <a:lnTo>
                      <a:pt x="4018" y="3102"/>
                    </a:lnTo>
                    <a:lnTo>
                      <a:pt x="4018" y="2608"/>
                    </a:lnTo>
                    <a:lnTo>
                      <a:pt x="4018" y="2186"/>
                    </a:lnTo>
                    <a:lnTo>
                      <a:pt x="4018" y="1692"/>
                    </a:lnTo>
                    <a:lnTo>
                      <a:pt x="3877" y="1269"/>
                    </a:lnTo>
                    <a:lnTo>
                      <a:pt x="3666" y="917"/>
                    </a:lnTo>
                    <a:lnTo>
                      <a:pt x="3454" y="564"/>
                    </a:lnTo>
                    <a:lnTo>
                      <a:pt x="3172" y="282"/>
                    </a:lnTo>
                    <a:lnTo>
                      <a:pt x="2820" y="141"/>
                    </a:lnTo>
                    <a:lnTo>
                      <a:pt x="2397" y="1"/>
                    </a:lnTo>
                    <a:close/>
                  </a:path>
                </a:pathLst>
              </a:custGeom>
              <a:solidFill>
                <a:srgbClr val="F7B228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5" name="Google Shape;55;p2"/>
            <p:cNvGrpSpPr/>
            <p:nvPr/>
          </p:nvGrpSpPr>
          <p:grpSpPr>
            <a:xfrm>
              <a:off x="1193750" y="3986125"/>
              <a:ext cx="766525" cy="1452000"/>
              <a:chOff x="3487525" y="3986125"/>
              <a:chExt cx="766525" cy="1452000"/>
            </a:xfrm>
          </p:grpSpPr>
          <p:sp>
            <p:nvSpPr>
              <p:cNvPr id="56" name="Google Shape;56;p2"/>
              <p:cNvSpPr/>
              <p:nvPr/>
            </p:nvSpPr>
            <p:spPr>
              <a:xfrm>
                <a:off x="3506900" y="3986125"/>
                <a:ext cx="747150" cy="1452000"/>
              </a:xfrm>
              <a:custGeom>
                <a:rect b="b" l="l" r="r" t="t"/>
                <a:pathLst>
                  <a:path extrusionOk="0" h="58080" w="29886">
                    <a:moveTo>
                      <a:pt x="20441" y="33974"/>
                    </a:moveTo>
                    <a:lnTo>
                      <a:pt x="21568" y="34608"/>
                    </a:lnTo>
                    <a:lnTo>
                      <a:pt x="23189" y="35665"/>
                    </a:lnTo>
                    <a:lnTo>
                      <a:pt x="24035" y="36229"/>
                    </a:lnTo>
                    <a:lnTo>
                      <a:pt x="24670" y="36793"/>
                    </a:lnTo>
                    <a:lnTo>
                      <a:pt x="25092" y="37216"/>
                    </a:lnTo>
                    <a:lnTo>
                      <a:pt x="25233" y="37427"/>
                    </a:lnTo>
                    <a:lnTo>
                      <a:pt x="25233" y="37568"/>
                    </a:lnTo>
                    <a:lnTo>
                      <a:pt x="23048" y="35947"/>
                    </a:lnTo>
                    <a:lnTo>
                      <a:pt x="20441" y="33974"/>
                    </a:lnTo>
                    <a:close/>
                    <a:moveTo>
                      <a:pt x="917" y="0"/>
                    </a:moveTo>
                    <a:lnTo>
                      <a:pt x="776" y="141"/>
                    </a:lnTo>
                    <a:lnTo>
                      <a:pt x="635" y="282"/>
                    </a:lnTo>
                    <a:lnTo>
                      <a:pt x="564" y="564"/>
                    </a:lnTo>
                    <a:lnTo>
                      <a:pt x="353" y="1198"/>
                    </a:lnTo>
                    <a:lnTo>
                      <a:pt x="212" y="2044"/>
                    </a:lnTo>
                    <a:lnTo>
                      <a:pt x="0" y="3595"/>
                    </a:lnTo>
                    <a:lnTo>
                      <a:pt x="0" y="4511"/>
                    </a:lnTo>
                    <a:lnTo>
                      <a:pt x="71" y="5216"/>
                    </a:lnTo>
                    <a:lnTo>
                      <a:pt x="141" y="5921"/>
                    </a:lnTo>
                    <a:lnTo>
                      <a:pt x="494" y="7331"/>
                    </a:lnTo>
                    <a:lnTo>
                      <a:pt x="987" y="8740"/>
                    </a:lnTo>
                    <a:lnTo>
                      <a:pt x="1551" y="10009"/>
                    </a:lnTo>
                    <a:lnTo>
                      <a:pt x="2326" y="11419"/>
                    </a:lnTo>
                    <a:lnTo>
                      <a:pt x="3243" y="12758"/>
                    </a:lnTo>
                    <a:lnTo>
                      <a:pt x="4159" y="14097"/>
                    </a:lnTo>
                    <a:lnTo>
                      <a:pt x="5216" y="15366"/>
                    </a:lnTo>
                    <a:lnTo>
                      <a:pt x="5710" y="15930"/>
                    </a:lnTo>
                    <a:lnTo>
                      <a:pt x="6344" y="16635"/>
                    </a:lnTo>
                    <a:lnTo>
                      <a:pt x="7683" y="18115"/>
                    </a:lnTo>
                    <a:lnTo>
                      <a:pt x="8388" y="18890"/>
                    </a:lnTo>
                    <a:lnTo>
                      <a:pt x="8952" y="19665"/>
                    </a:lnTo>
                    <a:lnTo>
                      <a:pt x="9375" y="20370"/>
                    </a:lnTo>
                    <a:lnTo>
                      <a:pt x="9586" y="20723"/>
                    </a:lnTo>
                    <a:lnTo>
                      <a:pt x="9657" y="21146"/>
                    </a:lnTo>
                    <a:lnTo>
                      <a:pt x="9727" y="21568"/>
                    </a:lnTo>
                    <a:lnTo>
                      <a:pt x="9657" y="21991"/>
                    </a:lnTo>
                    <a:lnTo>
                      <a:pt x="9586" y="22485"/>
                    </a:lnTo>
                    <a:lnTo>
                      <a:pt x="9375" y="22978"/>
                    </a:lnTo>
                    <a:lnTo>
                      <a:pt x="9022" y="24035"/>
                    </a:lnTo>
                    <a:lnTo>
                      <a:pt x="8811" y="24599"/>
                    </a:lnTo>
                    <a:lnTo>
                      <a:pt x="8670" y="25163"/>
                    </a:lnTo>
                    <a:lnTo>
                      <a:pt x="8599" y="25798"/>
                    </a:lnTo>
                    <a:lnTo>
                      <a:pt x="8599" y="26432"/>
                    </a:lnTo>
                    <a:lnTo>
                      <a:pt x="8599" y="27912"/>
                    </a:lnTo>
                    <a:lnTo>
                      <a:pt x="8599" y="29251"/>
                    </a:lnTo>
                    <a:lnTo>
                      <a:pt x="8529" y="29886"/>
                    </a:lnTo>
                    <a:lnTo>
                      <a:pt x="8317" y="30449"/>
                    </a:lnTo>
                    <a:lnTo>
                      <a:pt x="8247" y="30590"/>
                    </a:lnTo>
                    <a:lnTo>
                      <a:pt x="8106" y="30802"/>
                    </a:lnTo>
                    <a:lnTo>
                      <a:pt x="7683" y="31084"/>
                    </a:lnTo>
                    <a:lnTo>
                      <a:pt x="6626" y="31859"/>
                    </a:lnTo>
                    <a:lnTo>
                      <a:pt x="6132" y="32212"/>
                    </a:lnTo>
                    <a:lnTo>
                      <a:pt x="5780" y="32634"/>
                    </a:lnTo>
                    <a:lnTo>
                      <a:pt x="5639" y="32846"/>
                    </a:lnTo>
                    <a:lnTo>
                      <a:pt x="5639" y="33128"/>
                    </a:lnTo>
                    <a:lnTo>
                      <a:pt x="5639" y="33339"/>
                    </a:lnTo>
                    <a:lnTo>
                      <a:pt x="5710" y="33621"/>
                    </a:lnTo>
                    <a:lnTo>
                      <a:pt x="5850" y="33762"/>
                    </a:lnTo>
                    <a:lnTo>
                      <a:pt x="6132" y="33762"/>
                    </a:lnTo>
                    <a:lnTo>
                      <a:pt x="6344" y="33692"/>
                    </a:lnTo>
                    <a:lnTo>
                      <a:pt x="6696" y="33480"/>
                    </a:lnTo>
                    <a:lnTo>
                      <a:pt x="7119" y="33057"/>
                    </a:lnTo>
                    <a:lnTo>
                      <a:pt x="7894" y="32141"/>
                    </a:lnTo>
                    <a:lnTo>
                      <a:pt x="8388" y="31507"/>
                    </a:lnTo>
                    <a:lnTo>
                      <a:pt x="8388" y="31859"/>
                    </a:lnTo>
                    <a:lnTo>
                      <a:pt x="8176" y="32353"/>
                    </a:lnTo>
                    <a:lnTo>
                      <a:pt x="7754" y="33480"/>
                    </a:lnTo>
                    <a:lnTo>
                      <a:pt x="7542" y="34115"/>
                    </a:lnTo>
                    <a:lnTo>
                      <a:pt x="7401" y="34608"/>
                    </a:lnTo>
                    <a:lnTo>
                      <a:pt x="7401" y="34820"/>
                    </a:lnTo>
                    <a:lnTo>
                      <a:pt x="7401" y="35031"/>
                    </a:lnTo>
                    <a:lnTo>
                      <a:pt x="7472" y="35172"/>
                    </a:lnTo>
                    <a:lnTo>
                      <a:pt x="7613" y="35242"/>
                    </a:lnTo>
                    <a:lnTo>
                      <a:pt x="7965" y="35242"/>
                    </a:lnTo>
                    <a:lnTo>
                      <a:pt x="8106" y="35172"/>
                    </a:lnTo>
                    <a:lnTo>
                      <a:pt x="8176" y="35031"/>
                    </a:lnTo>
                    <a:lnTo>
                      <a:pt x="8388" y="34749"/>
                    </a:lnTo>
                    <a:lnTo>
                      <a:pt x="8458" y="34326"/>
                    </a:lnTo>
                    <a:lnTo>
                      <a:pt x="8529" y="33410"/>
                    </a:lnTo>
                    <a:lnTo>
                      <a:pt x="8599" y="32705"/>
                    </a:lnTo>
                    <a:lnTo>
                      <a:pt x="8740" y="33410"/>
                    </a:lnTo>
                    <a:lnTo>
                      <a:pt x="8952" y="33903"/>
                    </a:lnTo>
                    <a:lnTo>
                      <a:pt x="9163" y="34256"/>
                    </a:lnTo>
                    <a:lnTo>
                      <a:pt x="9375" y="34397"/>
                    </a:lnTo>
                    <a:lnTo>
                      <a:pt x="9516" y="34397"/>
                    </a:lnTo>
                    <a:lnTo>
                      <a:pt x="9586" y="34326"/>
                    </a:lnTo>
                    <a:lnTo>
                      <a:pt x="9657" y="34256"/>
                    </a:lnTo>
                    <a:lnTo>
                      <a:pt x="9727" y="34044"/>
                    </a:lnTo>
                    <a:lnTo>
                      <a:pt x="9798" y="33551"/>
                    </a:lnTo>
                    <a:lnTo>
                      <a:pt x="9657" y="32775"/>
                    </a:lnTo>
                    <a:lnTo>
                      <a:pt x="10079" y="33410"/>
                    </a:lnTo>
                    <a:lnTo>
                      <a:pt x="10643" y="34256"/>
                    </a:lnTo>
                    <a:lnTo>
                      <a:pt x="10925" y="34608"/>
                    </a:lnTo>
                    <a:lnTo>
                      <a:pt x="11207" y="34890"/>
                    </a:lnTo>
                    <a:lnTo>
                      <a:pt x="11419" y="34960"/>
                    </a:lnTo>
                    <a:lnTo>
                      <a:pt x="11701" y="34960"/>
                    </a:lnTo>
                    <a:lnTo>
                      <a:pt x="11842" y="34890"/>
                    </a:lnTo>
                    <a:lnTo>
                      <a:pt x="11912" y="34749"/>
                    </a:lnTo>
                    <a:lnTo>
                      <a:pt x="11983" y="34538"/>
                    </a:lnTo>
                    <a:lnTo>
                      <a:pt x="11983" y="34397"/>
                    </a:lnTo>
                    <a:lnTo>
                      <a:pt x="11842" y="34185"/>
                    </a:lnTo>
                    <a:lnTo>
                      <a:pt x="11560" y="33762"/>
                    </a:lnTo>
                    <a:lnTo>
                      <a:pt x="11207" y="33269"/>
                    </a:lnTo>
                    <a:lnTo>
                      <a:pt x="10291" y="32494"/>
                    </a:lnTo>
                    <a:lnTo>
                      <a:pt x="9657" y="31930"/>
                    </a:lnTo>
                    <a:lnTo>
                      <a:pt x="10643" y="32494"/>
                    </a:lnTo>
                    <a:lnTo>
                      <a:pt x="11771" y="33198"/>
                    </a:lnTo>
                    <a:lnTo>
                      <a:pt x="12194" y="33339"/>
                    </a:lnTo>
                    <a:lnTo>
                      <a:pt x="12335" y="33339"/>
                    </a:lnTo>
                    <a:lnTo>
                      <a:pt x="12335" y="33269"/>
                    </a:lnTo>
                    <a:lnTo>
                      <a:pt x="12335" y="33128"/>
                    </a:lnTo>
                    <a:lnTo>
                      <a:pt x="12124" y="32916"/>
                    </a:lnTo>
                    <a:lnTo>
                      <a:pt x="11489" y="32141"/>
                    </a:lnTo>
                    <a:lnTo>
                      <a:pt x="11137" y="31789"/>
                    </a:lnTo>
                    <a:lnTo>
                      <a:pt x="10784" y="31577"/>
                    </a:lnTo>
                    <a:lnTo>
                      <a:pt x="10220" y="31295"/>
                    </a:lnTo>
                    <a:lnTo>
                      <a:pt x="10009" y="31154"/>
                    </a:lnTo>
                    <a:lnTo>
                      <a:pt x="9727" y="30943"/>
                    </a:lnTo>
                    <a:lnTo>
                      <a:pt x="9516" y="30590"/>
                    </a:lnTo>
                    <a:lnTo>
                      <a:pt x="9304" y="30027"/>
                    </a:lnTo>
                    <a:lnTo>
                      <a:pt x="9234" y="29604"/>
                    </a:lnTo>
                    <a:lnTo>
                      <a:pt x="9163" y="29181"/>
                    </a:lnTo>
                    <a:lnTo>
                      <a:pt x="9234" y="28123"/>
                    </a:lnTo>
                    <a:lnTo>
                      <a:pt x="9445" y="26291"/>
                    </a:lnTo>
                    <a:lnTo>
                      <a:pt x="10079" y="27348"/>
                    </a:lnTo>
                    <a:lnTo>
                      <a:pt x="10573" y="28123"/>
                    </a:lnTo>
                    <a:lnTo>
                      <a:pt x="11066" y="28899"/>
                    </a:lnTo>
                    <a:lnTo>
                      <a:pt x="11560" y="29392"/>
                    </a:lnTo>
                    <a:lnTo>
                      <a:pt x="11771" y="29533"/>
                    </a:lnTo>
                    <a:lnTo>
                      <a:pt x="11983" y="29604"/>
                    </a:lnTo>
                    <a:lnTo>
                      <a:pt x="12194" y="29533"/>
                    </a:lnTo>
                    <a:lnTo>
                      <a:pt x="12335" y="29322"/>
                    </a:lnTo>
                    <a:lnTo>
                      <a:pt x="12405" y="28969"/>
                    </a:lnTo>
                    <a:lnTo>
                      <a:pt x="12405" y="28476"/>
                    </a:lnTo>
                    <a:lnTo>
                      <a:pt x="12335" y="28194"/>
                    </a:lnTo>
                    <a:lnTo>
                      <a:pt x="12194" y="27842"/>
                    </a:lnTo>
                    <a:lnTo>
                      <a:pt x="11560" y="27066"/>
                    </a:lnTo>
                    <a:lnTo>
                      <a:pt x="10855" y="26361"/>
                    </a:lnTo>
                    <a:lnTo>
                      <a:pt x="10573" y="26009"/>
                    </a:lnTo>
                    <a:lnTo>
                      <a:pt x="10361" y="25798"/>
                    </a:lnTo>
                    <a:lnTo>
                      <a:pt x="9939" y="25586"/>
                    </a:lnTo>
                    <a:lnTo>
                      <a:pt x="9727" y="25516"/>
                    </a:lnTo>
                    <a:lnTo>
                      <a:pt x="9657" y="25375"/>
                    </a:lnTo>
                    <a:lnTo>
                      <a:pt x="9586" y="25234"/>
                    </a:lnTo>
                    <a:lnTo>
                      <a:pt x="9516" y="25022"/>
                    </a:lnTo>
                    <a:lnTo>
                      <a:pt x="9657" y="24670"/>
                    </a:lnTo>
                    <a:lnTo>
                      <a:pt x="9939" y="23260"/>
                    </a:lnTo>
                    <a:lnTo>
                      <a:pt x="10150" y="21850"/>
                    </a:lnTo>
                    <a:lnTo>
                      <a:pt x="11842" y="24388"/>
                    </a:lnTo>
                    <a:lnTo>
                      <a:pt x="12899" y="25938"/>
                    </a:lnTo>
                    <a:lnTo>
                      <a:pt x="13886" y="27630"/>
                    </a:lnTo>
                    <a:lnTo>
                      <a:pt x="14731" y="29322"/>
                    </a:lnTo>
                    <a:lnTo>
                      <a:pt x="15154" y="30168"/>
                    </a:lnTo>
                    <a:lnTo>
                      <a:pt x="15436" y="30943"/>
                    </a:lnTo>
                    <a:lnTo>
                      <a:pt x="15648" y="31718"/>
                    </a:lnTo>
                    <a:lnTo>
                      <a:pt x="15718" y="32353"/>
                    </a:lnTo>
                    <a:lnTo>
                      <a:pt x="15718" y="32987"/>
                    </a:lnTo>
                    <a:lnTo>
                      <a:pt x="15577" y="33551"/>
                    </a:lnTo>
                    <a:lnTo>
                      <a:pt x="15507" y="33762"/>
                    </a:lnTo>
                    <a:lnTo>
                      <a:pt x="15225" y="33974"/>
                    </a:lnTo>
                    <a:lnTo>
                      <a:pt x="14520" y="34679"/>
                    </a:lnTo>
                    <a:lnTo>
                      <a:pt x="12405" y="36229"/>
                    </a:lnTo>
                    <a:lnTo>
                      <a:pt x="11348" y="37075"/>
                    </a:lnTo>
                    <a:lnTo>
                      <a:pt x="10502" y="37780"/>
                    </a:lnTo>
                    <a:lnTo>
                      <a:pt x="10220" y="38132"/>
                    </a:lnTo>
                    <a:lnTo>
                      <a:pt x="9939" y="38414"/>
                    </a:lnTo>
                    <a:lnTo>
                      <a:pt x="9868" y="38626"/>
                    </a:lnTo>
                    <a:lnTo>
                      <a:pt x="9868" y="38767"/>
                    </a:lnTo>
                    <a:lnTo>
                      <a:pt x="9939" y="38837"/>
                    </a:lnTo>
                    <a:lnTo>
                      <a:pt x="10079" y="38908"/>
                    </a:lnTo>
                    <a:lnTo>
                      <a:pt x="10432" y="38837"/>
                    </a:lnTo>
                    <a:lnTo>
                      <a:pt x="10855" y="38696"/>
                    </a:lnTo>
                    <a:lnTo>
                      <a:pt x="11278" y="38485"/>
                    </a:lnTo>
                    <a:lnTo>
                      <a:pt x="12687" y="37709"/>
                    </a:lnTo>
                    <a:lnTo>
                      <a:pt x="12687" y="37709"/>
                    </a:lnTo>
                    <a:lnTo>
                      <a:pt x="12264" y="38767"/>
                    </a:lnTo>
                    <a:lnTo>
                      <a:pt x="11912" y="39542"/>
                    </a:lnTo>
                    <a:lnTo>
                      <a:pt x="11560" y="40247"/>
                    </a:lnTo>
                    <a:lnTo>
                      <a:pt x="10996" y="41163"/>
                    </a:lnTo>
                    <a:lnTo>
                      <a:pt x="10643" y="41586"/>
                    </a:lnTo>
                    <a:lnTo>
                      <a:pt x="10291" y="41938"/>
                    </a:lnTo>
                    <a:lnTo>
                      <a:pt x="10150" y="42150"/>
                    </a:lnTo>
                    <a:lnTo>
                      <a:pt x="10009" y="42361"/>
                    </a:lnTo>
                    <a:lnTo>
                      <a:pt x="10009" y="42573"/>
                    </a:lnTo>
                    <a:lnTo>
                      <a:pt x="10150" y="42855"/>
                    </a:lnTo>
                    <a:lnTo>
                      <a:pt x="10291" y="43066"/>
                    </a:lnTo>
                    <a:lnTo>
                      <a:pt x="10502" y="43137"/>
                    </a:lnTo>
                    <a:lnTo>
                      <a:pt x="10643" y="43207"/>
                    </a:lnTo>
                    <a:lnTo>
                      <a:pt x="10784" y="43137"/>
                    </a:lnTo>
                    <a:lnTo>
                      <a:pt x="11066" y="42925"/>
                    </a:lnTo>
                    <a:lnTo>
                      <a:pt x="11348" y="42502"/>
                    </a:lnTo>
                    <a:lnTo>
                      <a:pt x="11912" y="41656"/>
                    </a:lnTo>
                    <a:lnTo>
                      <a:pt x="12124" y="41445"/>
                    </a:lnTo>
                    <a:lnTo>
                      <a:pt x="12194" y="41375"/>
                    </a:lnTo>
                    <a:lnTo>
                      <a:pt x="12264" y="41375"/>
                    </a:lnTo>
                    <a:lnTo>
                      <a:pt x="12124" y="41656"/>
                    </a:lnTo>
                    <a:lnTo>
                      <a:pt x="12053" y="42079"/>
                    </a:lnTo>
                    <a:lnTo>
                      <a:pt x="12053" y="42432"/>
                    </a:lnTo>
                    <a:lnTo>
                      <a:pt x="12124" y="42855"/>
                    </a:lnTo>
                    <a:lnTo>
                      <a:pt x="12194" y="43137"/>
                    </a:lnTo>
                    <a:lnTo>
                      <a:pt x="12335" y="43348"/>
                    </a:lnTo>
                    <a:lnTo>
                      <a:pt x="12476" y="43419"/>
                    </a:lnTo>
                    <a:lnTo>
                      <a:pt x="12546" y="43348"/>
                    </a:lnTo>
                    <a:lnTo>
                      <a:pt x="12617" y="43137"/>
                    </a:lnTo>
                    <a:lnTo>
                      <a:pt x="12617" y="42855"/>
                    </a:lnTo>
                    <a:lnTo>
                      <a:pt x="12617" y="42220"/>
                    </a:lnTo>
                    <a:lnTo>
                      <a:pt x="12617" y="41656"/>
                    </a:lnTo>
                    <a:lnTo>
                      <a:pt x="12687" y="41445"/>
                    </a:lnTo>
                    <a:lnTo>
                      <a:pt x="12758" y="41375"/>
                    </a:lnTo>
                    <a:lnTo>
                      <a:pt x="12969" y="41938"/>
                    </a:lnTo>
                    <a:lnTo>
                      <a:pt x="13322" y="42573"/>
                    </a:lnTo>
                    <a:lnTo>
                      <a:pt x="13463" y="42855"/>
                    </a:lnTo>
                    <a:lnTo>
                      <a:pt x="13745" y="43066"/>
                    </a:lnTo>
                    <a:lnTo>
                      <a:pt x="14027" y="43137"/>
                    </a:lnTo>
                    <a:lnTo>
                      <a:pt x="14379" y="43066"/>
                    </a:lnTo>
                    <a:lnTo>
                      <a:pt x="14661" y="42855"/>
                    </a:lnTo>
                    <a:lnTo>
                      <a:pt x="14802" y="42714"/>
                    </a:lnTo>
                    <a:lnTo>
                      <a:pt x="14802" y="42502"/>
                    </a:lnTo>
                    <a:lnTo>
                      <a:pt x="14731" y="42361"/>
                    </a:lnTo>
                    <a:lnTo>
                      <a:pt x="14308" y="41938"/>
                    </a:lnTo>
                    <a:lnTo>
                      <a:pt x="14168" y="41797"/>
                    </a:lnTo>
                    <a:lnTo>
                      <a:pt x="14097" y="41656"/>
                    </a:lnTo>
                    <a:lnTo>
                      <a:pt x="13674" y="40529"/>
                    </a:lnTo>
                    <a:lnTo>
                      <a:pt x="13392" y="39824"/>
                    </a:lnTo>
                    <a:lnTo>
                      <a:pt x="13251" y="39119"/>
                    </a:lnTo>
                    <a:lnTo>
                      <a:pt x="13181" y="38837"/>
                    </a:lnTo>
                    <a:lnTo>
                      <a:pt x="13181" y="38485"/>
                    </a:lnTo>
                    <a:lnTo>
                      <a:pt x="13251" y="38203"/>
                    </a:lnTo>
                    <a:lnTo>
                      <a:pt x="13322" y="37921"/>
                    </a:lnTo>
                    <a:lnTo>
                      <a:pt x="13533" y="37639"/>
                    </a:lnTo>
                    <a:lnTo>
                      <a:pt x="13745" y="37427"/>
                    </a:lnTo>
                    <a:lnTo>
                      <a:pt x="14097" y="37216"/>
                    </a:lnTo>
                    <a:lnTo>
                      <a:pt x="14520" y="37075"/>
                    </a:lnTo>
                    <a:lnTo>
                      <a:pt x="14872" y="38273"/>
                    </a:lnTo>
                    <a:lnTo>
                      <a:pt x="15154" y="39049"/>
                    </a:lnTo>
                    <a:lnTo>
                      <a:pt x="15436" y="39824"/>
                    </a:lnTo>
                    <a:lnTo>
                      <a:pt x="15789" y="40458"/>
                    </a:lnTo>
                    <a:lnTo>
                      <a:pt x="16000" y="40599"/>
                    </a:lnTo>
                    <a:lnTo>
                      <a:pt x="16141" y="40670"/>
                    </a:lnTo>
                    <a:lnTo>
                      <a:pt x="16353" y="40599"/>
                    </a:lnTo>
                    <a:lnTo>
                      <a:pt x="16493" y="40458"/>
                    </a:lnTo>
                    <a:lnTo>
                      <a:pt x="16705" y="40106"/>
                    </a:lnTo>
                    <a:lnTo>
                      <a:pt x="16846" y="39612"/>
                    </a:lnTo>
                    <a:lnTo>
                      <a:pt x="16846" y="39260"/>
                    </a:lnTo>
                    <a:lnTo>
                      <a:pt x="16705" y="38908"/>
                    </a:lnTo>
                    <a:lnTo>
                      <a:pt x="16493" y="38414"/>
                    </a:lnTo>
                    <a:lnTo>
                      <a:pt x="16282" y="37991"/>
                    </a:lnTo>
                    <a:lnTo>
                      <a:pt x="15718" y="37075"/>
                    </a:lnTo>
                    <a:lnTo>
                      <a:pt x="15507" y="36723"/>
                    </a:lnTo>
                    <a:lnTo>
                      <a:pt x="15366" y="36370"/>
                    </a:lnTo>
                    <a:lnTo>
                      <a:pt x="15154" y="35454"/>
                    </a:lnTo>
                    <a:lnTo>
                      <a:pt x="15154" y="35172"/>
                    </a:lnTo>
                    <a:lnTo>
                      <a:pt x="15154" y="34890"/>
                    </a:lnTo>
                    <a:lnTo>
                      <a:pt x="15295" y="34608"/>
                    </a:lnTo>
                    <a:lnTo>
                      <a:pt x="15436" y="34256"/>
                    </a:lnTo>
                    <a:lnTo>
                      <a:pt x="16071" y="33269"/>
                    </a:lnTo>
                    <a:lnTo>
                      <a:pt x="16775" y="35031"/>
                    </a:lnTo>
                    <a:lnTo>
                      <a:pt x="17410" y="36793"/>
                    </a:lnTo>
                    <a:lnTo>
                      <a:pt x="17903" y="38626"/>
                    </a:lnTo>
                    <a:lnTo>
                      <a:pt x="18115" y="39542"/>
                    </a:lnTo>
                    <a:lnTo>
                      <a:pt x="18256" y="40458"/>
                    </a:lnTo>
                    <a:lnTo>
                      <a:pt x="18326" y="41445"/>
                    </a:lnTo>
                    <a:lnTo>
                      <a:pt x="18326" y="41656"/>
                    </a:lnTo>
                    <a:lnTo>
                      <a:pt x="18326" y="41868"/>
                    </a:lnTo>
                    <a:lnTo>
                      <a:pt x="18185" y="41938"/>
                    </a:lnTo>
                    <a:lnTo>
                      <a:pt x="18044" y="42079"/>
                    </a:lnTo>
                    <a:lnTo>
                      <a:pt x="17551" y="42643"/>
                    </a:lnTo>
                    <a:lnTo>
                      <a:pt x="17198" y="42996"/>
                    </a:lnTo>
                    <a:lnTo>
                      <a:pt x="16634" y="43419"/>
                    </a:lnTo>
                    <a:lnTo>
                      <a:pt x="16071" y="43842"/>
                    </a:lnTo>
                    <a:lnTo>
                      <a:pt x="15648" y="44123"/>
                    </a:lnTo>
                    <a:lnTo>
                      <a:pt x="15225" y="44194"/>
                    </a:lnTo>
                    <a:lnTo>
                      <a:pt x="14661" y="44335"/>
                    </a:lnTo>
                    <a:lnTo>
                      <a:pt x="13322" y="44687"/>
                    </a:lnTo>
                    <a:lnTo>
                      <a:pt x="12687" y="44899"/>
                    </a:lnTo>
                    <a:lnTo>
                      <a:pt x="12124" y="45181"/>
                    </a:lnTo>
                    <a:lnTo>
                      <a:pt x="11912" y="45392"/>
                    </a:lnTo>
                    <a:lnTo>
                      <a:pt x="11771" y="45604"/>
                    </a:lnTo>
                    <a:lnTo>
                      <a:pt x="11630" y="45815"/>
                    </a:lnTo>
                    <a:lnTo>
                      <a:pt x="11630" y="46097"/>
                    </a:lnTo>
                    <a:lnTo>
                      <a:pt x="11630" y="46238"/>
                    </a:lnTo>
                    <a:lnTo>
                      <a:pt x="11701" y="46308"/>
                    </a:lnTo>
                    <a:lnTo>
                      <a:pt x="12053" y="46308"/>
                    </a:lnTo>
                    <a:lnTo>
                      <a:pt x="12476" y="46238"/>
                    </a:lnTo>
                    <a:lnTo>
                      <a:pt x="12969" y="46097"/>
                    </a:lnTo>
                    <a:lnTo>
                      <a:pt x="14027" y="45745"/>
                    </a:lnTo>
                    <a:lnTo>
                      <a:pt x="14661" y="45533"/>
                    </a:lnTo>
                    <a:lnTo>
                      <a:pt x="14379" y="46097"/>
                    </a:lnTo>
                    <a:lnTo>
                      <a:pt x="14027" y="46802"/>
                    </a:lnTo>
                    <a:lnTo>
                      <a:pt x="13674" y="47436"/>
                    </a:lnTo>
                    <a:lnTo>
                      <a:pt x="13463" y="47718"/>
                    </a:lnTo>
                    <a:lnTo>
                      <a:pt x="13251" y="47930"/>
                    </a:lnTo>
                    <a:lnTo>
                      <a:pt x="13040" y="48141"/>
                    </a:lnTo>
                    <a:lnTo>
                      <a:pt x="12758" y="48212"/>
                    </a:lnTo>
                    <a:lnTo>
                      <a:pt x="12194" y="48353"/>
                    </a:lnTo>
                    <a:lnTo>
                      <a:pt x="11912" y="48493"/>
                    </a:lnTo>
                    <a:lnTo>
                      <a:pt x="11701" y="48634"/>
                    </a:lnTo>
                    <a:lnTo>
                      <a:pt x="11489" y="48846"/>
                    </a:lnTo>
                    <a:lnTo>
                      <a:pt x="11348" y="49128"/>
                    </a:lnTo>
                    <a:lnTo>
                      <a:pt x="11278" y="49692"/>
                    </a:lnTo>
                    <a:lnTo>
                      <a:pt x="11278" y="49903"/>
                    </a:lnTo>
                    <a:lnTo>
                      <a:pt x="11348" y="49974"/>
                    </a:lnTo>
                    <a:lnTo>
                      <a:pt x="11419" y="50044"/>
                    </a:lnTo>
                    <a:lnTo>
                      <a:pt x="11560" y="50044"/>
                    </a:lnTo>
                    <a:lnTo>
                      <a:pt x="11842" y="49974"/>
                    </a:lnTo>
                    <a:lnTo>
                      <a:pt x="12124" y="49762"/>
                    </a:lnTo>
                    <a:lnTo>
                      <a:pt x="12476" y="49480"/>
                    </a:lnTo>
                    <a:lnTo>
                      <a:pt x="12969" y="48916"/>
                    </a:lnTo>
                    <a:lnTo>
                      <a:pt x="12969" y="49551"/>
                    </a:lnTo>
                    <a:lnTo>
                      <a:pt x="13040" y="49903"/>
                    </a:lnTo>
                    <a:lnTo>
                      <a:pt x="13181" y="50185"/>
                    </a:lnTo>
                    <a:lnTo>
                      <a:pt x="13322" y="50467"/>
                    </a:lnTo>
                    <a:lnTo>
                      <a:pt x="13533" y="50608"/>
                    </a:lnTo>
                    <a:lnTo>
                      <a:pt x="13815" y="50608"/>
                    </a:lnTo>
                    <a:lnTo>
                      <a:pt x="14097" y="50397"/>
                    </a:lnTo>
                    <a:lnTo>
                      <a:pt x="14238" y="50256"/>
                    </a:lnTo>
                    <a:lnTo>
                      <a:pt x="14308" y="50044"/>
                    </a:lnTo>
                    <a:lnTo>
                      <a:pt x="14308" y="49480"/>
                    </a:lnTo>
                    <a:lnTo>
                      <a:pt x="14238" y="48916"/>
                    </a:lnTo>
                    <a:lnTo>
                      <a:pt x="14238" y="48634"/>
                    </a:lnTo>
                    <a:lnTo>
                      <a:pt x="14308" y="48423"/>
                    </a:lnTo>
                    <a:lnTo>
                      <a:pt x="14520" y="48987"/>
                    </a:lnTo>
                    <a:lnTo>
                      <a:pt x="14872" y="49833"/>
                    </a:lnTo>
                    <a:lnTo>
                      <a:pt x="15084" y="50256"/>
                    </a:lnTo>
                    <a:lnTo>
                      <a:pt x="15366" y="50608"/>
                    </a:lnTo>
                    <a:lnTo>
                      <a:pt x="15648" y="50890"/>
                    </a:lnTo>
                    <a:lnTo>
                      <a:pt x="15930" y="50890"/>
                    </a:lnTo>
                    <a:lnTo>
                      <a:pt x="16141" y="50819"/>
                    </a:lnTo>
                    <a:lnTo>
                      <a:pt x="16282" y="50749"/>
                    </a:lnTo>
                    <a:lnTo>
                      <a:pt x="16423" y="50608"/>
                    </a:lnTo>
                    <a:lnTo>
                      <a:pt x="16423" y="50467"/>
                    </a:lnTo>
                    <a:lnTo>
                      <a:pt x="16423" y="50115"/>
                    </a:lnTo>
                    <a:lnTo>
                      <a:pt x="16212" y="49762"/>
                    </a:lnTo>
                    <a:lnTo>
                      <a:pt x="15718" y="49128"/>
                    </a:lnTo>
                    <a:lnTo>
                      <a:pt x="15436" y="48705"/>
                    </a:lnTo>
                    <a:lnTo>
                      <a:pt x="15084" y="47789"/>
                    </a:lnTo>
                    <a:lnTo>
                      <a:pt x="15013" y="47436"/>
                    </a:lnTo>
                    <a:lnTo>
                      <a:pt x="14943" y="47084"/>
                    </a:lnTo>
                    <a:lnTo>
                      <a:pt x="14943" y="46731"/>
                    </a:lnTo>
                    <a:lnTo>
                      <a:pt x="15084" y="46379"/>
                    </a:lnTo>
                    <a:lnTo>
                      <a:pt x="15295" y="45956"/>
                    </a:lnTo>
                    <a:lnTo>
                      <a:pt x="15648" y="45392"/>
                    </a:lnTo>
                    <a:lnTo>
                      <a:pt x="16071" y="44758"/>
                    </a:lnTo>
                    <a:lnTo>
                      <a:pt x="16634" y="44123"/>
                    </a:lnTo>
                    <a:lnTo>
                      <a:pt x="16634" y="44123"/>
                    </a:lnTo>
                    <a:lnTo>
                      <a:pt x="16282" y="45745"/>
                    </a:lnTo>
                    <a:lnTo>
                      <a:pt x="16212" y="46520"/>
                    </a:lnTo>
                    <a:lnTo>
                      <a:pt x="16141" y="47366"/>
                    </a:lnTo>
                    <a:lnTo>
                      <a:pt x="16212" y="46943"/>
                    </a:lnTo>
                    <a:lnTo>
                      <a:pt x="16423" y="46379"/>
                    </a:lnTo>
                    <a:lnTo>
                      <a:pt x="17128" y="44899"/>
                    </a:lnTo>
                    <a:lnTo>
                      <a:pt x="17551" y="44123"/>
                    </a:lnTo>
                    <a:lnTo>
                      <a:pt x="17974" y="43419"/>
                    </a:lnTo>
                    <a:lnTo>
                      <a:pt x="18326" y="42925"/>
                    </a:lnTo>
                    <a:lnTo>
                      <a:pt x="18678" y="42643"/>
                    </a:lnTo>
                    <a:lnTo>
                      <a:pt x="18960" y="44123"/>
                    </a:lnTo>
                    <a:lnTo>
                      <a:pt x="19172" y="45745"/>
                    </a:lnTo>
                    <a:lnTo>
                      <a:pt x="19313" y="46520"/>
                    </a:lnTo>
                    <a:lnTo>
                      <a:pt x="19313" y="47295"/>
                    </a:lnTo>
                    <a:lnTo>
                      <a:pt x="19242" y="48000"/>
                    </a:lnTo>
                    <a:lnTo>
                      <a:pt x="19031" y="48634"/>
                    </a:lnTo>
                    <a:lnTo>
                      <a:pt x="18256" y="50185"/>
                    </a:lnTo>
                    <a:lnTo>
                      <a:pt x="17762" y="51101"/>
                    </a:lnTo>
                    <a:lnTo>
                      <a:pt x="17621" y="51383"/>
                    </a:lnTo>
                    <a:lnTo>
                      <a:pt x="17621" y="51454"/>
                    </a:lnTo>
                    <a:lnTo>
                      <a:pt x="18044" y="51031"/>
                    </a:lnTo>
                    <a:lnTo>
                      <a:pt x="18538" y="50538"/>
                    </a:lnTo>
                    <a:lnTo>
                      <a:pt x="18960" y="50115"/>
                    </a:lnTo>
                    <a:lnTo>
                      <a:pt x="19383" y="49621"/>
                    </a:lnTo>
                    <a:lnTo>
                      <a:pt x="19383" y="50890"/>
                    </a:lnTo>
                    <a:lnTo>
                      <a:pt x="19313" y="51313"/>
                    </a:lnTo>
                    <a:lnTo>
                      <a:pt x="19172" y="51524"/>
                    </a:lnTo>
                    <a:lnTo>
                      <a:pt x="19031" y="51736"/>
                    </a:lnTo>
                    <a:lnTo>
                      <a:pt x="18749" y="52018"/>
                    </a:lnTo>
                    <a:lnTo>
                      <a:pt x="18397" y="52300"/>
                    </a:lnTo>
                    <a:lnTo>
                      <a:pt x="17974" y="52793"/>
                    </a:lnTo>
                    <a:lnTo>
                      <a:pt x="17480" y="53286"/>
                    </a:lnTo>
                    <a:lnTo>
                      <a:pt x="16846" y="53780"/>
                    </a:lnTo>
                    <a:lnTo>
                      <a:pt x="16564" y="54062"/>
                    </a:lnTo>
                    <a:lnTo>
                      <a:pt x="16423" y="54344"/>
                    </a:lnTo>
                    <a:lnTo>
                      <a:pt x="16282" y="54696"/>
                    </a:lnTo>
                    <a:lnTo>
                      <a:pt x="16282" y="55119"/>
                    </a:lnTo>
                    <a:lnTo>
                      <a:pt x="16705" y="54837"/>
                    </a:lnTo>
                    <a:lnTo>
                      <a:pt x="17692" y="54273"/>
                    </a:lnTo>
                    <a:lnTo>
                      <a:pt x="19172" y="53498"/>
                    </a:lnTo>
                    <a:lnTo>
                      <a:pt x="18678" y="54203"/>
                    </a:lnTo>
                    <a:lnTo>
                      <a:pt x="18044" y="55260"/>
                    </a:lnTo>
                    <a:lnTo>
                      <a:pt x="17762" y="55824"/>
                    </a:lnTo>
                    <a:lnTo>
                      <a:pt x="17692" y="56317"/>
                    </a:lnTo>
                    <a:lnTo>
                      <a:pt x="17621" y="56529"/>
                    </a:lnTo>
                    <a:lnTo>
                      <a:pt x="17692" y="56670"/>
                    </a:lnTo>
                    <a:lnTo>
                      <a:pt x="17762" y="56881"/>
                    </a:lnTo>
                    <a:lnTo>
                      <a:pt x="17903" y="56952"/>
                    </a:lnTo>
                    <a:lnTo>
                      <a:pt x="18044" y="57022"/>
                    </a:lnTo>
                    <a:lnTo>
                      <a:pt x="18185" y="56952"/>
                    </a:lnTo>
                    <a:lnTo>
                      <a:pt x="18397" y="56670"/>
                    </a:lnTo>
                    <a:lnTo>
                      <a:pt x="18608" y="56247"/>
                    </a:lnTo>
                    <a:lnTo>
                      <a:pt x="18819" y="55683"/>
                    </a:lnTo>
                    <a:lnTo>
                      <a:pt x="19172" y="54485"/>
                    </a:lnTo>
                    <a:lnTo>
                      <a:pt x="19313" y="53991"/>
                    </a:lnTo>
                    <a:lnTo>
                      <a:pt x="19454" y="53709"/>
                    </a:lnTo>
                    <a:lnTo>
                      <a:pt x="19383" y="54696"/>
                    </a:lnTo>
                    <a:lnTo>
                      <a:pt x="19313" y="55965"/>
                    </a:lnTo>
                    <a:lnTo>
                      <a:pt x="19383" y="56529"/>
                    </a:lnTo>
                    <a:lnTo>
                      <a:pt x="19524" y="57022"/>
                    </a:lnTo>
                    <a:lnTo>
                      <a:pt x="19665" y="57234"/>
                    </a:lnTo>
                    <a:lnTo>
                      <a:pt x="19806" y="57375"/>
                    </a:lnTo>
                    <a:lnTo>
                      <a:pt x="20018" y="57445"/>
                    </a:lnTo>
                    <a:lnTo>
                      <a:pt x="20229" y="57515"/>
                    </a:lnTo>
                    <a:lnTo>
                      <a:pt x="20441" y="57515"/>
                    </a:lnTo>
                    <a:lnTo>
                      <a:pt x="20582" y="57445"/>
                    </a:lnTo>
                    <a:lnTo>
                      <a:pt x="20723" y="57304"/>
                    </a:lnTo>
                    <a:lnTo>
                      <a:pt x="20793" y="57093"/>
                    </a:lnTo>
                    <a:lnTo>
                      <a:pt x="20863" y="56670"/>
                    </a:lnTo>
                    <a:lnTo>
                      <a:pt x="20793" y="56106"/>
                    </a:lnTo>
                    <a:lnTo>
                      <a:pt x="20652" y="55542"/>
                    </a:lnTo>
                    <a:lnTo>
                      <a:pt x="20793" y="55965"/>
                    </a:lnTo>
                    <a:lnTo>
                      <a:pt x="21075" y="56670"/>
                    </a:lnTo>
                    <a:lnTo>
                      <a:pt x="21427" y="57304"/>
                    </a:lnTo>
                    <a:lnTo>
                      <a:pt x="21780" y="57797"/>
                    </a:lnTo>
                    <a:lnTo>
                      <a:pt x="21921" y="57938"/>
                    </a:lnTo>
                    <a:lnTo>
                      <a:pt x="22132" y="58009"/>
                    </a:lnTo>
                    <a:lnTo>
                      <a:pt x="22344" y="58079"/>
                    </a:lnTo>
                    <a:lnTo>
                      <a:pt x="22626" y="58009"/>
                    </a:lnTo>
                    <a:lnTo>
                      <a:pt x="22767" y="57868"/>
                    </a:lnTo>
                    <a:lnTo>
                      <a:pt x="22907" y="57727"/>
                    </a:lnTo>
                    <a:lnTo>
                      <a:pt x="22978" y="57515"/>
                    </a:lnTo>
                    <a:lnTo>
                      <a:pt x="22978" y="57304"/>
                    </a:lnTo>
                    <a:lnTo>
                      <a:pt x="22907" y="56811"/>
                    </a:lnTo>
                    <a:lnTo>
                      <a:pt x="22696" y="56247"/>
                    </a:lnTo>
                    <a:lnTo>
                      <a:pt x="22414" y="55683"/>
                    </a:lnTo>
                    <a:lnTo>
                      <a:pt x="22062" y="55189"/>
                    </a:lnTo>
                    <a:lnTo>
                      <a:pt x="21568" y="54344"/>
                    </a:lnTo>
                    <a:lnTo>
                      <a:pt x="22626" y="54837"/>
                    </a:lnTo>
                    <a:lnTo>
                      <a:pt x="23330" y="55049"/>
                    </a:lnTo>
                    <a:lnTo>
                      <a:pt x="23894" y="55049"/>
                    </a:lnTo>
                    <a:lnTo>
                      <a:pt x="23894" y="54908"/>
                    </a:lnTo>
                    <a:lnTo>
                      <a:pt x="23894" y="54767"/>
                    </a:lnTo>
                    <a:lnTo>
                      <a:pt x="23824" y="54626"/>
                    </a:lnTo>
                    <a:lnTo>
                      <a:pt x="23471" y="54132"/>
                    </a:lnTo>
                    <a:lnTo>
                      <a:pt x="22907" y="53568"/>
                    </a:lnTo>
                    <a:lnTo>
                      <a:pt x="22132" y="52864"/>
                    </a:lnTo>
                    <a:lnTo>
                      <a:pt x="21639" y="52370"/>
                    </a:lnTo>
                    <a:lnTo>
                      <a:pt x="21286" y="51947"/>
                    </a:lnTo>
                    <a:lnTo>
                      <a:pt x="21075" y="51454"/>
                    </a:lnTo>
                    <a:lnTo>
                      <a:pt x="20934" y="51031"/>
                    </a:lnTo>
                    <a:lnTo>
                      <a:pt x="20934" y="50538"/>
                    </a:lnTo>
                    <a:lnTo>
                      <a:pt x="20863" y="49974"/>
                    </a:lnTo>
                    <a:lnTo>
                      <a:pt x="20863" y="48564"/>
                    </a:lnTo>
                    <a:lnTo>
                      <a:pt x="20793" y="47013"/>
                    </a:lnTo>
                    <a:lnTo>
                      <a:pt x="20652" y="45463"/>
                    </a:lnTo>
                    <a:lnTo>
                      <a:pt x="20441" y="43912"/>
                    </a:lnTo>
                    <a:lnTo>
                      <a:pt x="20159" y="42361"/>
                    </a:lnTo>
                    <a:lnTo>
                      <a:pt x="20159" y="42361"/>
                    </a:lnTo>
                    <a:lnTo>
                      <a:pt x="20652" y="42502"/>
                    </a:lnTo>
                    <a:lnTo>
                      <a:pt x="21004" y="42714"/>
                    </a:lnTo>
                    <a:lnTo>
                      <a:pt x="21216" y="42925"/>
                    </a:lnTo>
                    <a:lnTo>
                      <a:pt x="21357" y="43137"/>
                    </a:lnTo>
                    <a:lnTo>
                      <a:pt x="21568" y="43348"/>
                    </a:lnTo>
                    <a:lnTo>
                      <a:pt x="21780" y="43489"/>
                    </a:lnTo>
                    <a:lnTo>
                      <a:pt x="22132" y="43630"/>
                    </a:lnTo>
                    <a:lnTo>
                      <a:pt x="22626" y="43701"/>
                    </a:lnTo>
                    <a:lnTo>
                      <a:pt x="22414" y="45181"/>
                    </a:lnTo>
                    <a:lnTo>
                      <a:pt x="22344" y="45886"/>
                    </a:lnTo>
                    <a:lnTo>
                      <a:pt x="22344" y="46308"/>
                    </a:lnTo>
                    <a:lnTo>
                      <a:pt x="22414" y="46661"/>
                    </a:lnTo>
                    <a:lnTo>
                      <a:pt x="23048" y="45604"/>
                    </a:lnTo>
                    <a:lnTo>
                      <a:pt x="23683" y="44335"/>
                    </a:lnTo>
                    <a:lnTo>
                      <a:pt x="24176" y="44828"/>
                    </a:lnTo>
                    <a:lnTo>
                      <a:pt x="24599" y="45392"/>
                    </a:lnTo>
                    <a:lnTo>
                      <a:pt x="25022" y="45956"/>
                    </a:lnTo>
                    <a:lnTo>
                      <a:pt x="25445" y="46520"/>
                    </a:lnTo>
                    <a:lnTo>
                      <a:pt x="25092" y="46520"/>
                    </a:lnTo>
                    <a:lnTo>
                      <a:pt x="24881" y="46590"/>
                    </a:lnTo>
                    <a:lnTo>
                      <a:pt x="24740" y="46731"/>
                    </a:lnTo>
                    <a:lnTo>
                      <a:pt x="24458" y="47084"/>
                    </a:lnTo>
                    <a:lnTo>
                      <a:pt x="24176" y="47577"/>
                    </a:lnTo>
                    <a:lnTo>
                      <a:pt x="23965" y="48071"/>
                    </a:lnTo>
                    <a:lnTo>
                      <a:pt x="23965" y="48493"/>
                    </a:lnTo>
                    <a:lnTo>
                      <a:pt x="23965" y="48634"/>
                    </a:lnTo>
                    <a:lnTo>
                      <a:pt x="24035" y="48705"/>
                    </a:lnTo>
                    <a:lnTo>
                      <a:pt x="24106" y="48775"/>
                    </a:lnTo>
                    <a:lnTo>
                      <a:pt x="24247" y="48775"/>
                    </a:lnTo>
                    <a:lnTo>
                      <a:pt x="24458" y="48705"/>
                    </a:lnTo>
                    <a:lnTo>
                      <a:pt x="24599" y="48493"/>
                    </a:lnTo>
                    <a:lnTo>
                      <a:pt x="25022" y="47930"/>
                    </a:lnTo>
                    <a:lnTo>
                      <a:pt x="25374" y="47295"/>
                    </a:lnTo>
                    <a:lnTo>
                      <a:pt x="25515" y="46802"/>
                    </a:lnTo>
                    <a:lnTo>
                      <a:pt x="25656" y="47013"/>
                    </a:lnTo>
                    <a:lnTo>
                      <a:pt x="25656" y="47225"/>
                    </a:lnTo>
                    <a:lnTo>
                      <a:pt x="25656" y="47648"/>
                    </a:lnTo>
                    <a:lnTo>
                      <a:pt x="25586" y="48071"/>
                    </a:lnTo>
                    <a:lnTo>
                      <a:pt x="25374" y="48493"/>
                    </a:lnTo>
                    <a:lnTo>
                      <a:pt x="25304" y="48916"/>
                    </a:lnTo>
                    <a:lnTo>
                      <a:pt x="25233" y="49269"/>
                    </a:lnTo>
                    <a:lnTo>
                      <a:pt x="25233" y="49621"/>
                    </a:lnTo>
                    <a:lnTo>
                      <a:pt x="25374" y="49833"/>
                    </a:lnTo>
                    <a:lnTo>
                      <a:pt x="25515" y="49974"/>
                    </a:lnTo>
                    <a:lnTo>
                      <a:pt x="25656" y="50044"/>
                    </a:lnTo>
                    <a:lnTo>
                      <a:pt x="25868" y="50115"/>
                    </a:lnTo>
                    <a:lnTo>
                      <a:pt x="25938" y="50115"/>
                    </a:lnTo>
                    <a:lnTo>
                      <a:pt x="26079" y="50044"/>
                    </a:lnTo>
                    <a:lnTo>
                      <a:pt x="26291" y="49833"/>
                    </a:lnTo>
                    <a:lnTo>
                      <a:pt x="26432" y="49410"/>
                    </a:lnTo>
                    <a:lnTo>
                      <a:pt x="26643" y="48564"/>
                    </a:lnTo>
                    <a:lnTo>
                      <a:pt x="26784" y="48212"/>
                    </a:lnTo>
                    <a:lnTo>
                      <a:pt x="26925" y="48071"/>
                    </a:lnTo>
                    <a:lnTo>
                      <a:pt x="27137" y="48775"/>
                    </a:lnTo>
                    <a:lnTo>
                      <a:pt x="27559" y="49903"/>
                    </a:lnTo>
                    <a:lnTo>
                      <a:pt x="27771" y="50326"/>
                    </a:lnTo>
                    <a:lnTo>
                      <a:pt x="27912" y="50467"/>
                    </a:lnTo>
                    <a:lnTo>
                      <a:pt x="28053" y="50608"/>
                    </a:lnTo>
                    <a:lnTo>
                      <a:pt x="28123" y="50608"/>
                    </a:lnTo>
                    <a:lnTo>
                      <a:pt x="28264" y="50538"/>
                    </a:lnTo>
                    <a:lnTo>
                      <a:pt x="28335" y="50326"/>
                    </a:lnTo>
                    <a:lnTo>
                      <a:pt x="28476" y="50044"/>
                    </a:lnTo>
                    <a:lnTo>
                      <a:pt x="28476" y="49692"/>
                    </a:lnTo>
                    <a:lnTo>
                      <a:pt x="28335" y="49410"/>
                    </a:lnTo>
                    <a:lnTo>
                      <a:pt x="28123" y="48987"/>
                    </a:lnTo>
                    <a:lnTo>
                      <a:pt x="27912" y="48634"/>
                    </a:lnTo>
                    <a:lnTo>
                      <a:pt x="27348" y="47930"/>
                    </a:lnTo>
                    <a:lnTo>
                      <a:pt x="27137" y="47577"/>
                    </a:lnTo>
                    <a:lnTo>
                      <a:pt x="26996" y="47295"/>
                    </a:lnTo>
                    <a:lnTo>
                      <a:pt x="26996" y="47295"/>
                    </a:lnTo>
                    <a:lnTo>
                      <a:pt x="27841" y="48071"/>
                    </a:lnTo>
                    <a:lnTo>
                      <a:pt x="28335" y="48493"/>
                    </a:lnTo>
                    <a:lnTo>
                      <a:pt x="28828" y="48916"/>
                    </a:lnTo>
                    <a:lnTo>
                      <a:pt x="29251" y="49198"/>
                    </a:lnTo>
                    <a:lnTo>
                      <a:pt x="29533" y="49198"/>
                    </a:lnTo>
                    <a:lnTo>
                      <a:pt x="29533" y="48987"/>
                    </a:lnTo>
                    <a:lnTo>
                      <a:pt x="29533" y="48775"/>
                    </a:lnTo>
                    <a:lnTo>
                      <a:pt x="29251" y="47859"/>
                    </a:lnTo>
                    <a:lnTo>
                      <a:pt x="29040" y="47507"/>
                    </a:lnTo>
                    <a:lnTo>
                      <a:pt x="28828" y="47295"/>
                    </a:lnTo>
                    <a:lnTo>
                      <a:pt x="28546" y="47084"/>
                    </a:lnTo>
                    <a:lnTo>
                      <a:pt x="28194" y="46872"/>
                    </a:lnTo>
                    <a:lnTo>
                      <a:pt x="27559" y="46590"/>
                    </a:lnTo>
                    <a:lnTo>
                      <a:pt x="27207" y="46449"/>
                    </a:lnTo>
                    <a:lnTo>
                      <a:pt x="26925" y="46308"/>
                    </a:lnTo>
                    <a:lnTo>
                      <a:pt x="26361" y="45745"/>
                    </a:lnTo>
                    <a:lnTo>
                      <a:pt x="25797" y="45040"/>
                    </a:lnTo>
                    <a:lnTo>
                      <a:pt x="25233" y="44335"/>
                    </a:lnTo>
                    <a:lnTo>
                      <a:pt x="24599" y="43701"/>
                    </a:lnTo>
                    <a:lnTo>
                      <a:pt x="25586" y="43842"/>
                    </a:lnTo>
                    <a:lnTo>
                      <a:pt x="26996" y="44053"/>
                    </a:lnTo>
                    <a:lnTo>
                      <a:pt x="28264" y="44053"/>
                    </a:lnTo>
                    <a:lnTo>
                      <a:pt x="28687" y="43982"/>
                    </a:lnTo>
                    <a:lnTo>
                      <a:pt x="28828" y="43912"/>
                    </a:lnTo>
                    <a:lnTo>
                      <a:pt x="28899" y="43771"/>
                    </a:lnTo>
                    <a:lnTo>
                      <a:pt x="28899" y="43630"/>
                    </a:lnTo>
                    <a:lnTo>
                      <a:pt x="28828" y="43489"/>
                    </a:lnTo>
                    <a:lnTo>
                      <a:pt x="28617" y="43278"/>
                    </a:lnTo>
                    <a:lnTo>
                      <a:pt x="28405" y="43137"/>
                    </a:lnTo>
                    <a:lnTo>
                      <a:pt x="27700" y="42925"/>
                    </a:lnTo>
                    <a:lnTo>
                      <a:pt x="26996" y="42714"/>
                    </a:lnTo>
                    <a:lnTo>
                      <a:pt x="25374" y="42432"/>
                    </a:lnTo>
                    <a:lnTo>
                      <a:pt x="24388" y="42361"/>
                    </a:lnTo>
                    <a:lnTo>
                      <a:pt x="23048" y="42220"/>
                    </a:lnTo>
                    <a:lnTo>
                      <a:pt x="22414" y="42150"/>
                    </a:lnTo>
                    <a:lnTo>
                      <a:pt x="21850" y="42079"/>
                    </a:lnTo>
                    <a:lnTo>
                      <a:pt x="21216" y="41938"/>
                    </a:lnTo>
                    <a:lnTo>
                      <a:pt x="20723" y="41727"/>
                    </a:lnTo>
                    <a:lnTo>
                      <a:pt x="20300" y="41375"/>
                    </a:lnTo>
                    <a:lnTo>
                      <a:pt x="19877" y="40952"/>
                    </a:lnTo>
                    <a:lnTo>
                      <a:pt x="19524" y="40176"/>
                    </a:lnTo>
                    <a:lnTo>
                      <a:pt x="19172" y="39260"/>
                    </a:lnTo>
                    <a:lnTo>
                      <a:pt x="18890" y="38273"/>
                    </a:lnTo>
                    <a:lnTo>
                      <a:pt x="18678" y="37216"/>
                    </a:lnTo>
                    <a:lnTo>
                      <a:pt x="18185" y="35172"/>
                    </a:lnTo>
                    <a:lnTo>
                      <a:pt x="17974" y="34185"/>
                    </a:lnTo>
                    <a:lnTo>
                      <a:pt x="17692" y="33339"/>
                    </a:lnTo>
                    <a:lnTo>
                      <a:pt x="18185" y="33410"/>
                    </a:lnTo>
                    <a:lnTo>
                      <a:pt x="18678" y="33621"/>
                    </a:lnTo>
                    <a:lnTo>
                      <a:pt x="19101" y="33903"/>
                    </a:lnTo>
                    <a:lnTo>
                      <a:pt x="19454" y="34256"/>
                    </a:lnTo>
                    <a:lnTo>
                      <a:pt x="20229" y="35101"/>
                    </a:lnTo>
                    <a:lnTo>
                      <a:pt x="20582" y="35524"/>
                    </a:lnTo>
                    <a:lnTo>
                      <a:pt x="21004" y="35947"/>
                    </a:lnTo>
                    <a:lnTo>
                      <a:pt x="21780" y="36723"/>
                    </a:lnTo>
                    <a:lnTo>
                      <a:pt x="22344" y="37286"/>
                    </a:lnTo>
                    <a:lnTo>
                      <a:pt x="22978" y="37780"/>
                    </a:lnTo>
                    <a:lnTo>
                      <a:pt x="23542" y="38203"/>
                    </a:lnTo>
                    <a:lnTo>
                      <a:pt x="24176" y="38485"/>
                    </a:lnTo>
                    <a:lnTo>
                      <a:pt x="24388" y="38555"/>
                    </a:lnTo>
                    <a:lnTo>
                      <a:pt x="24670" y="38555"/>
                    </a:lnTo>
                    <a:lnTo>
                      <a:pt x="24881" y="38485"/>
                    </a:lnTo>
                    <a:lnTo>
                      <a:pt x="25092" y="38344"/>
                    </a:lnTo>
                    <a:lnTo>
                      <a:pt x="25022" y="38767"/>
                    </a:lnTo>
                    <a:lnTo>
                      <a:pt x="25092" y="39119"/>
                    </a:lnTo>
                    <a:lnTo>
                      <a:pt x="25304" y="39260"/>
                    </a:lnTo>
                    <a:lnTo>
                      <a:pt x="25515" y="39331"/>
                    </a:lnTo>
                    <a:lnTo>
                      <a:pt x="25727" y="39260"/>
                    </a:lnTo>
                    <a:lnTo>
                      <a:pt x="25868" y="38978"/>
                    </a:lnTo>
                    <a:lnTo>
                      <a:pt x="26009" y="38555"/>
                    </a:lnTo>
                    <a:lnTo>
                      <a:pt x="26009" y="37921"/>
                    </a:lnTo>
                    <a:lnTo>
                      <a:pt x="26291" y="38344"/>
                    </a:lnTo>
                    <a:lnTo>
                      <a:pt x="26855" y="38978"/>
                    </a:lnTo>
                    <a:lnTo>
                      <a:pt x="27137" y="39260"/>
                    </a:lnTo>
                    <a:lnTo>
                      <a:pt x="27418" y="39401"/>
                    </a:lnTo>
                    <a:lnTo>
                      <a:pt x="27559" y="39401"/>
                    </a:lnTo>
                    <a:lnTo>
                      <a:pt x="27630" y="39331"/>
                    </a:lnTo>
                    <a:lnTo>
                      <a:pt x="27700" y="39260"/>
                    </a:lnTo>
                    <a:lnTo>
                      <a:pt x="27771" y="39049"/>
                    </a:lnTo>
                    <a:lnTo>
                      <a:pt x="27771" y="38837"/>
                    </a:lnTo>
                    <a:lnTo>
                      <a:pt x="27771" y="38696"/>
                    </a:lnTo>
                    <a:lnTo>
                      <a:pt x="27630" y="38414"/>
                    </a:lnTo>
                    <a:lnTo>
                      <a:pt x="27348" y="38132"/>
                    </a:lnTo>
                    <a:lnTo>
                      <a:pt x="27066" y="37921"/>
                    </a:lnTo>
                    <a:lnTo>
                      <a:pt x="26784" y="37709"/>
                    </a:lnTo>
                    <a:lnTo>
                      <a:pt x="26502" y="37498"/>
                    </a:lnTo>
                    <a:lnTo>
                      <a:pt x="26432" y="37216"/>
                    </a:lnTo>
                    <a:lnTo>
                      <a:pt x="26361" y="37075"/>
                    </a:lnTo>
                    <a:lnTo>
                      <a:pt x="26432" y="36864"/>
                    </a:lnTo>
                    <a:lnTo>
                      <a:pt x="26996" y="37286"/>
                    </a:lnTo>
                    <a:lnTo>
                      <a:pt x="27489" y="37568"/>
                    </a:lnTo>
                    <a:lnTo>
                      <a:pt x="27982" y="37780"/>
                    </a:lnTo>
                    <a:lnTo>
                      <a:pt x="28476" y="37921"/>
                    </a:lnTo>
                    <a:lnTo>
                      <a:pt x="28899" y="37991"/>
                    </a:lnTo>
                    <a:lnTo>
                      <a:pt x="29110" y="37991"/>
                    </a:lnTo>
                    <a:lnTo>
                      <a:pt x="29322" y="37921"/>
                    </a:lnTo>
                    <a:lnTo>
                      <a:pt x="29462" y="37850"/>
                    </a:lnTo>
                    <a:lnTo>
                      <a:pt x="29603" y="37709"/>
                    </a:lnTo>
                    <a:lnTo>
                      <a:pt x="29674" y="37498"/>
                    </a:lnTo>
                    <a:lnTo>
                      <a:pt x="29674" y="37357"/>
                    </a:lnTo>
                    <a:lnTo>
                      <a:pt x="29603" y="37216"/>
                    </a:lnTo>
                    <a:lnTo>
                      <a:pt x="29462" y="37075"/>
                    </a:lnTo>
                    <a:lnTo>
                      <a:pt x="29110" y="36793"/>
                    </a:lnTo>
                    <a:lnTo>
                      <a:pt x="28617" y="36652"/>
                    </a:lnTo>
                    <a:lnTo>
                      <a:pt x="27489" y="36441"/>
                    </a:lnTo>
                    <a:lnTo>
                      <a:pt x="26714" y="36229"/>
                    </a:lnTo>
                    <a:lnTo>
                      <a:pt x="27277" y="36229"/>
                    </a:lnTo>
                    <a:lnTo>
                      <a:pt x="28194" y="36159"/>
                    </a:lnTo>
                    <a:lnTo>
                      <a:pt x="29040" y="36018"/>
                    </a:lnTo>
                    <a:lnTo>
                      <a:pt x="29322" y="35877"/>
                    </a:lnTo>
                    <a:lnTo>
                      <a:pt x="29533" y="35736"/>
                    </a:lnTo>
                    <a:lnTo>
                      <a:pt x="29744" y="35313"/>
                    </a:lnTo>
                    <a:lnTo>
                      <a:pt x="29815" y="35031"/>
                    </a:lnTo>
                    <a:lnTo>
                      <a:pt x="29885" y="34820"/>
                    </a:lnTo>
                    <a:lnTo>
                      <a:pt x="29815" y="34608"/>
                    </a:lnTo>
                    <a:lnTo>
                      <a:pt x="29744" y="34467"/>
                    </a:lnTo>
                    <a:lnTo>
                      <a:pt x="29462" y="34397"/>
                    </a:lnTo>
                    <a:lnTo>
                      <a:pt x="29110" y="34397"/>
                    </a:lnTo>
                    <a:lnTo>
                      <a:pt x="28335" y="34679"/>
                    </a:lnTo>
                    <a:lnTo>
                      <a:pt x="27066" y="35101"/>
                    </a:lnTo>
                    <a:lnTo>
                      <a:pt x="26432" y="35383"/>
                    </a:lnTo>
                    <a:lnTo>
                      <a:pt x="26009" y="35665"/>
                    </a:lnTo>
                    <a:lnTo>
                      <a:pt x="25868" y="35806"/>
                    </a:lnTo>
                    <a:lnTo>
                      <a:pt x="25797" y="35877"/>
                    </a:lnTo>
                    <a:lnTo>
                      <a:pt x="25797" y="36008"/>
                    </a:lnTo>
                    <a:lnTo>
                      <a:pt x="25797" y="36008"/>
                    </a:lnTo>
                    <a:lnTo>
                      <a:pt x="24952" y="35524"/>
                    </a:lnTo>
                    <a:lnTo>
                      <a:pt x="23965" y="34890"/>
                    </a:lnTo>
                    <a:lnTo>
                      <a:pt x="22978" y="34185"/>
                    </a:lnTo>
                    <a:lnTo>
                      <a:pt x="21991" y="33621"/>
                    </a:lnTo>
                    <a:lnTo>
                      <a:pt x="23260" y="33621"/>
                    </a:lnTo>
                    <a:lnTo>
                      <a:pt x="24106" y="33692"/>
                    </a:lnTo>
                    <a:lnTo>
                      <a:pt x="24952" y="33692"/>
                    </a:lnTo>
                    <a:lnTo>
                      <a:pt x="25727" y="33621"/>
                    </a:lnTo>
                    <a:lnTo>
                      <a:pt x="26079" y="33551"/>
                    </a:lnTo>
                    <a:lnTo>
                      <a:pt x="26432" y="33480"/>
                    </a:lnTo>
                    <a:lnTo>
                      <a:pt x="26643" y="33339"/>
                    </a:lnTo>
                    <a:lnTo>
                      <a:pt x="26855" y="33198"/>
                    </a:lnTo>
                    <a:lnTo>
                      <a:pt x="26996" y="32916"/>
                    </a:lnTo>
                    <a:lnTo>
                      <a:pt x="26996" y="32705"/>
                    </a:lnTo>
                    <a:lnTo>
                      <a:pt x="26925" y="32423"/>
                    </a:lnTo>
                    <a:lnTo>
                      <a:pt x="26784" y="32282"/>
                    </a:lnTo>
                    <a:lnTo>
                      <a:pt x="26502" y="32141"/>
                    </a:lnTo>
                    <a:lnTo>
                      <a:pt x="25233" y="32141"/>
                    </a:lnTo>
                    <a:lnTo>
                      <a:pt x="24247" y="32353"/>
                    </a:lnTo>
                    <a:lnTo>
                      <a:pt x="22203" y="32775"/>
                    </a:lnTo>
                    <a:lnTo>
                      <a:pt x="21427" y="32987"/>
                    </a:lnTo>
                    <a:lnTo>
                      <a:pt x="20934" y="33057"/>
                    </a:lnTo>
                    <a:lnTo>
                      <a:pt x="19172" y="32775"/>
                    </a:lnTo>
                    <a:lnTo>
                      <a:pt x="17903" y="32634"/>
                    </a:lnTo>
                    <a:lnTo>
                      <a:pt x="17480" y="32564"/>
                    </a:lnTo>
                    <a:lnTo>
                      <a:pt x="17410" y="32564"/>
                    </a:lnTo>
                    <a:lnTo>
                      <a:pt x="17410" y="32634"/>
                    </a:lnTo>
                    <a:lnTo>
                      <a:pt x="17269" y="32423"/>
                    </a:lnTo>
                    <a:lnTo>
                      <a:pt x="17057" y="32141"/>
                    </a:lnTo>
                    <a:lnTo>
                      <a:pt x="16775" y="31295"/>
                    </a:lnTo>
                    <a:lnTo>
                      <a:pt x="16493" y="30449"/>
                    </a:lnTo>
                    <a:lnTo>
                      <a:pt x="16212" y="29745"/>
                    </a:lnTo>
                    <a:lnTo>
                      <a:pt x="15225" y="27630"/>
                    </a:lnTo>
                    <a:lnTo>
                      <a:pt x="14097" y="25586"/>
                    </a:lnTo>
                    <a:lnTo>
                      <a:pt x="12899" y="23542"/>
                    </a:lnTo>
                    <a:lnTo>
                      <a:pt x="11630" y="21568"/>
                    </a:lnTo>
                    <a:lnTo>
                      <a:pt x="14379" y="21568"/>
                    </a:lnTo>
                    <a:lnTo>
                      <a:pt x="14802" y="21639"/>
                    </a:lnTo>
                    <a:lnTo>
                      <a:pt x="15154" y="21850"/>
                    </a:lnTo>
                    <a:lnTo>
                      <a:pt x="15366" y="21991"/>
                    </a:lnTo>
                    <a:lnTo>
                      <a:pt x="15577" y="22203"/>
                    </a:lnTo>
                    <a:lnTo>
                      <a:pt x="15930" y="22767"/>
                    </a:lnTo>
                    <a:lnTo>
                      <a:pt x="16282" y="23472"/>
                    </a:lnTo>
                    <a:lnTo>
                      <a:pt x="16564" y="24176"/>
                    </a:lnTo>
                    <a:lnTo>
                      <a:pt x="16846" y="24952"/>
                    </a:lnTo>
                    <a:lnTo>
                      <a:pt x="17198" y="25586"/>
                    </a:lnTo>
                    <a:lnTo>
                      <a:pt x="17551" y="26079"/>
                    </a:lnTo>
                    <a:lnTo>
                      <a:pt x="17762" y="26291"/>
                    </a:lnTo>
                    <a:lnTo>
                      <a:pt x="17974" y="26432"/>
                    </a:lnTo>
                    <a:lnTo>
                      <a:pt x="18397" y="26502"/>
                    </a:lnTo>
                    <a:lnTo>
                      <a:pt x="18608" y="26502"/>
                    </a:lnTo>
                    <a:lnTo>
                      <a:pt x="18749" y="26432"/>
                    </a:lnTo>
                    <a:lnTo>
                      <a:pt x="18819" y="26220"/>
                    </a:lnTo>
                    <a:lnTo>
                      <a:pt x="18749" y="25938"/>
                    </a:lnTo>
                    <a:lnTo>
                      <a:pt x="18608" y="25586"/>
                    </a:lnTo>
                    <a:lnTo>
                      <a:pt x="18115" y="24740"/>
                    </a:lnTo>
                    <a:lnTo>
                      <a:pt x="17480" y="23894"/>
                    </a:lnTo>
                    <a:lnTo>
                      <a:pt x="16775" y="23049"/>
                    </a:lnTo>
                    <a:lnTo>
                      <a:pt x="16141" y="22344"/>
                    </a:lnTo>
                    <a:lnTo>
                      <a:pt x="15789" y="21991"/>
                    </a:lnTo>
                    <a:lnTo>
                      <a:pt x="16634" y="22203"/>
                    </a:lnTo>
                    <a:lnTo>
                      <a:pt x="17551" y="22485"/>
                    </a:lnTo>
                    <a:lnTo>
                      <a:pt x="18467" y="22908"/>
                    </a:lnTo>
                    <a:lnTo>
                      <a:pt x="18819" y="23190"/>
                    </a:lnTo>
                    <a:lnTo>
                      <a:pt x="19172" y="23401"/>
                    </a:lnTo>
                    <a:lnTo>
                      <a:pt x="19665" y="23965"/>
                    </a:lnTo>
                    <a:lnTo>
                      <a:pt x="19806" y="24176"/>
                    </a:lnTo>
                    <a:lnTo>
                      <a:pt x="19806" y="24388"/>
                    </a:lnTo>
                    <a:lnTo>
                      <a:pt x="19877" y="24599"/>
                    </a:lnTo>
                    <a:lnTo>
                      <a:pt x="20018" y="24881"/>
                    </a:lnTo>
                    <a:lnTo>
                      <a:pt x="20088" y="25375"/>
                    </a:lnTo>
                    <a:lnTo>
                      <a:pt x="20229" y="25938"/>
                    </a:lnTo>
                    <a:lnTo>
                      <a:pt x="20300" y="26220"/>
                    </a:lnTo>
                    <a:lnTo>
                      <a:pt x="20370" y="26502"/>
                    </a:lnTo>
                    <a:lnTo>
                      <a:pt x="20582" y="26643"/>
                    </a:lnTo>
                    <a:lnTo>
                      <a:pt x="20863" y="26784"/>
                    </a:lnTo>
                    <a:lnTo>
                      <a:pt x="21004" y="26714"/>
                    </a:lnTo>
                    <a:lnTo>
                      <a:pt x="21145" y="26714"/>
                    </a:lnTo>
                    <a:lnTo>
                      <a:pt x="21286" y="26573"/>
                    </a:lnTo>
                    <a:lnTo>
                      <a:pt x="21357" y="26502"/>
                    </a:lnTo>
                    <a:lnTo>
                      <a:pt x="21357" y="26220"/>
                    </a:lnTo>
                    <a:lnTo>
                      <a:pt x="21357" y="25868"/>
                    </a:lnTo>
                    <a:lnTo>
                      <a:pt x="21075" y="25163"/>
                    </a:lnTo>
                    <a:lnTo>
                      <a:pt x="20863" y="24670"/>
                    </a:lnTo>
                    <a:lnTo>
                      <a:pt x="21004" y="24811"/>
                    </a:lnTo>
                    <a:lnTo>
                      <a:pt x="21216" y="25022"/>
                    </a:lnTo>
                    <a:lnTo>
                      <a:pt x="21568" y="25657"/>
                    </a:lnTo>
                    <a:lnTo>
                      <a:pt x="21850" y="25938"/>
                    </a:lnTo>
                    <a:lnTo>
                      <a:pt x="22062" y="26079"/>
                    </a:lnTo>
                    <a:lnTo>
                      <a:pt x="22344" y="26220"/>
                    </a:lnTo>
                    <a:lnTo>
                      <a:pt x="22485" y="26150"/>
                    </a:lnTo>
                    <a:lnTo>
                      <a:pt x="22555" y="26079"/>
                    </a:lnTo>
                    <a:lnTo>
                      <a:pt x="22696" y="25938"/>
                    </a:lnTo>
                    <a:lnTo>
                      <a:pt x="22767" y="25868"/>
                    </a:lnTo>
                    <a:lnTo>
                      <a:pt x="22767" y="25727"/>
                    </a:lnTo>
                    <a:lnTo>
                      <a:pt x="22696" y="25657"/>
                    </a:lnTo>
                    <a:lnTo>
                      <a:pt x="22555" y="25445"/>
                    </a:lnTo>
                    <a:lnTo>
                      <a:pt x="22273" y="25234"/>
                    </a:lnTo>
                    <a:lnTo>
                      <a:pt x="21709" y="24811"/>
                    </a:lnTo>
                    <a:lnTo>
                      <a:pt x="21568" y="24599"/>
                    </a:lnTo>
                    <a:lnTo>
                      <a:pt x="21568" y="24529"/>
                    </a:lnTo>
                    <a:lnTo>
                      <a:pt x="21568" y="24388"/>
                    </a:lnTo>
                    <a:lnTo>
                      <a:pt x="21991" y="24670"/>
                    </a:lnTo>
                    <a:lnTo>
                      <a:pt x="22837" y="25093"/>
                    </a:lnTo>
                    <a:lnTo>
                      <a:pt x="23189" y="25234"/>
                    </a:lnTo>
                    <a:lnTo>
                      <a:pt x="23542" y="25234"/>
                    </a:lnTo>
                    <a:lnTo>
                      <a:pt x="23612" y="25163"/>
                    </a:lnTo>
                    <a:lnTo>
                      <a:pt x="23683" y="25093"/>
                    </a:lnTo>
                    <a:lnTo>
                      <a:pt x="23683" y="24881"/>
                    </a:lnTo>
                    <a:lnTo>
                      <a:pt x="23683" y="24670"/>
                    </a:lnTo>
                    <a:lnTo>
                      <a:pt x="23471" y="24317"/>
                    </a:lnTo>
                    <a:lnTo>
                      <a:pt x="23260" y="24106"/>
                    </a:lnTo>
                    <a:lnTo>
                      <a:pt x="22907" y="24035"/>
                    </a:lnTo>
                    <a:lnTo>
                      <a:pt x="22555" y="23965"/>
                    </a:lnTo>
                    <a:lnTo>
                      <a:pt x="21780" y="23965"/>
                    </a:lnTo>
                    <a:lnTo>
                      <a:pt x="21498" y="23894"/>
                    </a:lnTo>
                    <a:lnTo>
                      <a:pt x="21216" y="23753"/>
                    </a:lnTo>
                    <a:lnTo>
                      <a:pt x="22203" y="23472"/>
                    </a:lnTo>
                    <a:lnTo>
                      <a:pt x="22907" y="23260"/>
                    </a:lnTo>
                    <a:lnTo>
                      <a:pt x="23542" y="23049"/>
                    </a:lnTo>
                    <a:lnTo>
                      <a:pt x="24035" y="22767"/>
                    </a:lnTo>
                    <a:lnTo>
                      <a:pt x="24176" y="22626"/>
                    </a:lnTo>
                    <a:lnTo>
                      <a:pt x="24247" y="22555"/>
                    </a:lnTo>
                    <a:lnTo>
                      <a:pt x="24176" y="22414"/>
                    </a:lnTo>
                    <a:lnTo>
                      <a:pt x="23965" y="22344"/>
                    </a:lnTo>
                    <a:lnTo>
                      <a:pt x="23612" y="22273"/>
                    </a:lnTo>
                    <a:lnTo>
                      <a:pt x="23119" y="22203"/>
                    </a:lnTo>
                    <a:lnTo>
                      <a:pt x="22837" y="22203"/>
                    </a:lnTo>
                    <a:lnTo>
                      <a:pt x="22485" y="22344"/>
                    </a:lnTo>
                    <a:lnTo>
                      <a:pt x="22132" y="22555"/>
                    </a:lnTo>
                    <a:lnTo>
                      <a:pt x="21850" y="22767"/>
                    </a:lnTo>
                    <a:lnTo>
                      <a:pt x="21286" y="23190"/>
                    </a:lnTo>
                    <a:lnTo>
                      <a:pt x="21004" y="23331"/>
                    </a:lnTo>
                    <a:lnTo>
                      <a:pt x="20723" y="23331"/>
                    </a:lnTo>
                    <a:lnTo>
                      <a:pt x="20300" y="23260"/>
                    </a:lnTo>
                    <a:lnTo>
                      <a:pt x="19806" y="23049"/>
                    </a:lnTo>
                    <a:lnTo>
                      <a:pt x="18749" y="22485"/>
                    </a:lnTo>
                    <a:lnTo>
                      <a:pt x="17692" y="21921"/>
                    </a:lnTo>
                    <a:lnTo>
                      <a:pt x="17198" y="21639"/>
                    </a:lnTo>
                    <a:lnTo>
                      <a:pt x="16775" y="21498"/>
                    </a:lnTo>
                    <a:lnTo>
                      <a:pt x="17833" y="21568"/>
                    </a:lnTo>
                    <a:lnTo>
                      <a:pt x="19313" y="21639"/>
                    </a:lnTo>
                    <a:lnTo>
                      <a:pt x="20088" y="21568"/>
                    </a:lnTo>
                    <a:lnTo>
                      <a:pt x="20723" y="21498"/>
                    </a:lnTo>
                    <a:lnTo>
                      <a:pt x="20934" y="21357"/>
                    </a:lnTo>
                    <a:lnTo>
                      <a:pt x="21145" y="21216"/>
                    </a:lnTo>
                    <a:lnTo>
                      <a:pt x="21216" y="21075"/>
                    </a:lnTo>
                    <a:lnTo>
                      <a:pt x="21286" y="20864"/>
                    </a:lnTo>
                    <a:lnTo>
                      <a:pt x="21216" y="20582"/>
                    </a:lnTo>
                    <a:lnTo>
                      <a:pt x="21075" y="20441"/>
                    </a:lnTo>
                    <a:lnTo>
                      <a:pt x="20863" y="20300"/>
                    </a:lnTo>
                    <a:lnTo>
                      <a:pt x="20582" y="20159"/>
                    </a:lnTo>
                    <a:lnTo>
                      <a:pt x="19806" y="20088"/>
                    </a:lnTo>
                    <a:lnTo>
                      <a:pt x="18890" y="20159"/>
                    </a:lnTo>
                    <a:lnTo>
                      <a:pt x="17974" y="20229"/>
                    </a:lnTo>
                    <a:lnTo>
                      <a:pt x="17128" y="20370"/>
                    </a:lnTo>
                    <a:lnTo>
                      <a:pt x="16000" y="20582"/>
                    </a:lnTo>
                    <a:lnTo>
                      <a:pt x="14731" y="20864"/>
                    </a:lnTo>
                    <a:lnTo>
                      <a:pt x="13463" y="21075"/>
                    </a:lnTo>
                    <a:lnTo>
                      <a:pt x="12758" y="21146"/>
                    </a:lnTo>
                    <a:lnTo>
                      <a:pt x="12194" y="21146"/>
                    </a:lnTo>
                    <a:lnTo>
                      <a:pt x="11630" y="21005"/>
                    </a:lnTo>
                    <a:lnTo>
                      <a:pt x="11066" y="20723"/>
                    </a:lnTo>
                    <a:lnTo>
                      <a:pt x="10361" y="20159"/>
                    </a:lnTo>
                    <a:lnTo>
                      <a:pt x="9657" y="19383"/>
                    </a:lnTo>
                    <a:lnTo>
                      <a:pt x="8952" y="18538"/>
                    </a:lnTo>
                    <a:lnTo>
                      <a:pt x="8317" y="17621"/>
                    </a:lnTo>
                    <a:lnTo>
                      <a:pt x="6978" y="15718"/>
                    </a:lnTo>
                    <a:lnTo>
                      <a:pt x="6344" y="14872"/>
                    </a:lnTo>
                    <a:lnTo>
                      <a:pt x="5780" y="14097"/>
                    </a:lnTo>
                    <a:lnTo>
                      <a:pt x="5780" y="14097"/>
                    </a:lnTo>
                    <a:lnTo>
                      <a:pt x="6203" y="14168"/>
                    </a:lnTo>
                    <a:lnTo>
                      <a:pt x="6696" y="14238"/>
                    </a:lnTo>
                    <a:lnTo>
                      <a:pt x="7613" y="14238"/>
                    </a:lnTo>
                    <a:lnTo>
                      <a:pt x="8529" y="14309"/>
                    </a:lnTo>
                    <a:lnTo>
                      <a:pt x="8952" y="14379"/>
                    </a:lnTo>
                    <a:lnTo>
                      <a:pt x="9375" y="14450"/>
                    </a:lnTo>
                    <a:lnTo>
                      <a:pt x="9798" y="14731"/>
                    </a:lnTo>
                    <a:lnTo>
                      <a:pt x="10291" y="14943"/>
                    </a:lnTo>
                    <a:lnTo>
                      <a:pt x="11207" y="15648"/>
                    </a:lnTo>
                    <a:lnTo>
                      <a:pt x="12053" y="16282"/>
                    </a:lnTo>
                    <a:lnTo>
                      <a:pt x="12546" y="16564"/>
                    </a:lnTo>
                    <a:lnTo>
                      <a:pt x="13040" y="16846"/>
                    </a:lnTo>
                    <a:lnTo>
                      <a:pt x="13745" y="17128"/>
                    </a:lnTo>
                    <a:lnTo>
                      <a:pt x="14238" y="17339"/>
                    </a:lnTo>
                    <a:lnTo>
                      <a:pt x="14731" y="17410"/>
                    </a:lnTo>
                    <a:lnTo>
                      <a:pt x="15154" y="17480"/>
                    </a:lnTo>
                    <a:lnTo>
                      <a:pt x="15295" y="17410"/>
                    </a:lnTo>
                    <a:lnTo>
                      <a:pt x="15436" y="17339"/>
                    </a:lnTo>
                    <a:lnTo>
                      <a:pt x="15507" y="17198"/>
                    </a:lnTo>
                    <a:lnTo>
                      <a:pt x="15507" y="17057"/>
                    </a:lnTo>
                    <a:lnTo>
                      <a:pt x="15507" y="16846"/>
                    </a:lnTo>
                    <a:lnTo>
                      <a:pt x="15436" y="16564"/>
                    </a:lnTo>
                    <a:lnTo>
                      <a:pt x="15295" y="16353"/>
                    </a:lnTo>
                    <a:lnTo>
                      <a:pt x="15154" y="16212"/>
                    </a:lnTo>
                    <a:lnTo>
                      <a:pt x="14731" y="15930"/>
                    </a:lnTo>
                    <a:lnTo>
                      <a:pt x="14238" y="15648"/>
                    </a:lnTo>
                    <a:lnTo>
                      <a:pt x="13604" y="15436"/>
                    </a:lnTo>
                    <a:lnTo>
                      <a:pt x="12335" y="14943"/>
                    </a:lnTo>
                    <a:lnTo>
                      <a:pt x="11419" y="14591"/>
                    </a:lnTo>
                    <a:lnTo>
                      <a:pt x="14238" y="14802"/>
                    </a:lnTo>
                    <a:lnTo>
                      <a:pt x="14661" y="15577"/>
                    </a:lnTo>
                    <a:lnTo>
                      <a:pt x="15295" y="15930"/>
                    </a:lnTo>
                    <a:lnTo>
                      <a:pt x="16000" y="16353"/>
                    </a:lnTo>
                    <a:lnTo>
                      <a:pt x="16423" y="16494"/>
                    </a:lnTo>
                    <a:lnTo>
                      <a:pt x="16775" y="16635"/>
                    </a:lnTo>
                    <a:lnTo>
                      <a:pt x="17198" y="16635"/>
                    </a:lnTo>
                    <a:lnTo>
                      <a:pt x="17551" y="16564"/>
                    </a:lnTo>
                    <a:lnTo>
                      <a:pt x="18044" y="16423"/>
                    </a:lnTo>
                    <a:lnTo>
                      <a:pt x="18326" y="16212"/>
                    </a:lnTo>
                    <a:lnTo>
                      <a:pt x="18538" y="16071"/>
                    </a:lnTo>
                    <a:lnTo>
                      <a:pt x="18538" y="15930"/>
                    </a:lnTo>
                    <a:lnTo>
                      <a:pt x="18467" y="15859"/>
                    </a:lnTo>
                    <a:lnTo>
                      <a:pt x="18326" y="15718"/>
                    </a:lnTo>
                    <a:lnTo>
                      <a:pt x="17833" y="15577"/>
                    </a:lnTo>
                    <a:lnTo>
                      <a:pt x="16423" y="15225"/>
                    </a:lnTo>
                    <a:lnTo>
                      <a:pt x="15859" y="15013"/>
                    </a:lnTo>
                    <a:lnTo>
                      <a:pt x="15648" y="14943"/>
                    </a:lnTo>
                    <a:lnTo>
                      <a:pt x="15507" y="14802"/>
                    </a:lnTo>
                    <a:lnTo>
                      <a:pt x="16212" y="14802"/>
                    </a:lnTo>
                    <a:lnTo>
                      <a:pt x="16775" y="14731"/>
                    </a:lnTo>
                    <a:lnTo>
                      <a:pt x="17057" y="14591"/>
                    </a:lnTo>
                    <a:lnTo>
                      <a:pt x="17128" y="14520"/>
                    </a:lnTo>
                    <a:lnTo>
                      <a:pt x="17198" y="14379"/>
                    </a:lnTo>
                    <a:lnTo>
                      <a:pt x="17128" y="14309"/>
                    </a:lnTo>
                    <a:lnTo>
                      <a:pt x="17057" y="14168"/>
                    </a:lnTo>
                    <a:lnTo>
                      <a:pt x="16705" y="14027"/>
                    </a:lnTo>
                    <a:lnTo>
                      <a:pt x="16141" y="13886"/>
                    </a:lnTo>
                    <a:lnTo>
                      <a:pt x="15366" y="13815"/>
                    </a:lnTo>
                    <a:lnTo>
                      <a:pt x="15507" y="13674"/>
                    </a:lnTo>
                    <a:lnTo>
                      <a:pt x="15718" y="13533"/>
                    </a:lnTo>
                    <a:lnTo>
                      <a:pt x="16282" y="13181"/>
                    </a:lnTo>
                    <a:lnTo>
                      <a:pt x="16846" y="12969"/>
                    </a:lnTo>
                    <a:lnTo>
                      <a:pt x="17057" y="12899"/>
                    </a:lnTo>
                    <a:lnTo>
                      <a:pt x="17198" y="12899"/>
                    </a:lnTo>
                    <a:lnTo>
                      <a:pt x="16634" y="12617"/>
                    </a:lnTo>
                    <a:lnTo>
                      <a:pt x="16212" y="12546"/>
                    </a:lnTo>
                    <a:lnTo>
                      <a:pt x="15789" y="12687"/>
                    </a:lnTo>
                    <a:lnTo>
                      <a:pt x="15507" y="12828"/>
                    </a:lnTo>
                    <a:lnTo>
                      <a:pt x="14943" y="13392"/>
                    </a:lnTo>
                    <a:lnTo>
                      <a:pt x="14661" y="13604"/>
                    </a:lnTo>
                    <a:lnTo>
                      <a:pt x="14308" y="13745"/>
                    </a:lnTo>
                    <a:lnTo>
                      <a:pt x="13886" y="13815"/>
                    </a:lnTo>
                    <a:lnTo>
                      <a:pt x="13463" y="13886"/>
                    </a:lnTo>
                    <a:lnTo>
                      <a:pt x="12476" y="13815"/>
                    </a:lnTo>
                    <a:lnTo>
                      <a:pt x="11560" y="13745"/>
                    </a:lnTo>
                    <a:lnTo>
                      <a:pt x="10643" y="13674"/>
                    </a:lnTo>
                    <a:lnTo>
                      <a:pt x="11701" y="13251"/>
                    </a:lnTo>
                    <a:lnTo>
                      <a:pt x="12405" y="12969"/>
                    </a:lnTo>
                    <a:lnTo>
                      <a:pt x="13040" y="12687"/>
                    </a:lnTo>
                    <a:lnTo>
                      <a:pt x="13533" y="12335"/>
                    </a:lnTo>
                    <a:lnTo>
                      <a:pt x="13674" y="12124"/>
                    </a:lnTo>
                    <a:lnTo>
                      <a:pt x="13745" y="11983"/>
                    </a:lnTo>
                    <a:lnTo>
                      <a:pt x="13745" y="11771"/>
                    </a:lnTo>
                    <a:lnTo>
                      <a:pt x="13674" y="11560"/>
                    </a:lnTo>
                    <a:lnTo>
                      <a:pt x="13392" y="11348"/>
                    </a:lnTo>
                    <a:lnTo>
                      <a:pt x="13040" y="11207"/>
                    </a:lnTo>
                    <a:lnTo>
                      <a:pt x="12899" y="11137"/>
                    </a:lnTo>
                    <a:lnTo>
                      <a:pt x="12687" y="11137"/>
                    </a:lnTo>
                    <a:lnTo>
                      <a:pt x="12264" y="11348"/>
                    </a:lnTo>
                    <a:lnTo>
                      <a:pt x="11771" y="11701"/>
                    </a:lnTo>
                    <a:lnTo>
                      <a:pt x="11207" y="12194"/>
                    </a:lnTo>
                    <a:lnTo>
                      <a:pt x="10220" y="13110"/>
                    </a:lnTo>
                    <a:lnTo>
                      <a:pt x="9798" y="13463"/>
                    </a:lnTo>
                    <a:lnTo>
                      <a:pt x="9445" y="13604"/>
                    </a:lnTo>
                    <a:lnTo>
                      <a:pt x="8881" y="13745"/>
                    </a:lnTo>
                    <a:lnTo>
                      <a:pt x="7190" y="13745"/>
                    </a:lnTo>
                    <a:lnTo>
                      <a:pt x="6626" y="13674"/>
                    </a:lnTo>
                    <a:lnTo>
                      <a:pt x="6203" y="13533"/>
                    </a:lnTo>
                    <a:lnTo>
                      <a:pt x="5780" y="13392"/>
                    </a:lnTo>
                    <a:lnTo>
                      <a:pt x="5357" y="13181"/>
                    </a:lnTo>
                    <a:lnTo>
                      <a:pt x="5005" y="12969"/>
                    </a:lnTo>
                    <a:lnTo>
                      <a:pt x="4300" y="12335"/>
                    </a:lnTo>
                    <a:lnTo>
                      <a:pt x="3665" y="11630"/>
                    </a:lnTo>
                    <a:lnTo>
                      <a:pt x="3102" y="10784"/>
                    </a:lnTo>
                    <a:lnTo>
                      <a:pt x="2608" y="9868"/>
                    </a:lnTo>
                    <a:lnTo>
                      <a:pt x="2115" y="8952"/>
                    </a:lnTo>
                    <a:lnTo>
                      <a:pt x="1762" y="8035"/>
                    </a:lnTo>
                    <a:lnTo>
                      <a:pt x="1621" y="7542"/>
                    </a:lnTo>
                    <a:lnTo>
                      <a:pt x="1410" y="6485"/>
                    </a:lnTo>
                    <a:lnTo>
                      <a:pt x="987" y="3665"/>
                    </a:lnTo>
                    <a:lnTo>
                      <a:pt x="846" y="2256"/>
                    </a:lnTo>
                    <a:lnTo>
                      <a:pt x="776" y="1058"/>
                    </a:lnTo>
                    <a:lnTo>
                      <a:pt x="776" y="564"/>
                    </a:lnTo>
                    <a:lnTo>
                      <a:pt x="846" y="282"/>
                    </a:lnTo>
                    <a:lnTo>
                      <a:pt x="917" y="71"/>
                    </a:lnTo>
                    <a:lnTo>
                      <a:pt x="987" y="0"/>
                    </a:lnTo>
                    <a:close/>
                  </a:path>
                </a:pathLst>
              </a:custGeom>
              <a:solidFill>
                <a:srgbClr val="D9EAD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7" name="Google Shape;57;p2"/>
              <p:cNvSpPr/>
              <p:nvPr/>
            </p:nvSpPr>
            <p:spPr>
              <a:xfrm>
                <a:off x="3501600" y="4357925"/>
                <a:ext cx="151575" cy="297825"/>
              </a:xfrm>
              <a:custGeom>
                <a:rect b="b" l="l" r="r" t="t"/>
                <a:pathLst>
                  <a:path extrusionOk="0" h="11913" w="6063">
                    <a:moveTo>
                      <a:pt x="4935" y="0"/>
                    </a:moveTo>
                    <a:lnTo>
                      <a:pt x="3737" y="1410"/>
                    </a:lnTo>
                    <a:lnTo>
                      <a:pt x="3314" y="2326"/>
                    </a:lnTo>
                    <a:lnTo>
                      <a:pt x="2891" y="3243"/>
                    </a:lnTo>
                    <a:lnTo>
                      <a:pt x="2609" y="4230"/>
                    </a:lnTo>
                    <a:lnTo>
                      <a:pt x="2397" y="5216"/>
                    </a:lnTo>
                    <a:lnTo>
                      <a:pt x="1833" y="6908"/>
                    </a:lnTo>
                    <a:lnTo>
                      <a:pt x="1270" y="8459"/>
                    </a:lnTo>
                    <a:lnTo>
                      <a:pt x="494" y="9939"/>
                    </a:lnTo>
                    <a:lnTo>
                      <a:pt x="142" y="10855"/>
                    </a:lnTo>
                    <a:lnTo>
                      <a:pt x="1" y="11137"/>
                    </a:lnTo>
                    <a:lnTo>
                      <a:pt x="71" y="11348"/>
                    </a:lnTo>
                    <a:lnTo>
                      <a:pt x="353" y="11419"/>
                    </a:lnTo>
                    <a:lnTo>
                      <a:pt x="635" y="11348"/>
                    </a:lnTo>
                    <a:lnTo>
                      <a:pt x="847" y="11137"/>
                    </a:lnTo>
                    <a:lnTo>
                      <a:pt x="988" y="10785"/>
                    </a:lnTo>
                    <a:lnTo>
                      <a:pt x="917" y="11207"/>
                    </a:lnTo>
                    <a:lnTo>
                      <a:pt x="917" y="11348"/>
                    </a:lnTo>
                    <a:lnTo>
                      <a:pt x="988" y="11419"/>
                    </a:lnTo>
                    <a:lnTo>
                      <a:pt x="1058" y="11489"/>
                    </a:lnTo>
                    <a:lnTo>
                      <a:pt x="1129" y="11489"/>
                    </a:lnTo>
                    <a:lnTo>
                      <a:pt x="1411" y="11348"/>
                    </a:lnTo>
                    <a:lnTo>
                      <a:pt x="1904" y="10996"/>
                    </a:lnTo>
                    <a:lnTo>
                      <a:pt x="2045" y="10855"/>
                    </a:lnTo>
                    <a:lnTo>
                      <a:pt x="2045" y="10714"/>
                    </a:lnTo>
                    <a:lnTo>
                      <a:pt x="2468" y="10503"/>
                    </a:lnTo>
                    <a:lnTo>
                      <a:pt x="2609" y="10503"/>
                    </a:lnTo>
                    <a:lnTo>
                      <a:pt x="2750" y="10573"/>
                    </a:lnTo>
                    <a:lnTo>
                      <a:pt x="2891" y="10644"/>
                    </a:lnTo>
                    <a:lnTo>
                      <a:pt x="2961" y="10785"/>
                    </a:lnTo>
                    <a:lnTo>
                      <a:pt x="3102" y="11278"/>
                    </a:lnTo>
                    <a:lnTo>
                      <a:pt x="3314" y="11630"/>
                    </a:lnTo>
                    <a:lnTo>
                      <a:pt x="3596" y="11842"/>
                    </a:lnTo>
                    <a:lnTo>
                      <a:pt x="3807" y="11912"/>
                    </a:lnTo>
                    <a:lnTo>
                      <a:pt x="4159" y="11771"/>
                    </a:lnTo>
                    <a:lnTo>
                      <a:pt x="4159" y="11630"/>
                    </a:lnTo>
                    <a:lnTo>
                      <a:pt x="4018" y="11278"/>
                    </a:lnTo>
                    <a:lnTo>
                      <a:pt x="3525" y="10503"/>
                    </a:lnTo>
                    <a:lnTo>
                      <a:pt x="3032" y="9586"/>
                    </a:lnTo>
                    <a:lnTo>
                      <a:pt x="2891" y="9234"/>
                    </a:lnTo>
                    <a:lnTo>
                      <a:pt x="2820" y="8881"/>
                    </a:lnTo>
                    <a:lnTo>
                      <a:pt x="3032" y="8952"/>
                    </a:lnTo>
                    <a:lnTo>
                      <a:pt x="3173" y="9022"/>
                    </a:lnTo>
                    <a:lnTo>
                      <a:pt x="3525" y="9304"/>
                    </a:lnTo>
                    <a:lnTo>
                      <a:pt x="3807" y="9727"/>
                    </a:lnTo>
                    <a:lnTo>
                      <a:pt x="4018" y="10150"/>
                    </a:lnTo>
                    <a:lnTo>
                      <a:pt x="4300" y="10644"/>
                    </a:lnTo>
                    <a:lnTo>
                      <a:pt x="4512" y="10996"/>
                    </a:lnTo>
                    <a:lnTo>
                      <a:pt x="4794" y="11207"/>
                    </a:lnTo>
                    <a:lnTo>
                      <a:pt x="4935" y="11278"/>
                    </a:lnTo>
                    <a:lnTo>
                      <a:pt x="5146" y="11278"/>
                    </a:lnTo>
                    <a:lnTo>
                      <a:pt x="5499" y="11137"/>
                    </a:lnTo>
                    <a:lnTo>
                      <a:pt x="5781" y="10926"/>
                    </a:lnTo>
                    <a:lnTo>
                      <a:pt x="5851" y="10714"/>
                    </a:lnTo>
                    <a:lnTo>
                      <a:pt x="5851" y="10362"/>
                    </a:lnTo>
                    <a:lnTo>
                      <a:pt x="5781" y="10080"/>
                    </a:lnTo>
                    <a:lnTo>
                      <a:pt x="5640" y="9727"/>
                    </a:lnTo>
                    <a:lnTo>
                      <a:pt x="5358" y="9163"/>
                    </a:lnTo>
                    <a:lnTo>
                      <a:pt x="5146" y="8881"/>
                    </a:lnTo>
                    <a:lnTo>
                      <a:pt x="4794" y="8600"/>
                    </a:lnTo>
                    <a:lnTo>
                      <a:pt x="4018" y="8106"/>
                    </a:lnTo>
                    <a:lnTo>
                      <a:pt x="3314" y="7754"/>
                    </a:lnTo>
                    <a:lnTo>
                      <a:pt x="3032" y="7613"/>
                    </a:lnTo>
                    <a:lnTo>
                      <a:pt x="2961" y="7472"/>
                    </a:lnTo>
                    <a:lnTo>
                      <a:pt x="2820" y="7049"/>
                    </a:lnTo>
                    <a:lnTo>
                      <a:pt x="2891" y="6485"/>
                    </a:lnTo>
                    <a:lnTo>
                      <a:pt x="3032" y="5851"/>
                    </a:lnTo>
                    <a:lnTo>
                      <a:pt x="3173" y="5146"/>
                    </a:lnTo>
                    <a:lnTo>
                      <a:pt x="3666" y="3807"/>
                    </a:lnTo>
                    <a:lnTo>
                      <a:pt x="4018" y="2820"/>
                    </a:lnTo>
                    <a:lnTo>
                      <a:pt x="4300" y="4018"/>
                    </a:lnTo>
                    <a:lnTo>
                      <a:pt x="4512" y="4793"/>
                    </a:lnTo>
                    <a:lnTo>
                      <a:pt x="4794" y="5569"/>
                    </a:lnTo>
                    <a:lnTo>
                      <a:pt x="5146" y="6203"/>
                    </a:lnTo>
                    <a:lnTo>
                      <a:pt x="5287" y="6344"/>
                    </a:lnTo>
                    <a:lnTo>
                      <a:pt x="5428" y="6485"/>
                    </a:lnTo>
                    <a:lnTo>
                      <a:pt x="5569" y="6485"/>
                    </a:lnTo>
                    <a:lnTo>
                      <a:pt x="5781" y="6344"/>
                    </a:lnTo>
                    <a:lnTo>
                      <a:pt x="5922" y="6062"/>
                    </a:lnTo>
                    <a:lnTo>
                      <a:pt x="6062" y="5639"/>
                    </a:lnTo>
                    <a:lnTo>
                      <a:pt x="6062" y="5428"/>
                    </a:lnTo>
                    <a:lnTo>
                      <a:pt x="5922" y="5075"/>
                    </a:lnTo>
                    <a:lnTo>
                      <a:pt x="5569" y="4159"/>
                    </a:lnTo>
                    <a:lnTo>
                      <a:pt x="5146" y="3313"/>
                    </a:lnTo>
                    <a:lnTo>
                      <a:pt x="4935" y="2679"/>
                    </a:lnTo>
                    <a:lnTo>
                      <a:pt x="4794" y="1974"/>
                    </a:lnTo>
                    <a:lnTo>
                      <a:pt x="4723" y="1340"/>
                    </a:lnTo>
                    <a:lnTo>
                      <a:pt x="4794" y="776"/>
                    </a:lnTo>
                    <a:lnTo>
                      <a:pt x="4935" y="0"/>
                    </a:lnTo>
                    <a:close/>
                  </a:path>
                </a:pathLst>
              </a:custGeom>
              <a:solidFill>
                <a:srgbClr val="D9EAD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8" name="Google Shape;58;p2"/>
              <p:cNvSpPr/>
              <p:nvPr/>
            </p:nvSpPr>
            <p:spPr>
              <a:xfrm>
                <a:off x="3487525" y="4421350"/>
                <a:ext cx="82825" cy="112800"/>
              </a:xfrm>
              <a:custGeom>
                <a:rect b="b" l="l" r="r" t="t"/>
                <a:pathLst>
                  <a:path extrusionOk="0" h="4512" w="3313">
                    <a:moveTo>
                      <a:pt x="3031" y="1"/>
                    </a:moveTo>
                    <a:lnTo>
                      <a:pt x="2749" y="71"/>
                    </a:lnTo>
                    <a:lnTo>
                      <a:pt x="2326" y="353"/>
                    </a:lnTo>
                    <a:lnTo>
                      <a:pt x="1762" y="776"/>
                    </a:lnTo>
                    <a:lnTo>
                      <a:pt x="1269" y="1199"/>
                    </a:lnTo>
                    <a:lnTo>
                      <a:pt x="705" y="1833"/>
                    </a:lnTo>
                    <a:lnTo>
                      <a:pt x="282" y="2468"/>
                    </a:lnTo>
                    <a:lnTo>
                      <a:pt x="70" y="2750"/>
                    </a:lnTo>
                    <a:lnTo>
                      <a:pt x="0" y="3032"/>
                    </a:lnTo>
                    <a:lnTo>
                      <a:pt x="0" y="3596"/>
                    </a:lnTo>
                    <a:lnTo>
                      <a:pt x="70" y="3878"/>
                    </a:lnTo>
                    <a:lnTo>
                      <a:pt x="211" y="4230"/>
                    </a:lnTo>
                    <a:lnTo>
                      <a:pt x="352" y="4441"/>
                    </a:lnTo>
                    <a:lnTo>
                      <a:pt x="423" y="4512"/>
                    </a:lnTo>
                    <a:lnTo>
                      <a:pt x="634" y="4512"/>
                    </a:lnTo>
                    <a:lnTo>
                      <a:pt x="775" y="4371"/>
                    </a:lnTo>
                    <a:lnTo>
                      <a:pt x="987" y="4018"/>
                    </a:lnTo>
                    <a:lnTo>
                      <a:pt x="1903" y="2609"/>
                    </a:lnTo>
                    <a:lnTo>
                      <a:pt x="2467" y="1693"/>
                    </a:lnTo>
                    <a:lnTo>
                      <a:pt x="2960" y="917"/>
                    </a:lnTo>
                    <a:lnTo>
                      <a:pt x="3242" y="283"/>
                    </a:lnTo>
                    <a:lnTo>
                      <a:pt x="3313" y="71"/>
                    </a:lnTo>
                    <a:lnTo>
                      <a:pt x="3242" y="1"/>
                    </a:lnTo>
                    <a:close/>
                  </a:path>
                </a:pathLst>
              </a:custGeom>
              <a:solidFill>
                <a:srgbClr val="D9EAD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9" name="Google Shape;59;p2"/>
              <p:cNvSpPr/>
              <p:nvPr/>
            </p:nvSpPr>
            <p:spPr>
              <a:xfrm>
                <a:off x="3621425" y="4657475"/>
                <a:ext cx="89900" cy="84625"/>
              </a:xfrm>
              <a:custGeom>
                <a:rect b="b" l="l" r="r" t="t"/>
                <a:pathLst>
                  <a:path extrusionOk="0" h="3385" w="3596">
                    <a:moveTo>
                      <a:pt x="3595" y="1"/>
                    </a:moveTo>
                    <a:lnTo>
                      <a:pt x="3102" y="71"/>
                    </a:lnTo>
                    <a:lnTo>
                      <a:pt x="2538" y="283"/>
                    </a:lnTo>
                    <a:lnTo>
                      <a:pt x="2045" y="565"/>
                    </a:lnTo>
                    <a:lnTo>
                      <a:pt x="1551" y="917"/>
                    </a:lnTo>
                    <a:lnTo>
                      <a:pt x="1058" y="1340"/>
                    </a:lnTo>
                    <a:lnTo>
                      <a:pt x="635" y="1763"/>
                    </a:lnTo>
                    <a:lnTo>
                      <a:pt x="353" y="2256"/>
                    </a:lnTo>
                    <a:lnTo>
                      <a:pt x="142" y="2679"/>
                    </a:lnTo>
                    <a:lnTo>
                      <a:pt x="1" y="2961"/>
                    </a:lnTo>
                    <a:lnTo>
                      <a:pt x="1" y="3173"/>
                    </a:lnTo>
                    <a:lnTo>
                      <a:pt x="1" y="3314"/>
                    </a:lnTo>
                    <a:lnTo>
                      <a:pt x="71" y="3384"/>
                    </a:lnTo>
                    <a:lnTo>
                      <a:pt x="353" y="3384"/>
                    </a:lnTo>
                    <a:lnTo>
                      <a:pt x="706" y="3173"/>
                    </a:lnTo>
                    <a:lnTo>
                      <a:pt x="1410" y="2609"/>
                    </a:lnTo>
                    <a:lnTo>
                      <a:pt x="1692" y="2397"/>
                    </a:lnTo>
                    <a:lnTo>
                      <a:pt x="2115" y="1904"/>
                    </a:lnTo>
                    <a:lnTo>
                      <a:pt x="2609" y="1058"/>
                    </a:lnTo>
                    <a:lnTo>
                      <a:pt x="3173" y="353"/>
                    </a:lnTo>
                    <a:lnTo>
                      <a:pt x="3384" y="142"/>
                    </a:lnTo>
                    <a:lnTo>
                      <a:pt x="3595" y="1"/>
                    </a:lnTo>
                    <a:close/>
                  </a:path>
                </a:pathLst>
              </a:custGeom>
              <a:solidFill>
                <a:srgbClr val="D9EAD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60" name="Google Shape;60;p2"/>
            <p:cNvSpPr/>
            <p:nvPr/>
          </p:nvSpPr>
          <p:spPr>
            <a:xfrm>
              <a:off x="1660700" y="3957925"/>
              <a:ext cx="244950" cy="246725"/>
            </a:xfrm>
            <a:custGeom>
              <a:rect b="b" l="l" r="r" t="t"/>
              <a:pathLst>
                <a:path extrusionOk="0" h="9869" w="9798">
                  <a:moveTo>
                    <a:pt x="4582" y="635"/>
                  </a:moveTo>
                  <a:lnTo>
                    <a:pt x="4864" y="705"/>
                  </a:lnTo>
                  <a:lnTo>
                    <a:pt x="5145" y="846"/>
                  </a:lnTo>
                  <a:lnTo>
                    <a:pt x="5357" y="1058"/>
                  </a:lnTo>
                  <a:lnTo>
                    <a:pt x="5498" y="1269"/>
                  </a:lnTo>
                  <a:lnTo>
                    <a:pt x="5568" y="1481"/>
                  </a:lnTo>
                  <a:lnTo>
                    <a:pt x="5568" y="1763"/>
                  </a:lnTo>
                  <a:lnTo>
                    <a:pt x="5568" y="2045"/>
                  </a:lnTo>
                  <a:lnTo>
                    <a:pt x="5357" y="2679"/>
                  </a:lnTo>
                  <a:lnTo>
                    <a:pt x="4864" y="3807"/>
                  </a:lnTo>
                  <a:lnTo>
                    <a:pt x="4723" y="4230"/>
                  </a:lnTo>
                  <a:lnTo>
                    <a:pt x="4652" y="4441"/>
                  </a:lnTo>
                  <a:lnTo>
                    <a:pt x="4723" y="4582"/>
                  </a:lnTo>
                  <a:lnTo>
                    <a:pt x="3736" y="3948"/>
                  </a:lnTo>
                  <a:lnTo>
                    <a:pt x="2890" y="3243"/>
                  </a:lnTo>
                  <a:lnTo>
                    <a:pt x="2679" y="3031"/>
                  </a:lnTo>
                  <a:lnTo>
                    <a:pt x="2538" y="2820"/>
                  </a:lnTo>
                  <a:lnTo>
                    <a:pt x="2467" y="2538"/>
                  </a:lnTo>
                  <a:lnTo>
                    <a:pt x="2467" y="2326"/>
                  </a:lnTo>
                  <a:lnTo>
                    <a:pt x="2538" y="2045"/>
                  </a:lnTo>
                  <a:lnTo>
                    <a:pt x="2608" y="1833"/>
                  </a:lnTo>
                  <a:lnTo>
                    <a:pt x="2890" y="1340"/>
                  </a:lnTo>
                  <a:lnTo>
                    <a:pt x="3313" y="987"/>
                  </a:lnTo>
                  <a:lnTo>
                    <a:pt x="3806" y="705"/>
                  </a:lnTo>
                  <a:lnTo>
                    <a:pt x="4370" y="635"/>
                  </a:lnTo>
                  <a:close/>
                  <a:moveTo>
                    <a:pt x="7753" y="2820"/>
                  </a:moveTo>
                  <a:lnTo>
                    <a:pt x="8106" y="2890"/>
                  </a:lnTo>
                  <a:lnTo>
                    <a:pt x="8388" y="2961"/>
                  </a:lnTo>
                  <a:lnTo>
                    <a:pt x="8599" y="3102"/>
                  </a:lnTo>
                  <a:lnTo>
                    <a:pt x="8740" y="3313"/>
                  </a:lnTo>
                  <a:lnTo>
                    <a:pt x="8881" y="3525"/>
                  </a:lnTo>
                  <a:lnTo>
                    <a:pt x="8952" y="3807"/>
                  </a:lnTo>
                  <a:lnTo>
                    <a:pt x="8952" y="4089"/>
                  </a:lnTo>
                  <a:lnTo>
                    <a:pt x="8952" y="4371"/>
                  </a:lnTo>
                  <a:lnTo>
                    <a:pt x="8952" y="4652"/>
                  </a:lnTo>
                  <a:lnTo>
                    <a:pt x="8811" y="4864"/>
                  </a:lnTo>
                  <a:lnTo>
                    <a:pt x="8740" y="5146"/>
                  </a:lnTo>
                  <a:lnTo>
                    <a:pt x="8529" y="5357"/>
                  </a:lnTo>
                  <a:lnTo>
                    <a:pt x="8317" y="5498"/>
                  </a:lnTo>
                  <a:lnTo>
                    <a:pt x="8106" y="5639"/>
                  </a:lnTo>
                  <a:lnTo>
                    <a:pt x="7824" y="5710"/>
                  </a:lnTo>
                  <a:lnTo>
                    <a:pt x="7471" y="5639"/>
                  </a:lnTo>
                  <a:lnTo>
                    <a:pt x="7049" y="5569"/>
                  </a:lnTo>
                  <a:lnTo>
                    <a:pt x="6696" y="5428"/>
                  </a:lnTo>
                  <a:lnTo>
                    <a:pt x="6414" y="5287"/>
                  </a:lnTo>
                  <a:lnTo>
                    <a:pt x="6203" y="5075"/>
                  </a:lnTo>
                  <a:lnTo>
                    <a:pt x="6132" y="4864"/>
                  </a:lnTo>
                  <a:lnTo>
                    <a:pt x="5991" y="4582"/>
                  </a:lnTo>
                  <a:lnTo>
                    <a:pt x="5991" y="4371"/>
                  </a:lnTo>
                  <a:lnTo>
                    <a:pt x="6062" y="4089"/>
                  </a:lnTo>
                  <a:lnTo>
                    <a:pt x="6132" y="3807"/>
                  </a:lnTo>
                  <a:lnTo>
                    <a:pt x="6273" y="3595"/>
                  </a:lnTo>
                  <a:lnTo>
                    <a:pt x="6414" y="3384"/>
                  </a:lnTo>
                  <a:lnTo>
                    <a:pt x="6626" y="3172"/>
                  </a:lnTo>
                  <a:lnTo>
                    <a:pt x="6908" y="3031"/>
                  </a:lnTo>
                  <a:lnTo>
                    <a:pt x="7189" y="2890"/>
                  </a:lnTo>
                  <a:lnTo>
                    <a:pt x="7471" y="2820"/>
                  </a:lnTo>
                  <a:close/>
                  <a:moveTo>
                    <a:pt x="5921" y="5992"/>
                  </a:moveTo>
                  <a:lnTo>
                    <a:pt x="6555" y="6133"/>
                  </a:lnTo>
                  <a:lnTo>
                    <a:pt x="7260" y="6415"/>
                  </a:lnTo>
                  <a:lnTo>
                    <a:pt x="7824" y="6767"/>
                  </a:lnTo>
                  <a:lnTo>
                    <a:pt x="8035" y="6978"/>
                  </a:lnTo>
                  <a:lnTo>
                    <a:pt x="8176" y="7190"/>
                  </a:lnTo>
                  <a:lnTo>
                    <a:pt x="8317" y="7401"/>
                  </a:lnTo>
                  <a:lnTo>
                    <a:pt x="8317" y="7613"/>
                  </a:lnTo>
                  <a:lnTo>
                    <a:pt x="8247" y="7824"/>
                  </a:lnTo>
                  <a:lnTo>
                    <a:pt x="8035" y="8036"/>
                  </a:lnTo>
                  <a:lnTo>
                    <a:pt x="7683" y="8318"/>
                  </a:lnTo>
                  <a:lnTo>
                    <a:pt x="7260" y="8529"/>
                  </a:lnTo>
                  <a:lnTo>
                    <a:pt x="6837" y="8670"/>
                  </a:lnTo>
                  <a:lnTo>
                    <a:pt x="6414" y="8741"/>
                  </a:lnTo>
                  <a:lnTo>
                    <a:pt x="5991" y="8741"/>
                  </a:lnTo>
                  <a:lnTo>
                    <a:pt x="5639" y="8670"/>
                  </a:lnTo>
                  <a:lnTo>
                    <a:pt x="5286" y="8529"/>
                  </a:lnTo>
                  <a:lnTo>
                    <a:pt x="4934" y="8388"/>
                  </a:lnTo>
                  <a:lnTo>
                    <a:pt x="4652" y="8177"/>
                  </a:lnTo>
                  <a:lnTo>
                    <a:pt x="4441" y="7965"/>
                  </a:lnTo>
                  <a:lnTo>
                    <a:pt x="4300" y="7683"/>
                  </a:lnTo>
                  <a:lnTo>
                    <a:pt x="4229" y="7401"/>
                  </a:lnTo>
                  <a:lnTo>
                    <a:pt x="4300" y="7119"/>
                  </a:lnTo>
                  <a:lnTo>
                    <a:pt x="4370" y="6767"/>
                  </a:lnTo>
                  <a:lnTo>
                    <a:pt x="4652" y="6415"/>
                  </a:lnTo>
                  <a:lnTo>
                    <a:pt x="5004" y="6062"/>
                  </a:lnTo>
                  <a:lnTo>
                    <a:pt x="5145" y="5992"/>
                  </a:lnTo>
                  <a:close/>
                  <a:moveTo>
                    <a:pt x="4229" y="5498"/>
                  </a:moveTo>
                  <a:lnTo>
                    <a:pt x="3877" y="6767"/>
                  </a:lnTo>
                  <a:lnTo>
                    <a:pt x="3313" y="7965"/>
                  </a:lnTo>
                  <a:lnTo>
                    <a:pt x="3031" y="8459"/>
                  </a:lnTo>
                  <a:lnTo>
                    <a:pt x="2608" y="8670"/>
                  </a:lnTo>
                  <a:lnTo>
                    <a:pt x="2256" y="8811"/>
                  </a:lnTo>
                  <a:lnTo>
                    <a:pt x="1903" y="8811"/>
                  </a:lnTo>
                  <a:lnTo>
                    <a:pt x="1551" y="8600"/>
                  </a:lnTo>
                  <a:lnTo>
                    <a:pt x="1269" y="8318"/>
                  </a:lnTo>
                  <a:lnTo>
                    <a:pt x="1057" y="7895"/>
                  </a:lnTo>
                  <a:lnTo>
                    <a:pt x="916" y="7401"/>
                  </a:lnTo>
                  <a:lnTo>
                    <a:pt x="916" y="6978"/>
                  </a:lnTo>
                  <a:lnTo>
                    <a:pt x="987" y="6697"/>
                  </a:lnTo>
                  <a:lnTo>
                    <a:pt x="1057" y="6415"/>
                  </a:lnTo>
                  <a:lnTo>
                    <a:pt x="1128" y="6203"/>
                  </a:lnTo>
                  <a:lnTo>
                    <a:pt x="1339" y="5992"/>
                  </a:lnTo>
                  <a:lnTo>
                    <a:pt x="1480" y="5851"/>
                  </a:lnTo>
                  <a:lnTo>
                    <a:pt x="1974" y="5639"/>
                  </a:lnTo>
                  <a:lnTo>
                    <a:pt x="2538" y="5498"/>
                  </a:lnTo>
                  <a:close/>
                  <a:moveTo>
                    <a:pt x="4652" y="0"/>
                  </a:moveTo>
                  <a:lnTo>
                    <a:pt x="4018" y="141"/>
                  </a:lnTo>
                  <a:lnTo>
                    <a:pt x="3383" y="423"/>
                  </a:lnTo>
                  <a:lnTo>
                    <a:pt x="2749" y="776"/>
                  </a:lnTo>
                  <a:lnTo>
                    <a:pt x="2185" y="1269"/>
                  </a:lnTo>
                  <a:lnTo>
                    <a:pt x="1833" y="1833"/>
                  </a:lnTo>
                  <a:lnTo>
                    <a:pt x="1692" y="2115"/>
                  </a:lnTo>
                  <a:lnTo>
                    <a:pt x="1551" y="2397"/>
                  </a:lnTo>
                  <a:lnTo>
                    <a:pt x="1551" y="2679"/>
                  </a:lnTo>
                  <a:lnTo>
                    <a:pt x="1551" y="3031"/>
                  </a:lnTo>
                  <a:lnTo>
                    <a:pt x="1692" y="3313"/>
                  </a:lnTo>
                  <a:lnTo>
                    <a:pt x="1833" y="3595"/>
                  </a:lnTo>
                  <a:lnTo>
                    <a:pt x="2044" y="3877"/>
                  </a:lnTo>
                  <a:lnTo>
                    <a:pt x="2397" y="4089"/>
                  </a:lnTo>
                  <a:lnTo>
                    <a:pt x="2820" y="4371"/>
                  </a:lnTo>
                  <a:lnTo>
                    <a:pt x="3313" y="4582"/>
                  </a:lnTo>
                  <a:lnTo>
                    <a:pt x="3947" y="4793"/>
                  </a:lnTo>
                  <a:lnTo>
                    <a:pt x="4652" y="4934"/>
                  </a:lnTo>
                  <a:lnTo>
                    <a:pt x="4511" y="5075"/>
                  </a:lnTo>
                  <a:lnTo>
                    <a:pt x="4300" y="5146"/>
                  </a:lnTo>
                  <a:lnTo>
                    <a:pt x="3736" y="5146"/>
                  </a:lnTo>
                  <a:lnTo>
                    <a:pt x="3031" y="5005"/>
                  </a:lnTo>
                  <a:lnTo>
                    <a:pt x="2256" y="4864"/>
                  </a:lnTo>
                  <a:lnTo>
                    <a:pt x="1480" y="4864"/>
                  </a:lnTo>
                  <a:lnTo>
                    <a:pt x="1128" y="5005"/>
                  </a:lnTo>
                  <a:lnTo>
                    <a:pt x="846" y="5146"/>
                  </a:lnTo>
                  <a:lnTo>
                    <a:pt x="564" y="5357"/>
                  </a:lnTo>
                  <a:lnTo>
                    <a:pt x="282" y="5710"/>
                  </a:lnTo>
                  <a:lnTo>
                    <a:pt x="141" y="6203"/>
                  </a:lnTo>
                  <a:lnTo>
                    <a:pt x="0" y="6767"/>
                  </a:lnTo>
                  <a:lnTo>
                    <a:pt x="0" y="7260"/>
                  </a:lnTo>
                  <a:lnTo>
                    <a:pt x="71" y="7683"/>
                  </a:lnTo>
                  <a:lnTo>
                    <a:pt x="141" y="8106"/>
                  </a:lnTo>
                  <a:lnTo>
                    <a:pt x="282" y="8459"/>
                  </a:lnTo>
                  <a:lnTo>
                    <a:pt x="494" y="8811"/>
                  </a:lnTo>
                  <a:lnTo>
                    <a:pt x="705" y="9093"/>
                  </a:lnTo>
                  <a:lnTo>
                    <a:pt x="987" y="9375"/>
                  </a:lnTo>
                  <a:lnTo>
                    <a:pt x="1269" y="9586"/>
                  </a:lnTo>
                  <a:lnTo>
                    <a:pt x="1621" y="9727"/>
                  </a:lnTo>
                  <a:lnTo>
                    <a:pt x="1974" y="9798"/>
                  </a:lnTo>
                  <a:lnTo>
                    <a:pt x="2326" y="9868"/>
                  </a:lnTo>
                  <a:lnTo>
                    <a:pt x="2679" y="9798"/>
                  </a:lnTo>
                  <a:lnTo>
                    <a:pt x="3031" y="9657"/>
                  </a:lnTo>
                  <a:lnTo>
                    <a:pt x="3383" y="9445"/>
                  </a:lnTo>
                  <a:lnTo>
                    <a:pt x="3736" y="9163"/>
                  </a:lnTo>
                  <a:lnTo>
                    <a:pt x="4018" y="8741"/>
                  </a:lnTo>
                  <a:lnTo>
                    <a:pt x="4018" y="8952"/>
                  </a:lnTo>
                  <a:lnTo>
                    <a:pt x="4088" y="9163"/>
                  </a:lnTo>
                  <a:lnTo>
                    <a:pt x="4229" y="9375"/>
                  </a:lnTo>
                  <a:lnTo>
                    <a:pt x="4300" y="9516"/>
                  </a:lnTo>
                  <a:lnTo>
                    <a:pt x="4723" y="9727"/>
                  </a:lnTo>
                  <a:lnTo>
                    <a:pt x="5145" y="9798"/>
                  </a:lnTo>
                  <a:lnTo>
                    <a:pt x="5709" y="9798"/>
                  </a:lnTo>
                  <a:lnTo>
                    <a:pt x="6273" y="9727"/>
                  </a:lnTo>
                  <a:lnTo>
                    <a:pt x="6837" y="9586"/>
                  </a:lnTo>
                  <a:lnTo>
                    <a:pt x="7401" y="9375"/>
                  </a:lnTo>
                  <a:lnTo>
                    <a:pt x="7965" y="9093"/>
                  </a:lnTo>
                  <a:lnTo>
                    <a:pt x="8458" y="8741"/>
                  </a:lnTo>
                  <a:lnTo>
                    <a:pt x="8811" y="8388"/>
                  </a:lnTo>
                  <a:lnTo>
                    <a:pt x="9093" y="7965"/>
                  </a:lnTo>
                  <a:lnTo>
                    <a:pt x="9234" y="7542"/>
                  </a:lnTo>
                  <a:lnTo>
                    <a:pt x="9234" y="7331"/>
                  </a:lnTo>
                  <a:lnTo>
                    <a:pt x="9163" y="7190"/>
                  </a:lnTo>
                  <a:lnTo>
                    <a:pt x="9093" y="6978"/>
                  </a:lnTo>
                  <a:lnTo>
                    <a:pt x="8952" y="6767"/>
                  </a:lnTo>
                  <a:lnTo>
                    <a:pt x="8740" y="6556"/>
                  </a:lnTo>
                  <a:lnTo>
                    <a:pt x="8458" y="6344"/>
                  </a:lnTo>
                  <a:lnTo>
                    <a:pt x="8811" y="6203"/>
                  </a:lnTo>
                  <a:lnTo>
                    <a:pt x="9093" y="5992"/>
                  </a:lnTo>
                  <a:lnTo>
                    <a:pt x="9374" y="5710"/>
                  </a:lnTo>
                  <a:lnTo>
                    <a:pt x="9515" y="5357"/>
                  </a:lnTo>
                  <a:lnTo>
                    <a:pt x="9656" y="5005"/>
                  </a:lnTo>
                  <a:lnTo>
                    <a:pt x="9727" y="4652"/>
                  </a:lnTo>
                  <a:lnTo>
                    <a:pt x="9797" y="4230"/>
                  </a:lnTo>
                  <a:lnTo>
                    <a:pt x="9797" y="3877"/>
                  </a:lnTo>
                  <a:lnTo>
                    <a:pt x="9727" y="3525"/>
                  </a:lnTo>
                  <a:lnTo>
                    <a:pt x="9656" y="3172"/>
                  </a:lnTo>
                  <a:lnTo>
                    <a:pt x="9515" y="2890"/>
                  </a:lnTo>
                  <a:lnTo>
                    <a:pt x="9374" y="2679"/>
                  </a:lnTo>
                  <a:lnTo>
                    <a:pt x="9163" y="2467"/>
                  </a:lnTo>
                  <a:lnTo>
                    <a:pt x="8952" y="2256"/>
                  </a:lnTo>
                  <a:lnTo>
                    <a:pt x="8740" y="2186"/>
                  </a:lnTo>
                  <a:lnTo>
                    <a:pt x="8458" y="2045"/>
                  </a:lnTo>
                  <a:lnTo>
                    <a:pt x="7965" y="1974"/>
                  </a:lnTo>
                  <a:lnTo>
                    <a:pt x="7401" y="2115"/>
                  </a:lnTo>
                  <a:lnTo>
                    <a:pt x="6837" y="2397"/>
                  </a:lnTo>
                  <a:lnTo>
                    <a:pt x="6273" y="2749"/>
                  </a:lnTo>
                  <a:lnTo>
                    <a:pt x="6344" y="2186"/>
                  </a:lnTo>
                  <a:lnTo>
                    <a:pt x="6344" y="1692"/>
                  </a:lnTo>
                  <a:lnTo>
                    <a:pt x="6273" y="1269"/>
                  </a:lnTo>
                  <a:lnTo>
                    <a:pt x="6132" y="917"/>
                  </a:lnTo>
                  <a:lnTo>
                    <a:pt x="5991" y="635"/>
                  </a:lnTo>
                  <a:lnTo>
                    <a:pt x="5780" y="353"/>
                  </a:lnTo>
                  <a:lnTo>
                    <a:pt x="5498" y="212"/>
                  </a:lnTo>
                  <a:lnTo>
                    <a:pt x="5286" y="71"/>
                  </a:lnTo>
                  <a:lnTo>
                    <a:pt x="4934" y="71"/>
                  </a:lnTo>
                  <a:lnTo>
                    <a:pt x="4652" y="0"/>
                  </a:lnTo>
                  <a:close/>
                </a:path>
              </a:pathLst>
            </a:custGeom>
            <a:solidFill>
              <a:srgbClr val="EDDC7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" name="Google Shape;61;p2"/>
            <p:cNvSpPr/>
            <p:nvPr/>
          </p:nvSpPr>
          <p:spPr>
            <a:xfrm>
              <a:off x="971725" y="3707700"/>
              <a:ext cx="220275" cy="341875"/>
            </a:xfrm>
            <a:custGeom>
              <a:rect b="b" l="l" r="r" t="t"/>
              <a:pathLst>
                <a:path extrusionOk="0" h="13675" w="8811">
                  <a:moveTo>
                    <a:pt x="5075" y="6838"/>
                  </a:moveTo>
                  <a:lnTo>
                    <a:pt x="5921" y="7261"/>
                  </a:lnTo>
                  <a:lnTo>
                    <a:pt x="6907" y="7824"/>
                  </a:lnTo>
                  <a:lnTo>
                    <a:pt x="7330" y="8177"/>
                  </a:lnTo>
                  <a:lnTo>
                    <a:pt x="7683" y="8529"/>
                  </a:lnTo>
                  <a:lnTo>
                    <a:pt x="8035" y="8952"/>
                  </a:lnTo>
                  <a:lnTo>
                    <a:pt x="8247" y="9375"/>
                  </a:lnTo>
                  <a:lnTo>
                    <a:pt x="8247" y="9375"/>
                  </a:lnTo>
                  <a:lnTo>
                    <a:pt x="7330" y="8811"/>
                  </a:lnTo>
                  <a:lnTo>
                    <a:pt x="6485" y="8318"/>
                  </a:lnTo>
                  <a:lnTo>
                    <a:pt x="6132" y="8036"/>
                  </a:lnTo>
                  <a:lnTo>
                    <a:pt x="5709" y="7684"/>
                  </a:lnTo>
                  <a:lnTo>
                    <a:pt x="5357" y="7331"/>
                  </a:lnTo>
                  <a:lnTo>
                    <a:pt x="5075" y="6838"/>
                  </a:lnTo>
                  <a:close/>
                  <a:moveTo>
                    <a:pt x="3877" y="7261"/>
                  </a:moveTo>
                  <a:lnTo>
                    <a:pt x="4370" y="10009"/>
                  </a:lnTo>
                  <a:lnTo>
                    <a:pt x="4652" y="11701"/>
                  </a:lnTo>
                  <a:lnTo>
                    <a:pt x="4722" y="12406"/>
                  </a:lnTo>
                  <a:lnTo>
                    <a:pt x="4159" y="11983"/>
                  </a:lnTo>
                  <a:lnTo>
                    <a:pt x="3947" y="9657"/>
                  </a:lnTo>
                  <a:lnTo>
                    <a:pt x="3877" y="7261"/>
                  </a:lnTo>
                  <a:close/>
                  <a:moveTo>
                    <a:pt x="3383" y="1"/>
                  </a:moveTo>
                  <a:lnTo>
                    <a:pt x="3242" y="71"/>
                  </a:lnTo>
                  <a:lnTo>
                    <a:pt x="3172" y="212"/>
                  </a:lnTo>
                  <a:lnTo>
                    <a:pt x="3101" y="494"/>
                  </a:lnTo>
                  <a:lnTo>
                    <a:pt x="2960" y="1199"/>
                  </a:lnTo>
                  <a:lnTo>
                    <a:pt x="2890" y="2115"/>
                  </a:lnTo>
                  <a:lnTo>
                    <a:pt x="2749" y="4018"/>
                  </a:lnTo>
                  <a:lnTo>
                    <a:pt x="2678" y="5358"/>
                  </a:lnTo>
                  <a:lnTo>
                    <a:pt x="2678" y="6133"/>
                  </a:lnTo>
                  <a:lnTo>
                    <a:pt x="2608" y="7120"/>
                  </a:lnTo>
                  <a:lnTo>
                    <a:pt x="2608" y="8177"/>
                  </a:lnTo>
                  <a:lnTo>
                    <a:pt x="2537" y="9305"/>
                  </a:lnTo>
                  <a:lnTo>
                    <a:pt x="2326" y="10432"/>
                  </a:lnTo>
                  <a:lnTo>
                    <a:pt x="2185" y="10926"/>
                  </a:lnTo>
                  <a:lnTo>
                    <a:pt x="2044" y="11419"/>
                  </a:lnTo>
                  <a:lnTo>
                    <a:pt x="1833" y="11842"/>
                  </a:lnTo>
                  <a:lnTo>
                    <a:pt x="1551" y="12265"/>
                  </a:lnTo>
                  <a:lnTo>
                    <a:pt x="1269" y="12547"/>
                  </a:lnTo>
                  <a:lnTo>
                    <a:pt x="916" y="12829"/>
                  </a:lnTo>
                  <a:lnTo>
                    <a:pt x="916" y="12758"/>
                  </a:lnTo>
                  <a:lnTo>
                    <a:pt x="916" y="12547"/>
                  </a:lnTo>
                  <a:lnTo>
                    <a:pt x="1057" y="11772"/>
                  </a:lnTo>
                  <a:lnTo>
                    <a:pt x="1551" y="9375"/>
                  </a:lnTo>
                  <a:lnTo>
                    <a:pt x="1903" y="8106"/>
                  </a:lnTo>
                  <a:lnTo>
                    <a:pt x="2256" y="7049"/>
                  </a:lnTo>
                  <a:lnTo>
                    <a:pt x="2537" y="6274"/>
                  </a:lnTo>
                  <a:lnTo>
                    <a:pt x="2678" y="6062"/>
                  </a:lnTo>
                  <a:lnTo>
                    <a:pt x="2537" y="6203"/>
                  </a:lnTo>
                  <a:lnTo>
                    <a:pt x="2185" y="6767"/>
                  </a:lnTo>
                  <a:lnTo>
                    <a:pt x="1762" y="7613"/>
                  </a:lnTo>
                  <a:lnTo>
                    <a:pt x="1339" y="8600"/>
                  </a:lnTo>
                  <a:lnTo>
                    <a:pt x="493" y="10573"/>
                  </a:lnTo>
                  <a:lnTo>
                    <a:pt x="71" y="11631"/>
                  </a:lnTo>
                  <a:lnTo>
                    <a:pt x="0" y="12335"/>
                  </a:lnTo>
                  <a:lnTo>
                    <a:pt x="0" y="12899"/>
                  </a:lnTo>
                  <a:lnTo>
                    <a:pt x="0" y="13252"/>
                  </a:lnTo>
                  <a:lnTo>
                    <a:pt x="141" y="13534"/>
                  </a:lnTo>
                  <a:lnTo>
                    <a:pt x="282" y="13604"/>
                  </a:lnTo>
                  <a:lnTo>
                    <a:pt x="493" y="13675"/>
                  </a:lnTo>
                  <a:lnTo>
                    <a:pt x="705" y="13604"/>
                  </a:lnTo>
                  <a:lnTo>
                    <a:pt x="987" y="13393"/>
                  </a:lnTo>
                  <a:lnTo>
                    <a:pt x="1551" y="12899"/>
                  </a:lnTo>
                  <a:lnTo>
                    <a:pt x="2115" y="12124"/>
                  </a:lnTo>
                  <a:lnTo>
                    <a:pt x="2608" y="11278"/>
                  </a:lnTo>
                  <a:lnTo>
                    <a:pt x="2960" y="10432"/>
                  </a:lnTo>
                  <a:lnTo>
                    <a:pt x="3101" y="11419"/>
                  </a:lnTo>
                  <a:lnTo>
                    <a:pt x="3242" y="12124"/>
                  </a:lnTo>
                  <a:lnTo>
                    <a:pt x="3454" y="12758"/>
                  </a:lnTo>
                  <a:lnTo>
                    <a:pt x="3736" y="13252"/>
                  </a:lnTo>
                  <a:lnTo>
                    <a:pt x="3947" y="13463"/>
                  </a:lnTo>
                  <a:lnTo>
                    <a:pt x="4159" y="13604"/>
                  </a:lnTo>
                  <a:lnTo>
                    <a:pt x="4370" y="13675"/>
                  </a:lnTo>
                  <a:lnTo>
                    <a:pt x="4582" y="13675"/>
                  </a:lnTo>
                  <a:lnTo>
                    <a:pt x="4863" y="13604"/>
                  </a:lnTo>
                  <a:lnTo>
                    <a:pt x="5145" y="13393"/>
                  </a:lnTo>
                  <a:lnTo>
                    <a:pt x="5357" y="13252"/>
                  </a:lnTo>
                  <a:lnTo>
                    <a:pt x="5498" y="12970"/>
                  </a:lnTo>
                  <a:lnTo>
                    <a:pt x="5568" y="12758"/>
                  </a:lnTo>
                  <a:lnTo>
                    <a:pt x="5639" y="12476"/>
                  </a:lnTo>
                  <a:lnTo>
                    <a:pt x="5639" y="11772"/>
                  </a:lnTo>
                  <a:lnTo>
                    <a:pt x="5639" y="11067"/>
                  </a:lnTo>
                  <a:lnTo>
                    <a:pt x="5357" y="9657"/>
                  </a:lnTo>
                  <a:lnTo>
                    <a:pt x="5145" y="8600"/>
                  </a:lnTo>
                  <a:lnTo>
                    <a:pt x="5498" y="8882"/>
                  </a:lnTo>
                  <a:lnTo>
                    <a:pt x="5921" y="9093"/>
                  </a:lnTo>
                  <a:lnTo>
                    <a:pt x="6696" y="9516"/>
                  </a:lnTo>
                  <a:lnTo>
                    <a:pt x="7471" y="9939"/>
                  </a:lnTo>
                  <a:lnTo>
                    <a:pt x="7894" y="10221"/>
                  </a:lnTo>
                  <a:lnTo>
                    <a:pt x="8176" y="10503"/>
                  </a:lnTo>
                  <a:lnTo>
                    <a:pt x="8317" y="10644"/>
                  </a:lnTo>
                  <a:lnTo>
                    <a:pt x="8458" y="10714"/>
                  </a:lnTo>
                  <a:lnTo>
                    <a:pt x="8599" y="10714"/>
                  </a:lnTo>
                  <a:lnTo>
                    <a:pt x="8670" y="10644"/>
                  </a:lnTo>
                  <a:lnTo>
                    <a:pt x="8740" y="10362"/>
                  </a:lnTo>
                  <a:lnTo>
                    <a:pt x="8811" y="10009"/>
                  </a:lnTo>
                  <a:lnTo>
                    <a:pt x="8811" y="9023"/>
                  </a:lnTo>
                  <a:lnTo>
                    <a:pt x="8670" y="8388"/>
                  </a:lnTo>
                  <a:lnTo>
                    <a:pt x="8529" y="8106"/>
                  </a:lnTo>
                  <a:lnTo>
                    <a:pt x="8317" y="7895"/>
                  </a:lnTo>
                  <a:lnTo>
                    <a:pt x="7894" y="7402"/>
                  </a:lnTo>
                  <a:lnTo>
                    <a:pt x="7330" y="7049"/>
                  </a:lnTo>
                  <a:lnTo>
                    <a:pt x="6696" y="6697"/>
                  </a:lnTo>
                  <a:lnTo>
                    <a:pt x="5498" y="6062"/>
                  </a:lnTo>
                  <a:lnTo>
                    <a:pt x="5004" y="5710"/>
                  </a:lnTo>
                  <a:lnTo>
                    <a:pt x="4582" y="5287"/>
                  </a:lnTo>
                  <a:lnTo>
                    <a:pt x="4441" y="5076"/>
                  </a:lnTo>
                  <a:lnTo>
                    <a:pt x="4300" y="4794"/>
                  </a:lnTo>
                  <a:lnTo>
                    <a:pt x="4229" y="4159"/>
                  </a:lnTo>
                  <a:lnTo>
                    <a:pt x="4229" y="3384"/>
                  </a:lnTo>
                  <a:lnTo>
                    <a:pt x="4229" y="2609"/>
                  </a:lnTo>
                  <a:lnTo>
                    <a:pt x="4229" y="1904"/>
                  </a:lnTo>
                  <a:lnTo>
                    <a:pt x="4159" y="1199"/>
                  </a:lnTo>
                  <a:lnTo>
                    <a:pt x="4088" y="847"/>
                  </a:lnTo>
                  <a:lnTo>
                    <a:pt x="3947" y="565"/>
                  </a:lnTo>
                  <a:lnTo>
                    <a:pt x="3736" y="283"/>
                  </a:lnTo>
                  <a:lnTo>
                    <a:pt x="3524" y="71"/>
                  </a:lnTo>
                  <a:lnTo>
                    <a:pt x="3383" y="1"/>
                  </a:lnTo>
                  <a:close/>
                </a:path>
              </a:pathLst>
            </a:custGeom>
            <a:solidFill>
              <a:srgbClr val="F7CA0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" name="Google Shape;62;p2"/>
            <p:cNvSpPr/>
            <p:nvPr/>
          </p:nvSpPr>
          <p:spPr>
            <a:xfrm>
              <a:off x="2016625" y="4890075"/>
              <a:ext cx="119850" cy="586800"/>
            </a:xfrm>
            <a:custGeom>
              <a:rect b="b" l="l" r="r" t="t"/>
              <a:pathLst>
                <a:path extrusionOk="0" h="23472" w="4794">
                  <a:moveTo>
                    <a:pt x="2750" y="6626"/>
                  </a:moveTo>
                  <a:lnTo>
                    <a:pt x="3173" y="8177"/>
                  </a:lnTo>
                  <a:lnTo>
                    <a:pt x="3455" y="9728"/>
                  </a:lnTo>
                  <a:lnTo>
                    <a:pt x="3666" y="11208"/>
                  </a:lnTo>
                  <a:lnTo>
                    <a:pt x="3736" y="12758"/>
                  </a:lnTo>
                  <a:lnTo>
                    <a:pt x="3666" y="14239"/>
                  </a:lnTo>
                  <a:lnTo>
                    <a:pt x="3455" y="15789"/>
                  </a:lnTo>
                  <a:lnTo>
                    <a:pt x="3102" y="17340"/>
                  </a:lnTo>
                  <a:lnTo>
                    <a:pt x="2609" y="18891"/>
                  </a:lnTo>
                  <a:lnTo>
                    <a:pt x="2115" y="17481"/>
                  </a:lnTo>
                  <a:lnTo>
                    <a:pt x="1692" y="16142"/>
                  </a:lnTo>
                  <a:lnTo>
                    <a:pt x="1411" y="14802"/>
                  </a:lnTo>
                  <a:lnTo>
                    <a:pt x="1199" y="13534"/>
                  </a:lnTo>
                  <a:lnTo>
                    <a:pt x="1199" y="12195"/>
                  </a:lnTo>
                  <a:lnTo>
                    <a:pt x="1340" y="10855"/>
                  </a:lnTo>
                  <a:lnTo>
                    <a:pt x="1622" y="9516"/>
                  </a:lnTo>
                  <a:lnTo>
                    <a:pt x="2115" y="8036"/>
                  </a:lnTo>
                  <a:lnTo>
                    <a:pt x="1974" y="9939"/>
                  </a:lnTo>
                  <a:lnTo>
                    <a:pt x="1904" y="12970"/>
                  </a:lnTo>
                  <a:lnTo>
                    <a:pt x="1904" y="14450"/>
                  </a:lnTo>
                  <a:lnTo>
                    <a:pt x="1974" y="15719"/>
                  </a:lnTo>
                  <a:lnTo>
                    <a:pt x="2045" y="16142"/>
                  </a:lnTo>
                  <a:lnTo>
                    <a:pt x="2186" y="16494"/>
                  </a:lnTo>
                  <a:lnTo>
                    <a:pt x="2327" y="16635"/>
                  </a:lnTo>
                  <a:lnTo>
                    <a:pt x="2468" y="16635"/>
                  </a:lnTo>
                  <a:lnTo>
                    <a:pt x="2679" y="16424"/>
                  </a:lnTo>
                  <a:lnTo>
                    <a:pt x="2820" y="16001"/>
                  </a:lnTo>
                  <a:lnTo>
                    <a:pt x="2961" y="15507"/>
                  </a:lnTo>
                  <a:lnTo>
                    <a:pt x="3102" y="14943"/>
                  </a:lnTo>
                  <a:lnTo>
                    <a:pt x="3173" y="13463"/>
                  </a:lnTo>
                  <a:lnTo>
                    <a:pt x="3173" y="11842"/>
                  </a:lnTo>
                  <a:lnTo>
                    <a:pt x="3102" y="10221"/>
                  </a:lnTo>
                  <a:lnTo>
                    <a:pt x="2961" y="8670"/>
                  </a:lnTo>
                  <a:lnTo>
                    <a:pt x="2750" y="6626"/>
                  </a:lnTo>
                  <a:close/>
                  <a:moveTo>
                    <a:pt x="2256" y="1"/>
                  </a:moveTo>
                  <a:lnTo>
                    <a:pt x="2115" y="776"/>
                  </a:lnTo>
                  <a:lnTo>
                    <a:pt x="2045" y="1481"/>
                  </a:lnTo>
                  <a:lnTo>
                    <a:pt x="2045" y="2961"/>
                  </a:lnTo>
                  <a:lnTo>
                    <a:pt x="2045" y="4371"/>
                  </a:lnTo>
                  <a:lnTo>
                    <a:pt x="1974" y="5076"/>
                  </a:lnTo>
                  <a:lnTo>
                    <a:pt x="1904" y="5851"/>
                  </a:lnTo>
                  <a:lnTo>
                    <a:pt x="1692" y="6697"/>
                  </a:lnTo>
                  <a:lnTo>
                    <a:pt x="1411" y="7472"/>
                  </a:lnTo>
                  <a:lnTo>
                    <a:pt x="776" y="9093"/>
                  </a:lnTo>
                  <a:lnTo>
                    <a:pt x="494" y="9869"/>
                  </a:lnTo>
                  <a:lnTo>
                    <a:pt x="283" y="10644"/>
                  </a:lnTo>
                  <a:lnTo>
                    <a:pt x="71" y="11490"/>
                  </a:lnTo>
                  <a:lnTo>
                    <a:pt x="1" y="12406"/>
                  </a:lnTo>
                  <a:lnTo>
                    <a:pt x="1" y="13181"/>
                  </a:lnTo>
                  <a:lnTo>
                    <a:pt x="71" y="13886"/>
                  </a:lnTo>
                  <a:lnTo>
                    <a:pt x="142" y="14661"/>
                  </a:lnTo>
                  <a:lnTo>
                    <a:pt x="353" y="15366"/>
                  </a:lnTo>
                  <a:lnTo>
                    <a:pt x="776" y="16846"/>
                  </a:lnTo>
                  <a:lnTo>
                    <a:pt x="1270" y="18256"/>
                  </a:lnTo>
                  <a:lnTo>
                    <a:pt x="1622" y="19102"/>
                  </a:lnTo>
                  <a:lnTo>
                    <a:pt x="1833" y="19736"/>
                  </a:lnTo>
                  <a:lnTo>
                    <a:pt x="1833" y="20018"/>
                  </a:lnTo>
                  <a:lnTo>
                    <a:pt x="1833" y="20371"/>
                  </a:lnTo>
                  <a:lnTo>
                    <a:pt x="1622" y="21146"/>
                  </a:lnTo>
                  <a:lnTo>
                    <a:pt x="1551" y="21357"/>
                  </a:lnTo>
                  <a:lnTo>
                    <a:pt x="1411" y="21639"/>
                  </a:lnTo>
                  <a:lnTo>
                    <a:pt x="988" y="22274"/>
                  </a:lnTo>
                  <a:lnTo>
                    <a:pt x="565" y="22838"/>
                  </a:lnTo>
                  <a:lnTo>
                    <a:pt x="494" y="23049"/>
                  </a:lnTo>
                  <a:lnTo>
                    <a:pt x="494" y="23261"/>
                  </a:lnTo>
                  <a:lnTo>
                    <a:pt x="635" y="23402"/>
                  </a:lnTo>
                  <a:lnTo>
                    <a:pt x="706" y="23402"/>
                  </a:lnTo>
                  <a:lnTo>
                    <a:pt x="776" y="23472"/>
                  </a:lnTo>
                  <a:lnTo>
                    <a:pt x="917" y="23402"/>
                  </a:lnTo>
                  <a:lnTo>
                    <a:pt x="1129" y="23261"/>
                  </a:lnTo>
                  <a:lnTo>
                    <a:pt x="1411" y="22979"/>
                  </a:lnTo>
                  <a:lnTo>
                    <a:pt x="2045" y="21992"/>
                  </a:lnTo>
                  <a:lnTo>
                    <a:pt x="2679" y="20794"/>
                  </a:lnTo>
                  <a:lnTo>
                    <a:pt x="3243" y="19454"/>
                  </a:lnTo>
                  <a:lnTo>
                    <a:pt x="3736" y="18256"/>
                  </a:lnTo>
                  <a:lnTo>
                    <a:pt x="4371" y="16635"/>
                  </a:lnTo>
                  <a:lnTo>
                    <a:pt x="4653" y="15014"/>
                  </a:lnTo>
                  <a:lnTo>
                    <a:pt x="4794" y="13463"/>
                  </a:lnTo>
                  <a:lnTo>
                    <a:pt x="4794" y="11913"/>
                  </a:lnTo>
                  <a:lnTo>
                    <a:pt x="4653" y="10362"/>
                  </a:lnTo>
                  <a:lnTo>
                    <a:pt x="4441" y="8882"/>
                  </a:lnTo>
                  <a:lnTo>
                    <a:pt x="4089" y="7331"/>
                  </a:lnTo>
                  <a:lnTo>
                    <a:pt x="3666" y="5851"/>
                  </a:lnTo>
                  <a:lnTo>
                    <a:pt x="3243" y="4300"/>
                  </a:lnTo>
                  <a:lnTo>
                    <a:pt x="3243" y="3807"/>
                  </a:lnTo>
                  <a:lnTo>
                    <a:pt x="3173" y="3173"/>
                  </a:lnTo>
                  <a:lnTo>
                    <a:pt x="2820" y="1692"/>
                  </a:lnTo>
                  <a:lnTo>
                    <a:pt x="2468" y="424"/>
                  </a:lnTo>
                  <a:lnTo>
                    <a:pt x="2327" y="71"/>
                  </a:lnTo>
                  <a:lnTo>
                    <a:pt x="2256" y="1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63" name="Google Shape;63;p2"/>
            <p:cNvGrpSpPr/>
            <p:nvPr/>
          </p:nvGrpSpPr>
          <p:grpSpPr>
            <a:xfrm>
              <a:off x="1216650" y="5036325"/>
              <a:ext cx="169175" cy="269650"/>
              <a:chOff x="3510425" y="5036325"/>
              <a:chExt cx="169175" cy="269650"/>
            </a:xfrm>
          </p:grpSpPr>
          <p:sp>
            <p:nvSpPr>
              <p:cNvPr id="64" name="Google Shape;64;p2"/>
              <p:cNvSpPr/>
              <p:nvPr/>
            </p:nvSpPr>
            <p:spPr>
              <a:xfrm>
                <a:off x="3510425" y="5105050"/>
                <a:ext cx="86350" cy="77575"/>
              </a:xfrm>
              <a:custGeom>
                <a:rect b="b" l="l" r="r" t="t"/>
                <a:pathLst>
                  <a:path extrusionOk="0" h="3103" w="3454">
                    <a:moveTo>
                      <a:pt x="2185" y="1"/>
                    </a:moveTo>
                    <a:lnTo>
                      <a:pt x="1762" y="142"/>
                    </a:lnTo>
                    <a:lnTo>
                      <a:pt x="1269" y="424"/>
                    </a:lnTo>
                    <a:lnTo>
                      <a:pt x="846" y="706"/>
                    </a:lnTo>
                    <a:lnTo>
                      <a:pt x="494" y="1129"/>
                    </a:lnTo>
                    <a:lnTo>
                      <a:pt x="212" y="1551"/>
                    </a:lnTo>
                    <a:lnTo>
                      <a:pt x="71" y="1904"/>
                    </a:lnTo>
                    <a:lnTo>
                      <a:pt x="0" y="2327"/>
                    </a:lnTo>
                    <a:lnTo>
                      <a:pt x="71" y="2468"/>
                    </a:lnTo>
                    <a:lnTo>
                      <a:pt x="141" y="2679"/>
                    </a:lnTo>
                    <a:lnTo>
                      <a:pt x="282" y="2820"/>
                    </a:lnTo>
                    <a:lnTo>
                      <a:pt x="494" y="2891"/>
                    </a:lnTo>
                    <a:lnTo>
                      <a:pt x="705" y="3032"/>
                    </a:lnTo>
                    <a:lnTo>
                      <a:pt x="1058" y="3102"/>
                    </a:lnTo>
                    <a:lnTo>
                      <a:pt x="2256" y="3102"/>
                    </a:lnTo>
                    <a:lnTo>
                      <a:pt x="2538" y="2961"/>
                    </a:lnTo>
                    <a:lnTo>
                      <a:pt x="2820" y="2750"/>
                    </a:lnTo>
                    <a:lnTo>
                      <a:pt x="3031" y="2468"/>
                    </a:lnTo>
                    <a:lnTo>
                      <a:pt x="3313" y="1974"/>
                    </a:lnTo>
                    <a:lnTo>
                      <a:pt x="3454" y="1622"/>
                    </a:lnTo>
                    <a:lnTo>
                      <a:pt x="3384" y="917"/>
                    </a:lnTo>
                    <a:lnTo>
                      <a:pt x="3313" y="635"/>
                    </a:lnTo>
                    <a:lnTo>
                      <a:pt x="3243" y="424"/>
                    </a:lnTo>
                    <a:lnTo>
                      <a:pt x="3102" y="212"/>
                    </a:lnTo>
                    <a:lnTo>
                      <a:pt x="2961" y="142"/>
                    </a:lnTo>
                    <a:lnTo>
                      <a:pt x="2820" y="1"/>
                    </a:lnTo>
                    <a:close/>
                  </a:path>
                </a:pathLst>
              </a:custGeom>
              <a:solidFill>
                <a:srgbClr val="F9CB9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5" name="Google Shape;65;p2"/>
              <p:cNvSpPr/>
              <p:nvPr/>
            </p:nvSpPr>
            <p:spPr>
              <a:xfrm>
                <a:off x="3602050" y="5157925"/>
                <a:ext cx="66975" cy="63450"/>
              </a:xfrm>
              <a:custGeom>
                <a:rect b="b" l="l" r="r" t="t"/>
                <a:pathLst>
                  <a:path extrusionOk="0" h="2538" w="2679">
                    <a:moveTo>
                      <a:pt x="1269" y="0"/>
                    </a:moveTo>
                    <a:lnTo>
                      <a:pt x="846" y="71"/>
                    </a:lnTo>
                    <a:lnTo>
                      <a:pt x="423" y="353"/>
                    </a:lnTo>
                    <a:lnTo>
                      <a:pt x="141" y="705"/>
                    </a:lnTo>
                    <a:lnTo>
                      <a:pt x="71" y="917"/>
                    </a:lnTo>
                    <a:lnTo>
                      <a:pt x="0" y="1128"/>
                    </a:lnTo>
                    <a:lnTo>
                      <a:pt x="0" y="1410"/>
                    </a:lnTo>
                    <a:lnTo>
                      <a:pt x="71" y="1692"/>
                    </a:lnTo>
                    <a:lnTo>
                      <a:pt x="212" y="1974"/>
                    </a:lnTo>
                    <a:lnTo>
                      <a:pt x="353" y="2185"/>
                    </a:lnTo>
                    <a:lnTo>
                      <a:pt x="564" y="2397"/>
                    </a:lnTo>
                    <a:lnTo>
                      <a:pt x="846" y="2467"/>
                    </a:lnTo>
                    <a:lnTo>
                      <a:pt x="1058" y="2538"/>
                    </a:lnTo>
                    <a:lnTo>
                      <a:pt x="1551" y="2538"/>
                    </a:lnTo>
                    <a:lnTo>
                      <a:pt x="1833" y="2467"/>
                    </a:lnTo>
                    <a:lnTo>
                      <a:pt x="2044" y="2326"/>
                    </a:lnTo>
                    <a:lnTo>
                      <a:pt x="2256" y="2185"/>
                    </a:lnTo>
                    <a:lnTo>
                      <a:pt x="2397" y="1974"/>
                    </a:lnTo>
                    <a:lnTo>
                      <a:pt x="2538" y="1762"/>
                    </a:lnTo>
                    <a:lnTo>
                      <a:pt x="2608" y="1481"/>
                    </a:lnTo>
                    <a:lnTo>
                      <a:pt x="2679" y="1199"/>
                    </a:lnTo>
                    <a:lnTo>
                      <a:pt x="2608" y="917"/>
                    </a:lnTo>
                    <a:lnTo>
                      <a:pt x="2467" y="564"/>
                    </a:lnTo>
                    <a:lnTo>
                      <a:pt x="2326" y="353"/>
                    </a:lnTo>
                    <a:lnTo>
                      <a:pt x="2115" y="212"/>
                    </a:lnTo>
                    <a:lnTo>
                      <a:pt x="1904" y="71"/>
                    </a:lnTo>
                    <a:lnTo>
                      <a:pt x="1692" y="0"/>
                    </a:lnTo>
                    <a:close/>
                  </a:path>
                </a:pathLst>
              </a:custGeom>
              <a:solidFill>
                <a:srgbClr val="F9CB9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6" name="Google Shape;66;p2"/>
              <p:cNvSpPr/>
              <p:nvPr/>
            </p:nvSpPr>
            <p:spPr>
              <a:xfrm>
                <a:off x="3538625" y="5221350"/>
                <a:ext cx="82825" cy="84625"/>
              </a:xfrm>
              <a:custGeom>
                <a:rect b="b" l="l" r="r" t="t"/>
                <a:pathLst>
                  <a:path extrusionOk="0" h="3385" w="3313">
                    <a:moveTo>
                      <a:pt x="1621" y="1"/>
                    </a:moveTo>
                    <a:lnTo>
                      <a:pt x="1269" y="71"/>
                    </a:lnTo>
                    <a:lnTo>
                      <a:pt x="987" y="212"/>
                    </a:lnTo>
                    <a:lnTo>
                      <a:pt x="775" y="424"/>
                    </a:lnTo>
                    <a:lnTo>
                      <a:pt x="493" y="635"/>
                    </a:lnTo>
                    <a:lnTo>
                      <a:pt x="352" y="847"/>
                    </a:lnTo>
                    <a:lnTo>
                      <a:pt x="141" y="1129"/>
                    </a:lnTo>
                    <a:lnTo>
                      <a:pt x="71" y="1410"/>
                    </a:lnTo>
                    <a:lnTo>
                      <a:pt x="0" y="1763"/>
                    </a:lnTo>
                    <a:lnTo>
                      <a:pt x="0" y="2045"/>
                    </a:lnTo>
                    <a:lnTo>
                      <a:pt x="71" y="2327"/>
                    </a:lnTo>
                    <a:lnTo>
                      <a:pt x="211" y="2679"/>
                    </a:lnTo>
                    <a:lnTo>
                      <a:pt x="423" y="2891"/>
                    </a:lnTo>
                    <a:lnTo>
                      <a:pt x="705" y="3173"/>
                    </a:lnTo>
                    <a:lnTo>
                      <a:pt x="987" y="3314"/>
                    </a:lnTo>
                    <a:lnTo>
                      <a:pt x="1339" y="3384"/>
                    </a:lnTo>
                    <a:lnTo>
                      <a:pt x="1974" y="3384"/>
                    </a:lnTo>
                    <a:lnTo>
                      <a:pt x="2256" y="3243"/>
                    </a:lnTo>
                    <a:lnTo>
                      <a:pt x="2537" y="3032"/>
                    </a:lnTo>
                    <a:lnTo>
                      <a:pt x="2749" y="2820"/>
                    </a:lnTo>
                    <a:lnTo>
                      <a:pt x="2960" y="2538"/>
                    </a:lnTo>
                    <a:lnTo>
                      <a:pt x="3172" y="2256"/>
                    </a:lnTo>
                    <a:lnTo>
                      <a:pt x="3242" y="1974"/>
                    </a:lnTo>
                    <a:lnTo>
                      <a:pt x="3313" y="1692"/>
                    </a:lnTo>
                    <a:lnTo>
                      <a:pt x="3313" y="1340"/>
                    </a:lnTo>
                    <a:lnTo>
                      <a:pt x="3313" y="1058"/>
                    </a:lnTo>
                    <a:lnTo>
                      <a:pt x="3172" y="776"/>
                    </a:lnTo>
                    <a:lnTo>
                      <a:pt x="2960" y="494"/>
                    </a:lnTo>
                    <a:lnTo>
                      <a:pt x="2608" y="283"/>
                    </a:lnTo>
                    <a:lnTo>
                      <a:pt x="2256" y="142"/>
                    </a:lnTo>
                    <a:lnTo>
                      <a:pt x="1974" y="1"/>
                    </a:lnTo>
                    <a:close/>
                  </a:path>
                </a:pathLst>
              </a:custGeom>
              <a:solidFill>
                <a:srgbClr val="F9CB9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7" name="Google Shape;67;p2"/>
              <p:cNvSpPr/>
              <p:nvPr/>
            </p:nvSpPr>
            <p:spPr>
              <a:xfrm>
                <a:off x="3640825" y="5036325"/>
                <a:ext cx="38775" cy="42325"/>
              </a:xfrm>
              <a:custGeom>
                <a:rect b="b" l="l" r="r" t="t"/>
                <a:pathLst>
                  <a:path extrusionOk="0" h="1693" w="1551">
                    <a:moveTo>
                      <a:pt x="493" y="1"/>
                    </a:moveTo>
                    <a:lnTo>
                      <a:pt x="282" y="71"/>
                    </a:lnTo>
                    <a:lnTo>
                      <a:pt x="141" y="142"/>
                    </a:lnTo>
                    <a:lnTo>
                      <a:pt x="71" y="283"/>
                    </a:lnTo>
                    <a:lnTo>
                      <a:pt x="0" y="635"/>
                    </a:lnTo>
                    <a:lnTo>
                      <a:pt x="0" y="988"/>
                    </a:lnTo>
                    <a:lnTo>
                      <a:pt x="141" y="1270"/>
                    </a:lnTo>
                    <a:lnTo>
                      <a:pt x="353" y="1552"/>
                    </a:lnTo>
                    <a:lnTo>
                      <a:pt x="564" y="1693"/>
                    </a:lnTo>
                    <a:lnTo>
                      <a:pt x="705" y="1693"/>
                    </a:lnTo>
                    <a:lnTo>
                      <a:pt x="775" y="1622"/>
                    </a:lnTo>
                    <a:lnTo>
                      <a:pt x="987" y="1481"/>
                    </a:lnTo>
                    <a:lnTo>
                      <a:pt x="1269" y="1199"/>
                    </a:lnTo>
                    <a:lnTo>
                      <a:pt x="1410" y="917"/>
                    </a:lnTo>
                    <a:lnTo>
                      <a:pt x="1551" y="635"/>
                    </a:lnTo>
                    <a:lnTo>
                      <a:pt x="1551" y="353"/>
                    </a:lnTo>
                    <a:lnTo>
                      <a:pt x="1410" y="142"/>
                    </a:lnTo>
                    <a:lnTo>
                      <a:pt x="1198" y="1"/>
                    </a:lnTo>
                    <a:close/>
                  </a:path>
                </a:pathLst>
              </a:custGeom>
              <a:solidFill>
                <a:srgbClr val="F9CB9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68" name="Google Shape;68;p2"/>
          <p:cNvGrpSpPr/>
          <p:nvPr/>
        </p:nvGrpSpPr>
        <p:grpSpPr>
          <a:xfrm rot="5400000">
            <a:off x="5889766" y="-1700680"/>
            <a:ext cx="1401157" cy="5259705"/>
            <a:chOff x="818425" y="238125"/>
            <a:chExt cx="1395575" cy="5238750"/>
          </a:xfrm>
        </p:grpSpPr>
        <p:sp>
          <p:nvSpPr>
            <p:cNvPr id="69" name="Google Shape;69;p2"/>
            <p:cNvSpPr/>
            <p:nvPr/>
          </p:nvSpPr>
          <p:spPr>
            <a:xfrm>
              <a:off x="1253650" y="245150"/>
              <a:ext cx="731300" cy="1178875"/>
            </a:xfrm>
            <a:custGeom>
              <a:rect b="b" l="l" r="r" t="t"/>
              <a:pathLst>
                <a:path extrusionOk="0" h="47155" w="29252">
                  <a:moveTo>
                    <a:pt x="17692" y="8600"/>
                  </a:moveTo>
                  <a:lnTo>
                    <a:pt x="14872" y="9305"/>
                  </a:lnTo>
                  <a:lnTo>
                    <a:pt x="11771" y="10080"/>
                  </a:lnTo>
                  <a:lnTo>
                    <a:pt x="8811" y="10856"/>
                  </a:lnTo>
                  <a:lnTo>
                    <a:pt x="7542" y="11278"/>
                  </a:lnTo>
                  <a:lnTo>
                    <a:pt x="6485" y="11631"/>
                  </a:lnTo>
                  <a:lnTo>
                    <a:pt x="9234" y="10503"/>
                  </a:lnTo>
                  <a:lnTo>
                    <a:pt x="10573" y="10010"/>
                  </a:lnTo>
                  <a:lnTo>
                    <a:pt x="11983" y="9587"/>
                  </a:lnTo>
                  <a:lnTo>
                    <a:pt x="13392" y="9164"/>
                  </a:lnTo>
                  <a:lnTo>
                    <a:pt x="14802" y="8882"/>
                  </a:lnTo>
                  <a:lnTo>
                    <a:pt x="16282" y="8671"/>
                  </a:lnTo>
                  <a:lnTo>
                    <a:pt x="17692" y="8600"/>
                  </a:lnTo>
                  <a:close/>
                  <a:moveTo>
                    <a:pt x="20652" y="3102"/>
                  </a:moveTo>
                  <a:lnTo>
                    <a:pt x="20934" y="3173"/>
                  </a:lnTo>
                  <a:lnTo>
                    <a:pt x="21709" y="3455"/>
                  </a:lnTo>
                  <a:lnTo>
                    <a:pt x="22414" y="3807"/>
                  </a:lnTo>
                  <a:lnTo>
                    <a:pt x="23049" y="4160"/>
                  </a:lnTo>
                  <a:lnTo>
                    <a:pt x="23683" y="4582"/>
                  </a:lnTo>
                  <a:lnTo>
                    <a:pt x="24247" y="5076"/>
                  </a:lnTo>
                  <a:lnTo>
                    <a:pt x="24740" y="5569"/>
                  </a:lnTo>
                  <a:lnTo>
                    <a:pt x="25234" y="6133"/>
                  </a:lnTo>
                  <a:lnTo>
                    <a:pt x="25656" y="6697"/>
                  </a:lnTo>
                  <a:lnTo>
                    <a:pt x="26079" y="7331"/>
                  </a:lnTo>
                  <a:lnTo>
                    <a:pt x="26432" y="7966"/>
                  </a:lnTo>
                  <a:lnTo>
                    <a:pt x="26714" y="8671"/>
                  </a:lnTo>
                  <a:lnTo>
                    <a:pt x="26996" y="9305"/>
                  </a:lnTo>
                  <a:lnTo>
                    <a:pt x="27278" y="10080"/>
                  </a:lnTo>
                  <a:lnTo>
                    <a:pt x="27489" y="10856"/>
                  </a:lnTo>
                  <a:lnTo>
                    <a:pt x="27771" y="12406"/>
                  </a:lnTo>
                  <a:lnTo>
                    <a:pt x="27348" y="11631"/>
                  </a:lnTo>
                  <a:lnTo>
                    <a:pt x="26996" y="10856"/>
                  </a:lnTo>
                  <a:lnTo>
                    <a:pt x="26502" y="10151"/>
                  </a:lnTo>
                  <a:lnTo>
                    <a:pt x="26009" y="9516"/>
                  </a:lnTo>
                  <a:lnTo>
                    <a:pt x="25022" y="8177"/>
                  </a:lnTo>
                  <a:lnTo>
                    <a:pt x="23894" y="6908"/>
                  </a:lnTo>
                  <a:lnTo>
                    <a:pt x="22837" y="5851"/>
                  </a:lnTo>
                  <a:lnTo>
                    <a:pt x="21850" y="4723"/>
                  </a:lnTo>
                  <a:lnTo>
                    <a:pt x="21427" y="4300"/>
                  </a:lnTo>
                  <a:lnTo>
                    <a:pt x="20864" y="3666"/>
                  </a:lnTo>
                  <a:lnTo>
                    <a:pt x="20652" y="3384"/>
                  </a:lnTo>
                  <a:lnTo>
                    <a:pt x="20511" y="3173"/>
                  </a:lnTo>
                  <a:lnTo>
                    <a:pt x="20582" y="3102"/>
                  </a:lnTo>
                  <a:close/>
                  <a:moveTo>
                    <a:pt x="18185" y="9516"/>
                  </a:moveTo>
                  <a:lnTo>
                    <a:pt x="17480" y="10151"/>
                  </a:lnTo>
                  <a:lnTo>
                    <a:pt x="16776" y="10715"/>
                  </a:lnTo>
                  <a:lnTo>
                    <a:pt x="15930" y="11208"/>
                  </a:lnTo>
                  <a:lnTo>
                    <a:pt x="15084" y="11560"/>
                  </a:lnTo>
                  <a:lnTo>
                    <a:pt x="14238" y="11913"/>
                  </a:lnTo>
                  <a:lnTo>
                    <a:pt x="13322" y="12124"/>
                  </a:lnTo>
                  <a:lnTo>
                    <a:pt x="12406" y="12336"/>
                  </a:lnTo>
                  <a:lnTo>
                    <a:pt x="11489" y="12477"/>
                  </a:lnTo>
                  <a:lnTo>
                    <a:pt x="9586" y="12688"/>
                  </a:lnTo>
                  <a:lnTo>
                    <a:pt x="7754" y="12759"/>
                  </a:lnTo>
                  <a:lnTo>
                    <a:pt x="5851" y="12759"/>
                  </a:lnTo>
                  <a:lnTo>
                    <a:pt x="4018" y="12829"/>
                  </a:lnTo>
                  <a:lnTo>
                    <a:pt x="4582" y="12547"/>
                  </a:lnTo>
                  <a:lnTo>
                    <a:pt x="5287" y="12336"/>
                  </a:lnTo>
                  <a:lnTo>
                    <a:pt x="6062" y="12195"/>
                  </a:lnTo>
                  <a:lnTo>
                    <a:pt x="6978" y="12054"/>
                  </a:lnTo>
                  <a:lnTo>
                    <a:pt x="8670" y="11913"/>
                  </a:lnTo>
                  <a:lnTo>
                    <a:pt x="9445" y="11842"/>
                  </a:lnTo>
                  <a:lnTo>
                    <a:pt x="10150" y="11701"/>
                  </a:lnTo>
                  <a:lnTo>
                    <a:pt x="12124" y="11278"/>
                  </a:lnTo>
                  <a:lnTo>
                    <a:pt x="14168" y="10715"/>
                  </a:lnTo>
                  <a:lnTo>
                    <a:pt x="16212" y="10151"/>
                  </a:lnTo>
                  <a:lnTo>
                    <a:pt x="18185" y="9516"/>
                  </a:lnTo>
                  <a:close/>
                  <a:moveTo>
                    <a:pt x="20511" y="3948"/>
                  </a:moveTo>
                  <a:lnTo>
                    <a:pt x="20864" y="4512"/>
                  </a:lnTo>
                  <a:lnTo>
                    <a:pt x="21216" y="5146"/>
                  </a:lnTo>
                  <a:lnTo>
                    <a:pt x="22062" y="6204"/>
                  </a:lnTo>
                  <a:lnTo>
                    <a:pt x="23824" y="8248"/>
                  </a:lnTo>
                  <a:lnTo>
                    <a:pt x="24881" y="9587"/>
                  </a:lnTo>
                  <a:lnTo>
                    <a:pt x="25797" y="10996"/>
                  </a:lnTo>
                  <a:lnTo>
                    <a:pt x="26220" y="11701"/>
                  </a:lnTo>
                  <a:lnTo>
                    <a:pt x="26573" y="12477"/>
                  </a:lnTo>
                  <a:lnTo>
                    <a:pt x="26925" y="13252"/>
                  </a:lnTo>
                  <a:lnTo>
                    <a:pt x="27207" y="14027"/>
                  </a:lnTo>
                  <a:lnTo>
                    <a:pt x="25022" y="11701"/>
                  </a:lnTo>
                  <a:lnTo>
                    <a:pt x="24035" y="10574"/>
                  </a:lnTo>
                  <a:lnTo>
                    <a:pt x="23119" y="9375"/>
                  </a:lnTo>
                  <a:lnTo>
                    <a:pt x="22344" y="8177"/>
                  </a:lnTo>
                  <a:lnTo>
                    <a:pt x="21568" y="6908"/>
                  </a:lnTo>
                  <a:lnTo>
                    <a:pt x="21286" y="6204"/>
                  </a:lnTo>
                  <a:lnTo>
                    <a:pt x="21005" y="5499"/>
                  </a:lnTo>
                  <a:lnTo>
                    <a:pt x="20723" y="4723"/>
                  </a:lnTo>
                  <a:lnTo>
                    <a:pt x="20511" y="3948"/>
                  </a:lnTo>
                  <a:close/>
                  <a:moveTo>
                    <a:pt x="12194" y="25657"/>
                  </a:moveTo>
                  <a:lnTo>
                    <a:pt x="9375" y="26855"/>
                  </a:lnTo>
                  <a:lnTo>
                    <a:pt x="6485" y="28195"/>
                  </a:lnTo>
                  <a:lnTo>
                    <a:pt x="4441" y="29181"/>
                  </a:lnTo>
                  <a:lnTo>
                    <a:pt x="2467" y="30098"/>
                  </a:lnTo>
                  <a:lnTo>
                    <a:pt x="3525" y="29252"/>
                  </a:lnTo>
                  <a:lnTo>
                    <a:pt x="4582" y="28406"/>
                  </a:lnTo>
                  <a:lnTo>
                    <a:pt x="5780" y="27701"/>
                  </a:lnTo>
                  <a:lnTo>
                    <a:pt x="6978" y="26996"/>
                  </a:lnTo>
                  <a:lnTo>
                    <a:pt x="8177" y="26503"/>
                  </a:lnTo>
                  <a:lnTo>
                    <a:pt x="9516" y="26080"/>
                  </a:lnTo>
                  <a:lnTo>
                    <a:pt x="10855" y="25798"/>
                  </a:lnTo>
                  <a:lnTo>
                    <a:pt x="12194" y="25657"/>
                  </a:lnTo>
                  <a:close/>
                  <a:moveTo>
                    <a:pt x="12194" y="26855"/>
                  </a:moveTo>
                  <a:lnTo>
                    <a:pt x="11207" y="27701"/>
                  </a:lnTo>
                  <a:lnTo>
                    <a:pt x="10221" y="28477"/>
                  </a:lnTo>
                  <a:lnTo>
                    <a:pt x="9234" y="29181"/>
                  </a:lnTo>
                  <a:lnTo>
                    <a:pt x="8106" y="29816"/>
                  </a:lnTo>
                  <a:lnTo>
                    <a:pt x="7260" y="30239"/>
                  </a:lnTo>
                  <a:lnTo>
                    <a:pt x="6414" y="30591"/>
                  </a:lnTo>
                  <a:lnTo>
                    <a:pt x="5498" y="30873"/>
                  </a:lnTo>
                  <a:lnTo>
                    <a:pt x="4582" y="31155"/>
                  </a:lnTo>
                  <a:lnTo>
                    <a:pt x="3666" y="31296"/>
                  </a:lnTo>
                  <a:lnTo>
                    <a:pt x="2679" y="31437"/>
                  </a:lnTo>
                  <a:lnTo>
                    <a:pt x="1763" y="31578"/>
                  </a:lnTo>
                  <a:lnTo>
                    <a:pt x="846" y="31578"/>
                  </a:lnTo>
                  <a:lnTo>
                    <a:pt x="1269" y="31296"/>
                  </a:lnTo>
                  <a:lnTo>
                    <a:pt x="1833" y="31014"/>
                  </a:lnTo>
                  <a:lnTo>
                    <a:pt x="3172" y="30521"/>
                  </a:lnTo>
                  <a:lnTo>
                    <a:pt x="4652" y="30027"/>
                  </a:lnTo>
                  <a:lnTo>
                    <a:pt x="5780" y="29675"/>
                  </a:lnTo>
                  <a:lnTo>
                    <a:pt x="9022" y="28265"/>
                  </a:lnTo>
                  <a:lnTo>
                    <a:pt x="12194" y="26855"/>
                  </a:lnTo>
                  <a:close/>
                  <a:moveTo>
                    <a:pt x="17762" y="20300"/>
                  </a:moveTo>
                  <a:lnTo>
                    <a:pt x="18608" y="21851"/>
                  </a:lnTo>
                  <a:lnTo>
                    <a:pt x="19383" y="23402"/>
                  </a:lnTo>
                  <a:lnTo>
                    <a:pt x="20018" y="25023"/>
                  </a:lnTo>
                  <a:lnTo>
                    <a:pt x="20652" y="26644"/>
                  </a:lnTo>
                  <a:lnTo>
                    <a:pt x="21780" y="29886"/>
                  </a:lnTo>
                  <a:lnTo>
                    <a:pt x="22485" y="31507"/>
                  </a:lnTo>
                  <a:lnTo>
                    <a:pt x="23190" y="33129"/>
                  </a:lnTo>
                  <a:lnTo>
                    <a:pt x="22414" y="32565"/>
                  </a:lnTo>
                  <a:lnTo>
                    <a:pt x="21639" y="31930"/>
                  </a:lnTo>
                  <a:lnTo>
                    <a:pt x="21005" y="31296"/>
                  </a:lnTo>
                  <a:lnTo>
                    <a:pt x="20370" y="30662"/>
                  </a:lnTo>
                  <a:lnTo>
                    <a:pt x="19806" y="29957"/>
                  </a:lnTo>
                  <a:lnTo>
                    <a:pt x="19313" y="29322"/>
                  </a:lnTo>
                  <a:lnTo>
                    <a:pt x="18890" y="28547"/>
                  </a:lnTo>
                  <a:lnTo>
                    <a:pt x="18467" y="27842"/>
                  </a:lnTo>
                  <a:lnTo>
                    <a:pt x="18115" y="26996"/>
                  </a:lnTo>
                  <a:lnTo>
                    <a:pt x="17833" y="26221"/>
                  </a:lnTo>
                  <a:lnTo>
                    <a:pt x="17621" y="25375"/>
                  </a:lnTo>
                  <a:lnTo>
                    <a:pt x="17480" y="24529"/>
                  </a:lnTo>
                  <a:lnTo>
                    <a:pt x="17410" y="23613"/>
                  </a:lnTo>
                  <a:lnTo>
                    <a:pt x="17339" y="22697"/>
                  </a:lnTo>
                  <a:lnTo>
                    <a:pt x="17339" y="21710"/>
                  </a:lnTo>
                  <a:lnTo>
                    <a:pt x="17480" y="20723"/>
                  </a:lnTo>
                  <a:lnTo>
                    <a:pt x="17480" y="21569"/>
                  </a:lnTo>
                  <a:lnTo>
                    <a:pt x="17480" y="22415"/>
                  </a:lnTo>
                  <a:lnTo>
                    <a:pt x="17551" y="23190"/>
                  </a:lnTo>
                  <a:lnTo>
                    <a:pt x="17692" y="24036"/>
                  </a:lnTo>
                  <a:lnTo>
                    <a:pt x="18115" y="25587"/>
                  </a:lnTo>
                  <a:lnTo>
                    <a:pt x="18608" y="27137"/>
                  </a:lnTo>
                  <a:lnTo>
                    <a:pt x="19172" y="28618"/>
                  </a:lnTo>
                  <a:lnTo>
                    <a:pt x="19524" y="29393"/>
                  </a:lnTo>
                  <a:lnTo>
                    <a:pt x="19736" y="29675"/>
                  </a:lnTo>
                  <a:lnTo>
                    <a:pt x="19877" y="29745"/>
                  </a:lnTo>
                  <a:lnTo>
                    <a:pt x="20159" y="29816"/>
                  </a:lnTo>
                  <a:lnTo>
                    <a:pt x="20511" y="29886"/>
                  </a:lnTo>
                  <a:lnTo>
                    <a:pt x="20652" y="29886"/>
                  </a:lnTo>
                  <a:lnTo>
                    <a:pt x="20723" y="29745"/>
                  </a:lnTo>
                  <a:lnTo>
                    <a:pt x="20793" y="29604"/>
                  </a:lnTo>
                  <a:lnTo>
                    <a:pt x="20723" y="29393"/>
                  </a:lnTo>
                  <a:lnTo>
                    <a:pt x="19806" y="27137"/>
                  </a:lnTo>
                  <a:lnTo>
                    <a:pt x="19031" y="24882"/>
                  </a:lnTo>
                  <a:lnTo>
                    <a:pt x="18397" y="22626"/>
                  </a:lnTo>
                  <a:lnTo>
                    <a:pt x="17762" y="20300"/>
                  </a:lnTo>
                  <a:close/>
                  <a:moveTo>
                    <a:pt x="10503" y="36723"/>
                  </a:moveTo>
                  <a:lnTo>
                    <a:pt x="10080" y="37569"/>
                  </a:lnTo>
                  <a:lnTo>
                    <a:pt x="9516" y="38697"/>
                  </a:lnTo>
                  <a:lnTo>
                    <a:pt x="9304" y="39261"/>
                  </a:lnTo>
                  <a:lnTo>
                    <a:pt x="9163" y="39825"/>
                  </a:lnTo>
                  <a:lnTo>
                    <a:pt x="9093" y="40036"/>
                  </a:lnTo>
                  <a:lnTo>
                    <a:pt x="9163" y="40248"/>
                  </a:lnTo>
                  <a:lnTo>
                    <a:pt x="9234" y="40388"/>
                  </a:lnTo>
                  <a:lnTo>
                    <a:pt x="9304" y="40529"/>
                  </a:lnTo>
                  <a:lnTo>
                    <a:pt x="9516" y="40600"/>
                  </a:lnTo>
                  <a:lnTo>
                    <a:pt x="9657" y="40529"/>
                  </a:lnTo>
                  <a:lnTo>
                    <a:pt x="9868" y="40459"/>
                  </a:lnTo>
                  <a:lnTo>
                    <a:pt x="10009" y="40248"/>
                  </a:lnTo>
                  <a:lnTo>
                    <a:pt x="10362" y="39754"/>
                  </a:lnTo>
                  <a:lnTo>
                    <a:pt x="10714" y="39120"/>
                  </a:lnTo>
                  <a:lnTo>
                    <a:pt x="11278" y="37851"/>
                  </a:lnTo>
                  <a:lnTo>
                    <a:pt x="11630" y="37005"/>
                  </a:lnTo>
                  <a:lnTo>
                    <a:pt x="12053" y="37569"/>
                  </a:lnTo>
                  <a:lnTo>
                    <a:pt x="12406" y="38274"/>
                  </a:lnTo>
                  <a:lnTo>
                    <a:pt x="12547" y="38626"/>
                  </a:lnTo>
                  <a:lnTo>
                    <a:pt x="12617" y="38979"/>
                  </a:lnTo>
                  <a:lnTo>
                    <a:pt x="12617" y="39331"/>
                  </a:lnTo>
                  <a:lnTo>
                    <a:pt x="12617" y="39684"/>
                  </a:lnTo>
                  <a:lnTo>
                    <a:pt x="12476" y="40248"/>
                  </a:lnTo>
                  <a:lnTo>
                    <a:pt x="12265" y="40741"/>
                  </a:lnTo>
                  <a:lnTo>
                    <a:pt x="11983" y="41305"/>
                  </a:lnTo>
                  <a:lnTo>
                    <a:pt x="11630" y="41869"/>
                  </a:lnTo>
                  <a:lnTo>
                    <a:pt x="11207" y="42433"/>
                  </a:lnTo>
                  <a:lnTo>
                    <a:pt x="10714" y="42996"/>
                  </a:lnTo>
                  <a:lnTo>
                    <a:pt x="9657" y="44054"/>
                  </a:lnTo>
                  <a:lnTo>
                    <a:pt x="8458" y="45040"/>
                  </a:lnTo>
                  <a:lnTo>
                    <a:pt x="7824" y="45463"/>
                  </a:lnTo>
                  <a:lnTo>
                    <a:pt x="7260" y="45816"/>
                  </a:lnTo>
                  <a:lnTo>
                    <a:pt x="6626" y="46098"/>
                  </a:lnTo>
                  <a:lnTo>
                    <a:pt x="6062" y="46380"/>
                  </a:lnTo>
                  <a:lnTo>
                    <a:pt x="5498" y="46521"/>
                  </a:lnTo>
                  <a:lnTo>
                    <a:pt x="5005" y="46591"/>
                  </a:lnTo>
                  <a:lnTo>
                    <a:pt x="5287" y="45181"/>
                  </a:lnTo>
                  <a:lnTo>
                    <a:pt x="5639" y="43772"/>
                  </a:lnTo>
                  <a:lnTo>
                    <a:pt x="6062" y="42292"/>
                  </a:lnTo>
                  <a:lnTo>
                    <a:pt x="6626" y="40952"/>
                  </a:lnTo>
                  <a:lnTo>
                    <a:pt x="6978" y="40248"/>
                  </a:lnTo>
                  <a:lnTo>
                    <a:pt x="7331" y="39613"/>
                  </a:lnTo>
                  <a:lnTo>
                    <a:pt x="7754" y="39049"/>
                  </a:lnTo>
                  <a:lnTo>
                    <a:pt x="8177" y="38485"/>
                  </a:lnTo>
                  <a:lnTo>
                    <a:pt x="8670" y="37992"/>
                  </a:lnTo>
                  <a:lnTo>
                    <a:pt x="9234" y="37499"/>
                  </a:lnTo>
                  <a:lnTo>
                    <a:pt x="9868" y="37076"/>
                  </a:lnTo>
                  <a:lnTo>
                    <a:pt x="10503" y="36723"/>
                  </a:lnTo>
                  <a:close/>
                  <a:moveTo>
                    <a:pt x="19947" y="1"/>
                  </a:moveTo>
                  <a:lnTo>
                    <a:pt x="19877" y="706"/>
                  </a:lnTo>
                  <a:lnTo>
                    <a:pt x="19806" y="1552"/>
                  </a:lnTo>
                  <a:lnTo>
                    <a:pt x="19665" y="3455"/>
                  </a:lnTo>
                  <a:lnTo>
                    <a:pt x="19595" y="4441"/>
                  </a:lnTo>
                  <a:lnTo>
                    <a:pt x="19454" y="5358"/>
                  </a:lnTo>
                  <a:lnTo>
                    <a:pt x="19242" y="6133"/>
                  </a:lnTo>
                  <a:lnTo>
                    <a:pt x="19102" y="6485"/>
                  </a:lnTo>
                  <a:lnTo>
                    <a:pt x="18961" y="6767"/>
                  </a:lnTo>
                  <a:lnTo>
                    <a:pt x="18679" y="7120"/>
                  </a:lnTo>
                  <a:lnTo>
                    <a:pt x="18397" y="7331"/>
                  </a:lnTo>
                  <a:lnTo>
                    <a:pt x="18115" y="7472"/>
                  </a:lnTo>
                  <a:lnTo>
                    <a:pt x="17833" y="7543"/>
                  </a:lnTo>
                  <a:lnTo>
                    <a:pt x="16071" y="7543"/>
                  </a:lnTo>
                  <a:lnTo>
                    <a:pt x="15225" y="7613"/>
                  </a:lnTo>
                  <a:lnTo>
                    <a:pt x="14379" y="7754"/>
                  </a:lnTo>
                  <a:lnTo>
                    <a:pt x="12687" y="8177"/>
                  </a:lnTo>
                  <a:lnTo>
                    <a:pt x="10362" y="8882"/>
                  </a:lnTo>
                  <a:lnTo>
                    <a:pt x="8881" y="9305"/>
                  </a:lnTo>
                  <a:lnTo>
                    <a:pt x="7472" y="9869"/>
                  </a:lnTo>
                  <a:lnTo>
                    <a:pt x="6062" y="10503"/>
                  </a:lnTo>
                  <a:lnTo>
                    <a:pt x="5357" y="10856"/>
                  </a:lnTo>
                  <a:lnTo>
                    <a:pt x="4793" y="11208"/>
                  </a:lnTo>
                  <a:lnTo>
                    <a:pt x="4229" y="11631"/>
                  </a:lnTo>
                  <a:lnTo>
                    <a:pt x="3736" y="12054"/>
                  </a:lnTo>
                  <a:lnTo>
                    <a:pt x="3313" y="12477"/>
                  </a:lnTo>
                  <a:lnTo>
                    <a:pt x="3031" y="12900"/>
                  </a:lnTo>
                  <a:lnTo>
                    <a:pt x="2820" y="12970"/>
                  </a:lnTo>
                  <a:lnTo>
                    <a:pt x="2749" y="13182"/>
                  </a:lnTo>
                  <a:lnTo>
                    <a:pt x="2820" y="13675"/>
                  </a:lnTo>
                  <a:lnTo>
                    <a:pt x="3031" y="13604"/>
                  </a:lnTo>
                  <a:lnTo>
                    <a:pt x="5921" y="13604"/>
                  </a:lnTo>
                  <a:lnTo>
                    <a:pt x="9586" y="13675"/>
                  </a:lnTo>
                  <a:lnTo>
                    <a:pt x="10714" y="13604"/>
                  </a:lnTo>
                  <a:lnTo>
                    <a:pt x="11912" y="13463"/>
                  </a:lnTo>
                  <a:lnTo>
                    <a:pt x="13110" y="13252"/>
                  </a:lnTo>
                  <a:lnTo>
                    <a:pt x="14238" y="12970"/>
                  </a:lnTo>
                  <a:lnTo>
                    <a:pt x="15366" y="12618"/>
                  </a:lnTo>
                  <a:lnTo>
                    <a:pt x="16494" y="12124"/>
                  </a:lnTo>
                  <a:lnTo>
                    <a:pt x="17480" y="11490"/>
                  </a:lnTo>
                  <a:lnTo>
                    <a:pt x="17974" y="11137"/>
                  </a:lnTo>
                  <a:lnTo>
                    <a:pt x="18397" y="10785"/>
                  </a:lnTo>
                  <a:lnTo>
                    <a:pt x="17974" y="14098"/>
                  </a:lnTo>
                  <a:lnTo>
                    <a:pt x="17621" y="16212"/>
                  </a:lnTo>
                  <a:lnTo>
                    <a:pt x="17269" y="18327"/>
                  </a:lnTo>
                  <a:lnTo>
                    <a:pt x="16776" y="20441"/>
                  </a:lnTo>
                  <a:lnTo>
                    <a:pt x="16494" y="21428"/>
                  </a:lnTo>
                  <a:lnTo>
                    <a:pt x="16212" y="22274"/>
                  </a:lnTo>
                  <a:lnTo>
                    <a:pt x="15859" y="23120"/>
                  </a:lnTo>
                  <a:lnTo>
                    <a:pt x="15436" y="23825"/>
                  </a:lnTo>
                  <a:lnTo>
                    <a:pt x="15013" y="24389"/>
                  </a:lnTo>
                  <a:lnTo>
                    <a:pt x="14591" y="24811"/>
                  </a:lnTo>
                  <a:lnTo>
                    <a:pt x="14309" y="24952"/>
                  </a:lnTo>
                  <a:lnTo>
                    <a:pt x="14027" y="25093"/>
                  </a:lnTo>
                  <a:lnTo>
                    <a:pt x="13322" y="25234"/>
                  </a:lnTo>
                  <a:lnTo>
                    <a:pt x="12617" y="25305"/>
                  </a:lnTo>
                  <a:lnTo>
                    <a:pt x="10150" y="25305"/>
                  </a:lnTo>
                  <a:lnTo>
                    <a:pt x="9375" y="25375"/>
                  </a:lnTo>
                  <a:lnTo>
                    <a:pt x="8670" y="25516"/>
                  </a:lnTo>
                  <a:lnTo>
                    <a:pt x="7824" y="25798"/>
                  </a:lnTo>
                  <a:lnTo>
                    <a:pt x="6978" y="26151"/>
                  </a:lnTo>
                  <a:lnTo>
                    <a:pt x="6203" y="26503"/>
                  </a:lnTo>
                  <a:lnTo>
                    <a:pt x="5428" y="26926"/>
                  </a:lnTo>
                  <a:lnTo>
                    <a:pt x="4652" y="27349"/>
                  </a:lnTo>
                  <a:lnTo>
                    <a:pt x="3948" y="27842"/>
                  </a:lnTo>
                  <a:lnTo>
                    <a:pt x="2538" y="28970"/>
                  </a:lnTo>
                  <a:lnTo>
                    <a:pt x="1481" y="29816"/>
                  </a:lnTo>
                  <a:lnTo>
                    <a:pt x="705" y="30521"/>
                  </a:lnTo>
                  <a:lnTo>
                    <a:pt x="212" y="31085"/>
                  </a:lnTo>
                  <a:lnTo>
                    <a:pt x="71" y="31366"/>
                  </a:lnTo>
                  <a:lnTo>
                    <a:pt x="0" y="31507"/>
                  </a:lnTo>
                  <a:lnTo>
                    <a:pt x="0" y="31648"/>
                  </a:lnTo>
                  <a:lnTo>
                    <a:pt x="141" y="31789"/>
                  </a:lnTo>
                  <a:lnTo>
                    <a:pt x="353" y="31930"/>
                  </a:lnTo>
                  <a:lnTo>
                    <a:pt x="635" y="32001"/>
                  </a:lnTo>
                  <a:lnTo>
                    <a:pt x="1622" y="32071"/>
                  </a:lnTo>
                  <a:lnTo>
                    <a:pt x="2961" y="32001"/>
                  </a:lnTo>
                  <a:lnTo>
                    <a:pt x="3807" y="31930"/>
                  </a:lnTo>
                  <a:lnTo>
                    <a:pt x="4652" y="31860"/>
                  </a:lnTo>
                  <a:lnTo>
                    <a:pt x="5498" y="31648"/>
                  </a:lnTo>
                  <a:lnTo>
                    <a:pt x="6273" y="31437"/>
                  </a:lnTo>
                  <a:lnTo>
                    <a:pt x="7049" y="31226"/>
                  </a:lnTo>
                  <a:lnTo>
                    <a:pt x="7824" y="30873"/>
                  </a:lnTo>
                  <a:lnTo>
                    <a:pt x="9304" y="30168"/>
                  </a:lnTo>
                  <a:lnTo>
                    <a:pt x="10784" y="29322"/>
                  </a:lnTo>
                  <a:lnTo>
                    <a:pt x="12124" y="28336"/>
                  </a:lnTo>
                  <a:lnTo>
                    <a:pt x="13392" y="27278"/>
                  </a:lnTo>
                  <a:lnTo>
                    <a:pt x="14661" y="26151"/>
                  </a:lnTo>
                  <a:lnTo>
                    <a:pt x="13956" y="28265"/>
                  </a:lnTo>
                  <a:lnTo>
                    <a:pt x="13322" y="30450"/>
                  </a:lnTo>
                  <a:lnTo>
                    <a:pt x="12899" y="31507"/>
                  </a:lnTo>
                  <a:lnTo>
                    <a:pt x="12476" y="32565"/>
                  </a:lnTo>
                  <a:lnTo>
                    <a:pt x="12053" y="33551"/>
                  </a:lnTo>
                  <a:lnTo>
                    <a:pt x="11489" y="34468"/>
                  </a:lnTo>
                  <a:lnTo>
                    <a:pt x="11137" y="35032"/>
                  </a:lnTo>
                  <a:lnTo>
                    <a:pt x="10714" y="35455"/>
                  </a:lnTo>
                  <a:lnTo>
                    <a:pt x="10221" y="35877"/>
                  </a:lnTo>
                  <a:lnTo>
                    <a:pt x="9727" y="36159"/>
                  </a:lnTo>
                  <a:lnTo>
                    <a:pt x="8740" y="36864"/>
                  </a:lnTo>
                  <a:lnTo>
                    <a:pt x="8247" y="37287"/>
                  </a:lnTo>
                  <a:lnTo>
                    <a:pt x="7683" y="37781"/>
                  </a:lnTo>
                  <a:lnTo>
                    <a:pt x="7331" y="38133"/>
                  </a:lnTo>
                  <a:lnTo>
                    <a:pt x="6978" y="38697"/>
                  </a:lnTo>
                  <a:lnTo>
                    <a:pt x="6133" y="40107"/>
                  </a:lnTo>
                  <a:lnTo>
                    <a:pt x="5216" y="41798"/>
                  </a:lnTo>
                  <a:lnTo>
                    <a:pt x="4864" y="42644"/>
                  </a:lnTo>
                  <a:lnTo>
                    <a:pt x="4511" y="43490"/>
                  </a:lnTo>
                  <a:lnTo>
                    <a:pt x="4300" y="44336"/>
                  </a:lnTo>
                  <a:lnTo>
                    <a:pt x="4159" y="45111"/>
                  </a:lnTo>
                  <a:lnTo>
                    <a:pt x="4159" y="45816"/>
                  </a:lnTo>
                  <a:lnTo>
                    <a:pt x="4159" y="46098"/>
                  </a:lnTo>
                  <a:lnTo>
                    <a:pt x="4229" y="46380"/>
                  </a:lnTo>
                  <a:lnTo>
                    <a:pt x="4370" y="46591"/>
                  </a:lnTo>
                  <a:lnTo>
                    <a:pt x="4511" y="46803"/>
                  </a:lnTo>
                  <a:lnTo>
                    <a:pt x="4723" y="46944"/>
                  </a:lnTo>
                  <a:lnTo>
                    <a:pt x="4934" y="47084"/>
                  </a:lnTo>
                  <a:lnTo>
                    <a:pt x="5216" y="47155"/>
                  </a:lnTo>
                  <a:lnTo>
                    <a:pt x="5992" y="47155"/>
                  </a:lnTo>
                  <a:lnTo>
                    <a:pt x="6414" y="47014"/>
                  </a:lnTo>
                  <a:lnTo>
                    <a:pt x="7049" y="46803"/>
                  </a:lnTo>
                  <a:lnTo>
                    <a:pt x="7683" y="46521"/>
                  </a:lnTo>
                  <a:lnTo>
                    <a:pt x="8388" y="46168"/>
                  </a:lnTo>
                  <a:lnTo>
                    <a:pt x="9093" y="45745"/>
                  </a:lnTo>
                  <a:lnTo>
                    <a:pt x="9798" y="45252"/>
                  </a:lnTo>
                  <a:lnTo>
                    <a:pt x="10432" y="44688"/>
                  </a:lnTo>
                  <a:lnTo>
                    <a:pt x="11066" y="44124"/>
                  </a:lnTo>
                  <a:lnTo>
                    <a:pt x="11630" y="43490"/>
                  </a:lnTo>
                  <a:lnTo>
                    <a:pt x="12194" y="42855"/>
                  </a:lnTo>
                  <a:lnTo>
                    <a:pt x="12687" y="42151"/>
                  </a:lnTo>
                  <a:lnTo>
                    <a:pt x="13040" y="41446"/>
                  </a:lnTo>
                  <a:lnTo>
                    <a:pt x="13392" y="40741"/>
                  </a:lnTo>
                  <a:lnTo>
                    <a:pt x="13604" y="40036"/>
                  </a:lnTo>
                  <a:lnTo>
                    <a:pt x="13674" y="39261"/>
                  </a:lnTo>
                  <a:lnTo>
                    <a:pt x="13674" y="38556"/>
                  </a:lnTo>
                  <a:lnTo>
                    <a:pt x="13533" y="37851"/>
                  </a:lnTo>
                  <a:lnTo>
                    <a:pt x="13392" y="37640"/>
                  </a:lnTo>
                  <a:lnTo>
                    <a:pt x="13181" y="37358"/>
                  </a:lnTo>
                  <a:lnTo>
                    <a:pt x="12758" y="36794"/>
                  </a:lnTo>
                  <a:lnTo>
                    <a:pt x="12335" y="36300"/>
                  </a:lnTo>
                  <a:lnTo>
                    <a:pt x="12194" y="36018"/>
                  </a:lnTo>
                  <a:lnTo>
                    <a:pt x="12124" y="35807"/>
                  </a:lnTo>
                  <a:lnTo>
                    <a:pt x="12194" y="35455"/>
                  </a:lnTo>
                  <a:lnTo>
                    <a:pt x="12335" y="34961"/>
                  </a:lnTo>
                  <a:lnTo>
                    <a:pt x="12828" y="33763"/>
                  </a:lnTo>
                  <a:lnTo>
                    <a:pt x="13815" y="31719"/>
                  </a:lnTo>
                  <a:lnTo>
                    <a:pt x="14591" y="29675"/>
                  </a:lnTo>
                  <a:lnTo>
                    <a:pt x="15295" y="27560"/>
                  </a:lnTo>
                  <a:lnTo>
                    <a:pt x="16000" y="25516"/>
                  </a:lnTo>
                  <a:lnTo>
                    <a:pt x="16635" y="23402"/>
                  </a:lnTo>
                  <a:lnTo>
                    <a:pt x="16635" y="24177"/>
                  </a:lnTo>
                  <a:lnTo>
                    <a:pt x="16705" y="24952"/>
                  </a:lnTo>
                  <a:lnTo>
                    <a:pt x="16846" y="25728"/>
                  </a:lnTo>
                  <a:lnTo>
                    <a:pt x="16987" y="26503"/>
                  </a:lnTo>
                  <a:lnTo>
                    <a:pt x="17198" y="27208"/>
                  </a:lnTo>
                  <a:lnTo>
                    <a:pt x="17480" y="27983"/>
                  </a:lnTo>
                  <a:lnTo>
                    <a:pt x="17762" y="28688"/>
                  </a:lnTo>
                  <a:lnTo>
                    <a:pt x="18115" y="29393"/>
                  </a:lnTo>
                  <a:lnTo>
                    <a:pt x="18538" y="30027"/>
                  </a:lnTo>
                  <a:lnTo>
                    <a:pt x="18961" y="30662"/>
                  </a:lnTo>
                  <a:lnTo>
                    <a:pt x="19454" y="31296"/>
                  </a:lnTo>
                  <a:lnTo>
                    <a:pt x="20018" y="31860"/>
                  </a:lnTo>
                  <a:lnTo>
                    <a:pt x="20582" y="32353"/>
                  </a:lnTo>
                  <a:lnTo>
                    <a:pt x="21216" y="32847"/>
                  </a:lnTo>
                  <a:lnTo>
                    <a:pt x="21850" y="33270"/>
                  </a:lnTo>
                  <a:lnTo>
                    <a:pt x="22555" y="33622"/>
                  </a:lnTo>
                  <a:lnTo>
                    <a:pt x="23049" y="33904"/>
                  </a:lnTo>
                  <a:lnTo>
                    <a:pt x="23612" y="34045"/>
                  </a:lnTo>
                  <a:lnTo>
                    <a:pt x="23894" y="34115"/>
                  </a:lnTo>
                  <a:lnTo>
                    <a:pt x="24106" y="34115"/>
                  </a:lnTo>
                  <a:lnTo>
                    <a:pt x="24317" y="34045"/>
                  </a:lnTo>
                  <a:lnTo>
                    <a:pt x="24458" y="33833"/>
                  </a:lnTo>
                  <a:lnTo>
                    <a:pt x="24458" y="33692"/>
                  </a:lnTo>
                  <a:lnTo>
                    <a:pt x="24458" y="33411"/>
                  </a:lnTo>
                  <a:lnTo>
                    <a:pt x="24247" y="32635"/>
                  </a:lnTo>
                  <a:lnTo>
                    <a:pt x="23965" y="31719"/>
                  </a:lnTo>
                  <a:lnTo>
                    <a:pt x="23542" y="30591"/>
                  </a:lnTo>
                  <a:lnTo>
                    <a:pt x="22767" y="28547"/>
                  </a:lnTo>
                  <a:lnTo>
                    <a:pt x="22203" y="27137"/>
                  </a:lnTo>
                  <a:lnTo>
                    <a:pt x="21780" y="25798"/>
                  </a:lnTo>
                  <a:lnTo>
                    <a:pt x="21216" y="24389"/>
                  </a:lnTo>
                  <a:lnTo>
                    <a:pt x="20652" y="23120"/>
                  </a:lnTo>
                  <a:lnTo>
                    <a:pt x="19877" y="21851"/>
                  </a:lnTo>
                  <a:lnTo>
                    <a:pt x="19454" y="21146"/>
                  </a:lnTo>
                  <a:lnTo>
                    <a:pt x="19102" y="20653"/>
                  </a:lnTo>
                  <a:lnTo>
                    <a:pt x="18467" y="19878"/>
                  </a:lnTo>
                  <a:lnTo>
                    <a:pt x="18256" y="19455"/>
                  </a:lnTo>
                  <a:lnTo>
                    <a:pt x="18115" y="19032"/>
                  </a:lnTo>
                  <a:lnTo>
                    <a:pt x="18044" y="18468"/>
                  </a:lnTo>
                  <a:lnTo>
                    <a:pt x="18044" y="17763"/>
                  </a:lnTo>
                  <a:lnTo>
                    <a:pt x="18185" y="16283"/>
                  </a:lnTo>
                  <a:lnTo>
                    <a:pt x="18397" y="14732"/>
                  </a:lnTo>
                  <a:lnTo>
                    <a:pt x="19031" y="11701"/>
                  </a:lnTo>
                  <a:lnTo>
                    <a:pt x="19595" y="8671"/>
                  </a:lnTo>
                  <a:lnTo>
                    <a:pt x="19877" y="7120"/>
                  </a:lnTo>
                  <a:lnTo>
                    <a:pt x="20018" y="5640"/>
                  </a:lnTo>
                  <a:lnTo>
                    <a:pt x="20370" y="6767"/>
                  </a:lnTo>
                  <a:lnTo>
                    <a:pt x="20793" y="7825"/>
                  </a:lnTo>
                  <a:lnTo>
                    <a:pt x="21286" y="8741"/>
                  </a:lnTo>
                  <a:lnTo>
                    <a:pt x="21921" y="9587"/>
                  </a:lnTo>
                  <a:lnTo>
                    <a:pt x="22555" y="10433"/>
                  </a:lnTo>
                  <a:lnTo>
                    <a:pt x="23331" y="11278"/>
                  </a:lnTo>
                  <a:lnTo>
                    <a:pt x="24811" y="12900"/>
                  </a:lnTo>
                  <a:lnTo>
                    <a:pt x="25868" y="14239"/>
                  </a:lnTo>
                  <a:lnTo>
                    <a:pt x="26432" y="14944"/>
                  </a:lnTo>
                  <a:lnTo>
                    <a:pt x="27066" y="15507"/>
                  </a:lnTo>
                  <a:lnTo>
                    <a:pt x="27348" y="15789"/>
                  </a:lnTo>
                  <a:lnTo>
                    <a:pt x="27701" y="15930"/>
                  </a:lnTo>
                  <a:lnTo>
                    <a:pt x="27982" y="16001"/>
                  </a:lnTo>
                  <a:lnTo>
                    <a:pt x="28194" y="15930"/>
                  </a:lnTo>
                  <a:lnTo>
                    <a:pt x="28476" y="15860"/>
                  </a:lnTo>
                  <a:lnTo>
                    <a:pt x="28687" y="15578"/>
                  </a:lnTo>
                  <a:lnTo>
                    <a:pt x="28899" y="15226"/>
                  </a:lnTo>
                  <a:lnTo>
                    <a:pt x="29110" y="14662"/>
                  </a:lnTo>
                  <a:lnTo>
                    <a:pt x="29181" y="14168"/>
                  </a:lnTo>
                  <a:lnTo>
                    <a:pt x="29251" y="13675"/>
                  </a:lnTo>
                  <a:lnTo>
                    <a:pt x="29251" y="13111"/>
                  </a:lnTo>
                  <a:lnTo>
                    <a:pt x="29181" y="12477"/>
                  </a:lnTo>
                  <a:lnTo>
                    <a:pt x="28969" y="11278"/>
                  </a:lnTo>
                  <a:lnTo>
                    <a:pt x="28617" y="10080"/>
                  </a:lnTo>
                  <a:lnTo>
                    <a:pt x="28123" y="8811"/>
                  </a:lnTo>
                  <a:lnTo>
                    <a:pt x="27630" y="7684"/>
                  </a:lnTo>
                  <a:lnTo>
                    <a:pt x="27066" y="6626"/>
                  </a:lnTo>
                  <a:lnTo>
                    <a:pt x="26573" y="5781"/>
                  </a:lnTo>
                  <a:lnTo>
                    <a:pt x="26150" y="5217"/>
                  </a:lnTo>
                  <a:lnTo>
                    <a:pt x="25516" y="4512"/>
                  </a:lnTo>
                  <a:lnTo>
                    <a:pt x="24670" y="3807"/>
                  </a:lnTo>
                  <a:lnTo>
                    <a:pt x="23753" y="3102"/>
                  </a:lnTo>
                  <a:lnTo>
                    <a:pt x="22767" y="2538"/>
                  </a:lnTo>
                  <a:lnTo>
                    <a:pt x="22273" y="2256"/>
                  </a:lnTo>
                  <a:lnTo>
                    <a:pt x="21780" y="2115"/>
                  </a:lnTo>
                  <a:lnTo>
                    <a:pt x="21357" y="2045"/>
                  </a:lnTo>
                  <a:lnTo>
                    <a:pt x="20934" y="2045"/>
                  </a:lnTo>
                  <a:lnTo>
                    <a:pt x="20511" y="2186"/>
                  </a:lnTo>
                  <a:lnTo>
                    <a:pt x="20229" y="2397"/>
                  </a:lnTo>
                  <a:lnTo>
                    <a:pt x="20088" y="1129"/>
                  </a:lnTo>
                  <a:lnTo>
                    <a:pt x="19947" y="1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70" name="Google Shape;70;p2"/>
            <p:cNvGrpSpPr/>
            <p:nvPr/>
          </p:nvGrpSpPr>
          <p:grpSpPr>
            <a:xfrm>
              <a:off x="818425" y="1334150"/>
              <a:ext cx="925100" cy="1370950"/>
              <a:chOff x="3112200" y="1334150"/>
              <a:chExt cx="925100" cy="1370950"/>
            </a:xfrm>
          </p:grpSpPr>
          <p:sp>
            <p:nvSpPr>
              <p:cNvPr id="71" name="Google Shape;71;p2"/>
              <p:cNvSpPr/>
              <p:nvPr/>
            </p:nvSpPr>
            <p:spPr>
              <a:xfrm>
                <a:off x="3173850" y="1334150"/>
                <a:ext cx="819400" cy="1279300"/>
              </a:xfrm>
              <a:custGeom>
                <a:rect b="b" l="l" r="r" t="t"/>
                <a:pathLst>
                  <a:path extrusionOk="0" h="51172" w="32776">
                    <a:moveTo>
                      <a:pt x="15155" y="0"/>
                    </a:moveTo>
                    <a:lnTo>
                      <a:pt x="15026" y="431"/>
                    </a:lnTo>
                    <a:lnTo>
                      <a:pt x="15084" y="353"/>
                    </a:lnTo>
                    <a:lnTo>
                      <a:pt x="15155" y="0"/>
                    </a:lnTo>
                    <a:close/>
                    <a:moveTo>
                      <a:pt x="15026" y="431"/>
                    </a:moveTo>
                    <a:lnTo>
                      <a:pt x="14873" y="635"/>
                    </a:lnTo>
                    <a:lnTo>
                      <a:pt x="14380" y="1339"/>
                    </a:lnTo>
                    <a:lnTo>
                      <a:pt x="13957" y="2044"/>
                    </a:lnTo>
                    <a:lnTo>
                      <a:pt x="13745" y="2397"/>
                    </a:lnTo>
                    <a:lnTo>
                      <a:pt x="13604" y="2820"/>
                    </a:lnTo>
                    <a:lnTo>
                      <a:pt x="13252" y="3947"/>
                    </a:lnTo>
                    <a:lnTo>
                      <a:pt x="13040" y="5146"/>
                    </a:lnTo>
                    <a:lnTo>
                      <a:pt x="12970" y="6273"/>
                    </a:lnTo>
                    <a:lnTo>
                      <a:pt x="12899" y="7472"/>
                    </a:lnTo>
                    <a:lnTo>
                      <a:pt x="12970" y="8670"/>
                    </a:lnTo>
                    <a:lnTo>
                      <a:pt x="13181" y="9798"/>
                    </a:lnTo>
                    <a:lnTo>
                      <a:pt x="13463" y="10996"/>
                    </a:lnTo>
                    <a:lnTo>
                      <a:pt x="13816" y="12124"/>
                    </a:lnTo>
                    <a:lnTo>
                      <a:pt x="14098" y="13251"/>
                    </a:lnTo>
                    <a:lnTo>
                      <a:pt x="14380" y="14379"/>
                    </a:lnTo>
                    <a:lnTo>
                      <a:pt x="14591" y="15436"/>
                    </a:lnTo>
                    <a:lnTo>
                      <a:pt x="14662" y="16564"/>
                    </a:lnTo>
                    <a:lnTo>
                      <a:pt x="14662" y="17128"/>
                    </a:lnTo>
                    <a:lnTo>
                      <a:pt x="14591" y="17692"/>
                    </a:lnTo>
                    <a:lnTo>
                      <a:pt x="14380" y="18115"/>
                    </a:lnTo>
                    <a:lnTo>
                      <a:pt x="14168" y="18538"/>
                    </a:lnTo>
                    <a:lnTo>
                      <a:pt x="13886" y="18820"/>
                    </a:lnTo>
                    <a:lnTo>
                      <a:pt x="13604" y="19172"/>
                    </a:lnTo>
                    <a:lnTo>
                      <a:pt x="13252" y="19383"/>
                    </a:lnTo>
                    <a:lnTo>
                      <a:pt x="12829" y="19595"/>
                    </a:lnTo>
                    <a:lnTo>
                      <a:pt x="11983" y="19947"/>
                    </a:lnTo>
                    <a:lnTo>
                      <a:pt x="10996" y="20229"/>
                    </a:lnTo>
                    <a:lnTo>
                      <a:pt x="9023" y="20652"/>
                    </a:lnTo>
                    <a:lnTo>
                      <a:pt x="7190" y="21146"/>
                    </a:lnTo>
                    <a:lnTo>
                      <a:pt x="4018" y="22132"/>
                    </a:lnTo>
                    <a:lnTo>
                      <a:pt x="2468" y="22696"/>
                    </a:lnTo>
                    <a:lnTo>
                      <a:pt x="1129" y="23260"/>
                    </a:lnTo>
                    <a:lnTo>
                      <a:pt x="635" y="23472"/>
                    </a:lnTo>
                    <a:lnTo>
                      <a:pt x="212" y="23754"/>
                    </a:lnTo>
                    <a:lnTo>
                      <a:pt x="1" y="23965"/>
                    </a:lnTo>
                    <a:lnTo>
                      <a:pt x="1" y="24035"/>
                    </a:lnTo>
                    <a:lnTo>
                      <a:pt x="1" y="24106"/>
                    </a:lnTo>
                    <a:lnTo>
                      <a:pt x="494" y="23965"/>
                    </a:lnTo>
                    <a:lnTo>
                      <a:pt x="1763" y="23613"/>
                    </a:lnTo>
                    <a:lnTo>
                      <a:pt x="5851" y="22555"/>
                    </a:lnTo>
                    <a:lnTo>
                      <a:pt x="10080" y="21568"/>
                    </a:lnTo>
                    <a:lnTo>
                      <a:pt x="12477" y="21075"/>
                    </a:lnTo>
                    <a:lnTo>
                      <a:pt x="11490" y="23331"/>
                    </a:lnTo>
                    <a:lnTo>
                      <a:pt x="10785" y="25163"/>
                    </a:lnTo>
                    <a:lnTo>
                      <a:pt x="10010" y="27207"/>
                    </a:lnTo>
                    <a:lnTo>
                      <a:pt x="9305" y="29251"/>
                    </a:lnTo>
                    <a:lnTo>
                      <a:pt x="8811" y="31013"/>
                    </a:lnTo>
                    <a:lnTo>
                      <a:pt x="8670" y="31718"/>
                    </a:lnTo>
                    <a:lnTo>
                      <a:pt x="8670" y="32353"/>
                    </a:lnTo>
                    <a:lnTo>
                      <a:pt x="8670" y="32705"/>
                    </a:lnTo>
                    <a:lnTo>
                      <a:pt x="8741" y="32846"/>
                    </a:lnTo>
                    <a:lnTo>
                      <a:pt x="8882" y="32916"/>
                    </a:lnTo>
                    <a:lnTo>
                      <a:pt x="8952" y="32916"/>
                    </a:lnTo>
                    <a:lnTo>
                      <a:pt x="9093" y="32705"/>
                    </a:lnTo>
                    <a:lnTo>
                      <a:pt x="9446" y="32071"/>
                    </a:lnTo>
                    <a:lnTo>
                      <a:pt x="10362" y="29815"/>
                    </a:lnTo>
                    <a:lnTo>
                      <a:pt x="11701" y="26220"/>
                    </a:lnTo>
                    <a:lnTo>
                      <a:pt x="11983" y="27207"/>
                    </a:lnTo>
                    <a:lnTo>
                      <a:pt x="12265" y="28265"/>
                    </a:lnTo>
                    <a:lnTo>
                      <a:pt x="12617" y="29322"/>
                    </a:lnTo>
                    <a:lnTo>
                      <a:pt x="12758" y="30379"/>
                    </a:lnTo>
                    <a:lnTo>
                      <a:pt x="13181" y="32071"/>
                    </a:lnTo>
                    <a:lnTo>
                      <a:pt x="12970" y="32141"/>
                    </a:lnTo>
                    <a:lnTo>
                      <a:pt x="12829" y="32282"/>
                    </a:lnTo>
                    <a:lnTo>
                      <a:pt x="12758" y="32494"/>
                    </a:lnTo>
                    <a:lnTo>
                      <a:pt x="12688" y="32705"/>
                    </a:lnTo>
                    <a:lnTo>
                      <a:pt x="12899" y="33339"/>
                    </a:lnTo>
                    <a:lnTo>
                      <a:pt x="13040" y="33621"/>
                    </a:lnTo>
                    <a:lnTo>
                      <a:pt x="13181" y="33762"/>
                    </a:lnTo>
                    <a:lnTo>
                      <a:pt x="13322" y="33903"/>
                    </a:lnTo>
                    <a:lnTo>
                      <a:pt x="13604" y="33903"/>
                    </a:lnTo>
                    <a:lnTo>
                      <a:pt x="13675" y="33833"/>
                    </a:lnTo>
                    <a:lnTo>
                      <a:pt x="13957" y="33621"/>
                    </a:lnTo>
                    <a:lnTo>
                      <a:pt x="14168" y="33269"/>
                    </a:lnTo>
                    <a:lnTo>
                      <a:pt x="14380" y="32705"/>
                    </a:lnTo>
                    <a:lnTo>
                      <a:pt x="14450" y="32141"/>
                    </a:lnTo>
                    <a:lnTo>
                      <a:pt x="14450" y="31718"/>
                    </a:lnTo>
                    <a:lnTo>
                      <a:pt x="14380" y="31225"/>
                    </a:lnTo>
                    <a:lnTo>
                      <a:pt x="14309" y="30802"/>
                    </a:lnTo>
                    <a:lnTo>
                      <a:pt x="14168" y="30379"/>
                    </a:lnTo>
                    <a:lnTo>
                      <a:pt x="13745" y="29533"/>
                    </a:lnTo>
                    <a:lnTo>
                      <a:pt x="13322" y="28687"/>
                    </a:lnTo>
                    <a:lnTo>
                      <a:pt x="12829" y="27842"/>
                    </a:lnTo>
                    <a:lnTo>
                      <a:pt x="12477" y="27066"/>
                    </a:lnTo>
                    <a:lnTo>
                      <a:pt x="12124" y="26220"/>
                    </a:lnTo>
                    <a:lnTo>
                      <a:pt x="12054" y="25868"/>
                    </a:lnTo>
                    <a:lnTo>
                      <a:pt x="11983" y="25445"/>
                    </a:lnTo>
                    <a:lnTo>
                      <a:pt x="11983" y="25093"/>
                    </a:lnTo>
                    <a:lnTo>
                      <a:pt x="12054" y="24740"/>
                    </a:lnTo>
                    <a:lnTo>
                      <a:pt x="12336" y="23824"/>
                    </a:lnTo>
                    <a:lnTo>
                      <a:pt x="12829" y="22908"/>
                    </a:lnTo>
                    <a:lnTo>
                      <a:pt x="13322" y="21921"/>
                    </a:lnTo>
                    <a:lnTo>
                      <a:pt x="13886" y="20934"/>
                    </a:lnTo>
                    <a:lnTo>
                      <a:pt x="14521" y="20088"/>
                    </a:lnTo>
                    <a:lnTo>
                      <a:pt x="15507" y="18749"/>
                    </a:lnTo>
                    <a:lnTo>
                      <a:pt x="16706" y="21709"/>
                    </a:lnTo>
                    <a:lnTo>
                      <a:pt x="17974" y="24670"/>
                    </a:lnTo>
                    <a:lnTo>
                      <a:pt x="20653" y="30520"/>
                    </a:lnTo>
                    <a:lnTo>
                      <a:pt x="21428" y="32212"/>
                    </a:lnTo>
                    <a:lnTo>
                      <a:pt x="21639" y="32846"/>
                    </a:lnTo>
                    <a:lnTo>
                      <a:pt x="21710" y="33410"/>
                    </a:lnTo>
                    <a:lnTo>
                      <a:pt x="21710" y="33974"/>
                    </a:lnTo>
                    <a:lnTo>
                      <a:pt x="21569" y="34538"/>
                    </a:lnTo>
                    <a:lnTo>
                      <a:pt x="21216" y="35242"/>
                    </a:lnTo>
                    <a:lnTo>
                      <a:pt x="20794" y="36088"/>
                    </a:lnTo>
                    <a:lnTo>
                      <a:pt x="20300" y="37146"/>
                    </a:lnTo>
                    <a:lnTo>
                      <a:pt x="19877" y="38203"/>
                    </a:lnTo>
                    <a:lnTo>
                      <a:pt x="19666" y="38626"/>
                    </a:lnTo>
                    <a:lnTo>
                      <a:pt x="19384" y="39119"/>
                    </a:lnTo>
                    <a:lnTo>
                      <a:pt x="19032" y="39472"/>
                    </a:lnTo>
                    <a:lnTo>
                      <a:pt x="18609" y="39824"/>
                    </a:lnTo>
                    <a:lnTo>
                      <a:pt x="18186" y="40035"/>
                    </a:lnTo>
                    <a:lnTo>
                      <a:pt x="17692" y="40317"/>
                    </a:lnTo>
                    <a:lnTo>
                      <a:pt x="16565" y="40811"/>
                    </a:lnTo>
                    <a:lnTo>
                      <a:pt x="14521" y="41586"/>
                    </a:lnTo>
                    <a:lnTo>
                      <a:pt x="14239" y="41586"/>
                    </a:lnTo>
                    <a:lnTo>
                      <a:pt x="13957" y="41516"/>
                    </a:lnTo>
                    <a:lnTo>
                      <a:pt x="13322" y="41445"/>
                    </a:lnTo>
                    <a:lnTo>
                      <a:pt x="13040" y="41516"/>
                    </a:lnTo>
                    <a:lnTo>
                      <a:pt x="12829" y="41657"/>
                    </a:lnTo>
                    <a:lnTo>
                      <a:pt x="12758" y="41798"/>
                    </a:lnTo>
                    <a:lnTo>
                      <a:pt x="12688" y="41938"/>
                    </a:lnTo>
                    <a:lnTo>
                      <a:pt x="12688" y="42432"/>
                    </a:lnTo>
                    <a:lnTo>
                      <a:pt x="12758" y="42784"/>
                    </a:lnTo>
                    <a:lnTo>
                      <a:pt x="12899" y="42996"/>
                    </a:lnTo>
                    <a:lnTo>
                      <a:pt x="13181" y="43066"/>
                    </a:lnTo>
                    <a:lnTo>
                      <a:pt x="13604" y="43137"/>
                    </a:lnTo>
                    <a:lnTo>
                      <a:pt x="14027" y="43066"/>
                    </a:lnTo>
                    <a:lnTo>
                      <a:pt x="14450" y="42925"/>
                    </a:lnTo>
                    <a:lnTo>
                      <a:pt x="15507" y="42502"/>
                    </a:lnTo>
                    <a:lnTo>
                      <a:pt x="16635" y="42009"/>
                    </a:lnTo>
                    <a:lnTo>
                      <a:pt x="17622" y="41516"/>
                    </a:lnTo>
                    <a:lnTo>
                      <a:pt x="18468" y="41093"/>
                    </a:lnTo>
                    <a:lnTo>
                      <a:pt x="19032" y="40881"/>
                    </a:lnTo>
                    <a:lnTo>
                      <a:pt x="18820" y="41868"/>
                    </a:lnTo>
                    <a:lnTo>
                      <a:pt x="18750" y="43066"/>
                    </a:lnTo>
                    <a:lnTo>
                      <a:pt x="18609" y="44194"/>
                    </a:lnTo>
                    <a:lnTo>
                      <a:pt x="18538" y="44687"/>
                    </a:lnTo>
                    <a:lnTo>
                      <a:pt x="18327" y="45181"/>
                    </a:lnTo>
                    <a:lnTo>
                      <a:pt x="18186" y="45463"/>
                    </a:lnTo>
                    <a:lnTo>
                      <a:pt x="18045" y="45745"/>
                    </a:lnTo>
                    <a:lnTo>
                      <a:pt x="17551" y="46238"/>
                    </a:lnTo>
                    <a:lnTo>
                      <a:pt x="17410" y="46449"/>
                    </a:lnTo>
                    <a:lnTo>
                      <a:pt x="17199" y="46802"/>
                    </a:lnTo>
                    <a:lnTo>
                      <a:pt x="17128" y="47084"/>
                    </a:lnTo>
                    <a:lnTo>
                      <a:pt x="17058" y="47436"/>
                    </a:lnTo>
                    <a:lnTo>
                      <a:pt x="17058" y="47859"/>
                    </a:lnTo>
                    <a:lnTo>
                      <a:pt x="17128" y="48212"/>
                    </a:lnTo>
                    <a:lnTo>
                      <a:pt x="17269" y="48494"/>
                    </a:lnTo>
                    <a:lnTo>
                      <a:pt x="17410" y="48705"/>
                    </a:lnTo>
                    <a:lnTo>
                      <a:pt x="17551" y="48846"/>
                    </a:lnTo>
                    <a:lnTo>
                      <a:pt x="17763" y="48987"/>
                    </a:lnTo>
                    <a:lnTo>
                      <a:pt x="18256" y="48987"/>
                    </a:lnTo>
                    <a:lnTo>
                      <a:pt x="18750" y="48846"/>
                    </a:lnTo>
                    <a:lnTo>
                      <a:pt x="19243" y="48494"/>
                    </a:lnTo>
                    <a:lnTo>
                      <a:pt x="19666" y="48071"/>
                    </a:lnTo>
                    <a:lnTo>
                      <a:pt x="20018" y="47507"/>
                    </a:lnTo>
                    <a:lnTo>
                      <a:pt x="20018" y="47366"/>
                    </a:lnTo>
                    <a:lnTo>
                      <a:pt x="20018" y="47154"/>
                    </a:lnTo>
                    <a:lnTo>
                      <a:pt x="19948" y="46943"/>
                    </a:lnTo>
                    <a:lnTo>
                      <a:pt x="19877" y="46661"/>
                    </a:lnTo>
                    <a:lnTo>
                      <a:pt x="19807" y="46379"/>
                    </a:lnTo>
                    <a:lnTo>
                      <a:pt x="19807" y="45745"/>
                    </a:lnTo>
                    <a:lnTo>
                      <a:pt x="19736" y="44969"/>
                    </a:lnTo>
                    <a:lnTo>
                      <a:pt x="19666" y="44123"/>
                    </a:lnTo>
                    <a:lnTo>
                      <a:pt x="19736" y="43348"/>
                    </a:lnTo>
                    <a:lnTo>
                      <a:pt x="19877" y="42150"/>
                    </a:lnTo>
                    <a:lnTo>
                      <a:pt x="20159" y="41022"/>
                    </a:lnTo>
                    <a:lnTo>
                      <a:pt x="20794" y="38767"/>
                    </a:lnTo>
                    <a:lnTo>
                      <a:pt x="21498" y="36511"/>
                    </a:lnTo>
                    <a:lnTo>
                      <a:pt x="22344" y="34326"/>
                    </a:lnTo>
                    <a:lnTo>
                      <a:pt x="23190" y="36441"/>
                    </a:lnTo>
                    <a:lnTo>
                      <a:pt x="24036" y="38555"/>
                    </a:lnTo>
                    <a:lnTo>
                      <a:pt x="24811" y="40740"/>
                    </a:lnTo>
                    <a:lnTo>
                      <a:pt x="25446" y="42925"/>
                    </a:lnTo>
                    <a:lnTo>
                      <a:pt x="25516" y="43630"/>
                    </a:lnTo>
                    <a:lnTo>
                      <a:pt x="25657" y="44687"/>
                    </a:lnTo>
                    <a:lnTo>
                      <a:pt x="25868" y="47366"/>
                    </a:lnTo>
                    <a:lnTo>
                      <a:pt x="26080" y="48775"/>
                    </a:lnTo>
                    <a:lnTo>
                      <a:pt x="26221" y="49903"/>
                    </a:lnTo>
                    <a:lnTo>
                      <a:pt x="26432" y="50819"/>
                    </a:lnTo>
                    <a:lnTo>
                      <a:pt x="26573" y="51031"/>
                    </a:lnTo>
                    <a:lnTo>
                      <a:pt x="26714" y="51172"/>
                    </a:lnTo>
                    <a:lnTo>
                      <a:pt x="27208" y="51172"/>
                    </a:lnTo>
                    <a:lnTo>
                      <a:pt x="27349" y="51031"/>
                    </a:lnTo>
                    <a:lnTo>
                      <a:pt x="27490" y="50890"/>
                    </a:lnTo>
                    <a:lnTo>
                      <a:pt x="27630" y="50608"/>
                    </a:lnTo>
                    <a:lnTo>
                      <a:pt x="27701" y="50326"/>
                    </a:lnTo>
                    <a:lnTo>
                      <a:pt x="27771" y="49480"/>
                    </a:lnTo>
                    <a:lnTo>
                      <a:pt x="27771" y="48494"/>
                    </a:lnTo>
                    <a:lnTo>
                      <a:pt x="27630" y="47366"/>
                    </a:lnTo>
                    <a:lnTo>
                      <a:pt x="27490" y="46168"/>
                    </a:lnTo>
                    <a:lnTo>
                      <a:pt x="27208" y="44828"/>
                    </a:lnTo>
                    <a:lnTo>
                      <a:pt x="26644" y="42150"/>
                    </a:lnTo>
                    <a:lnTo>
                      <a:pt x="25939" y="39753"/>
                    </a:lnTo>
                    <a:lnTo>
                      <a:pt x="25375" y="37850"/>
                    </a:lnTo>
                    <a:lnTo>
                      <a:pt x="25023" y="36793"/>
                    </a:lnTo>
                    <a:lnTo>
                      <a:pt x="25023" y="36793"/>
                    </a:lnTo>
                    <a:lnTo>
                      <a:pt x="25586" y="37075"/>
                    </a:lnTo>
                    <a:lnTo>
                      <a:pt x="26080" y="37216"/>
                    </a:lnTo>
                    <a:lnTo>
                      <a:pt x="27208" y="37568"/>
                    </a:lnTo>
                    <a:lnTo>
                      <a:pt x="27701" y="37780"/>
                    </a:lnTo>
                    <a:lnTo>
                      <a:pt x="28265" y="37991"/>
                    </a:lnTo>
                    <a:lnTo>
                      <a:pt x="28758" y="38273"/>
                    </a:lnTo>
                    <a:lnTo>
                      <a:pt x="29252" y="38626"/>
                    </a:lnTo>
                    <a:lnTo>
                      <a:pt x="29675" y="39049"/>
                    </a:lnTo>
                    <a:lnTo>
                      <a:pt x="30168" y="39683"/>
                    </a:lnTo>
                    <a:lnTo>
                      <a:pt x="30732" y="40247"/>
                    </a:lnTo>
                    <a:lnTo>
                      <a:pt x="30943" y="40388"/>
                    </a:lnTo>
                    <a:lnTo>
                      <a:pt x="31225" y="40458"/>
                    </a:lnTo>
                    <a:lnTo>
                      <a:pt x="31719" y="40458"/>
                    </a:lnTo>
                    <a:lnTo>
                      <a:pt x="31930" y="40388"/>
                    </a:lnTo>
                    <a:lnTo>
                      <a:pt x="32071" y="40317"/>
                    </a:lnTo>
                    <a:lnTo>
                      <a:pt x="32282" y="40176"/>
                    </a:lnTo>
                    <a:lnTo>
                      <a:pt x="32423" y="40035"/>
                    </a:lnTo>
                    <a:lnTo>
                      <a:pt x="32564" y="39824"/>
                    </a:lnTo>
                    <a:lnTo>
                      <a:pt x="32635" y="39542"/>
                    </a:lnTo>
                    <a:lnTo>
                      <a:pt x="32776" y="38908"/>
                    </a:lnTo>
                    <a:lnTo>
                      <a:pt x="32705" y="38696"/>
                    </a:lnTo>
                    <a:lnTo>
                      <a:pt x="32705" y="38555"/>
                    </a:lnTo>
                    <a:lnTo>
                      <a:pt x="32635" y="38414"/>
                    </a:lnTo>
                    <a:lnTo>
                      <a:pt x="32494" y="38344"/>
                    </a:lnTo>
                    <a:lnTo>
                      <a:pt x="32212" y="38273"/>
                    </a:lnTo>
                    <a:lnTo>
                      <a:pt x="31860" y="38273"/>
                    </a:lnTo>
                    <a:lnTo>
                      <a:pt x="31437" y="38344"/>
                    </a:lnTo>
                    <a:lnTo>
                      <a:pt x="31084" y="38414"/>
                    </a:lnTo>
                    <a:lnTo>
                      <a:pt x="30802" y="38414"/>
                    </a:lnTo>
                    <a:lnTo>
                      <a:pt x="30450" y="38273"/>
                    </a:lnTo>
                    <a:lnTo>
                      <a:pt x="30097" y="38062"/>
                    </a:lnTo>
                    <a:lnTo>
                      <a:pt x="29252" y="37568"/>
                    </a:lnTo>
                    <a:lnTo>
                      <a:pt x="28406" y="37075"/>
                    </a:lnTo>
                    <a:lnTo>
                      <a:pt x="27912" y="36864"/>
                    </a:lnTo>
                    <a:lnTo>
                      <a:pt x="27490" y="36723"/>
                    </a:lnTo>
                    <a:lnTo>
                      <a:pt x="26855" y="36582"/>
                    </a:lnTo>
                    <a:lnTo>
                      <a:pt x="26080" y="36511"/>
                    </a:lnTo>
                    <a:lnTo>
                      <a:pt x="25305" y="36370"/>
                    </a:lnTo>
                    <a:lnTo>
                      <a:pt x="25023" y="36300"/>
                    </a:lnTo>
                    <a:lnTo>
                      <a:pt x="24811" y="36229"/>
                    </a:lnTo>
                    <a:lnTo>
                      <a:pt x="24600" y="36018"/>
                    </a:lnTo>
                    <a:lnTo>
                      <a:pt x="24459" y="35736"/>
                    </a:lnTo>
                    <a:lnTo>
                      <a:pt x="24177" y="35031"/>
                    </a:lnTo>
                    <a:lnTo>
                      <a:pt x="23683" y="33621"/>
                    </a:lnTo>
                    <a:lnTo>
                      <a:pt x="18186" y="21568"/>
                    </a:lnTo>
                    <a:lnTo>
                      <a:pt x="19032" y="21639"/>
                    </a:lnTo>
                    <a:lnTo>
                      <a:pt x="19877" y="21709"/>
                    </a:lnTo>
                    <a:lnTo>
                      <a:pt x="20653" y="21921"/>
                    </a:lnTo>
                    <a:lnTo>
                      <a:pt x="21428" y="22132"/>
                    </a:lnTo>
                    <a:lnTo>
                      <a:pt x="22203" y="22414"/>
                    </a:lnTo>
                    <a:lnTo>
                      <a:pt x="22838" y="22837"/>
                    </a:lnTo>
                    <a:lnTo>
                      <a:pt x="23401" y="23260"/>
                    </a:lnTo>
                    <a:lnTo>
                      <a:pt x="23824" y="23824"/>
                    </a:lnTo>
                    <a:lnTo>
                      <a:pt x="24529" y="25022"/>
                    </a:lnTo>
                    <a:lnTo>
                      <a:pt x="25446" y="26925"/>
                    </a:lnTo>
                    <a:lnTo>
                      <a:pt x="26291" y="28758"/>
                    </a:lnTo>
                    <a:lnTo>
                      <a:pt x="26573" y="29392"/>
                    </a:lnTo>
                    <a:lnTo>
                      <a:pt x="26644" y="29815"/>
                    </a:lnTo>
                    <a:lnTo>
                      <a:pt x="26644" y="29040"/>
                    </a:lnTo>
                    <a:lnTo>
                      <a:pt x="26503" y="28265"/>
                    </a:lnTo>
                    <a:lnTo>
                      <a:pt x="26291" y="27489"/>
                    </a:lnTo>
                    <a:lnTo>
                      <a:pt x="26080" y="26714"/>
                    </a:lnTo>
                    <a:lnTo>
                      <a:pt x="25586" y="25093"/>
                    </a:lnTo>
                    <a:lnTo>
                      <a:pt x="25023" y="23683"/>
                    </a:lnTo>
                    <a:lnTo>
                      <a:pt x="26291" y="24317"/>
                    </a:lnTo>
                    <a:lnTo>
                      <a:pt x="28547" y="25445"/>
                    </a:lnTo>
                    <a:lnTo>
                      <a:pt x="29815" y="26009"/>
                    </a:lnTo>
                    <a:lnTo>
                      <a:pt x="30873" y="26432"/>
                    </a:lnTo>
                    <a:lnTo>
                      <a:pt x="31578" y="26714"/>
                    </a:lnTo>
                    <a:lnTo>
                      <a:pt x="31860" y="26714"/>
                    </a:lnTo>
                    <a:lnTo>
                      <a:pt x="31930" y="26643"/>
                    </a:lnTo>
                    <a:lnTo>
                      <a:pt x="31930" y="26502"/>
                    </a:lnTo>
                    <a:lnTo>
                      <a:pt x="31930" y="26361"/>
                    </a:lnTo>
                    <a:lnTo>
                      <a:pt x="31648" y="26079"/>
                    </a:lnTo>
                    <a:lnTo>
                      <a:pt x="31155" y="25657"/>
                    </a:lnTo>
                    <a:lnTo>
                      <a:pt x="30520" y="25234"/>
                    </a:lnTo>
                    <a:lnTo>
                      <a:pt x="28829" y="24317"/>
                    </a:lnTo>
                    <a:lnTo>
                      <a:pt x="26785" y="23331"/>
                    </a:lnTo>
                    <a:lnTo>
                      <a:pt x="24741" y="22485"/>
                    </a:lnTo>
                    <a:lnTo>
                      <a:pt x="22767" y="21709"/>
                    </a:lnTo>
                    <a:lnTo>
                      <a:pt x="21216" y="21146"/>
                    </a:lnTo>
                    <a:lnTo>
                      <a:pt x="20371" y="20864"/>
                    </a:lnTo>
                    <a:lnTo>
                      <a:pt x="19525" y="20793"/>
                    </a:lnTo>
                    <a:lnTo>
                      <a:pt x="18820" y="20723"/>
                    </a:lnTo>
                    <a:lnTo>
                      <a:pt x="18468" y="20652"/>
                    </a:lnTo>
                    <a:lnTo>
                      <a:pt x="18186" y="20511"/>
                    </a:lnTo>
                    <a:lnTo>
                      <a:pt x="17833" y="20370"/>
                    </a:lnTo>
                    <a:lnTo>
                      <a:pt x="17551" y="20159"/>
                    </a:lnTo>
                    <a:lnTo>
                      <a:pt x="17340" y="19877"/>
                    </a:lnTo>
                    <a:lnTo>
                      <a:pt x="17199" y="19595"/>
                    </a:lnTo>
                    <a:lnTo>
                      <a:pt x="16917" y="18820"/>
                    </a:lnTo>
                    <a:lnTo>
                      <a:pt x="16424" y="17410"/>
                    </a:lnTo>
                    <a:lnTo>
                      <a:pt x="15789" y="15718"/>
                    </a:lnTo>
                    <a:lnTo>
                      <a:pt x="15155" y="13956"/>
                    </a:lnTo>
                    <a:lnTo>
                      <a:pt x="14662" y="12194"/>
                    </a:lnTo>
                    <a:lnTo>
                      <a:pt x="14309" y="10432"/>
                    </a:lnTo>
                    <a:lnTo>
                      <a:pt x="16283" y="10855"/>
                    </a:lnTo>
                    <a:lnTo>
                      <a:pt x="19807" y="11701"/>
                    </a:lnTo>
                    <a:lnTo>
                      <a:pt x="23120" y="12546"/>
                    </a:lnTo>
                    <a:lnTo>
                      <a:pt x="24177" y="12828"/>
                    </a:lnTo>
                    <a:lnTo>
                      <a:pt x="24529" y="12969"/>
                    </a:lnTo>
                    <a:lnTo>
                      <a:pt x="24600" y="12899"/>
                    </a:lnTo>
                    <a:lnTo>
                      <a:pt x="24529" y="12758"/>
                    </a:lnTo>
                    <a:lnTo>
                      <a:pt x="24318" y="12546"/>
                    </a:lnTo>
                    <a:lnTo>
                      <a:pt x="23965" y="12265"/>
                    </a:lnTo>
                    <a:lnTo>
                      <a:pt x="23401" y="12053"/>
                    </a:lnTo>
                    <a:lnTo>
                      <a:pt x="22062" y="11560"/>
                    </a:lnTo>
                    <a:lnTo>
                      <a:pt x="20441" y="11066"/>
                    </a:lnTo>
                    <a:lnTo>
                      <a:pt x="17269" y="10221"/>
                    </a:lnTo>
                    <a:lnTo>
                      <a:pt x="16142" y="9868"/>
                    </a:lnTo>
                    <a:lnTo>
                      <a:pt x="15507" y="9727"/>
                    </a:lnTo>
                    <a:lnTo>
                      <a:pt x="15296" y="9727"/>
                    </a:lnTo>
                    <a:lnTo>
                      <a:pt x="15084" y="9657"/>
                    </a:lnTo>
                    <a:lnTo>
                      <a:pt x="14873" y="9516"/>
                    </a:lnTo>
                    <a:lnTo>
                      <a:pt x="14732" y="9304"/>
                    </a:lnTo>
                    <a:lnTo>
                      <a:pt x="14450" y="8740"/>
                    </a:lnTo>
                    <a:lnTo>
                      <a:pt x="14239" y="8035"/>
                    </a:lnTo>
                    <a:lnTo>
                      <a:pt x="14098" y="7331"/>
                    </a:lnTo>
                    <a:lnTo>
                      <a:pt x="13957" y="6626"/>
                    </a:lnTo>
                    <a:lnTo>
                      <a:pt x="13886" y="5639"/>
                    </a:lnTo>
                    <a:lnTo>
                      <a:pt x="13957" y="4864"/>
                    </a:lnTo>
                    <a:lnTo>
                      <a:pt x="14027" y="4159"/>
                    </a:lnTo>
                    <a:lnTo>
                      <a:pt x="14380" y="2749"/>
                    </a:lnTo>
                    <a:lnTo>
                      <a:pt x="14732" y="1410"/>
                    </a:lnTo>
                    <a:lnTo>
                      <a:pt x="15026" y="43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2" name="Google Shape;72;p2"/>
              <p:cNvSpPr/>
              <p:nvPr/>
            </p:nvSpPr>
            <p:spPr>
              <a:xfrm>
                <a:off x="3757125" y="2555275"/>
                <a:ext cx="58150" cy="59950"/>
              </a:xfrm>
              <a:custGeom>
                <a:rect b="b" l="l" r="r" t="t"/>
                <a:pathLst>
                  <a:path extrusionOk="0" h="2398" w="2326">
                    <a:moveTo>
                      <a:pt x="846" y="1"/>
                    </a:moveTo>
                    <a:lnTo>
                      <a:pt x="564" y="71"/>
                    </a:lnTo>
                    <a:lnTo>
                      <a:pt x="423" y="212"/>
                    </a:lnTo>
                    <a:lnTo>
                      <a:pt x="211" y="424"/>
                    </a:lnTo>
                    <a:lnTo>
                      <a:pt x="141" y="565"/>
                    </a:lnTo>
                    <a:lnTo>
                      <a:pt x="0" y="776"/>
                    </a:lnTo>
                    <a:lnTo>
                      <a:pt x="0" y="1199"/>
                    </a:lnTo>
                    <a:lnTo>
                      <a:pt x="70" y="1693"/>
                    </a:lnTo>
                    <a:lnTo>
                      <a:pt x="141" y="1834"/>
                    </a:lnTo>
                    <a:lnTo>
                      <a:pt x="282" y="2045"/>
                    </a:lnTo>
                    <a:lnTo>
                      <a:pt x="423" y="2186"/>
                    </a:lnTo>
                    <a:lnTo>
                      <a:pt x="634" y="2327"/>
                    </a:lnTo>
                    <a:lnTo>
                      <a:pt x="916" y="2397"/>
                    </a:lnTo>
                    <a:lnTo>
                      <a:pt x="1198" y="2397"/>
                    </a:lnTo>
                    <a:lnTo>
                      <a:pt x="1410" y="2327"/>
                    </a:lnTo>
                    <a:lnTo>
                      <a:pt x="1692" y="2256"/>
                    </a:lnTo>
                    <a:lnTo>
                      <a:pt x="1903" y="2115"/>
                    </a:lnTo>
                    <a:lnTo>
                      <a:pt x="2044" y="1974"/>
                    </a:lnTo>
                    <a:lnTo>
                      <a:pt x="2185" y="1834"/>
                    </a:lnTo>
                    <a:lnTo>
                      <a:pt x="2255" y="1622"/>
                    </a:lnTo>
                    <a:lnTo>
                      <a:pt x="2326" y="1129"/>
                    </a:lnTo>
                    <a:lnTo>
                      <a:pt x="2185" y="706"/>
                    </a:lnTo>
                    <a:lnTo>
                      <a:pt x="2115" y="494"/>
                    </a:lnTo>
                    <a:lnTo>
                      <a:pt x="1974" y="353"/>
                    </a:lnTo>
                    <a:lnTo>
                      <a:pt x="1833" y="212"/>
                    </a:lnTo>
                    <a:lnTo>
                      <a:pt x="1621" y="71"/>
                    </a:lnTo>
                    <a:lnTo>
                      <a:pt x="1339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3" name="Google Shape;73;p2"/>
              <p:cNvSpPr/>
              <p:nvPr/>
            </p:nvSpPr>
            <p:spPr>
              <a:xfrm>
                <a:off x="3764150" y="2631050"/>
                <a:ext cx="75800" cy="74050"/>
              </a:xfrm>
              <a:custGeom>
                <a:rect b="b" l="l" r="r" t="t"/>
                <a:pathLst>
                  <a:path extrusionOk="0" h="2962" w="3032">
                    <a:moveTo>
                      <a:pt x="1199" y="1"/>
                    </a:moveTo>
                    <a:lnTo>
                      <a:pt x="917" y="71"/>
                    </a:lnTo>
                    <a:lnTo>
                      <a:pt x="635" y="212"/>
                    </a:lnTo>
                    <a:lnTo>
                      <a:pt x="424" y="424"/>
                    </a:lnTo>
                    <a:lnTo>
                      <a:pt x="212" y="706"/>
                    </a:lnTo>
                    <a:lnTo>
                      <a:pt x="71" y="988"/>
                    </a:lnTo>
                    <a:lnTo>
                      <a:pt x="1" y="1269"/>
                    </a:lnTo>
                    <a:lnTo>
                      <a:pt x="1" y="1551"/>
                    </a:lnTo>
                    <a:lnTo>
                      <a:pt x="71" y="1763"/>
                    </a:lnTo>
                    <a:lnTo>
                      <a:pt x="142" y="2045"/>
                    </a:lnTo>
                    <a:lnTo>
                      <a:pt x="353" y="2327"/>
                    </a:lnTo>
                    <a:lnTo>
                      <a:pt x="494" y="2538"/>
                    </a:lnTo>
                    <a:lnTo>
                      <a:pt x="706" y="2679"/>
                    </a:lnTo>
                    <a:lnTo>
                      <a:pt x="988" y="2820"/>
                    </a:lnTo>
                    <a:lnTo>
                      <a:pt x="1270" y="2961"/>
                    </a:lnTo>
                    <a:lnTo>
                      <a:pt x="1834" y="2961"/>
                    </a:lnTo>
                    <a:lnTo>
                      <a:pt x="2115" y="2891"/>
                    </a:lnTo>
                    <a:lnTo>
                      <a:pt x="2327" y="2750"/>
                    </a:lnTo>
                    <a:lnTo>
                      <a:pt x="2609" y="2538"/>
                    </a:lnTo>
                    <a:lnTo>
                      <a:pt x="2820" y="2256"/>
                    </a:lnTo>
                    <a:lnTo>
                      <a:pt x="2961" y="1974"/>
                    </a:lnTo>
                    <a:lnTo>
                      <a:pt x="3032" y="1763"/>
                    </a:lnTo>
                    <a:lnTo>
                      <a:pt x="3032" y="1481"/>
                    </a:lnTo>
                    <a:lnTo>
                      <a:pt x="2961" y="1199"/>
                    </a:lnTo>
                    <a:lnTo>
                      <a:pt x="2820" y="917"/>
                    </a:lnTo>
                    <a:lnTo>
                      <a:pt x="2679" y="635"/>
                    </a:lnTo>
                    <a:lnTo>
                      <a:pt x="2468" y="424"/>
                    </a:lnTo>
                    <a:lnTo>
                      <a:pt x="2256" y="283"/>
                    </a:lnTo>
                    <a:lnTo>
                      <a:pt x="2045" y="142"/>
                    </a:lnTo>
                    <a:lnTo>
                      <a:pt x="1763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4" name="Google Shape;74;p2"/>
              <p:cNvSpPr/>
              <p:nvPr/>
            </p:nvSpPr>
            <p:spPr>
              <a:xfrm>
                <a:off x="3852275" y="2620475"/>
                <a:ext cx="65200" cy="68750"/>
              </a:xfrm>
              <a:custGeom>
                <a:rect b="b" l="l" r="r" t="t"/>
                <a:pathLst>
                  <a:path extrusionOk="0" h="2750" w="2608">
                    <a:moveTo>
                      <a:pt x="1128" y="1"/>
                    </a:moveTo>
                    <a:lnTo>
                      <a:pt x="705" y="142"/>
                    </a:lnTo>
                    <a:lnTo>
                      <a:pt x="493" y="283"/>
                    </a:lnTo>
                    <a:lnTo>
                      <a:pt x="353" y="424"/>
                    </a:lnTo>
                    <a:lnTo>
                      <a:pt x="212" y="635"/>
                    </a:lnTo>
                    <a:lnTo>
                      <a:pt x="71" y="847"/>
                    </a:lnTo>
                    <a:lnTo>
                      <a:pt x="0" y="1129"/>
                    </a:lnTo>
                    <a:lnTo>
                      <a:pt x="71" y="1411"/>
                    </a:lnTo>
                    <a:lnTo>
                      <a:pt x="71" y="1763"/>
                    </a:lnTo>
                    <a:lnTo>
                      <a:pt x="212" y="2045"/>
                    </a:lnTo>
                    <a:lnTo>
                      <a:pt x="353" y="2256"/>
                    </a:lnTo>
                    <a:lnTo>
                      <a:pt x="564" y="2468"/>
                    </a:lnTo>
                    <a:lnTo>
                      <a:pt x="775" y="2609"/>
                    </a:lnTo>
                    <a:lnTo>
                      <a:pt x="987" y="2679"/>
                    </a:lnTo>
                    <a:lnTo>
                      <a:pt x="1269" y="2750"/>
                    </a:lnTo>
                    <a:lnTo>
                      <a:pt x="1692" y="2750"/>
                    </a:lnTo>
                    <a:lnTo>
                      <a:pt x="1974" y="2609"/>
                    </a:lnTo>
                    <a:lnTo>
                      <a:pt x="2115" y="2538"/>
                    </a:lnTo>
                    <a:lnTo>
                      <a:pt x="2326" y="2327"/>
                    </a:lnTo>
                    <a:lnTo>
                      <a:pt x="2467" y="2115"/>
                    </a:lnTo>
                    <a:lnTo>
                      <a:pt x="2538" y="1904"/>
                    </a:lnTo>
                    <a:lnTo>
                      <a:pt x="2608" y="1552"/>
                    </a:lnTo>
                    <a:lnTo>
                      <a:pt x="2608" y="1199"/>
                    </a:lnTo>
                    <a:lnTo>
                      <a:pt x="2538" y="917"/>
                    </a:lnTo>
                    <a:lnTo>
                      <a:pt x="2397" y="635"/>
                    </a:lnTo>
                    <a:lnTo>
                      <a:pt x="2256" y="424"/>
                    </a:lnTo>
                    <a:lnTo>
                      <a:pt x="2044" y="283"/>
                    </a:lnTo>
                    <a:lnTo>
                      <a:pt x="1833" y="142"/>
                    </a:lnTo>
                    <a:lnTo>
                      <a:pt x="1621" y="71"/>
                    </a:lnTo>
                    <a:lnTo>
                      <a:pt x="1128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5" name="Google Shape;75;p2"/>
              <p:cNvSpPr/>
              <p:nvPr/>
            </p:nvSpPr>
            <p:spPr>
              <a:xfrm>
                <a:off x="3883975" y="2544725"/>
                <a:ext cx="67000" cy="68725"/>
              </a:xfrm>
              <a:custGeom>
                <a:rect b="b" l="l" r="r" t="t"/>
                <a:pathLst>
                  <a:path extrusionOk="0" h="2749" w="2680">
                    <a:moveTo>
                      <a:pt x="1270" y="0"/>
                    </a:moveTo>
                    <a:lnTo>
                      <a:pt x="917" y="71"/>
                    </a:lnTo>
                    <a:lnTo>
                      <a:pt x="706" y="211"/>
                    </a:lnTo>
                    <a:lnTo>
                      <a:pt x="424" y="352"/>
                    </a:lnTo>
                    <a:lnTo>
                      <a:pt x="283" y="564"/>
                    </a:lnTo>
                    <a:lnTo>
                      <a:pt x="142" y="846"/>
                    </a:lnTo>
                    <a:lnTo>
                      <a:pt x="71" y="1057"/>
                    </a:lnTo>
                    <a:lnTo>
                      <a:pt x="1" y="1339"/>
                    </a:lnTo>
                    <a:lnTo>
                      <a:pt x="1" y="1621"/>
                    </a:lnTo>
                    <a:lnTo>
                      <a:pt x="71" y="1833"/>
                    </a:lnTo>
                    <a:lnTo>
                      <a:pt x="142" y="2115"/>
                    </a:lnTo>
                    <a:lnTo>
                      <a:pt x="283" y="2326"/>
                    </a:lnTo>
                    <a:lnTo>
                      <a:pt x="494" y="2467"/>
                    </a:lnTo>
                    <a:lnTo>
                      <a:pt x="706" y="2608"/>
                    </a:lnTo>
                    <a:lnTo>
                      <a:pt x="917" y="2749"/>
                    </a:lnTo>
                    <a:lnTo>
                      <a:pt x="1551" y="2749"/>
                    </a:lnTo>
                    <a:lnTo>
                      <a:pt x="1833" y="2608"/>
                    </a:lnTo>
                    <a:lnTo>
                      <a:pt x="2115" y="2537"/>
                    </a:lnTo>
                    <a:lnTo>
                      <a:pt x="2327" y="2326"/>
                    </a:lnTo>
                    <a:lnTo>
                      <a:pt x="2468" y="2185"/>
                    </a:lnTo>
                    <a:lnTo>
                      <a:pt x="2538" y="1974"/>
                    </a:lnTo>
                    <a:lnTo>
                      <a:pt x="2609" y="1762"/>
                    </a:lnTo>
                    <a:lnTo>
                      <a:pt x="2679" y="1269"/>
                    </a:lnTo>
                    <a:lnTo>
                      <a:pt x="2538" y="846"/>
                    </a:lnTo>
                    <a:lnTo>
                      <a:pt x="2256" y="423"/>
                    </a:lnTo>
                    <a:lnTo>
                      <a:pt x="2045" y="282"/>
                    </a:lnTo>
                    <a:lnTo>
                      <a:pt x="1833" y="141"/>
                    </a:lnTo>
                    <a:lnTo>
                      <a:pt x="1551" y="0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6" name="Google Shape;76;p2"/>
              <p:cNvSpPr/>
              <p:nvPr/>
            </p:nvSpPr>
            <p:spPr>
              <a:xfrm>
                <a:off x="3876925" y="2454850"/>
                <a:ext cx="56425" cy="61700"/>
              </a:xfrm>
              <a:custGeom>
                <a:rect b="b" l="l" r="r" t="t"/>
                <a:pathLst>
                  <a:path extrusionOk="0" h="2468" w="2257">
                    <a:moveTo>
                      <a:pt x="1481" y="0"/>
                    </a:moveTo>
                    <a:lnTo>
                      <a:pt x="1199" y="71"/>
                    </a:lnTo>
                    <a:lnTo>
                      <a:pt x="988" y="141"/>
                    </a:lnTo>
                    <a:lnTo>
                      <a:pt x="706" y="212"/>
                    </a:lnTo>
                    <a:lnTo>
                      <a:pt x="494" y="423"/>
                    </a:lnTo>
                    <a:lnTo>
                      <a:pt x="353" y="635"/>
                    </a:lnTo>
                    <a:lnTo>
                      <a:pt x="142" y="917"/>
                    </a:lnTo>
                    <a:lnTo>
                      <a:pt x="71" y="1128"/>
                    </a:lnTo>
                    <a:lnTo>
                      <a:pt x="1" y="1410"/>
                    </a:lnTo>
                    <a:lnTo>
                      <a:pt x="1" y="1692"/>
                    </a:lnTo>
                    <a:lnTo>
                      <a:pt x="71" y="1903"/>
                    </a:lnTo>
                    <a:lnTo>
                      <a:pt x="283" y="2115"/>
                    </a:lnTo>
                    <a:lnTo>
                      <a:pt x="494" y="2326"/>
                    </a:lnTo>
                    <a:lnTo>
                      <a:pt x="847" y="2397"/>
                    </a:lnTo>
                    <a:lnTo>
                      <a:pt x="1270" y="2467"/>
                    </a:lnTo>
                    <a:lnTo>
                      <a:pt x="1552" y="2326"/>
                    </a:lnTo>
                    <a:lnTo>
                      <a:pt x="1833" y="2185"/>
                    </a:lnTo>
                    <a:lnTo>
                      <a:pt x="2045" y="1903"/>
                    </a:lnTo>
                    <a:lnTo>
                      <a:pt x="2186" y="1621"/>
                    </a:lnTo>
                    <a:lnTo>
                      <a:pt x="2256" y="1269"/>
                    </a:lnTo>
                    <a:lnTo>
                      <a:pt x="2256" y="917"/>
                    </a:lnTo>
                    <a:lnTo>
                      <a:pt x="2186" y="564"/>
                    </a:lnTo>
                    <a:lnTo>
                      <a:pt x="1974" y="282"/>
                    </a:lnTo>
                    <a:lnTo>
                      <a:pt x="1692" y="141"/>
                    </a:lnTo>
                    <a:lnTo>
                      <a:pt x="1481" y="0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7" name="Google Shape;77;p2"/>
              <p:cNvSpPr/>
              <p:nvPr/>
            </p:nvSpPr>
            <p:spPr>
              <a:xfrm>
                <a:off x="3674300" y="2435450"/>
                <a:ext cx="45825" cy="47625"/>
              </a:xfrm>
              <a:custGeom>
                <a:rect b="b" l="l" r="r" t="t"/>
                <a:pathLst>
                  <a:path extrusionOk="0" h="1905" w="1833">
                    <a:moveTo>
                      <a:pt x="1058" y="1"/>
                    </a:moveTo>
                    <a:lnTo>
                      <a:pt x="635" y="71"/>
                    </a:lnTo>
                    <a:lnTo>
                      <a:pt x="423" y="142"/>
                    </a:lnTo>
                    <a:lnTo>
                      <a:pt x="282" y="212"/>
                    </a:lnTo>
                    <a:lnTo>
                      <a:pt x="141" y="353"/>
                    </a:lnTo>
                    <a:lnTo>
                      <a:pt x="71" y="494"/>
                    </a:lnTo>
                    <a:lnTo>
                      <a:pt x="0" y="847"/>
                    </a:lnTo>
                    <a:lnTo>
                      <a:pt x="71" y="1199"/>
                    </a:lnTo>
                    <a:lnTo>
                      <a:pt x="212" y="1552"/>
                    </a:lnTo>
                    <a:lnTo>
                      <a:pt x="494" y="1763"/>
                    </a:lnTo>
                    <a:lnTo>
                      <a:pt x="776" y="1904"/>
                    </a:lnTo>
                    <a:lnTo>
                      <a:pt x="987" y="1904"/>
                    </a:lnTo>
                    <a:lnTo>
                      <a:pt x="1198" y="1834"/>
                    </a:lnTo>
                    <a:lnTo>
                      <a:pt x="1551" y="1622"/>
                    </a:lnTo>
                    <a:lnTo>
                      <a:pt x="1762" y="1340"/>
                    </a:lnTo>
                    <a:lnTo>
                      <a:pt x="1833" y="988"/>
                    </a:lnTo>
                    <a:lnTo>
                      <a:pt x="1762" y="635"/>
                    </a:lnTo>
                    <a:lnTo>
                      <a:pt x="1621" y="353"/>
                    </a:lnTo>
                    <a:lnTo>
                      <a:pt x="1410" y="142"/>
                    </a:lnTo>
                    <a:lnTo>
                      <a:pt x="1058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8" name="Google Shape;78;p2"/>
              <p:cNvSpPr/>
              <p:nvPr/>
            </p:nvSpPr>
            <p:spPr>
              <a:xfrm>
                <a:off x="3834650" y="2060125"/>
                <a:ext cx="72275" cy="61700"/>
              </a:xfrm>
              <a:custGeom>
                <a:rect b="b" l="l" r="r" t="t"/>
                <a:pathLst>
                  <a:path extrusionOk="0" h="2468" w="2891">
                    <a:moveTo>
                      <a:pt x="846" y="1"/>
                    </a:moveTo>
                    <a:lnTo>
                      <a:pt x="564" y="71"/>
                    </a:lnTo>
                    <a:lnTo>
                      <a:pt x="282" y="353"/>
                    </a:lnTo>
                    <a:lnTo>
                      <a:pt x="141" y="776"/>
                    </a:lnTo>
                    <a:lnTo>
                      <a:pt x="0" y="1340"/>
                    </a:lnTo>
                    <a:lnTo>
                      <a:pt x="71" y="1692"/>
                    </a:lnTo>
                    <a:lnTo>
                      <a:pt x="141" y="1974"/>
                    </a:lnTo>
                    <a:lnTo>
                      <a:pt x="353" y="2186"/>
                    </a:lnTo>
                    <a:lnTo>
                      <a:pt x="564" y="2327"/>
                    </a:lnTo>
                    <a:lnTo>
                      <a:pt x="846" y="2397"/>
                    </a:lnTo>
                    <a:lnTo>
                      <a:pt x="1058" y="2468"/>
                    </a:lnTo>
                    <a:lnTo>
                      <a:pt x="1339" y="2468"/>
                    </a:lnTo>
                    <a:lnTo>
                      <a:pt x="1551" y="2397"/>
                    </a:lnTo>
                    <a:lnTo>
                      <a:pt x="2115" y="2468"/>
                    </a:lnTo>
                    <a:lnTo>
                      <a:pt x="2538" y="2397"/>
                    </a:lnTo>
                    <a:lnTo>
                      <a:pt x="2749" y="2256"/>
                    </a:lnTo>
                    <a:lnTo>
                      <a:pt x="2890" y="1974"/>
                    </a:lnTo>
                    <a:lnTo>
                      <a:pt x="2820" y="1692"/>
                    </a:lnTo>
                    <a:lnTo>
                      <a:pt x="2749" y="1340"/>
                    </a:lnTo>
                    <a:lnTo>
                      <a:pt x="2538" y="988"/>
                    </a:lnTo>
                    <a:lnTo>
                      <a:pt x="2256" y="706"/>
                    </a:lnTo>
                    <a:lnTo>
                      <a:pt x="1903" y="424"/>
                    </a:lnTo>
                    <a:lnTo>
                      <a:pt x="1551" y="212"/>
                    </a:lnTo>
                    <a:lnTo>
                      <a:pt x="1198" y="71"/>
                    </a:lnTo>
                    <a:lnTo>
                      <a:pt x="846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79" name="Google Shape;79;p2"/>
              <p:cNvSpPr/>
              <p:nvPr/>
            </p:nvSpPr>
            <p:spPr>
              <a:xfrm>
                <a:off x="3973850" y="1963225"/>
                <a:ext cx="63450" cy="66975"/>
              </a:xfrm>
              <a:custGeom>
                <a:rect b="b" l="l" r="r" t="t"/>
                <a:pathLst>
                  <a:path extrusionOk="0" h="2679" w="2538">
                    <a:moveTo>
                      <a:pt x="1340" y="0"/>
                    </a:moveTo>
                    <a:lnTo>
                      <a:pt x="1128" y="71"/>
                    </a:lnTo>
                    <a:lnTo>
                      <a:pt x="846" y="141"/>
                    </a:lnTo>
                    <a:lnTo>
                      <a:pt x="635" y="353"/>
                    </a:lnTo>
                    <a:lnTo>
                      <a:pt x="423" y="564"/>
                    </a:lnTo>
                    <a:lnTo>
                      <a:pt x="212" y="776"/>
                    </a:lnTo>
                    <a:lnTo>
                      <a:pt x="71" y="1057"/>
                    </a:lnTo>
                    <a:lnTo>
                      <a:pt x="0" y="1339"/>
                    </a:lnTo>
                    <a:lnTo>
                      <a:pt x="0" y="1621"/>
                    </a:lnTo>
                    <a:lnTo>
                      <a:pt x="0" y="1903"/>
                    </a:lnTo>
                    <a:lnTo>
                      <a:pt x="141" y="2115"/>
                    </a:lnTo>
                    <a:lnTo>
                      <a:pt x="282" y="2326"/>
                    </a:lnTo>
                    <a:lnTo>
                      <a:pt x="564" y="2538"/>
                    </a:lnTo>
                    <a:lnTo>
                      <a:pt x="776" y="2608"/>
                    </a:lnTo>
                    <a:lnTo>
                      <a:pt x="987" y="2679"/>
                    </a:lnTo>
                    <a:lnTo>
                      <a:pt x="1410" y="2608"/>
                    </a:lnTo>
                    <a:lnTo>
                      <a:pt x="1763" y="2397"/>
                    </a:lnTo>
                    <a:lnTo>
                      <a:pt x="2115" y="2115"/>
                    </a:lnTo>
                    <a:lnTo>
                      <a:pt x="2326" y="1833"/>
                    </a:lnTo>
                    <a:lnTo>
                      <a:pt x="2467" y="1410"/>
                    </a:lnTo>
                    <a:lnTo>
                      <a:pt x="2538" y="987"/>
                    </a:lnTo>
                    <a:lnTo>
                      <a:pt x="2467" y="776"/>
                    </a:lnTo>
                    <a:lnTo>
                      <a:pt x="2397" y="635"/>
                    </a:lnTo>
                    <a:lnTo>
                      <a:pt x="2185" y="282"/>
                    </a:lnTo>
                    <a:lnTo>
                      <a:pt x="1904" y="141"/>
                    </a:lnTo>
                    <a:lnTo>
                      <a:pt x="1622" y="0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0" name="Google Shape;80;p2"/>
              <p:cNvSpPr/>
              <p:nvPr/>
            </p:nvSpPr>
            <p:spPr>
              <a:xfrm>
                <a:off x="3942125" y="1933250"/>
                <a:ext cx="51125" cy="42325"/>
              </a:xfrm>
              <a:custGeom>
                <a:rect b="b" l="l" r="r" t="t"/>
                <a:pathLst>
                  <a:path extrusionOk="0" h="1693" w="2045">
                    <a:moveTo>
                      <a:pt x="847" y="1"/>
                    </a:moveTo>
                    <a:lnTo>
                      <a:pt x="635" y="71"/>
                    </a:lnTo>
                    <a:lnTo>
                      <a:pt x="353" y="212"/>
                    </a:lnTo>
                    <a:lnTo>
                      <a:pt x="142" y="283"/>
                    </a:lnTo>
                    <a:lnTo>
                      <a:pt x="1" y="494"/>
                    </a:lnTo>
                    <a:lnTo>
                      <a:pt x="1" y="706"/>
                    </a:lnTo>
                    <a:lnTo>
                      <a:pt x="1" y="917"/>
                    </a:lnTo>
                    <a:lnTo>
                      <a:pt x="142" y="1199"/>
                    </a:lnTo>
                    <a:lnTo>
                      <a:pt x="424" y="1481"/>
                    </a:lnTo>
                    <a:lnTo>
                      <a:pt x="565" y="1622"/>
                    </a:lnTo>
                    <a:lnTo>
                      <a:pt x="776" y="1693"/>
                    </a:lnTo>
                    <a:lnTo>
                      <a:pt x="1199" y="1693"/>
                    </a:lnTo>
                    <a:lnTo>
                      <a:pt x="1551" y="1481"/>
                    </a:lnTo>
                    <a:lnTo>
                      <a:pt x="1833" y="1199"/>
                    </a:lnTo>
                    <a:lnTo>
                      <a:pt x="1974" y="917"/>
                    </a:lnTo>
                    <a:lnTo>
                      <a:pt x="2045" y="635"/>
                    </a:lnTo>
                    <a:lnTo>
                      <a:pt x="1974" y="424"/>
                    </a:lnTo>
                    <a:lnTo>
                      <a:pt x="1833" y="212"/>
                    </a:lnTo>
                    <a:lnTo>
                      <a:pt x="1622" y="142"/>
                    </a:lnTo>
                    <a:lnTo>
                      <a:pt x="1410" y="71"/>
                    </a:lnTo>
                    <a:lnTo>
                      <a:pt x="1129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1" name="Google Shape;81;p2"/>
              <p:cNvSpPr/>
              <p:nvPr/>
            </p:nvSpPr>
            <p:spPr>
              <a:xfrm>
                <a:off x="3353600" y="2167625"/>
                <a:ext cx="51125" cy="51125"/>
              </a:xfrm>
              <a:custGeom>
                <a:rect b="b" l="l" r="r" t="t"/>
                <a:pathLst>
                  <a:path extrusionOk="0" h="2045" w="2045">
                    <a:moveTo>
                      <a:pt x="846" y="0"/>
                    </a:moveTo>
                    <a:lnTo>
                      <a:pt x="635" y="71"/>
                    </a:lnTo>
                    <a:lnTo>
                      <a:pt x="494" y="141"/>
                    </a:lnTo>
                    <a:lnTo>
                      <a:pt x="282" y="353"/>
                    </a:lnTo>
                    <a:lnTo>
                      <a:pt x="141" y="494"/>
                    </a:lnTo>
                    <a:lnTo>
                      <a:pt x="71" y="705"/>
                    </a:lnTo>
                    <a:lnTo>
                      <a:pt x="0" y="917"/>
                    </a:lnTo>
                    <a:lnTo>
                      <a:pt x="0" y="1058"/>
                    </a:lnTo>
                    <a:lnTo>
                      <a:pt x="141" y="1410"/>
                    </a:lnTo>
                    <a:lnTo>
                      <a:pt x="353" y="1762"/>
                    </a:lnTo>
                    <a:lnTo>
                      <a:pt x="705" y="1974"/>
                    </a:lnTo>
                    <a:lnTo>
                      <a:pt x="1058" y="2044"/>
                    </a:lnTo>
                    <a:lnTo>
                      <a:pt x="1269" y="2044"/>
                    </a:lnTo>
                    <a:lnTo>
                      <a:pt x="1410" y="1974"/>
                    </a:lnTo>
                    <a:lnTo>
                      <a:pt x="1621" y="1833"/>
                    </a:lnTo>
                    <a:lnTo>
                      <a:pt x="1762" y="1692"/>
                    </a:lnTo>
                    <a:lnTo>
                      <a:pt x="1903" y="1551"/>
                    </a:lnTo>
                    <a:lnTo>
                      <a:pt x="2044" y="1340"/>
                    </a:lnTo>
                    <a:lnTo>
                      <a:pt x="2044" y="1128"/>
                    </a:lnTo>
                    <a:lnTo>
                      <a:pt x="2044" y="987"/>
                    </a:lnTo>
                    <a:lnTo>
                      <a:pt x="1974" y="635"/>
                    </a:lnTo>
                    <a:lnTo>
                      <a:pt x="1692" y="282"/>
                    </a:lnTo>
                    <a:lnTo>
                      <a:pt x="1410" y="71"/>
                    </a:lnTo>
                    <a:lnTo>
                      <a:pt x="1058" y="0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2" name="Google Shape;82;p2"/>
              <p:cNvSpPr/>
              <p:nvPr/>
            </p:nvSpPr>
            <p:spPr>
              <a:xfrm>
                <a:off x="3411750" y="2151775"/>
                <a:ext cx="31725" cy="24675"/>
              </a:xfrm>
              <a:custGeom>
                <a:rect b="b" l="l" r="r" t="t"/>
                <a:pathLst>
                  <a:path extrusionOk="0" h="987" w="1269">
                    <a:moveTo>
                      <a:pt x="705" y="0"/>
                    </a:moveTo>
                    <a:lnTo>
                      <a:pt x="423" y="71"/>
                    </a:lnTo>
                    <a:lnTo>
                      <a:pt x="141" y="282"/>
                    </a:lnTo>
                    <a:lnTo>
                      <a:pt x="71" y="352"/>
                    </a:lnTo>
                    <a:lnTo>
                      <a:pt x="0" y="493"/>
                    </a:lnTo>
                    <a:lnTo>
                      <a:pt x="71" y="564"/>
                    </a:lnTo>
                    <a:lnTo>
                      <a:pt x="141" y="705"/>
                    </a:lnTo>
                    <a:lnTo>
                      <a:pt x="282" y="846"/>
                    </a:lnTo>
                    <a:lnTo>
                      <a:pt x="564" y="916"/>
                    </a:lnTo>
                    <a:lnTo>
                      <a:pt x="776" y="987"/>
                    </a:lnTo>
                    <a:lnTo>
                      <a:pt x="987" y="987"/>
                    </a:lnTo>
                    <a:lnTo>
                      <a:pt x="1057" y="916"/>
                    </a:lnTo>
                    <a:lnTo>
                      <a:pt x="1128" y="775"/>
                    </a:lnTo>
                    <a:lnTo>
                      <a:pt x="1128" y="493"/>
                    </a:lnTo>
                    <a:lnTo>
                      <a:pt x="1198" y="282"/>
                    </a:lnTo>
                    <a:lnTo>
                      <a:pt x="1269" y="141"/>
                    </a:lnTo>
                    <a:lnTo>
                      <a:pt x="1198" y="71"/>
                    </a:lnTo>
                    <a:lnTo>
                      <a:pt x="1128" y="0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3" name="Google Shape;83;p2"/>
              <p:cNvSpPr/>
              <p:nvPr/>
            </p:nvSpPr>
            <p:spPr>
              <a:xfrm>
                <a:off x="3112200" y="1920925"/>
                <a:ext cx="54625" cy="54650"/>
              </a:xfrm>
              <a:custGeom>
                <a:rect b="b" l="l" r="r" t="t"/>
                <a:pathLst>
                  <a:path extrusionOk="0" h="2186" w="2185">
                    <a:moveTo>
                      <a:pt x="987" y="1"/>
                    </a:moveTo>
                    <a:lnTo>
                      <a:pt x="634" y="71"/>
                    </a:lnTo>
                    <a:lnTo>
                      <a:pt x="352" y="283"/>
                    </a:lnTo>
                    <a:lnTo>
                      <a:pt x="141" y="564"/>
                    </a:lnTo>
                    <a:lnTo>
                      <a:pt x="0" y="846"/>
                    </a:lnTo>
                    <a:lnTo>
                      <a:pt x="0" y="1199"/>
                    </a:lnTo>
                    <a:lnTo>
                      <a:pt x="70" y="1551"/>
                    </a:lnTo>
                    <a:lnTo>
                      <a:pt x="352" y="1833"/>
                    </a:lnTo>
                    <a:lnTo>
                      <a:pt x="634" y="2045"/>
                    </a:lnTo>
                    <a:lnTo>
                      <a:pt x="846" y="2115"/>
                    </a:lnTo>
                    <a:lnTo>
                      <a:pt x="1128" y="2186"/>
                    </a:lnTo>
                    <a:lnTo>
                      <a:pt x="1339" y="2115"/>
                    </a:lnTo>
                    <a:lnTo>
                      <a:pt x="1551" y="2045"/>
                    </a:lnTo>
                    <a:lnTo>
                      <a:pt x="1762" y="1904"/>
                    </a:lnTo>
                    <a:lnTo>
                      <a:pt x="1903" y="1763"/>
                    </a:lnTo>
                    <a:lnTo>
                      <a:pt x="2044" y="1551"/>
                    </a:lnTo>
                    <a:lnTo>
                      <a:pt x="2115" y="1340"/>
                    </a:lnTo>
                    <a:lnTo>
                      <a:pt x="2185" y="1128"/>
                    </a:lnTo>
                    <a:lnTo>
                      <a:pt x="2185" y="846"/>
                    </a:lnTo>
                    <a:lnTo>
                      <a:pt x="2185" y="635"/>
                    </a:lnTo>
                    <a:lnTo>
                      <a:pt x="2044" y="423"/>
                    </a:lnTo>
                    <a:lnTo>
                      <a:pt x="1903" y="283"/>
                    </a:lnTo>
                    <a:lnTo>
                      <a:pt x="1692" y="71"/>
                    </a:lnTo>
                    <a:lnTo>
                      <a:pt x="1410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4" name="Google Shape;84;p2"/>
              <p:cNvSpPr/>
              <p:nvPr/>
            </p:nvSpPr>
            <p:spPr>
              <a:xfrm>
                <a:off x="3150950" y="1836350"/>
                <a:ext cx="75800" cy="70500"/>
              </a:xfrm>
              <a:custGeom>
                <a:rect b="b" l="l" r="r" t="t"/>
                <a:pathLst>
                  <a:path extrusionOk="0" h="2820" w="3032">
                    <a:moveTo>
                      <a:pt x="1692" y="0"/>
                    </a:moveTo>
                    <a:lnTo>
                      <a:pt x="1410" y="71"/>
                    </a:lnTo>
                    <a:lnTo>
                      <a:pt x="1128" y="141"/>
                    </a:lnTo>
                    <a:lnTo>
                      <a:pt x="705" y="353"/>
                    </a:lnTo>
                    <a:lnTo>
                      <a:pt x="283" y="705"/>
                    </a:lnTo>
                    <a:lnTo>
                      <a:pt x="142" y="917"/>
                    </a:lnTo>
                    <a:lnTo>
                      <a:pt x="71" y="1199"/>
                    </a:lnTo>
                    <a:lnTo>
                      <a:pt x="1" y="1410"/>
                    </a:lnTo>
                    <a:lnTo>
                      <a:pt x="1" y="1692"/>
                    </a:lnTo>
                    <a:lnTo>
                      <a:pt x="71" y="1974"/>
                    </a:lnTo>
                    <a:lnTo>
                      <a:pt x="212" y="2256"/>
                    </a:lnTo>
                    <a:lnTo>
                      <a:pt x="424" y="2467"/>
                    </a:lnTo>
                    <a:lnTo>
                      <a:pt x="705" y="2679"/>
                    </a:lnTo>
                    <a:lnTo>
                      <a:pt x="987" y="2749"/>
                    </a:lnTo>
                    <a:lnTo>
                      <a:pt x="1269" y="2820"/>
                    </a:lnTo>
                    <a:lnTo>
                      <a:pt x="1551" y="2749"/>
                    </a:lnTo>
                    <a:lnTo>
                      <a:pt x="1833" y="2679"/>
                    </a:lnTo>
                    <a:lnTo>
                      <a:pt x="2115" y="2608"/>
                    </a:lnTo>
                    <a:lnTo>
                      <a:pt x="2397" y="2397"/>
                    </a:lnTo>
                    <a:lnTo>
                      <a:pt x="2609" y="2256"/>
                    </a:lnTo>
                    <a:lnTo>
                      <a:pt x="2820" y="2044"/>
                    </a:lnTo>
                    <a:lnTo>
                      <a:pt x="2961" y="1762"/>
                    </a:lnTo>
                    <a:lnTo>
                      <a:pt x="3031" y="1551"/>
                    </a:lnTo>
                    <a:lnTo>
                      <a:pt x="3031" y="1269"/>
                    </a:lnTo>
                    <a:lnTo>
                      <a:pt x="2961" y="987"/>
                    </a:lnTo>
                    <a:lnTo>
                      <a:pt x="2820" y="705"/>
                    </a:lnTo>
                    <a:lnTo>
                      <a:pt x="2609" y="423"/>
                    </a:lnTo>
                    <a:lnTo>
                      <a:pt x="2397" y="282"/>
                    </a:lnTo>
                    <a:lnTo>
                      <a:pt x="2186" y="141"/>
                    </a:lnTo>
                    <a:lnTo>
                      <a:pt x="1904" y="71"/>
                    </a:lnTo>
                    <a:lnTo>
                      <a:pt x="1692" y="0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5" name="Google Shape;85;p2"/>
              <p:cNvSpPr/>
              <p:nvPr/>
            </p:nvSpPr>
            <p:spPr>
              <a:xfrm>
                <a:off x="3182675" y="1952650"/>
                <a:ext cx="40550" cy="38775"/>
              </a:xfrm>
              <a:custGeom>
                <a:rect b="b" l="l" r="r" t="t"/>
                <a:pathLst>
                  <a:path extrusionOk="0" h="1551" w="1622">
                    <a:moveTo>
                      <a:pt x="423" y="0"/>
                    </a:moveTo>
                    <a:lnTo>
                      <a:pt x="141" y="212"/>
                    </a:lnTo>
                    <a:lnTo>
                      <a:pt x="71" y="353"/>
                    </a:lnTo>
                    <a:lnTo>
                      <a:pt x="0" y="494"/>
                    </a:lnTo>
                    <a:lnTo>
                      <a:pt x="0" y="705"/>
                    </a:lnTo>
                    <a:lnTo>
                      <a:pt x="0" y="917"/>
                    </a:lnTo>
                    <a:lnTo>
                      <a:pt x="141" y="1199"/>
                    </a:lnTo>
                    <a:lnTo>
                      <a:pt x="282" y="1410"/>
                    </a:lnTo>
                    <a:lnTo>
                      <a:pt x="564" y="1480"/>
                    </a:lnTo>
                    <a:lnTo>
                      <a:pt x="776" y="1551"/>
                    </a:lnTo>
                    <a:lnTo>
                      <a:pt x="1058" y="1551"/>
                    </a:lnTo>
                    <a:lnTo>
                      <a:pt x="1269" y="1410"/>
                    </a:lnTo>
                    <a:lnTo>
                      <a:pt x="1410" y="1269"/>
                    </a:lnTo>
                    <a:lnTo>
                      <a:pt x="1551" y="987"/>
                    </a:lnTo>
                    <a:lnTo>
                      <a:pt x="1621" y="776"/>
                    </a:lnTo>
                    <a:lnTo>
                      <a:pt x="1551" y="564"/>
                    </a:lnTo>
                    <a:lnTo>
                      <a:pt x="1551" y="353"/>
                    </a:lnTo>
                    <a:lnTo>
                      <a:pt x="1410" y="212"/>
                    </a:lnTo>
                    <a:lnTo>
                      <a:pt x="1128" y="0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6" name="Google Shape;86;p2"/>
              <p:cNvSpPr/>
              <p:nvPr/>
            </p:nvSpPr>
            <p:spPr>
              <a:xfrm>
                <a:off x="3709525" y="1667175"/>
                <a:ext cx="58175" cy="59950"/>
              </a:xfrm>
              <a:custGeom>
                <a:rect b="b" l="l" r="r" t="t"/>
                <a:pathLst>
                  <a:path extrusionOk="0" h="2398" w="2327">
                    <a:moveTo>
                      <a:pt x="1199" y="1"/>
                    </a:moveTo>
                    <a:lnTo>
                      <a:pt x="847" y="71"/>
                    </a:lnTo>
                    <a:lnTo>
                      <a:pt x="565" y="142"/>
                    </a:lnTo>
                    <a:lnTo>
                      <a:pt x="353" y="283"/>
                    </a:lnTo>
                    <a:lnTo>
                      <a:pt x="212" y="494"/>
                    </a:lnTo>
                    <a:lnTo>
                      <a:pt x="71" y="776"/>
                    </a:lnTo>
                    <a:lnTo>
                      <a:pt x="71" y="988"/>
                    </a:lnTo>
                    <a:lnTo>
                      <a:pt x="1" y="1270"/>
                    </a:lnTo>
                    <a:lnTo>
                      <a:pt x="71" y="1481"/>
                    </a:lnTo>
                    <a:lnTo>
                      <a:pt x="142" y="1763"/>
                    </a:lnTo>
                    <a:lnTo>
                      <a:pt x="283" y="1974"/>
                    </a:lnTo>
                    <a:lnTo>
                      <a:pt x="424" y="2186"/>
                    </a:lnTo>
                    <a:lnTo>
                      <a:pt x="635" y="2327"/>
                    </a:lnTo>
                    <a:lnTo>
                      <a:pt x="847" y="2397"/>
                    </a:lnTo>
                    <a:lnTo>
                      <a:pt x="1129" y="2397"/>
                    </a:lnTo>
                    <a:lnTo>
                      <a:pt x="1481" y="2327"/>
                    </a:lnTo>
                    <a:lnTo>
                      <a:pt x="1763" y="2186"/>
                    </a:lnTo>
                    <a:lnTo>
                      <a:pt x="2045" y="1904"/>
                    </a:lnTo>
                    <a:lnTo>
                      <a:pt x="2256" y="1551"/>
                    </a:lnTo>
                    <a:lnTo>
                      <a:pt x="2327" y="1199"/>
                    </a:lnTo>
                    <a:lnTo>
                      <a:pt x="2327" y="776"/>
                    </a:lnTo>
                    <a:lnTo>
                      <a:pt x="2256" y="494"/>
                    </a:lnTo>
                    <a:lnTo>
                      <a:pt x="1974" y="212"/>
                    </a:lnTo>
                    <a:lnTo>
                      <a:pt x="1763" y="142"/>
                    </a:lnTo>
                    <a:lnTo>
                      <a:pt x="1552" y="71"/>
                    </a:lnTo>
                    <a:lnTo>
                      <a:pt x="1199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7" name="Google Shape;87;p2"/>
              <p:cNvSpPr/>
              <p:nvPr/>
            </p:nvSpPr>
            <p:spPr>
              <a:xfrm>
                <a:off x="3767675" y="1591400"/>
                <a:ext cx="52900" cy="52900"/>
              </a:xfrm>
              <a:custGeom>
                <a:rect b="b" l="l" r="r" t="t"/>
                <a:pathLst>
                  <a:path extrusionOk="0" h="2116" w="2116">
                    <a:moveTo>
                      <a:pt x="1270" y="1"/>
                    </a:moveTo>
                    <a:lnTo>
                      <a:pt x="988" y="71"/>
                    </a:lnTo>
                    <a:lnTo>
                      <a:pt x="706" y="142"/>
                    </a:lnTo>
                    <a:lnTo>
                      <a:pt x="353" y="353"/>
                    </a:lnTo>
                    <a:lnTo>
                      <a:pt x="142" y="635"/>
                    </a:lnTo>
                    <a:lnTo>
                      <a:pt x="1" y="988"/>
                    </a:lnTo>
                    <a:lnTo>
                      <a:pt x="1" y="1270"/>
                    </a:lnTo>
                    <a:lnTo>
                      <a:pt x="71" y="1622"/>
                    </a:lnTo>
                    <a:lnTo>
                      <a:pt x="283" y="1904"/>
                    </a:lnTo>
                    <a:lnTo>
                      <a:pt x="565" y="2045"/>
                    </a:lnTo>
                    <a:lnTo>
                      <a:pt x="988" y="2116"/>
                    </a:lnTo>
                    <a:lnTo>
                      <a:pt x="1270" y="2116"/>
                    </a:lnTo>
                    <a:lnTo>
                      <a:pt x="1552" y="2045"/>
                    </a:lnTo>
                    <a:lnTo>
                      <a:pt x="1763" y="1904"/>
                    </a:lnTo>
                    <a:lnTo>
                      <a:pt x="1904" y="1763"/>
                    </a:lnTo>
                    <a:lnTo>
                      <a:pt x="2045" y="1552"/>
                    </a:lnTo>
                    <a:lnTo>
                      <a:pt x="2115" y="1340"/>
                    </a:lnTo>
                    <a:lnTo>
                      <a:pt x="2115" y="917"/>
                    </a:lnTo>
                    <a:lnTo>
                      <a:pt x="2045" y="706"/>
                    </a:lnTo>
                    <a:lnTo>
                      <a:pt x="1974" y="494"/>
                    </a:lnTo>
                    <a:lnTo>
                      <a:pt x="1833" y="283"/>
                    </a:lnTo>
                    <a:lnTo>
                      <a:pt x="1693" y="142"/>
                    </a:lnTo>
                    <a:lnTo>
                      <a:pt x="1481" y="71"/>
                    </a:lnTo>
                    <a:lnTo>
                      <a:pt x="1270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8" name="Google Shape;88;p2"/>
              <p:cNvSpPr/>
              <p:nvPr/>
            </p:nvSpPr>
            <p:spPr>
              <a:xfrm>
                <a:off x="3813500" y="1635475"/>
                <a:ext cx="35275" cy="40550"/>
              </a:xfrm>
              <a:custGeom>
                <a:rect b="b" l="l" r="r" t="t"/>
                <a:pathLst>
                  <a:path extrusionOk="0" h="1622" w="1411">
                    <a:moveTo>
                      <a:pt x="564" y="0"/>
                    </a:moveTo>
                    <a:lnTo>
                      <a:pt x="423" y="71"/>
                    </a:lnTo>
                    <a:lnTo>
                      <a:pt x="212" y="353"/>
                    </a:lnTo>
                    <a:lnTo>
                      <a:pt x="71" y="775"/>
                    </a:lnTo>
                    <a:lnTo>
                      <a:pt x="0" y="1198"/>
                    </a:lnTo>
                    <a:lnTo>
                      <a:pt x="71" y="1339"/>
                    </a:lnTo>
                    <a:lnTo>
                      <a:pt x="141" y="1480"/>
                    </a:lnTo>
                    <a:lnTo>
                      <a:pt x="282" y="1551"/>
                    </a:lnTo>
                    <a:lnTo>
                      <a:pt x="494" y="1621"/>
                    </a:lnTo>
                    <a:lnTo>
                      <a:pt x="705" y="1551"/>
                    </a:lnTo>
                    <a:lnTo>
                      <a:pt x="1058" y="1410"/>
                    </a:lnTo>
                    <a:lnTo>
                      <a:pt x="1269" y="1269"/>
                    </a:lnTo>
                    <a:lnTo>
                      <a:pt x="1340" y="1128"/>
                    </a:lnTo>
                    <a:lnTo>
                      <a:pt x="1410" y="916"/>
                    </a:lnTo>
                    <a:lnTo>
                      <a:pt x="1410" y="775"/>
                    </a:lnTo>
                    <a:lnTo>
                      <a:pt x="1199" y="493"/>
                    </a:lnTo>
                    <a:lnTo>
                      <a:pt x="987" y="212"/>
                    </a:lnTo>
                    <a:lnTo>
                      <a:pt x="846" y="71"/>
                    </a:lnTo>
                    <a:lnTo>
                      <a:pt x="705" y="0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89" name="Google Shape;89;p2"/>
              <p:cNvSpPr/>
              <p:nvPr/>
            </p:nvSpPr>
            <p:spPr>
              <a:xfrm>
                <a:off x="3774725" y="1668950"/>
                <a:ext cx="51125" cy="45825"/>
              </a:xfrm>
              <a:custGeom>
                <a:rect b="b" l="l" r="r" t="t"/>
                <a:pathLst>
                  <a:path extrusionOk="0" h="1833" w="2045">
                    <a:moveTo>
                      <a:pt x="776" y="0"/>
                    </a:moveTo>
                    <a:lnTo>
                      <a:pt x="424" y="141"/>
                    </a:lnTo>
                    <a:lnTo>
                      <a:pt x="283" y="212"/>
                    </a:lnTo>
                    <a:lnTo>
                      <a:pt x="142" y="353"/>
                    </a:lnTo>
                    <a:lnTo>
                      <a:pt x="71" y="564"/>
                    </a:lnTo>
                    <a:lnTo>
                      <a:pt x="1" y="705"/>
                    </a:lnTo>
                    <a:lnTo>
                      <a:pt x="1" y="987"/>
                    </a:lnTo>
                    <a:lnTo>
                      <a:pt x="71" y="1199"/>
                    </a:lnTo>
                    <a:lnTo>
                      <a:pt x="283" y="1480"/>
                    </a:lnTo>
                    <a:lnTo>
                      <a:pt x="565" y="1692"/>
                    </a:lnTo>
                    <a:lnTo>
                      <a:pt x="917" y="1833"/>
                    </a:lnTo>
                    <a:lnTo>
                      <a:pt x="1551" y="1833"/>
                    </a:lnTo>
                    <a:lnTo>
                      <a:pt x="1833" y="1621"/>
                    </a:lnTo>
                    <a:lnTo>
                      <a:pt x="1904" y="1480"/>
                    </a:lnTo>
                    <a:lnTo>
                      <a:pt x="1974" y="1340"/>
                    </a:lnTo>
                    <a:lnTo>
                      <a:pt x="2045" y="917"/>
                    </a:lnTo>
                    <a:lnTo>
                      <a:pt x="1974" y="635"/>
                    </a:lnTo>
                    <a:lnTo>
                      <a:pt x="1904" y="423"/>
                    </a:lnTo>
                    <a:lnTo>
                      <a:pt x="1763" y="282"/>
                    </a:lnTo>
                    <a:lnTo>
                      <a:pt x="1551" y="141"/>
                    </a:lnTo>
                    <a:lnTo>
                      <a:pt x="1199" y="0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90" name="Google Shape;90;p2"/>
            <p:cNvSpPr/>
            <p:nvPr/>
          </p:nvSpPr>
          <p:spPr>
            <a:xfrm>
              <a:off x="1177875" y="2516525"/>
              <a:ext cx="652000" cy="1566525"/>
            </a:xfrm>
            <a:custGeom>
              <a:rect b="b" l="l" r="r" t="t"/>
              <a:pathLst>
                <a:path extrusionOk="0" h="62661" w="26080">
                  <a:moveTo>
                    <a:pt x="19525" y="13956"/>
                  </a:moveTo>
                  <a:lnTo>
                    <a:pt x="19807" y="14027"/>
                  </a:lnTo>
                  <a:lnTo>
                    <a:pt x="20088" y="14168"/>
                  </a:lnTo>
                  <a:lnTo>
                    <a:pt x="19595" y="14168"/>
                  </a:lnTo>
                  <a:lnTo>
                    <a:pt x="19243" y="14097"/>
                  </a:lnTo>
                  <a:lnTo>
                    <a:pt x="19313" y="14027"/>
                  </a:lnTo>
                  <a:lnTo>
                    <a:pt x="19313" y="13956"/>
                  </a:lnTo>
                  <a:close/>
                  <a:moveTo>
                    <a:pt x="16353" y="15366"/>
                  </a:moveTo>
                  <a:lnTo>
                    <a:pt x="16635" y="15507"/>
                  </a:lnTo>
                  <a:lnTo>
                    <a:pt x="16776" y="15648"/>
                  </a:lnTo>
                  <a:lnTo>
                    <a:pt x="16917" y="15930"/>
                  </a:lnTo>
                  <a:lnTo>
                    <a:pt x="16917" y="16353"/>
                  </a:lnTo>
                  <a:lnTo>
                    <a:pt x="16846" y="16423"/>
                  </a:lnTo>
                  <a:lnTo>
                    <a:pt x="16776" y="16564"/>
                  </a:lnTo>
                  <a:lnTo>
                    <a:pt x="16494" y="16705"/>
                  </a:lnTo>
                  <a:lnTo>
                    <a:pt x="16141" y="16776"/>
                  </a:lnTo>
                  <a:lnTo>
                    <a:pt x="15648" y="16846"/>
                  </a:lnTo>
                  <a:lnTo>
                    <a:pt x="14802" y="16917"/>
                  </a:lnTo>
                  <a:lnTo>
                    <a:pt x="14309" y="16846"/>
                  </a:lnTo>
                  <a:lnTo>
                    <a:pt x="13956" y="16776"/>
                  </a:lnTo>
                  <a:lnTo>
                    <a:pt x="13815" y="16635"/>
                  </a:lnTo>
                  <a:lnTo>
                    <a:pt x="13745" y="16494"/>
                  </a:lnTo>
                  <a:lnTo>
                    <a:pt x="13815" y="16282"/>
                  </a:lnTo>
                  <a:lnTo>
                    <a:pt x="14027" y="16141"/>
                  </a:lnTo>
                  <a:lnTo>
                    <a:pt x="14238" y="15930"/>
                  </a:lnTo>
                  <a:lnTo>
                    <a:pt x="14943" y="15577"/>
                  </a:lnTo>
                  <a:lnTo>
                    <a:pt x="15296" y="15436"/>
                  </a:lnTo>
                  <a:lnTo>
                    <a:pt x="15648" y="15366"/>
                  </a:lnTo>
                  <a:close/>
                  <a:moveTo>
                    <a:pt x="18397" y="17269"/>
                  </a:moveTo>
                  <a:lnTo>
                    <a:pt x="18820" y="17480"/>
                  </a:lnTo>
                  <a:lnTo>
                    <a:pt x="18890" y="17692"/>
                  </a:lnTo>
                  <a:lnTo>
                    <a:pt x="18890" y="17833"/>
                  </a:lnTo>
                  <a:lnTo>
                    <a:pt x="18820" y="17974"/>
                  </a:lnTo>
                  <a:lnTo>
                    <a:pt x="18749" y="18115"/>
                  </a:lnTo>
                  <a:lnTo>
                    <a:pt x="18326" y="18890"/>
                  </a:lnTo>
                  <a:lnTo>
                    <a:pt x="18044" y="19383"/>
                  </a:lnTo>
                  <a:lnTo>
                    <a:pt x="17763" y="19665"/>
                  </a:lnTo>
                  <a:lnTo>
                    <a:pt x="17551" y="19736"/>
                  </a:lnTo>
                  <a:lnTo>
                    <a:pt x="17340" y="19736"/>
                  </a:lnTo>
                  <a:lnTo>
                    <a:pt x="17199" y="19595"/>
                  </a:lnTo>
                  <a:lnTo>
                    <a:pt x="17128" y="19313"/>
                  </a:lnTo>
                  <a:lnTo>
                    <a:pt x="17058" y="18961"/>
                  </a:lnTo>
                  <a:lnTo>
                    <a:pt x="17128" y="18608"/>
                  </a:lnTo>
                  <a:lnTo>
                    <a:pt x="17199" y="18256"/>
                  </a:lnTo>
                  <a:lnTo>
                    <a:pt x="17340" y="17903"/>
                  </a:lnTo>
                  <a:lnTo>
                    <a:pt x="17481" y="17621"/>
                  </a:lnTo>
                  <a:lnTo>
                    <a:pt x="17763" y="17410"/>
                  </a:lnTo>
                  <a:lnTo>
                    <a:pt x="18044" y="17269"/>
                  </a:lnTo>
                  <a:close/>
                  <a:moveTo>
                    <a:pt x="13886" y="20441"/>
                  </a:moveTo>
                  <a:lnTo>
                    <a:pt x="13674" y="21005"/>
                  </a:lnTo>
                  <a:lnTo>
                    <a:pt x="13604" y="21568"/>
                  </a:lnTo>
                  <a:lnTo>
                    <a:pt x="13534" y="21850"/>
                  </a:lnTo>
                  <a:lnTo>
                    <a:pt x="13252" y="22344"/>
                  </a:lnTo>
                  <a:lnTo>
                    <a:pt x="13111" y="22555"/>
                  </a:lnTo>
                  <a:lnTo>
                    <a:pt x="12970" y="22696"/>
                  </a:lnTo>
                  <a:lnTo>
                    <a:pt x="12758" y="22767"/>
                  </a:lnTo>
                  <a:lnTo>
                    <a:pt x="12617" y="22696"/>
                  </a:lnTo>
                  <a:lnTo>
                    <a:pt x="12406" y="22485"/>
                  </a:lnTo>
                  <a:lnTo>
                    <a:pt x="12335" y="22344"/>
                  </a:lnTo>
                  <a:lnTo>
                    <a:pt x="12265" y="22132"/>
                  </a:lnTo>
                  <a:lnTo>
                    <a:pt x="12265" y="21921"/>
                  </a:lnTo>
                  <a:lnTo>
                    <a:pt x="12406" y="21639"/>
                  </a:lnTo>
                  <a:lnTo>
                    <a:pt x="12617" y="21287"/>
                  </a:lnTo>
                  <a:lnTo>
                    <a:pt x="12970" y="21005"/>
                  </a:lnTo>
                  <a:lnTo>
                    <a:pt x="13322" y="20723"/>
                  </a:lnTo>
                  <a:lnTo>
                    <a:pt x="13886" y="20441"/>
                  </a:lnTo>
                  <a:close/>
                  <a:moveTo>
                    <a:pt x="6979" y="22767"/>
                  </a:moveTo>
                  <a:lnTo>
                    <a:pt x="7401" y="22837"/>
                  </a:lnTo>
                  <a:lnTo>
                    <a:pt x="7824" y="23049"/>
                  </a:lnTo>
                  <a:lnTo>
                    <a:pt x="8247" y="23190"/>
                  </a:lnTo>
                  <a:lnTo>
                    <a:pt x="8811" y="23472"/>
                  </a:lnTo>
                  <a:lnTo>
                    <a:pt x="8600" y="23683"/>
                  </a:lnTo>
                  <a:lnTo>
                    <a:pt x="8247" y="23894"/>
                  </a:lnTo>
                  <a:lnTo>
                    <a:pt x="7754" y="24035"/>
                  </a:lnTo>
                  <a:lnTo>
                    <a:pt x="7260" y="24176"/>
                  </a:lnTo>
                  <a:lnTo>
                    <a:pt x="6767" y="24176"/>
                  </a:lnTo>
                  <a:lnTo>
                    <a:pt x="6415" y="24106"/>
                  </a:lnTo>
                  <a:lnTo>
                    <a:pt x="6274" y="23965"/>
                  </a:lnTo>
                  <a:lnTo>
                    <a:pt x="6203" y="23824"/>
                  </a:lnTo>
                  <a:lnTo>
                    <a:pt x="6133" y="23683"/>
                  </a:lnTo>
                  <a:lnTo>
                    <a:pt x="6133" y="23472"/>
                  </a:lnTo>
                  <a:lnTo>
                    <a:pt x="6203" y="23190"/>
                  </a:lnTo>
                  <a:lnTo>
                    <a:pt x="6274" y="23049"/>
                  </a:lnTo>
                  <a:lnTo>
                    <a:pt x="6415" y="22908"/>
                  </a:lnTo>
                  <a:lnTo>
                    <a:pt x="6556" y="22837"/>
                  </a:lnTo>
                  <a:lnTo>
                    <a:pt x="6979" y="22767"/>
                  </a:lnTo>
                  <a:close/>
                  <a:moveTo>
                    <a:pt x="9868" y="23965"/>
                  </a:moveTo>
                  <a:lnTo>
                    <a:pt x="9868" y="24247"/>
                  </a:lnTo>
                  <a:lnTo>
                    <a:pt x="9868" y="24458"/>
                  </a:lnTo>
                  <a:lnTo>
                    <a:pt x="9727" y="24317"/>
                  </a:lnTo>
                  <a:lnTo>
                    <a:pt x="9727" y="24247"/>
                  </a:lnTo>
                  <a:lnTo>
                    <a:pt x="9727" y="24106"/>
                  </a:lnTo>
                  <a:lnTo>
                    <a:pt x="9868" y="23965"/>
                  </a:lnTo>
                  <a:close/>
                  <a:moveTo>
                    <a:pt x="9868" y="24599"/>
                  </a:moveTo>
                  <a:lnTo>
                    <a:pt x="9939" y="26079"/>
                  </a:lnTo>
                  <a:lnTo>
                    <a:pt x="9868" y="26502"/>
                  </a:lnTo>
                  <a:lnTo>
                    <a:pt x="9798" y="26925"/>
                  </a:lnTo>
                  <a:lnTo>
                    <a:pt x="9657" y="27348"/>
                  </a:lnTo>
                  <a:lnTo>
                    <a:pt x="9445" y="27701"/>
                  </a:lnTo>
                  <a:lnTo>
                    <a:pt x="9234" y="27912"/>
                  </a:lnTo>
                  <a:lnTo>
                    <a:pt x="9023" y="27912"/>
                  </a:lnTo>
                  <a:lnTo>
                    <a:pt x="8952" y="27771"/>
                  </a:lnTo>
                  <a:lnTo>
                    <a:pt x="8882" y="27630"/>
                  </a:lnTo>
                  <a:lnTo>
                    <a:pt x="8670" y="27066"/>
                  </a:lnTo>
                  <a:lnTo>
                    <a:pt x="8670" y="26502"/>
                  </a:lnTo>
                  <a:lnTo>
                    <a:pt x="8741" y="26150"/>
                  </a:lnTo>
                  <a:lnTo>
                    <a:pt x="8952" y="25798"/>
                  </a:lnTo>
                  <a:lnTo>
                    <a:pt x="9164" y="25586"/>
                  </a:lnTo>
                  <a:lnTo>
                    <a:pt x="9657" y="25163"/>
                  </a:lnTo>
                  <a:lnTo>
                    <a:pt x="9798" y="24952"/>
                  </a:lnTo>
                  <a:lnTo>
                    <a:pt x="9868" y="24599"/>
                  </a:lnTo>
                  <a:close/>
                  <a:moveTo>
                    <a:pt x="19313" y="28335"/>
                  </a:moveTo>
                  <a:lnTo>
                    <a:pt x="19243" y="28687"/>
                  </a:lnTo>
                  <a:lnTo>
                    <a:pt x="19243" y="29040"/>
                  </a:lnTo>
                  <a:lnTo>
                    <a:pt x="19313" y="29181"/>
                  </a:lnTo>
                  <a:lnTo>
                    <a:pt x="19454" y="29322"/>
                  </a:lnTo>
                  <a:lnTo>
                    <a:pt x="19595" y="29392"/>
                  </a:lnTo>
                  <a:lnTo>
                    <a:pt x="19807" y="29392"/>
                  </a:lnTo>
                  <a:lnTo>
                    <a:pt x="19313" y="30238"/>
                  </a:lnTo>
                  <a:lnTo>
                    <a:pt x="19031" y="30661"/>
                  </a:lnTo>
                  <a:lnTo>
                    <a:pt x="18679" y="31084"/>
                  </a:lnTo>
                  <a:lnTo>
                    <a:pt x="18538" y="31013"/>
                  </a:lnTo>
                  <a:lnTo>
                    <a:pt x="18397" y="30872"/>
                  </a:lnTo>
                  <a:lnTo>
                    <a:pt x="18326" y="30731"/>
                  </a:lnTo>
                  <a:lnTo>
                    <a:pt x="18256" y="30590"/>
                  </a:lnTo>
                  <a:lnTo>
                    <a:pt x="18326" y="30168"/>
                  </a:lnTo>
                  <a:lnTo>
                    <a:pt x="18467" y="29745"/>
                  </a:lnTo>
                  <a:lnTo>
                    <a:pt x="18679" y="29251"/>
                  </a:lnTo>
                  <a:lnTo>
                    <a:pt x="18961" y="28899"/>
                  </a:lnTo>
                  <a:lnTo>
                    <a:pt x="19313" y="28335"/>
                  </a:lnTo>
                  <a:close/>
                  <a:moveTo>
                    <a:pt x="21569" y="28758"/>
                  </a:moveTo>
                  <a:lnTo>
                    <a:pt x="22062" y="28969"/>
                  </a:lnTo>
                  <a:lnTo>
                    <a:pt x="22555" y="29181"/>
                  </a:lnTo>
                  <a:lnTo>
                    <a:pt x="23049" y="29533"/>
                  </a:lnTo>
                  <a:lnTo>
                    <a:pt x="23472" y="29886"/>
                  </a:lnTo>
                  <a:lnTo>
                    <a:pt x="23754" y="30238"/>
                  </a:lnTo>
                  <a:lnTo>
                    <a:pt x="23824" y="30450"/>
                  </a:lnTo>
                  <a:lnTo>
                    <a:pt x="23824" y="30661"/>
                  </a:lnTo>
                  <a:lnTo>
                    <a:pt x="23754" y="30872"/>
                  </a:lnTo>
                  <a:lnTo>
                    <a:pt x="23613" y="31013"/>
                  </a:lnTo>
                  <a:lnTo>
                    <a:pt x="23401" y="31225"/>
                  </a:lnTo>
                  <a:lnTo>
                    <a:pt x="23190" y="31366"/>
                  </a:lnTo>
                  <a:lnTo>
                    <a:pt x="22908" y="31436"/>
                  </a:lnTo>
                  <a:lnTo>
                    <a:pt x="22696" y="31366"/>
                  </a:lnTo>
                  <a:lnTo>
                    <a:pt x="22485" y="31295"/>
                  </a:lnTo>
                  <a:lnTo>
                    <a:pt x="22203" y="31154"/>
                  </a:lnTo>
                  <a:lnTo>
                    <a:pt x="21780" y="30802"/>
                  </a:lnTo>
                  <a:lnTo>
                    <a:pt x="21428" y="30309"/>
                  </a:lnTo>
                  <a:lnTo>
                    <a:pt x="21216" y="29745"/>
                  </a:lnTo>
                  <a:lnTo>
                    <a:pt x="21146" y="29251"/>
                  </a:lnTo>
                  <a:lnTo>
                    <a:pt x="21146" y="28969"/>
                  </a:lnTo>
                  <a:lnTo>
                    <a:pt x="21216" y="28758"/>
                  </a:lnTo>
                  <a:close/>
                  <a:moveTo>
                    <a:pt x="20934" y="33410"/>
                  </a:moveTo>
                  <a:lnTo>
                    <a:pt x="21075" y="33692"/>
                  </a:lnTo>
                  <a:lnTo>
                    <a:pt x="21133" y="33749"/>
                  </a:lnTo>
                  <a:lnTo>
                    <a:pt x="21005" y="34326"/>
                  </a:lnTo>
                  <a:lnTo>
                    <a:pt x="20511" y="34467"/>
                  </a:lnTo>
                  <a:lnTo>
                    <a:pt x="20018" y="34538"/>
                  </a:lnTo>
                  <a:lnTo>
                    <a:pt x="20018" y="34538"/>
                  </a:lnTo>
                  <a:lnTo>
                    <a:pt x="20159" y="34185"/>
                  </a:lnTo>
                  <a:lnTo>
                    <a:pt x="20441" y="33903"/>
                  </a:lnTo>
                  <a:lnTo>
                    <a:pt x="20934" y="33410"/>
                  </a:lnTo>
                  <a:close/>
                  <a:moveTo>
                    <a:pt x="22767" y="34115"/>
                  </a:moveTo>
                  <a:lnTo>
                    <a:pt x="23260" y="34185"/>
                  </a:lnTo>
                  <a:lnTo>
                    <a:pt x="23754" y="34256"/>
                  </a:lnTo>
                  <a:lnTo>
                    <a:pt x="24247" y="34467"/>
                  </a:lnTo>
                  <a:lnTo>
                    <a:pt x="24670" y="34749"/>
                  </a:lnTo>
                  <a:lnTo>
                    <a:pt x="24811" y="34890"/>
                  </a:lnTo>
                  <a:lnTo>
                    <a:pt x="24881" y="35031"/>
                  </a:lnTo>
                  <a:lnTo>
                    <a:pt x="24881" y="35172"/>
                  </a:lnTo>
                  <a:lnTo>
                    <a:pt x="24811" y="35313"/>
                  </a:lnTo>
                  <a:lnTo>
                    <a:pt x="24599" y="35454"/>
                  </a:lnTo>
                  <a:lnTo>
                    <a:pt x="24247" y="35524"/>
                  </a:lnTo>
                  <a:lnTo>
                    <a:pt x="23824" y="35454"/>
                  </a:lnTo>
                  <a:lnTo>
                    <a:pt x="23613" y="35383"/>
                  </a:lnTo>
                  <a:lnTo>
                    <a:pt x="23401" y="35242"/>
                  </a:lnTo>
                  <a:lnTo>
                    <a:pt x="23190" y="35031"/>
                  </a:lnTo>
                  <a:lnTo>
                    <a:pt x="23049" y="34820"/>
                  </a:lnTo>
                  <a:lnTo>
                    <a:pt x="22837" y="34467"/>
                  </a:lnTo>
                  <a:lnTo>
                    <a:pt x="22767" y="34115"/>
                  </a:lnTo>
                  <a:close/>
                  <a:moveTo>
                    <a:pt x="7260" y="35877"/>
                  </a:moveTo>
                  <a:lnTo>
                    <a:pt x="6626" y="36723"/>
                  </a:lnTo>
                  <a:lnTo>
                    <a:pt x="5851" y="37498"/>
                  </a:lnTo>
                  <a:lnTo>
                    <a:pt x="5146" y="37991"/>
                  </a:lnTo>
                  <a:lnTo>
                    <a:pt x="4441" y="38485"/>
                  </a:lnTo>
                  <a:lnTo>
                    <a:pt x="4723" y="38273"/>
                  </a:lnTo>
                  <a:lnTo>
                    <a:pt x="4935" y="37991"/>
                  </a:lnTo>
                  <a:lnTo>
                    <a:pt x="5569" y="37216"/>
                  </a:lnTo>
                  <a:lnTo>
                    <a:pt x="5921" y="36793"/>
                  </a:lnTo>
                  <a:lnTo>
                    <a:pt x="6344" y="36370"/>
                  </a:lnTo>
                  <a:lnTo>
                    <a:pt x="6767" y="36088"/>
                  </a:lnTo>
                  <a:lnTo>
                    <a:pt x="7260" y="35877"/>
                  </a:lnTo>
                  <a:close/>
                  <a:moveTo>
                    <a:pt x="21639" y="37568"/>
                  </a:moveTo>
                  <a:lnTo>
                    <a:pt x="21569" y="37921"/>
                  </a:lnTo>
                  <a:lnTo>
                    <a:pt x="21357" y="38344"/>
                  </a:lnTo>
                  <a:lnTo>
                    <a:pt x="20934" y="38978"/>
                  </a:lnTo>
                  <a:lnTo>
                    <a:pt x="20723" y="39331"/>
                  </a:lnTo>
                  <a:lnTo>
                    <a:pt x="20511" y="39612"/>
                  </a:lnTo>
                  <a:lnTo>
                    <a:pt x="20229" y="39824"/>
                  </a:lnTo>
                  <a:lnTo>
                    <a:pt x="19948" y="40035"/>
                  </a:lnTo>
                  <a:lnTo>
                    <a:pt x="19807" y="40035"/>
                  </a:lnTo>
                  <a:lnTo>
                    <a:pt x="19736" y="39894"/>
                  </a:lnTo>
                  <a:lnTo>
                    <a:pt x="19736" y="39824"/>
                  </a:lnTo>
                  <a:lnTo>
                    <a:pt x="19807" y="39612"/>
                  </a:lnTo>
                  <a:lnTo>
                    <a:pt x="20088" y="39260"/>
                  </a:lnTo>
                  <a:lnTo>
                    <a:pt x="20441" y="38767"/>
                  </a:lnTo>
                  <a:lnTo>
                    <a:pt x="21287" y="37921"/>
                  </a:lnTo>
                  <a:lnTo>
                    <a:pt x="21639" y="37568"/>
                  </a:lnTo>
                  <a:close/>
                  <a:moveTo>
                    <a:pt x="7754" y="38203"/>
                  </a:moveTo>
                  <a:lnTo>
                    <a:pt x="7824" y="38767"/>
                  </a:lnTo>
                  <a:lnTo>
                    <a:pt x="7824" y="39331"/>
                  </a:lnTo>
                  <a:lnTo>
                    <a:pt x="7824" y="39894"/>
                  </a:lnTo>
                  <a:lnTo>
                    <a:pt x="7683" y="40388"/>
                  </a:lnTo>
                  <a:lnTo>
                    <a:pt x="7613" y="40811"/>
                  </a:lnTo>
                  <a:lnTo>
                    <a:pt x="7331" y="41163"/>
                  </a:lnTo>
                  <a:lnTo>
                    <a:pt x="7260" y="41234"/>
                  </a:lnTo>
                  <a:lnTo>
                    <a:pt x="7190" y="41163"/>
                  </a:lnTo>
                  <a:lnTo>
                    <a:pt x="7120" y="40952"/>
                  </a:lnTo>
                  <a:lnTo>
                    <a:pt x="7120" y="40529"/>
                  </a:lnTo>
                  <a:lnTo>
                    <a:pt x="7260" y="39965"/>
                  </a:lnTo>
                  <a:lnTo>
                    <a:pt x="7542" y="38837"/>
                  </a:lnTo>
                  <a:lnTo>
                    <a:pt x="7754" y="38203"/>
                  </a:lnTo>
                  <a:close/>
                  <a:moveTo>
                    <a:pt x="22908" y="38203"/>
                  </a:moveTo>
                  <a:lnTo>
                    <a:pt x="23472" y="38555"/>
                  </a:lnTo>
                  <a:lnTo>
                    <a:pt x="23824" y="38908"/>
                  </a:lnTo>
                  <a:lnTo>
                    <a:pt x="24036" y="39260"/>
                  </a:lnTo>
                  <a:lnTo>
                    <a:pt x="24106" y="39612"/>
                  </a:lnTo>
                  <a:lnTo>
                    <a:pt x="24106" y="40035"/>
                  </a:lnTo>
                  <a:lnTo>
                    <a:pt x="23965" y="40317"/>
                  </a:lnTo>
                  <a:lnTo>
                    <a:pt x="23754" y="40670"/>
                  </a:lnTo>
                  <a:lnTo>
                    <a:pt x="23542" y="40952"/>
                  </a:lnTo>
                  <a:lnTo>
                    <a:pt x="23331" y="41163"/>
                  </a:lnTo>
                  <a:lnTo>
                    <a:pt x="23049" y="41304"/>
                  </a:lnTo>
                  <a:lnTo>
                    <a:pt x="22767" y="41375"/>
                  </a:lnTo>
                  <a:lnTo>
                    <a:pt x="22555" y="41375"/>
                  </a:lnTo>
                  <a:lnTo>
                    <a:pt x="22414" y="41234"/>
                  </a:lnTo>
                  <a:lnTo>
                    <a:pt x="22344" y="41022"/>
                  </a:lnTo>
                  <a:lnTo>
                    <a:pt x="22344" y="40670"/>
                  </a:lnTo>
                  <a:lnTo>
                    <a:pt x="22414" y="40247"/>
                  </a:lnTo>
                  <a:lnTo>
                    <a:pt x="22696" y="39190"/>
                  </a:lnTo>
                  <a:lnTo>
                    <a:pt x="22908" y="38203"/>
                  </a:lnTo>
                  <a:close/>
                  <a:moveTo>
                    <a:pt x="3102" y="42784"/>
                  </a:moveTo>
                  <a:lnTo>
                    <a:pt x="3172" y="42925"/>
                  </a:lnTo>
                  <a:lnTo>
                    <a:pt x="3172" y="43137"/>
                  </a:lnTo>
                  <a:lnTo>
                    <a:pt x="2961" y="43630"/>
                  </a:lnTo>
                  <a:lnTo>
                    <a:pt x="2538" y="44405"/>
                  </a:lnTo>
                  <a:lnTo>
                    <a:pt x="1904" y="44828"/>
                  </a:lnTo>
                  <a:lnTo>
                    <a:pt x="1481" y="44828"/>
                  </a:lnTo>
                  <a:lnTo>
                    <a:pt x="1481" y="44687"/>
                  </a:lnTo>
                  <a:lnTo>
                    <a:pt x="1622" y="44405"/>
                  </a:lnTo>
                  <a:lnTo>
                    <a:pt x="1904" y="43983"/>
                  </a:lnTo>
                  <a:lnTo>
                    <a:pt x="2256" y="43489"/>
                  </a:lnTo>
                  <a:lnTo>
                    <a:pt x="2679" y="43066"/>
                  </a:lnTo>
                  <a:lnTo>
                    <a:pt x="3102" y="42784"/>
                  </a:lnTo>
                  <a:close/>
                  <a:moveTo>
                    <a:pt x="4441" y="43419"/>
                  </a:moveTo>
                  <a:lnTo>
                    <a:pt x="4935" y="43771"/>
                  </a:lnTo>
                  <a:lnTo>
                    <a:pt x="5075" y="43912"/>
                  </a:lnTo>
                  <a:lnTo>
                    <a:pt x="5146" y="44194"/>
                  </a:lnTo>
                  <a:lnTo>
                    <a:pt x="5146" y="44405"/>
                  </a:lnTo>
                  <a:lnTo>
                    <a:pt x="5146" y="44617"/>
                  </a:lnTo>
                  <a:lnTo>
                    <a:pt x="5005" y="45110"/>
                  </a:lnTo>
                  <a:lnTo>
                    <a:pt x="4794" y="45392"/>
                  </a:lnTo>
                  <a:lnTo>
                    <a:pt x="4653" y="45463"/>
                  </a:lnTo>
                  <a:lnTo>
                    <a:pt x="4512" y="45463"/>
                  </a:lnTo>
                  <a:lnTo>
                    <a:pt x="4441" y="45392"/>
                  </a:lnTo>
                  <a:lnTo>
                    <a:pt x="4300" y="45251"/>
                  </a:lnTo>
                  <a:lnTo>
                    <a:pt x="4300" y="44969"/>
                  </a:lnTo>
                  <a:lnTo>
                    <a:pt x="4300" y="44617"/>
                  </a:lnTo>
                  <a:lnTo>
                    <a:pt x="4300" y="44053"/>
                  </a:lnTo>
                  <a:lnTo>
                    <a:pt x="4441" y="43419"/>
                  </a:lnTo>
                  <a:close/>
                  <a:moveTo>
                    <a:pt x="12688" y="43912"/>
                  </a:moveTo>
                  <a:lnTo>
                    <a:pt x="13322" y="44053"/>
                  </a:lnTo>
                  <a:lnTo>
                    <a:pt x="13956" y="44335"/>
                  </a:lnTo>
                  <a:lnTo>
                    <a:pt x="14450" y="44687"/>
                  </a:lnTo>
                  <a:lnTo>
                    <a:pt x="14661" y="44899"/>
                  </a:lnTo>
                  <a:lnTo>
                    <a:pt x="14873" y="45181"/>
                  </a:lnTo>
                  <a:lnTo>
                    <a:pt x="14943" y="45322"/>
                  </a:lnTo>
                  <a:lnTo>
                    <a:pt x="15014" y="45392"/>
                  </a:lnTo>
                  <a:lnTo>
                    <a:pt x="15014" y="45533"/>
                  </a:lnTo>
                  <a:lnTo>
                    <a:pt x="14873" y="45674"/>
                  </a:lnTo>
                  <a:lnTo>
                    <a:pt x="14661" y="45674"/>
                  </a:lnTo>
                  <a:lnTo>
                    <a:pt x="14379" y="45533"/>
                  </a:lnTo>
                  <a:lnTo>
                    <a:pt x="14027" y="45322"/>
                  </a:lnTo>
                  <a:lnTo>
                    <a:pt x="13674" y="45040"/>
                  </a:lnTo>
                  <a:lnTo>
                    <a:pt x="13040" y="44405"/>
                  </a:lnTo>
                  <a:lnTo>
                    <a:pt x="12688" y="43912"/>
                  </a:lnTo>
                  <a:close/>
                  <a:moveTo>
                    <a:pt x="12617" y="46168"/>
                  </a:moveTo>
                  <a:lnTo>
                    <a:pt x="12688" y="46238"/>
                  </a:lnTo>
                  <a:lnTo>
                    <a:pt x="12688" y="46520"/>
                  </a:lnTo>
                  <a:lnTo>
                    <a:pt x="12688" y="46872"/>
                  </a:lnTo>
                  <a:lnTo>
                    <a:pt x="12547" y="47859"/>
                  </a:lnTo>
                  <a:lnTo>
                    <a:pt x="12406" y="48353"/>
                  </a:lnTo>
                  <a:lnTo>
                    <a:pt x="12265" y="48705"/>
                  </a:lnTo>
                  <a:lnTo>
                    <a:pt x="12053" y="48987"/>
                  </a:lnTo>
                  <a:lnTo>
                    <a:pt x="11912" y="49057"/>
                  </a:lnTo>
                  <a:lnTo>
                    <a:pt x="11771" y="49057"/>
                  </a:lnTo>
                  <a:lnTo>
                    <a:pt x="11701" y="48987"/>
                  </a:lnTo>
                  <a:lnTo>
                    <a:pt x="11701" y="48916"/>
                  </a:lnTo>
                  <a:lnTo>
                    <a:pt x="11701" y="48494"/>
                  </a:lnTo>
                  <a:lnTo>
                    <a:pt x="11771" y="48000"/>
                  </a:lnTo>
                  <a:lnTo>
                    <a:pt x="11983" y="47436"/>
                  </a:lnTo>
                  <a:lnTo>
                    <a:pt x="12194" y="46872"/>
                  </a:lnTo>
                  <a:lnTo>
                    <a:pt x="12406" y="46449"/>
                  </a:lnTo>
                  <a:lnTo>
                    <a:pt x="12547" y="46238"/>
                  </a:lnTo>
                  <a:lnTo>
                    <a:pt x="12617" y="46168"/>
                  </a:lnTo>
                  <a:close/>
                  <a:moveTo>
                    <a:pt x="2186" y="49128"/>
                  </a:moveTo>
                  <a:lnTo>
                    <a:pt x="2256" y="49692"/>
                  </a:lnTo>
                  <a:lnTo>
                    <a:pt x="2186" y="49833"/>
                  </a:lnTo>
                  <a:lnTo>
                    <a:pt x="2115" y="49974"/>
                  </a:lnTo>
                  <a:lnTo>
                    <a:pt x="1904" y="50185"/>
                  </a:lnTo>
                  <a:lnTo>
                    <a:pt x="1622" y="50256"/>
                  </a:lnTo>
                  <a:lnTo>
                    <a:pt x="1340" y="50185"/>
                  </a:lnTo>
                  <a:lnTo>
                    <a:pt x="1128" y="49974"/>
                  </a:lnTo>
                  <a:lnTo>
                    <a:pt x="987" y="49762"/>
                  </a:lnTo>
                  <a:lnTo>
                    <a:pt x="987" y="49621"/>
                  </a:lnTo>
                  <a:lnTo>
                    <a:pt x="1058" y="49480"/>
                  </a:lnTo>
                  <a:lnTo>
                    <a:pt x="1269" y="49128"/>
                  </a:lnTo>
                  <a:lnTo>
                    <a:pt x="1481" y="49269"/>
                  </a:lnTo>
                  <a:lnTo>
                    <a:pt x="1692" y="49410"/>
                  </a:lnTo>
                  <a:lnTo>
                    <a:pt x="1904" y="49339"/>
                  </a:lnTo>
                  <a:lnTo>
                    <a:pt x="2186" y="49128"/>
                  </a:lnTo>
                  <a:close/>
                  <a:moveTo>
                    <a:pt x="14732" y="49551"/>
                  </a:moveTo>
                  <a:lnTo>
                    <a:pt x="16423" y="50185"/>
                  </a:lnTo>
                  <a:lnTo>
                    <a:pt x="16635" y="50185"/>
                  </a:lnTo>
                  <a:lnTo>
                    <a:pt x="16705" y="50256"/>
                  </a:lnTo>
                  <a:lnTo>
                    <a:pt x="16705" y="50397"/>
                  </a:lnTo>
                  <a:lnTo>
                    <a:pt x="16635" y="50538"/>
                  </a:lnTo>
                  <a:lnTo>
                    <a:pt x="16141" y="50538"/>
                  </a:lnTo>
                  <a:lnTo>
                    <a:pt x="15859" y="50467"/>
                  </a:lnTo>
                  <a:lnTo>
                    <a:pt x="15578" y="50256"/>
                  </a:lnTo>
                  <a:lnTo>
                    <a:pt x="15155" y="49903"/>
                  </a:lnTo>
                  <a:lnTo>
                    <a:pt x="14732" y="49551"/>
                  </a:lnTo>
                  <a:close/>
                  <a:moveTo>
                    <a:pt x="11208" y="42925"/>
                  </a:moveTo>
                  <a:lnTo>
                    <a:pt x="12194" y="45040"/>
                  </a:lnTo>
                  <a:lnTo>
                    <a:pt x="12194" y="45392"/>
                  </a:lnTo>
                  <a:lnTo>
                    <a:pt x="12194" y="45674"/>
                  </a:lnTo>
                  <a:lnTo>
                    <a:pt x="12265" y="46027"/>
                  </a:lnTo>
                  <a:lnTo>
                    <a:pt x="12194" y="46379"/>
                  </a:lnTo>
                  <a:lnTo>
                    <a:pt x="12124" y="46661"/>
                  </a:lnTo>
                  <a:lnTo>
                    <a:pt x="11912" y="46943"/>
                  </a:lnTo>
                  <a:lnTo>
                    <a:pt x="11419" y="47507"/>
                  </a:lnTo>
                  <a:lnTo>
                    <a:pt x="11208" y="47789"/>
                  </a:lnTo>
                  <a:lnTo>
                    <a:pt x="10996" y="48071"/>
                  </a:lnTo>
                  <a:lnTo>
                    <a:pt x="10855" y="48423"/>
                  </a:lnTo>
                  <a:lnTo>
                    <a:pt x="10785" y="48775"/>
                  </a:lnTo>
                  <a:lnTo>
                    <a:pt x="10855" y="49128"/>
                  </a:lnTo>
                  <a:lnTo>
                    <a:pt x="10926" y="49410"/>
                  </a:lnTo>
                  <a:lnTo>
                    <a:pt x="10996" y="49621"/>
                  </a:lnTo>
                  <a:lnTo>
                    <a:pt x="11137" y="49833"/>
                  </a:lnTo>
                  <a:lnTo>
                    <a:pt x="11278" y="49974"/>
                  </a:lnTo>
                  <a:lnTo>
                    <a:pt x="11419" y="50115"/>
                  </a:lnTo>
                  <a:lnTo>
                    <a:pt x="11560" y="50185"/>
                  </a:lnTo>
                  <a:lnTo>
                    <a:pt x="11771" y="50256"/>
                  </a:lnTo>
                  <a:lnTo>
                    <a:pt x="12194" y="50185"/>
                  </a:lnTo>
                  <a:lnTo>
                    <a:pt x="12617" y="49974"/>
                  </a:lnTo>
                  <a:lnTo>
                    <a:pt x="13040" y="49621"/>
                  </a:lnTo>
                  <a:lnTo>
                    <a:pt x="13322" y="49057"/>
                  </a:lnTo>
                  <a:lnTo>
                    <a:pt x="13674" y="50326"/>
                  </a:lnTo>
                  <a:lnTo>
                    <a:pt x="13815" y="51031"/>
                  </a:lnTo>
                  <a:lnTo>
                    <a:pt x="13886" y="51524"/>
                  </a:lnTo>
                  <a:lnTo>
                    <a:pt x="13745" y="51947"/>
                  </a:lnTo>
                  <a:lnTo>
                    <a:pt x="13393" y="52864"/>
                  </a:lnTo>
                  <a:lnTo>
                    <a:pt x="13252" y="53286"/>
                  </a:lnTo>
                  <a:lnTo>
                    <a:pt x="13040" y="53568"/>
                  </a:lnTo>
                  <a:lnTo>
                    <a:pt x="12899" y="53639"/>
                  </a:lnTo>
                  <a:lnTo>
                    <a:pt x="12829" y="53709"/>
                  </a:lnTo>
                  <a:lnTo>
                    <a:pt x="12758" y="53639"/>
                  </a:lnTo>
                  <a:lnTo>
                    <a:pt x="12688" y="53498"/>
                  </a:lnTo>
                  <a:lnTo>
                    <a:pt x="12617" y="53286"/>
                  </a:lnTo>
                  <a:lnTo>
                    <a:pt x="12688" y="52934"/>
                  </a:lnTo>
                  <a:lnTo>
                    <a:pt x="12899" y="52159"/>
                  </a:lnTo>
                  <a:lnTo>
                    <a:pt x="13181" y="51454"/>
                  </a:lnTo>
                  <a:lnTo>
                    <a:pt x="13393" y="51101"/>
                  </a:lnTo>
                  <a:lnTo>
                    <a:pt x="13040" y="51383"/>
                  </a:lnTo>
                  <a:lnTo>
                    <a:pt x="12688" y="51665"/>
                  </a:lnTo>
                  <a:lnTo>
                    <a:pt x="12335" y="52018"/>
                  </a:lnTo>
                  <a:lnTo>
                    <a:pt x="12053" y="52441"/>
                  </a:lnTo>
                  <a:lnTo>
                    <a:pt x="11912" y="52229"/>
                  </a:lnTo>
                  <a:lnTo>
                    <a:pt x="11701" y="52088"/>
                  </a:lnTo>
                  <a:lnTo>
                    <a:pt x="11278" y="51736"/>
                  </a:lnTo>
                  <a:lnTo>
                    <a:pt x="10855" y="51454"/>
                  </a:lnTo>
                  <a:lnTo>
                    <a:pt x="10714" y="51242"/>
                  </a:lnTo>
                  <a:lnTo>
                    <a:pt x="10573" y="51101"/>
                  </a:lnTo>
                  <a:lnTo>
                    <a:pt x="10503" y="50820"/>
                  </a:lnTo>
                  <a:lnTo>
                    <a:pt x="10432" y="50397"/>
                  </a:lnTo>
                  <a:lnTo>
                    <a:pt x="10432" y="49480"/>
                  </a:lnTo>
                  <a:lnTo>
                    <a:pt x="10644" y="47859"/>
                  </a:lnTo>
                  <a:lnTo>
                    <a:pt x="10855" y="45392"/>
                  </a:lnTo>
                  <a:lnTo>
                    <a:pt x="10996" y="44194"/>
                  </a:lnTo>
                  <a:lnTo>
                    <a:pt x="11208" y="42925"/>
                  </a:lnTo>
                  <a:close/>
                  <a:moveTo>
                    <a:pt x="10573" y="52441"/>
                  </a:moveTo>
                  <a:lnTo>
                    <a:pt x="11067" y="52934"/>
                  </a:lnTo>
                  <a:lnTo>
                    <a:pt x="11349" y="53498"/>
                  </a:lnTo>
                  <a:lnTo>
                    <a:pt x="11630" y="54062"/>
                  </a:lnTo>
                  <a:lnTo>
                    <a:pt x="11701" y="54696"/>
                  </a:lnTo>
                  <a:lnTo>
                    <a:pt x="10644" y="54273"/>
                  </a:lnTo>
                  <a:lnTo>
                    <a:pt x="10573" y="52441"/>
                  </a:lnTo>
                  <a:close/>
                  <a:moveTo>
                    <a:pt x="8655" y="54760"/>
                  </a:moveTo>
                  <a:lnTo>
                    <a:pt x="8600" y="55260"/>
                  </a:lnTo>
                  <a:lnTo>
                    <a:pt x="8388" y="56106"/>
                  </a:lnTo>
                  <a:lnTo>
                    <a:pt x="8177" y="56811"/>
                  </a:lnTo>
                  <a:lnTo>
                    <a:pt x="7965" y="57375"/>
                  </a:lnTo>
                  <a:lnTo>
                    <a:pt x="7824" y="57586"/>
                  </a:lnTo>
                  <a:lnTo>
                    <a:pt x="7683" y="57727"/>
                  </a:lnTo>
                  <a:lnTo>
                    <a:pt x="7472" y="57797"/>
                  </a:lnTo>
                  <a:lnTo>
                    <a:pt x="7331" y="57868"/>
                  </a:lnTo>
                  <a:lnTo>
                    <a:pt x="7120" y="57868"/>
                  </a:lnTo>
                  <a:lnTo>
                    <a:pt x="6908" y="57727"/>
                  </a:lnTo>
                  <a:lnTo>
                    <a:pt x="6838" y="57656"/>
                  </a:lnTo>
                  <a:lnTo>
                    <a:pt x="6908" y="57516"/>
                  </a:lnTo>
                  <a:lnTo>
                    <a:pt x="7049" y="57163"/>
                  </a:lnTo>
                  <a:lnTo>
                    <a:pt x="7683" y="56035"/>
                  </a:lnTo>
                  <a:lnTo>
                    <a:pt x="8655" y="54760"/>
                  </a:lnTo>
                  <a:close/>
                  <a:moveTo>
                    <a:pt x="10714" y="58361"/>
                  </a:moveTo>
                  <a:lnTo>
                    <a:pt x="10926" y="59066"/>
                  </a:lnTo>
                  <a:lnTo>
                    <a:pt x="10926" y="59771"/>
                  </a:lnTo>
                  <a:lnTo>
                    <a:pt x="10785" y="60476"/>
                  </a:lnTo>
                  <a:lnTo>
                    <a:pt x="10714" y="60828"/>
                  </a:lnTo>
                  <a:lnTo>
                    <a:pt x="10503" y="61181"/>
                  </a:lnTo>
                  <a:lnTo>
                    <a:pt x="10221" y="61533"/>
                  </a:lnTo>
                  <a:lnTo>
                    <a:pt x="10080" y="61604"/>
                  </a:lnTo>
                  <a:lnTo>
                    <a:pt x="10009" y="61674"/>
                  </a:lnTo>
                  <a:lnTo>
                    <a:pt x="9868" y="61674"/>
                  </a:lnTo>
                  <a:lnTo>
                    <a:pt x="9798" y="61604"/>
                  </a:lnTo>
                  <a:lnTo>
                    <a:pt x="9586" y="61392"/>
                  </a:lnTo>
                  <a:lnTo>
                    <a:pt x="9445" y="61040"/>
                  </a:lnTo>
                  <a:lnTo>
                    <a:pt x="9304" y="60687"/>
                  </a:lnTo>
                  <a:lnTo>
                    <a:pt x="9234" y="60053"/>
                  </a:lnTo>
                  <a:lnTo>
                    <a:pt x="9304" y="59419"/>
                  </a:lnTo>
                  <a:lnTo>
                    <a:pt x="9375" y="59066"/>
                  </a:lnTo>
                  <a:lnTo>
                    <a:pt x="9516" y="58855"/>
                  </a:lnTo>
                  <a:lnTo>
                    <a:pt x="9727" y="58784"/>
                  </a:lnTo>
                  <a:lnTo>
                    <a:pt x="10221" y="58714"/>
                  </a:lnTo>
                  <a:lnTo>
                    <a:pt x="10432" y="58643"/>
                  </a:lnTo>
                  <a:lnTo>
                    <a:pt x="10714" y="58361"/>
                  </a:lnTo>
                  <a:close/>
                  <a:moveTo>
                    <a:pt x="24458" y="0"/>
                  </a:moveTo>
                  <a:lnTo>
                    <a:pt x="24599" y="3736"/>
                  </a:lnTo>
                  <a:lnTo>
                    <a:pt x="24670" y="6485"/>
                  </a:lnTo>
                  <a:lnTo>
                    <a:pt x="24599" y="7965"/>
                  </a:lnTo>
                  <a:lnTo>
                    <a:pt x="24247" y="9727"/>
                  </a:lnTo>
                  <a:lnTo>
                    <a:pt x="24036" y="10573"/>
                  </a:lnTo>
                  <a:lnTo>
                    <a:pt x="23754" y="11278"/>
                  </a:lnTo>
                  <a:lnTo>
                    <a:pt x="23401" y="11983"/>
                  </a:lnTo>
                  <a:lnTo>
                    <a:pt x="22978" y="12617"/>
                  </a:lnTo>
                  <a:lnTo>
                    <a:pt x="22414" y="13251"/>
                  </a:lnTo>
                  <a:lnTo>
                    <a:pt x="21780" y="13886"/>
                  </a:lnTo>
                  <a:lnTo>
                    <a:pt x="21639" y="13674"/>
                  </a:lnTo>
                  <a:lnTo>
                    <a:pt x="21498" y="13463"/>
                  </a:lnTo>
                  <a:lnTo>
                    <a:pt x="21005" y="13110"/>
                  </a:lnTo>
                  <a:lnTo>
                    <a:pt x="20441" y="12899"/>
                  </a:lnTo>
                  <a:lnTo>
                    <a:pt x="19807" y="12758"/>
                  </a:lnTo>
                  <a:lnTo>
                    <a:pt x="19243" y="12758"/>
                  </a:lnTo>
                  <a:lnTo>
                    <a:pt x="18961" y="12828"/>
                  </a:lnTo>
                  <a:lnTo>
                    <a:pt x="18749" y="12969"/>
                  </a:lnTo>
                  <a:lnTo>
                    <a:pt x="18538" y="13110"/>
                  </a:lnTo>
                  <a:lnTo>
                    <a:pt x="18397" y="13322"/>
                  </a:lnTo>
                  <a:lnTo>
                    <a:pt x="18326" y="13533"/>
                  </a:lnTo>
                  <a:lnTo>
                    <a:pt x="18256" y="13886"/>
                  </a:lnTo>
                  <a:lnTo>
                    <a:pt x="18256" y="14027"/>
                  </a:lnTo>
                  <a:lnTo>
                    <a:pt x="18326" y="14238"/>
                  </a:lnTo>
                  <a:lnTo>
                    <a:pt x="18608" y="14450"/>
                  </a:lnTo>
                  <a:lnTo>
                    <a:pt x="18890" y="14661"/>
                  </a:lnTo>
                  <a:lnTo>
                    <a:pt x="19313" y="14802"/>
                  </a:lnTo>
                  <a:lnTo>
                    <a:pt x="20088" y="14802"/>
                  </a:lnTo>
                  <a:lnTo>
                    <a:pt x="20441" y="14732"/>
                  </a:lnTo>
                  <a:lnTo>
                    <a:pt x="20723" y="14520"/>
                  </a:lnTo>
                  <a:lnTo>
                    <a:pt x="20652" y="14661"/>
                  </a:lnTo>
                  <a:lnTo>
                    <a:pt x="20441" y="14872"/>
                  </a:lnTo>
                  <a:lnTo>
                    <a:pt x="19595" y="15436"/>
                  </a:lnTo>
                  <a:lnTo>
                    <a:pt x="18115" y="16141"/>
                  </a:lnTo>
                  <a:lnTo>
                    <a:pt x="18044" y="15718"/>
                  </a:lnTo>
                  <a:lnTo>
                    <a:pt x="17903" y="15436"/>
                  </a:lnTo>
                  <a:lnTo>
                    <a:pt x="17692" y="15084"/>
                  </a:lnTo>
                  <a:lnTo>
                    <a:pt x="17481" y="14872"/>
                  </a:lnTo>
                  <a:lnTo>
                    <a:pt x="17269" y="14732"/>
                  </a:lnTo>
                  <a:lnTo>
                    <a:pt x="16987" y="14591"/>
                  </a:lnTo>
                  <a:lnTo>
                    <a:pt x="16705" y="14450"/>
                  </a:lnTo>
                  <a:lnTo>
                    <a:pt x="15789" y="14450"/>
                  </a:lnTo>
                  <a:lnTo>
                    <a:pt x="15155" y="14591"/>
                  </a:lnTo>
                  <a:lnTo>
                    <a:pt x="14520" y="14872"/>
                  </a:lnTo>
                  <a:lnTo>
                    <a:pt x="13886" y="15225"/>
                  </a:lnTo>
                  <a:lnTo>
                    <a:pt x="13393" y="15648"/>
                  </a:lnTo>
                  <a:lnTo>
                    <a:pt x="12970" y="16071"/>
                  </a:lnTo>
                  <a:lnTo>
                    <a:pt x="12758" y="16494"/>
                  </a:lnTo>
                  <a:lnTo>
                    <a:pt x="12688" y="16776"/>
                  </a:lnTo>
                  <a:lnTo>
                    <a:pt x="12617" y="16987"/>
                  </a:lnTo>
                  <a:lnTo>
                    <a:pt x="12688" y="17198"/>
                  </a:lnTo>
                  <a:lnTo>
                    <a:pt x="12758" y="17339"/>
                  </a:lnTo>
                  <a:lnTo>
                    <a:pt x="12899" y="17551"/>
                  </a:lnTo>
                  <a:lnTo>
                    <a:pt x="13111" y="17692"/>
                  </a:lnTo>
                  <a:lnTo>
                    <a:pt x="13393" y="17833"/>
                  </a:lnTo>
                  <a:lnTo>
                    <a:pt x="13745" y="17974"/>
                  </a:lnTo>
                  <a:lnTo>
                    <a:pt x="14168" y="18044"/>
                  </a:lnTo>
                  <a:lnTo>
                    <a:pt x="14661" y="18115"/>
                  </a:lnTo>
                  <a:lnTo>
                    <a:pt x="14027" y="18467"/>
                  </a:lnTo>
                  <a:lnTo>
                    <a:pt x="13393" y="18820"/>
                  </a:lnTo>
                  <a:lnTo>
                    <a:pt x="12617" y="19172"/>
                  </a:lnTo>
                  <a:lnTo>
                    <a:pt x="11842" y="19454"/>
                  </a:lnTo>
                  <a:lnTo>
                    <a:pt x="11067" y="19665"/>
                  </a:lnTo>
                  <a:lnTo>
                    <a:pt x="10291" y="19806"/>
                  </a:lnTo>
                  <a:lnTo>
                    <a:pt x="9516" y="19877"/>
                  </a:lnTo>
                  <a:lnTo>
                    <a:pt x="8811" y="19736"/>
                  </a:lnTo>
                  <a:lnTo>
                    <a:pt x="9023" y="19383"/>
                  </a:lnTo>
                  <a:lnTo>
                    <a:pt x="9445" y="19031"/>
                  </a:lnTo>
                  <a:lnTo>
                    <a:pt x="9939" y="18679"/>
                  </a:lnTo>
                  <a:lnTo>
                    <a:pt x="10503" y="18397"/>
                  </a:lnTo>
                  <a:lnTo>
                    <a:pt x="11067" y="18256"/>
                  </a:lnTo>
                  <a:lnTo>
                    <a:pt x="11630" y="18115"/>
                  </a:lnTo>
                  <a:lnTo>
                    <a:pt x="11912" y="18185"/>
                  </a:lnTo>
                  <a:lnTo>
                    <a:pt x="12124" y="18185"/>
                  </a:lnTo>
                  <a:lnTo>
                    <a:pt x="12335" y="18326"/>
                  </a:lnTo>
                  <a:lnTo>
                    <a:pt x="12547" y="18467"/>
                  </a:lnTo>
                  <a:lnTo>
                    <a:pt x="12265" y="18185"/>
                  </a:lnTo>
                  <a:lnTo>
                    <a:pt x="11912" y="17974"/>
                  </a:lnTo>
                  <a:lnTo>
                    <a:pt x="11560" y="17833"/>
                  </a:lnTo>
                  <a:lnTo>
                    <a:pt x="11278" y="17692"/>
                  </a:lnTo>
                  <a:lnTo>
                    <a:pt x="10644" y="17621"/>
                  </a:lnTo>
                  <a:lnTo>
                    <a:pt x="10009" y="17692"/>
                  </a:lnTo>
                  <a:lnTo>
                    <a:pt x="9445" y="17903"/>
                  </a:lnTo>
                  <a:lnTo>
                    <a:pt x="8952" y="18185"/>
                  </a:lnTo>
                  <a:lnTo>
                    <a:pt x="8529" y="18538"/>
                  </a:lnTo>
                  <a:lnTo>
                    <a:pt x="8177" y="18961"/>
                  </a:lnTo>
                  <a:lnTo>
                    <a:pt x="7965" y="19383"/>
                  </a:lnTo>
                  <a:lnTo>
                    <a:pt x="7895" y="19877"/>
                  </a:lnTo>
                  <a:lnTo>
                    <a:pt x="7895" y="20229"/>
                  </a:lnTo>
                  <a:lnTo>
                    <a:pt x="8036" y="20441"/>
                  </a:lnTo>
                  <a:lnTo>
                    <a:pt x="8177" y="20582"/>
                  </a:lnTo>
                  <a:lnTo>
                    <a:pt x="8318" y="20793"/>
                  </a:lnTo>
                  <a:lnTo>
                    <a:pt x="8529" y="20864"/>
                  </a:lnTo>
                  <a:lnTo>
                    <a:pt x="8811" y="21005"/>
                  </a:lnTo>
                  <a:lnTo>
                    <a:pt x="9164" y="21075"/>
                  </a:lnTo>
                  <a:lnTo>
                    <a:pt x="10009" y="21075"/>
                  </a:lnTo>
                  <a:lnTo>
                    <a:pt x="11067" y="21005"/>
                  </a:lnTo>
                  <a:lnTo>
                    <a:pt x="10009" y="22062"/>
                  </a:lnTo>
                  <a:lnTo>
                    <a:pt x="9023" y="23260"/>
                  </a:lnTo>
                  <a:lnTo>
                    <a:pt x="8882" y="22908"/>
                  </a:lnTo>
                  <a:lnTo>
                    <a:pt x="8670" y="22626"/>
                  </a:lnTo>
                  <a:lnTo>
                    <a:pt x="8529" y="22414"/>
                  </a:lnTo>
                  <a:lnTo>
                    <a:pt x="8318" y="22203"/>
                  </a:lnTo>
                  <a:lnTo>
                    <a:pt x="8106" y="22062"/>
                  </a:lnTo>
                  <a:lnTo>
                    <a:pt x="7824" y="21991"/>
                  </a:lnTo>
                  <a:lnTo>
                    <a:pt x="7401" y="21921"/>
                  </a:lnTo>
                  <a:lnTo>
                    <a:pt x="6908" y="21991"/>
                  </a:lnTo>
                  <a:lnTo>
                    <a:pt x="6415" y="22132"/>
                  </a:lnTo>
                  <a:lnTo>
                    <a:pt x="5992" y="22414"/>
                  </a:lnTo>
                  <a:lnTo>
                    <a:pt x="5639" y="22767"/>
                  </a:lnTo>
                  <a:lnTo>
                    <a:pt x="5357" y="23119"/>
                  </a:lnTo>
                  <a:lnTo>
                    <a:pt x="5146" y="23542"/>
                  </a:lnTo>
                  <a:lnTo>
                    <a:pt x="5075" y="23965"/>
                  </a:lnTo>
                  <a:lnTo>
                    <a:pt x="5146" y="24388"/>
                  </a:lnTo>
                  <a:lnTo>
                    <a:pt x="5287" y="24599"/>
                  </a:lnTo>
                  <a:lnTo>
                    <a:pt x="5428" y="24811"/>
                  </a:lnTo>
                  <a:lnTo>
                    <a:pt x="5639" y="24952"/>
                  </a:lnTo>
                  <a:lnTo>
                    <a:pt x="5851" y="25093"/>
                  </a:lnTo>
                  <a:lnTo>
                    <a:pt x="6556" y="25375"/>
                  </a:lnTo>
                  <a:lnTo>
                    <a:pt x="7472" y="25516"/>
                  </a:lnTo>
                  <a:lnTo>
                    <a:pt x="7260" y="25868"/>
                  </a:lnTo>
                  <a:lnTo>
                    <a:pt x="7190" y="26291"/>
                  </a:lnTo>
                  <a:lnTo>
                    <a:pt x="7120" y="26643"/>
                  </a:lnTo>
                  <a:lnTo>
                    <a:pt x="7120" y="27066"/>
                  </a:lnTo>
                  <a:lnTo>
                    <a:pt x="7190" y="27278"/>
                  </a:lnTo>
                  <a:lnTo>
                    <a:pt x="7260" y="27348"/>
                  </a:lnTo>
                  <a:lnTo>
                    <a:pt x="7331" y="27419"/>
                  </a:lnTo>
                  <a:lnTo>
                    <a:pt x="7472" y="27419"/>
                  </a:lnTo>
                  <a:lnTo>
                    <a:pt x="7542" y="27278"/>
                  </a:lnTo>
                  <a:lnTo>
                    <a:pt x="7824" y="26996"/>
                  </a:lnTo>
                  <a:lnTo>
                    <a:pt x="7824" y="27419"/>
                  </a:lnTo>
                  <a:lnTo>
                    <a:pt x="7895" y="27771"/>
                  </a:lnTo>
                  <a:lnTo>
                    <a:pt x="7965" y="28124"/>
                  </a:lnTo>
                  <a:lnTo>
                    <a:pt x="8106" y="28405"/>
                  </a:lnTo>
                  <a:lnTo>
                    <a:pt x="8247" y="28617"/>
                  </a:lnTo>
                  <a:lnTo>
                    <a:pt x="8459" y="28828"/>
                  </a:lnTo>
                  <a:lnTo>
                    <a:pt x="8670" y="28899"/>
                  </a:lnTo>
                  <a:lnTo>
                    <a:pt x="8952" y="29040"/>
                  </a:lnTo>
                  <a:lnTo>
                    <a:pt x="9445" y="29040"/>
                  </a:lnTo>
                  <a:lnTo>
                    <a:pt x="9657" y="28969"/>
                  </a:lnTo>
                  <a:lnTo>
                    <a:pt x="9939" y="28828"/>
                  </a:lnTo>
                  <a:lnTo>
                    <a:pt x="10221" y="28687"/>
                  </a:lnTo>
                  <a:lnTo>
                    <a:pt x="10432" y="28476"/>
                  </a:lnTo>
                  <a:lnTo>
                    <a:pt x="10644" y="28194"/>
                  </a:lnTo>
                  <a:lnTo>
                    <a:pt x="10855" y="27842"/>
                  </a:lnTo>
                  <a:lnTo>
                    <a:pt x="10926" y="27489"/>
                  </a:lnTo>
                  <a:lnTo>
                    <a:pt x="10996" y="26855"/>
                  </a:lnTo>
                  <a:lnTo>
                    <a:pt x="10996" y="26079"/>
                  </a:lnTo>
                  <a:lnTo>
                    <a:pt x="10926" y="25304"/>
                  </a:lnTo>
                  <a:lnTo>
                    <a:pt x="10855" y="24599"/>
                  </a:lnTo>
                  <a:lnTo>
                    <a:pt x="10644" y="24035"/>
                  </a:lnTo>
                  <a:lnTo>
                    <a:pt x="10503" y="23824"/>
                  </a:lnTo>
                  <a:lnTo>
                    <a:pt x="10362" y="23754"/>
                  </a:lnTo>
                  <a:lnTo>
                    <a:pt x="10221" y="23754"/>
                  </a:lnTo>
                  <a:lnTo>
                    <a:pt x="10009" y="23824"/>
                  </a:lnTo>
                  <a:lnTo>
                    <a:pt x="10785" y="22978"/>
                  </a:lnTo>
                  <a:lnTo>
                    <a:pt x="11560" y="22132"/>
                  </a:lnTo>
                  <a:lnTo>
                    <a:pt x="11489" y="22555"/>
                  </a:lnTo>
                  <a:lnTo>
                    <a:pt x="11560" y="22908"/>
                  </a:lnTo>
                  <a:lnTo>
                    <a:pt x="11630" y="23190"/>
                  </a:lnTo>
                  <a:lnTo>
                    <a:pt x="11701" y="23472"/>
                  </a:lnTo>
                  <a:lnTo>
                    <a:pt x="11912" y="23613"/>
                  </a:lnTo>
                  <a:lnTo>
                    <a:pt x="12053" y="23754"/>
                  </a:lnTo>
                  <a:lnTo>
                    <a:pt x="12335" y="23894"/>
                  </a:lnTo>
                  <a:lnTo>
                    <a:pt x="12829" y="23894"/>
                  </a:lnTo>
                  <a:lnTo>
                    <a:pt x="13111" y="23824"/>
                  </a:lnTo>
                  <a:lnTo>
                    <a:pt x="13674" y="23613"/>
                  </a:lnTo>
                  <a:lnTo>
                    <a:pt x="14238" y="23260"/>
                  </a:lnTo>
                  <a:lnTo>
                    <a:pt x="14661" y="22767"/>
                  </a:lnTo>
                  <a:lnTo>
                    <a:pt x="14873" y="22344"/>
                  </a:lnTo>
                  <a:lnTo>
                    <a:pt x="15014" y="21991"/>
                  </a:lnTo>
                  <a:lnTo>
                    <a:pt x="15155" y="21639"/>
                  </a:lnTo>
                  <a:lnTo>
                    <a:pt x="15155" y="21357"/>
                  </a:lnTo>
                  <a:lnTo>
                    <a:pt x="15155" y="20793"/>
                  </a:lnTo>
                  <a:lnTo>
                    <a:pt x="15084" y="20300"/>
                  </a:lnTo>
                  <a:lnTo>
                    <a:pt x="15084" y="19806"/>
                  </a:lnTo>
                  <a:lnTo>
                    <a:pt x="15084" y="19595"/>
                  </a:lnTo>
                  <a:lnTo>
                    <a:pt x="15155" y="19383"/>
                  </a:lnTo>
                  <a:lnTo>
                    <a:pt x="15296" y="19172"/>
                  </a:lnTo>
                  <a:lnTo>
                    <a:pt x="15578" y="18890"/>
                  </a:lnTo>
                  <a:lnTo>
                    <a:pt x="15859" y="18608"/>
                  </a:lnTo>
                  <a:lnTo>
                    <a:pt x="16282" y="18397"/>
                  </a:lnTo>
                  <a:lnTo>
                    <a:pt x="16000" y="19243"/>
                  </a:lnTo>
                  <a:lnTo>
                    <a:pt x="15930" y="19524"/>
                  </a:lnTo>
                  <a:lnTo>
                    <a:pt x="15930" y="19877"/>
                  </a:lnTo>
                  <a:lnTo>
                    <a:pt x="15930" y="20088"/>
                  </a:lnTo>
                  <a:lnTo>
                    <a:pt x="16000" y="20300"/>
                  </a:lnTo>
                  <a:lnTo>
                    <a:pt x="16141" y="20441"/>
                  </a:lnTo>
                  <a:lnTo>
                    <a:pt x="16282" y="20511"/>
                  </a:lnTo>
                  <a:lnTo>
                    <a:pt x="16494" y="20582"/>
                  </a:lnTo>
                  <a:lnTo>
                    <a:pt x="17199" y="20582"/>
                  </a:lnTo>
                  <a:lnTo>
                    <a:pt x="17763" y="20370"/>
                  </a:lnTo>
                  <a:lnTo>
                    <a:pt x="18326" y="20088"/>
                  </a:lnTo>
                  <a:lnTo>
                    <a:pt x="18890" y="19736"/>
                  </a:lnTo>
                  <a:lnTo>
                    <a:pt x="19384" y="19313"/>
                  </a:lnTo>
                  <a:lnTo>
                    <a:pt x="19807" y="18820"/>
                  </a:lnTo>
                  <a:lnTo>
                    <a:pt x="20159" y="18326"/>
                  </a:lnTo>
                  <a:lnTo>
                    <a:pt x="20300" y="17833"/>
                  </a:lnTo>
                  <a:lnTo>
                    <a:pt x="20300" y="17621"/>
                  </a:lnTo>
                  <a:lnTo>
                    <a:pt x="20229" y="17410"/>
                  </a:lnTo>
                  <a:lnTo>
                    <a:pt x="20159" y="17128"/>
                  </a:lnTo>
                  <a:lnTo>
                    <a:pt x="20018" y="16917"/>
                  </a:lnTo>
                  <a:lnTo>
                    <a:pt x="19736" y="16705"/>
                  </a:lnTo>
                  <a:lnTo>
                    <a:pt x="19454" y="16564"/>
                  </a:lnTo>
                  <a:lnTo>
                    <a:pt x="20582" y="15930"/>
                  </a:lnTo>
                  <a:lnTo>
                    <a:pt x="21357" y="15436"/>
                  </a:lnTo>
                  <a:lnTo>
                    <a:pt x="21639" y="15154"/>
                  </a:lnTo>
                  <a:lnTo>
                    <a:pt x="21992" y="14802"/>
                  </a:lnTo>
                  <a:lnTo>
                    <a:pt x="22837" y="13745"/>
                  </a:lnTo>
                  <a:lnTo>
                    <a:pt x="22133" y="15366"/>
                  </a:lnTo>
                  <a:lnTo>
                    <a:pt x="21357" y="16987"/>
                  </a:lnTo>
                  <a:lnTo>
                    <a:pt x="19666" y="20088"/>
                  </a:lnTo>
                  <a:lnTo>
                    <a:pt x="16212" y="26220"/>
                  </a:lnTo>
                  <a:lnTo>
                    <a:pt x="15507" y="27630"/>
                  </a:lnTo>
                  <a:lnTo>
                    <a:pt x="14873" y="29040"/>
                  </a:lnTo>
                  <a:lnTo>
                    <a:pt x="14168" y="30450"/>
                  </a:lnTo>
                  <a:lnTo>
                    <a:pt x="13745" y="31154"/>
                  </a:lnTo>
                  <a:lnTo>
                    <a:pt x="13322" y="31789"/>
                  </a:lnTo>
                  <a:lnTo>
                    <a:pt x="12758" y="32494"/>
                  </a:lnTo>
                  <a:lnTo>
                    <a:pt x="12053" y="33128"/>
                  </a:lnTo>
                  <a:lnTo>
                    <a:pt x="11278" y="33833"/>
                  </a:lnTo>
                  <a:lnTo>
                    <a:pt x="10432" y="34467"/>
                  </a:lnTo>
                  <a:lnTo>
                    <a:pt x="9657" y="34961"/>
                  </a:lnTo>
                  <a:lnTo>
                    <a:pt x="9023" y="35313"/>
                  </a:lnTo>
                  <a:lnTo>
                    <a:pt x="8600" y="35524"/>
                  </a:lnTo>
                  <a:lnTo>
                    <a:pt x="8388" y="35524"/>
                  </a:lnTo>
                  <a:lnTo>
                    <a:pt x="8388" y="35383"/>
                  </a:lnTo>
                  <a:lnTo>
                    <a:pt x="8247" y="35313"/>
                  </a:lnTo>
                  <a:lnTo>
                    <a:pt x="7754" y="35383"/>
                  </a:lnTo>
                  <a:lnTo>
                    <a:pt x="6979" y="35524"/>
                  </a:lnTo>
                  <a:lnTo>
                    <a:pt x="6062" y="35877"/>
                  </a:lnTo>
                  <a:lnTo>
                    <a:pt x="5146" y="36300"/>
                  </a:lnTo>
                  <a:lnTo>
                    <a:pt x="4300" y="36793"/>
                  </a:lnTo>
                  <a:lnTo>
                    <a:pt x="3948" y="37005"/>
                  </a:lnTo>
                  <a:lnTo>
                    <a:pt x="3666" y="37287"/>
                  </a:lnTo>
                  <a:lnTo>
                    <a:pt x="3454" y="37568"/>
                  </a:lnTo>
                  <a:lnTo>
                    <a:pt x="3313" y="37780"/>
                  </a:lnTo>
                  <a:lnTo>
                    <a:pt x="3243" y="38203"/>
                  </a:lnTo>
                  <a:lnTo>
                    <a:pt x="3172" y="38555"/>
                  </a:lnTo>
                  <a:lnTo>
                    <a:pt x="3172" y="38837"/>
                  </a:lnTo>
                  <a:lnTo>
                    <a:pt x="3243" y="39049"/>
                  </a:lnTo>
                  <a:lnTo>
                    <a:pt x="3313" y="39260"/>
                  </a:lnTo>
                  <a:lnTo>
                    <a:pt x="3454" y="39401"/>
                  </a:lnTo>
                  <a:lnTo>
                    <a:pt x="3666" y="39472"/>
                  </a:lnTo>
                  <a:lnTo>
                    <a:pt x="3877" y="39542"/>
                  </a:lnTo>
                  <a:lnTo>
                    <a:pt x="4300" y="39612"/>
                  </a:lnTo>
                  <a:lnTo>
                    <a:pt x="4864" y="39472"/>
                  </a:lnTo>
                  <a:lnTo>
                    <a:pt x="5428" y="39260"/>
                  </a:lnTo>
                  <a:lnTo>
                    <a:pt x="5992" y="38978"/>
                  </a:lnTo>
                  <a:lnTo>
                    <a:pt x="4935" y="40176"/>
                  </a:lnTo>
                  <a:lnTo>
                    <a:pt x="4089" y="41093"/>
                  </a:lnTo>
                  <a:lnTo>
                    <a:pt x="3172" y="41868"/>
                  </a:lnTo>
                  <a:lnTo>
                    <a:pt x="1974" y="42714"/>
                  </a:lnTo>
                  <a:lnTo>
                    <a:pt x="1551" y="43066"/>
                  </a:lnTo>
                  <a:lnTo>
                    <a:pt x="1058" y="43630"/>
                  </a:lnTo>
                  <a:lnTo>
                    <a:pt x="705" y="44194"/>
                  </a:lnTo>
                  <a:lnTo>
                    <a:pt x="424" y="44758"/>
                  </a:lnTo>
                  <a:lnTo>
                    <a:pt x="353" y="45040"/>
                  </a:lnTo>
                  <a:lnTo>
                    <a:pt x="353" y="45322"/>
                  </a:lnTo>
                  <a:lnTo>
                    <a:pt x="424" y="45533"/>
                  </a:lnTo>
                  <a:lnTo>
                    <a:pt x="494" y="45745"/>
                  </a:lnTo>
                  <a:lnTo>
                    <a:pt x="705" y="45886"/>
                  </a:lnTo>
                  <a:lnTo>
                    <a:pt x="1058" y="45956"/>
                  </a:lnTo>
                  <a:lnTo>
                    <a:pt x="1410" y="45956"/>
                  </a:lnTo>
                  <a:lnTo>
                    <a:pt x="1974" y="45886"/>
                  </a:lnTo>
                  <a:lnTo>
                    <a:pt x="1622" y="47013"/>
                  </a:lnTo>
                  <a:lnTo>
                    <a:pt x="1340" y="48141"/>
                  </a:lnTo>
                  <a:lnTo>
                    <a:pt x="987" y="48282"/>
                  </a:lnTo>
                  <a:lnTo>
                    <a:pt x="705" y="48494"/>
                  </a:lnTo>
                  <a:lnTo>
                    <a:pt x="424" y="48705"/>
                  </a:lnTo>
                  <a:lnTo>
                    <a:pt x="212" y="48987"/>
                  </a:lnTo>
                  <a:lnTo>
                    <a:pt x="1" y="49833"/>
                  </a:lnTo>
                  <a:lnTo>
                    <a:pt x="1" y="50256"/>
                  </a:lnTo>
                  <a:lnTo>
                    <a:pt x="71" y="50679"/>
                  </a:lnTo>
                  <a:lnTo>
                    <a:pt x="212" y="51031"/>
                  </a:lnTo>
                  <a:lnTo>
                    <a:pt x="494" y="51313"/>
                  </a:lnTo>
                  <a:lnTo>
                    <a:pt x="917" y="51524"/>
                  </a:lnTo>
                  <a:lnTo>
                    <a:pt x="1481" y="51595"/>
                  </a:lnTo>
                  <a:lnTo>
                    <a:pt x="2045" y="51524"/>
                  </a:lnTo>
                  <a:lnTo>
                    <a:pt x="2468" y="51383"/>
                  </a:lnTo>
                  <a:lnTo>
                    <a:pt x="2820" y="51172"/>
                  </a:lnTo>
                  <a:lnTo>
                    <a:pt x="3031" y="50820"/>
                  </a:lnTo>
                  <a:lnTo>
                    <a:pt x="3243" y="50397"/>
                  </a:lnTo>
                  <a:lnTo>
                    <a:pt x="3384" y="49974"/>
                  </a:lnTo>
                  <a:lnTo>
                    <a:pt x="3454" y="49057"/>
                  </a:lnTo>
                  <a:lnTo>
                    <a:pt x="3313" y="48634"/>
                  </a:lnTo>
                  <a:lnTo>
                    <a:pt x="3102" y="48282"/>
                  </a:lnTo>
                  <a:lnTo>
                    <a:pt x="2820" y="48000"/>
                  </a:lnTo>
                  <a:lnTo>
                    <a:pt x="2468" y="47789"/>
                  </a:lnTo>
                  <a:lnTo>
                    <a:pt x="2750" y="46731"/>
                  </a:lnTo>
                  <a:lnTo>
                    <a:pt x="3102" y="45745"/>
                  </a:lnTo>
                  <a:lnTo>
                    <a:pt x="3243" y="46027"/>
                  </a:lnTo>
                  <a:lnTo>
                    <a:pt x="3454" y="46309"/>
                  </a:lnTo>
                  <a:lnTo>
                    <a:pt x="3666" y="46520"/>
                  </a:lnTo>
                  <a:lnTo>
                    <a:pt x="3877" y="46661"/>
                  </a:lnTo>
                  <a:lnTo>
                    <a:pt x="4159" y="46802"/>
                  </a:lnTo>
                  <a:lnTo>
                    <a:pt x="5005" y="46802"/>
                  </a:lnTo>
                  <a:lnTo>
                    <a:pt x="5569" y="46590"/>
                  </a:lnTo>
                  <a:lnTo>
                    <a:pt x="6062" y="46168"/>
                  </a:lnTo>
                  <a:lnTo>
                    <a:pt x="6274" y="45956"/>
                  </a:lnTo>
                  <a:lnTo>
                    <a:pt x="6485" y="45674"/>
                  </a:lnTo>
                  <a:lnTo>
                    <a:pt x="6556" y="45392"/>
                  </a:lnTo>
                  <a:lnTo>
                    <a:pt x="6626" y="45110"/>
                  </a:lnTo>
                  <a:lnTo>
                    <a:pt x="6697" y="44758"/>
                  </a:lnTo>
                  <a:lnTo>
                    <a:pt x="6626" y="44405"/>
                  </a:lnTo>
                  <a:lnTo>
                    <a:pt x="6485" y="44123"/>
                  </a:lnTo>
                  <a:lnTo>
                    <a:pt x="6274" y="43842"/>
                  </a:lnTo>
                  <a:lnTo>
                    <a:pt x="5851" y="43278"/>
                  </a:lnTo>
                  <a:lnTo>
                    <a:pt x="5710" y="43066"/>
                  </a:lnTo>
                  <a:lnTo>
                    <a:pt x="5569" y="42714"/>
                  </a:lnTo>
                  <a:lnTo>
                    <a:pt x="4864" y="42220"/>
                  </a:lnTo>
                  <a:lnTo>
                    <a:pt x="5569" y="41093"/>
                  </a:lnTo>
                  <a:lnTo>
                    <a:pt x="6344" y="40035"/>
                  </a:lnTo>
                  <a:lnTo>
                    <a:pt x="6203" y="40458"/>
                  </a:lnTo>
                  <a:lnTo>
                    <a:pt x="6133" y="40881"/>
                  </a:lnTo>
                  <a:lnTo>
                    <a:pt x="6133" y="41304"/>
                  </a:lnTo>
                  <a:lnTo>
                    <a:pt x="6133" y="41586"/>
                  </a:lnTo>
                  <a:lnTo>
                    <a:pt x="6274" y="41868"/>
                  </a:lnTo>
                  <a:lnTo>
                    <a:pt x="6415" y="42150"/>
                  </a:lnTo>
                  <a:lnTo>
                    <a:pt x="6556" y="42291"/>
                  </a:lnTo>
                  <a:lnTo>
                    <a:pt x="6767" y="42432"/>
                  </a:lnTo>
                  <a:lnTo>
                    <a:pt x="6979" y="42502"/>
                  </a:lnTo>
                  <a:lnTo>
                    <a:pt x="7190" y="42502"/>
                  </a:lnTo>
                  <a:lnTo>
                    <a:pt x="7472" y="42432"/>
                  </a:lnTo>
                  <a:lnTo>
                    <a:pt x="7683" y="42291"/>
                  </a:lnTo>
                  <a:lnTo>
                    <a:pt x="7965" y="42150"/>
                  </a:lnTo>
                  <a:lnTo>
                    <a:pt x="8177" y="41868"/>
                  </a:lnTo>
                  <a:lnTo>
                    <a:pt x="8459" y="41445"/>
                  </a:lnTo>
                  <a:lnTo>
                    <a:pt x="8670" y="41022"/>
                  </a:lnTo>
                  <a:lnTo>
                    <a:pt x="8811" y="40529"/>
                  </a:lnTo>
                  <a:lnTo>
                    <a:pt x="8811" y="40035"/>
                  </a:lnTo>
                  <a:lnTo>
                    <a:pt x="8811" y="39542"/>
                  </a:lnTo>
                  <a:lnTo>
                    <a:pt x="8741" y="39049"/>
                  </a:lnTo>
                  <a:lnTo>
                    <a:pt x="8600" y="38062"/>
                  </a:lnTo>
                  <a:lnTo>
                    <a:pt x="8600" y="37568"/>
                  </a:lnTo>
                  <a:lnTo>
                    <a:pt x="8670" y="37146"/>
                  </a:lnTo>
                  <a:lnTo>
                    <a:pt x="8952" y="36582"/>
                  </a:lnTo>
                  <a:lnTo>
                    <a:pt x="9375" y="36018"/>
                  </a:lnTo>
                  <a:lnTo>
                    <a:pt x="9939" y="35454"/>
                  </a:lnTo>
                  <a:lnTo>
                    <a:pt x="10573" y="34890"/>
                  </a:lnTo>
                  <a:lnTo>
                    <a:pt x="11842" y="33762"/>
                  </a:lnTo>
                  <a:lnTo>
                    <a:pt x="12829" y="32776"/>
                  </a:lnTo>
                  <a:lnTo>
                    <a:pt x="12124" y="34608"/>
                  </a:lnTo>
                  <a:lnTo>
                    <a:pt x="11419" y="36370"/>
                  </a:lnTo>
                  <a:lnTo>
                    <a:pt x="10785" y="38203"/>
                  </a:lnTo>
                  <a:lnTo>
                    <a:pt x="10221" y="40035"/>
                  </a:lnTo>
                  <a:lnTo>
                    <a:pt x="9798" y="41868"/>
                  </a:lnTo>
                  <a:lnTo>
                    <a:pt x="9445" y="43771"/>
                  </a:lnTo>
                  <a:lnTo>
                    <a:pt x="9164" y="45674"/>
                  </a:lnTo>
                  <a:lnTo>
                    <a:pt x="9023" y="47577"/>
                  </a:lnTo>
                  <a:lnTo>
                    <a:pt x="9023" y="49551"/>
                  </a:lnTo>
                  <a:lnTo>
                    <a:pt x="8952" y="51383"/>
                  </a:lnTo>
                  <a:lnTo>
                    <a:pt x="8811" y="53357"/>
                  </a:lnTo>
                  <a:lnTo>
                    <a:pt x="8685" y="54492"/>
                  </a:lnTo>
                  <a:lnTo>
                    <a:pt x="8670" y="54485"/>
                  </a:lnTo>
                  <a:lnTo>
                    <a:pt x="8529" y="54485"/>
                  </a:lnTo>
                  <a:lnTo>
                    <a:pt x="8318" y="54555"/>
                  </a:lnTo>
                  <a:lnTo>
                    <a:pt x="8106" y="54696"/>
                  </a:lnTo>
                  <a:lnTo>
                    <a:pt x="7683" y="55119"/>
                  </a:lnTo>
                  <a:lnTo>
                    <a:pt x="7190" y="55683"/>
                  </a:lnTo>
                  <a:lnTo>
                    <a:pt x="6697" y="56317"/>
                  </a:lnTo>
                  <a:lnTo>
                    <a:pt x="6344" y="56952"/>
                  </a:lnTo>
                  <a:lnTo>
                    <a:pt x="6133" y="57445"/>
                  </a:lnTo>
                  <a:lnTo>
                    <a:pt x="6062" y="57656"/>
                  </a:lnTo>
                  <a:lnTo>
                    <a:pt x="6062" y="57797"/>
                  </a:lnTo>
                  <a:lnTo>
                    <a:pt x="6133" y="58150"/>
                  </a:lnTo>
                  <a:lnTo>
                    <a:pt x="6274" y="58432"/>
                  </a:lnTo>
                  <a:lnTo>
                    <a:pt x="6415" y="58573"/>
                  </a:lnTo>
                  <a:lnTo>
                    <a:pt x="6556" y="58714"/>
                  </a:lnTo>
                  <a:lnTo>
                    <a:pt x="6767" y="58784"/>
                  </a:lnTo>
                  <a:lnTo>
                    <a:pt x="6979" y="58855"/>
                  </a:lnTo>
                  <a:lnTo>
                    <a:pt x="7472" y="58714"/>
                  </a:lnTo>
                  <a:lnTo>
                    <a:pt x="7965" y="58502"/>
                  </a:lnTo>
                  <a:lnTo>
                    <a:pt x="8459" y="58150"/>
                  </a:lnTo>
                  <a:lnTo>
                    <a:pt x="8882" y="57727"/>
                  </a:lnTo>
                  <a:lnTo>
                    <a:pt x="9234" y="57304"/>
                  </a:lnTo>
                  <a:lnTo>
                    <a:pt x="9164" y="57938"/>
                  </a:lnTo>
                  <a:lnTo>
                    <a:pt x="9023" y="58784"/>
                  </a:lnTo>
                  <a:lnTo>
                    <a:pt x="8811" y="59771"/>
                  </a:lnTo>
                  <a:lnTo>
                    <a:pt x="8670" y="60758"/>
                  </a:lnTo>
                  <a:lnTo>
                    <a:pt x="8670" y="61251"/>
                  </a:lnTo>
                  <a:lnTo>
                    <a:pt x="8741" y="61674"/>
                  </a:lnTo>
                  <a:lnTo>
                    <a:pt x="8811" y="62027"/>
                  </a:lnTo>
                  <a:lnTo>
                    <a:pt x="8952" y="62379"/>
                  </a:lnTo>
                  <a:lnTo>
                    <a:pt x="9234" y="62590"/>
                  </a:lnTo>
                  <a:lnTo>
                    <a:pt x="9586" y="62661"/>
                  </a:lnTo>
                  <a:lnTo>
                    <a:pt x="10009" y="62661"/>
                  </a:lnTo>
                  <a:lnTo>
                    <a:pt x="10573" y="62520"/>
                  </a:lnTo>
                  <a:lnTo>
                    <a:pt x="11067" y="62308"/>
                  </a:lnTo>
                  <a:lnTo>
                    <a:pt x="11489" y="61956"/>
                  </a:lnTo>
                  <a:lnTo>
                    <a:pt x="11771" y="61604"/>
                  </a:lnTo>
                  <a:lnTo>
                    <a:pt x="11912" y="61181"/>
                  </a:lnTo>
                  <a:lnTo>
                    <a:pt x="12053" y="60687"/>
                  </a:lnTo>
                  <a:lnTo>
                    <a:pt x="12053" y="60194"/>
                  </a:lnTo>
                  <a:lnTo>
                    <a:pt x="11983" y="59630"/>
                  </a:lnTo>
                  <a:lnTo>
                    <a:pt x="11842" y="59066"/>
                  </a:lnTo>
                  <a:lnTo>
                    <a:pt x="11560" y="57938"/>
                  </a:lnTo>
                  <a:lnTo>
                    <a:pt x="11208" y="56881"/>
                  </a:lnTo>
                  <a:lnTo>
                    <a:pt x="10855" y="55965"/>
                  </a:lnTo>
                  <a:lnTo>
                    <a:pt x="10785" y="55542"/>
                  </a:lnTo>
                  <a:lnTo>
                    <a:pt x="10714" y="55190"/>
                  </a:lnTo>
                  <a:lnTo>
                    <a:pt x="10714" y="55190"/>
                  </a:lnTo>
                  <a:lnTo>
                    <a:pt x="10996" y="55331"/>
                  </a:lnTo>
                  <a:lnTo>
                    <a:pt x="11349" y="55471"/>
                  </a:lnTo>
                  <a:lnTo>
                    <a:pt x="12335" y="55471"/>
                  </a:lnTo>
                  <a:lnTo>
                    <a:pt x="12617" y="55401"/>
                  </a:lnTo>
                  <a:lnTo>
                    <a:pt x="13252" y="55119"/>
                  </a:lnTo>
                  <a:lnTo>
                    <a:pt x="13815" y="54696"/>
                  </a:lnTo>
                  <a:lnTo>
                    <a:pt x="14309" y="54203"/>
                  </a:lnTo>
                  <a:lnTo>
                    <a:pt x="14732" y="53639"/>
                  </a:lnTo>
                  <a:lnTo>
                    <a:pt x="15084" y="53005"/>
                  </a:lnTo>
                  <a:lnTo>
                    <a:pt x="15296" y="53357"/>
                  </a:lnTo>
                  <a:lnTo>
                    <a:pt x="15437" y="53568"/>
                  </a:lnTo>
                  <a:lnTo>
                    <a:pt x="15648" y="53709"/>
                  </a:lnTo>
                  <a:lnTo>
                    <a:pt x="15789" y="53709"/>
                  </a:lnTo>
                  <a:lnTo>
                    <a:pt x="15930" y="53639"/>
                  </a:lnTo>
                  <a:lnTo>
                    <a:pt x="16000" y="53498"/>
                  </a:lnTo>
                  <a:lnTo>
                    <a:pt x="16071" y="53145"/>
                  </a:lnTo>
                  <a:lnTo>
                    <a:pt x="16141" y="52652"/>
                  </a:lnTo>
                  <a:lnTo>
                    <a:pt x="16071" y="52229"/>
                  </a:lnTo>
                  <a:lnTo>
                    <a:pt x="16000" y="52159"/>
                  </a:lnTo>
                  <a:lnTo>
                    <a:pt x="15859" y="52088"/>
                  </a:lnTo>
                  <a:lnTo>
                    <a:pt x="15718" y="52159"/>
                  </a:lnTo>
                  <a:lnTo>
                    <a:pt x="15578" y="52300"/>
                  </a:lnTo>
                  <a:lnTo>
                    <a:pt x="15507" y="52018"/>
                  </a:lnTo>
                  <a:lnTo>
                    <a:pt x="15366" y="51665"/>
                  </a:lnTo>
                  <a:lnTo>
                    <a:pt x="15789" y="51806"/>
                  </a:lnTo>
                  <a:lnTo>
                    <a:pt x="16635" y="51806"/>
                  </a:lnTo>
                  <a:lnTo>
                    <a:pt x="17058" y="51665"/>
                  </a:lnTo>
                  <a:lnTo>
                    <a:pt x="17481" y="51454"/>
                  </a:lnTo>
                  <a:lnTo>
                    <a:pt x="17763" y="51172"/>
                  </a:lnTo>
                  <a:lnTo>
                    <a:pt x="17833" y="51031"/>
                  </a:lnTo>
                  <a:lnTo>
                    <a:pt x="17903" y="50820"/>
                  </a:lnTo>
                  <a:lnTo>
                    <a:pt x="17903" y="50538"/>
                  </a:lnTo>
                  <a:lnTo>
                    <a:pt x="17903" y="50326"/>
                  </a:lnTo>
                  <a:lnTo>
                    <a:pt x="17833" y="50115"/>
                  </a:lnTo>
                  <a:lnTo>
                    <a:pt x="17692" y="49903"/>
                  </a:lnTo>
                  <a:lnTo>
                    <a:pt x="17551" y="49762"/>
                  </a:lnTo>
                  <a:lnTo>
                    <a:pt x="17340" y="49621"/>
                  </a:lnTo>
                  <a:lnTo>
                    <a:pt x="16776" y="49480"/>
                  </a:lnTo>
                  <a:lnTo>
                    <a:pt x="16212" y="49410"/>
                  </a:lnTo>
                  <a:lnTo>
                    <a:pt x="15155" y="49480"/>
                  </a:lnTo>
                  <a:lnTo>
                    <a:pt x="14661" y="49551"/>
                  </a:lnTo>
                  <a:lnTo>
                    <a:pt x="14520" y="49410"/>
                  </a:lnTo>
                  <a:lnTo>
                    <a:pt x="14450" y="49057"/>
                  </a:lnTo>
                  <a:lnTo>
                    <a:pt x="14238" y="48212"/>
                  </a:lnTo>
                  <a:lnTo>
                    <a:pt x="13956" y="46943"/>
                  </a:lnTo>
                  <a:lnTo>
                    <a:pt x="14450" y="47084"/>
                  </a:lnTo>
                  <a:lnTo>
                    <a:pt x="14873" y="47154"/>
                  </a:lnTo>
                  <a:lnTo>
                    <a:pt x="15225" y="47154"/>
                  </a:lnTo>
                  <a:lnTo>
                    <a:pt x="15578" y="47013"/>
                  </a:lnTo>
                  <a:lnTo>
                    <a:pt x="15789" y="46872"/>
                  </a:lnTo>
                  <a:lnTo>
                    <a:pt x="16000" y="46590"/>
                  </a:lnTo>
                  <a:lnTo>
                    <a:pt x="16141" y="46309"/>
                  </a:lnTo>
                  <a:lnTo>
                    <a:pt x="16212" y="46027"/>
                  </a:lnTo>
                  <a:lnTo>
                    <a:pt x="16212" y="45674"/>
                  </a:lnTo>
                  <a:lnTo>
                    <a:pt x="16141" y="45322"/>
                  </a:lnTo>
                  <a:lnTo>
                    <a:pt x="16071" y="44969"/>
                  </a:lnTo>
                  <a:lnTo>
                    <a:pt x="15859" y="44617"/>
                  </a:lnTo>
                  <a:lnTo>
                    <a:pt x="15648" y="44264"/>
                  </a:lnTo>
                  <a:lnTo>
                    <a:pt x="15366" y="43912"/>
                  </a:lnTo>
                  <a:lnTo>
                    <a:pt x="15084" y="43630"/>
                  </a:lnTo>
                  <a:lnTo>
                    <a:pt x="14661" y="43419"/>
                  </a:lnTo>
                  <a:lnTo>
                    <a:pt x="14238" y="43278"/>
                  </a:lnTo>
                  <a:lnTo>
                    <a:pt x="13886" y="43207"/>
                  </a:lnTo>
                  <a:lnTo>
                    <a:pt x="13111" y="43207"/>
                  </a:lnTo>
                  <a:lnTo>
                    <a:pt x="12829" y="43137"/>
                  </a:lnTo>
                  <a:lnTo>
                    <a:pt x="12476" y="43066"/>
                  </a:lnTo>
                  <a:lnTo>
                    <a:pt x="12194" y="42855"/>
                  </a:lnTo>
                  <a:lnTo>
                    <a:pt x="11912" y="42502"/>
                  </a:lnTo>
                  <a:lnTo>
                    <a:pt x="11701" y="42150"/>
                  </a:lnTo>
                  <a:lnTo>
                    <a:pt x="11630" y="41727"/>
                  </a:lnTo>
                  <a:lnTo>
                    <a:pt x="11560" y="41375"/>
                  </a:lnTo>
                  <a:lnTo>
                    <a:pt x="11630" y="40952"/>
                  </a:lnTo>
                  <a:lnTo>
                    <a:pt x="11842" y="40176"/>
                  </a:lnTo>
                  <a:lnTo>
                    <a:pt x="12124" y="39331"/>
                  </a:lnTo>
                  <a:lnTo>
                    <a:pt x="12829" y="37146"/>
                  </a:lnTo>
                  <a:lnTo>
                    <a:pt x="13674" y="35031"/>
                  </a:lnTo>
                  <a:lnTo>
                    <a:pt x="14591" y="32987"/>
                  </a:lnTo>
                  <a:lnTo>
                    <a:pt x="15648" y="30943"/>
                  </a:lnTo>
                  <a:lnTo>
                    <a:pt x="16705" y="28899"/>
                  </a:lnTo>
                  <a:lnTo>
                    <a:pt x="17763" y="26925"/>
                  </a:lnTo>
                  <a:lnTo>
                    <a:pt x="20018" y="22908"/>
                  </a:lnTo>
                  <a:lnTo>
                    <a:pt x="19877" y="23542"/>
                  </a:lnTo>
                  <a:lnTo>
                    <a:pt x="19807" y="24247"/>
                  </a:lnTo>
                  <a:lnTo>
                    <a:pt x="19736" y="25657"/>
                  </a:lnTo>
                  <a:lnTo>
                    <a:pt x="19736" y="26361"/>
                  </a:lnTo>
                  <a:lnTo>
                    <a:pt x="19595" y="26996"/>
                  </a:lnTo>
                  <a:lnTo>
                    <a:pt x="19525" y="27560"/>
                  </a:lnTo>
                  <a:lnTo>
                    <a:pt x="19313" y="28053"/>
                  </a:lnTo>
                  <a:lnTo>
                    <a:pt x="19031" y="28405"/>
                  </a:lnTo>
                  <a:lnTo>
                    <a:pt x="18608" y="28828"/>
                  </a:lnTo>
                  <a:lnTo>
                    <a:pt x="18256" y="29181"/>
                  </a:lnTo>
                  <a:lnTo>
                    <a:pt x="17833" y="29533"/>
                  </a:lnTo>
                  <a:lnTo>
                    <a:pt x="17481" y="29956"/>
                  </a:lnTo>
                  <a:lnTo>
                    <a:pt x="17410" y="30238"/>
                  </a:lnTo>
                  <a:lnTo>
                    <a:pt x="17340" y="30450"/>
                  </a:lnTo>
                  <a:lnTo>
                    <a:pt x="17340" y="30731"/>
                  </a:lnTo>
                  <a:lnTo>
                    <a:pt x="17340" y="31013"/>
                  </a:lnTo>
                  <a:lnTo>
                    <a:pt x="17481" y="31295"/>
                  </a:lnTo>
                  <a:lnTo>
                    <a:pt x="17622" y="31577"/>
                  </a:lnTo>
                  <a:lnTo>
                    <a:pt x="17833" y="31789"/>
                  </a:lnTo>
                  <a:lnTo>
                    <a:pt x="17974" y="32000"/>
                  </a:lnTo>
                  <a:lnTo>
                    <a:pt x="18185" y="32071"/>
                  </a:lnTo>
                  <a:lnTo>
                    <a:pt x="18397" y="32141"/>
                  </a:lnTo>
                  <a:lnTo>
                    <a:pt x="18608" y="32141"/>
                  </a:lnTo>
                  <a:lnTo>
                    <a:pt x="18749" y="32071"/>
                  </a:lnTo>
                  <a:lnTo>
                    <a:pt x="19172" y="31859"/>
                  </a:lnTo>
                  <a:lnTo>
                    <a:pt x="19525" y="31577"/>
                  </a:lnTo>
                  <a:lnTo>
                    <a:pt x="19807" y="31225"/>
                  </a:lnTo>
                  <a:lnTo>
                    <a:pt x="20370" y="30450"/>
                  </a:lnTo>
                  <a:lnTo>
                    <a:pt x="21146" y="32564"/>
                  </a:lnTo>
                  <a:lnTo>
                    <a:pt x="20511" y="32705"/>
                  </a:lnTo>
                  <a:lnTo>
                    <a:pt x="20088" y="32916"/>
                  </a:lnTo>
                  <a:lnTo>
                    <a:pt x="19666" y="33198"/>
                  </a:lnTo>
                  <a:lnTo>
                    <a:pt x="19384" y="33551"/>
                  </a:lnTo>
                  <a:lnTo>
                    <a:pt x="19172" y="33903"/>
                  </a:lnTo>
                  <a:lnTo>
                    <a:pt x="19031" y="34256"/>
                  </a:lnTo>
                  <a:lnTo>
                    <a:pt x="19031" y="34608"/>
                  </a:lnTo>
                  <a:lnTo>
                    <a:pt x="19102" y="34961"/>
                  </a:lnTo>
                  <a:lnTo>
                    <a:pt x="19172" y="35242"/>
                  </a:lnTo>
                  <a:lnTo>
                    <a:pt x="19384" y="35454"/>
                  </a:lnTo>
                  <a:lnTo>
                    <a:pt x="19595" y="35665"/>
                  </a:lnTo>
                  <a:lnTo>
                    <a:pt x="19948" y="35806"/>
                  </a:lnTo>
                  <a:lnTo>
                    <a:pt x="20300" y="35806"/>
                  </a:lnTo>
                  <a:lnTo>
                    <a:pt x="20723" y="35736"/>
                  </a:lnTo>
                  <a:lnTo>
                    <a:pt x="21216" y="35595"/>
                  </a:lnTo>
                  <a:lnTo>
                    <a:pt x="21780" y="35242"/>
                  </a:lnTo>
                  <a:lnTo>
                    <a:pt x="21780" y="35736"/>
                  </a:lnTo>
                  <a:lnTo>
                    <a:pt x="21780" y="36159"/>
                  </a:lnTo>
                  <a:lnTo>
                    <a:pt x="21639" y="36441"/>
                  </a:lnTo>
                  <a:lnTo>
                    <a:pt x="21498" y="36723"/>
                  </a:lnTo>
                  <a:lnTo>
                    <a:pt x="21287" y="36934"/>
                  </a:lnTo>
                  <a:lnTo>
                    <a:pt x="21075" y="37075"/>
                  </a:lnTo>
                  <a:lnTo>
                    <a:pt x="20511" y="37427"/>
                  </a:lnTo>
                  <a:lnTo>
                    <a:pt x="19877" y="37709"/>
                  </a:lnTo>
                  <a:lnTo>
                    <a:pt x="19595" y="37850"/>
                  </a:lnTo>
                  <a:lnTo>
                    <a:pt x="19384" y="38062"/>
                  </a:lnTo>
                  <a:lnTo>
                    <a:pt x="19172" y="38344"/>
                  </a:lnTo>
                  <a:lnTo>
                    <a:pt x="18961" y="38626"/>
                  </a:lnTo>
                  <a:lnTo>
                    <a:pt x="18890" y="39049"/>
                  </a:lnTo>
                  <a:lnTo>
                    <a:pt x="18820" y="39542"/>
                  </a:lnTo>
                  <a:lnTo>
                    <a:pt x="18820" y="40106"/>
                  </a:lnTo>
                  <a:lnTo>
                    <a:pt x="18890" y="40388"/>
                  </a:lnTo>
                  <a:lnTo>
                    <a:pt x="19031" y="40599"/>
                  </a:lnTo>
                  <a:lnTo>
                    <a:pt x="19172" y="40740"/>
                  </a:lnTo>
                  <a:lnTo>
                    <a:pt x="19313" y="40881"/>
                  </a:lnTo>
                  <a:lnTo>
                    <a:pt x="19666" y="41022"/>
                  </a:lnTo>
                  <a:lnTo>
                    <a:pt x="20088" y="41022"/>
                  </a:lnTo>
                  <a:lnTo>
                    <a:pt x="20511" y="40881"/>
                  </a:lnTo>
                  <a:lnTo>
                    <a:pt x="20934" y="40599"/>
                  </a:lnTo>
                  <a:lnTo>
                    <a:pt x="21357" y="40176"/>
                  </a:lnTo>
                  <a:lnTo>
                    <a:pt x="21428" y="40599"/>
                  </a:lnTo>
                  <a:lnTo>
                    <a:pt x="21569" y="41022"/>
                  </a:lnTo>
                  <a:lnTo>
                    <a:pt x="21710" y="41375"/>
                  </a:lnTo>
                  <a:lnTo>
                    <a:pt x="21851" y="41657"/>
                  </a:lnTo>
                  <a:lnTo>
                    <a:pt x="22062" y="41938"/>
                  </a:lnTo>
                  <a:lnTo>
                    <a:pt x="22344" y="42220"/>
                  </a:lnTo>
                  <a:lnTo>
                    <a:pt x="22626" y="42361"/>
                  </a:lnTo>
                  <a:lnTo>
                    <a:pt x="22908" y="42502"/>
                  </a:lnTo>
                  <a:lnTo>
                    <a:pt x="23190" y="42573"/>
                  </a:lnTo>
                  <a:lnTo>
                    <a:pt x="23472" y="42643"/>
                  </a:lnTo>
                  <a:lnTo>
                    <a:pt x="23754" y="42573"/>
                  </a:lnTo>
                  <a:lnTo>
                    <a:pt x="24036" y="42432"/>
                  </a:lnTo>
                  <a:lnTo>
                    <a:pt x="24317" y="42220"/>
                  </a:lnTo>
                  <a:lnTo>
                    <a:pt x="24529" y="41938"/>
                  </a:lnTo>
                  <a:lnTo>
                    <a:pt x="24811" y="41586"/>
                  </a:lnTo>
                  <a:lnTo>
                    <a:pt x="25022" y="41163"/>
                  </a:lnTo>
                  <a:lnTo>
                    <a:pt x="25163" y="40670"/>
                  </a:lnTo>
                  <a:lnTo>
                    <a:pt x="25234" y="40317"/>
                  </a:lnTo>
                  <a:lnTo>
                    <a:pt x="25163" y="39894"/>
                  </a:lnTo>
                  <a:lnTo>
                    <a:pt x="25093" y="39542"/>
                  </a:lnTo>
                  <a:lnTo>
                    <a:pt x="25022" y="39190"/>
                  </a:lnTo>
                  <a:lnTo>
                    <a:pt x="24811" y="38837"/>
                  </a:lnTo>
                  <a:lnTo>
                    <a:pt x="24388" y="38203"/>
                  </a:lnTo>
                  <a:lnTo>
                    <a:pt x="23542" y="37005"/>
                  </a:lnTo>
                  <a:lnTo>
                    <a:pt x="23190" y="36370"/>
                  </a:lnTo>
                  <a:lnTo>
                    <a:pt x="23049" y="36088"/>
                  </a:lnTo>
                  <a:lnTo>
                    <a:pt x="22978" y="35736"/>
                  </a:lnTo>
                  <a:lnTo>
                    <a:pt x="23260" y="35947"/>
                  </a:lnTo>
                  <a:lnTo>
                    <a:pt x="23542" y="36159"/>
                  </a:lnTo>
                  <a:lnTo>
                    <a:pt x="23824" y="36300"/>
                  </a:lnTo>
                  <a:lnTo>
                    <a:pt x="24177" y="36370"/>
                  </a:lnTo>
                  <a:lnTo>
                    <a:pt x="24811" y="36441"/>
                  </a:lnTo>
                  <a:lnTo>
                    <a:pt x="25093" y="36370"/>
                  </a:lnTo>
                  <a:lnTo>
                    <a:pt x="25375" y="36300"/>
                  </a:lnTo>
                  <a:lnTo>
                    <a:pt x="25586" y="36229"/>
                  </a:lnTo>
                  <a:lnTo>
                    <a:pt x="25798" y="36088"/>
                  </a:lnTo>
                  <a:lnTo>
                    <a:pt x="25939" y="35877"/>
                  </a:lnTo>
                  <a:lnTo>
                    <a:pt x="26080" y="35665"/>
                  </a:lnTo>
                  <a:lnTo>
                    <a:pt x="26080" y="35383"/>
                  </a:lnTo>
                  <a:lnTo>
                    <a:pt x="26080" y="35101"/>
                  </a:lnTo>
                  <a:lnTo>
                    <a:pt x="26009" y="34749"/>
                  </a:lnTo>
                  <a:lnTo>
                    <a:pt x="25798" y="34326"/>
                  </a:lnTo>
                  <a:lnTo>
                    <a:pt x="25586" y="34044"/>
                  </a:lnTo>
                  <a:lnTo>
                    <a:pt x="25375" y="33762"/>
                  </a:lnTo>
                  <a:lnTo>
                    <a:pt x="25163" y="33551"/>
                  </a:lnTo>
                  <a:lnTo>
                    <a:pt x="24881" y="33410"/>
                  </a:lnTo>
                  <a:lnTo>
                    <a:pt x="24388" y="33198"/>
                  </a:lnTo>
                  <a:lnTo>
                    <a:pt x="23824" y="33057"/>
                  </a:lnTo>
                  <a:lnTo>
                    <a:pt x="23260" y="32916"/>
                  </a:lnTo>
                  <a:lnTo>
                    <a:pt x="22767" y="32705"/>
                  </a:lnTo>
                  <a:lnTo>
                    <a:pt x="22555" y="32564"/>
                  </a:lnTo>
                  <a:lnTo>
                    <a:pt x="22344" y="32353"/>
                  </a:lnTo>
                  <a:lnTo>
                    <a:pt x="22133" y="32141"/>
                  </a:lnTo>
                  <a:lnTo>
                    <a:pt x="21992" y="31789"/>
                  </a:lnTo>
                  <a:lnTo>
                    <a:pt x="22273" y="32000"/>
                  </a:lnTo>
                  <a:lnTo>
                    <a:pt x="22626" y="32141"/>
                  </a:lnTo>
                  <a:lnTo>
                    <a:pt x="22908" y="32212"/>
                  </a:lnTo>
                  <a:lnTo>
                    <a:pt x="23190" y="32282"/>
                  </a:lnTo>
                  <a:lnTo>
                    <a:pt x="23472" y="32212"/>
                  </a:lnTo>
                  <a:lnTo>
                    <a:pt x="23754" y="32141"/>
                  </a:lnTo>
                  <a:lnTo>
                    <a:pt x="24036" y="32071"/>
                  </a:lnTo>
                  <a:lnTo>
                    <a:pt x="24247" y="31859"/>
                  </a:lnTo>
                  <a:lnTo>
                    <a:pt x="24458" y="31718"/>
                  </a:lnTo>
                  <a:lnTo>
                    <a:pt x="24599" y="31507"/>
                  </a:lnTo>
                  <a:lnTo>
                    <a:pt x="24740" y="31225"/>
                  </a:lnTo>
                  <a:lnTo>
                    <a:pt x="24881" y="30943"/>
                  </a:lnTo>
                  <a:lnTo>
                    <a:pt x="24881" y="30661"/>
                  </a:lnTo>
                  <a:lnTo>
                    <a:pt x="24881" y="30309"/>
                  </a:lnTo>
                  <a:lnTo>
                    <a:pt x="24881" y="30027"/>
                  </a:lnTo>
                  <a:lnTo>
                    <a:pt x="24811" y="29674"/>
                  </a:lnTo>
                  <a:lnTo>
                    <a:pt x="24529" y="29110"/>
                  </a:lnTo>
                  <a:lnTo>
                    <a:pt x="24106" y="28687"/>
                  </a:lnTo>
                  <a:lnTo>
                    <a:pt x="23542" y="28265"/>
                  </a:lnTo>
                  <a:lnTo>
                    <a:pt x="22978" y="27912"/>
                  </a:lnTo>
                  <a:lnTo>
                    <a:pt x="22344" y="27630"/>
                  </a:lnTo>
                  <a:lnTo>
                    <a:pt x="21710" y="27489"/>
                  </a:lnTo>
                  <a:lnTo>
                    <a:pt x="21075" y="27419"/>
                  </a:lnTo>
                  <a:lnTo>
                    <a:pt x="20511" y="27489"/>
                  </a:lnTo>
                  <a:lnTo>
                    <a:pt x="20229" y="25727"/>
                  </a:lnTo>
                  <a:lnTo>
                    <a:pt x="20229" y="24881"/>
                  </a:lnTo>
                  <a:lnTo>
                    <a:pt x="20229" y="24035"/>
                  </a:lnTo>
                  <a:lnTo>
                    <a:pt x="20300" y="23260"/>
                  </a:lnTo>
                  <a:lnTo>
                    <a:pt x="20441" y="22485"/>
                  </a:lnTo>
                  <a:lnTo>
                    <a:pt x="20723" y="21709"/>
                  </a:lnTo>
                  <a:lnTo>
                    <a:pt x="21075" y="20934"/>
                  </a:lnTo>
                  <a:lnTo>
                    <a:pt x="21992" y="19172"/>
                  </a:lnTo>
                  <a:lnTo>
                    <a:pt x="22908" y="17410"/>
                  </a:lnTo>
                  <a:lnTo>
                    <a:pt x="23683" y="15648"/>
                  </a:lnTo>
                  <a:lnTo>
                    <a:pt x="24458" y="13815"/>
                  </a:lnTo>
                  <a:lnTo>
                    <a:pt x="25022" y="12124"/>
                  </a:lnTo>
                  <a:lnTo>
                    <a:pt x="25516" y="10432"/>
                  </a:lnTo>
                  <a:lnTo>
                    <a:pt x="25868" y="8670"/>
                  </a:lnTo>
                  <a:lnTo>
                    <a:pt x="26009" y="7824"/>
                  </a:lnTo>
                  <a:lnTo>
                    <a:pt x="26080" y="6908"/>
                  </a:lnTo>
                  <a:lnTo>
                    <a:pt x="26009" y="5498"/>
                  </a:lnTo>
                  <a:lnTo>
                    <a:pt x="25868" y="4300"/>
                  </a:lnTo>
                  <a:lnTo>
                    <a:pt x="25727" y="3031"/>
                  </a:lnTo>
                  <a:lnTo>
                    <a:pt x="25516" y="1762"/>
                  </a:lnTo>
                  <a:lnTo>
                    <a:pt x="25234" y="776"/>
                  </a:lnTo>
                  <a:lnTo>
                    <a:pt x="25022" y="423"/>
                  </a:lnTo>
                  <a:lnTo>
                    <a:pt x="24881" y="141"/>
                  </a:lnTo>
                  <a:lnTo>
                    <a:pt x="24670" y="0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91" name="Google Shape;91;p2"/>
            <p:cNvGrpSpPr/>
            <p:nvPr/>
          </p:nvGrpSpPr>
          <p:grpSpPr>
            <a:xfrm>
              <a:off x="1583150" y="1350000"/>
              <a:ext cx="216775" cy="269625"/>
              <a:chOff x="3876925" y="1350000"/>
              <a:chExt cx="216775" cy="269625"/>
            </a:xfrm>
          </p:grpSpPr>
          <p:sp>
            <p:nvSpPr>
              <p:cNvPr id="92" name="Google Shape;92;p2"/>
              <p:cNvSpPr/>
              <p:nvPr/>
            </p:nvSpPr>
            <p:spPr>
              <a:xfrm>
                <a:off x="3876925" y="1350000"/>
                <a:ext cx="216775" cy="269625"/>
              </a:xfrm>
              <a:custGeom>
                <a:rect b="b" l="l" r="r" t="t"/>
                <a:pathLst>
                  <a:path extrusionOk="0" h="10785" w="8671">
                    <a:moveTo>
                      <a:pt x="6908" y="1622"/>
                    </a:moveTo>
                    <a:lnTo>
                      <a:pt x="7120" y="1763"/>
                    </a:lnTo>
                    <a:lnTo>
                      <a:pt x="7190" y="1904"/>
                    </a:lnTo>
                    <a:lnTo>
                      <a:pt x="7190" y="2045"/>
                    </a:lnTo>
                    <a:lnTo>
                      <a:pt x="7120" y="2256"/>
                    </a:lnTo>
                    <a:lnTo>
                      <a:pt x="6908" y="2679"/>
                    </a:lnTo>
                    <a:lnTo>
                      <a:pt x="6556" y="3172"/>
                    </a:lnTo>
                    <a:lnTo>
                      <a:pt x="5781" y="4089"/>
                    </a:lnTo>
                    <a:lnTo>
                      <a:pt x="5287" y="4512"/>
                    </a:lnTo>
                    <a:lnTo>
                      <a:pt x="5287" y="4018"/>
                    </a:lnTo>
                    <a:lnTo>
                      <a:pt x="5358" y="3525"/>
                    </a:lnTo>
                    <a:lnTo>
                      <a:pt x="5499" y="3031"/>
                    </a:lnTo>
                    <a:lnTo>
                      <a:pt x="5710" y="2538"/>
                    </a:lnTo>
                    <a:lnTo>
                      <a:pt x="5922" y="2327"/>
                    </a:lnTo>
                    <a:lnTo>
                      <a:pt x="6274" y="1974"/>
                    </a:lnTo>
                    <a:lnTo>
                      <a:pt x="6626" y="1692"/>
                    </a:lnTo>
                    <a:lnTo>
                      <a:pt x="6767" y="1622"/>
                    </a:lnTo>
                    <a:close/>
                    <a:moveTo>
                      <a:pt x="3596" y="2186"/>
                    </a:moveTo>
                    <a:lnTo>
                      <a:pt x="3666" y="2256"/>
                    </a:lnTo>
                    <a:lnTo>
                      <a:pt x="3807" y="2538"/>
                    </a:lnTo>
                    <a:lnTo>
                      <a:pt x="3877" y="2890"/>
                    </a:lnTo>
                    <a:lnTo>
                      <a:pt x="3948" y="3313"/>
                    </a:lnTo>
                    <a:lnTo>
                      <a:pt x="4018" y="4230"/>
                    </a:lnTo>
                    <a:lnTo>
                      <a:pt x="4018" y="4794"/>
                    </a:lnTo>
                    <a:lnTo>
                      <a:pt x="3737" y="4441"/>
                    </a:lnTo>
                    <a:lnTo>
                      <a:pt x="3525" y="4018"/>
                    </a:lnTo>
                    <a:lnTo>
                      <a:pt x="3314" y="3595"/>
                    </a:lnTo>
                    <a:lnTo>
                      <a:pt x="3102" y="3172"/>
                    </a:lnTo>
                    <a:lnTo>
                      <a:pt x="3102" y="2750"/>
                    </a:lnTo>
                    <a:lnTo>
                      <a:pt x="3102" y="2538"/>
                    </a:lnTo>
                    <a:lnTo>
                      <a:pt x="3173" y="2397"/>
                    </a:lnTo>
                    <a:lnTo>
                      <a:pt x="3314" y="2256"/>
                    </a:lnTo>
                    <a:lnTo>
                      <a:pt x="3455" y="2186"/>
                    </a:lnTo>
                    <a:close/>
                    <a:moveTo>
                      <a:pt x="1199" y="4512"/>
                    </a:moveTo>
                    <a:lnTo>
                      <a:pt x="1622" y="4653"/>
                    </a:lnTo>
                    <a:lnTo>
                      <a:pt x="2115" y="4794"/>
                    </a:lnTo>
                    <a:lnTo>
                      <a:pt x="2538" y="5076"/>
                    </a:lnTo>
                    <a:lnTo>
                      <a:pt x="3173" y="5428"/>
                    </a:lnTo>
                    <a:lnTo>
                      <a:pt x="2679" y="5639"/>
                    </a:lnTo>
                    <a:lnTo>
                      <a:pt x="2186" y="5710"/>
                    </a:lnTo>
                    <a:lnTo>
                      <a:pt x="1904" y="5639"/>
                    </a:lnTo>
                    <a:lnTo>
                      <a:pt x="1622" y="5569"/>
                    </a:lnTo>
                    <a:lnTo>
                      <a:pt x="1411" y="5428"/>
                    </a:lnTo>
                    <a:lnTo>
                      <a:pt x="1199" y="5216"/>
                    </a:lnTo>
                    <a:lnTo>
                      <a:pt x="917" y="4794"/>
                    </a:lnTo>
                    <a:lnTo>
                      <a:pt x="917" y="4653"/>
                    </a:lnTo>
                    <a:lnTo>
                      <a:pt x="988" y="4582"/>
                    </a:lnTo>
                    <a:lnTo>
                      <a:pt x="1058" y="4512"/>
                    </a:lnTo>
                    <a:close/>
                    <a:moveTo>
                      <a:pt x="3666" y="6485"/>
                    </a:moveTo>
                    <a:lnTo>
                      <a:pt x="3807" y="7120"/>
                    </a:lnTo>
                    <a:lnTo>
                      <a:pt x="3807" y="7754"/>
                    </a:lnTo>
                    <a:lnTo>
                      <a:pt x="3807" y="8388"/>
                    </a:lnTo>
                    <a:lnTo>
                      <a:pt x="3666" y="9093"/>
                    </a:lnTo>
                    <a:lnTo>
                      <a:pt x="3525" y="9305"/>
                    </a:lnTo>
                    <a:lnTo>
                      <a:pt x="3314" y="9516"/>
                    </a:lnTo>
                    <a:lnTo>
                      <a:pt x="2961" y="9516"/>
                    </a:lnTo>
                    <a:lnTo>
                      <a:pt x="2820" y="9375"/>
                    </a:lnTo>
                    <a:lnTo>
                      <a:pt x="2750" y="9234"/>
                    </a:lnTo>
                    <a:lnTo>
                      <a:pt x="2538" y="8670"/>
                    </a:lnTo>
                    <a:lnTo>
                      <a:pt x="2538" y="8036"/>
                    </a:lnTo>
                    <a:lnTo>
                      <a:pt x="2609" y="7754"/>
                    </a:lnTo>
                    <a:lnTo>
                      <a:pt x="2679" y="7401"/>
                    </a:lnTo>
                    <a:lnTo>
                      <a:pt x="2891" y="7120"/>
                    </a:lnTo>
                    <a:lnTo>
                      <a:pt x="3102" y="6838"/>
                    </a:lnTo>
                    <a:lnTo>
                      <a:pt x="3384" y="6626"/>
                    </a:lnTo>
                    <a:lnTo>
                      <a:pt x="3666" y="6485"/>
                    </a:lnTo>
                    <a:close/>
                    <a:moveTo>
                      <a:pt x="7261" y="1"/>
                    </a:moveTo>
                    <a:lnTo>
                      <a:pt x="6767" y="71"/>
                    </a:lnTo>
                    <a:lnTo>
                      <a:pt x="6274" y="283"/>
                    </a:lnTo>
                    <a:lnTo>
                      <a:pt x="5781" y="565"/>
                    </a:lnTo>
                    <a:lnTo>
                      <a:pt x="5358" y="917"/>
                    </a:lnTo>
                    <a:lnTo>
                      <a:pt x="5005" y="1269"/>
                    </a:lnTo>
                    <a:lnTo>
                      <a:pt x="4723" y="1692"/>
                    </a:lnTo>
                    <a:lnTo>
                      <a:pt x="4582" y="1340"/>
                    </a:lnTo>
                    <a:lnTo>
                      <a:pt x="4441" y="1128"/>
                    </a:lnTo>
                    <a:lnTo>
                      <a:pt x="4230" y="917"/>
                    </a:lnTo>
                    <a:lnTo>
                      <a:pt x="4018" y="846"/>
                    </a:lnTo>
                    <a:lnTo>
                      <a:pt x="3525" y="846"/>
                    </a:lnTo>
                    <a:lnTo>
                      <a:pt x="3314" y="987"/>
                    </a:lnTo>
                    <a:lnTo>
                      <a:pt x="3102" y="1128"/>
                    </a:lnTo>
                    <a:lnTo>
                      <a:pt x="2679" y="1551"/>
                    </a:lnTo>
                    <a:lnTo>
                      <a:pt x="2327" y="2045"/>
                    </a:lnTo>
                    <a:lnTo>
                      <a:pt x="2115" y="2609"/>
                    </a:lnTo>
                    <a:lnTo>
                      <a:pt x="2045" y="2890"/>
                    </a:lnTo>
                    <a:lnTo>
                      <a:pt x="2045" y="3172"/>
                    </a:lnTo>
                    <a:lnTo>
                      <a:pt x="1199" y="3172"/>
                    </a:lnTo>
                    <a:lnTo>
                      <a:pt x="847" y="3313"/>
                    </a:lnTo>
                    <a:lnTo>
                      <a:pt x="565" y="3454"/>
                    </a:lnTo>
                    <a:lnTo>
                      <a:pt x="353" y="3736"/>
                    </a:lnTo>
                    <a:lnTo>
                      <a:pt x="142" y="4018"/>
                    </a:lnTo>
                    <a:lnTo>
                      <a:pt x="71" y="4371"/>
                    </a:lnTo>
                    <a:lnTo>
                      <a:pt x="1" y="4653"/>
                    </a:lnTo>
                    <a:lnTo>
                      <a:pt x="71" y="5005"/>
                    </a:lnTo>
                    <a:lnTo>
                      <a:pt x="142" y="5357"/>
                    </a:lnTo>
                    <a:lnTo>
                      <a:pt x="283" y="5710"/>
                    </a:lnTo>
                    <a:lnTo>
                      <a:pt x="494" y="6062"/>
                    </a:lnTo>
                    <a:lnTo>
                      <a:pt x="776" y="6274"/>
                    </a:lnTo>
                    <a:lnTo>
                      <a:pt x="1129" y="6556"/>
                    </a:lnTo>
                    <a:lnTo>
                      <a:pt x="1481" y="6697"/>
                    </a:lnTo>
                    <a:lnTo>
                      <a:pt x="1974" y="6767"/>
                    </a:lnTo>
                    <a:lnTo>
                      <a:pt x="1552" y="7542"/>
                    </a:lnTo>
                    <a:lnTo>
                      <a:pt x="1481" y="8036"/>
                    </a:lnTo>
                    <a:lnTo>
                      <a:pt x="1411" y="8459"/>
                    </a:lnTo>
                    <a:lnTo>
                      <a:pt x="1340" y="8882"/>
                    </a:lnTo>
                    <a:lnTo>
                      <a:pt x="1411" y="9375"/>
                    </a:lnTo>
                    <a:lnTo>
                      <a:pt x="1552" y="9798"/>
                    </a:lnTo>
                    <a:lnTo>
                      <a:pt x="1763" y="10150"/>
                    </a:lnTo>
                    <a:lnTo>
                      <a:pt x="2045" y="10432"/>
                    </a:lnTo>
                    <a:lnTo>
                      <a:pt x="2327" y="10644"/>
                    </a:lnTo>
                    <a:lnTo>
                      <a:pt x="2609" y="10714"/>
                    </a:lnTo>
                    <a:lnTo>
                      <a:pt x="2891" y="10785"/>
                    </a:lnTo>
                    <a:lnTo>
                      <a:pt x="3173" y="10714"/>
                    </a:lnTo>
                    <a:lnTo>
                      <a:pt x="3455" y="10644"/>
                    </a:lnTo>
                    <a:lnTo>
                      <a:pt x="3666" y="10432"/>
                    </a:lnTo>
                    <a:lnTo>
                      <a:pt x="3877" y="10221"/>
                    </a:lnTo>
                    <a:lnTo>
                      <a:pt x="4300" y="9727"/>
                    </a:lnTo>
                    <a:lnTo>
                      <a:pt x="4582" y="9164"/>
                    </a:lnTo>
                    <a:lnTo>
                      <a:pt x="4794" y="8529"/>
                    </a:lnTo>
                    <a:lnTo>
                      <a:pt x="4794" y="7965"/>
                    </a:lnTo>
                    <a:lnTo>
                      <a:pt x="5287" y="8318"/>
                    </a:lnTo>
                    <a:lnTo>
                      <a:pt x="5710" y="8529"/>
                    </a:lnTo>
                    <a:lnTo>
                      <a:pt x="6203" y="8670"/>
                    </a:lnTo>
                    <a:lnTo>
                      <a:pt x="6626" y="8600"/>
                    </a:lnTo>
                    <a:lnTo>
                      <a:pt x="7049" y="8529"/>
                    </a:lnTo>
                    <a:lnTo>
                      <a:pt x="7472" y="8318"/>
                    </a:lnTo>
                    <a:lnTo>
                      <a:pt x="7754" y="8036"/>
                    </a:lnTo>
                    <a:lnTo>
                      <a:pt x="8036" y="7683"/>
                    </a:lnTo>
                    <a:lnTo>
                      <a:pt x="8247" y="7331"/>
                    </a:lnTo>
                    <a:lnTo>
                      <a:pt x="8388" y="6979"/>
                    </a:lnTo>
                    <a:lnTo>
                      <a:pt x="8459" y="6556"/>
                    </a:lnTo>
                    <a:lnTo>
                      <a:pt x="8388" y="6133"/>
                    </a:lnTo>
                    <a:lnTo>
                      <a:pt x="8247" y="5780"/>
                    </a:lnTo>
                    <a:lnTo>
                      <a:pt x="8036" y="5428"/>
                    </a:lnTo>
                    <a:lnTo>
                      <a:pt x="7684" y="5146"/>
                    </a:lnTo>
                    <a:lnTo>
                      <a:pt x="7190" y="4935"/>
                    </a:lnTo>
                    <a:lnTo>
                      <a:pt x="7472" y="4512"/>
                    </a:lnTo>
                    <a:lnTo>
                      <a:pt x="7825" y="3948"/>
                    </a:lnTo>
                    <a:lnTo>
                      <a:pt x="8177" y="3384"/>
                    </a:lnTo>
                    <a:lnTo>
                      <a:pt x="8459" y="2750"/>
                    </a:lnTo>
                    <a:lnTo>
                      <a:pt x="8670" y="2115"/>
                    </a:lnTo>
                    <a:lnTo>
                      <a:pt x="8670" y="1481"/>
                    </a:lnTo>
                    <a:lnTo>
                      <a:pt x="8600" y="1199"/>
                    </a:lnTo>
                    <a:lnTo>
                      <a:pt x="8529" y="917"/>
                    </a:lnTo>
                    <a:lnTo>
                      <a:pt x="8388" y="635"/>
                    </a:lnTo>
                    <a:lnTo>
                      <a:pt x="8177" y="424"/>
                    </a:lnTo>
                    <a:lnTo>
                      <a:pt x="7966" y="283"/>
                    </a:lnTo>
                    <a:lnTo>
                      <a:pt x="7754" y="142"/>
                    </a:lnTo>
                    <a:lnTo>
                      <a:pt x="7472" y="71"/>
                    </a:lnTo>
                    <a:lnTo>
                      <a:pt x="7261" y="1"/>
                    </a:lnTo>
                    <a:close/>
                  </a:path>
                </a:pathLst>
              </a:custGeom>
              <a:solidFill>
                <a:srgbClr val="F7CA0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3" name="Google Shape;93;p2"/>
              <p:cNvSpPr/>
              <p:nvPr/>
            </p:nvSpPr>
            <p:spPr>
              <a:xfrm>
                <a:off x="3876925" y="1350000"/>
                <a:ext cx="216775" cy="269625"/>
              </a:xfrm>
              <a:custGeom>
                <a:rect b="b" l="l" r="r" t="t"/>
                <a:pathLst>
                  <a:path extrusionOk="0" fill="none" h="10785" w="8671">
                    <a:moveTo>
                      <a:pt x="1763" y="10150"/>
                    </a:moveTo>
                    <a:lnTo>
                      <a:pt x="1763" y="10150"/>
                    </a:lnTo>
                    <a:lnTo>
                      <a:pt x="2045" y="10432"/>
                    </a:lnTo>
                    <a:lnTo>
                      <a:pt x="2327" y="10644"/>
                    </a:lnTo>
                    <a:lnTo>
                      <a:pt x="2609" y="10714"/>
                    </a:lnTo>
                    <a:lnTo>
                      <a:pt x="2891" y="10785"/>
                    </a:lnTo>
                    <a:lnTo>
                      <a:pt x="3173" y="10714"/>
                    </a:lnTo>
                    <a:lnTo>
                      <a:pt x="3455" y="10644"/>
                    </a:lnTo>
                    <a:lnTo>
                      <a:pt x="3666" y="10432"/>
                    </a:lnTo>
                    <a:lnTo>
                      <a:pt x="3877" y="10221"/>
                    </a:lnTo>
                    <a:lnTo>
                      <a:pt x="4300" y="9727"/>
                    </a:lnTo>
                    <a:lnTo>
                      <a:pt x="4582" y="9164"/>
                    </a:lnTo>
                    <a:lnTo>
                      <a:pt x="4794" y="8529"/>
                    </a:lnTo>
                    <a:lnTo>
                      <a:pt x="4794" y="7965"/>
                    </a:lnTo>
                    <a:lnTo>
                      <a:pt x="4794" y="7965"/>
                    </a:lnTo>
                    <a:lnTo>
                      <a:pt x="5287" y="8318"/>
                    </a:lnTo>
                    <a:lnTo>
                      <a:pt x="5710" y="8529"/>
                    </a:lnTo>
                    <a:lnTo>
                      <a:pt x="6203" y="8670"/>
                    </a:lnTo>
                    <a:lnTo>
                      <a:pt x="6626" y="8600"/>
                    </a:lnTo>
                    <a:lnTo>
                      <a:pt x="7049" y="8529"/>
                    </a:lnTo>
                    <a:lnTo>
                      <a:pt x="7472" y="8318"/>
                    </a:lnTo>
                    <a:lnTo>
                      <a:pt x="7754" y="8036"/>
                    </a:lnTo>
                    <a:lnTo>
                      <a:pt x="8036" y="7683"/>
                    </a:lnTo>
                    <a:lnTo>
                      <a:pt x="8247" y="7331"/>
                    </a:lnTo>
                    <a:lnTo>
                      <a:pt x="8388" y="6979"/>
                    </a:lnTo>
                    <a:lnTo>
                      <a:pt x="8459" y="6556"/>
                    </a:lnTo>
                    <a:lnTo>
                      <a:pt x="8388" y="6133"/>
                    </a:lnTo>
                    <a:lnTo>
                      <a:pt x="8247" y="5780"/>
                    </a:lnTo>
                    <a:lnTo>
                      <a:pt x="8036" y="5428"/>
                    </a:lnTo>
                    <a:lnTo>
                      <a:pt x="7684" y="5146"/>
                    </a:lnTo>
                    <a:lnTo>
                      <a:pt x="7190" y="4935"/>
                    </a:lnTo>
                    <a:lnTo>
                      <a:pt x="7190" y="4935"/>
                    </a:lnTo>
                    <a:lnTo>
                      <a:pt x="7472" y="4512"/>
                    </a:lnTo>
                    <a:lnTo>
                      <a:pt x="7825" y="3948"/>
                    </a:lnTo>
                    <a:lnTo>
                      <a:pt x="8177" y="3384"/>
                    </a:lnTo>
                    <a:lnTo>
                      <a:pt x="8459" y="2750"/>
                    </a:lnTo>
                    <a:lnTo>
                      <a:pt x="8670" y="2115"/>
                    </a:lnTo>
                    <a:lnTo>
                      <a:pt x="8670" y="1481"/>
                    </a:lnTo>
                    <a:lnTo>
                      <a:pt x="8600" y="1199"/>
                    </a:lnTo>
                    <a:lnTo>
                      <a:pt x="8529" y="917"/>
                    </a:lnTo>
                    <a:lnTo>
                      <a:pt x="8388" y="635"/>
                    </a:lnTo>
                    <a:lnTo>
                      <a:pt x="8177" y="424"/>
                    </a:lnTo>
                    <a:lnTo>
                      <a:pt x="8177" y="424"/>
                    </a:lnTo>
                    <a:lnTo>
                      <a:pt x="7966" y="283"/>
                    </a:lnTo>
                    <a:lnTo>
                      <a:pt x="7754" y="142"/>
                    </a:lnTo>
                    <a:lnTo>
                      <a:pt x="7472" y="71"/>
                    </a:lnTo>
                    <a:lnTo>
                      <a:pt x="7261" y="1"/>
                    </a:lnTo>
                    <a:lnTo>
                      <a:pt x="6767" y="71"/>
                    </a:lnTo>
                    <a:lnTo>
                      <a:pt x="6274" y="283"/>
                    </a:lnTo>
                    <a:lnTo>
                      <a:pt x="5781" y="565"/>
                    </a:lnTo>
                    <a:lnTo>
                      <a:pt x="5358" y="917"/>
                    </a:lnTo>
                    <a:lnTo>
                      <a:pt x="5005" y="1269"/>
                    </a:lnTo>
                    <a:lnTo>
                      <a:pt x="4723" y="1692"/>
                    </a:lnTo>
                    <a:lnTo>
                      <a:pt x="4723" y="1692"/>
                    </a:lnTo>
                    <a:lnTo>
                      <a:pt x="4582" y="1340"/>
                    </a:lnTo>
                    <a:lnTo>
                      <a:pt x="4441" y="1128"/>
                    </a:lnTo>
                    <a:lnTo>
                      <a:pt x="4230" y="917"/>
                    </a:lnTo>
                    <a:lnTo>
                      <a:pt x="4018" y="846"/>
                    </a:lnTo>
                    <a:lnTo>
                      <a:pt x="3807" y="846"/>
                    </a:lnTo>
                    <a:lnTo>
                      <a:pt x="3525" y="846"/>
                    </a:lnTo>
                    <a:lnTo>
                      <a:pt x="3314" y="987"/>
                    </a:lnTo>
                    <a:lnTo>
                      <a:pt x="3102" y="1128"/>
                    </a:lnTo>
                    <a:lnTo>
                      <a:pt x="2679" y="1551"/>
                    </a:lnTo>
                    <a:lnTo>
                      <a:pt x="2327" y="2045"/>
                    </a:lnTo>
                    <a:lnTo>
                      <a:pt x="2115" y="2609"/>
                    </a:lnTo>
                    <a:lnTo>
                      <a:pt x="2045" y="2890"/>
                    </a:lnTo>
                    <a:lnTo>
                      <a:pt x="2045" y="3172"/>
                    </a:lnTo>
                    <a:lnTo>
                      <a:pt x="2045" y="3172"/>
                    </a:lnTo>
                    <a:lnTo>
                      <a:pt x="1622" y="3172"/>
                    </a:lnTo>
                    <a:lnTo>
                      <a:pt x="1199" y="3172"/>
                    </a:lnTo>
                    <a:lnTo>
                      <a:pt x="847" y="3313"/>
                    </a:lnTo>
                    <a:lnTo>
                      <a:pt x="565" y="3454"/>
                    </a:lnTo>
                    <a:lnTo>
                      <a:pt x="353" y="3736"/>
                    </a:lnTo>
                    <a:lnTo>
                      <a:pt x="142" y="4018"/>
                    </a:lnTo>
                    <a:lnTo>
                      <a:pt x="71" y="4371"/>
                    </a:lnTo>
                    <a:lnTo>
                      <a:pt x="1" y="4653"/>
                    </a:lnTo>
                    <a:lnTo>
                      <a:pt x="71" y="5005"/>
                    </a:lnTo>
                    <a:lnTo>
                      <a:pt x="142" y="5357"/>
                    </a:lnTo>
                    <a:lnTo>
                      <a:pt x="283" y="5710"/>
                    </a:lnTo>
                    <a:lnTo>
                      <a:pt x="494" y="6062"/>
                    </a:lnTo>
                    <a:lnTo>
                      <a:pt x="776" y="6274"/>
                    </a:lnTo>
                    <a:lnTo>
                      <a:pt x="1129" y="6556"/>
                    </a:lnTo>
                    <a:lnTo>
                      <a:pt x="1481" y="6697"/>
                    </a:lnTo>
                    <a:lnTo>
                      <a:pt x="1974" y="6767"/>
                    </a:lnTo>
                    <a:lnTo>
                      <a:pt x="1974" y="6767"/>
                    </a:lnTo>
                    <a:lnTo>
                      <a:pt x="1552" y="7542"/>
                    </a:lnTo>
                    <a:lnTo>
                      <a:pt x="1481" y="8036"/>
                    </a:lnTo>
                    <a:lnTo>
                      <a:pt x="1411" y="8459"/>
                    </a:lnTo>
                    <a:lnTo>
                      <a:pt x="1340" y="8882"/>
                    </a:lnTo>
                    <a:lnTo>
                      <a:pt x="1411" y="9375"/>
                    </a:lnTo>
                    <a:lnTo>
                      <a:pt x="1552" y="9798"/>
                    </a:lnTo>
                    <a:lnTo>
                      <a:pt x="1763" y="10150"/>
                    </a:lnTo>
                    <a:lnTo>
                      <a:pt x="1763" y="10150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4" name="Google Shape;94;p2"/>
              <p:cNvSpPr/>
              <p:nvPr/>
            </p:nvSpPr>
            <p:spPr>
              <a:xfrm>
                <a:off x="3940375" y="1512125"/>
                <a:ext cx="31725" cy="75800"/>
              </a:xfrm>
              <a:custGeom>
                <a:rect b="b" l="l" r="r" t="t"/>
                <a:pathLst>
                  <a:path extrusionOk="0" fill="none" h="3032" w="1269">
                    <a:moveTo>
                      <a:pt x="1128" y="2608"/>
                    </a:moveTo>
                    <a:lnTo>
                      <a:pt x="1128" y="2608"/>
                    </a:lnTo>
                    <a:lnTo>
                      <a:pt x="987" y="2820"/>
                    </a:lnTo>
                    <a:lnTo>
                      <a:pt x="776" y="3031"/>
                    </a:lnTo>
                    <a:lnTo>
                      <a:pt x="635" y="3031"/>
                    </a:lnTo>
                    <a:lnTo>
                      <a:pt x="423" y="3031"/>
                    </a:lnTo>
                    <a:lnTo>
                      <a:pt x="282" y="2890"/>
                    </a:lnTo>
                    <a:lnTo>
                      <a:pt x="212" y="2749"/>
                    </a:lnTo>
                    <a:lnTo>
                      <a:pt x="0" y="2185"/>
                    </a:lnTo>
                    <a:lnTo>
                      <a:pt x="0" y="1551"/>
                    </a:lnTo>
                    <a:lnTo>
                      <a:pt x="71" y="1269"/>
                    </a:lnTo>
                    <a:lnTo>
                      <a:pt x="141" y="916"/>
                    </a:lnTo>
                    <a:lnTo>
                      <a:pt x="353" y="635"/>
                    </a:lnTo>
                    <a:lnTo>
                      <a:pt x="564" y="353"/>
                    </a:lnTo>
                    <a:lnTo>
                      <a:pt x="846" y="141"/>
                    </a:lnTo>
                    <a:lnTo>
                      <a:pt x="1128" y="0"/>
                    </a:lnTo>
                    <a:lnTo>
                      <a:pt x="1128" y="0"/>
                    </a:lnTo>
                    <a:lnTo>
                      <a:pt x="1269" y="635"/>
                    </a:lnTo>
                    <a:lnTo>
                      <a:pt x="1269" y="1269"/>
                    </a:lnTo>
                    <a:lnTo>
                      <a:pt x="1269" y="1903"/>
                    </a:lnTo>
                    <a:lnTo>
                      <a:pt x="1128" y="2608"/>
                    </a:lnTo>
                    <a:lnTo>
                      <a:pt x="1128" y="2608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5" name="Google Shape;95;p2"/>
              <p:cNvSpPr/>
              <p:nvPr/>
            </p:nvSpPr>
            <p:spPr>
              <a:xfrm>
                <a:off x="3954475" y="1404625"/>
                <a:ext cx="22925" cy="65225"/>
              </a:xfrm>
              <a:custGeom>
                <a:rect b="b" l="l" r="r" t="t"/>
                <a:pathLst>
                  <a:path extrusionOk="0" fill="none" h="2609" w="917">
                    <a:moveTo>
                      <a:pt x="353" y="1"/>
                    </a:moveTo>
                    <a:lnTo>
                      <a:pt x="353" y="1"/>
                    </a:lnTo>
                    <a:lnTo>
                      <a:pt x="494" y="1"/>
                    </a:lnTo>
                    <a:lnTo>
                      <a:pt x="564" y="71"/>
                    </a:lnTo>
                    <a:lnTo>
                      <a:pt x="705" y="353"/>
                    </a:lnTo>
                    <a:lnTo>
                      <a:pt x="775" y="705"/>
                    </a:lnTo>
                    <a:lnTo>
                      <a:pt x="846" y="1128"/>
                    </a:lnTo>
                    <a:lnTo>
                      <a:pt x="916" y="2045"/>
                    </a:lnTo>
                    <a:lnTo>
                      <a:pt x="916" y="2609"/>
                    </a:lnTo>
                    <a:lnTo>
                      <a:pt x="916" y="2609"/>
                    </a:lnTo>
                    <a:lnTo>
                      <a:pt x="635" y="2256"/>
                    </a:lnTo>
                    <a:lnTo>
                      <a:pt x="423" y="1833"/>
                    </a:lnTo>
                    <a:lnTo>
                      <a:pt x="212" y="1410"/>
                    </a:lnTo>
                    <a:lnTo>
                      <a:pt x="0" y="987"/>
                    </a:lnTo>
                    <a:lnTo>
                      <a:pt x="0" y="565"/>
                    </a:lnTo>
                    <a:lnTo>
                      <a:pt x="0" y="353"/>
                    </a:lnTo>
                    <a:lnTo>
                      <a:pt x="71" y="212"/>
                    </a:lnTo>
                    <a:lnTo>
                      <a:pt x="212" y="71"/>
                    </a:lnTo>
                    <a:lnTo>
                      <a:pt x="353" y="1"/>
                    </a:lnTo>
                    <a:lnTo>
                      <a:pt x="353" y="1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96" name="Google Shape;96;p2"/>
              <p:cNvSpPr/>
              <p:nvPr/>
            </p:nvSpPr>
            <p:spPr>
              <a:xfrm>
                <a:off x="3899850" y="1462775"/>
                <a:ext cx="56400" cy="29975"/>
              </a:xfrm>
              <a:custGeom>
                <a:rect b="b" l="l" r="r" t="t"/>
                <a:pathLst>
                  <a:path extrusionOk="0" fill="none" h="1199" w="2256">
                    <a:moveTo>
                      <a:pt x="282" y="705"/>
                    </a:moveTo>
                    <a:lnTo>
                      <a:pt x="282" y="705"/>
                    </a:lnTo>
                    <a:lnTo>
                      <a:pt x="0" y="283"/>
                    </a:lnTo>
                    <a:lnTo>
                      <a:pt x="0" y="142"/>
                    </a:lnTo>
                    <a:lnTo>
                      <a:pt x="71" y="71"/>
                    </a:lnTo>
                    <a:lnTo>
                      <a:pt x="141" y="1"/>
                    </a:lnTo>
                    <a:lnTo>
                      <a:pt x="282" y="1"/>
                    </a:lnTo>
                    <a:lnTo>
                      <a:pt x="705" y="142"/>
                    </a:lnTo>
                    <a:lnTo>
                      <a:pt x="1198" y="283"/>
                    </a:lnTo>
                    <a:lnTo>
                      <a:pt x="1621" y="565"/>
                    </a:lnTo>
                    <a:lnTo>
                      <a:pt x="2256" y="917"/>
                    </a:lnTo>
                    <a:lnTo>
                      <a:pt x="2256" y="917"/>
                    </a:lnTo>
                    <a:lnTo>
                      <a:pt x="1762" y="1128"/>
                    </a:lnTo>
                    <a:lnTo>
                      <a:pt x="1269" y="1199"/>
                    </a:lnTo>
                    <a:lnTo>
                      <a:pt x="987" y="1128"/>
                    </a:lnTo>
                    <a:lnTo>
                      <a:pt x="705" y="1058"/>
                    </a:lnTo>
                    <a:lnTo>
                      <a:pt x="494" y="917"/>
                    </a:lnTo>
                    <a:lnTo>
                      <a:pt x="282" y="705"/>
                    </a:lnTo>
                    <a:lnTo>
                      <a:pt x="282" y="705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97" name="Google Shape;97;p2"/>
            <p:cNvSpPr/>
            <p:nvPr/>
          </p:nvSpPr>
          <p:spPr>
            <a:xfrm>
              <a:off x="1086250" y="2701550"/>
              <a:ext cx="237900" cy="313675"/>
            </a:xfrm>
            <a:custGeom>
              <a:rect b="b" l="l" r="r" t="t"/>
              <a:pathLst>
                <a:path extrusionOk="0" h="12547" w="9516">
                  <a:moveTo>
                    <a:pt x="9516" y="0"/>
                  </a:moveTo>
                  <a:lnTo>
                    <a:pt x="9420" y="385"/>
                  </a:lnTo>
                  <a:lnTo>
                    <a:pt x="9445" y="353"/>
                  </a:lnTo>
                  <a:lnTo>
                    <a:pt x="9516" y="0"/>
                  </a:lnTo>
                  <a:close/>
                  <a:moveTo>
                    <a:pt x="5357" y="3947"/>
                  </a:moveTo>
                  <a:lnTo>
                    <a:pt x="4793" y="4582"/>
                  </a:lnTo>
                  <a:lnTo>
                    <a:pt x="3595" y="5921"/>
                  </a:lnTo>
                  <a:lnTo>
                    <a:pt x="2256" y="7471"/>
                  </a:lnTo>
                  <a:lnTo>
                    <a:pt x="1763" y="8106"/>
                  </a:lnTo>
                  <a:lnTo>
                    <a:pt x="1410" y="8599"/>
                  </a:lnTo>
                  <a:lnTo>
                    <a:pt x="1692" y="7894"/>
                  </a:lnTo>
                  <a:lnTo>
                    <a:pt x="2045" y="7190"/>
                  </a:lnTo>
                  <a:lnTo>
                    <a:pt x="2467" y="6485"/>
                  </a:lnTo>
                  <a:lnTo>
                    <a:pt x="2961" y="5921"/>
                  </a:lnTo>
                  <a:lnTo>
                    <a:pt x="3525" y="5357"/>
                  </a:lnTo>
                  <a:lnTo>
                    <a:pt x="4089" y="4864"/>
                  </a:lnTo>
                  <a:lnTo>
                    <a:pt x="4723" y="4370"/>
                  </a:lnTo>
                  <a:lnTo>
                    <a:pt x="5357" y="3947"/>
                  </a:lnTo>
                  <a:close/>
                  <a:moveTo>
                    <a:pt x="6696" y="3242"/>
                  </a:moveTo>
                  <a:lnTo>
                    <a:pt x="6626" y="3806"/>
                  </a:lnTo>
                  <a:lnTo>
                    <a:pt x="6626" y="4300"/>
                  </a:lnTo>
                  <a:lnTo>
                    <a:pt x="6555" y="5357"/>
                  </a:lnTo>
                  <a:lnTo>
                    <a:pt x="6485" y="5850"/>
                  </a:lnTo>
                  <a:lnTo>
                    <a:pt x="6415" y="6344"/>
                  </a:lnTo>
                  <a:lnTo>
                    <a:pt x="6203" y="6837"/>
                  </a:lnTo>
                  <a:lnTo>
                    <a:pt x="5921" y="7331"/>
                  </a:lnTo>
                  <a:lnTo>
                    <a:pt x="5569" y="7753"/>
                  </a:lnTo>
                  <a:lnTo>
                    <a:pt x="5075" y="8176"/>
                  </a:lnTo>
                  <a:lnTo>
                    <a:pt x="4652" y="8529"/>
                  </a:lnTo>
                  <a:lnTo>
                    <a:pt x="4089" y="8811"/>
                  </a:lnTo>
                  <a:lnTo>
                    <a:pt x="3031" y="9375"/>
                  </a:lnTo>
                  <a:lnTo>
                    <a:pt x="2045" y="10009"/>
                  </a:lnTo>
                  <a:lnTo>
                    <a:pt x="2256" y="9445"/>
                  </a:lnTo>
                  <a:lnTo>
                    <a:pt x="2538" y="9022"/>
                  </a:lnTo>
                  <a:lnTo>
                    <a:pt x="3243" y="8106"/>
                  </a:lnTo>
                  <a:lnTo>
                    <a:pt x="3948" y="7260"/>
                  </a:lnTo>
                  <a:lnTo>
                    <a:pt x="4723" y="6414"/>
                  </a:lnTo>
                  <a:lnTo>
                    <a:pt x="4934" y="6062"/>
                  </a:lnTo>
                  <a:lnTo>
                    <a:pt x="5216" y="5639"/>
                  </a:lnTo>
                  <a:lnTo>
                    <a:pt x="5639" y="4652"/>
                  </a:lnTo>
                  <a:lnTo>
                    <a:pt x="6203" y="3806"/>
                  </a:lnTo>
                  <a:lnTo>
                    <a:pt x="6415" y="3454"/>
                  </a:lnTo>
                  <a:lnTo>
                    <a:pt x="6696" y="3242"/>
                  </a:lnTo>
                  <a:close/>
                  <a:moveTo>
                    <a:pt x="9420" y="385"/>
                  </a:moveTo>
                  <a:lnTo>
                    <a:pt x="9163" y="705"/>
                  </a:lnTo>
                  <a:lnTo>
                    <a:pt x="8811" y="1057"/>
                  </a:lnTo>
                  <a:lnTo>
                    <a:pt x="8388" y="1410"/>
                  </a:lnTo>
                  <a:lnTo>
                    <a:pt x="7260" y="2115"/>
                  </a:lnTo>
                  <a:lnTo>
                    <a:pt x="5992" y="2820"/>
                  </a:lnTo>
                  <a:lnTo>
                    <a:pt x="4652" y="3595"/>
                  </a:lnTo>
                  <a:lnTo>
                    <a:pt x="3384" y="4300"/>
                  </a:lnTo>
                  <a:lnTo>
                    <a:pt x="2326" y="5005"/>
                  </a:lnTo>
                  <a:lnTo>
                    <a:pt x="1904" y="5357"/>
                  </a:lnTo>
                  <a:lnTo>
                    <a:pt x="1622" y="5709"/>
                  </a:lnTo>
                  <a:lnTo>
                    <a:pt x="1269" y="6203"/>
                  </a:lnTo>
                  <a:lnTo>
                    <a:pt x="917" y="6696"/>
                  </a:lnTo>
                  <a:lnTo>
                    <a:pt x="705" y="7190"/>
                  </a:lnTo>
                  <a:lnTo>
                    <a:pt x="494" y="7683"/>
                  </a:lnTo>
                  <a:lnTo>
                    <a:pt x="212" y="8811"/>
                  </a:lnTo>
                  <a:lnTo>
                    <a:pt x="1" y="9938"/>
                  </a:lnTo>
                  <a:lnTo>
                    <a:pt x="1" y="10502"/>
                  </a:lnTo>
                  <a:lnTo>
                    <a:pt x="71" y="11560"/>
                  </a:lnTo>
                  <a:lnTo>
                    <a:pt x="141" y="12053"/>
                  </a:lnTo>
                  <a:lnTo>
                    <a:pt x="282" y="12405"/>
                  </a:lnTo>
                  <a:lnTo>
                    <a:pt x="353" y="12476"/>
                  </a:lnTo>
                  <a:lnTo>
                    <a:pt x="423" y="12546"/>
                  </a:lnTo>
                  <a:lnTo>
                    <a:pt x="564" y="12476"/>
                  </a:lnTo>
                  <a:lnTo>
                    <a:pt x="705" y="12405"/>
                  </a:lnTo>
                  <a:lnTo>
                    <a:pt x="987" y="11982"/>
                  </a:lnTo>
                  <a:lnTo>
                    <a:pt x="1410" y="11630"/>
                  </a:lnTo>
                  <a:lnTo>
                    <a:pt x="2256" y="10996"/>
                  </a:lnTo>
                  <a:lnTo>
                    <a:pt x="3172" y="10432"/>
                  </a:lnTo>
                  <a:lnTo>
                    <a:pt x="4159" y="9938"/>
                  </a:lnTo>
                  <a:lnTo>
                    <a:pt x="5075" y="9445"/>
                  </a:lnTo>
                  <a:lnTo>
                    <a:pt x="5921" y="8811"/>
                  </a:lnTo>
                  <a:lnTo>
                    <a:pt x="6344" y="8458"/>
                  </a:lnTo>
                  <a:lnTo>
                    <a:pt x="6696" y="8106"/>
                  </a:lnTo>
                  <a:lnTo>
                    <a:pt x="6978" y="7683"/>
                  </a:lnTo>
                  <a:lnTo>
                    <a:pt x="7260" y="7190"/>
                  </a:lnTo>
                  <a:lnTo>
                    <a:pt x="7401" y="6696"/>
                  </a:lnTo>
                  <a:lnTo>
                    <a:pt x="7472" y="6203"/>
                  </a:lnTo>
                  <a:lnTo>
                    <a:pt x="7472" y="5709"/>
                  </a:lnTo>
                  <a:lnTo>
                    <a:pt x="7401" y="5216"/>
                  </a:lnTo>
                  <a:lnTo>
                    <a:pt x="7331" y="4300"/>
                  </a:lnTo>
                  <a:lnTo>
                    <a:pt x="7331" y="3806"/>
                  </a:lnTo>
                  <a:lnTo>
                    <a:pt x="7401" y="3313"/>
                  </a:lnTo>
                  <a:lnTo>
                    <a:pt x="7542" y="2890"/>
                  </a:lnTo>
                  <a:lnTo>
                    <a:pt x="7824" y="2538"/>
                  </a:lnTo>
                  <a:lnTo>
                    <a:pt x="8459" y="1762"/>
                  </a:lnTo>
                  <a:lnTo>
                    <a:pt x="8811" y="1410"/>
                  </a:lnTo>
                  <a:lnTo>
                    <a:pt x="9163" y="987"/>
                  </a:lnTo>
                  <a:lnTo>
                    <a:pt x="9375" y="564"/>
                  </a:lnTo>
                  <a:lnTo>
                    <a:pt x="9420" y="385"/>
                  </a:ln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" name="Google Shape;98;p2"/>
            <p:cNvSpPr/>
            <p:nvPr/>
          </p:nvSpPr>
          <p:spPr>
            <a:xfrm>
              <a:off x="924150" y="1106825"/>
              <a:ext cx="244950" cy="345400"/>
            </a:xfrm>
            <a:custGeom>
              <a:rect b="b" l="l" r="r" t="t"/>
              <a:pathLst>
                <a:path extrusionOk="0" h="13816" w="9798">
                  <a:moveTo>
                    <a:pt x="6203" y="4159"/>
                  </a:moveTo>
                  <a:lnTo>
                    <a:pt x="6414" y="4230"/>
                  </a:lnTo>
                  <a:lnTo>
                    <a:pt x="6485" y="4371"/>
                  </a:lnTo>
                  <a:lnTo>
                    <a:pt x="6485" y="4512"/>
                  </a:lnTo>
                  <a:lnTo>
                    <a:pt x="6414" y="4582"/>
                  </a:lnTo>
                  <a:lnTo>
                    <a:pt x="6273" y="4582"/>
                  </a:lnTo>
                  <a:lnTo>
                    <a:pt x="5921" y="4512"/>
                  </a:lnTo>
                  <a:lnTo>
                    <a:pt x="5850" y="4441"/>
                  </a:lnTo>
                  <a:lnTo>
                    <a:pt x="5850" y="4371"/>
                  </a:lnTo>
                  <a:lnTo>
                    <a:pt x="5921" y="4230"/>
                  </a:lnTo>
                  <a:lnTo>
                    <a:pt x="6062" y="4159"/>
                  </a:lnTo>
                  <a:close/>
                  <a:moveTo>
                    <a:pt x="5709" y="5569"/>
                  </a:moveTo>
                  <a:lnTo>
                    <a:pt x="5004" y="6697"/>
                  </a:lnTo>
                  <a:lnTo>
                    <a:pt x="4088" y="7684"/>
                  </a:lnTo>
                  <a:lnTo>
                    <a:pt x="4440" y="7049"/>
                  </a:lnTo>
                  <a:lnTo>
                    <a:pt x="4793" y="6485"/>
                  </a:lnTo>
                  <a:lnTo>
                    <a:pt x="5216" y="5992"/>
                  </a:lnTo>
                  <a:lnTo>
                    <a:pt x="5709" y="5569"/>
                  </a:lnTo>
                  <a:close/>
                  <a:moveTo>
                    <a:pt x="6414" y="5992"/>
                  </a:moveTo>
                  <a:lnTo>
                    <a:pt x="6837" y="6274"/>
                  </a:lnTo>
                  <a:lnTo>
                    <a:pt x="6766" y="6838"/>
                  </a:lnTo>
                  <a:lnTo>
                    <a:pt x="6625" y="7402"/>
                  </a:lnTo>
                  <a:lnTo>
                    <a:pt x="6344" y="7895"/>
                  </a:lnTo>
                  <a:lnTo>
                    <a:pt x="6062" y="8388"/>
                  </a:lnTo>
                  <a:lnTo>
                    <a:pt x="6062" y="7825"/>
                  </a:lnTo>
                  <a:lnTo>
                    <a:pt x="6132" y="7190"/>
                  </a:lnTo>
                  <a:lnTo>
                    <a:pt x="6203" y="6556"/>
                  </a:lnTo>
                  <a:lnTo>
                    <a:pt x="6414" y="5992"/>
                  </a:lnTo>
                  <a:close/>
                  <a:moveTo>
                    <a:pt x="5568" y="5076"/>
                  </a:moveTo>
                  <a:lnTo>
                    <a:pt x="5075" y="5287"/>
                  </a:lnTo>
                  <a:lnTo>
                    <a:pt x="4652" y="5569"/>
                  </a:lnTo>
                  <a:lnTo>
                    <a:pt x="4229" y="5921"/>
                  </a:lnTo>
                  <a:lnTo>
                    <a:pt x="3947" y="6344"/>
                  </a:lnTo>
                  <a:lnTo>
                    <a:pt x="3383" y="7190"/>
                  </a:lnTo>
                  <a:lnTo>
                    <a:pt x="2819" y="8036"/>
                  </a:lnTo>
                  <a:lnTo>
                    <a:pt x="2678" y="8600"/>
                  </a:lnTo>
                  <a:lnTo>
                    <a:pt x="2608" y="8811"/>
                  </a:lnTo>
                  <a:lnTo>
                    <a:pt x="2467" y="8952"/>
                  </a:lnTo>
                  <a:lnTo>
                    <a:pt x="2326" y="9093"/>
                  </a:lnTo>
                  <a:lnTo>
                    <a:pt x="2115" y="9234"/>
                  </a:lnTo>
                  <a:lnTo>
                    <a:pt x="1551" y="9305"/>
                  </a:lnTo>
                  <a:lnTo>
                    <a:pt x="1269" y="9305"/>
                  </a:lnTo>
                  <a:lnTo>
                    <a:pt x="1057" y="9234"/>
                  </a:lnTo>
                  <a:lnTo>
                    <a:pt x="916" y="9093"/>
                  </a:lnTo>
                  <a:lnTo>
                    <a:pt x="775" y="8952"/>
                  </a:lnTo>
                  <a:lnTo>
                    <a:pt x="705" y="8741"/>
                  </a:lnTo>
                  <a:lnTo>
                    <a:pt x="705" y="8529"/>
                  </a:lnTo>
                  <a:lnTo>
                    <a:pt x="705" y="8247"/>
                  </a:lnTo>
                  <a:lnTo>
                    <a:pt x="846" y="7966"/>
                  </a:lnTo>
                  <a:lnTo>
                    <a:pt x="1128" y="7402"/>
                  </a:lnTo>
                  <a:lnTo>
                    <a:pt x="1551" y="6767"/>
                  </a:lnTo>
                  <a:lnTo>
                    <a:pt x="2115" y="6274"/>
                  </a:lnTo>
                  <a:lnTo>
                    <a:pt x="2749" y="5851"/>
                  </a:lnTo>
                  <a:lnTo>
                    <a:pt x="3454" y="5499"/>
                  </a:lnTo>
                  <a:lnTo>
                    <a:pt x="4159" y="5217"/>
                  </a:lnTo>
                  <a:lnTo>
                    <a:pt x="4863" y="5076"/>
                  </a:lnTo>
                  <a:close/>
                  <a:moveTo>
                    <a:pt x="5709" y="7120"/>
                  </a:moveTo>
                  <a:lnTo>
                    <a:pt x="5427" y="8247"/>
                  </a:lnTo>
                  <a:lnTo>
                    <a:pt x="5286" y="9446"/>
                  </a:lnTo>
                  <a:lnTo>
                    <a:pt x="4863" y="9869"/>
                  </a:lnTo>
                  <a:lnTo>
                    <a:pt x="4511" y="10080"/>
                  </a:lnTo>
                  <a:lnTo>
                    <a:pt x="4229" y="10292"/>
                  </a:lnTo>
                  <a:lnTo>
                    <a:pt x="3947" y="10362"/>
                  </a:lnTo>
                  <a:lnTo>
                    <a:pt x="3665" y="10362"/>
                  </a:lnTo>
                  <a:lnTo>
                    <a:pt x="3595" y="10292"/>
                  </a:lnTo>
                  <a:lnTo>
                    <a:pt x="3524" y="10151"/>
                  </a:lnTo>
                  <a:lnTo>
                    <a:pt x="3383" y="9798"/>
                  </a:lnTo>
                  <a:lnTo>
                    <a:pt x="3454" y="9516"/>
                  </a:lnTo>
                  <a:lnTo>
                    <a:pt x="3665" y="9164"/>
                  </a:lnTo>
                  <a:lnTo>
                    <a:pt x="4370" y="8388"/>
                  </a:lnTo>
                  <a:lnTo>
                    <a:pt x="5216" y="7684"/>
                  </a:lnTo>
                  <a:lnTo>
                    <a:pt x="5709" y="7120"/>
                  </a:lnTo>
                  <a:close/>
                  <a:moveTo>
                    <a:pt x="7894" y="6274"/>
                  </a:moveTo>
                  <a:lnTo>
                    <a:pt x="8388" y="7613"/>
                  </a:lnTo>
                  <a:lnTo>
                    <a:pt x="8670" y="8459"/>
                  </a:lnTo>
                  <a:lnTo>
                    <a:pt x="8810" y="9375"/>
                  </a:lnTo>
                  <a:lnTo>
                    <a:pt x="8881" y="9798"/>
                  </a:lnTo>
                  <a:lnTo>
                    <a:pt x="8881" y="10151"/>
                  </a:lnTo>
                  <a:lnTo>
                    <a:pt x="8810" y="10503"/>
                  </a:lnTo>
                  <a:lnTo>
                    <a:pt x="8670" y="10855"/>
                  </a:lnTo>
                  <a:lnTo>
                    <a:pt x="8529" y="11067"/>
                  </a:lnTo>
                  <a:lnTo>
                    <a:pt x="8247" y="11278"/>
                  </a:lnTo>
                  <a:lnTo>
                    <a:pt x="7894" y="11349"/>
                  </a:lnTo>
                  <a:lnTo>
                    <a:pt x="7471" y="11349"/>
                  </a:lnTo>
                  <a:lnTo>
                    <a:pt x="6978" y="11278"/>
                  </a:lnTo>
                  <a:lnTo>
                    <a:pt x="6625" y="11067"/>
                  </a:lnTo>
                  <a:lnTo>
                    <a:pt x="6414" y="10855"/>
                  </a:lnTo>
                  <a:lnTo>
                    <a:pt x="6344" y="10644"/>
                  </a:lnTo>
                  <a:lnTo>
                    <a:pt x="6273" y="10292"/>
                  </a:lnTo>
                  <a:lnTo>
                    <a:pt x="6344" y="10010"/>
                  </a:lnTo>
                  <a:lnTo>
                    <a:pt x="6625" y="9234"/>
                  </a:lnTo>
                  <a:lnTo>
                    <a:pt x="6978" y="8459"/>
                  </a:lnTo>
                  <a:lnTo>
                    <a:pt x="7401" y="7613"/>
                  </a:lnTo>
                  <a:lnTo>
                    <a:pt x="7753" y="6908"/>
                  </a:lnTo>
                  <a:lnTo>
                    <a:pt x="7894" y="6556"/>
                  </a:lnTo>
                  <a:lnTo>
                    <a:pt x="7894" y="6274"/>
                  </a:lnTo>
                  <a:close/>
                  <a:moveTo>
                    <a:pt x="7189" y="1"/>
                  </a:moveTo>
                  <a:lnTo>
                    <a:pt x="6978" y="71"/>
                  </a:lnTo>
                  <a:lnTo>
                    <a:pt x="6696" y="353"/>
                  </a:lnTo>
                  <a:lnTo>
                    <a:pt x="6485" y="494"/>
                  </a:lnTo>
                  <a:lnTo>
                    <a:pt x="6344" y="706"/>
                  </a:lnTo>
                  <a:lnTo>
                    <a:pt x="6203" y="1199"/>
                  </a:lnTo>
                  <a:lnTo>
                    <a:pt x="6132" y="1692"/>
                  </a:lnTo>
                  <a:lnTo>
                    <a:pt x="6062" y="2256"/>
                  </a:lnTo>
                  <a:lnTo>
                    <a:pt x="5921" y="2891"/>
                  </a:lnTo>
                  <a:lnTo>
                    <a:pt x="5780" y="3384"/>
                  </a:lnTo>
                  <a:lnTo>
                    <a:pt x="5568" y="3877"/>
                  </a:lnTo>
                  <a:lnTo>
                    <a:pt x="5357" y="4089"/>
                  </a:lnTo>
                  <a:lnTo>
                    <a:pt x="5145" y="4300"/>
                  </a:lnTo>
                  <a:lnTo>
                    <a:pt x="4581" y="4582"/>
                  </a:lnTo>
                  <a:lnTo>
                    <a:pt x="4018" y="4864"/>
                  </a:lnTo>
                  <a:lnTo>
                    <a:pt x="2819" y="5217"/>
                  </a:lnTo>
                  <a:lnTo>
                    <a:pt x="2255" y="5428"/>
                  </a:lnTo>
                  <a:lnTo>
                    <a:pt x="1692" y="5710"/>
                  </a:lnTo>
                  <a:lnTo>
                    <a:pt x="1128" y="6062"/>
                  </a:lnTo>
                  <a:lnTo>
                    <a:pt x="634" y="6626"/>
                  </a:lnTo>
                  <a:lnTo>
                    <a:pt x="282" y="7190"/>
                  </a:lnTo>
                  <a:lnTo>
                    <a:pt x="71" y="7825"/>
                  </a:lnTo>
                  <a:lnTo>
                    <a:pt x="0" y="8459"/>
                  </a:lnTo>
                  <a:lnTo>
                    <a:pt x="0" y="9093"/>
                  </a:lnTo>
                  <a:lnTo>
                    <a:pt x="71" y="9375"/>
                  </a:lnTo>
                  <a:lnTo>
                    <a:pt x="211" y="9587"/>
                  </a:lnTo>
                  <a:lnTo>
                    <a:pt x="352" y="9869"/>
                  </a:lnTo>
                  <a:lnTo>
                    <a:pt x="564" y="10010"/>
                  </a:lnTo>
                  <a:lnTo>
                    <a:pt x="846" y="10151"/>
                  </a:lnTo>
                  <a:lnTo>
                    <a:pt x="1128" y="10221"/>
                  </a:lnTo>
                  <a:lnTo>
                    <a:pt x="1903" y="10221"/>
                  </a:lnTo>
                  <a:lnTo>
                    <a:pt x="1339" y="10644"/>
                  </a:lnTo>
                  <a:lnTo>
                    <a:pt x="916" y="10926"/>
                  </a:lnTo>
                  <a:lnTo>
                    <a:pt x="564" y="11278"/>
                  </a:lnTo>
                  <a:lnTo>
                    <a:pt x="282" y="11701"/>
                  </a:lnTo>
                  <a:lnTo>
                    <a:pt x="141" y="12054"/>
                  </a:lnTo>
                  <a:lnTo>
                    <a:pt x="141" y="12195"/>
                  </a:lnTo>
                  <a:lnTo>
                    <a:pt x="211" y="12406"/>
                  </a:lnTo>
                  <a:lnTo>
                    <a:pt x="282" y="12547"/>
                  </a:lnTo>
                  <a:lnTo>
                    <a:pt x="493" y="12758"/>
                  </a:lnTo>
                  <a:lnTo>
                    <a:pt x="775" y="12899"/>
                  </a:lnTo>
                  <a:lnTo>
                    <a:pt x="1057" y="12970"/>
                  </a:lnTo>
                  <a:lnTo>
                    <a:pt x="1269" y="12899"/>
                  </a:lnTo>
                  <a:lnTo>
                    <a:pt x="1410" y="12829"/>
                  </a:lnTo>
                  <a:lnTo>
                    <a:pt x="1551" y="12688"/>
                  </a:lnTo>
                  <a:lnTo>
                    <a:pt x="1692" y="12547"/>
                  </a:lnTo>
                  <a:lnTo>
                    <a:pt x="1903" y="12054"/>
                  </a:lnTo>
                  <a:lnTo>
                    <a:pt x="2044" y="11560"/>
                  </a:lnTo>
                  <a:lnTo>
                    <a:pt x="2115" y="10996"/>
                  </a:lnTo>
                  <a:lnTo>
                    <a:pt x="2185" y="10573"/>
                  </a:lnTo>
                  <a:lnTo>
                    <a:pt x="2326" y="10292"/>
                  </a:lnTo>
                  <a:lnTo>
                    <a:pt x="2467" y="10714"/>
                  </a:lnTo>
                  <a:lnTo>
                    <a:pt x="2678" y="11067"/>
                  </a:lnTo>
                  <a:lnTo>
                    <a:pt x="3031" y="11278"/>
                  </a:lnTo>
                  <a:lnTo>
                    <a:pt x="3313" y="11490"/>
                  </a:lnTo>
                  <a:lnTo>
                    <a:pt x="4088" y="11490"/>
                  </a:lnTo>
                  <a:lnTo>
                    <a:pt x="4511" y="11419"/>
                  </a:lnTo>
                  <a:lnTo>
                    <a:pt x="4863" y="11208"/>
                  </a:lnTo>
                  <a:lnTo>
                    <a:pt x="4581" y="11772"/>
                  </a:lnTo>
                  <a:lnTo>
                    <a:pt x="4300" y="12265"/>
                  </a:lnTo>
                  <a:lnTo>
                    <a:pt x="4018" y="12829"/>
                  </a:lnTo>
                  <a:lnTo>
                    <a:pt x="3947" y="13393"/>
                  </a:lnTo>
                  <a:lnTo>
                    <a:pt x="3947" y="13534"/>
                  </a:lnTo>
                  <a:lnTo>
                    <a:pt x="4018" y="13675"/>
                  </a:lnTo>
                  <a:lnTo>
                    <a:pt x="4159" y="13816"/>
                  </a:lnTo>
                  <a:lnTo>
                    <a:pt x="4370" y="13816"/>
                  </a:lnTo>
                  <a:lnTo>
                    <a:pt x="4722" y="13675"/>
                  </a:lnTo>
                  <a:lnTo>
                    <a:pt x="5145" y="13534"/>
                  </a:lnTo>
                  <a:lnTo>
                    <a:pt x="5357" y="13322"/>
                  </a:lnTo>
                  <a:lnTo>
                    <a:pt x="5498" y="13040"/>
                  </a:lnTo>
                  <a:lnTo>
                    <a:pt x="5568" y="12688"/>
                  </a:lnTo>
                  <a:lnTo>
                    <a:pt x="5568" y="12336"/>
                  </a:lnTo>
                  <a:lnTo>
                    <a:pt x="5427" y="11631"/>
                  </a:lnTo>
                  <a:lnTo>
                    <a:pt x="5427" y="11278"/>
                  </a:lnTo>
                  <a:lnTo>
                    <a:pt x="5498" y="10996"/>
                  </a:lnTo>
                  <a:lnTo>
                    <a:pt x="5709" y="11419"/>
                  </a:lnTo>
                  <a:lnTo>
                    <a:pt x="6062" y="11772"/>
                  </a:lnTo>
                  <a:lnTo>
                    <a:pt x="6485" y="12054"/>
                  </a:lnTo>
                  <a:lnTo>
                    <a:pt x="6978" y="12265"/>
                  </a:lnTo>
                  <a:lnTo>
                    <a:pt x="7471" y="12336"/>
                  </a:lnTo>
                  <a:lnTo>
                    <a:pt x="8035" y="12336"/>
                  </a:lnTo>
                  <a:lnTo>
                    <a:pt x="8529" y="12265"/>
                  </a:lnTo>
                  <a:lnTo>
                    <a:pt x="8951" y="12054"/>
                  </a:lnTo>
                  <a:lnTo>
                    <a:pt x="9374" y="11701"/>
                  </a:lnTo>
                  <a:lnTo>
                    <a:pt x="9656" y="11278"/>
                  </a:lnTo>
                  <a:lnTo>
                    <a:pt x="9797" y="10855"/>
                  </a:lnTo>
                  <a:lnTo>
                    <a:pt x="9797" y="10362"/>
                  </a:lnTo>
                  <a:lnTo>
                    <a:pt x="9797" y="9869"/>
                  </a:lnTo>
                  <a:lnTo>
                    <a:pt x="9656" y="9375"/>
                  </a:lnTo>
                  <a:lnTo>
                    <a:pt x="9445" y="8318"/>
                  </a:lnTo>
                  <a:lnTo>
                    <a:pt x="9092" y="6979"/>
                  </a:lnTo>
                  <a:lnTo>
                    <a:pt x="8881" y="6274"/>
                  </a:lnTo>
                  <a:lnTo>
                    <a:pt x="8599" y="5499"/>
                  </a:lnTo>
                  <a:lnTo>
                    <a:pt x="8247" y="4794"/>
                  </a:lnTo>
                  <a:lnTo>
                    <a:pt x="7894" y="4159"/>
                  </a:lnTo>
                  <a:lnTo>
                    <a:pt x="7401" y="3595"/>
                  </a:lnTo>
                  <a:lnTo>
                    <a:pt x="7119" y="3384"/>
                  </a:lnTo>
                  <a:lnTo>
                    <a:pt x="6837" y="3243"/>
                  </a:lnTo>
                  <a:lnTo>
                    <a:pt x="7119" y="2820"/>
                  </a:lnTo>
                  <a:lnTo>
                    <a:pt x="7330" y="2256"/>
                  </a:lnTo>
                  <a:lnTo>
                    <a:pt x="7542" y="1622"/>
                  </a:lnTo>
                  <a:lnTo>
                    <a:pt x="7612" y="988"/>
                  </a:lnTo>
                  <a:lnTo>
                    <a:pt x="7612" y="424"/>
                  </a:lnTo>
                  <a:lnTo>
                    <a:pt x="7612" y="212"/>
                  </a:lnTo>
                  <a:lnTo>
                    <a:pt x="7471" y="71"/>
                  </a:lnTo>
                  <a:lnTo>
                    <a:pt x="7330" y="1"/>
                  </a:lnTo>
                  <a:close/>
                </a:path>
              </a:pathLst>
            </a:custGeom>
            <a:solidFill>
              <a:srgbClr val="EDDC7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" name="Google Shape;99;p2"/>
            <p:cNvSpPr/>
            <p:nvPr/>
          </p:nvSpPr>
          <p:spPr>
            <a:xfrm>
              <a:off x="1750550" y="2135900"/>
              <a:ext cx="260825" cy="227350"/>
            </a:xfrm>
            <a:custGeom>
              <a:rect b="b" l="l" r="r" t="t"/>
              <a:pathLst>
                <a:path extrusionOk="0" h="9094" w="10433">
                  <a:moveTo>
                    <a:pt x="7049" y="1199"/>
                  </a:moveTo>
                  <a:lnTo>
                    <a:pt x="7472" y="1340"/>
                  </a:lnTo>
                  <a:lnTo>
                    <a:pt x="7895" y="1481"/>
                  </a:lnTo>
                  <a:lnTo>
                    <a:pt x="8247" y="1692"/>
                  </a:lnTo>
                  <a:lnTo>
                    <a:pt x="8529" y="2045"/>
                  </a:lnTo>
                  <a:lnTo>
                    <a:pt x="8670" y="2397"/>
                  </a:lnTo>
                  <a:lnTo>
                    <a:pt x="8811" y="2820"/>
                  </a:lnTo>
                  <a:lnTo>
                    <a:pt x="8600" y="2397"/>
                  </a:lnTo>
                  <a:lnTo>
                    <a:pt x="8318" y="2115"/>
                  </a:lnTo>
                  <a:lnTo>
                    <a:pt x="8106" y="1904"/>
                  </a:lnTo>
                  <a:lnTo>
                    <a:pt x="7895" y="1833"/>
                  </a:lnTo>
                  <a:lnTo>
                    <a:pt x="7684" y="1833"/>
                  </a:lnTo>
                  <a:lnTo>
                    <a:pt x="7402" y="1904"/>
                  </a:lnTo>
                  <a:lnTo>
                    <a:pt x="6908" y="1904"/>
                  </a:lnTo>
                  <a:lnTo>
                    <a:pt x="6767" y="1974"/>
                  </a:lnTo>
                  <a:lnTo>
                    <a:pt x="6062" y="2186"/>
                  </a:lnTo>
                  <a:lnTo>
                    <a:pt x="5287" y="2397"/>
                  </a:lnTo>
                  <a:lnTo>
                    <a:pt x="4794" y="2538"/>
                  </a:lnTo>
                  <a:lnTo>
                    <a:pt x="4512" y="2468"/>
                  </a:lnTo>
                  <a:lnTo>
                    <a:pt x="4441" y="2397"/>
                  </a:lnTo>
                  <a:lnTo>
                    <a:pt x="4441" y="2327"/>
                  </a:lnTo>
                  <a:lnTo>
                    <a:pt x="4653" y="2115"/>
                  </a:lnTo>
                  <a:lnTo>
                    <a:pt x="4935" y="1904"/>
                  </a:lnTo>
                  <a:lnTo>
                    <a:pt x="5640" y="1481"/>
                  </a:lnTo>
                  <a:lnTo>
                    <a:pt x="6203" y="1199"/>
                  </a:lnTo>
                  <a:close/>
                  <a:moveTo>
                    <a:pt x="6485" y="3525"/>
                  </a:moveTo>
                  <a:lnTo>
                    <a:pt x="6626" y="3666"/>
                  </a:lnTo>
                  <a:lnTo>
                    <a:pt x="6697" y="3877"/>
                  </a:lnTo>
                  <a:lnTo>
                    <a:pt x="6697" y="4018"/>
                  </a:lnTo>
                  <a:lnTo>
                    <a:pt x="6697" y="4159"/>
                  </a:lnTo>
                  <a:lnTo>
                    <a:pt x="6556" y="4582"/>
                  </a:lnTo>
                  <a:lnTo>
                    <a:pt x="6274" y="4864"/>
                  </a:lnTo>
                  <a:lnTo>
                    <a:pt x="5992" y="5146"/>
                  </a:lnTo>
                  <a:lnTo>
                    <a:pt x="5710" y="5357"/>
                  </a:lnTo>
                  <a:lnTo>
                    <a:pt x="5428" y="5428"/>
                  </a:lnTo>
                  <a:lnTo>
                    <a:pt x="5287" y="5357"/>
                  </a:lnTo>
                  <a:lnTo>
                    <a:pt x="5146" y="5287"/>
                  </a:lnTo>
                  <a:lnTo>
                    <a:pt x="5076" y="5005"/>
                  </a:lnTo>
                  <a:lnTo>
                    <a:pt x="5076" y="4723"/>
                  </a:lnTo>
                  <a:lnTo>
                    <a:pt x="5287" y="4512"/>
                  </a:lnTo>
                  <a:lnTo>
                    <a:pt x="5499" y="4300"/>
                  </a:lnTo>
                  <a:lnTo>
                    <a:pt x="5358" y="4512"/>
                  </a:lnTo>
                  <a:lnTo>
                    <a:pt x="5217" y="4794"/>
                  </a:lnTo>
                  <a:lnTo>
                    <a:pt x="5287" y="5005"/>
                  </a:lnTo>
                  <a:lnTo>
                    <a:pt x="5358" y="5217"/>
                  </a:lnTo>
                  <a:lnTo>
                    <a:pt x="5569" y="5217"/>
                  </a:lnTo>
                  <a:lnTo>
                    <a:pt x="5710" y="5076"/>
                  </a:lnTo>
                  <a:lnTo>
                    <a:pt x="6062" y="4512"/>
                  </a:lnTo>
                  <a:lnTo>
                    <a:pt x="6344" y="3948"/>
                  </a:lnTo>
                  <a:lnTo>
                    <a:pt x="6485" y="3525"/>
                  </a:lnTo>
                  <a:close/>
                  <a:moveTo>
                    <a:pt x="9164" y="5076"/>
                  </a:moveTo>
                  <a:lnTo>
                    <a:pt x="9093" y="5569"/>
                  </a:lnTo>
                  <a:lnTo>
                    <a:pt x="8952" y="5992"/>
                  </a:lnTo>
                  <a:lnTo>
                    <a:pt x="8741" y="6415"/>
                  </a:lnTo>
                  <a:lnTo>
                    <a:pt x="8459" y="6767"/>
                  </a:lnTo>
                  <a:lnTo>
                    <a:pt x="7965" y="7190"/>
                  </a:lnTo>
                  <a:lnTo>
                    <a:pt x="7402" y="7542"/>
                  </a:lnTo>
                  <a:lnTo>
                    <a:pt x="6838" y="7683"/>
                  </a:lnTo>
                  <a:lnTo>
                    <a:pt x="6485" y="7754"/>
                  </a:lnTo>
                  <a:lnTo>
                    <a:pt x="6203" y="7683"/>
                  </a:lnTo>
                  <a:lnTo>
                    <a:pt x="6838" y="6979"/>
                  </a:lnTo>
                  <a:lnTo>
                    <a:pt x="7543" y="6274"/>
                  </a:lnTo>
                  <a:lnTo>
                    <a:pt x="8388" y="5639"/>
                  </a:lnTo>
                  <a:lnTo>
                    <a:pt x="9164" y="5076"/>
                  </a:lnTo>
                  <a:close/>
                  <a:moveTo>
                    <a:pt x="4089" y="3031"/>
                  </a:moveTo>
                  <a:lnTo>
                    <a:pt x="4089" y="3313"/>
                  </a:lnTo>
                  <a:lnTo>
                    <a:pt x="4018" y="3595"/>
                  </a:lnTo>
                  <a:lnTo>
                    <a:pt x="3736" y="4230"/>
                  </a:lnTo>
                  <a:lnTo>
                    <a:pt x="3384" y="4935"/>
                  </a:lnTo>
                  <a:lnTo>
                    <a:pt x="2961" y="5710"/>
                  </a:lnTo>
                  <a:lnTo>
                    <a:pt x="2891" y="6062"/>
                  </a:lnTo>
                  <a:lnTo>
                    <a:pt x="2750" y="6415"/>
                  </a:lnTo>
                  <a:lnTo>
                    <a:pt x="2820" y="6697"/>
                  </a:lnTo>
                  <a:lnTo>
                    <a:pt x="2891" y="6979"/>
                  </a:lnTo>
                  <a:lnTo>
                    <a:pt x="3102" y="7190"/>
                  </a:lnTo>
                  <a:lnTo>
                    <a:pt x="3455" y="7331"/>
                  </a:lnTo>
                  <a:lnTo>
                    <a:pt x="3948" y="7402"/>
                  </a:lnTo>
                  <a:lnTo>
                    <a:pt x="4653" y="7472"/>
                  </a:lnTo>
                  <a:lnTo>
                    <a:pt x="3877" y="7895"/>
                  </a:lnTo>
                  <a:lnTo>
                    <a:pt x="3243" y="8036"/>
                  </a:lnTo>
                  <a:lnTo>
                    <a:pt x="2679" y="8106"/>
                  </a:lnTo>
                  <a:lnTo>
                    <a:pt x="2256" y="8036"/>
                  </a:lnTo>
                  <a:lnTo>
                    <a:pt x="1904" y="7824"/>
                  </a:lnTo>
                  <a:lnTo>
                    <a:pt x="1692" y="7542"/>
                  </a:lnTo>
                  <a:lnTo>
                    <a:pt x="1551" y="7190"/>
                  </a:lnTo>
                  <a:lnTo>
                    <a:pt x="1481" y="6767"/>
                  </a:lnTo>
                  <a:lnTo>
                    <a:pt x="1551" y="6344"/>
                  </a:lnTo>
                  <a:lnTo>
                    <a:pt x="1692" y="5851"/>
                  </a:lnTo>
                  <a:lnTo>
                    <a:pt x="1833" y="5357"/>
                  </a:lnTo>
                  <a:lnTo>
                    <a:pt x="2115" y="4864"/>
                  </a:lnTo>
                  <a:lnTo>
                    <a:pt x="2397" y="4441"/>
                  </a:lnTo>
                  <a:lnTo>
                    <a:pt x="2750" y="4018"/>
                  </a:lnTo>
                  <a:lnTo>
                    <a:pt x="3173" y="3595"/>
                  </a:lnTo>
                  <a:lnTo>
                    <a:pt x="3595" y="3313"/>
                  </a:lnTo>
                  <a:lnTo>
                    <a:pt x="4089" y="3031"/>
                  </a:lnTo>
                  <a:close/>
                  <a:moveTo>
                    <a:pt x="6697" y="1"/>
                  </a:moveTo>
                  <a:lnTo>
                    <a:pt x="6203" y="71"/>
                  </a:lnTo>
                  <a:lnTo>
                    <a:pt x="5780" y="142"/>
                  </a:lnTo>
                  <a:lnTo>
                    <a:pt x="5358" y="353"/>
                  </a:lnTo>
                  <a:lnTo>
                    <a:pt x="4935" y="635"/>
                  </a:lnTo>
                  <a:lnTo>
                    <a:pt x="4723" y="776"/>
                  </a:lnTo>
                  <a:lnTo>
                    <a:pt x="4582" y="987"/>
                  </a:lnTo>
                  <a:lnTo>
                    <a:pt x="4371" y="1410"/>
                  </a:lnTo>
                  <a:lnTo>
                    <a:pt x="4159" y="1833"/>
                  </a:lnTo>
                  <a:lnTo>
                    <a:pt x="4089" y="2045"/>
                  </a:lnTo>
                  <a:lnTo>
                    <a:pt x="3948" y="2186"/>
                  </a:lnTo>
                  <a:lnTo>
                    <a:pt x="3595" y="2468"/>
                  </a:lnTo>
                  <a:lnTo>
                    <a:pt x="3173" y="2679"/>
                  </a:lnTo>
                  <a:lnTo>
                    <a:pt x="2679" y="2820"/>
                  </a:lnTo>
                  <a:lnTo>
                    <a:pt x="2186" y="3172"/>
                  </a:lnTo>
                  <a:lnTo>
                    <a:pt x="1410" y="3807"/>
                  </a:lnTo>
                  <a:lnTo>
                    <a:pt x="988" y="4230"/>
                  </a:lnTo>
                  <a:lnTo>
                    <a:pt x="706" y="4582"/>
                  </a:lnTo>
                  <a:lnTo>
                    <a:pt x="424" y="5076"/>
                  </a:lnTo>
                  <a:lnTo>
                    <a:pt x="212" y="5498"/>
                  </a:lnTo>
                  <a:lnTo>
                    <a:pt x="71" y="5992"/>
                  </a:lnTo>
                  <a:lnTo>
                    <a:pt x="1" y="6556"/>
                  </a:lnTo>
                  <a:lnTo>
                    <a:pt x="71" y="7261"/>
                  </a:lnTo>
                  <a:lnTo>
                    <a:pt x="212" y="7754"/>
                  </a:lnTo>
                  <a:lnTo>
                    <a:pt x="424" y="8177"/>
                  </a:lnTo>
                  <a:lnTo>
                    <a:pt x="635" y="8529"/>
                  </a:lnTo>
                  <a:lnTo>
                    <a:pt x="917" y="8811"/>
                  </a:lnTo>
                  <a:lnTo>
                    <a:pt x="1270" y="8952"/>
                  </a:lnTo>
                  <a:lnTo>
                    <a:pt x="1692" y="9023"/>
                  </a:lnTo>
                  <a:lnTo>
                    <a:pt x="2045" y="9093"/>
                  </a:lnTo>
                  <a:lnTo>
                    <a:pt x="2961" y="9023"/>
                  </a:lnTo>
                  <a:lnTo>
                    <a:pt x="3877" y="8811"/>
                  </a:lnTo>
                  <a:lnTo>
                    <a:pt x="5640" y="8388"/>
                  </a:lnTo>
                  <a:lnTo>
                    <a:pt x="6485" y="8388"/>
                  </a:lnTo>
                  <a:lnTo>
                    <a:pt x="7261" y="8459"/>
                  </a:lnTo>
                  <a:lnTo>
                    <a:pt x="7613" y="8529"/>
                  </a:lnTo>
                  <a:lnTo>
                    <a:pt x="8036" y="8459"/>
                  </a:lnTo>
                  <a:lnTo>
                    <a:pt x="8529" y="8247"/>
                  </a:lnTo>
                  <a:lnTo>
                    <a:pt x="9023" y="7965"/>
                  </a:lnTo>
                  <a:lnTo>
                    <a:pt x="9446" y="7472"/>
                  </a:lnTo>
                  <a:lnTo>
                    <a:pt x="9798" y="6979"/>
                  </a:lnTo>
                  <a:lnTo>
                    <a:pt x="10150" y="6415"/>
                  </a:lnTo>
                  <a:lnTo>
                    <a:pt x="10362" y="5851"/>
                  </a:lnTo>
                  <a:lnTo>
                    <a:pt x="10432" y="5217"/>
                  </a:lnTo>
                  <a:lnTo>
                    <a:pt x="10432" y="4582"/>
                  </a:lnTo>
                  <a:lnTo>
                    <a:pt x="10362" y="4018"/>
                  </a:lnTo>
                  <a:lnTo>
                    <a:pt x="10080" y="3384"/>
                  </a:lnTo>
                  <a:lnTo>
                    <a:pt x="10150" y="2891"/>
                  </a:lnTo>
                  <a:lnTo>
                    <a:pt x="10080" y="2468"/>
                  </a:lnTo>
                  <a:lnTo>
                    <a:pt x="10009" y="1974"/>
                  </a:lnTo>
                  <a:lnTo>
                    <a:pt x="9798" y="1622"/>
                  </a:lnTo>
                  <a:lnTo>
                    <a:pt x="9516" y="1199"/>
                  </a:lnTo>
                  <a:lnTo>
                    <a:pt x="9234" y="917"/>
                  </a:lnTo>
                  <a:lnTo>
                    <a:pt x="8882" y="635"/>
                  </a:lnTo>
                  <a:lnTo>
                    <a:pt x="8459" y="424"/>
                  </a:lnTo>
                  <a:lnTo>
                    <a:pt x="8036" y="212"/>
                  </a:lnTo>
                  <a:lnTo>
                    <a:pt x="7613" y="71"/>
                  </a:lnTo>
                  <a:lnTo>
                    <a:pt x="7120" y="1"/>
                  </a:lnTo>
                  <a:close/>
                </a:path>
              </a:pathLst>
            </a:custGeom>
            <a:solidFill>
              <a:srgbClr val="F9CB9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" name="Google Shape;100;p2"/>
            <p:cNvSpPr/>
            <p:nvPr/>
          </p:nvSpPr>
          <p:spPr>
            <a:xfrm>
              <a:off x="1133825" y="238125"/>
              <a:ext cx="246725" cy="246700"/>
            </a:xfrm>
            <a:custGeom>
              <a:rect b="b" l="l" r="r" t="t"/>
              <a:pathLst>
                <a:path extrusionOk="0" h="9868" w="9869">
                  <a:moveTo>
                    <a:pt x="4652" y="564"/>
                  </a:moveTo>
                  <a:lnTo>
                    <a:pt x="4934" y="634"/>
                  </a:lnTo>
                  <a:lnTo>
                    <a:pt x="5216" y="775"/>
                  </a:lnTo>
                  <a:lnTo>
                    <a:pt x="5428" y="987"/>
                  </a:lnTo>
                  <a:lnTo>
                    <a:pt x="5569" y="1198"/>
                  </a:lnTo>
                  <a:lnTo>
                    <a:pt x="5639" y="1480"/>
                  </a:lnTo>
                  <a:lnTo>
                    <a:pt x="5639" y="1762"/>
                  </a:lnTo>
                  <a:lnTo>
                    <a:pt x="5639" y="2044"/>
                  </a:lnTo>
                  <a:lnTo>
                    <a:pt x="5428" y="2608"/>
                  </a:lnTo>
                  <a:lnTo>
                    <a:pt x="4934" y="3736"/>
                  </a:lnTo>
                  <a:lnTo>
                    <a:pt x="4793" y="4229"/>
                  </a:lnTo>
                  <a:lnTo>
                    <a:pt x="4723" y="4370"/>
                  </a:lnTo>
                  <a:lnTo>
                    <a:pt x="4793" y="4511"/>
                  </a:lnTo>
                  <a:lnTo>
                    <a:pt x="3807" y="3877"/>
                  </a:lnTo>
                  <a:lnTo>
                    <a:pt x="2961" y="3172"/>
                  </a:lnTo>
                  <a:lnTo>
                    <a:pt x="2749" y="2960"/>
                  </a:lnTo>
                  <a:lnTo>
                    <a:pt x="2608" y="2749"/>
                  </a:lnTo>
                  <a:lnTo>
                    <a:pt x="2538" y="2467"/>
                  </a:lnTo>
                  <a:lnTo>
                    <a:pt x="2538" y="2255"/>
                  </a:lnTo>
                  <a:lnTo>
                    <a:pt x="2608" y="1974"/>
                  </a:lnTo>
                  <a:lnTo>
                    <a:pt x="2679" y="1762"/>
                  </a:lnTo>
                  <a:lnTo>
                    <a:pt x="2961" y="1339"/>
                  </a:lnTo>
                  <a:lnTo>
                    <a:pt x="3384" y="916"/>
                  </a:lnTo>
                  <a:lnTo>
                    <a:pt x="3877" y="705"/>
                  </a:lnTo>
                  <a:lnTo>
                    <a:pt x="4371" y="564"/>
                  </a:lnTo>
                  <a:close/>
                  <a:moveTo>
                    <a:pt x="8106" y="2749"/>
                  </a:moveTo>
                  <a:lnTo>
                    <a:pt x="8318" y="2819"/>
                  </a:lnTo>
                  <a:lnTo>
                    <a:pt x="8529" y="2890"/>
                  </a:lnTo>
                  <a:lnTo>
                    <a:pt x="8670" y="2960"/>
                  </a:lnTo>
                  <a:lnTo>
                    <a:pt x="8811" y="3172"/>
                  </a:lnTo>
                  <a:lnTo>
                    <a:pt x="8952" y="3454"/>
                  </a:lnTo>
                  <a:lnTo>
                    <a:pt x="9022" y="3806"/>
                  </a:lnTo>
                  <a:lnTo>
                    <a:pt x="9093" y="4300"/>
                  </a:lnTo>
                  <a:lnTo>
                    <a:pt x="9022" y="4652"/>
                  </a:lnTo>
                  <a:lnTo>
                    <a:pt x="8882" y="5004"/>
                  </a:lnTo>
                  <a:lnTo>
                    <a:pt x="8741" y="5216"/>
                  </a:lnTo>
                  <a:lnTo>
                    <a:pt x="8459" y="5357"/>
                  </a:lnTo>
                  <a:lnTo>
                    <a:pt x="8177" y="5498"/>
                  </a:lnTo>
                  <a:lnTo>
                    <a:pt x="7190" y="5498"/>
                  </a:lnTo>
                  <a:lnTo>
                    <a:pt x="6837" y="5357"/>
                  </a:lnTo>
                  <a:lnTo>
                    <a:pt x="6556" y="5286"/>
                  </a:lnTo>
                  <a:lnTo>
                    <a:pt x="6274" y="5075"/>
                  </a:lnTo>
                  <a:lnTo>
                    <a:pt x="6133" y="4863"/>
                  </a:lnTo>
                  <a:lnTo>
                    <a:pt x="5992" y="4652"/>
                  </a:lnTo>
                  <a:lnTo>
                    <a:pt x="5921" y="4441"/>
                  </a:lnTo>
                  <a:lnTo>
                    <a:pt x="5992" y="4159"/>
                  </a:lnTo>
                  <a:lnTo>
                    <a:pt x="6767" y="3454"/>
                  </a:lnTo>
                  <a:lnTo>
                    <a:pt x="7260" y="3101"/>
                  </a:lnTo>
                  <a:lnTo>
                    <a:pt x="7683" y="2890"/>
                  </a:lnTo>
                  <a:lnTo>
                    <a:pt x="8106" y="2749"/>
                  </a:lnTo>
                  <a:close/>
                  <a:moveTo>
                    <a:pt x="3384" y="5357"/>
                  </a:moveTo>
                  <a:lnTo>
                    <a:pt x="4300" y="5427"/>
                  </a:lnTo>
                  <a:lnTo>
                    <a:pt x="4089" y="6273"/>
                  </a:lnTo>
                  <a:lnTo>
                    <a:pt x="3948" y="6837"/>
                  </a:lnTo>
                  <a:lnTo>
                    <a:pt x="3736" y="7401"/>
                  </a:lnTo>
                  <a:lnTo>
                    <a:pt x="3454" y="7965"/>
                  </a:lnTo>
                  <a:lnTo>
                    <a:pt x="3102" y="8388"/>
                  </a:lnTo>
                  <a:lnTo>
                    <a:pt x="2961" y="8599"/>
                  </a:lnTo>
                  <a:lnTo>
                    <a:pt x="2749" y="8740"/>
                  </a:lnTo>
                  <a:lnTo>
                    <a:pt x="2538" y="8811"/>
                  </a:lnTo>
                  <a:lnTo>
                    <a:pt x="2327" y="8811"/>
                  </a:lnTo>
                  <a:lnTo>
                    <a:pt x="1904" y="8740"/>
                  </a:lnTo>
                  <a:lnTo>
                    <a:pt x="1551" y="8599"/>
                  </a:lnTo>
                  <a:lnTo>
                    <a:pt x="1340" y="8317"/>
                  </a:lnTo>
                  <a:lnTo>
                    <a:pt x="1128" y="8035"/>
                  </a:lnTo>
                  <a:lnTo>
                    <a:pt x="1058" y="7683"/>
                  </a:lnTo>
                  <a:lnTo>
                    <a:pt x="987" y="7260"/>
                  </a:lnTo>
                  <a:lnTo>
                    <a:pt x="987" y="6907"/>
                  </a:lnTo>
                  <a:lnTo>
                    <a:pt x="1058" y="6485"/>
                  </a:lnTo>
                  <a:lnTo>
                    <a:pt x="1128" y="6203"/>
                  </a:lnTo>
                  <a:lnTo>
                    <a:pt x="1269" y="6062"/>
                  </a:lnTo>
                  <a:lnTo>
                    <a:pt x="1410" y="5850"/>
                  </a:lnTo>
                  <a:lnTo>
                    <a:pt x="1551" y="5709"/>
                  </a:lnTo>
                  <a:lnTo>
                    <a:pt x="1974" y="5498"/>
                  </a:lnTo>
                  <a:lnTo>
                    <a:pt x="2397" y="5427"/>
                  </a:lnTo>
                  <a:lnTo>
                    <a:pt x="2890" y="5357"/>
                  </a:lnTo>
                  <a:close/>
                  <a:moveTo>
                    <a:pt x="5992" y="5780"/>
                  </a:moveTo>
                  <a:lnTo>
                    <a:pt x="6203" y="5850"/>
                  </a:lnTo>
                  <a:lnTo>
                    <a:pt x="6485" y="5991"/>
                  </a:lnTo>
                  <a:lnTo>
                    <a:pt x="7331" y="6414"/>
                  </a:lnTo>
                  <a:lnTo>
                    <a:pt x="8036" y="6907"/>
                  </a:lnTo>
                  <a:lnTo>
                    <a:pt x="8318" y="7119"/>
                  </a:lnTo>
                  <a:lnTo>
                    <a:pt x="8388" y="7330"/>
                  </a:lnTo>
                  <a:lnTo>
                    <a:pt x="8388" y="7471"/>
                  </a:lnTo>
                  <a:lnTo>
                    <a:pt x="8318" y="7683"/>
                  </a:lnTo>
                  <a:lnTo>
                    <a:pt x="8106" y="7965"/>
                  </a:lnTo>
                  <a:lnTo>
                    <a:pt x="7895" y="8176"/>
                  </a:lnTo>
                  <a:lnTo>
                    <a:pt x="7260" y="8599"/>
                  </a:lnTo>
                  <a:lnTo>
                    <a:pt x="6908" y="8740"/>
                  </a:lnTo>
                  <a:lnTo>
                    <a:pt x="6556" y="8881"/>
                  </a:lnTo>
                  <a:lnTo>
                    <a:pt x="6203" y="8952"/>
                  </a:lnTo>
                  <a:lnTo>
                    <a:pt x="5498" y="8952"/>
                  </a:lnTo>
                  <a:lnTo>
                    <a:pt x="5216" y="8811"/>
                  </a:lnTo>
                  <a:lnTo>
                    <a:pt x="5005" y="8529"/>
                  </a:lnTo>
                  <a:lnTo>
                    <a:pt x="4864" y="8247"/>
                  </a:lnTo>
                  <a:lnTo>
                    <a:pt x="4793" y="7753"/>
                  </a:lnTo>
                  <a:lnTo>
                    <a:pt x="4723" y="7189"/>
                  </a:lnTo>
                  <a:lnTo>
                    <a:pt x="4864" y="6696"/>
                  </a:lnTo>
                  <a:lnTo>
                    <a:pt x="4934" y="6344"/>
                  </a:lnTo>
                  <a:lnTo>
                    <a:pt x="5005" y="5991"/>
                  </a:lnTo>
                  <a:lnTo>
                    <a:pt x="5075" y="5850"/>
                  </a:lnTo>
                  <a:lnTo>
                    <a:pt x="5287" y="5780"/>
                  </a:lnTo>
                  <a:close/>
                  <a:moveTo>
                    <a:pt x="4723" y="0"/>
                  </a:moveTo>
                  <a:lnTo>
                    <a:pt x="4089" y="70"/>
                  </a:lnTo>
                  <a:lnTo>
                    <a:pt x="3384" y="352"/>
                  </a:lnTo>
                  <a:lnTo>
                    <a:pt x="2820" y="705"/>
                  </a:lnTo>
                  <a:lnTo>
                    <a:pt x="2256" y="1198"/>
                  </a:lnTo>
                  <a:lnTo>
                    <a:pt x="1904" y="1762"/>
                  </a:lnTo>
                  <a:lnTo>
                    <a:pt x="1763" y="2044"/>
                  </a:lnTo>
                  <a:lnTo>
                    <a:pt x="1622" y="2326"/>
                  </a:lnTo>
                  <a:lnTo>
                    <a:pt x="1622" y="2678"/>
                  </a:lnTo>
                  <a:lnTo>
                    <a:pt x="1622" y="2960"/>
                  </a:lnTo>
                  <a:lnTo>
                    <a:pt x="1763" y="3242"/>
                  </a:lnTo>
                  <a:lnTo>
                    <a:pt x="1904" y="3524"/>
                  </a:lnTo>
                  <a:lnTo>
                    <a:pt x="2115" y="3806"/>
                  </a:lnTo>
                  <a:lnTo>
                    <a:pt x="2467" y="4088"/>
                  </a:lnTo>
                  <a:lnTo>
                    <a:pt x="2890" y="4300"/>
                  </a:lnTo>
                  <a:lnTo>
                    <a:pt x="3384" y="4511"/>
                  </a:lnTo>
                  <a:lnTo>
                    <a:pt x="4018" y="4722"/>
                  </a:lnTo>
                  <a:lnTo>
                    <a:pt x="4723" y="4863"/>
                  </a:lnTo>
                  <a:lnTo>
                    <a:pt x="4582" y="5004"/>
                  </a:lnTo>
                  <a:lnTo>
                    <a:pt x="4371" y="5075"/>
                  </a:lnTo>
                  <a:lnTo>
                    <a:pt x="3877" y="5075"/>
                  </a:lnTo>
                  <a:lnTo>
                    <a:pt x="2538" y="4863"/>
                  </a:lnTo>
                  <a:lnTo>
                    <a:pt x="1833" y="4793"/>
                  </a:lnTo>
                  <a:lnTo>
                    <a:pt x="1481" y="4863"/>
                  </a:lnTo>
                  <a:lnTo>
                    <a:pt x="1128" y="5004"/>
                  </a:lnTo>
                  <a:lnTo>
                    <a:pt x="846" y="5145"/>
                  </a:lnTo>
                  <a:lnTo>
                    <a:pt x="564" y="5427"/>
                  </a:lnTo>
                  <a:lnTo>
                    <a:pt x="283" y="5780"/>
                  </a:lnTo>
                  <a:lnTo>
                    <a:pt x="142" y="6273"/>
                  </a:lnTo>
                  <a:lnTo>
                    <a:pt x="71" y="6626"/>
                  </a:lnTo>
                  <a:lnTo>
                    <a:pt x="1" y="7048"/>
                  </a:lnTo>
                  <a:lnTo>
                    <a:pt x="71" y="7401"/>
                  </a:lnTo>
                  <a:lnTo>
                    <a:pt x="142" y="7753"/>
                  </a:lnTo>
                  <a:lnTo>
                    <a:pt x="212" y="8176"/>
                  </a:lnTo>
                  <a:lnTo>
                    <a:pt x="423" y="8529"/>
                  </a:lnTo>
                  <a:lnTo>
                    <a:pt x="564" y="8811"/>
                  </a:lnTo>
                  <a:lnTo>
                    <a:pt x="846" y="9163"/>
                  </a:lnTo>
                  <a:lnTo>
                    <a:pt x="1058" y="9374"/>
                  </a:lnTo>
                  <a:lnTo>
                    <a:pt x="1340" y="9586"/>
                  </a:lnTo>
                  <a:lnTo>
                    <a:pt x="1692" y="9727"/>
                  </a:lnTo>
                  <a:lnTo>
                    <a:pt x="1974" y="9868"/>
                  </a:lnTo>
                  <a:lnTo>
                    <a:pt x="2327" y="9868"/>
                  </a:lnTo>
                  <a:lnTo>
                    <a:pt x="2679" y="9797"/>
                  </a:lnTo>
                  <a:lnTo>
                    <a:pt x="3102" y="9656"/>
                  </a:lnTo>
                  <a:lnTo>
                    <a:pt x="3454" y="9374"/>
                  </a:lnTo>
                  <a:lnTo>
                    <a:pt x="4089" y="8670"/>
                  </a:lnTo>
                  <a:lnTo>
                    <a:pt x="4089" y="8952"/>
                  </a:lnTo>
                  <a:lnTo>
                    <a:pt x="4159" y="9163"/>
                  </a:lnTo>
                  <a:lnTo>
                    <a:pt x="4300" y="9304"/>
                  </a:lnTo>
                  <a:lnTo>
                    <a:pt x="4371" y="9445"/>
                  </a:lnTo>
                  <a:lnTo>
                    <a:pt x="4793" y="9656"/>
                  </a:lnTo>
                  <a:lnTo>
                    <a:pt x="5216" y="9797"/>
                  </a:lnTo>
                  <a:lnTo>
                    <a:pt x="5780" y="9797"/>
                  </a:lnTo>
                  <a:lnTo>
                    <a:pt x="6344" y="9656"/>
                  </a:lnTo>
                  <a:lnTo>
                    <a:pt x="6908" y="9515"/>
                  </a:lnTo>
                  <a:lnTo>
                    <a:pt x="7472" y="9304"/>
                  </a:lnTo>
                  <a:lnTo>
                    <a:pt x="8036" y="9022"/>
                  </a:lnTo>
                  <a:lnTo>
                    <a:pt x="8529" y="8670"/>
                  </a:lnTo>
                  <a:lnTo>
                    <a:pt x="8882" y="8317"/>
                  </a:lnTo>
                  <a:lnTo>
                    <a:pt x="9163" y="7894"/>
                  </a:lnTo>
                  <a:lnTo>
                    <a:pt x="9304" y="7542"/>
                  </a:lnTo>
                  <a:lnTo>
                    <a:pt x="9304" y="7330"/>
                  </a:lnTo>
                  <a:lnTo>
                    <a:pt x="9234" y="7119"/>
                  </a:lnTo>
                  <a:lnTo>
                    <a:pt x="9163" y="6907"/>
                  </a:lnTo>
                  <a:lnTo>
                    <a:pt x="9022" y="6696"/>
                  </a:lnTo>
                  <a:lnTo>
                    <a:pt x="8811" y="6485"/>
                  </a:lnTo>
                  <a:lnTo>
                    <a:pt x="8529" y="6344"/>
                  </a:lnTo>
                  <a:lnTo>
                    <a:pt x="9022" y="6132"/>
                  </a:lnTo>
                  <a:lnTo>
                    <a:pt x="9375" y="5780"/>
                  </a:lnTo>
                  <a:lnTo>
                    <a:pt x="9586" y="5427"/>
                  </a:lnTo>
                  <a:lnTo>
                    <a:pt x="9798" y="5004"/>
                  </a:lnTo>
                  <a:lnTo>
                    <a:pt x="9868" y="4511"/>
                  </a:lnTo>
                  <a:lnTo>
                    <a:pt x="9868" y="4018"/>
                  </a:lnTo>
                  <a:lnTo>
                    <a:pt x="9727" y="3595"/>
                  </a:lnTo>
                  <a:lnTo>
                    <a:pt x="9586" y="3101"/>
                  </a:lnTo>
                  <a:lnTo>
                    <a:pt x="9375" y="2678"/>
                  </a:lnTo>
                  <a:lnTo>
                    <a:pt x="9093" y="2396"/>
                  </a:lnTo>
                  <a:lnTo>
                    <a:pt x="8741" y="2115"/>
                  </a:lnTo>
                  <a:lnTo>
                    <a:pt x="8318" y="1974"/>
                  </a:lnTo>
                  <a:lnTo>
                    <a:pt x="7895" y="1903"/>
                  </a:lnTo>
                  <a:lnTo>
                    <a:pt x="7401" y="2044"/>
                  </a:lnTo>
                  <a:lnTo>
                    <a:pt x="6908" y="2255"/>
                  </a:lnTo>
                  <a:lnTo>
                    <a:pt x="6344" y="2749"/>
                  </a:lnTo>
                  <a:lnTo>
                    <a:pt x="6415" y="2115"/>
                  </a:lnTo>
                  <a:lnTo>
                    <a:pt x="6415" y="1621"/>
                  </a:lnTo>
                  <a:lnTo>
                    <a:pt x="6344" y="1198"/>
                  </a:lnTo>
                  <a:lnTo>
                    <a:pt x="6203" y="846"/>
                  </a:lnTo>
                  <a:lnTo>
                    <a:pt x="6062" y="564"/>
                  </a:lnTo>
                  <a:lnTo>
                    <a:pt x="5851" y="352"/>
                  </a:lnTo>
                  <a:lnTo>
                    <a:pt x="5569" y="141"/>
                  </a:lnTo>
                  <a:lnTo>
                    <a:pt x="5357" y="70"/>
                  </a:lnTo>
                  <a:lnTo>
                    <a:pt x="5005" y="0"/>
                  </a:lnTo>
                  <a:close/>
                </a:path>
              </a:pathLst>
            </a:custGeom>
            <a:solidFill>
              <a:srgbClr val="F7B2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01" name="Google Shape;101;p2"/>
            <p:cNvGrpSpPr/>
            <p:nvPr/>
          </p:nvGrpSpPr>
          <p:grpSpPr>
            <a:xfrm>
              <a:off x="1863325" y="2900650"/>
              <a:ext cx="206200" cy="244975"/>
              <a:chOff x="4157100" y="2900650"/>
              <a:chExt cx="206200" cy="244975"/>
            </a:xfrm>
          </p:grpSpPr>
          <p:sp>
            <p:nvSpPr>
              <p:cNvPr id="102" name="Google Shape;102;p2"/>
              <p:cNvSpPr/>
              <p:nvPr/>
            </p:nvSpPr>
            <p:spPr>
              <a:xfrm>
                <a:off x="4157100" y="3031050"/>
                <a:ext cx="51125" cy="114575"/>
              </a:xfrm>
              <a:custGeom>
                <a:rect b="b" l="l" r="r" t="t"/>
                <a:pathLst>
                  <a:path extrusionOk="0" h="4583" w="2045">
                    <a:moveTo>
                      <a:pt x="776" y="1622"/>
                    </a:moveTo>
                    <a:lnTo>
                      <a:pt x="917" y="2045"/>
                    </a:lnTo>
                    <a:lnTo>
                      <a:pt x="988" y="2538"/>
                    </a:lnTo>
                    <a:lnTo>
                      <a:pt x="988" y="2961"/>
                    </a:lnTo>
                    <a:lnTo>
                      <a:pt x="988" y="3454"/>
                    </a:lnTo>
                    <a:lnTo>
                      <a:pt x="776" y="3032"/>
                    </a:lnTo>
                    <a:lnTo>
                      <a:pt x="706" y="2609"/>
                    </a:lnTo>
                    <a:lnTo>
                      <a:pt x="706" y="2115"/>
                    </a:lnTo>
                    <a:lnTo>
                      <a:pt x="776" y="1622"/>
                    </a:lnTo>
                    <a:close/>
                    <a:moveTo>
                      <a:pt x="706" y="1"/>
                    </a:moveTo>
                    <a:lnTo>
                      <a:pt x="565" y="71"/>
                    </a:lnTo>
                    <a:lnTo>
                      <a:pt x="353" y="424"/>
                    </a:lnTo>
                    <a:lnTo>
                      <a:pt x="212" y="917"/>
                    </a:lnTo>
                    <a:lnTo>
                      <a:pt x="71" y="1481"/>
                    </a:lnTo>
                    <a:lnTo>
                      <a:pt x="1" y="2679"/>
                    </a:lnTo>
                    <a:lnTo>
                      <a:pt x="1" y="3102"/>
                    </a:lnTo>
                    <a:lnTo>
                      <a:pt x="71" y="3384"/>
                    </a:lnTo>
                    <a:lnTo>
                      <a:pt x="142" y="3595"/>
                    </a:lnTo>
                    <a:lnTo>
                      <a:pt x="424" y="3877"/>
                    </a:lnTo>
                    <a:lnTo>
                      <a:pt x="706" y="4159"/>
                    </a:lnTo>
                    <a:lnTo>
                      <a:pt x="988" y="4371"/>
                    </a:lnTo>
                    <a:lnTo>
                      <a:pt x="1340" y="4512"/>
                    </a:lnTo>
                    <a:lnTo>
                      <a:pt x="1622" y="4582"/>
                    </a:lnTo>
                    <a:lnTo>
                      <a:pt x="1763" y="4512"/>
                    </a:lnTo>
                    <a:lnTo>
                      <a:pt x="1833" y="4441"/>
                    </a:lnTo>
                    <a:lnTo>
                      <a:pt x="1974" y="4300"/>
                    </a:lnTo>
                    <a:lnTo>
                      <a:pt x="1974" y="4159"/>
                    </a:lnTo>
                    <a:lnTo>
                      <a:pt x="2045" y="3736"/>
                    </a:lnTo>
                    <a:lnTo>
                      <a:pt x="2045" y="3173"/>
                    </a:lnTo>
                    <a:lnTo>
                      <a:pt x="1974" y="2538"/>
                    </a:lnTo>
                    <a:lnTo>
                      <a:pt x="1833" y="1833"/>
                    </a:lnTo>
                    <a:lnTo>
                      <a:pt x="1622" y="1199"/>
                    </a:lnTo>
                    <a:lnTo>
                      <a:pt x="1410" y="635"/>
                    </a:lnTo>
                    <a:lnTo>
                      <a:pt x="1129" y="212"/>
                    </a:lnTo>
                    <a:lnTo>
                      <a:pt x="988" y="71"/>
                    </a:lnTo>
                    <a:lnTo>
                      <a:pt x="847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3" name="Google Shape;103;p2"/>
              <p:cNvSpPr/>
              <p:nvPr/>
            </p:nvSpPr>
            <p:spPr>
              <a:xfrm>
                <a:off x="4169450" y="2900650"/>
                <a:ext cx="88125" cy="104000"/>
              </a:xfrm>
              <a:custGeom>
                <a:rect b="b" l="l" r="r" t="t"/>
                <a:pathLst>
                  <a:path extrusionOk="0" h="4160" w="3525">
                    <a:moveTo>
                      <a:pt x="3031" y="1"/>
                    </a:moveTo>
                    <a:lnTo>
                      <a:pt x="2960" y="142"/>
                    </a:lnTo>
                    <a:lnTo>
                      <a:pt x="2749" y="494"/>
                    </a:lnTo>
                    <a:lnTo>
                      <a:pt x="2326" y="1692"/>
                    </a:lnTo>
                    <a:lnTo>
                      <a:pt x="2044" y="2327"/>
                    </a:lnTo>
                    <a:lnTo>
                      <a:pt x="1692" y="2891"/>
                    </a:lnTo>
                    <a:lnTo>
                      <a:pt x="1339" y="3314"/>
                    </a:lnTo>
                    <a:lnTo>
                      <a:pt x="1128" y="3455"/>
                    </a:lnTo>
                    <a:lnTo>
                      <a:pt x="846" y="3596"/>
                    </a:lnTo>
                    <a:lnTo>
                      <a:pt x="1128" y="2679"/>
                    </a:lnTo>
                    <a:lnTo>
                      <a:pt x="1410" y="1974"/>
                    </a:lnTo>
                    <a:lnTo>
                      <a:pt x="1903" y="1270"/>
                    </a:lnTo>
                    <a:lnTo>
                      <a:pt x="2538" y="565"/>
                    </a:lnTo>
                    <a:lnTo>
                      <a:pt x="2538" y="494"/>
                    </a:lnTo>
                    <a:lnTo>
                      <a:pt x="2467" y="565"/>
                    </a:lnTo>
                    <a:lnTo>
                      <a:pt x="1833" y="847"/>
                    </a:lnTo>
                    <a:lnTo>
                      <a:pt x="1128" y="1270"/>
                    </a:lnTo>
                    <a:lnTo>
                      <a:pt x="846" y="1481"/>
                    </a:lnTo>
                    <a:lnTo>
                      <a:pt x="705" y="1692"/>
                    </a:lnTo>
                    <a:lnTo>
                      <a:pt x="353" y="2256"/>
                    </a:lnTo>
                    <a:lnTo>
                      <a:pt x="71" y="2891"/>
                    </a:lnTo>
                    <a:lnTo>
                      <a:pt x="0" y="3243"/>
                    </a:lnTo>
                    <a:lnTo>
                      <a:pt x="0" y="3596"/>
                    </a:lnTo>
                    <a:lnTo>
                      <a:pt x="141" y="3878"/>
                    </a:lnTo>
                    <a:lnTo>
                      <a:pt x="353" y="4089"/>
                    </a:lnTo>
                    <a:lnTo>
                      <a:pt x="635" y="4159"/>
                    </a:lnTo>
                    <a:lnTo>
                      <a:pt x="916" y="4159"/>
                    </a:lnTo>
                    <a:lnTo>
                      <a:pt x="1269" y="4018"/>
                    </a:lnTo>
                    <a:lnTo>
                      <a:pt x="1551" y="3878"/>
                    </a:lnTo>
                    <a:lnTo>
                      <a:pt x="1903" y="3596"/>
                    </a:lnTo>
                    <a:lnTo>
                      <a:pt x="2185" y="3243"/>
                    </a:lnTo>
                    <a:lnTo>
                      <a:pt x="2820" y="2468"/>
                    </a:lnTo>
                    <a:lnTo>
                      <a:pt x="3242" y="1622"/>
                    </a:lnTo>
                    <a:lnTo>
                      <a:pt x="3383" y="1199"/>
                    </a:lnTo>
                    <a:lnTo>
                      <a:pt x="3454" y="847"/>
                    </a:lnTo>
                    <a:lnTo>
                      <a:pt x="3524" y="494"/>
                    </a:lnTo>
                    <a:lnTo>
                      <a:pt x="3454" y="283"/>
                    </a:lnTo>
                    <a:lnTo>
                      <a:pt x="3313" y="71"/>
                    </a:lnTo>
                    <a:lnTo>
                      <a:pt x="3101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4" name="Google Shape;104;p2"/>
              <p:cNvSpPr/>
              <p:nvPr/>
            </p:nvSpPr>
            <p:spPr>
              <a:xfrm>
                <a:off x="4217025" y="3024000"/>
                <a:ext cx="146275" cy="104000"/>
              </a:xfrm>
              <a:custGeom>
                <a:rect b="b" l="l" r="r" t="t"/>
                <a:pathLst>
                  <a:path extrusionOk="0" h="4160" w="5851">
                    <a:moveTo>
                      <a:pt x="987" y="1"/>
                    </a:moveTo>
                    <a:lnTo>
                      <a:pt x="635" y="71"/>
                    </a:lnTo>
                    <a:lnTo>
                      <a:pt x="494" y="142"/>
                    </a:lnTo>
                    <a:lnTo>
                      <a:pt x="705" y="142"/>
                    </a:lnTo>
                    <a:lnTo>
                      <a:pt x="917" y="212"/>
                    </a:lnTo>
                    <a:lnTo>
                      <a:pt x="1198" y="283"/>
                    </a:lnTo>
                    <a:lnTo>
                      <a:pt x="1833" y="635"/>
                    </a:lnTo>
                    <a:lnTo>
                      <a:pt x="2467" y="1129"/>
                    </a:lnTo>
                    <a:lnTo>
                      <a:pt x="3665" y="2186"/>
                    </a:lnTo>
                    <a:lnTo>
                      <a:pt x="4441" y="2961"/>
                    </a:lnTo>
                    <a:lnTo>
                      <a:pt x="3947" y="2961"/>
                    </a:lnTo>
                    <a:lnTo>
                      <a:pt x="3242" y="2820"/>
                    </a:lnTo>
                    <a:lnTo>
                      <a:pt x="2467" y="2609"/>
                    </a:lnTo>
                    <a:lnTo>
                      <a:pt x="1692" y="2327"/>
                    </a:lnTo>
                    <a:lnTo>
                      <a:pt x="987" y="1904"/>
                    </a:lnTo>
                    <a:lnTo>
                      <a:pt x="423" y="1481"/>
                    </a:lnTo>
                    <a:lnTo>
                      <a:pt x="212" y="1269"/>
                    </a:lnTo>
                    <a:lnTo>
                      <a:pt x="71" y="988"/>
                    </a:lnTo>
                    <a:lnTo>
                      <a:pt x="0" y="706"/>
                    </a:lnTo>
                    <a:lnTo>
                      <a:pt x="0" y="988"/>
                    </a:lnTo>
                    <a:lnTo>
                      <a:pt x="71" y="1481"/>
                    </a:lnTo>
                    <a:lnTo>
                      <a:pt x="282" y="1974"/>
                    </a:lnTo>
                    <a:lnTo>
                      <a:pt x="635" y="2468"/>
                    </a:lnTo>
                    <a:lnTo>
                      <a:pt x="1057" y="2891"/>
                    </a:lnTo>
                    <a:lnTo>
                      <a:pt x="1480" y="3243"/>
                    </a:lnTo>
                    <a:lnTo>
                      <a:pt x="2044" y="3525"/>
                    </a:lnTo>
                    <a:lnTo>
                      <a:pt x="2538" y="3807"/>
                    </a:lnTo>
                    <a:lnTo>
                      <a:pt x="3101" y="4018"/>
                    </a:lnTo>
                    <a:lnTo>
                      <a:pt x="3665" y="4089"/>
                    </a:lnTo>
                    <a:lnTo>
                      <a:pt x="4229" y="4159"/>
                    </a:lnTo>
                    <a:lnTo>
                      <a:pt x="4723" y="4159"/>
                    </a:lnTo>
                    <a:lnTo>
                      <a:pt x="5146" y="4018"/>
                    </a:lnTo>
                    <a:lnTo>
                      <a:pt x="5498" y="3807"/>
                    </a:lnTo>
                    <a:lnTo>
                      <a:pt x="5709" y="3455"/>
                    </a:lnTo>
                    <a:lnTo>
                      <a:pt x="5850" y="3032"/>
                    </a:lnTo>
                    <a:lnTo>
                      <a:pt x="5850" y="2750"/>
                    </a:lnTo>
                    <a:lnTo>
                      <a:pt x="5780" y="2397"/>
                    </a:lnTo>
                    <a:lnTo>
                      <a:pt x="5568" y="2115"/>
                    </a:lnTo>
                    <a:lnTo>
                      <a:pt x="5286" y="1763"/>
                    </a:lnTo>
                    <a:lnTo>
                      <a:pt x="5005" y="1481"/>
                    </a:lnTo>
                    <a:lnTo>
                      <a:pt x="4582" y="1199"/>
                    </a:lnTo>
                    <a:lnTo>
                      <a:pt x="3736" y="635"/>
                    </a:lnTo>
                    <a:lnTo>
                      <a:pt x="2749" y="283"/>
                    </a:lnTo>
                    <a:lnTo>
                      <a:pt x="1762" y="1"/>
                    </a:lnTo>
                    <a:close/>
                  </a:path>
                </a:pathLst>
              </a:custGeom>
              <a:solidFill>
                <a:srgbClr val="D0E0E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05" name="Google Shape;105;p2"/>
            <p:cNvGrpSpPr/>
            <p:nvPr/>
          </p:nvGrpSpPr>
          <p:grpSpPr>
            <a:xfrm>
              <a:off x="1923250" y="773800"/>
              <a:ext cx="290750" cy="361250"/>
              <a:chOff x="4217025" y="773800"/>
              <a:chExt cx="290750" cy="361250"/>
            </a:xfrm>
          </p:grpSpPr>
          <p:sp>
            <p:nvSpPr>
              <p:cNvPr id="106" name="Google Shape;106;p2"/>
              <p:cNvSpPr/>
              <p:nvPr/>
            </p:nvSpPr>
            <p:spPr>
              <a:xfrm>
                <a:off x="4231125" y="773800"/>
                <a:ext cx="56400" cy="135700"/>
              </a:xfrm>
              <a:custGeom>
                <a:rect b="b" l="l" r="r" t="t"/>
                <a:pathLst>
                  <a:path extrusionOk="0" h="5428" w="2256">
                    <a:moveTo>
                      <a:pt x="423" y="1128"/>
                    </a:moveTo>
                    <a:lnTo>
                      <a:pt x="846" y="1762"/>
                    </a:lnTo>
                    <a:lnTo>
                      <a:pt x="1057" y="2397"/>
                    </a:lnTo>
                    <a:lnTo>
                      <a:pt x="1198" y="3102"/>
                    </a:lnTo>
                    <a:lnTo>
                      <a:pt x="1198" y="3806"/>
                    </a:lnTo>
                    <a:lnTo>
                      <a:pt x="987" y="3524"/>
                    </a:lnTo>
                    <a:lnTo>
                      <a:pt x="775" y="3243"/>
                    </a:lnTo>
                    <a:lnTo>
                      <a:pt x="634" y="2961"/>
                    </a:lnTo>
                    <a:lnTo>
                      <a:pt x="493" y="2608"/>
                    </a:lnTo>
                    <a:lnTo>
                      <a:pt x="423" y="1903"/>
                    </a:lnTo>
                    <a:lnTo>
                      <a:pt x="423" y="1128"/>
                    </a:lnTo>
                    <a:close/>
                    <a:moveTo>
                      <a:pt x="0" y="0"/>
                    </a:moveTo>
                    <a:lnTo>
                      <a:pt x="0" y="776"/>
                    </a:lnTo>
                    <a:lnTo>
                      <a:pt x="71" y="2467"/>
                    </a:lnTo>
                    <a:lnTo>
                      <a:pt x="212" y="3454"/>
                    </a:lnTo>
                    <a:lnTo>
                      <a:pt x="353" y="4300"/>
                    </a:lnTo>
                    <a:lnTo>
                      <a:pt x="493" y="4652"/>
                    </a:lnTo>
                    <a:lnTo>
                      <a:pt x="705" y="5005"/>
                    </a:lnTo>
                    <a:lnTo>
                      <a:pt x="916" y="5216"/>
                    </a:lnTo>
                    <a:lnTo>
                      <a:pt x="1128" y="5357"/>
                    </a:lnTo>
                    <a:lnTo>
                      <a:pt x="1480" y="5428"/>
                    </a:lnTo>
                    <a:lnTo>
                      <a:pt x="1762" y="5357"/>
                    </a:lnTo>
                    <a:lnTo>
                      <a:pt x="1974" y="5216"/>
                    </a:lnTo>
                    <a:lnTo>
                      <a:pt x="2115" y="4934"/>
                    </a:lnTo>
                    <a:lnTo>
                      <a:pt x="2185" y="4582"/>
                    </a:lnTo>
                    <a:lnTo>
                      <a:pt x="2256" y="4229"/>
                    </a:lnTo>
                    <a:lnTo>
                      <a:pt x="2185" y="3736"/>
                    </a:lnTo>
                    <a:lnTo>
                      <a:pt x="2115" y="3243"/>
                    </a:lnTo>
                    <a:lnTo>
                      <a:pt x="1974" y="2749"/>
                    </a:lnTo>
                    <a:lnTo>
                      <a:pt x="1833" y="2185"/>
                    </a:lnTo>
                    <a:lnTo>
                      <a:pt x="1621" y="1692"/>
                    </a:lnTo>
                    <a:lnTo>
                      <a:pt x="1339" y="1269"/>
                    </a:lnTo>
                    <a:lnTo>
                      <a:pt x="1057" y="846"/>
                    </a:lnTo>
                    <a:lnTo>
                      <a:pt x="705" y="423"/>
                    </a:lnTo>
                    <a:lnTo>
                      <a:pt x="353" y="14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7" name="Google Shape;107;p2"/>
              <p:cNvSpPr/>
              <p:nvPr/>
            </p:nvSpPr>
            <p:spPr>
              <a:xfrm>
                <a:off x="4291025" y="858375"/>
                <a:ext cx="216750" cy="109275"/>
              </a:xfrm>
              <a:custGeom>
                <a:rect b="b" l="l" r="r" t="t"/>
                <a:pathLst>
                  <a:path extrusionOk="0" h="4371" w="8670">
                    <a:moveTo>
                      <a:pt x="5851" y="1904"/>
                    </a:moveTo>
                    <a:lnTo>
                      <a:pt x="5075" y="2397"/>
                    </a:lnTo>
                    <a:lnTo>
                      <a:pt x="4300" y="2820"/>
                    </a:lnTo>
                    <a:lnTo>
                      <a:pt x="3525" y="3102"/>
                    </a:lnTo>
                    <a:lnTo>
                      <a:pt x="2749" y="3313"/>
                    </a:lnTo>
                    <a:lnTo>
                      <a:pt x="1199" y="3595"/>
                    </a:lnTo>
                    <a:lnTo>
                      <a:pt x="2326" y="3031"/>
                    </a:lnTo>
                    <a:lnTo>
                      <a:pt x="3454" y="2608"/>
                    </a:lnTo>
                    <a:lnTo>
                      <a:pt x="4652" y="2186"/>
                    </a:lnTo>
                    <a:lnTo>
                      <a:pt x="5851" y="1904"/>
                    </a:lnTo>
                    <a:close/>
                    <a:moveTo>
                      <a:pt x="8388" y="0"/>
                    </a:moveTo>
                    <a:lnTo>
                      <a:pt x="8177" y="141"/>
                    </a:lnTo>
                    <a:lnTo>
                      <a:pt x="7472" y="423"/>
                    </a:lnTo>
                    <a:lnTo>
                      <a:pt x="6344" y="776"/>
                    </a:lnTo>
                    <a:lnTo>
                      <a:pt x="3454" y="1833"/>
                    </a:lnTo>
                    <a:lnTo>
                      <a:pt x="2045" y="2397"/>
                    </a:lnTo>
                    <a:lnTo>
                      <a:pt x="1410" y="2679"/>
                    </a:lnTo>
                    <a:lnTo>
                      <a:pt x="846" y="2961"/>
                    </a:lnTo>
                    <a:lnTo>
                      <a:pt x="423" y="3243"/>
                    </a:lnTo>
                    <a:lnTo>
                      <a:pt x="141" y="3595"/>
                    </a:lnTo>
                    <a:lnTo>
                      <a:pt x="1" y="3877"/>
                    </a:lnTo>
                    <a:lnTo>
                      <a:pt x="1" y="4018"/>
                    </a:lnTo>
                    <a:lnTo>
                      <a:pt x="1" y="4159"/>
                    </a:lnTo>
                    <a:lnTo>
                      <a:pt x="71" y="4230"/>
                    </a:lnTo>
                    <a:lnTo>
                      <a:pt x="282" y="4300"/>
                    </a:lnTo>
                    <a:lnTo>
                      <a:pt x="776" y="4371"/>
                    </a:lnTo>
                    <a:lnTo>
                      <a:pt x="1481" y="4300"/>
                    </a:lnTo>
                    <a:lnTo>
                      <a:pt x="2256" y="4230"/>
                    </a:lnTo>
                    <a:lnTo>
                      <a:pt x="3807" y="3877"/>
                    </a:lnTo>
                    <a:lnTo>
                      <a:pt x="4793" y="3525"/>
                    </a:lnTo>
                    <a:lnTo>
                      <a:pt x="5498" y="3313"/>
                    </a:lnTo>
                    <a:lnTo>
                      <a:pt x="6203" y="2961"/>
                    </a:lnTo>
                    <a:lnTo>
                      <a:pt x="6908" y="2608"/>
                    </a:lnTo>
                    <a:lnTo>
                      <a:pt x="7542" y="2186"/>
                    </a:lnTo>
                    <a:lnTo>
                      <a:pt x="7895" y="1692"/>
                    </a:lnTo>
                    <a:lnTo>
                      <a:pt x="8459" y="776"/>
                    </a:lnTo>
                    <a:lnTo>
                      <a:pt x="8600" y="423"/>
                    </a:lnTo>
                    <a:lnTo>
                      <a:pt x="8670" y="141"/>
                    </a:lnTo>
                    <a:lnTo>
                      <a:pt x="8600" y="0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08" name="Google Shape;108;p2"/>
              <p:cNvSpPr/>
              <p:nvPr/>
            </p:nvSpPr>
            <p:spPr>
              <a:xfrm>
                <a:off x="4217025" y="1004625"/>
                <a:ext cx="68750" cy="130425"/>
              </a:xfrm>
              <a:custGeom>
                <a:rect b="b" l="l" r="r" t="t"/>
                <a:pathLst>
                  <a:path extrusionOk="0" h="5217" w="2750">
                    <a:moveTo>
                      <a:pt x="1974" y="1"/>
                    </a:moveTo>
                    <a:lnTo>
                      <a:pt x="2115" y="142"/>
                    </a:lnTo>
                    <a:lnTo>
                      <a:pt x="2044" y="565"/>
                    </a:lnTo>
                    <a:lnTo>
                      <a:pt x="1833" y="1551"/>
                    </a:lnTo>
                    <a:lnTo>
                      <a:pt x="1480" y="2679"/>
                    </a:lnTo>
                    <a:lnTo>
                      <a:pt x="1269" y="3172"/>
                    </a:lnTo>
                    <a:lnTo>
                      <a:pt x="1057" y="3525"/>
                    </a:lnTo>
                    <a:lnTo>
                      <a:pt x="987" y="2891"/>
                    </a:lnTo>
                    <a:lnTo>
                      <a:pt x="1057" y="1833"/>
                    </a:lnTo>
                    <a:lnTo>
                      <a:pt x="1128" y="1340"/>
                    </a:lnTo>
                    <a:lnTo>
                      <a:pt x="1269" y="847"/>
                    </a:lnTo>
                    <a:lnTo>
                      <a:pt x="1410" y="494"/>
                    </a:lnTo>
                    <a:lnTo>
                      <a:pt x="1551" y="424"/>
                    </a:lnTo>
                    <a:lnTo>
                      <a:pt x="1621" y="353"/>
                    </a:lnTo>
                    <a:lnTo>
                      <a:pt x="1621" y="353"/>
                    </a:lnTo>
                    <a:lnTo>
                      <a:pt x="1410" y="424"/>
                    </a:lnTo>
                    <a:lnTo>
                      <a:pt x="1198" y="565"/>
                    </a:lnTo>
                    <a:lnTo>
                      <a:pt x="987" y="847"/>
                    </a:lnTo>
                    <a:lnTo>
                      <a:pt x="776" y="1128"/>
                    </a:lnTo>
                    <a:lnTo>
                      <a:pt x="423" y="1763"/>
                    </a:lnTo>
                    <a:lnTo>
                      <a:pt x="141" y="2538"/>
                    </a:lnTo>
                    <a:lnTo>
                      <a:pt x="0" y="3313"/>
                    </a:lnTo>
                    <a:lnTo>
                      <a:pt x="0" y="4018"/>
                    </a:lnTo>
                    <a:lnTo>
                      <a:pt x="0" y="4371"/>
                    </a:lnTo>
                    <a:lnTo>
                      <a:pt x="71" y="4653"/>
                    </a:lnTo>
                    <a:lnTo>
                      <a:pt x="212" y="4864"/>
                    </a:lnTo>
                    <a:lnTo>
                      <a:pt x="353" y="5005"/>
                    </a:lnTo>
                    <a:lnTo>
                      <a:pt x="705" y="5146"/>
                    </a:lnTo>
                    <a:lnTo>
                      <a:pt x="987" y="5217"/>
                    </a:lnTo>
                    <a:lnTo>
                      <a:pt x="1269" y="5076"/>
                    </a:lnTo>
                    <a:lnTo>
                      <a:pt x="1551" y="4935"/>
                    </a:lnTo>
                    <a:lnTo>
                      <a:pt x="1833" y="4653"/>
                    </a:lnTo>
                    <a:lnTo>
                      <a:pt x="2044" y="4300"/>
                    </a:lnTo>
                    <a:lnTo>
                      <a:pt x="2326" y="3877"/>
                    </a:lnTo>
                    <a:lnTo>
                      <a:pt x="2467" y="3454"/>
                    </a:lnTo>
                    <a:lnTo>
                      <a:pt x="2608" y="2961"/>
                    </a:lnTo>
                    <a:lnTo>
                      <a:pt x="2749" y="2468"/>
                    </a:lnTo>
                    <a:lnTo>
                      <a:pt x="2749" y="1974"/>
                    </a:lnTo>
                    <a:lnTo>
                      <a:pt x="2749" y="1481"/>
                    </a:lnTo>
                    <a:lnTo>
                      <a:pt x="2679" y="1058"/>
                    </a:lnTo>
                    <a:lnTo>
                      <a:pt x="2538" y="635"/>
                    </a:lnTo>
                    <a:lnTo>
                      <a:pt x="2326" y="283"/>
                    </a:lnTo>
                    <a:lnTo>
                      <a:pt x="1974" y="1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09" name="Google Shape;109;p2"/>
            <p:cNvGrpSpPr/>
            <p:nvPr/>
          </p:nvGrpSpPr>
          <p:grpSpPr>
            <a:xfrm>
              <a:off x="959375" y="2320925"/>
              <a:ext cx="149800" cy="299575"/>
              <a:chOff x="3253150" y="2320925"/>
              <a:chExt cx="149800" cy="299575"/>
            </a:xfrm>
          </p:grpSpPr>
          <p:sp>
            <p:nvSpPr>
              <p:cNvPr id="110" name="Google Shape;110;p2"/>
              <p:cNvSpPr/>
              <p:nvPr/>
            </p:nvSpPr>
            <p:spPr>
              <a:xfrm>
                <a:off x="3290150" y="2476000"/>
                <a:ext cx="112800" cy="144500"/>
              </a:xfrm>
              <a:custGeom>
                <a:rect b="b" l="l" r="r" t="t"/>
                <a:pathLst>
                  <a:path extrusionOk="0" h="5780" w="4512">
                    <a:moveTo>
                      <a:pt x="2397" y="1480"/>
                    </a:moveTo>
                    <a:lnTo>
                      <a:pt x="1622" y="2467"/>
                    </a:lnTo>
                    <a:lnTo>
                      <a:pt x="1199" y="3101"/>
                    </a:lnTo>
                    <a:lnTo>
                      <a:pt x="917" y="3665"/>
                    </a:lnTo>
                    <a:lnTo>
                      <a:pt x="1270" y="2749"/>
                    </a:lnTo>
                    <a:lnTo>
                      <a:pt x="1481" y="2397"/>
                    </a:lnTo>
                    <a:lnTo>
                      <a:pt x="1763" y="2044"/>
                    </a:lnTo>
                    <a:lnTo>
                      <a:pt x="2045" y="1762"/>
                    </a:lnTo>
                    <a:lnTo>
                      <a:pt x="2397" y="1480"/>
                    </a:lnTo>
                    <a:close/>
                    <a:moveTo>
                      <a:pt x="3455" y="1762"/>
                    </a:moveTo>
                    <a:lnTo>
                      <a:pt x="3384" y="2115"/>
                    </a:lnTo>
                    <a:lnTo>
                      <a:pt x="3173" y="2608"/>
                    </a:lnTo>
                    <a:lnTo>
                      <a:pt x="2820" y="3172"/>
                    </a:lnTo>
                    <a:lnTo>
                      <a:pt x="2468" y="3806"/>
                    </a:lnTo>
                    <a:lnTo>
                      <a:pt x="2045" y="4370"/>
                    </a:lnTo>
                    <a:lnTo>
                      <a:pt x="1833" y="4511"/>
                    </a:lnTo>
                    <a:lnTo>
                      <a:pt x="1622" y="4723"/>
                    </a:lnTo>
                    <a:lnTo>
                      <a:pt x="1411" y="4793"/>
                    </a:lnTo>
                    <a:lnTo>
                      <a:pt x="1199" y="4793"/>
                    </a:lnTo>
                    <a:lnTo>
                      <a:pt x="1058" y="4652"/>
                    </a:lnTo>
                    <a:lnTo>
                      <a:pt x="917" y="4511"/>
                    </a:lnTo>
                    <a:lnTo>
                      <a:pt x="1270" y="4229"/>
                    </a:lnTo>
                    <a:lnTo>
                      <a:pt x="1622" y="3877"/>
                    </a:lnTo>
                    <a:lnTo>
                      <a:pt x="1904" y="3524"/>
                    </a:lnTo>
                    <a:lnTo>
                      <a:pt x="2186" y="3101"/>
                    </a:lnTo>
                    <a:lnTo>
                      <a:pt x="3455" y="1762"/>
                    </a:lnTo>
                    <a:close/>
                    <a:moveTo>
                      <a:pt x="2609" y="0"/>
                    </a:moveTo>
                    <a:lnTo>
                      <a:pt x="2397" y="71"/>
                    </a:lnTo>
                    <a:lnTo>
                      <a:pt x="2186" y="212"/>
                    </a:lnTo>
                    <a:lnTo>
                      <a:pt x="2045" y="423"/>
                    </a:lnTo>
                    <a:lnTo>
                      <a:pt x="1833" y="705"/>
                    </a:lnTo>
                    <a:lnTo>
                      <a:pt x="1763" y="987"/>
                    </a:lnTo>
                    <a:lnTo>
                      <a:pt x="1763" y="1057"/>
                    </a:lnTo>
                    <a:lnTo>
                      <a:pt x="1833" y="1057"/>
                    </a:lnTo>
                    <a:lnTo>
                      <a:pt x="2045" y="1128"/>
                    </a:lnTo>
                    <a:lnTo>
                      <a:pt x="2256" y="1057"/>
                    </a:lnTo>
                    <a:lnTo>
                      <a:pt x="2820" y="916"/>
                    </a:lnTo>
                    <a:lnTo>
                      <a:pt x="3032" y="846"/>
                    </a:lnTo>
                    <a:lnTo>
                      <a:pt x="2609" y="1198"/>
                    </a:lnTo>
                    <a:lnTo>
                      <a:pt x="2115" y="1410"/>
                    </a:lnTo>
                    <a:lnTo>
                      <a:pt x="1199" y="1974"/>
                    </a:lnTo>
                    <a:lnTo>
                      <a:pt x="847" y="2256"/>
                    </a:lnTo>
                    <a:lnTo>
                      <a:pt x="494" y="2608"/>
                    </a:lnTo>
                    <a:lnTo>
                      <a:pt x="212" y="3101"/>
                    </a:lnTo>
                    <a:lnTo>
                      <a:pt x="1" y="3665"/>
                    </a:lnTo>
                    <a:lnTo>
                      <a:pt x="1" y="4229"/>
                    </a:lnTo>
                    <a:lnTo>
                      <a:pt x="71" y="4723"/>
                    </a:lnTo>
                    <a:lnTo>
                      <a:pt x="212" y="5145"/>
                    </a:lnTo>
                    <a:lnTo>
                      <a:pt x="494" y="5498"/>
                    </a:lnTo>
                    <a:lnTo>
                      <a:pt x="847" y="5709"/>
                    </a:lnTo>
                    <a:lnTo>
                      <a:pt x="1340" y="5780"/>
                    </a:lnTo>
                    <a:lnTo>
                      <a:pt x="1833" y="5709"/>
                    </a:lnTo>
                    <a:lnTo>
                      <a:pt x="2397" y="5427"/>
                    </a:lnTo>
                    <a:lnTo>
                      <a:pt x="2891" y="5005"/>
                    </a:lnTo>
                    <a:lnTo>
                      <a:pt x="3455" y="4441"/>
                    </a:lnTo>
                    <a:lnTo>
                      <a:pt x="3877" y="3736"/>
                    </a:lnTo>
                    <a:lnTo>
                      <a:pt x="4230" y="2960"/>
                    </a:lnTo>
                    <a:lnTo>
                      <a:pt x="4371" y="2608"/>
                    </a:lnTo>
                    <a:lnTo>
                      <a:pt x="4441" y="2185"/>
                    </a:lnTo>
                    <a:lnTo>
                      <a:pt x="4512" y="1833"/>
                    </a:lnTo>
                    <a:lnTo>
                      <a:pt x="4441" y="1480"/>
                    </a:lnTo>
                    <a:lnTo>
                      <a:pt x="4371" y="1128"/>
                    </a:lnTo>
                    <a:lnTo>
                      <a:pt x="4230" y="775"/>
                    </a:lnTo>
                    <a:lnTo>
                      <a:pt x="4018" y="494"/>
                    </a:lnTo>
                    <a:lnTo>
                      <a:pt x="3666" y="282"/>
                    </a:lnTo>
                    <a:lnTo>
                      <a:pt x="3384" y="141"/>
                    </a:lnTo>
                    <a:lnTo>
                      <a:pt x="3102" y="0"/>
                    </a:lnTo>
                    <a:close/>
                  </a:path>
                </a:pathLst>
              </a:custGeom>
              <a:solidFill>
                <a:srgbClr val="F7B228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1" name="Google Shape;111;p2"/>
              <p:cNvSpPr/>
              <p:nvPr/>
            </p:nvSpPr>
            <p:spPr>
              <a:xfrm>
                <a:off x="3253150" y="2320925"/>
                <a:ext cx="100475" cy="130425"/>
              </a:xfrm>
              <a:custGeom>
                <a:rect b="b" l="l" r="r" t="t"/>
                <a:pathLst>
                  <a:path extrusionOk="0" h="5217" w="4019">
                    <a:moveTo>
                      <a:pt x="2045" y="1128"/>
                    </a:moveTo>
                    <a:lnTo>
                      <a:pt x="2186" y="1199"/>
                    </a:lnTo>
                    <a:lnTo>
                      <a:pt x="2397" y="1410"/>
                    </a:lnTo>
                    <a:lnTo>
                      <a:pt x="2609" y="1763"/>
                    </a:lnTo>
                    <a:lnTo>
                      <a:pt x="2750" y="2256"/>
                    </a:lnTo>
                    <a:lnTo>
                      <a:pt x="2820" y="2749"/>
                    </a:lnTo>
                    <a:lnTo>
                      <a:pt x="2750" y="3243"/>
                    </a:lnTo>
                    <a:lnTo>
                      <a:pt x="2679" y="3525"/>
                    </a:lnTo>
                    <a:lnTo>
                      <a:pt x="2609" y="3736"/>
                    </a:lnTo>
                    <a:lnTo>
                      <a:pt x="2256" y="3243"/>
                    </a:lnTo>
                    <a:lnTo>
                      <a:pt x="1904" y="2608"/>
                    </a:lnTo>
                    <a:lnTo>
                      <a:pt x="1763" y="2327"/>
                    </a:lnTo>
                    <a:lnTo>
                      <a:pt x="1622" y="1974"/>
                    </a:lnTo>
                    <a:lnTo>
                      <a:pt x="1622" y="1692"/>
                    </a:lnTo>
                    <a:lnTo>
                      <a:pt x="1692" y="1410"/>
                    </a:lnTo>
                    <a:lnTo>
                      <a:pt x="1833" y="1269"/>
                    </a:lnTo>
                    <a:lnTo>
                      <a:pt x="1904" y="1128"/>
                    </a:lnTo>
                    <a:close/>
                    <a:moveTo>
                      <a:pt x="846" y="1481"/>
                    </a:moveTo>
                    <a:lnTo>
                      <a:pt x="987" y="1692"/>
                    </a:lnTo>
                    <a:lnTo>
                      <a:pt x="1128" y="2045"/>
                    </a:lnTo>
                    <a:lnTo>
                      <a:pt x="1199" y="2679"/>
                    </a:lnTo>
                    <a:lnTo>
                      <a:pt x="1340" y="3454"/>
                    </a:lnTo>
                    <a:lnTo>
                      <a:pt x="1481" y="3807"/>
                    </a:lnTo>
                    <a:lnTo>
                      <a:pt x="1622" y="4089"/>
                    </a:lnTo>
                    <a:lnTo>
                      <a:pt x="776" y="3454"/>
                    </a:lnTo>
                    <a:lnTo>
                      <a:pt x="706" y="3243"/>
                    </a:lnTo>
                    <a:lnTo>
                      <a:pt x="635" y="2961"/>
                    </a:lnTo>
                    <a:lnTo>
                      <a:pt x="635" y="2467"/>
                    </a:lnTo>
                    <a:lnTo>
                      <a:pt x="706" y="1974"/>
                    </a:lnTo>
                    <a:lnTo>
                      <a:pt x="846" y="1481"/>
                    </a:lnTo>
                    <a:close/>
                    <a:moveTo>
                      <a:pt x="2397" y="1"/>
                    </a:moveTo>
                    <a:lnTo>
                      <a:pt x="1974" y="71"/>
                    </a:lnTo>
                    <a:lnTo>
                      <a:pt x="1481" y="141"/>
                    </a:lnTo>
                    <a:lnTo>
                      <a:pt x="1058" y="423"/>
                    </a:lnTo>
                    <a:lnTo>
                      <a:pt x="706" y="705"/>
                    </a:lnTo>
                    <a:lnTo>
                      <a:pt x="424" y="1128"/>
                    </a:lnTo>
                    <a:lnTo>
                      <a:pt x="212" y="1551"/>
                    </a:lnTo>
                    <a:lnTo>
                      <a:pt x="71" y="2045"/>
                    </a:lnTo>
                    <a:lnTo>
                      <a:pt x="1" y="2538"/>
                    </a:lnTo>
                    <a:lnTo>
                      <a:pt x="1" y="3102"/>
                    </a:lnTo>
                    <a:lnTo>
                      <a:pt x="71" y="3595"/>
                    </a:lnTo>
                    <a:lnTo>
                      <a:pt x="212" y="4018"/>
                    </a:lnTo>
                    <a:lnTo>
                      <a:pt x="424" y="4441"/>
                    </a:lnTo>
                    <a:lnTo>
                      <a:pt x="706" y="4793"/>
                    </a:lnTo>
                    <a:lnTo>
                      <a:pt x="1058" y="5005"/>
                    </a:lnTo>
                    <a:lnTo>
                      <a:pt x="1481" y="5146"/>
                    </a:lnTo>
                    <a:lnTo>
                      <a:pt x="1974" y="5216"/>
                    </a:lnTo>
                    <a:lnTo>
                      <a:pt x="2468" y="5075"/>
                    </a:lnTo>
                    <a:lnTo>
                      <a:pt x="2891" y="4934"/>
                    </a:lnTo>
                    <a:lnTo>
                      <a:pt x="3172" y="4652"/>
                    </a:lnTo>
                    <a:lnTo>
                      <a:pt x="3454" y="4300"/>
                    </a:lnTo>
                    <a:lnTo>
                      <a:pt x="3736" y="3948"/>
                    </a:lnTo>
                    <a:lnTo>
                      <a:pt x="3877" y="3525"/>
                    </a:lnTo>
                    <a:lnTo>
                      <a:pt x="4018" y="3102"/>
                    </a:lnTo>
                    <a:lnTo>
                      <a:pt x="4018" y="2608"/>
                    </a:lnTo>
                    <a:lnTo>
                      <a:pt x="4018" y="2186"/>
                    </a:lnTo>
                    <a:lnTo>
                      <a:pt x="4018" y="1692"/>
                    </a:lnTo>
                    <a:lnTo>
                      <a:pt x="3877" y="1269"/>
                    </a:lnTo>
                    <a:lnTo>
                      <a:pt x="3666" y="917"/>
                    </a:lnTo>
                    <a:lnTo>
                      <a:pt x="3454" y="564"/>
                    </a:lnTo>
                    <a:lnTo>
                      <a:pt x="3172" y="282"/>
                    </a:lnTo>
                    <a:lnTo>
                      <a:pt x="2820" y="141"/>
                    </a:lnTo>
                    <a:lnTo>
                      <a:pt x="2397" y="1"/>
                    </a:lnTo>
                    <a:close/>
                  </a:path>
                </a:pathLst>
              </a:custGeom>
              <a:solidFill>
                <a:srgbClr val="F7B228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12" name="Google Shape;112;p2"/>
            <p:cNvGrpSpPr/>
            <p:nvPr/>
          </p:nvGrpSpPr>
          <p:grpSpPr>
            <a:xfrm>
              <a:off x="1193750" y="3986125"/>
              <a:ext cx="766525" cy="1452000"/>
              <a:chOff x="3487525" y="3986125"/>
              <a:chExt cx="766525" cy="1452000"/>
            </a:xfrm>
          </p:grpSpPr>
          <p:sp>
            <p:nvSpPr>
              <p:cNvPr id="113" name="Google Shape;113;p2"/>
              <p:cNvSpPr/>
              <p:nvPr/>
            </p:nvSpPr>
            <p:spPr>
              <a:xfrm>
                <a:off x="3506900" y="3986125"/>
                <a:ext cx="747150" cy="1452000"/>
              </a:xfrm>
              <a:custGeom>
                <a:rect b="b" l="l" r="r" t="t"/>
                <a:pathLst>
                  <a:path extrusionOk="0" h="58080" w="29886">
                    <a:moveTo>
                      <a:pt x="20441" y="33974"/>
                    </a:moveTo>
                    <a:lnTo>
                      <a:pt x="21568" y="34608"/>
                    </a:lnTo>
                    <a:lnTo>
                      <a:pt x="23189" y="35665"/>
                    </a:lnTo>
                    <a:lnTo>
                      <a:pt x="24035" y="36229"/>
                    </a:lnTo>
                    <a:lnTo>
                      <a:pt x="24670" y="36793"/>
                    </a:lnTo>
                    <a:lnTo>
                      <a:pt x="25092" y="37216"/>
                    </a:lnTo>
                    <a:lnTo>
                      <a:pt x="25233" y="37427"/>
                    </a:lnTo>
                    <a:lnTo>
                      <a:pt x="25233" y="37568"/>
                    </a:lnTo>
                    <a:lnTo>
                      <a:pt x="23048" y="35947"/>
                    </a:lnTo>
                    <a:lnTo>
                      <a:pt x="20441" y="33974"/>
                    </a:lnTo>
                    <a:close/>
                    <a:moveTo>
                      <a:pt x="917" y="0"/>
                    </a:moveTo>
                    <a:lnTo>
                      <a:pt x="776" y="141"/>
                    </a:lnTo>
                    <a:lnTo>
                      <a:pt x="635" y="282"/>
                    </a:lnTo>
                    <a:lnTo>
                      <a:pt x="564" y="564"/>
                    </a:lnTo>
                    <a:lnTo>
                      <a:pt x="353" y="1198"/>
                    </a:lnTo>
                    <a:lnTo>
                      <a:pt x="212" y="2044"/>
                    </a:lnTo>
                    <a:lnTo>
                      <a:pt x="0" y="3595"/>
                    </a:lnTo>
                    <a:lnTo>
                      <a:pt x="0" y="4511"/>
                    </a:lnTo>
                    <a:lnTo>
                      <a:pt x="71" y="5216"/>
                    </a:lnTo>
                    <a:lnTo>
                      <a:pt x="141" y="5921"/>
                    </a:lnTo>
                    <a:lnTo>
                      <a:pt x="494" y="7331"/>
                    </a:lnTo>
                    <a:lnTo>
                      <a:pt x="987" y="8740"/>
                    </a:lnTo>
                    <a:lnTo>
                      <a:pt x="1551" y="10009"/>
                    </a:lnTo>
                    <a:lnTo>
                      <a:pt x="2326" y="11419"/>
                    </a:lnTo>
                    <a:lnTo>
                      <a:pt x="3243" y="12758"/>
                    </a:lnTo>
                    <a:lnTo>
                      <a:pt x="4159" y="14097"/>
                    </a:lnTo>
                    <a:lnTo>
                      <a:pt x="5216" y="15366"/>
                    </a:lnTo>
                    <a:lnTo>
                      <a:pt x="5710" y="15930"/>
                    </a:lnTo>
                    <a:lnTo>
                      <a:pt x="6344" y="16635"/>
                    </a:lnTo>
                    <a:lnTo>
                      <a:pt x="7683" y="18115"/>
                    </a:lnTo>
                    <a:lnTo>
                      <a:pt x="8388" y="18890"/>
                    </a:lnTo>
                    <a:lnTo>
                      <a:pt x="8952" y="19665"/>
                    </a:lnTo>
                    <a:lnTo>
                      <a:pt x="9375" y="20370"/>
                    </a:lnTo>
                    <a:lnTo>
                      <a:pt x="9586" y="20723"/>
                    </a:lnTo>
                    <a:lnTo>
                      <a:pt x="9657" y="21146"/>
                    </a:lnTo>
                    <a:lnTo>
                      <a:pt x="9727" y="21568"/>
                    </a:lnTo>
                    <a:lnTo>
                      <a:pt x="9657" y="21991"/>
                    </a:lnTo>
                    <a:lnTo>
                      <a:pt x="9586" y="22485"/>
                    </a:lnTo>
                    <a:lnTo>
                      <a:pt x="9375" y="22978"/>
                    </a:lnTo>
                    <a:lnTo>
                      <a:pt x="9022" y="24035"/>
                    </a:lnTo>
                    <a:lnTo>
                      <a:pt x="8811" y="24599"/>
                    </a:lnTo>
                    <a:lnTo>
                      <a:pt x="8670" y="25163"/>
                    </a:lnTo>
                    <a:lnTo>
                      <a:pt x="8599" y="25798"/>
                    </a:lnTo>
                    <a:lnTo>
                      <a:pt x="8599" y="26432"/>
                    </a:lnTo>
                    <a:lnTo>
                      <a:pt x="8599" y="27912"/>
                    </a:lnTo>
                    <a:lnTo>
                      <a:pt x="8599" y="29251"/>
                    </a:lnTo>
                    <a:lnTo>
                      <a:pt x="8529" y="29886"/>
                    </a:lnTo>
                    <a:lnTo>
                      <a:pt x="8317" y="30449"/>
                    </a:lnTo>
                    <a:lnTo>
                      <a:pt x="8247" y="30590"/>
                    </a:lnTo>
                    <a:lnTo>
                      <a:pt x="8106" y="30802"/>
                    </a:lnTo>
                    <a:lnTo>
                      <a:pt x="7683" y="31084"/>
                    </a:lnTo>
                    <a:lnTo>
                      <a:pt x="6626" y="31859"/>
                    </a:lnTo>
                    <a:lnTo>
                      <a:pt x="6132" y="32212"/>
                    </a:lnTo>
                    <a:lnTo>
                      <a:pt x="5780" y="32634"/>
                    </a:lnTo>
                    <a:lnTo>
                      <a:pt x="5639" y="32846"/>
                    </a:lnTo>
                    <a:lnTo>
                      <a:pt x="5639" y="33128"/>
                    </a:lnTo>
                    <a:lnTo>
                      <a:pt x="5639" y="33339"/>
                    </a:lnTo>
                    <a:lnTo>
                      <a:pt x="5710" y="33621"/>
                    </a:lnTo>
                    <a:lnTo>
                      <a:pt x="5850" y="33762"/>
                    </a:lnTo>
                    <a:lnTo>
                      <a:pt x="6132" y="33762"/>
                    </a:lnTo>
                    <a:lnTo>
                      <a:pt x="6344" y="33692"/>
                    </a:lnTo>
                    <a:lnTo>
                      <a:pt x="6696" y="33480"/>
                    </a:lnTo>
                    <a:lnTo>
                      <a:pt x="7119" y="33057"/>
                    </a:lnTo>
                    <a:lnTo>
                      <a:pt x="7894" y="32141"/>
                    </a:lnTo>
                    <a:lnTo>
                      <a:pt x="8388" y="31507"/>
                    </a:lnTo>
                    <a:lnTo>
                      <a:pt x="8388" y="31859"/>
                    </a:lnTo>
                    <a:lnTo>
                      <a:pt x="8176" y="32353"/>
                    </a:lnTo>
                    <a:lnTo>
                      <a:pt x="7754" y="33480"/>
                    </a:lnTo>
                    <a:lnTo>
                      <a:pt x="7542" y="34115"/>
                    </a:lnTo>
                    <a:lnTo>
                      <a:pt x="7401" y="34608"/>
                    </a:lnTo>
                    <a:lnTo>
                      <a:pt x="7401" y="34820"/>
                    </a:lnTo>
                    <a:lnTo>
                      <a:pt x="7401" y="35031"/>
                    </a:lnTo>
                    <a:lnTo>
                      <a:pt x="7472" y="35172"/>
                    </a:lnTo>
                    <a:lnTo>
                      <a:pt x="7613" y="35242"/>
                    </a:lnTo>
                    <a:lnTo>
                      <a:pt x="7965" y="35242"/>
                    </a:lnTo>
                    <a:lnTo>
                      <a:pt x="8106" y="35172"/>
                    </a:lnTo>
                    <a:lnTo>
                      <a:pt x="8176" y="35031"/>
                    </a:lnTo>
                    <a:lnTo>
                      <a:pt x="8388" y="34749"/>
                    </a:lnTo>
                    <a:lnTo>
                      <a:pt x="8458" y="34326"/>
                    </a:lnTo>
                    <a:lnTo>
                      <a:pt x="8529" y="33410"/>
                    </a:lnTo>
                    <a:lnTo>
                      <a:pt x="8599" y="32705"/>
                    </a:lnTo>
                    <a:lnTo>
                      <a:pt x="8740" y="33410"/>
                    </a:lnTo>
                    <a:lnTo>
                      <a:pt x="8952" y="33903"/>
                    </a:lnTo>
                    <a:lnTo>
                      <a:pt x="9163" y="34256"/>
                    </a:lnTo>
                    <a:lnTo>
                      <a:pt x="9375" y="34397"/>
                    </a:lnTo>
                    <a:lnTo>
                      <a:pt x="9516" y="34397"/>
                    </a:lnTo>
                    <a:lnTo>
                      <a:pt x="9586" y="34326"/>
                    </a:lnTo>
                    <a:lnTo>
                      <a:pt x="9657" y="34256"/>
                    </a:lnTo>
                    <a:lnTo>
                      <a:pt x="9727" y="34044"/>
                    </a:lnTo>
                    <a:lnTo>
                      <a:pt x="9798" y="33551"/>
                    </a:lnTo>
                    <a:lnTo>
                      <a:pt x="9657" y="32775"/>
                    </a:lnTo>
                    <a:lnTo>
                      <a:pt x="10079" y="33410"/>
                    </a:lnTo>
                    <a:lnTo>
                      <a:pt x="10643" y="34256"/>
                    </a:lnTo>
                    <a:lnTo>
                      <a:pt x="10925" y="34608"/>
                    </a:lnTo>
                    <a:lnTo>
                      <a:pt x="11207" y="34890"/>
                    </a:lnTo>
                    <a:lnTo>
                      <a:pt x="11419" y="34960"/>
                    </a:lnTo>
                    <a:lnTo>
                      <a:pt x="11701" y="34960"/>
                    </a:lnTo>
                    <a:lnTo>
                      <a:pt x="11842" y="34890"/>
                    </a:lnTo>
                    <a:lnTo>
                      <a:pt x="11912" y="34749"/>
                    </a:lnTo>
                    <a:lnTo>
                      <a:pt x="11983" y="34538"/>
                    </a:lnTo>
                    <a:lnTo>
                      <a:pt x="11983" y="34397"/>
                    </a:lnTo>
                    <a:lnTo>
                      <a:pt x="11842" y="34185"/>
                    </a:lnTo>
                    <a:lnTo>
                      <a:pt x="11560" y="33762"/>
                    </a:lnTo>
                    <a:lnTo>
                      <a:pt x="11207" y="33269"/>
                    </a:lnTo>
                    <a:lnTo>
                      <a:pt x="10291" y="32494"/>
                    </a:lnTo>
                    <a:lnTo>
                      <a:pt x="9657" y="31930"/>
                    </a:lnTo>
                    <a:lnTo>
                      <a:pt x="10643" y="32494"/>
                    </a:lnTo>
                    <a:lnTo>
                      <a:pt x="11771" y="33198"/>
                    </a:lnTo>
                    <a:lnTo>
                      <a:pt x="12194" y="33339"/>
                    </a:lnTo>
                    <a:lnTo>
                      <a:pt x="12335" y="33339"/>
                    </a:lnTo>
                    <a:lnTo>
                      <a:pt x="12335" y="33269"/>
                    </a:lnTo>
                    <a:lnTo>
                      <a:pt x="12335" y="33128"/>
                    </a:lnTo>
                    <a:lnTo>
                      <a:pt x="12124" y="32916"/>
                    </a:lnTo>
                    <a:lnTo>
                      <a:pt x="11489" y="32141"/>
                    </a:lnTo>
                    <a:lnTo>
                      <a:pt x="11137" y="31789"/>
                    </a:lnTo>
                    <a:lnTo>
                      <a:pt x="10784" y="31577"/>
                    </a:lnTo>
                    <a:lnTo>
                      <a:pt x="10220" y="31295"/>
                    </a:lnTo>
                    <a:lnTo>
                      <a:pt x="10009" y="31154"/>
                    </a:lnTo>
                    <a:lnTo>
                      <a:pt x="9727" y="30943"/>
                    </a:lnTo>
                    <a:lnTo>
                      <a:pt x="9516" y="30590"/>
                    </a:lnTo>
                    <a:lnTo>
                      <a:pt x="9304" y="30027"/>
                    </a:lnTo>
                    <a:lnTo>
                      <a:pt x="9234" y="29604"/>
                    </a:lnTo>
                    <a:lnTo>
                      <a:pt x="9163" y="29181"/>
                    </a:lnTo>
                    <a:lnTo>
                      <a:pt x="9234" y="28123"/>
                    </a:lnTo>
                    <a:lnTo>
                      <a:pt x="9445" y="26291"/>
                    </a:lnTo>
                    <a:lnTo>
                      <a:pt x="10079" y="27348"/>
                    </a:lnTo>
                    <a:lnTo>
                      <a:pt x="10573" y="28123"/>
                    </a:lnTo>
                    <a:lnTo>
                      <a:pt x="11066" y="28899"/>
                    </a:lnTo>
                    <a:lnTo>
                      <a:pt x="11560" y="29392"/>
                    </a:lnTo>
                    <a:lnTo>
                      <a:pt x="11771" y="29533"/>
                    </a:lnTo>
                    <a:lnTo>
                      <a:pt x="11983" y="29604"/>
                    </a:lnTo>
                    <a:lnTo>
                      <a:pt x="12194" y="29533"/>
                    </a:lnTo>
                    <a:lnTo>
                      <a:pt x="12335" y="29322"/>
                    </a:lnTo>
                    <a:lnTo>
                      <a:pt x="12405" y="28969"/>
                    </a:lnTo>
                    <a:lnTo>
                      <a:pt x="12405" y="28476"/>
                    </a:lnTo>
                    <a:lnTo>
                      <a:pt x="12335" y="28194"/>
                    </a:lnTo>
                    <a:lnTo>
                      <a:pt x="12194" y="27842"/>
                    </a:lnTo>
                    <a:lnTo>
                      <a:pt x="11560" y="27066"/>
                    </a:lnTo>
                    <a:lnTo>
                      <a:pt x="10855" y="26361"/>
                    </a:lnTo>
                    <a:lnTo>
                      <a:pt x="10573" y="26009"/>
                    </a:lnTo>
                    <a:lnTo>
                      <a:pt x="10361" y="25798"/>
                    </a:lnTo>
                    <a:lnTo>
                      <a:pt x="9939" y="25586"/>
                    </a:lnTo>
                    <a:lnTo>
                      <a:pt x="9727" y="25516"/>
                    </a:lnTo>
                    <a:lnTo>
                      <a:pt x="9657" y="25375"/>
                    </a:lnTo>
                    <a:lnTo>
                      <a:pt x="9586" y="25234"/>
                    </a:lnTo>
                    <a:lnTo>
                      <a:pt x="9516" y="25022"/>
                    </a:lnTo>
                    <a:lnTo>
                      <a:pt x="9657" y="24670"/>
                    </a:lnTo>
                    <a:lnTo>
                      <a:pt x="9939" y="23260"/>
                    </a:lnTo>
                    <a:lnTo>
                      <a:pt x="10150" y="21850"/>
                    </a:lnTo>
                    <a:lnTo>
                      <a:pt x="11842" y="24388"/>
                    </a:lnTo>
                    <a:lnTo>
                      <a:pt x="12899" y="25938"/>
                    </a:lnTo>
                    <a:lnTo>
                      <a:pt x="13886" y="27630"/>
                    </a:lnTo>
                    <a:lnTo>
                      <a:pt x="14731" y="29322"/>
                    </a:lnTo>
                    <a:lnTo>
                      <a:pt x="15154" y="30168"/>
                    </a:lnTo>
                    <a:lnTo>
                      <a:pt x="15436" y="30943"/>
                    </a:lnTo>
                    <a:lnTo>
                      <a:pt x="15648" y="31718"/>
                    </a:lnTo>
                    <a:lnTo>
                      <a:pt x="15718" y="32353"/>
                    </a:lnTo>
                    <a:lnTo>
                      <a:pt x="15718" y="32987"/>
                    </a:lnTo>
                    <a:lnTo>
                      <a:pt x="15577" y="33551"/>
                    </a:lnTo>
                    <a:lnTo>
                      <a:pt x="15507" y="33762"/>
                    </a:lnTo>
                    <a:lnTo>
                      <a:pt x="15225" y="33974"/>
                    </a:lnTo>
                    <a:lnTo>
                      <a:pt x="14520" y="34679"/>
                    </a:lnTo>
                    <a:lnTo>
                      <a:pt x="12405" y="36229"/>
                    </a:lnTo>
                    <a:lnTo>
                      <a:pt x="11348" y="37075"/>
                    </a:lnTo>
                    <a:lnTo>
                      <a:pt x="10502" y="37780"/>
                    </a:lnTo>
                    <a:lnTo>
                      <a:pt x="10220" y="38132"/>
                    </a:lnTo>
                    <a:lnTo>
                      <a:pt x="9939" y="38414"/>
                    </a:lnTo>
                    <a:lnTo>
                      <a:pt x="9868" y="38626"/>
                    </a:lnTo>
                    <a:lnTo>
                      <a:pt x="9868" y="38767"/>
                    </a:lnTo>
                    <a:lnTo>
                      <a:pt x="9939" y="38837"/>
                    </a:lnTo>
                    <a:lnTo>
                      <a:pt x="10079" y="38908"/>
                    </a:lnTo>
                    <a:lnTo>
                      <a:pt x="10432" y="38837"/>
                    </a:lnTo>
                    <a:lnTo>
                      <a:pt x="10855" y="38696"/>
                    </a:lnTo>
                    <a:lnTo>
                      <a:pt x="11278" y="38485"/>
                    </a:lnTo>
                    <a:lnTo>
                      <a:pt x="12687" y="37709"/>
                    </a:lnTo>
                    <a:lnTo>
                      <a:pt x="12687" y="37709"/>
                    </a:lnTo>
                    <a:lnTo>
                      <a:pt x="12264" y="38767"/>
                    </a:lnTo>
                    <a:lnTo>
                      <a:pt x="11912" y="39542"/>
                    </a:lnTo>
                    <a:lnTo>
                      <a:pt x="11560" y="40247"/>
                    </a:lnTo>
                    <a:lnTo>
                      <a:pt x="10996" y="41163"/>
                    </a:lnTo>
                    <a:lnTo>
                      <a:pt x="10643" y="41586"/>
                    </a:lnTo>
                    <a:lnTo>
                      <a:pt x="10291" y="41938"/>
                    </a:lnTo>
                    <a:lnTo>
                      <a:pt x="10150" y="42150"/>
                    </a:lnTo>
                    <a:lnTo>
                      <a:pt x="10009" y="42361"/>
                    </a:lnTo>
                    <a:lnTo>
                      <a:pt x="10009" y="42573"/>
                    </a:lnTo>
                    <a:lnTo>
                      <a:pt x="10150" y="42855"/>
                    </a:lnTo>
                    <a:lnTo>
                      <a:pt x="10291" y="43066"/>
                    </a:lnTo>
                    <a:lnTo>
                      <a:pt x="10502" y="43137"/>
                    </a:lnTo>
                    <a:lnTo>
                      <a:pt x="10643" y="43207"/>
                    </a:lnTo>
                    <a:lnTo>
                      <a:pt x="10784" y="43137"/>
                    </a:lnTo>
                    <a:lnTo>
                      <a:pt x="11066" y="42925"/>
                    </a:lnTo>
                    <a:lnTo>
                      <a:pt x="11348" y="42502"/>
                    </a:lnTo>
                    <a:lnTo>
                      <a:pt x="11912" y="41656"/>
                    </a:lnTo>
                    <a:lnTo>
                      <a:pt x="12124" y="41445"/>
                    </a:lnTo>
                    <a:lnTo>
                      <a:pt x="12194" y="41375"/>
                    </a:lnTo>
                    <a:lnTo>
                      <a:pt x="12264" y="41375"/>
                    </a:lnTo>
                    <a:lnTo>
                      <a:pt x="12124" y="41656"/>
                    </a:lnTo>
                    <a:lnTo>
                      <a:pt x="12053" y="42079"/>
                    </a:lnTo>
                    <a:lnTo>
                      <a:pt x="12053" y="42432"/>
                    </a:lnTo>
                    <a:lnTo>
                      <a:pt x="12124" y="42855"/>
                    </a:lnTo>
                    <a:lnTo>
                      <a:pt x="12194" y="43137"/>
                    </a:lnTo>
                    <a:lnTo>
                      <a:pt x="12335" y="43348"/>
                    </a:lnTo>
                    <a:lnTo>
                      <a:pt x="12476" y="43419"/>
                    </a:lnTo>
                    <a:lnTo>
                      <a:pt x="12546" y="43348"/>
                    </a:lnTo>
                    <a:lnTo>
                      <a:pt x="12617" y="43137"/>
                    </a:lnTo>
                    <a:lnTo>
                      <a:pt x="12617" y="42855"/>
                    </a:lnTo>
                    <a:lnTo>
                      <a:pt x="12617" y="42220"/>
                    </a:lnTo>
                    <a:lnTo>
                      <a:pt x="12617" y="41656"/>
                    </a:lnTo>
                    <a:lnTo>
                      <a:pt x="12687" y="41445"/>
                    </a:lnTo>
                    <a:lnTo>
                      <a:pt x="12758" y="41375"/>
                    </a:lnTo>
                    <a:lnTo>
                      <a:pt x="12969" y="41938"/>
                    </a:lnTo>
                    <a:lnTo>
                      <a:pt x="13322" y="42573"/>
                    </a:lnTo>
                    <a:lnTo>
                      <a:pt x="13463" y="42855"/>
                    </a:lnTo>
                    <a:lnTo>
                      <a:pt x="13745" y="43066"/>
                    </a:lnTo>
                    <a:lnTo>
                      <a:pt x="14027" y="43137"/>
                    </a:lnTo>
                    <a:lnTo>
                      <a:pt x="14379" y="43066"/>
                    </a:lnTo>
                    <a:lnTo>
                      <a:pt x="14661" y="42855"/>
                    </a:lnTo>
                    <a:lnTo>
                      <a:pt x="14802" y="42714"/>
                    </a:lnTo>
                    <a:lnTo>
                      <a:pt x="14802" y="42502"/>
                    </a:lnTo>
                    <a:lnTo>
                      <a:pt x="14731" y="42361"/>
                    </a:lnTo>
                    <a:lnTo>
                      <a:pt x="14308" y="41938"/>
                    </a:lnTo>
                    <a:lnTo>
                      <a:pt x="14168" y="41797"/>
                    </a:lnTo>
                    <a:lnTo>
                      <a:pt x="14097" y="41656"/>
                    </a:lnTo>
                    <a:lnTo>
                      <a:pt x="13674" y="40529"/>
                    </a:lnTo>
                    <a:lnTo>
                      <a:pt x="13392" y="39824"/>
                    </a:lnTo>
                    <a:lnTo>
                      <a:pt x="13251" y="39119"/>
                    </a:lnTo>
                    <a:lnTo>
                      <a:pt x="13181" y="38837"/>
                    </a:lnTo>
                    <a:lnTo>
                      <a:pt x="13181" y="38485"/>
                    </a:lnTo>
                    <a:lnTo>
                      <a:pt x="13251" y="38203"/>
                    </a:lnTo>
                    <a:lnTo>
                      <a:pt x="13322" y="37921"/>
                    </a:lnTo>
                    <a:lnTo>
                      <a:pt x="13533" y="37639"/>
                    </a:lnTo>
                    <a:lnTo>
                      <a:pt x="13745" y="37427"/>
                    </a:lnTo>
                    <a:lnTo>
                      <a:pt x="14097" y="37216"/>
                    </a:lnTo>
                    <a:lnTo>
                      <a:pt x="14520" y="37075"/>
                    </a:lnTo>
                    <a:lnTo>
                      <a:pt x="14872" y="38273"/>
                    </a:lnTo>
                    <a:lnTo>
                      <a:pt x="15154" y="39049"/>
                    </a:lnTo>
                    <a:lnTo>
                      <a:pt x="15436" y="39824"/>
                    </a:lnTo>
                    <a:lnTo>
                      <a:pt x="15789" y="40458"/>
                    </a:lnTo>
                    <a:lnTo>
                      <a:pt x="16000" y="40599"/>
                    </a:lnTo>
                    <a:lnTo>
                      <a:pt x="16141" y="40670"/>
                    </a:lnTo>
                    <a:lnTo>
                      <a:pt x="16353" y="40599"/>
                    </a:lnTo>
                    <a:lnTo>
                      <a:pt x="16493" y="40458"/>
                    </a:lnTo>
                    <a:lnTo>
                      <a:pt x="16705" y="40106"/>
                    </a:lnTo>
                    <a:lnTo>
                      <a:pt x="16846" y="39612"/>
                    </a:lnTo>
                    <a:lnTo>
                      <a:pt x="16846" y="39260"/>
                    </a:lnTo>
                    <a:lnTo>
                      <a:pt x="16705" y="38908"/>
                    </a:lnTo>
                    <a:lnTo>
                      <a:pt x="16493" y="38414"/>
                    </a:lnTo>
                    <a:lnTo>
                      <a:pt x="16282" y="37991"/>
                    </a:lnTo>
                    <a:lnTo>
                      <a:pt x="15718" y="37075"/>
                    </a:lnTo>
                    <a:lnTo>
                      <a:pt x="15507" y="36723"/>
                    </a:lnTo>
                    <a:lnTo>
                      <a:pt x="15366" y="36370"/>
                    </a:lnTo>
                    <a:lnTo>
                      <a:pt x="15154" y="35454"/>
                    </a:lnTo>
                    <a:lnTo>
                      <a:pt x="15154" y="35172"/>
                    </a:lnTo>
                    <a:lnTo>
                      <a:pt x="15154" y="34890"/>
                    </a:lnTo>
                    <a:lnTo>
                      <a:pt x="15295" y="34608"/>
                    </a:lnTo>
                    <a:lnTo>
                      <a:pt x="15436" y="34256"/>
                    </a:lnTo>
                    <a:lnTo>
                      <a:pt x="16071" y="33269"/>
                    </a:lnTo>
                    <a:lnTo>
                      <a:pt x="16775" y="35031"/>
                    </a:lnTo>
                    <a:lnTo>
                      <a:pt x="17410" y="36793"/>
                    </a:lnTo>
                    <a:lnTo>
                      <a:pt x="17903" y="38626"/>
                    </a:lnTo>
                    <a:lnTo>
                      <a:pt x="18115" y="39542"/>
                    </a:lnTo>
                    <a:lnTo>
                      <a:pt x="18256" y="40458"/>
                    </a:lnTo>
                    <a:lnTo>
                      <a:pt x="18326" y="41445"/>
                    </a:lnTo>
                    <a:lnTo>
                      <a:pt x="18326" y="41656"/>
                    </a:lnTo>
                    <a:lnTo>
                      <a:pt x="18326" y="41868"/>
                    </a:lnTo>
                    <a:lnTo>
                      <a:pt x="18185" y="41938"/>
                    </a:lnTo>
                    <a:lnTo>
                      <a:pt x="18044" y="42079"/>
                    </a:lnTo>
                    <a:lnTo>
                      <a:pt x="17551" y="42643"/>
                    </a:lnTo>
                    <a:lnTo>
                      <a:pt x="17198" y="42996"/>
                    </a:lnTo>
                    <a:lnTo>
                      <a:pt x="16634" y="43419"/>
                    </a:lnTo>
                    <a:lnTo>
                      <a:pt x="16071" y="43842"/>
                    </a:lnTo>
                    <a:lnTo>
                      <a:pt x="15648" y="44123"/>
                    </a:lnTo>
                    <a:lnTo>
                      <a:pt x="15225" y="44194"/>
                    </a:lnTo>
                    <a:lnTo>
                      <a:pt x="14661" y="44335"/>
                    </a:lnTo>
                    <a:lnTo>
                      <a:pt x="13322" y="44687"/>
                    </a:lnTo>
                    <a:lnTo>
                      <a:pt x="12687" y="44899"/>
                    </a:lnTo>
                    <a:lnTo>
                      <a:pt x="12124" y="45181"/>
                    </a:lnTo>
                    <a:lnTo>
                      <a:pt x="11912" y="45392"/>
                    </a:lnTo>
                    <a:lnTo>
                      <a:pt x="11771" y="45604"/>
                    </a:lnTo>
                    <a:lnTo>
                      <a:pt x="11630" y="45815"/>
                    </a:lnTo>
                    <a:lnTo>
                      <a:pt x="11630" y="46097"/>
                    </a:lnTo>
                    <a:lnTo>
                      <a:pt x="11630" y="46238"/>
                    </a:lnTo>
                    <a:lnTo>
                      <a:pt x="11701" y="46308"/>
                    </a:lnTo>
                    <a:lnTo>
                      <a:pt x="12053" y="46308"/>
                    </a:lnTo>
                    <a:lnTo>
                      <a:pt x="12476" y="46238"/>
                    </a:lnTo>
                    <a:lnTo>
                      <a:pt x="12969" y="46097"/>
                    </a:lnTo>
                    <a:lnTo>
                      <a:pt x="14027" y="45745"/>
                    </a:lnTo>
                    <a:lnTo>
                      <a:pt x="14661" y="45533"/>
                    </a:lnTo>
                    <a:lnTo>
                      <a:pt x="14379" y="46097"/>
                    </a:lnTo>
                    <a:lnTo>
                      <a:pt x="14027" y="46802"/>
                    </a:lnTo>
                    <a:lnTo>
                      <a:pt x="13674" y="47436"/>
                    </a:lnTo>
                    <a:lnTo>
                      <a:pt x="13463" y="47718"/>
                    </a:lnTo>
                    <a:lnTo>
                      <a:pt x="13251" y="47930"/>
                    </a:lnTo>
                    <a:lnTo>
                      <a:pt x="13040" y="48141"/>
                    </a:lnTo>
                    <a:lnTo>
                      <a:pt x="12758" y="48212"/>
                    </a:lnTo>
                    <a:lnTo>
                      <a:pt x="12194" y="48353"/>
                    </a:lnTo>
                    <a:lnTo>
                      <a:pt x="11912" y="48493"/>
                    </a:lnTo>
                    <a:lnTo>
                      <a:pt x="11701" y="48634"/>
                    </a:lnTo>
                    <a:lnTo>
                      <a:pt x="11489" y="48846"/>
                    </a:lnTo>
                    <a:lnTo>
                      <a:pt x="11348" y="49128"/>
                    </a:lnTo>
                    <a:lnTo>
                      <a:pt x="11278" y="49692"/>
                    </a:lnTo>
                    <a:lnTo>
                      <a:pt x="11278" y="49903"/>
                    </a:lnTo>
                    <a:lnTo>
                      <a:pt x="11348" y="49974"/>
                    </a:lnTo>
                    <a:lnTo>
                      <a:pt x="11419" y="50044"/>
                    </a:lnTo>
                    <a:lnTo>
                      <a:pt x="11560" y="50044"/>
                    </a:lnTo>
                    <a:lnTo>
                      <a:pt x="11842" y="49974"/>
                    </a:lnTo>
                    <a:lnTo>
                      <a:pt x="12124" y="49762"/>
                    </a:lnTo>
                    <a:lnTo>
                      <a:pt x="12476" y="49480"/>
                    </a:lnTo>
                    <a:lnTo>
                      <a:pt x="12969" y="48916"/>
                    </a:lnTo>
                    <a:lnTo>
                      <a:pt x="12969" y="49551"/>
                    </a:lnTo>
                    <a:lnTo>
                      <a:pt x="13040" y="49903"/>
                    </a:lnTo>
                    <a:lnTo>
                      <a:pt x="13181" y="50185"/>
                    </a:lnTo>
                    <a:lnTo>
                      <a:pt x="13322" y="50467"/>
                    </a:lnTo>
                    <a:lnTo>
                      <a:pt x="13533" y="50608"/>
                    </a:lnTo>
                    <a:lnTo>
                      <a:pt x="13815" y="50608"/>
                    </a:lnTo>
                    <a:lnTo>
                      <a:pt x="14097" y="50397"/>
                    </a:lnTo>
                    <a:lnTo>
                      <a:pt x="14238" y="50256"/>
                    </a:lnTo>
                    <a:lnTo>
                      <a:pt x="14308" y="50044"/>
                    </a:lnTo>
                    <a:lnTo>
                      <a:pt x="14308" y="49480"/>
                    </a:lnTo>
                    <a:lnTo>
                      <a:pt x="14238" y="48916"/>
                    </a:lnTo>
                    <a:lnTo>
                      <a:pt x="14238" y="48634"/>
                    </a:lnTo>
                    <a:lnTo>
                      <a:pt x="14308" y="48423"/>
                    </a:lnTo>
                    <a:lnTo>
                      <a:pt x="14520" y="48987"/>
                    </a:lnTo>
                    <a:lnTo>
                      <a:pt x="14872" y="49833"/>
                    </a:lnTo>
                    <a:lnTo>
                      <a:pt x="15084" y="50256"/>
                    </a:lnTo>
                    <a:lnTo>
                      <a:pt x="15366" y="50608"/>
                    </a:lnTo>
                    <a:lnTo>
                      <a:pt x="15648" y="50890"/>
                    </a:lnTo>
                    <a:lnTo>
                      <a:pt x="15930" y="50890"/>
                    </a:lnTo>
                    <a:lnTo>
                      <a:pt x="16141" y="50819"/>
                    </a:lnTo>
                    <a:lnTo>
                      <a:pt x="16282" y="50749"/>
                    </a:lnTo>
                    <a:lnTo>
                      <a:pt x="16423" y="50608"/>
                    </a:lnTo>
                    <a:lnTo>
                      <a:pt x="16423" y="50467"/>
                    </a:lnTo>
                    <a:lnTo>
                      <a:pt x="16423" y="50115"/>
                    </a:lnTo>
                    <a:lnTo>
                      <a:pt x="16212" y="49762"/>
                    </a:lnTo>
                    <a:lnTo>
                      <a:pt x="15718" y="49128"/>
                    </a:lnTo>
                    <a:lnTo>
                      <a:pt x="15436" y="48705"/>
                    </a:lnTo>
                    <a:lnTo>
                      <a:pt x="15084" y="47789"/>
                    </a:lnTo>
                    <a:lnTo>
                      <a:pt x="15013" y="47436"/>
                    </a:lnTo>
                    <a:lnTo>
                      <a:pt x="14943" y="47084"/>
                    </a:lnTo>
                    <a:lnTo>
                      <a:pt x="14943" y="46731"/>
                    </a:lnTo>
                    <a:lnTo>
                      <a:pt x="15084" y="46379"/>
                    </a:lnTo>
                    <a:lnTo>
                      <a:pt x="15295" y="45956"/>
                    </a:lnTo>
                    <a:lnTo>
                      <a:pt x="15648" y="45392"/>
                    </a:lnTo>
                    <a:lnTo>
                      <a:pt x="16071" y="44758"/>
                    </a:lnTo>
                    <a:lnTo>
                      <a:pt x="16634" y="44123"/>
                    </a:lnTo>
                    <a:lnTo>
                      <a:pt x="16634" y="44123"/>
                    </a:lnTo>
                    <a:lnTo>
                      <a:pt x="16282" y="45745"/>
                    </a:lnTo>
                    <a:lnTo>
                      <a:pt x="16212" y="46520"/>
                    </a:lnTo>
                    <a:lnTo>
                      <a:pt x="16141" y="47366"/>
                    </a:lnTo>
                    <a:lnTo>
                      <a:pt x="16212" y="46943"/>
                    </a:lnTo>
                    <a:lnTo>
                      <a:pt x="16423" y="46379"/>
                    </a:lnTo>
                    <a:lnTo>
                      <a:pt x="17128" y="44899"/>
                    </a:lnTo>
                    <a:lnTo>
                      <a:pt x="17551" y="44123"/>
                    </a:lnTo>
                    <a:lnTo>
                      <a:pt x="17974" y="43419"/>
                    </a:lnTo>
                    <a:lnTo>
                      <a:pt x="18326" y="42925"/>
                    </a:lnTo>
                    <a:lnTo>
                      <a:pt x="18678" y="42643"/>
                    </a:lnTo>
                    <a:lnTo>
                      <a:pt x="18960" y="44123"/>
                    </a:lnTo>
                    <a:lnTo>
                      <a:pt x="19172" y="45745"/>
                    </a:lnTo>
                    <a:lnTo>
                      <a:pt x="19313" y="46520"/>
                    </a:lnTo>
                    <a:lnTo>
                      <a:pt x="19313" y="47295"/>
                    </a:lnTo>
                    <a:lnTo>
                      <a:pt x="19242" y="48000"/>
                    </a:lnTo>
                    <a:lnTo>
                      <a:pt x="19031" y="48634"/>
                    </a:lnTo>
                    <a:lnTo>
                      <a:pt x="18256" y="50185"/>
                    </a:lnTo>
                    <a:lnTo>
                      <a:pt x="17762" y="51101"/>
                    </a:lnTo>
                    <a:lnTo>
                      <a:pt x="17621" y="51383"/>
                    </a:lnTo>
                    <a:lnTo>
                      <a:pt x="17621" y="51454"/>
                    </a:lnTo>
                    <a:lnTo>
                      <a:pt x="18044" y="51031"/>
                    </a:lnTo>
                    <a:lnTo>
                      <a:pt x="18538" y="50538"/>
                    </a:lnTo>
                    <a:lnTo>
                      <a:pt x="18960" y="50115"/>
                    </a:lnTo>
                    <a:lnTo>
                      <a:pt x="19383" y="49621"/>
                    </a:lnTo>
                    <a:lnTo>
                      <a:pt x="19383" y="50890"/>
                    </a:lnTo>
                    <a:lnTo>
                      <a:pt x="19313" y="51313"/>
                    </a:lnTo>
                    <a:lnTo>
                      <a:pt x="19172" y="51524"/>
                    </a:lnTo>
                    <a:lnTo>
                      <a:pt x="19031" y="51736"/>
                    </a:lnTo>
                    <a:lnTo>
                      <a:pt x="18749" y="52018"/>
                    </a:lnTo>
                    <a:lnTo>
                      <a:pt x="18397" y="52300"/>
                    </a:lnTo>
                    <a:lnTo>
                      <a:pt x="17974" y="52793"/>
                    </a:lnTo>
                    <a:lnTo>
                      <a:pt x="17480" y="53286"/>
                    </a:lnTo>
                    <a:lnTo>
                      <a:pt x="16846" y="53780"/>
                    </a:lnTo>
                    <a:lnTo>
                      <a:pt x="16564" y="54062"/>
                    </a:lnTo>
                    <a:lnTo>
                      <a:pt x="16423" y="54344"/>
                    </a:lnTo>
                    <a:lnTo>
                      <a:pt x="16282" y="54696"/>
                    </a:lnTo>
                    <a:lnTo>
                      <a:pt x="16282" y="55119"/>
                    </a:lnTo>
                    <a:lnTo>
                      <a:pt x="16705" y="54837"/>
                    </a:lnTo>
                    <a:lnTo>
                      <a:pt x="17692" y="54273"/>
                    </a:lnTo>
                    <a:lnTo>
                      <a:pt x="19172" y="53498"/>
                    </a:lnTo>
                    <a:lnTo>
                      <a:pt x="18678" y="54203"/>
                    </a:lnTo>
                    <a:lnTo>
                      <a:pt x="18044" y="55260"/>
                    </a:lnTo>
                    <a:lnTo>
                      <a:pt x="17762" y="55824"/>
                    </a:lnTo>
                    <a:lnTo>
                      <a:pt x="17692" y="56317"/>
                    </a:lnTo>
                    <a:lnTo>
                      <a:pt x="17621" y="56529"/>
                    </a:lnTo>
                    <a:lnTo>
                      <a:pt x="17692" y="56670"/>
                    </a:lnTo>
                    <a:lnTo>
                      <a:pt x="17762" y="56881"/>
                    </a:lnTo>
                    <a:lnTo>
                      <a:pt x="17903" y="56952"/>
                    </a:lnTo>
                    <a:lnTo>
                      <a:pt x="18044" y="57022"/>
                    </a:lnTo>
                    <a:lnTo>
                      <a:pt x="18185" y="56952"/>
                    </a:lnTo>
                    <a:lnTo>
                      <a:pt x="18397" y="56670"/>
                    </a:lnTo>
                    <a:lnTo>
                      <a:pt x="18608" y="56247"/>
                    </a:lnTo>
                    <a:lnTo>
                      <a:pt x="18819" y="55683"/>
                    </a:lnTo>
                    <a:lnTo>
                      <a:pt x="19172" y="54485"/>
                    </a:lnTo>
                    <a:lnTo>
                      <a:pt x="19313" y="53991"/>
                    </a:lnTo>
                    <a:lnTo>
                      <a:pt x="19454" y="53709"/>
                    </a:lnTo>
                    <a:lnTo>
                      <a:pt x="19383" y="54696"/>
                    </a:lnTo>
                    <a:lnTo>
                      <a:pt x="19313" y="55965"/>
                    </a:lnTo>
                    <a:lnTo>
                      <a:pt x="19383" y="56529"/>
                    </a:lnTo>
                    <a:lnTo>
                      <a:pt x="19524" y="57022"/>
                    </a:lnTo>
                    <a:lnTo>
                      <a:pt x="19665" y="57234"/>
                    </a:lnTo>
                    <a:lnTo>
                      <a:pt x="19806" y="57375"/>
                    </a:lnTo>
                    <a:lnTo>
                      <a:pt x="20018" y="57445"/>
                    </a:lnTo>
                    <a:lnTo>
                      <a:pt x="20229" y="57515"/>
                    </a:lnTo>
                    <a:lnTo>
                      <a:pt x="20441" y="57515"/>
                    </a:lnTo>
                    <a:lnTo>
                      <a:pt x="20582" y="57445"/>
                    </a:lnTo>
                    <a:lnTo>
                      <a:pt x="20723" y="57304"/>
                    </a:lnTo>
                    <a:lnTo>
                      <a:pt x="20793" y="57093"/>
                    </a:lnTo>
                    <a:lnTo>
                      <a:pt x="20863" y="56670"/>
                    </a:lnTo>
                    <a:lnTo>
                      <a:pt x="20793" y="56106"/>
                    </a:lnTo>
                    <a:lnTo>
                      <a:pt x="20652" y="55542"/>
                    </a:lnTo>
                    <a:lnTo>
                      <a:pt x="20793" y="55965"/>
                    </a:lnTo>
                    <a:lnTo>
                      <a:pt x="21075" y="56670"/>
                    </a:lnTo>
                    <a:lnTo>
                      <a:pt x="21427" y="57304"/>
                    </a:lnTo>
                    <a:lnTo>
                      <a:pt x="21780" y="57797"/>
                    </a:lnTo>
                    <a:lnTo>
                      <a:pt x="21921" y="57938"/>
                    </a:lnTo>
                    <a:lnTo>
                      <a:pt x="22132" y="58009"/>
                    </a:lnTo>
                    <a:lnTo>
                      <a:pt x="22344" y="58079"/>
                    </a:lnTo>
                    <a:lnTo>
                      <a:pt x="22626" y="58009"/>
                    </a:lnTo>
                    <a:lnTo>
                      <a:pt x="22767" y="57868"/>
                    </a:lnTo>
                    <a:lnTo>
                      <a:pt x="22907" y="57727"/>
                    </a:lnTo>
                    <a:lnTo>
                      <a:pt x="22978" y="57515"/>
                    </a:lnTo>
                    <a:lnTo>
                      <a:pt x="22978" y="57304"/>
                    </a:lnTo>
                    <a:lnTo>
                      <a:pt x="22907" y="56811"/>
                    </a:lnTo>
                    <a:lnTo>
                      <a:pt x="22696" y="56247"/>
                    </a:lnTo>
                    <a:lnTo>
                      <a:pt x="22414" y="55683"/>
                    </a:lnTo>
                    <a:lnTo>
                      <a:pt x="22062" y="55189"/>
                    </a:lnTo>
                    <a:lnTo>
                      <a:pt x="21568" y="54344"/>
                    </a:lnTo>
                    <a:lnTo>
                      <a:pt x="22626" y="54837"/>
                    </a:lnTo>
                    <a:lnTo>
                      <a:pt x="23330" y="55049"/>
                    </a:lnTo>
                    <a:lnTo>
                      <a:pt x="23894" y="55049"/>
                    </a:lnTo>
                    <a:lnTo>
                      <a:pt x="23894" y="54908"/>
                    </a:lnTo>
                    <a:lnTo>
                      <a:pt x="23894" y="54767"/>
                    </a:lnTo>
                    <a:lnTo>
                      <a:pt x="23824" y="54626"/>
                    </a:lnTo>
                    <a:lnTo>
                      <a:pt x="23471" y="54132"/>
                    </a:lnTo>
                    <a:lnTo>
                      <a:pt x="22907" y="53568"/>
                    </a:lnTo>
                    <a:lnTo>
                      <a:pt x="22132" y="52864"/>
                    </a:lnTo>
                    <a:lnTo>
                      <a:pt x="21639" y="52370"/>
                    </a:lnTo>
                    <a:lnTo>
                      <a:pt x="21286" y="51947"/>
                    </a:lnTo>
                    <a:lnTo>
                      <a:pt x="21075" y="51454"/>
                    </a:lnTo>
                    <a:lnTo>
                      <a:pt x="20934" y="51031"/>
                    </a:lnTo>
                    <a:lnTo>
                      <a:pt x="20934" y="50538"/>
                    </a:lnTo>
                    <a:lnTo>
                      <a:pt x="20863" y="49974"/>
                    </a:lnTo>
                    <a:lnTo>
                      <a:pt x="20863" y="48564"/>
                    </a:lnTo>
                    <a:lnTo>
                      <a:pt x="20793" y="47013"/>
                    </a:lnTo>
                    <a:lnTo>
                      <a:pt x="20652" y="45463"/>
                    </a:lnTo>
                    <a:lnTo>
                      <a:pt x="20441" y="43912"/>
                    </a:lnTo>
                    <a:lnTo>
                      <a:pt x="20159" y="42361"/>
                    </a:lnTo>
                    <a:lnTo>
                      <a:pt x="20159" y="42361"/>
                    </a:lnTo>
                    <a:lnTo>
                      <a:pt x="20652" y="42502"/>
                    </a:lnTo>
                    <a:lnTo>
                      <a:pt x="21004" y="42714"/>
                    </a:lnTo>
                    <a:lnTo>
                      <a:pt x="21216" y="42925"/>
                    </a:lnTo>
                    <a:lnTo>
                      <a:pt x="21357" y="43137"/>
                    </a:lnTo>
                    <a:lnTo>
                      <a:pt x="21568" y="43348"/>
                    </a:lnTo>
                    <a:lnTo>
                      <a:pt x="21780" y="43489"/>
                    </a:lnTo>
                    <a:lnTo>
                      <a:pt x="22132" y="43630"/>
                    </a:lnTo>
                    <a:lnTo>
                      <a:pt x="22626" y="43701"/>
                    </a:lnTo>
                    <a:lnTo>
                      <a:pt x="22414" y="45181"/>
                    </a:lnTo>
                    <a:lnTo>
                      <a:pt x="22344" y="45886"/>
                    </a:lnTo>
                    <a:lnTo>
                      <a:pt x="22344" y="46308"/>
                    </a:lnTo>
                    <a:lnTo>
                      <a:pt x="22414" y="46661"/>
                    </a:lnTo>
                    <a:lnTo>
                      <a:pt x="23048" y="45604"/>
                    </a:lnTo>
                    <a:lnTo>
                      <a:pt x="23683" y="44335"/>
                    </a:lnTo>
                    <a:lnTo>
                      <a:pt x="24176" y="44828"/>
                    </a:lnTo>
                    <a:lnTo>
                      <a:pt x="24599" y="45392"/>
                    </a:lnTo>
                    <a:lnTo>
                      <a:pt x="25022" y="45956"/>
                    </a:lnTo>
                    <a:lnTo>
                      <a:pt x="25445" y="46520"/>
                    </a:lnTo>
                    <a:lnTo>
                      <a:pt x="25092" y="46520"/>
                    </a:lnTo>
                    <a:lnTo>
                      <a:pt x="24881" y="46590"/>
                    </a:lnTo>
                    <a:lnTo>
                      <a:pt x="24740" y="46731"/>
                    </a:lnTo>
                    <a:lnTo>
                      <a:pt x="24458" y="47084"/>
                    </a:lnTo>
                    <a:lnTo>
                      <a:pt x="24176" y="47577"/>
                    </a:lnTo>
                    <a:lnTo>
                      <a:pt x="23965" y="48071"/>
                    </a:lnTo>
                    <a:lnTo>
                      <a:pt x="23965" y="48493"/>
                    </a:lnTo>
                    <a:lnTo>
                      <a:pt x="23965" y="48634"/>
                    </a:lnTo>
                    <a:lnTo>
                      <a:pt x="24035" y="48705"/>
                    </a:lnTo>
                    <a:lnTo>
                      <a:pt x="24106" y="48775"/>
                    </a:lnTo>
                    <a:lnTo>
                      <a:pt x="24247" y="48775"/>
                    </a:lnTo>
                    <a:lnTo>
                      <a:pt x="24458" y="48705"/>
                    </a:lnTo>
                    <a:lnTo>
                      <a:pt x="24599" y="48493"/>
                    </a:lnTo>
                    <a:lnTo>
                      <a:pt x="25022" y="47930"/>
                    </a:lnTo>
                    <a:lnTo>
                      <a:pt x="25374" y="47295"/>
                    </a:lnTo>
                    <a:lnTo>
                      <a:pt x="25515" y="46802"/>
                    </a:lnTo>
                    <a:lnTo>
                      <a:pt x="25656" y="47013"/>
                    </a:lnTo>
                    <a:lnTo>
                      <a:pt x="25656" y="47225"/>
                    </a:lnTo>
                    <a:lnTo>
                      <a:pt x="25656" y="47648"/>
                    </a:lnTo>
                    <a:lnTo>
                      <a:pt x="25586" y="48071"/>
                    </a:lnTo>
                    <a:lnTo>
                      <a:pt x="25374" y="48493"/>
                    </a:lnTo>
                    <a:lnTo>
                      <a:pt x="25304" y="48916"/>
                    </a:lnTo>
                    <a:lnTo>
                      <a:pt x="25233" y="49269"/>
                    </a:lnTo>
                    <a:lnTo>
                      <a:pt x="25233" y="49621"/>
                    </a:lnTo>
                    <a:lnTo>
                      <a:pt x="25374" y="49833"/>
                    </a:lnTo>
                    <a:lnTo>
                      <a:pt x="25515" y="49974"/>
                    </a:lnTo>
                    <a:lnTo>
                      <a:pt x="25656" y="50044"/>
                    </a:lnTo>
                    <a:lnTo>
                      <a:pt x="25868" y="50115"/>
                    </a:lnTo>
                    <a:lnTo>
                      <a:pt x="25938" y="50115"/>
                    </a:lnTo>
                    <a:lnTo>
                      <a:pt x="26079" y="50044"/>
                    </a:lnTo>
                    <a:lnTo>
                      <a:pt x="26291" y="49833"/>
                    </a:lnTo>
                    <a:lnTo>
                      <a:pt x="26432" y="49410"/>
                    </a:lnTo>
                    <a:lnTo>
                      <a:pt x="26643" y="48564"/>
                    </a:lnTo>
                    <a:lnTo>
                      <a:pt x="26784" y="48212"/>
                    </a:lnTo>
                    <a:lnTo>
                      <a:pt x="26925" y="48071"/>
                    </a:lnTo>
                    <a:lnTo>
                      <a:pt x="27137" y="48775"/>
                    </a:lnTo>
                    <a:lnTo>
                      <a:pt x="27559" y="49903"/>
                    </a:lnTo>
                    <a:lnTo>
                      <a:pt x="27771" y="50326"/>
                    </a:lnTo>
                    <a:lnTo>
                      <a:pt x="27912" y="50467"/>
                    </a:lnTo>
                    <a:lnTo>
                      <a:pt x="28053" y="50608"/>
                    </a:lnTo>
                    <a:lnTo>
                      <a:pt x="28123" y="50608"/>
                    </a:lnTo>
                    <a:lnTo>
                      <a:pt x="28264" y="50538"/>
                    </a:lnTo>
                    <a:lnTo>
                      <a:pt x="28335" y="50326"/>
                    </a:lnTo>
                    <a:lnTo>
                      <a:pt x="28476" y="50044"/>
                    </a:lnTo>
                    <a:lnTo>
                      <a:pt x="28476" y="49692"/>
                    </a:lnTo>
                    <a:lnTo>
                      <a:pt x="28335" y="49410"/>
                    </a:lnTo>
                    <a:lnTo>
                      <a:pt x="28123" y="48987"/>
                    </a:lnTo>
                    <a:lnTo>
                      <a:pt x="27912" y="48634"/>
                    </a:lnTo>
                    <a:lnTo>
                      <a:pt x="27348" y="47930"/>
                    </a:lnTo>
                    <a:lnTo>
                      <a:pt x="27137" y="47577"/>
                    </a:lnTo>
                    <a:lnTo>
                      <a:pt x="26996" y="47295"/>
                    </a:lnTo>
                    <a:lnTo>
                      <a:pt x="26996" y="47295"/>
                    </a:lnTo>
                    <a:lnTo>
                      <a:pt x="27841" y="48071"/>
                    </a:lnTo>
                    <a:lnTo>
                      <a:pt x="28335" y="48493"/>
                    </a:lnTo>
                    <a:lnTo>
                      <a:pt x="28828" y="48916"/>
                    </a:lnTo>
                    <a:lnTo>
                      <a:pt x="29251" y="49198"/>
                    </a:lnTo>
                    <a:lnTo>
                      <a:pt x="29533" y="49198"/>
                    </a:lnTo>
                    <a:lnTo>
                      <a:pt x="29533" y="48987"/>
                    </a:lnTo>
                    <a:lnTo>
                      <a:pt x="29533" y="48775"/>
                    </a:lnTo>
                    <a:lnTo>
                      <a:pt x="29251" y="47859"/>
                    </a:lnTo>
                    <a:lnTo>
                      <a:pt x="29040" y="47507"/>
                    </a:lnTo>
                    <a:lnTo>
                      <a:pt x="28828" y="47295"/>
                    </a:lnTo>
                    <a:lnTo>
                      <a:pt x="28546" y="47084"/>
                    </a:lnTo>
                    <a:lnTo>
                      <a:pt x="28194" y="46872"/>
                    </a:lnTo>
                    <a:lnTo>
                      <a:pt x="27559" y="46590"/>
                    </a:lnTo>
                    <a:lnTo>
                      <a:pt x="27207" y="46449"/>
                    </a:lnTo>
                    <a:lnTo>
                      <a:pt x="26925" y="46308"/>
                    </a:lnTo>
                    <a:lnTo>
                      <a:pt x="26361" y="45745"/>
                    </a:lnTo>
                    <a:lnTo>
                      <a:pt x="25797" y="45040"/>
                    </a:lnTo>
                    <a:lnTo>
                      <a:pt x="25233" y="44335"/>
                    </a:lnTo>
                    <a:lnTo>
                      <a:pt x="24599" y="43701"/>
                    </a:lnTo>
                    <a:lnTo>
                      <a:pt x="25586" y="43842"/>
                    </a:lnTo>
                    <a:lnTo>
                      <a:pt x="26996" y="44053"/>
                    </a:lnTo>
                    <a:lnTo>
                      <a:pt x="28264" y="44053"/>
                    </a:lnTo>
                    <a:lnTo>
                      <a:pt x="28687" y="43982"/>
                    </a:lnTo>
                    <a:lnTo>
                      <a:pt x="28828" y="43912"/>
                    </a:lnTo>
                    <a:lnTo>
                      <a:pt x="28899" y="43771"/>
                    </a:lnTo>
                    <a:lnTo>
                      <a:pt x="28899" y="43630"/>
                    </a:lnTo>
                    <a:lnTo>
                      <a:pt x="28828" y="43489"/>
                    </a:lnTo>
                    <a:lnTo>
                      <a:pt x="28617" y="43278"/>
                    </a:lnTo>
                    <a:lnTo>
                      <a:pt x="28405" y="43137"/>
                    </a:lnTo>
                    <a:lnTo>
                      <a:pt x="27700" y="42925"/>
                    </a:lnTo>
                    <a:lnTo>
                      <a:pt x="26996" y="42714"/>
                    </a:lnTo>
                    <a:lnTo>
                      <a:pt x="25374" y="42432"/>
                    </a:lnTo>
                    <a:lnTo>
                      <a:pt x="24388" y="42361"/>
                    </a:lnTo>
                    <a:lnTo>
                      <a:pt x="23048" y="42220"/>
                    </a:lnTo>
                    <a:lnTo>
                      <a:pt x="22414" y="42150"/>
                    </a:lnTo>
                    <a:lnTo>
                      <a:pt x="21850" y="42079"/>
                    </a:lnTo>
                    <a:lnTo>
                      <a:pt x="21216" y="41938"/>
                    </a:lnTo>
                    <a:lnTo>
                      <a:pt x="20723" y="41727"/>
                    </a:lnTo>
                    <a:lnTo>
                      <a:pt x="20300" y="41375"/>
                    </a:lnTo>
                    <a:lnTo>
                      <a:pt x="19877" y="40952"/>
                    </a:lnTo>
                    <a:lnTo>
                      <a:pt x="19524" y="40176"/>
                    </a:lnTo>
                    <a:lnTo>
                      <a:pt x="19172" y="39260"/>
                    </a:lnTo>
                    <a:lnTo>
                      <a:pt x="18890" y="38273"/>
                    </a:lnTo>
                    <a:lnTo>
                      <a:pt x="18678" y="37216"/>
                    </a:lnTo>
                    <a:lnTo>
                      <a:pt x="18185" y="35172"/>
                    </a:lnTo>
                    <a:lnTo>
                      <a:pt x="17974" y="34185"/>
                    </a:lnTo>
                    <a:lnTo>
                      <a:pt x="17692" y="33339"/>
                    </a:lnTo>
                    <a:lnTo>
                      <a:pt x="18185" y="33410"/>
                    </a:lnTo>
                    <a:lnTo>
                      <a:pt x="18678" y="33621"/>
                    </a:lnTo>
                    <a:lnTo>
                      <a:pt x="19101" y="33903"/>
                    </a:lnTo>
                    <a:lnTo>
                      <a:pt x="19454" y="34256"/>
                    </a:lnTo>
                    <a:lnTo>
                      <a:pt x="20229" y="35101"/>
                    </a:lnTo>
                    <a:lnTo>
                      <a:pt x="20582" y="35524"/>
                    </a:lnTo>
                    <a:lnTo>
                      <a:pt x="21004" y="35947"/>
                    </a:lnTo>
                    <a:lnTo>
                      <a:pt x="21780" y="36723"/>
                    </a:lnTo>
                    <a:lnTo>
                      <a:pt x="22344" y="37286"/>
                    </a:lnTo>
                    <a:lnTo>
                      <a:pt x="22978" y="37780"/>
                    </a:lnTo>
                    <a:lnTo>
                      <a:pt x="23542" y="38203"/>
                    </a:lnTo>
                    <a:lnTo>
                      <a:pt x="24176" y="38485"/>
                    </a:lnTo>
                    <a:lnTo>
                      <a:pt x="24388" y="38555"/>
                    </a:lnTo>
                    <a:lnTo>
                      <a:pt x="24670" y="38555"/>
                    </a:lnTo>
                    <a:lnTo>
                      <a:pt x="24881" y="38485"/>
                    </a:lnTo>
                    <a:lnTo>
                      <a:pt x="25092" y="38344"/>
                    </a:lnTo>
                    <a:lnTo>
                      <a:pt x="25022" y="38767"/>
                    </a:lnTo>
                    <a:lnTo>
                      <a:pt x="25092" y="39119"/>
                    </a:lnTo>
                    <a:lnTo>
                      <a:pt x="25304" y="39260"/>
                    </a:lnTo>
                    <a:lnTo>
                      <a:pt x="25515" y="39331"/>
                    </a:lnTo>
                    <a:lnTo>
                      <a:pt x="25727" y="39260"/>
                    </a:lnTo>
                    <a:lnTo>
                      <a:pt x="25868" y="38978"/>
                    </a:lnTo>
                    <a:lnTo>
                      <a:pt x="26009" y="38555"/>
                    </a:lnTo>
                    <a:lnTo>
                      <a:pt x="26009" y="37921"/>
                    </a:lnTo>
                    <a:lnTo>
                      <a:pt x="26291" y="38344"/>
                    </a:lnTo>
                    <a:lnTo>
                      <a:pt x="26855" y="38978"/>
                    </a:lnTo>
                    <a:lnTo>
                      <a:pt x="27137" y="39260"/>
                    </a:lnTo>
                    <a:lnTo>
                      <a:pt x="27418" y="39401"/>
                    </a:lnTo>
                    <a:lnTo>
                      <a:pt x="27559" y="39401"/>
                    </a:lnTo>
                    <a:lnTo>
                      <a:pt x="27630" y="39331"/>
                    </a:lnTo>
                    <a:lnTo>
                      <a:pt x="27700" y="39260"/>
                    </a:lnTo>
                    <a:lnTo>
                      <a:pt x="27771" y="39049"/>
                    </a:lnTo>
                    <a:lnTo>
                      <a:pt x="27771" y="38837"/>
                    </a:lnTo>
                    <a:lnTo>
                      <a:pt x="27771" y="38696"/>
                    </a:lnTo>
                    <a:lnTo>
                      <a:pt x="27630" y="38414"/>
                    </a:lnTo>
                    <a:lnTo>
                      <a:pt x="27348" y="38132"/>
                    </a:lnTo>
                    <a:lnTo>
                      <a:pt x="27066" y="37921"/>
                    </a:lnTo>
                    <a:lnTo>
                      <a:pt x="26784" y="37709"/>
                    </a:lnTo>
                    <a:lnTo>
                      <a:pt x="26502" y="37498"/>
                    </a:lnTo>
                    <a:lnTo>
                      <a:pt x="26432" y="37216"/>
                    </a:lnTo>
                    <a:lnTo>
                      <a:pt x="26361" y="37075"/>
                    </a:lnTo>
                    <a:lnTo>
                      <a:pt x="26432" y="36864"/>
                    </a:lnTo>
                    <a:lnTo>
                      <a:pt x="26996" y="37286"/>
                    </a:lnTo>
                    <a:lnTo>
                      <a:pt x="27489" y="37568"/>
                    </a:lnTo>
                    <a:lnTo>
                      <a:pt x="27982" y="37780"/>
                    </a:lnTo>
                    <a:lnTo>
                      <a:pt x="28476" y="37921"/>
                    </a:lnTo>
                    <a:lnTo>
                      <a:pt x="28899" y="37991"/>
                    </a:lnTo>
                    <a:lnTo>
                      <a:pt x="29110" y="37991"/>
                    </a:lnTo>
                    <a:lnTo>
                      <a:pt x="29322" y="37921"/>
                    </a:lnTo>
                    <a:lnTo>
                      <a:pt x="29462" y="37850"/>
                    </a:lnTo>
                    <a:lnTo>
                      <a:pt x="29603" y="37709"/>
                    </a:lnTo>
                    <a:lnTo>
                      <a:pt x="29674" y="37498"/>
                    </a:lnTo>
                    <a:lnTo>
                      <a:pt x="29674" y="37357"/>
                    </a:lnTo>
                    <a:lnTo>
                      <a:pt x="29603" y="37216"/>
                    </a:lnTo>
                    <a:lnTo>
                      <a:pt x="29462" y="37075"/>
                    </a:lnTo>
                    <a:lnTo>
                      <a:pt x="29110" y="36793"/>
                    </a:lnTo>
                    <a:lnTo>
                      <a:pt x="28617" y="36652"/>
                    </a:lnTo>
                    <a:lnTo>
                      <a:pt x="27489" y="36441"/>
                    </a:lnTo>
                    <a:lnTo>
                      <a:pt x="26714" y="36229"/>
                    </a:lnTo>
                    <a:lnTo>
                      <a:pt x="27277" y="36229"/>
                    </a:lnTo>
                    <a:lnTo>
                      <a:pt x="28194" y="36159"/>
                    </a:lnTo>
                    <a:lnTo>
                      <a:pt x="29040" y="36018"/>
                    </a:lnTo>
                    <a:lnTo>
                      <a:pt x="29322" y="35877"/>
                    </a:lnTo>
                    <a:lnTo>
                      <a:pt x="29533" y="35736"/>
                    </a:lnTo>
                    <a:lnTo>
                      <a:pt x="29744" y="35313"/>
                    </a:lnTo>
                    <a:lnTo>
                      <a:pt x="29815" y="35031"/>
                    </a:lnTo>
                    <a:lnTo>
                      <a:pt x="29885" y="34820"/>
                    </a:lnTo>
                    <a:lnTo>
                      <a:pt x="29815" y="34608"/>
                    </a:lnTo>
                    <a:lnTo>
                      <a:pt x="29744" y="34467"/>
                    </a:lnTo>
                    <a:lnTo>
                      <a:pt x="29462" y="34397"/>
                    </a:lnTo>
                    <a:lnTo>
                      <a:pt x="29110" y="34397"/>
                    </a:lnTo>
                    <a:lnTo>
                      <a:pt x="28335" y="34679"/>
                    </a:lnTo>
                    <a:lnTo>
                      <a:pt x="27066" y="35101"/>
                    </a:lnTo>
                    <a:lnTo>
                      <a:pt x="26432" y="35383"/>
                    </a:lnTo>
                    <a:lnTo>
                      <a:pt x="26009" y="35665"/>
                    </a:lnTo>
                    <a:lnTo>
                      <a:pt x="25868" y="35806"/>
                    </a:lnTo>
                    <a:lnTo>
                      <a:pt x="25797" y="35877"/>
                    </a:lnTo>
                    <a:lnTo>
                      <a:pt x="25797" y="36008"/>
                    </a:lnTo>
                    <a:lnTo>
                      <a:pt x="25797" y="36008"/>
                    </a:lnTo>
                    <a:lnTo>
                      <a:pt x="24952" y="35524"/>
                    </a:lnTo>
                    <a:lnTo>
                      <a:pt x="23965" y="34890"/>
                    </a:lnTo>
                    <a:lnTo>
                      <a:pt x="22978" y="34185"/>
                    </a:lnTo>
                    <a:lnTo>
                      <a:pt x="21991" y="33621"/>
                    </a:lnTo>
                    <a:lnTo>
                      <a:pt x="23260" y="33621"/>
                    </a:lnTo>
                    <a:lnTo>
                      <a:pt x="24106" y="33692"/>
                    </a:lnTo>
                    <a:lnTo>
                      <a:pt x="24952" y="33692"/>
                    </a:lnTo>
                    <a:lnTo>
                      <a:pt x="25727" y="33621"/>
                    </a:lnTo>
                    <a:lnTo>
                      <a:pt x="26079" y="33551"/>
                    </a:lnTo>
                    <a:lnTo>
                      <a:pt x="26432" y="33480"/>
                    </a:lnTo>
                    <a:lnTo>
                      <a:pt x="26643" y="33339"/>
                    </a:lnTo>
                    <a:lnTo>
                      <a:pt x="26855" y="33198"/>
                    </a:lnTo>
                    <a:lnTo>
                      <a:pt x="26996" y="32916"/>
                    </a:lnTo>
                    <a:lnTo>
                      <a:pt x="26996" y="32705"/>
                    </a:lnTo>
                    <a:lnTo>
                      <a:pt x="26925" y="32423"/>
                    </a:lnTo>
                    <a:lnTo>
                      <a:pt x="26784" y="32282"/>
                    </a:lnTo>
                    <a:lnTo>
                      <a:pt x="26502" y="32141"/>
                    </a:lnTo>
                    <a:lnTo>
                      <a:pt x="25233" y="32141"/>
                    </a:lnTo>
                    <a:lnTo>
                      <a:pt x="24247" y="32353"/>
                    </a:lnTo>
                    <a:lnTo>
                      <a:pt x="22203" y="32775"/>
                    </a:lnTo>
                    <a:lnTo>
                      <a:pt x="21427" y="32987"/>
                    </a:lnTo>
                    <a:lnTo>
                      <a:pt x="20934" y="33057"/>
                    </a:lnTo>
                    <a:lnTo>
                      <a:pt x="19172" y="32775"/>
                    </a:lnTo>
                    <a:lnTo>
                      <a:pt x="17903" y="32634"/>
                    </a:lnTo>
                    <a:lnTo>
                      <a:pt x="17480" y="32564"/>
                    </a:lnTo>
                    <a:lnTo>
                      <a:pt x="17410" y="32564"/>
                    </a:lnTo>
                    <a:lnTo>
                      <a:pt x="17410" y="32634"/>
                    </a:lnTo>
                    <a:lnTo>
                      <a:pt x="17269" y="32423"/>
                    </a:lnTo>
                    <a:lnTo>
                      <a:pt x="17057" y="32141"/>
                    </a:lnTo>
                    <a:lnTo>
                      <a:pt x="16775" y="31295"/>
                    </a:lnTo>
                    <a:lnTo>
                      <a:pt x="16493" y="30449"/>
                    </a:lnTo>
                    <a:lnTo>
                      <a:pt x="16212" y="29745"/>
                    </a:lnTo>
                    <a:lnTo>
                      <a:pt x="15225" y="27630"/>
                    </a:lnTo>
                    <a:lnTo>
                      <a:pt x="14097" y="25586"/>
                    </a:lnTo>
                    <a:lnTo>
                      <a:pt x="12899" y="23542"/>
                    </a:lnTo>
                    <a:lnTo>
                      <a:pt x="11630" y="21568"/>
                    </a:lnTo>
                    <a:lnTo>
                      <a:pt x="14379" y="21568"/>
                    </a:lnTo>
                    <a:lnTo>
                      <a:pt x="14802" y="21639"/>
                    </a:lnTo>
                    <a:lnTo>
                      <a:pt x="15154" y="21850"/>
                    </a:lnTo>
                    <a:lnTo>
                      <a:pt x="15366" y="21991"/>
                    </a:lnTo>
                    <a:lnTo>
                      <a:pt x="15577" y="22203"/>
                    </a:lnTo>
                    <a:lnTo>
                      <a:pt x="15930" y="22767"/>
                    </a:lnTo>
                    <a:lnTo>
                      <a:pt x="16282" y="23472"/>
                    </a:lnTo>
                    <a:lnTo>
                      <a:pt x="16564" y="24176"/>
                    </a:lnTo>
                    <a:lnTo>
                      <a:pt x="16846" y="24952"/>
                    </a:lnTo>
                    <a:lnTo>
                      <a:pt x="17198" y="25586"/>
                    </a:lnTo>
                    <a:lnTo>
                      <a:pt x="17551" y="26079"/>
                    </a:lnTo>
                    <a:lnTo>
                      <a:pt x="17762" y="26291"/>
                    </a:lnTo>
                    <a:lnTo>
                      <a:pt x="17974" y="26432"/>
                    </a:lnTo>
                    <a:lnTo>
                      <a:pt x="18397" y="26502"/>
                    </a:lnTo>
                    <a:lnTo>
                      <a:pt x="18608" y="26502"/>
                    </a:lnTo>
                    <a:lnTo>
                      <a:pt x="18749" y="26432"/>
                    </a:lnTo>
                    <a:lnTo>
                      <a:pt x="18819" y="26220"/>
                    </a:lnTo>
                    <a:lnTo>
                      <a:pt x="18749" y="25938"/>
                    </a:lnTo>
                    <a:lnTo>
                      <a:pt x="18608" y="25586"/>
                    </a:lnTo>
                    <a:lnTo>
                      <a:pt x="18115" y="24740"/>
                    </a:lnTo>
                    <a:lnTo>
                      <a:pt x="17480" y="23894"/>
                    </a:lnTo>
                    <a:lnTo>
                      <a:pt x="16775" y="23049"/>
                    </a:lnTo>
                    <a:lnTo>
                      <a:pt x="16141" y="22344"/>
                    </a:lnTo>
                    <a:lnTo>
                      <a:pt x="15789" y="21991"/>
                    </a:lnTo>
                    <a:lnTo>
                      <a:pt x="16634" y="22203"/>
                    </a:lnTo>
                    <a:lnTo>
                      <a:pt x="17551" y="22485"/>
                    </a:lnTo>
                    <a:lnTo>
                      <a:pt x="18467" y="22908"/>
                    </a:lnTo>
                    <a:lnTo>
                      <a:pt x="18819" y="23190"/>
                    </a:lnTo>
                    <a:lnTo>
                      <a:pt x="19172" y="23401"/>
                    </a:lnTo>
                    <a:lnTo>
                      <a:pt x="19665" y="23965"/>
                    </a:lnTo>
                    <a:lnTo>
                      <a:pt x="19806" y="24176"/>
                    </a:lnTo>
                    <a:lnTo>
                      <a:pt x="19806" y="24388"/>
                    </a:lnTo>
                    <a:lnTo>
                      <a:pt x="19877" y="24599"/>
                    </a:lnTo>
                    <a:lnTo>
                      <a:pt x="20018" y="24881"/>
                    </a:lnTo>
                    <a:lnTo>
                      <a:pt x="20088" y="25375"/>
                    </a:lnTo>
                    <a:lnTo>
                      <a:pt x="20229" y="25938"/>
                    </a:lnTo>
                    <a:lnTo>
                      <a:pt x="20300" y="26220"/>
                    </a:lnTo>
                    <a:lnTo>
                      <a:pt x="20370" y="26502"/>
                    </a:lnTo>
                    <a:lnTo>
                      <a:pt x="20582" y="26643"/>
                    </a:lnTo>
                    <a:lnTo>
                      <a:pt x="20863" y="26784"/>
                    </a:lnTo>
                    <a:lnTo>
                      <a:pt x="21004" y="26714"/>
                    </a:lnTo>
                    <a:lnTo>
                      <a:pt x="21145" y="26714"/>
                    </a:lnTo>
                    <a:lnTo>
                      <a:pt x="21286" y="26573"/>
                    </a:lnTo>
                    <a:lnTo>
                      <a:pt x="21357" y="26502"/>
                    </a:lnTo>
                    <a:lnTo>
                      <a:pt x="21357" y="26220"/>
                    </a:lnTo>
                    <a:lnTo>
                      <a:pt x="21357" y="25868"/>
                    </a:lnTo>
                    <a:lnTo>
                      <a:pt x="21075" y="25163"/>
                    </a:lnTo>
                    <a:lnTo>
                      <a:pt x="20863" y="24670"/>
                    </a:lnTo>
                    <a:lnTo>
                      <a:pt x="21004" y="24811"/>
                    </a:lnTo>
                    <a:lnTo>
                      <a:pt x="21216" y="25022"/>
                    </a:lnTo>
                    <a:lnTo>
                      <a:pt x="21568" y="25657"/>
                    </a:lnTo>
                    <a:lnTo>
                      <a:pt x="21850" y="25938"/>
                    </a:lnTo>
                    <a:lnTo>
                      <a:pt x="22062" y="26079"/>
                    </a:lnTo>
                    <a:lnTo>
                      <a:pt x="22344" y="26220"/>
                    </a:lnTo>
                    <a:lnTo>
                      <a:pt x="22485" y="26150"/>
                    </a:lnTo>
                    <a:lnTo>
                      <a:pt x="22555" y="26079"/>
                    </a:lnTo>
                    <a:lnTo>
                      <a:pt x="22696" y="25938"/>
                    </a:lnTo>
                    <a:lnTo>
                      <a:pt x="22767" y="25868"/>
                    </a:lnTo>
                    <a:lnTo>
                      <a:pt x="22767" y="25727"/>
                    </a:lnTo>
                    <a:lnTo>
                      <a:pt x="22696" y="25657"/>
                    </a:lnTo>
                    <a:lnTo>
                      <a:pt x="22555" y="25445"/>
                    </a:lnTo>
                    <a:lnTo>
                      <a:pt x="22273" y="25234"/>
                    </a:lnTo>
                    <a:lnTo>
                      <a:pt x="21709" y="24811"/>
                    </a:lnTo>
                    <a:lnTo>
                      <a:pt x="21568" y="24599"/>
                    </a:lnTo>
                    <a:lnTo>
                      <a:pt x="21568" y="24529"/>
                    </a:lnTo>
                    <a:lnTo>
                      <a:pt x="21568" y="24388"/>
                    </a:lnTo>
                    <a:lnTo>
                      <a:pt x="21991" y="24670"/>
                    </a:lnTo>
                    <a:lnTo>
                      <a:pt x="22837" y="25093"/>
                    </a:lnTo>
                    <a:lnTo>
                      <a:pt x="23189" y="25234"/>
                    </a:lnTo>
                    <a:lnTo>
                      <a:pt x="23542" y="25234"/>
                    </a:lnTo>
                    <a:lnTo>
                      <a:pt x="23612" y="25163"/>
                    </a:lnTo>
                    <a:lnTo>
                      <a:pt x="23683" y="25093"/>
                    </a:lnTo>
                    <a:lnTo>
                      <a:pt x="23683" y="24881"/>
                    </a:lnTo>
                    <a:lnTo>
                      <a:pt x="23683" y="24670"/>
                    </a:lnTo>
                    <a:lnTo>
                      <a:pt x="23471" y="24317"/>
                    </a:lnTo>
                    <a:lnTo>
                      <a:pt x="23260" y="24106"/>
                    </a:lnTo>
                    <a:lnTo>
                      <a:pt x="22907" y="24035"/>
                    </a:lnTo>
                    <a:lnTo>
                      <a:pt x="22555" y="23965"/>
                    </a:lnTo>
                    <a:lnTo>
                      <a:pt x="21780" y="23965"/>
                    </a:lnTo>
                    <a:lnTo>
                      <a:pt x="21498" y="23894"/>
                    </a:lnTo>
                    <a:lnTo>
                      <a:pt x="21216" y="23753"/>
                    </a:lnTo>
                    <a:lnTo>
                      <a:pt x="22203" y="23472"/>
                    </a:lnTo>
                    <a:lnTo>
                      <a:pt x="22907" y="23260"/>
                    </a:lnTo>
                    <a:lnTo>
                      <a:pt x="23542" y="23049"/>
                    </a:lnTo>
                    <a:lnTo>
                      <a:pt x="24035" y="22767"/>
                    </a:lnTo>
                    <a:lnTo>
                      <a:pt x="24176" y="22626"/>
                    </a:lnTo>
                    <a:lnTo>
                      <a:pt x="24247" y="22555"/>
                    </a:lnTo>
                    <a:lnTo>
                      <a:pt x="24176" y="22414"/>
                    </a:lnTo>
                    <a:lnTo>
                      <a:pt x="23965" y="22344"/>
                    </a:lnTo>
                    <a:lnTo>
                      <a:pt x="23612" y="22273"/>
                    </a:lnTo>
                    <a:lnTo>
                      <a:pt x="23119" y="22203"/>
                    </a:lnTo>
                    <a:lnTo>
                      <a:pt x="22837" y="22203"/>
                    </a:lnTo>
                    <a:lnTo>
                      <a:pt x="22485" y="22344"/>
                    </a:lnTo>
                    <a:lnTo>
                      <a:pt x="22132" y="22555"/>
                    </a:lnTo>
                    <a:lnTo>
                      <a:pt x="21850" y="22767"/>
                    </a:lnTo>
                    <a:lnTo>
                      <a:pt x="21286" y="23190"/>
                    </a:lnTo>
                    <a:lnTo>
                      <a:pt x="21004" y="23331"/>
                    </a:lnTo>
                    <a:lnTo>
                      <a:pt x="20723" y="23331"/>
                    </a:lnTo>
                    <a:lnTo>
                      <a:pt x="20300" y="23260"/>
                    </a:lnTo>
                    <a:lnTo>
                      <a:pt x="19806" y="23049"/>
                    </a:lnTo>
                    <a:lnTo>
                      <a:pt x="18749" y="22485"/>
                    </a:lnTo>
                    <a:lnTo>
                      <a:pt x="17692" y="21921"/>
                    </a:lnTo>
                    <a:lnTo>
                      <a:pt x="17198" y="21639"/>
                    </a:lnTo>
                    <a:lnTo>
                      <a:pt x="16775" y="21498"/>
                    </a:lnTo>
                    <a:lnTo>
                      <a:pt x="17833" y="21568"/>
                    </a:lnTo>
                    <a:lnTo>
                      <a:pt x="19313" y="21639"/>
                    </a:lnTo>
                    <a:lnTo>
                      <a:pt x="20088" y="21568"/>
                    </a:lnTo>
                    <a:lnTo>
                      <a:pt x="20723" y="21498"/>
                    </a:lnTo>
                    <a:lnTo>
                      <a:pt x="20934" y="21357"/>
                    </a:lnTo>
                    <a:lnTo>
                      <a:pt x="21145" y="21216"/>
                    </a:lnTo>
                    <a:lnTo>
                      <a:pt x="21216" y="21075"/>
                    </a:lnTo>
                    <a:lnTo>
                      <a:pt x="21286" y="20864"/>
                    </a:lnTo>
                    <a:lnTo>
                      <a:pt x="21216" y="20582"/>
                    </a:lnTo>
                    <a:lnTo>
                      <a:pt x="21075" y="20441"/>
                    </a:lnTo>
                    <a:lnTo>
                      <a:pt x="20863" y="20300"/>
                    </a:lnTo>
                    <a:lnTo>
                      <a:pt x="20582" y="20159"/>
                    </a:lnTo>
                    <a:lnTo>
                      <a:pt x="19806" y="20088"/>
                    </a:lnTo>
                    <a:lnTo>
                      <a:pt x="18890" y="20159"/>
                    </a:lnTo>
                    <a:lnTo>
                      <a:pt x="17974" y="20229"/>
                    </a:lnTo>
                    <a:lnTo>
                      <a:pt x="17128" y="20370"/>
                    </a:lnTo>
                    <a:lnTo>
                      <a:pt x="16000" y="20582"/>
                    </a:lnTo>
                    <a:lnTo>
                      <a:pt x="14731" y="20864"/>
                    </a:lnTo>
                    <a:lnTo>
                      <a:pt x="13463" y="21075"/>
                    </a:lnTo>
                    <a:lnTo>
                      <a:pt x="12758" y="21146"/>
                    </a:lnTo>
                    <a:lnTo>
                      <a:pt x="12194" y="21146"/>
                    </a:lnTo>
                    <a:lnTo>
                      <a:pt x="11630" y="21005"/>
                    </a:lnTo>
                    <a:lnTo>
                      <a:pt x="11066" y="20723"/>
                    </a:lnTo>
                    <a:lnTo>
                      <a:pt x="10361" y="20159"/>
                    </a:lnTo>
                    <a:lnTo>
                      <a:pt x="9657" y="19383"/>
                    </a:lnTo>
                    <a:lnTo>
                      <a:pt x="8952" y="18538"/>
                    </a:lnTo>
                    <a:lnTo>
                      <a:pt x="8317" y="17621"/>
                    </a:lnTo>
                    <a:lnTo>
                      <a:pt x="6978" y="15718"/>
                    </a:lnTo>
                    <a:lnTo>
                      <a:pt x="6344" y="14872"/>
                    </a:lnTo>
                    <a:lnTo>
                      <a:pt x="5780" y="14097"/>
                    </a:lnTo>
                    <a:lnTo>
                      <a:pt x="5780" y="14097"/>
                    </a:lnTo>
                    <a:lnTo>
                      <a:pt x="6203" y="14168"/>
                    </a:lnTo>
                    <a:lnTo>
                      <a:pt x="6696" y="14238"/>
                    </a:lnTo>
                    <a:lnTo>
                      <a:pt x="7613" y="14238"/>
                    </a:lnTo>
                    <a:lnTo>
                      <a:pt x="8529" y="14309"/>
                    </a:lnTo>
                    <a:lnTo>
                      <a:pt x="8952" y="14379"/>
                    </a:lnTo>
                    <a:lnTo>
                      <a:pt x="9375" y="14450"/>
                    </a:lnTo>
                    <a:lnTo>
                      <a:pt x="9798" y="14731"/>
                    </a:lnTo>
                    <a:lnTo>
                      <a:pt x="10291" y="14943"/>
                    </a:lnTo>
                    <a:lnTo>
                      <a:pt x="11207" y="15648"/>
                    </a:lnTo>
                    <a:lnTo>
                      <a:pt x="12053" y="16282"/>
                    </a:lnTo>
                    <a:lnTo>
                      <a:pt x="12546" y="16564"/>
                    </a:lnTo>
                    <a:lnTo>
                      <a:pt x="13040" y="16846"/>
                    </a:lnTo>
                    <a:lnTo>
                      <a:pt x="13745" y="17128"/>
                    </a:lnTo>
                    <a:lnTo>
                      <a:pt x="14238" y="17339"/>
                    </a:lnTo>
                    <a:lnTo>
                      <a:pt x="14731" y="17410"/>
                    </a:lnTo>
                    <a:lnTo>
                      <a:pt x="15154" y="17480"/>
                    </a:lnTo>
                    <a:lnTo>
                      <a:pt x="15295" y="17410"/>
                    </a:lnTo>
                    <a:lnTo>
                      <a:pt x="15436" y="17339"/>
                    </a:lnTo>
                    <a:lnTo>
                      <a:pt x="15507" y="17198"/>
                    </a:lnTo>
                    <a:lnTo>
                      <a:pt x="15507" y="17057"/>
                    </a:lnTo>
                    <a:lnTo>
                      <a:pt x="15507" y="16846"/>
                    </a:lnTo>
                    <a:lnTo>
                      <a:pt x="15436" y="16564"/>
                    </a:lnTo>
                    <a:lnTo>
                      <a:pt x="15295" y="16353"/>
                    </a:lnTo>
                    <a:lnTo>
                      <a:pt x="15154" y="16212"/>
                    </a:lnTo>
                    <a:lnTo>
                      <a:pt x="14731" y="15930"/>
                    </a:lnTo>
                    <a:lnTo>
                      <a:pt x="14238" y="15648"/>
                    </a:lnTo>
                    <a:lnTo>
                      <a:pt x="13604" y="15436"/>
                    </a:lnTo>
                    <a:lnTo>
                      <a:pt x="12335" y="14943"/>
                    </a:lnTo>
                    <a:lnTo>
                      <a:pt x="11419" y="14591"/>
                    </a:lnTo>
                    <a:lnTo>
                      <a:pt x="14238" y="14802"/>
                    </a:lnTo>
                    <a:lnTo>
                      <a:pt x="14661" y="15577"/>
                    </a:lnTo>
                    <a:lnTo>
                      <a:pt x="15295" y="15930"/>
                    </a:lnTo>
                    <a:lnTo>
                      <a:pt x="16000" y="16353"/>
                    </a:lnTo>
                    <a:lnTo>
                      <a:pt x="16423" y="16494"/>
                    </a:lnTo>
                    <a:lnTo>
                      <a:pt x="16775" y="16635"/>
                    </a:lnTo>
                    <a:lnTo>
                      <a:pt x="17198" y="16635"/>
                    </a:lnTo>
                    <a:lnTo>
                      <a:pt x="17551" y="16564"/>
                    </a:lnTo>
                    <a:lnTo>
                      <a:pt x="18044" y="16423"/>
                    </a:lnTo>
                    <a:lnTo>
                      <a:pt x="18326" y="16212"/>
                    </a:lnTo>
                    <a:lnTo>
                      <a:pt x="18538" y="16071"/>
                    </a:lnTo>
                    <a:lnTo>
                      <a:pt x="18538" y="15930"/>
                    </a:lnTo>
                    <a:lnTo>
                      <a:pt x="18467" y="15859"/>
                    </a:lnTo>
                    <a:lnTo>
                      <a:pt x="18326" y="15718"/>
                    </a:lnTo>
                    <a:lnTo>
                      <a:pt x="17833" y="15577"/>
                    </a:lnTo>
                    <a:lnTo>
                      <a:pt x="16423" y="15225"/>
                    </a:lnTo>
                    <a:lnTo>
                      <a:pt x="15859" y="15013"/>
                    </a:lnTo>
                    <a:lnTo>
                      <a:pt x="15648" y="14943"/>
                    </a:lnTo>
                    <a:lnTo>
                      <a:pt x="15507" y="14802"/>
                    </a:lnTo>
                    <a:lnTo>
                      <a:pt x="16212" y="14802"/>
                    </a:lnTo>
                    <a:lnTo>
                      <a:pt x="16775" y="14731"/>
                    </a:lnTo>
                    <a:lnTo>
                      <a:pt x="17057" y="14591"/>
                    </a:lnTo>
                    <a:lnTo>
                      <a:pt x="17128" y="14520"/>
                    </a:lnTo>
                    <a:lnTo>
                      <a:pt x="17198" y="14379"/>
                    </a:lnTo>
                    <a:lnTo>
                      <a:pt x="17128" y="14309"/>
                    </a:lnTo>
                    <a:lnTo>
                      <a:pt x="17057" y="14168"/>
                    </a:lnTo>
                    <a:lnTo>
                      <a:pt x="16705" y="14027"/>
                    </a:lnTo>
                    <a:lnTo>
                      <a:pt x="16141" y="13886"/>
                    </a:lnTo>
                    <a:lnTo>
                      <a:pt x="15366" y="13815"/>
                    </a:lnTo>
                    <a:lnTo>
                      <a:pt x="15507" y="13674"/>
                    </a:lnTo>
                    <a:lnTo>
                      <a:pt x="15718" y="13533"/>
                    </a:lnTo>
                    <a:lnTo>
                      <a:pt x="16282" y="13181"/>
                    </a:lnTo>
                    <a:lnTo>
                      <a:pt x="16846" y="12969"/>
                    </a:lnTo>
                    <a:lnTo>
                      <a:pt x="17057" y="12899"/>
                    </a:lnTo>
                    <a:lnTo>
                      <a:pt x="17198" y="12899"/>
                    </a:lnTo>
                    <a:lnTo>
                      <a:pt x="16634" y="12617"/>
                    </a:lnTo>
                    <a:lnTo>
                      <a:pt x="16212" y="12546"/>
                    </a:lnTo>
                    <a:lnTo>
                      <a:pt x="15789" y="12687"/>
                    </a:lnTo>
                    <a:lnTo>
                      <a:pt x="15507" y="12828"/>
                    </a:lnTo>
                    <a:lnTo>
                      <a:pt x="14943" y="13392"/>
                    </a:lnTo>
                    <a:lnTo>
                      <a:pt x="14661" y="13604"/>
                    </a:lnTo>
                    <a:lnTo>
                      <a:pt x="14308" y="13745"/>
                    </a:lnTo>
                    <a:lnTo>
                      <a:pt x="13886" y="13815"/>
                    </a:lnTo>
                    <a:lnTo>
                      <a:pt x="13463" y="13886"/>
                    </a:lnTo>
                    <a:lnTo>
                      <a:pt x="12476" y="13815"/>
                    </a:lnTo>
                    <a:lnTo>
                      <a:pt x="11560" y="13745"/>
                    </a:lnTo>
                    <a:lnTo>
                      <a:pt x="10643" y="13674"/>
                    </a:lnTo>
                    <a:lnTo>
                      <a:pt x="11701" y="13251"/>
                    </a:lnTo>
                    <a:lnTo>
                      <a:pt x="12405" y="12969"/>
                    </a:lnTo>
                    <a:lnTo>
                      <a:pt x="13040" y="12687"/>
                    </a:lnTo>
                    <a:lnTo>
                      <a:pt x="13533" y="12335"/>
                    </a:lnTo>
                    <a:lnTo>
                      <a:pt x="13674" y="12124"/>
                    </a:lnTo>
                    <a:lnTo>
                      <a:pt x="13745" y="11983"/>
                    </a:lnTo>
                    <a:lnTo>
                      <a:pt x="13745" y="11771"/>
                    </a:lnTo>
                    <a:lnTo>
                      <a:pt x="13674" y="11560"/>
                    </a:lnTo>
                    <a:lnTo>
                      <a:pt x="13392" y="11348"/>
                    </a:lnTo>
                    <a:lnTo>
                      <a:pt x="13040" y="11207"/>
                    </a:lnTo>
                    <a:lnTo>
                      <a:pt x="12899" y="11137"/>
                    </a:lnTo>
                    <a:lnTo>
                      <a:pt x="12687" y="11137"/>
                    </a:lnTo>
                    <a:lnTo>
                      <a:pt x="12264" y="11348"/>
                    </a:lnTo>
                    <a:lnTo>
                      <a:pt x="11771" y="11701"/>
                    </a:lnTo>
                    <a:lnTo>
                      <a:pt x="11207" y="12194"/>
                    </a:lnTo>
                    <a:lnTo>
                      <a:pt x="10220" y="13110"/>
                    </a:lnTo>
                    <a:lnTo>
                      <a:pt x="9798" y="13463"/>
                    </a:lnTo>
                    <a:lnTo>
                      <a:pt x="9445" y="13604"/>
                    </a:lnTo>
                    <a:lnTo>
                      <a:pt x="8881" y="13745"/>
                    </a:lnTo>
                    <a:lnTo>
                      <a:pt x="7190" y="13745"/>
                    </a:lnTo>
                    <a:lnTo>
                      <a:pt x="6626" y="13674"/>
                    </a:lnTo>
                    <a:lnTo>
                      <a:pt x="6203" y="13533"/>
                    </a:lnTo>
                    <a:lnTo>
                      <a:pt x="5780" y="13392"/>
                    </a:lnTo>
                    <a:lnTo>
                      <a:pt x="5357" y="13181"/>
                    </a:lnTo>
                    <a:lnTo>
                      <a:pt x="5005" y="12969"/>
                    </a:lnTo>
                    <a:lnTo>
                      <a:pt x="4300" y="12335"/>
                    </a:lnTo>
                    <a:lnTo>
                      <a:pt x="3665" y="11630"/>
                    </a:lnTo>
                    <a:lnTo>
                      <a:pt x="3102" y="10784"/>
                    </a:lnTo>
                    <a:lnTo>
                      <a:pt x="2608" y="9868"/>
                    </a:lnTo>
                    <a:lnTo>
                      <a:pt x="2115" y="8952"/>
                    </a:lnTo>
                    <a:lnTo>
                      <a:pt x="1762" y="8035"/>
                    </a:lnTo>
                    <a:lnTo>
                      <a:pt x="1621" y="7542"/>
                    </a:lnTo>
                    <a:lnTo>
                      <a:pt x="1410" y="6485"/>
                    </a:lnTo>
                    <a:lnTo>
                      <a:pt x="987" y="3665"/>
                    </a:lnTo>
                    <a:lnTo>
                      <a:pt x="846" y="2256"/>
                    </a:lnTo>
                    <a:lnTo>
                      <a:pt x="776" y="1058"/>
                    </a:lnTo>
                    <a:lnTo>
                      <a:pt x="776" y="564"/>
                    </a:lnTo>
                    <a:lnTo>
                      <a:pt x="846" y="282"/>
                    </a:lnTo>
                    <a:lnTo>
                      <a:pt x="917" y="71"/>
                    </a:lnTo>
                    <a:lnTo>
                      <a:pt x="987" y="0"/>
                    </a:lnTo>
                    <a:close/>
                  </a:path>
                </a:pathLst>
              </a:custGeom>
              <a:solidFill>
                <a:srgbClr val="D9EAD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4" name="Google Shape;114;p2"/>
              <p:cNvSpPr/>
              <p:nvPr/>
            </p:nvSpPr>
            <p:spPr>
              <a:xfrm>
                <a:off x="3501600" y="4357925"/>
                <a:ext cx="151575" cy="297825"/>
              </a:xfrm>
              <a:custGeom>
                <a:rect b="b" l="l" r="r" t="t"/>
                <a:pathLst>
                  <a:path extrusionOk="0" h="11913" w="6063">
                    <a:moveTo>
                      <a:pt x="4935" y="0"/>
                    </a:moveTo>
                    <a:lnTo>
                      <a:pt x="3737" y="1410"/>
                    </a:lnTo>
                    <a:lnTo>
                      <a:pt x="3314" y="2326"/>
                    </a:lnTo>
                    <a:lnTo>
                      <a:pt x="2891" y="3243"/>
                    </a:lnTo>
                    <a:lnTo>
                      <a:pt x="2609" y="4230"/>
                    </a:lnTo>
                    <a:lnTo>
                      <a:pt x="2397" y="5216"/>
                    </a:lnTo>
                    <a:lnTo>
                      <a:pt x="1833" y="6908"/>
                    </a:lnTo>
                    <a:lnTo>
                      <a:pt x="1270" y="8459"/>
                    </a:lnTo>
                    <a:lnTo>
                      <a:pt x="494" y="9939"/>
                    </a:lnTo>
                    <a:lnTo>
                      <a:pt x="142" y="10855"/>
                    </a:lnTo>
                    <a:lnTo>
                      <a:pt x="1" y="11137"/>
                    </a:lnTo>
                    <a:lnTo>
                      <a:pt x="71" y="11348"/>
                    </a:lnTo>
                    <a:lnTo>
                      <a:pt x="353" y="11419"/>
                    </a:lnTo>
                    <a:lnTo>
                      <a:pt x="635" y="11348"/>
                    </a:lnTo>
                    <a:lnTo>
                      <a:pt x="847" y="11137"/>
                    </a:lnTo>
                    <a:lnTo>
                      <a:pt x="988" y="10785"/>
                    </a:lnTo>
                    <a:lnTo>
                      <a:pt x="917" y="11207"/>
                    </a:lnTo>
                    <a:lnTo>
                      <a:pt x="917" y="11348"/>
                    </a:lnTo>
                    <a:lnTo>
                      <a:pt x="988" y="11419"/>
                    </a:lnTo>
                    <a:lnTo>
                      <a:pt x="1058" y="11489"/>
                    </a:lnTo>
                    <a:lnTo>
                      <a:pt x="1129" y="11489"/>
                    </a:lnTo>
                    <a:lnTo>
                      <a:pt x="1411" y="11348"/>
                    </a:lnTo>
                    <a:lnTo>
                      <a:pt x="1904" y="10996"/>
                    </a:lnTo>
                    <a:lnTo>
                      <a:pt x="2045" y="10855"/>
                    </a:lnTo>
                    <a:lnTo>
                      <a:pt x="2045" y="10714"/>
                    </a:lnTo>
                    <a:lnTo>
                      <a:pt x="2468" y="10503"/>
                    </a:lnTo>
                    <a:lnTo>
                      <a:pt x="2609" y="10503"/>
                    </a:lnTo>
                    <a:lnTo>
                      <a:pt x="2750" y="10573"/>
                    </a:lnTo>
                    <a:lnTo>
                      <a:pt x="2891" y="10644"/>
                    </a:lnTo>
                    <a:lnTo>
                      <a:pt x="2961" y="10785"/>
                    </a:lnTo>
                    <a:lnTo>
                      <a:pt x="3102" y="11278"/>
                    </a:lnTo>
                    <a:lnTo>
                      <a:pt x="3314" y="11630"/>
                    </a:lnTo>
                    <a:lnTo>
                      <a:pt x="3596" y="11842"/>
                    </a:lnTo>
                    <a:lnTo>
                      <a:pt x="3807" y="11912"/>
                    </a:lnTo>
                    <a:lnTo>
                      <a:pt x="4159" y="11771"/>
                    </a:lnTo>
                    <a:lnTo>
                      <a:pt x="4159" y="11630"/>
                    </a:lnTo>
                    <a:lnTo>
                      <a:pt x="4018" y="11278"/>
                    </a:lnTo>
                    <a:lnTo>
                      <a:pt x="3525" y="10503"/>
                    </a:lnTo>
                    <a:lnTo>
                      <a:pt x="3032" y="9586"/>
                    </a:lnTo>
                    <a:lnTo>
                      <a:pt x="2891" y="9234"/>
                    </a:lnTo>
                    <a:lnTo>
                      <a:pt x="2820" y="8881"/>
                    </a:lnTo>
                    <a:lnTo>
                      <a:pt x="3032" y="8952"/>
                    </a:lnTo>
                    <a:lnTo>
                      <a:pt x="3173" y="9022"/>
                    </a:lnTo>
                    <a:lnTo>
                      <a:pt x="3525" y="9304"/>
                    </a:lnTo>
                    <a:lnTo>
                      <a:pt x="3807" y="9727"/>
                    </a:lnTo>
                    <a:lnTo>
                      <a:pt x="4018" y="10150"/>
                    </a:lnTo>
                    <a:lnTo>
                      <a:pt x="4300" y="10644"/>
                    </a:lnTo>
                    <a:lnTo>
                      <a:pt x="4512" y="10996"/>
                    </a:lnTo>
                    <a:lnTo>
                      <a:pt x="4794" y="11207"/>
                    </a:lnTo>
                    <a:lnTo>
                      <a:pt x="4935" y="11278"/>
                    </a:lnTo>
                    <a:lnTo>
                      <a:pt x="5146" y="11278"/>
                    </a:lnTo>
                    <a:lnTo>
                      <a:pt x="5499" y="11137"/>
                    </a:lnTo>
                    <a:lnTo>
                      <a:pt x="5781" y="10926"/>
                    </a:lnTo>
                    <a:lnTo>
                      <a:pt x="5851" y="10714"/>
                    </a:lnTo>
                    <a:lnTo>
                      <a:pt x="5851" y="10362"/>
                    </a:lnTo>
                    <a:lnTo>
                      <a:pt x="5781" y="10080"/>
                    </a:lnTo>
                    <a:lnTo>
                      <a:pt x="5640" y="9727"/>
                    </a:lnTo>
                    <a:lnTo>
                      <a:pt x="5358" y="9163"/>
                    </a:lnTo>
                    <a:lnTo>
                      <a:pt x="5146" y="8881"/>
                    </a:lnTo>
                    <a:lnTo>
                      <a:pt x="4794" y="8600"/>
                    </a:lnTo>
                    <a:lnTo>
                      <a:pt x="4018" y="8106"/>
                    </a:lnTo>
                    <a:lnTo>
                      <a:pt x="3314" y="7754"/>
                    </a:lnTo>
                    <a:lnTo>
                      <a:pt x="3032" y="7613"/>
                    </a:lnTo>
                    <a:lnTo>
                      <a:pt x="2961" y="7472"/>
                    </a:lnTo>
                    <a:lnTo>
                      <a:pt x="2820" y="7049"/>
                    </a:lnTo>
                    <a:lnTo>
                      <a:pt x="2891" y="6485"/>
                    </a:lnTo>
                    <a:lnTo>
                      <a:pt x="3032" y="5851"/>
                    </a:lnTo>
                    <a:lnTo>
                      <a:pt x="3173" y="5146"/>
                    </a:lnTo>
                    <a:lnTo>
                      <a:pt x="3666" y="3807"/>
                    </a:lnTo>
                    <a:lnTo>
                      <a:pt x="4018" y="2820"/>
                    </a:lnTo>
                    <a:lnTo>
                      <a:pt x="4300" y="4018"/>
                    </a:lnTo>
                    <a:lnTo>
                      <a:pt x="4512" y="4793"/>
                    </a:lnTo>
                    <a:lnTo>
                      <a:pt x="4794" y="5569"/>
                    </a:lnTo>
                    <a:lnTo>
                      <a:pt x="5146" y="6203"/>
                    </a:lnTo>
                    <a:lnTo>
                      <a:pt x="5287" y="6344"/>
                    </a:lnTo>
                    <a:lnTo>
                      <a:pt x="5428" y="6485"/>
                    </a:lnTo>
                    <a:lnTo>
                      <a:pt x="5569" y="6485"/>
                    </a:lnTo>
                    <a:lnTo>
                      <a:pt x="5781" y="6344"/>
                    </a:lnTo>
                    <a:lnTo>
                      <a:pt x="5922" y="6062"/>
                    </a:lnTo>
                    <a:lnTo>
                      <a:pt x="6062" y="5639"/>
                    </a:lnTo>
                    <a:lnTo>
                      <a:pt x="6062" y="5428"/>
                    </a:lnTo>
                    <a:lnTo>
                      <a:pt x="5922" y="5075"/>
                    </a:lnTo>
                    <a:lnTo>
                      <a:pt x="5569" y="4159"/>
                    </a:lnTo>
                    <a:lnTo>
                      <a:pt x="5146" y="3313"/>
                    </a:lnTo>
                    <a:lnTo>
                      <a:pt x="4935" y="2679"/>
                    </a:lnTo>
                    <a:lnTo>
                      <a:pt x="4794" y="1974"/>
                    </a:lnTo>
                    <a:lnTo>
                      <a:pt x="4723" y="1340"/>
                    </a:lnTo>
                    <a:lnTo>
                      <a:pt x="4794" y="776"/>
                    </a:lnTo>
                    <a:lnTo>
                      <a:pt x="4935" y="0"/>
                    </a:lnTo>
                    <a:close/>
                  </a:path>
                </a:pathLst>
              </a:custGeom>
              <a:solidFill>
                <a:srgbClr val="D9EAD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5" name="Google Shape;115;p2"/>
              <p:cNvSpPr/>
              <p:nvPr/>
            </p:nvSpPr>
            <p:spPr>
              <a:xfrm>
                <a:off x="3487525" y="4421350"/>
                <a:ext cx="82825" cy="112800"/>
              </a:xfrm>
              <a:custGeom>
                <a:rect b="b" l="l" r="r" t="t"/>
                <a:pathLst>
                  <a:path extrusionOk="0" h="4512" w="3313">
                    <a:moveTo>
                      <a:pt x="3031" y="1"/>
                    </a:moveTo>
                    <a:lnTo>
                      <a:pt x="2749" y="71"/>
                    </a:lnTo>
                    <a:lnTo>
                      <a:pt x="2326" y="353"/>
                    </a:lnTo>
                    <a:lnTo>
                      <a:pt x="1762" y="776"/>
                    </a:lnTo>
                    <a:lnTo>
                      <a:pt x="1269" y="1199"/>
                    </a:lnTo>
                    <a:lnTo>
                      <a:pt x="705" y="1833"/>
                    </a:lnTo>
                    <a:lnTo>
                      <a:pt x="282" y="2468"/>
                    </a:lnTo>
                    <a:lnTo>
                      <a:pt x="70" y="2750"/>
                    </a:lnTo>
                    <a:lnTo>
                      <a:pt x="0" y="3032"/>
                    </a:lnTo>
                    <a:lnTo>
                      <a:pt x="0" y="3596"/>
                    </a:lnTo>
                    <a:lnTo>
                      <a:pt x="70" y="3878"/>
                    </a:lnTo>
                    <a:lnTo>
                      <a:pt x="211" y="4230"/>
                    </a:lnTo>
                    <a:lnTo>
                      <a:pt x="352" y="4441"/>
                    </a:lnTo>
                    <a:lnTo>
                      <a:pt x="423" y="4512"/>
                    </a:lnTo>
                    <a:lnTo>
                      <a:pt x="634" y="4512"/>
                    </a:lnTo>
                    <a:lnTo>
                      <a:pt x="775" y="4371"/>
                    </a:lnTo>
                    <a:lnTo>
                      <a:pt x="987" y="4018"/>
                    </a:lnTo>
                    <a:lnTo>
                      <a:pt x="1903" y="2609"/>
                    </a:lnTo>
                    <a:lnTo>
                      <a:pt x="2467" y="1693"/>
                    </a:lnTo>
                    <a:lnTo>
                      <a:pt x="2960" y="917"/>
                    </a:lnTo>
                    <a:lnTo>
                      <a:pt x="3242" y="283"/>
                    </a:lnTo>
                    <a:lnTo>
                      <a:pt x="3313" y="71"/>
                    </a:lnTo>
                    <a:lnTo>
                      <a:pt x="3242" y="1"/>
                    </a:lnTo>
                    <a:close/>
                  </a:path>
                </a:pathLst>
              </a:custGeom>
              <a:solidFill>
                <a:srgbClr val="D9EAD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16" name="Google Shape;116;p2"/>
              <p:cNvSpPr/>
              <p:nvPr/>
            </p:nvSpPr>
            <p:spPr>
              <a:xfrm>
                <a:off x="3621425" y="4657475"/>
                <a:ext cx="89900" cy="84625"/>
              </a:xfrm>
              <a:custGeom>
                <a:rect b="b" l="l" r="r" t="t"/>
                <a:pathLst>
                  <a:path extrusionOk="0" h="3385" w="3596">
                    <a:moveTo>
                      <a:pt x="3595" y="1"/>
                    </a:moveTo>
                    <a:lnTo>
                      <a:pt x="3102" y="71"/>
                    </a:lnTo>
                    <a:lnTo>
                      <a:pt x="2538" y="283"/>
                    </a:lnTo>
                    <a:lnTo>
                      <a:pt x="2045" y="565"/>
                    </a:lnTo>
                    <a:lnTo>
                      <a:pt x="1551" y="917"/>
                    </a:lnTo>
                    <a:lnTo>
                      <a:pt x="1058" y="1340"/>
                    </a:lnTo>
                    <a:lnTo>
                      <a:pt x="635" y="1763"/>
                    </a:lnTo>
                    <a:lnTo>
                      <a:pt x="353" y="2256"/>
                    </a:lnTo>
                    <a:lnTo>
                      <a:pt x="142" y="2679"/>
                    </a:lnTo>
                    <a:lnTo>
                      <a:pt x="1" y="2961"/>
                    </a:lnTo>
                    <a:lnTo>
                      <a:pt x="1" y="3173"/>
                    </a:lnTo>
                    <a:lnTo>
                      <a:pt x="1" y="3314"/>
                    </a:lnTo>
                    <a:lnTo>
                      <a:pt x="71" y="3384"/>
                    </a:lnTo>
                    <a:lnTo>
                      <a:pt x="353" y="3384"/>
                    </a:lnTo>
                    <a:lnTo>
                      <a:pt x="706" y="3173"/>
                    </a:lnTo>
                    <a:lnTo>
                      <a:pt x="1410" y="2609"/>
                    </a:lnTo>
                    <a:lnTo>
                      <a:pt x="1692" y="2397"/>
                    </a:lnTo>
                    <a:lnTo>
                      <a:pt x="2115" y="1904"/>
                    </a:lnTo>
                    <a:lnTo>
                      <a:pt x="2609" y="1058"/>
                    </a:lnTo>
                    <a:lnTo>
                      <a:pt x="3173" y="353"/>
                    </a:lnTo>
                    <a:lnTo>
                      <a:pt x="3384" y="142"/>
                    </a:lnTo>
                    <a:lnTo>
                      <a:pt x="3595" y="1"/>
                    </a:lnTo>
                    <a:close/>
                  </a:path>
                </a:pathLst>
              </a:custGeom>
              <a:solidFill>
                <a:srgbClr val="D9EAD3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17" name="Google Shape;117;p2"/>
            <p:cNvSpPr/>
            <p:nvPr/>
          </p:nvSpPr>
          <p:spPr>
            <a:xfrm>
              <a:off x="1660700" y="3957925"/>
              <a:ext cx="244950" cy="246725"/>
            </a:xfrm>
            <a:custGeom>
              <a:rect b="b" l="l" r="r" t="t"/>
              <a:pathLst>
                <a:path extrusionOk="0" h="9869" w="9798">
                  <a:moveTo>
                    <a:pt x="4582" y="635"/>
                  </a:moveTo>
                  <a:lnTo>
                    <a:pt x="4864" y="705"/>
                  </a:lnTo>
                  <a:lnTo>
                    <a:pt x="5145" y="846"/>
                  </a:lnTo>
                  <a:lnTo>
                    <a:pt x="5357" y="1058"/>
                  </a:lnTo>
                  <a:lnTo>
                    <a:pt x="5498" y="1269"/>
                  </a:lnTo>
                  <a:lnTo>
                    <a:pt x="5568" y="1481"/>
                  </a:lnTo>
                  <a:lnTo>
                    <a:pt x="5568" y="1763"/>
                  </a:lnTo>
                  <a:lnTo>
                    <a:pt x="5568" y="2045"/>
                  </a:lnTo>
                  <a:lnTo>
                    <a:pt x="5357" y="2679"/>
                  </a:lnTo>
                  <a:lnTo>
                    <a:pt x="4864" y="3807"/>
                  </a:lnTo>
                  <a:lnTo>
                    <a:pt x="4723" y="4230"/>
                  </a:lnTo>
                  <a:lnTo>
                    <a:pt x="4652" y="4441"/>
                  </a:lnTo>
                  <a:lnTo>
                    <a:pt x="4723" y="4582"/>
                  </a:lnTo>
                  <a:lnTo>
                    <a:pt x="3736" y="3948"/>
                  </a:lnTo>
                  <a:lnTo>
                    <a:pt x="2890" y="3243"/>
                  </a:lnTo>
                  <a:lnTo>
                    <a:pt x="2679" y="3031"/>
                  </a:lnTo>
                  <a:lnTo>
                    <a:pt x="2538" y="2820"/>
                  </a:lnTo>
                  <a:lnTo>
                    <a:pt x="2467" y="2538"/>
                  </a:lnTo>
                  <a:lnTo>
                    <a:pt x="2467" y="2326"/>
                  </a:lnTo>
                  <a:lnTo>
                    <a:pt x="2538" y="2045"/>
                  </a:lnTo>
                  <a:lnTo>
                    <a:pt x="2608" y="1833"/>
                  </a:lnTo>
                  <a:lnTo>
                    <a:pt x="2890" y="1340"/>
                  </a:lnTo>
                  <a:lnTo>
                    <a:pt x="3313" y="987"/>
                  </a:lnTo>
                  <a:lnTo>
                    <a:pt x="3806" y="705"/>
                  </a:lnTo>
                  <a:lnTo>
                    <a:pt x="4370" y="635"/>
                  </a:lnTo>
                  <a:close/>
                  <a:moveTo>
                    <a:pt x="7753" y="2820"/>
                  </a:moveTo>
                  <a:lnTo>
                    <a:pt x="8106" y="2890"/>
                  </a:lnTo>
                  <a:lnTo>
                    <a:pt x="8388" y="2961"/>
                  </a:lnTo>
                  <a:lnTo>
                    <a:pt x="8599" y="3102"/>
                  </a:lnTo>
                  <a:lnTo>
                    <a:pt x="8740" y="3313"/>
                  </a:lnTo>
                  <a:lnTo>
                    <a:pt x="8881" y="3525"/>
                  </a:lnTo>
                  <a:lnTo>
                    <a:pt x="8952" y="3807"/>
                  </a:lnTo>
                  <a:lnTo>
                    <a:pt x="8952" y="4089"/>
                  </a:lnTo>
                  <a:lnTo>
                    <a:pt x="8952" y="4371"/>
                  </a:lnTo>
                  <a:lnTo>
                    <a:pt x="8952" y="4652"/>
                  </a:lnTo>
                  <a:lnTo>
                    <a:pt x="8811" y="4864"/>
                  </a:lnTo>
                  <a:lnTo>
                    <a:pt x="8740" y="5146"/>
                  </a:lnTo>
                  <a:lnTo>
                    <a:pt x="8529" y="5357"/>
                  </a:lnTo>
                  <a:lnTo>
                    <a:pt x="8317" y="5498"/>
                  </a:lnTo>
                  <a:lnTo>
                    <a:pt x="8106" y="5639"/>
                  </a:lnTo>
                  <a:lnTo>
                    <a:pt x="7824" y="5710"/>
                  </a:lnTo>
                  <a:lnTo>
                    <a:pt x="7471" y="5639"/>
                  </a:lnTo>
                  <a:lnTo>
                    <a:pt x="7049" y="5569"/>
                  </a:lnTo>
                  <a:lnTo>
                    <a:pt x="6696" y="5428"/>
                  </a:lnTo>
                  <a:lnTo>
                    <a:pt x="6414" y="5287"/>
                  </a:lnTo>
                  <a:lnTo>
                    <a:pt x="6203" y="5075"/>
                  </a:lnTo>
                  <a:lnTo>
                    <a:pt x="6132" y="4864"/>
                  </a:lnTo>
                  <a:lnTo>
                    <a:pt x="5991" y="4582"/>
                  </a:lnTo>
                  <a:lnTo>
                    <a:pt x="5991" y="4371"/>
                  </a:lnTo>
                  <a:lnTo>
                    <a:pt x="6062" y="4089"/>
                  </a:lnTo>
                  <a:lnTo>
                    <a:pt x="6132" y="3807"/>
                  </a:lnTo>
                  <a:lnTo>
                    <a:pt x="6273" y="3595"/>
                  </a:lnTo>
                  <a:lnTo>
                    <a:pt x="6414" y="3384"/>
                  </a:lnTo>
                  <a:lnTo>
                    <a:pt x="6626" y="3172"/>
                  </a:lnTo>
                  <a:lnTo>
                    <a:pt x="6908" y="3031"/>
                  </a:lnTo>
                  <a:lnTo>
                    <a:pt x="7189" y="2890"/>
                  </a:lnTo>
                  <a:lnTo>
                    <a:pt x="7471" y="2820"/>
                  </a:lnTo>
                  <a:close/>
                  <a:moveTo>
                    <a:pt x="5921" y="5992"/>
                  </a:moveTo>
                  <a:lnTo>
                    <a:pt x="6555" y="6133"/>
                  </a:lnTo>
                  <a:lnTo>
                    <a:pt x="7260" y="6415"/>
                  </a:lnTo>
                  <a:lnTo>
                    <a:pt x="7824" y="6767"/>
                  </a:lnTo>
                  <a:lnTo>
                    <a:pt x="8035" y="6978"/>
                  </a:lnTo>
                  <a:lnTo>
                    <a:pt x="8176" y="7190"/>
                  </a:lnTo>
                  <a:lnTo>
                    <a:pt x="8317" y="7401"/>
                  </a:lnTo>
                  <a:lnTo>
                    <a:pt x="8317" y="7613"/>
                  </a:lnTo>
                  <a:lnTo>
                    <a:pt x="8247" y="7824"/>
                  </a:lnTo>
                  <a:lnTo>
                    <a:pt x="8035" y="8036"/>
                  </a:lnTo>
                  <a:lnTo>
                    <a:pt x="7683" y="8318"/>
                  </a:lnTo>
                  <a:lnTo>
                    <a:pt x="7260" y="8529"/>
                  </a:lnTo>
                  <a:lnTo>
                    <a:pt x="6837" y="8670"/>
                  </a:lnTo>
                  <a:lnTo>
                    <a:pt x="6414" y="8741"/>
                  </a:lnTo>
                  <a:lnTo>
                    <a:pt x="5991" y="8741"/>
                  </a:lnTo>
                  <a:lnTo>
                    <a:pt x="5639" y="8670"/>
                  </a:lnTo>
                  <a:lnTo>
                    <a:pt x="5286" y="8529"/>
                  </a:lnTo>
                  <a:lnTo>
                    <a:pt x="4934" y="8388"/>
                  </a:lnTo>
                  <a:lnTo>
                    <a:pt x="4652" y="8177"/>
                  </a:lnTo>
                  <a:lnTo>
                    <a:pt x="4441" y="7965"/>
                  </a:lnTo>
                  <a:lnTo>
                    <a:pt x="4300" y="7683"/>
                  </a:lnTo>
                  <a:lnTo>
                    <a:pt x="4229" y="7401"/>
                  </a:lnTo>
                  <a:lnTo>
                    <a:pt x="4300" y="7119"/>
                  </a:lnTo>
                  <a:lnTo>
                    <a:pt x="4370" y="6767"/>
                  </a:lnTo>
                  <a:lnTo>
                    <a:pt x="4652" y="6415"/>
                  </a:lnTo>
                  <a:lnTo>
                    <a:pt x="5004" y="6062"/>
                  </a:lnTo>
                  <a:lnTo>
                    <a:pt x="5145" y="5992"/>
                  </a:lnTo>
                  <a:close/>
                  <a:moveTo>
                    <a:pt x="4229" y="5498"/>
                  </a:moveTo>
                  <a:lnTo>
                    <a:pt x="3877" y="6767"/>
                  </a:lnTo>
                  <a:lnTo>
                    <a:pt x="3313" y="7965"/>
                  </a:lnTo>
                  <a:lnTo>
                    <a:pt x="3031" y="8459"/>
                  </a:lnTo>
                  <a:lnTo>
                    <a:pt x="2608" y="8670"/>
                  </a:lnTo>
                  <a:lnTo>
                    <a:pt x="2256" y="8811"/>
                  </a:lnTo>
                  <a:lnTo>
                    <a:pt x="1903" y="8811"/>
                  </a:lnTo>
                  <a:lnTo>
                    <a:pt x="1551" y="8600"/>
                  </a:lnTo>
                  <a:lnTo>
                    <a:pt x="1269" y="8318"/>
                  </a:lnTo>
                  <a:lnTo>
                    <a:pt x="1057" y="7895"/>
                  </a:lnTo>
                  <a:lnTo>
                    <a:pt x="916" y="7401"/>
                  </a:lnTo>
                  <a:lnTo>
                    <a:pt x="916" y="6978"/>
                  </a:lnTo>
                  <a:lnTo>
                    <a:pt x="987" y="6697"/>
                  </a:lnTo>
                  <a:lnTo>
                    <a:pt x="1057" y="6415"/>
                  </a:lnTo>
                  <a:lnTo>
                    <a:pt x="1128" y="6203"/>
                  </a:lnTo>
                  <a:lnTo>
                    <a:pt x="1339" y="5992"/>
                  </a:lnTo>
                  <a:lnTo>
                    <a:pt x="1480" y="5851"/>
                  </a:lnTo>
                  <a:lnTo>
                    <a:pt x="1974" y="5639"/>
                  </a:lnTo>
                  <a:lnTo>
                    <a:pt x="2538" y="5498"/>
                  </a:lnTo>
                  <a:close/>
                  <a:moveTo>
                    <a:pt x="4652" y="0"/>
                  </a:moveTo>
                  <a:lnTo>
                    <a:pt x="4018" y="141"/>
                  </a:lnTo>
                  <a:lnTo>
                    <a:pt x="3383" y="423"/>
                  </a:lnTo>
                  <a:lnTo>
                    <a:pt x="2749" y="776"/>
                  </a:lnTo>
                  <a:lnTo>
                    <a:pt x="2185" y="1269"/>
                  </a:lnTo>
                  <a:lnTo>
                    <a:pt x="1833" y="1833"/>
                  </a:lnTo>
                  <a:lnTo>
                    <a:pt x="1692" y="2115"/>
                  </a:lnTo>
                  <a:lnTo>
                    <a:pt x="1551" y="2397"/>
                  </a:lnTo>
                  <a:lnTo>
                    <a:pt x="1551" y="2679"/>
                  </a:lnTo>
                  <a:lnTo>
                    <a:pt x="1551" y="3031"/>
                  </a:lnTo>
                  <a:lnTo>
                    <a:pt x="1692" y="3313"/>
                  </a:lnTo>
                  <a:lnTo>
                    <a:pt x="1833" y="3595"/>
                  </a:lnTo>
                  <a:lnTo>
                    <a:pt x="2044" y="3877"/>
                  </a:lnTo>
                  <a:lnTo>
                    <a:pt x="2397" y="4089"/>
                  </a:lnTo>
                  <a:lnTo>
                    <a:pt x="2820" y="4371"/>
                  </a:lnTo>
                  <a:lnTo>
                    <a:pt x="3313" y="4582"/>
                  </a:lnTo>
                  <a:lnTo>
                    <a:pt x="3947" y="4793"/>
                  </a:lnTo>
                  <a:lnTo>
                    <a:pt x="4652" y="4934"/>
                  </a:lnTo>
                  <a:lnTo>
                    <a:pt x="4511" y="5075"/>
                  </a:lnTo>
                  <a:lnTo>
                    <a:pt x="4300" y="5146"/>
                  </a:lnTo>
                  <a:lnTo>
                    <a:pt x="3736" y="5146"/>
                  </a:lnTo>
                  <a:lnTo>
                    <a:pt x="3031" y="5005"/>
                  </a:lnTo>
                  <a:lnTo>
                    <a:pt x="2256" y="4864"/>
                  </a:lnTo>
                  <a:lnTo>
                    <a:pt x="1480" y="4864"/>
                  </a:lnTo>
                  <a:lnTo>
                    <a:pt x="1128" y="5005"/>
                  </a:lnTo>
                  <a:lnTo>
                    <a:pt x="846" y="5146"/>
                  </a:lnTo>
                  <a:lnTo>
                    <a:pt x="564" y="5357"/>
                  </a:lnTo>
                  <a:lnTo>
                    <a:pt x="282" y="5710"/>
                  </a:lnTo>
                  <a:lnTo>
                    <a:pt x="141" y="6203"/>
                  </a:lnTo>
                  <a:lnTo>
                    <a:pt x="0" y="6767"/>
                  </a:lnTo>
                  <a:lnTo>
                    <a:pt x="0" y="7260"/>
                  </a:lnTo>
                  <a:lnTo>
                    <a:pt x="71" y="7683"/>
                  </a:lnTo>
                  <a:lnTo>
                    <a:pt x="141" y="8106"/>
                  </a:lnTo>
                  <a:lnTo>
                    <a:pt x="282" y="8459"/>
                  </a:lnTo>
                  <a:lnTo>
                    <a:pt x="494" y="8811"/>
                  </a:lnTo>
                  <a:lnTo>
                    <a:pt x="705" y="9093"/>
                  </a:lnTo>
                  <a:lnTo>
                    <a:pt x="987" y="9375"/>
                  </a:lnTo>
                  <a:lnTo>
                    <a:pt x="1269" y="9586"/>
                  </a:lnTo>
                  <a:lnTo>
                    <a:pt x="1621" y="9727"/>
                  </a:lnTo>
                  <a:lnTo>
                    <a:pt x="1974" y="9798"/>
                  </a:lnTo>
                  <a:lnTo>
                    <a:pt x="2326" y="9868"/>
                  </a:lnTo>
                  <a:lnTo>
                    <a:pt x="2679" y="9798"/>
                  </a:lnTo>
                  <a:lnTo>
                    <a:pt x="3031" y="9657"/>
                  </a:lnTo>
                  <a:lnTo>
                    <a:pt x="3383" y="9445"/>
                  </a:lnTo>
                  <a:lnTo>
                    <a:pt x="3736" y="9163"/>
                  </a:lnTo>
                  <a:lnTo>
                    <a:pt x="4018" y="8741"/>
                  </a:lnTo>
                  <a:lnTo>
                    <a:pt x="4018" y="8952"/>
                  </a:lnTo>
                  <a:lnTo>
                    <a:pt x="4088" y="9163"/>
                  </a:lnTo>
                  <a:lnTo>
                    <a:pt x="4229" y="9375"/>
                  </a:lnTo>
                  <a:lnTo>
                    <a:pt x="4300" y="9516"/>
                  </a:lnTo>
                  <a:lnTo>
                    <a:pt x="4723" y="9727"/>
                  </a:lnTo>
                  <a:lnTo>
                    <a:pt x="5145" y="9798"/>
                  </a:lnTo>
                  <a:lnTo>
                    <a:pt x="5709" y="9798"/>
                  </a:lnTo>
                  <a:lnTo>
                    <a:pt x="6273" y="9727"/>
                  </a:lnTo>
                  <a:lnTo>
                    <a:pt x="6837" y="9586"/>
                  </a:lnTo>
                  <a:lnTo>
                    <a:pt x="7401" y="9375"/>
                  </a:lnTo>
                  <a:lnTo>
                    <a:pt x="7965" y="9093"/>
                  </a:lnTo>
                  <a:lnTo>
                    <a:pt x="8458" y="8741"/>
                  </a:lnTo>
                  <a:lnTo>
                    <a:pt x="8811" y="8388"/>
                  </a:lnTo>
                  <a:lnTo>
                    <a:pt x="9093" y="7965"/>
                  </a:lnTo>
                  <a:lnTo>
                    <a:pt x="9234" y="7542"/>
                  </a:lnTo>
                  <a:lnTo>
                    <a:pt x="9234" y="7331"/>
                  </a:lnTo>
                  <a:lnTo>
                    <a:pt x="9163" y="7190"/>
                  </a:lnTo>
                  <a:lnTo>
                    <a:pt x="9093" y="6978"/>
                  </a:lnTo>
                  <a:lnTo>
                    <a:pt x="8952" y="6767"/>
                  </a:lnTo>
                  <a:lnTo>
                    <a:pt x="8740" y="6556"/>
                  </a:lnTo>
                  <a:lnTo>
                    <a:pt x="8458" y="6344"/>
                  </a:lnTo>
                  <a:lnTo>
                    <a:pt x="8811" y="6203"/>
                  </a:lnTo>
                  <a:lnTo>
                    <a:pt x="9093" y="5992"/>
                  </a:lnTo>
                  <a:lnTo>
                    <a:pt x="9374" y="5710"/>
                  </a:lnTo>
                  <a:lnTo>
                    <a:pt x="9515" y="5357"/>
                  </a:lnTo>
                  <a:lnTo>
                    <a:pt x="9656" y="5005"/>
                  </a:lnTo>
                  <a:lnTo>
                    <a:pt x="9727" y="4652"/>
                  </a:lnTo>
                  <a:lnTo>
                    <a:pt x="9797" y="4230"/>
                  </a:lnTo>
                  <a:lnTo>
                    <a:pt x="9797" y="3877"/>
                  </a:lnTo>
                  <a:lnTo>
                    <a:pt x="9727" y="3525"/>
                  </a:lnTo>
                  <a:lnTo>
                    <a:pt x="9656" y="3172"/>
                  </a:lnTo>
                  <a:lnTo>
                    <a:pt x="9515" y="2890"/>
                  </a:lnTo>
                  <a:lnTo>
                    <a:pt x="9374" y="2679"/>
                  </a:lnTo>
                  <a:lnTo>
                    <a:pt x="9163" y="2467"/>
                  </a:lnTo>
                  <a:lnTo>
                    <a:pt x="8952" y="2256"/>
                  </a:lnTo>
                  <a:lnTo>
                    <a:pt x="8740" y="2186"/>
                  </a:lnTo>
                  <a:lnTo>
                    <a:pt x="8458" y="2045"/>
                  </a:lnTo>
                  <a:lnTo>
                    <a:pt x="7965" y="1974"/>
                  </a:lnTo>
                  <a:lnTo>
                    <a:pt x="7401" y="2115"/>
                  </a:lnTo>
                  <a:lnTo>
                    <a:pt x="6837" y="2397"/>
                  </a:lnTo>
                  <a:lnTo>
                    <a:pt x="6273" y="2749"/>
                  </a:lnTo>
                  <a:lnTo>
                    <a:pt x="6344" y="2186"/>
                  </a:lnTo>
                  <a:lnTo>
                    <a:pt x="6344" y="1692"/>
                  </a:lnTo>
                  <a:lnTo>
                    <a:pt x="6273" y="1269"/>
                  </a:lnTo>
                  <a:lnTo>
                    <a:pt x="6132" y="917"/>
                  </a:lnTo>
                  <a:lnTo>
                    <a:pt x="5991" y="635"/>
                  </a:lnTo>
                  <a:lnTo>
                    <a:pt x="5780" y="353"/>
                  </a:lnTo>
                  <a:lnTo>
                    <a:pt x="5498" y="212"/>
                  </a:lnTo>
                  <a:lnTo>
                    <a:pt x="5286" y="71"/>
                  </a:lnTo>
                  <a:lnTo>
                    <a:pt x="4934" y="71"/>
                  </a:lnTo>
                  <a:lnTo>
                    <a:pt x="4652" y="0"/>
                  </a:lnTo>
                  <a:close/>
                </a:path>
              </a:pathLst>
            </a:custGeom>
            <a:solidFill>
              <a:srgbClr val="EDDC7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8" name="Google Shape;118;p2"/>
            <p:cNvSpPr/>
            <p:nvPr/>
          </p:nvSpPr>
          <p:spPr>
            <a:xfrm>
              <a:off x="971725" y="3707700"/>
              <a:ext cx="220275" cy="341875"/>
            </a:xfrm>
            <a:custGeom>
              <a:rect b="b" l="l" r="r" t="t"/>
              <a:pathLst>
                <a:path extrusionOk="0" h="13675" w="8811">
                  <a:moveTo>
                    <a:pt x="5075" y="6838"/>
                  </a:moveTo>
                  <a:lnTo>
                    <a:pt x="5921" y="7261"/>
                  </a:lnTo>
                  <a:lnTo>
                    <a:pt x="6907" y="7824"/>
                  </a:lnTo>
                  <a:lnTo>
                    <a:pt x="7330" y="8177"/>
                  </a:lnTo>
                  <a:lnTo>
                    <a:pt x="7683" y="8529"/>
                  </a:lnTo>
                  <a:lnTo>
                    <a:pt x="8035" y="8952"/>
                  </a:lnTo>
                  <a:lnTo>
                    <a:pt x="8247" y="9375"/>
                  </a:lnTo>
                  <a:lnTo>
                    <a:pt x="8247" y="9375"/>
                  </a:lnTo>
                  <a:lnTo>
                    <a:pt x="7330" y="8811"/>
                  </a:lnTo>
                  <a:lnTo>
                    <a:pt x="6485" y="8318"/>
                  </a:lnTo>
                  <a:lnTo>
                    <a:pt x="6132" y="8036"/>
                  </a:lnTo>
                  <a:lnTo>
                    <a:pt x="5709" y="7684"/>
                  </a:lnTo>
                  <a:lnTo>
                    <a:pt x="5357" y="7331"/>
                  </a:lnTo>
                  <a:lnTo>
                    <a:pt x="5075" y="6838"/>
                  </a:lnTo>
                  <a:close/>
                  <a:moveTo>
                    <a:pt x="3877" y="7261"/>
                  </a:moveTo>
                  <a:lnTo>
                    <a:pt x="4370" y="10009"/>
                  </a:lnTo>
                  <a:lnTo>
                    <a:pt x="4652" y="11701"/>
                  </a:lnTo>
                  <a:lnTo>
                    <a:pt x="4722" y="12406"/>
                  </a:lnTo>
                  <a:lnTo>
                    <a:pt x="4159" y="11983"/>
                  </a:lnTo>
                  <a:lnTo>
                    <a:pt x="3947" y="9657"/>
                  </a:lnTo>
                  <a:lnTo>
                    <a:pt x="3877" y="7261"/>
                  </a:lnTo>
                  <a:close/>
                  <a:moveTo>
                    <a:pt x="3383" y="1"/>
                  </a:moveTo>
                  <a:lnTo>
                    <a:pt x="3242" y="71"/>
                  </a:lnTo>
                  <a:lnTo>
                    <a:pt x="3172" y="212"/>
                  </a:lnTo>
                  <a:lnTo>
                    <a:pt x="3101" y="494"/>
                  </a:lnTo>
                  <a:lnTo>
                    <a:pt x="2960" y="1199"/>
                  </a:lnTo>
                  <a:lnTo>
                    <a:pt x="2890" y="2115"/>
                  </a:lnTo>
                  <a:lnTo>
                    <a:pt x="2749" y="4018"/>
                  </a:lnTo>
                  <a:lnTo>
                    <a:pt x="2678" y="5358"/>
                  </a:lnTo>
                  <a:lnTo>
                    <a:pt x="2678" y="6133"/>
                  </a:lnTo>
                  <a:lnTo>
                    <a:pt x="2608" y="7120"/>
                  </a:lnTo>
                  <a:lnTo>
                    <a:pt x="2608" y="8177"/>
                  </a:lnTo>
                  <a:lnTo>
                    <a:pt x="2537" y="9305"/>
                  </a:lnTo>
                  <a:lnTo>
                    <a:pt x="2326" y="10432"/>
                  </a:lnTo>
                  <a:lnTo>
                    <a:pt x="2185" y="10926"/>
                  </a:lnTo>
                  <a:lnTo>
                    <a:pt x="2044" y="11419"/>
                  </a:lnTo>
                  <a:lnTo>
                    <a:pt x="1833" y="11842"/>
                  </a:lnTo>
                  <a:lnTo>
                    <a:pt x="1551" y="12265"/>
                  </a:lnTo>
                  <a:lnTo>
                    <a:pt x="1269" y="12547"/>
                  </a:lnTo>
                  <a:lnTo>
                    <a:pt x="916" y="12829"/>
                  </a:lnTo>
                  <a:lnTo>
                    <a:pt x="916" y="12758"/>
                  </a:lnTo>
                  <a:lnTo>
                    <a:pt x="916" y="12547"/>
                  </a:lnTo>
                  <a:lnTo>
                    <a:pt x="1057" y="11772"/>
                  </a:lnTo>
                  <a:lnTo>
                    <a:pt x="1551" y="9375"/>
                  </a:lnTo>
                  <a:lnTo>
                    <a:pt x="1903" y="8106"/>
                  </a:lnTo>
                  <a:lnTo>
                    <a:pt x="2256" y="7049"/>
                  </a:lnTo>
                  <a:lnTo>
                    <a:pt x="2537" y="6274"/>
                  </a:lnTo>
                  <a:lnTo>
                    <a:pt x="2678" y="6062"/>
                  </a:lnTo>
                  <a:lnTo>
                    <a:pt x="2537" y="6203"/>
                  </a:lnTo>
                  <a:lnTo>
                    <a:pt x="2185" y="6767"/>
                  </a:lnTo>
                  <a:lnTo>
                    <a:pt x="1762" y="7613"/>
                  </a:lnTo>
                  <a:lnTo>
                    <a:pt x="1339" y="8600"/>
                  </a:lnTo>
                  <a:lnTo>
                    <a:pt x="493" y="10573"/>
                  </a:lnTo>
                  <a:lnTo>
                    <a:pt x="71" y="11631"/>
                  </a:lnTo>
                  <a:lnTo>
                    <a:pt x="0" y="12335"/>
                  </a:lnTo>
                  <a:lnTo>
                    <a:pt x="0" y="12899"/>
                  </a:lnTo>
                  <a:lnTo>
                    <a:pt x="0" y="13252"/>
                  </a:lnTo>
                  <a:lnTo>
                    <a:pt x="141" y="13534"/>
                  </a:lnTo>
                  <a:lnTo>
                    <a:pt x="282" y="13604"/>
                  </a:lnTo>
                  <a:lnTo>
                    <a:pt x="493" y="13675"/>
                  </a:lnTo>
                  <a:lnTo>
                    <a:pt x="705" y="13604"/>
                  </a:lnTo>
                  <a:lnTo>
                    <a:pt x="987" y="13393"/>
                  </a:lnTo>
                  <a:lnTo>
                    <a:pt x="1551" y="12899"/>
                  </a:lnTo>
                  <a:lnTo>
                    <a:pt x="2115" y="12124"/>
                  </a:lnTo>
                  <a:lnTo>
                    <a:pt x="2608" y="11278"/>
                  </a:lnTo>
                  <a:lnTo>
                    <a:pt x="2960" y="10432"/>
                  </a:lnTo>
                  <a:lnTo>
                    <a:pt x="3101" y="11419"/>
                  </a:lnTo>
                  <a:lnTo>
                    <a:pt x="3242" y="12124"/>
                  </a:lnTo>
                  <a:lnTo>
                    <a:pt x="3454" y="12758"/>
                  </a:lnTo>
                  <a:lnTo>
                    <a:pt x="3736" y="13252"/>
                  </a:lnTo>
                  <a:lnTo>
                    <a:pt x="3947" y="13463"/>
                  </a:lnTo>
                  <a:lnTo>
                    <a:pt x="4159" y="13604"/>
                  </a:lnTo>
                  <a:lnTo>
                    <a:pt x="4370" y="13675"/>
                  </a:lnTo>
                  <a:lnTo>
                    <a:pt x="4582" y="13675"/>
                  </a:lnTo>
                  <a:lnTo>
                    <a:pt x="4863" y="13604"/>
                  </a:lnTo>
                  <a:lnTo>
                    <a:pt x="5145" y="13393"/>
                  </a:lnTo>
                  <a:lnTo>
                    <a:pt x="5357" y="13252"/>
                  </a:lnTo>
                  <a:lnTo>
                    <a:pt x="5498" y="12970"/>
                  </a:lnTo>
                  <a:lnTo>
                    <a:pt x="5568" y="12758"/>
                  </a:lnTo>
                  <a:lnTo>
                    <a:pt x="5639" y="12476"/>
                  </a:lnTo>
                  <a:lnTo>
                    <a:pt x="5639" y="11772"/>
                  </a:lnTo>
                  <a:lnTo>
                    <a:pt x="5639" y="11067"/>
                  </a:lnTo>
                  <a:lnTo>
                    <a:pt x="5357" y="9657"/>
                  </a:lnTo>
                  <a:lnTo>
                    <a:pt x="5145" y="8600"/>
                  </a:lnTo>
                  <a:lnTo>
                    <a:pt x="5498" y="8882"/>
                  </a:lnTo>
                  <a:lnTo>
                    <a:pt x="5921" y="9093"/>
                  </a:lnTo>
                  <a:lnTo>
                    <a:pt x="6696" y="9516"/>
                  </a:lnTo>
                  <a:lnTo>
                    <a:pt x="7471" y="9939"/>
                  </a:lnTo>
                  <a:lnTo>
                    <a:pt x="7894" y="10221"/>
                  </a:lnTo>
                  <a:lnTo>
                    <a:pt x="8176" y="10503"/>
                  </a:lnTo>
                  <a:lnTo>
                    <a:pt x="8317" y="10644"/>
                  </a:lnTo>
                  <a:lnTo>
                    <a:pt x="8458" y="10714"/>
                  </a:lnTo>
                  <a:lnTo>
                    <a:pt x="8599" y="10714"/>
                  </a:lnTo>
                  <a:lnTo>
                    <a:pt x="8670" y="10644"/>
                  </a:lnTo>
                  <a:lnTo>
                    <a:pt x="8740" y="10362"/>
                  </a:lnTo>
                  <a:lnTo>
                    <a:pt x="8811" y="10009"/>
                  </a:lnTo>
                  <a:lnTo>
                    <a:pt x="8811" y="9023"/>
                  </a:lnTo>
                  <a:lnTo>
                    <a:pt x="8670" y="8388"/>
                  </a:lnTo>
                  <a:lnTo>
                    <a:pt x="8529" y="8106"/>
                  </a:lnTo>
                  <a:lnTo>
                    <a:pt x="8317" y="7895"/>
                  </a:lnTo>
                  <a:lnTo>
                    <a:pt x="7894" y="7402"/>
                  </a:lnTo>
                  <a:lnTo>
                    <a:pt x="7330" y="7049"/>
                  </a:lnTo>
                  <a:lnTo>
                    <a:pt x="6696" y="6697"/>
                  </a:lnTo>
                  <a:lnTo>
                    <a:pt x="5498" y="6062"/>
                  </a:lnTo>
                  <a:lnTo>
                    <a:pt x="5004" y="5710"/>
                  </a:lnTo>
                  <a:lnTo>
                    <a:pt x="4582" y="5287"/>
                  </a:lnTo>
                  <a:lnTo>
                    <a:pt x="4441" y="5076"/>
                  </a:lnTo>
                  <a:lnTo>
                    <a:pt x="4300" y="4794"/>
                  </a:lnTo>
                  <a:lnTo>
                    <a:pt x="4229" y="4159"/>
                  </a:lnTo>
                  <a:lnTo>
                    <a:pt x="4229" y="3384"/>
                  </a:lnTo>
                  <a:lnTo>
                    <a:pt x="4229" y="2609"/>
                  </a:lnTo>
                  <a:lnTo>
                    <a:pt x="4229" y="1904"/>
                  </a:lnTo>
                  <a:lnTo>
                    <a:pt x="4159" y="1199"/>
                  </a:lnTo>
                  <a:lnTo>
                    <a:pt x="4088" y="847"/>
                  </a:lnTo>
                  <a:lnTo>
                    <a:pt x="3947" y="565"/>
                  </a:lnTo>
                  <a:lnTo>
                    <a:pt x="3736" y="283"/>
                  </a:lnTo>
                  <a:lnTo>
                    <a:pt x="3524" y="71"/>
                  </a:lnTo>
                  <a:lnTo>
                    <a:pt x="3383" y="1"/>
                  </a:lnTo>
                  <a:close/>
                </a:path>
              </a:pathLst>
            </a:custGeom>
            <a:solidFill>
              <a:srgbClr val="F7CA0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9" name="Google Shape;119;p2"/>
            <p:cNvSpPr/>
            <p:nvPr/>
          </p:nvSpPr>
          <p:spPr>
            <a:xfrm>
              <a:off x="2016625" y="4890075"/>
              <a:ext cx="119850" cy="586800"/>
            </a:xfrm>
            <a:custGeom>
              <a:rect b="b" l="l" r="r" t="t"/>
              <a:pathLst>
                <a:path extrusionOk="0" h="23472" w="4794">
                  <a:moveTo>
                    <a:pt x="2750" y="6626"/>
                  </a:moveTo>
                  <a:lnTo>
                    <a:pt x="3173" y="8177"/>
                  </a:lnTo>
                  <a:lnTo>
                    <a:pt x="3455" y="9728"/>
                  </a:lnTo>
                  <a:lnTo>
                    <a:pt x="3666" y="11208"/>
                  </a:lnTo>
                  <a:lnTo>
                    <a:pt x="3736" y="12758"/>
                  </a:lnTo>
                  <a:lnTo>
                    <a:pt x="3666" y="14239"/>
                  </a:lnTo>
                  <a:lnTo>
                    <a:pt x="3455" y="15789"/>
                  </a:lnTo>
                  <a:lnTo>
                    <a:pt x="3102" y="17340"/>
                  </a:lnTo>
                  <a:lnTo>
                    <a:pt x="2609" y="18891"/>
                  </a:lnTo>
                  <a:lnTo>
                    <a:pt x="2115" y="17481"/>
                  </a:lnTo>
                  <a:lnTo>
                    <a:pt x="1692" y="16142"/>
                  </a:lnTo>
                  <a:lnTo>
                    <a:pt x="1411" y="14802"/>
                  </a:lnTo>
                  <a:lnTo>
                    <a:pt x="1199" y="13534"/>
                  </a:lnTo>
                  <a:lnTo>
                    <a:pt x="1199" y="12195"/>
                  </a:lnTo>
                  <a:lnTo>
                    <a:pt x="1340" y="10855"/>
                  </a:lnTo>
                  <a:lnTo>
                    <a:pt x="1622" y="9516"/>
                  </a:lnTo>
                  <a:lnTo>
                    <a:pt x="2115" y="8036"/>
                  </a:lnTo>
                  <a:lnTo>
                    <a:pt x="1974" y="9939"/>
                  </a:lnTo>
                  <a:lnTo>
                    <a:pt x="1904" y="12970"/>
                  </a:lnTo>
                  <a:lnTo>
                    <a:pt x="1904" y="14450"/>
                  </a:lnTo>
                  <a:lnTo>
                    <a:pt x="1974" y="15719"/>
                  </a:lnTo>
                  <a:lnTo>
                    <a:pt x="2045" y="16142"/>
                  </a:lnTo>
                  <a:lnTo>
                    <a:pt x="2186" y="16494"/>
                  </a:lnTo>
                  <a:lnTo>
                    <a:pt x="2327" y="16635"/>
                  </a:lnTo>
                  <a:lnTo>
                    <a:pt x="2468" y="16635"/>
                  </a:lnTo>
                  <a:lnTo>
                    <a:pt x="2679" y="16424"/>
                  </a:lnTo>
                  <a:lnTo>
                    <a:pt x="2820" y="16001"/>
                  </a:lnTo>
                  <a:lnTo>
                    <a:pt x="2961" y="15507"/>
                  </a:lnTo>
                  <a:lnTo>
                    <a:pt x="3102" y="14943"/>
                  </a:lnTo>
                  <a:lnTo>
                    <a:pt x="3173" y="13463"/>
                  </a:lnTo>
                  <a:lnTo>
                    <a:pt x="3173" y="11842"/>
                  </a:lnTo>
                  <a:lnTo>
                    <a:pt x="3102" y="10221"/>
                  </a:lnTo>
                  <a:lnTo>
                    <a:pt x="2961" y="8670"/>
                  </a:lnTo>
                  <a:lnTo>
                    <a:pt x="2750" y="6626"/>
                  </a:lnTo>
                  <a:close/>
                  <a:moveTo>
                    <a:pt x="2256" y="1"/>
                  </a:moveTo>
                  <a:lnTo>
                    <a:pt x="2115" y="776"/>
                  </a:lnTo>
                  <a:lnTo>
                    <a:pt x="2045" y="1481"/>
                  </a:lnTo>
                  <a:lnTo>
                    <a:pt x="2045" y="2961"/>
                  </a:lnTo>
                  <a:lnTo>
                    <a:pt x="2045" y="4371"/>
                  </a:lnTo>
                  <a:lnTo>
                    <a:pt x="1974" y="5076"/>
                  </a:lnTo>
                  <a:lnTo>
                    <a:pt x="1904" y="5851"/>
                  </a:lnTo>
                  <a:lnTo>
                    <a:pt x="1692" y="6697"/>
                  </a:lnTo>
                  <a:lnTo>
                    <a:pt x="1411" y="7472"/>
                  </a:lnTo>
                  <a:lnTo>
                    <a:pt x="776" y="9093"/>
                  </a:lnTo>
                  <a:lnTo>
                    <a:pt x="494" y="9869"/>
                  </a:lnTo>
                  <a:lnTo>
                    <a:pt x="283" y="10644"/>
                  </a:lnTo>
                  <a:lnTo>
                    <a:pt x="71" y="11490"/>
                  </a:lnTo>
                  <a:lnTo>
                    <a:pt x="1" y="12406"/>
                  </a:lnTo>
                  <a:lnTo>
                    <a:pt x="1" y="13181"/>
                  </a:lnTo>
                  <a:lnTo>
                    <a:pt x="71" y="13886"/>
                  </a:lnTo>
                  <a:lnTo>
                    <a:pt x="142" y="14661"/>
                  </a:lnTo>
                  <a:lnTo>
                    <a:pt x="353" y="15366"/>
                  </a:lnTo>
                  <a:lnTo>
                    <a:pt x="776" y="16846"/>
                  </a:lnTo>
                  <a:lnTo>
                    <a:pt x="1270" y="18256"/>
                  </a:lnTo>
                  <a:lnTo>
                    <a:pt x="1622" y="19102"/>
                  </a:lnTo>
                  <a:lnTo>
                    <a:pt x="1833" y="19736"/>
                  </a:lnTo>
                  <a:lnTo>
                    <a:pt x="1833" y="20018"/>
                  </a:lnTo>
                  <a:lnTo>
                    <a:pt x="1833" y="20371"/>
                  </a:lnTo>
                  <a:lnTo>
                    <a:pt x="1622" y="21146"/>
                  </a:lnTo>
                  <a:lnTo>
                    <a:pt x="1551" y="21357"/>
                  </a:lnTo>
                  <a:lnTo>
                    <a:pt x="1411" y="21639"/>
                  </a:lnTo>
                  <a:lnTo>
                    <a:pt x="988" y="22274"/>
                  </a:lnTo>
                  <a:lnTo>
                    <a:pt x="565" y="22838"/>
                  </a:lnTo>
                  <a:lnTo>
                    <a:pt x="494" y="23049"/>
                  </a:lnTo>
                  <a:lnTo>
                    <a:pt x="494" y="23261"/>
                  </a:lnTo>
                  <a:lnTo>
                    <a:pt x="635" y="23402"/>
                  </a:lnTo>
                  <a:lnTo>
                    <a:pt x="706" y="23402"/>
                  </a:lnTo>
                  <a:lnTo>
                    <a:pt x="776" y="23472"/>
                  </a:lnTo>
                  <a:lnTo>
                    <a:pt x="917" y="23402"/>
                  </a:lnTo>
                  <a:lnTo>
                    <a:pt x="1129" y="23261"/>
                  </a:lnTo>
                  <a:lnTo>
                    <a:pt x="1411" y="22979"/>
                  </a:lnTo>
                  <a:lnTo>
                    <a:pt x="2045" y="21992"/>
                  </a:lnTo>
                  <a:lnTo>
                    <a:pt x="2679" y="20794"/>
                  </a:lnTo>
                  <a:lnTo>
                    <a:pt x="3243" y="19454"/>
                  </a:lnTo>
                  <a:lnTo>
                    <a:pt x="3736" y="18256"/>
                  </a:lnTo>
                  <a:lnTo>
                    <a:pt x="4371" y="16635"/>
                  </a:lnTo>
                  <a:lnTo>
                    <a:pt x="4653" y="15014"/>
                  </a:lnTo>
                  <a:lnTo>
                    <a:pt x="4794" y="13463"/>
                  </a:lnTo>
                  <a:lnTo>
                    <a:pt x="4794" y="11913"/>
                  </a:lnTo>
                  <a:lnTo>
                    <a:pt x="4653" y="10362"/>
                  </a:lnTo>
                  <a:lnTo>
                    <a:pt x="4441" y="8882"/>
                  </a:lnTo>
                  <a:lnTo>
                    <a:pt x="4089" y="7331"/>
                  </a:lnTo>
                  <a:lnTo>
                    <a:pt x="3666" y="5851"/>
                  </a:lnTo>
                  <a:lnTo>
                    <a:pt x="3243" y="4300"/>
                  </a:lnTo>
                  <a:lnTo>
                    <a:pt x="3243" y="3807"/>
                  </a:lnTo>
                  <a:lnTo>
                    <a:pt x="3173" y="3173"/>
                  </a:lnTo>
                  <a:lnTo>
                    <a:pt x="2820" y="1692"/>
                  </a:lnTo>
                  <a:lnTo>
                    <a:pt x="2468" y="424"/>
                  </a:lnTo>
                  <a:lnTo>
                    <a:pt x="2327" y="71"/>
                  </a:lnTo>
                  <a:lnTo>
                    <a:pt x="2256" y="1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20" name="Google Shape;120;p2"/>
            <p:cNvGrpSpPr/>
            <p:nvPr/>
          </p:nvGrpSpPr>
          <p:grpSpPr>
            <a:xfrm>
              <a:off x="1216650" y="5036325"/>
              <a:ext cx="169175" cy="269650"/>
              <a:chOff x="3510425" y="5036325"/>
              <a:chExt cx="169175" cy="269650"/>
            </a:xfrm>
          </p:grpSpPr>
          <p:sp>
            <p:nvSpPr>
              <p:cNvPr id="121" name="Google Shape;121;p2"/>
              <p:cNvSpPr/>
              <p:nvPr/>
            </p:nvSpPr>
            <p:spPr>
              <a:xfrm>
                <a:off x="3510425" y="5105050"/>
                <a:ext cx="86350" cy="77575"/>
              </a:xfrm>
              <a:custGeom>
                <a:rect b="b" l="l" r="r" t="t"/>
                <a:pathLst>
                  <a:path extrusionOk="0" h="3103" w="3454">
                    <a:moveTo>
                      <a:pt x="2185" y="1"/>
                    </a:moveTo>
                    <a:lnTo>
                      <a:pt x="1762" y="142"/>
                    </a:lnTo>
                    <a:lnTo>
                      <a:pt x="1269" y="424"/>
                    </a:lnTo>
                    <a:lnTo>
                      <a:pt x="846" y="706"/>
                    </a:lnTo>
                    <a:lnTo>
                      <a:pt x="494" y="1129"/>
                    </a:lnTo>
                    <a:lnTo>
                      <a:pt x="212" y="1551"/>
                    </a:lnTo>
                    <a:lnTo>
                      <a:pt x="71" y="1904"/>
                    </a:lnTo>
                    <a:lnTo>
                      <a:pt x="0" y="2327"/>
                    </a:lnTo>
                    <a:lnTo>
                      <a:pt x="71" y="2468"/>
                    </a:lnTo>
                    <a:lnTo>
                      <a:pt x="141" y="2679"/>
                    </a:lnTo>
                    <a:lnTo>
                      <a:pt x="282" y="2820"/>
                    </a:lnTo>
                    <a:lnTo>
                      <a:pt x="494" y="2891"/>
                    </a:lnTo>
                    <a:lnTo>
                      <a:pt x="705" y="3032"/>
                    </a:lnTo>
                    <a:lnTo>
                      <a:pt x="1058" y="3102"/>
                    </a:lnTo>
                    <a:lnTo>
                      <a:pt x="2256" y="3102"/>
                    </a:lnTo>
                    <a:lnTo>
                      <a:pt x="2538" y="2961"/>
                    </a:lnTo>
                    <a:lnTo>
                      <a:pt x="2820" y="2750"/>
                    </a:lnTo>
                    <a:lnTo>
                      <a:pt x="3031" y="2468"/>
                    </a:lnTo>
                    <a:lnTo>
                      <a:pt x="3313" y="1974"/>
                    </a:lnTo>
                    <a:lnTo>
                      <a:pt x="3454" y="1622"/>
                    </a:lnTo>
                    <a:lnTo>
                      <a:pt x="3384" y="917"/>
                    </a:lnTo>
                    <a:lnTo>
                      <a:pt x="3313" y="635"/>
                    </a:lnTo>
                    <a:lnTo>
                      <a:pt x="3243" y="424"/>
                    </a:lnTo>
                    <a:lnTo>
                      <a:pt x="3102" y="212"/>
                    </a:lnTo>
                    <a:lnTo>
                      <a:pt x="2961" y="142"/>
                    </a:lnTo>
                    <a:lnTo>
                      <a:pt x="2820" y="1"/>
                    </a:lnTo>
                    <a:close/>
                  </a:path>
                </a:pathLst>
              </a:custGeom>
              <a:solidFill>
                <a:srgbClr val="F9CB9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2" name="Google Shape;122;p2"/>
              <p:cNvSpPr/>
              <p:nvPr/>
            </p:nvSpPr>
            <p:spPr>
              <a:xfrm>
                <a:off x="3602050" y="5157925"/>
                <a:ext cx="66975" cy="63450"/>
              </a:xfrm>
              <a:custGeom>
                <a:rect b="b" l="l" r="r" t="t"/>
                <a:pathLst>
                  <a:path extrusionOk="0" h="2538" w="2679">
                    <a:moveTo>
                      <a:pt x="1269" y="0"/>
                    </a:moveTo>
                    <a:lnTo>
                      <a:pt x="846" y="71"/>
                    </a:lnTo>
                    <a:lnTo>
                      <a:pt x="423" y="353"/>
                    </a:lnTo>
                    <a:lnTo>
                      <a:pt x="141" y="705"/>
                    </a:lnTo>
                    <a:lnTo>
                      <a:pt x="71" y="917"/>
                    </a:lnTo>
                    <a:lnTo>
                      <a:pt x="0" y="1128"/>
                    </a:lnTo>
                    <a:lnTo>
                      <a:pt x="0" y="1410"/>
                    </a:lnTo>
                    <a:lnTo>
                      <a:pt x="71" y="1692"/>
                    </a:lnTo>
                    <a:lnTo>
                      <a:pt x="212" y="1974"/>
                    </a:lnTo>
                    <a:lnTo>
                      <a:pt x="353" y="2185"/>
                    </a:lnTo>
                    <a:lnTo>
                      <a:pt x="564" y="2397"/>
                    </a:lnTo>
                    <a:lnTo>
                      <a:pt x="846" y="2467"/>
                    </a:lnTo>
                    <a:lnTo>
                      <a:pt x="1058" y="2538"/>
                    </a:lnTo>
                    <a:lnTo>
                      <a:pt x="1551" y="2538"/>
                    </a:lnTo>
                    <a:lnTo>
                      <a:pt x="1833" y="2467"/>
                    </a:lnTo>
                    <a:lnTo>
                      <a:pt x="2044" y="2326"/>
                    </a:lnTo>
                    <a:lnTo>
                      <a:pt x="2256" y="2185"/>
                    </a:lnTo>
                    <a:lnTo>
                      <a:pt x="2397" y="1974"/>
                    </a:lnTo>
                    <a:lnTo>
                      <a:pt x="2538" y="1762"/>
                    </a:lnTo>
                    <a:lnTo>
                      <a:pt x="2608" y="1481"/>
                    </a:lnTo>
                    <a:lnTo>
                      <a:pt x="2679" y="1199"/>
                    </a:lnTo>
                    <a:lnTo>
                      <a:pt x="2608" y="917"/>
                    </a:lnTo>
                    <a:lnTo>
                      <a:pt x="2467" y="564"/>
                    </a:lnTo>
                    <a:lnTo>
                      <a:pt x="2326" y="353"/>
                    </a:lnTo>
                    <a:lnTo>
                      <a:pt x="2115" y="212"/>
                    </a:lnTo>
                    <a:lnTo>
                      <a:pt x="1904" y="71"/>
                    </a:lnTo>
                    <a:lnTo>
                      <a:pt x="1692" y="0"/>
                    </a:lnTo>
                    <a:close/>
                  </a:path>
                </a:pathLst>
              </a:custGeom>
              <a:solidFill>
                <a:srgbClr val="F9CB9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3" name="Google Shape;123;p2"/>
              <p:cNvSpPr/>
              <p:nvPr/>
            </p:nvSpPr>
            <p:spPr>
              <a:xfrm>
                <a:off x="3538625" y="5221350"/>
                <a:ext cx="82825" cy="84625"/>
              </a:xfrm>
              <a:custGeom>
                <a:rect b="b" l="l" r="r" t="t"/>
                <a:pathLst>
                  <a:path extrusionOk="0" h="3385" w="3313">
                    <a:moveTo>
                      <a:pt x="1621" y="1"/>
                    </a:moveTo>
                    <a:lnTo>
                      <a:pt x="1269" y="71"/>
                    </a:lnTo>
                    <a:lnTo>
                      <a:pt x="987" y="212"/>
                    </a:lnTo>
                    <a:lnTo>
                      <a:pt x="775" y="424"/>
                    </a:lnTo>
                    <a:lnTo>
                      <a:pt x="493" y="635"/>
                    </a:lnTo>
                    <a:lnTo>
                      <a:pt x="352" y="847"/>
                    </a:lnTo>
                    <a:lnTo>
                      <a:pt x="141" y="1129"/>
                    </a:lnTo>
                    <a:lnTo>
                      <a:pt x="71" y="1410"/>
                    </a:lnTo>
                    <a:lnTo>
                      <a:pt x="0" y="1763"/>
                    </a:lnTo>
                    <a:lnTo>
                      <a:pt x="0" y="2045"/>
                    </a:lnTo>
                    <a:lnTo>
                      <a:pt x="71" y="2327"/>
                    </a:lnTo>
                    <a:lnTo>
                      <a:pt x="211" y="2679"/>
                    </a:lnTo>
                    <a:lnTo>
                      <a:pt x="423" y="2891"/>
                    </a:lnTo>
                    <a:lnTo>
                      <a:pt x="705" y="3173"/>
                    </a:lnTo>
                    <a:lnTo>
                      <a:pt x="987" y="3314"/>
                    </a:lnTo>
                    <a:lnTo>
                      <a:pt x="1339" y="3384"/>
                    </a:lnTo>
                    <a:lnTo>
                      <a:pt x="1974" y="3384"/>
                    </a:lnTo>
                    <a:lnTo>
                      <a:pt x="2256" y="3243"/>
                    </a:lnTo>
                    <a:lnTo>
                      <a:pt x="2537" y="3032"/>
                    </a:lnTo>
                    <a:lnTo>
                      <a:pt x="2749" y="2820"/>
                    </a:lnTo>
                    <a:lnTo>
                      <a:pt x="2960" y="2538"/>
                    </a:lnTo>
                    <a:lnTo>
                      <a:pt x="3172" y="2256"/>
                    </a:lnTo>
                    <a:lnTo>
                      <a:pt x="3242" y="1974"/>
                    </a:lnTo>
                    <a:lnTo>
                      <a:pt x="3313" y="1692"/>
                    </a:lnTo>
                    <a:lnTo>
                      <a:pt x="3313" y="1340"/>
                    </a:lnTo>
                    <a:lnTo>
                      <a:pt x="3313" y="1058"/>
                    </a:lnTo>
                    <a:lnTo>
                      <a:pt x="3172" y="776"/>
                    </a:lnTo>
                    <a:lnTo>
                      <a:pt x="2960" y="494"/>
                    </a:lnTo>
                    <a:lnTo>
                      <a:pt x="2608" y="283"/>
                    </a:lnTo>
                    <a:lnTo>
                      <a:pt x="2256" y="142"/>
                    </a:lnTo>
                    <a:lnTo>
                      <a:pt x="1974" y="1"/>
                    </a:lnTo>
                    <a:close/>
                  </a:path>
                </a:pathLst>
              </a:custGeom>
              <a:solidFill>
                <a:srgbClr val="F9CB9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24" name="Google Shape;124;p2"/>
              <p:cNvSpPr/>
              <p:nvPr/>
            </p:nvSpPr>
            <p:spPr>
              <a:xfrm>
                <a:off x="3640825" y="5036325"/>
                <a:ext cx="38775" cy="42325"/>
              </a:xfrm>
              <a:custGeom>
                <a:rect b="b" l="l" r="r" t="t"/>
                <a:pathLst>
                  <a:path extrusionOk="0" h="1693" w="1551">
                    <a:moveTo>
                      <a:pt x="493" y="1"/>
                    </a:moveTo>
                    <a:lnTo>
                      <a:pt x="282" y="71"/>
                    </a:lnTo>
                    <a:lnTo>
                      <a:pt x="141" y="142"/>
                    </a:lnTo>
                    <a:lnTo>
                      <a:pt x="71" y="283"/>
                    </a:lnTo>
                    <a:lnTo>
                      <a:pt x="0" y="635"/>
                    </a:lnTo>
                    <a:lnTo>
                      <a:pt x="0" y="988"/>
                    </a:lnTo>
                    <a:lnTo>
                      <a:pt x="141" y="1270"/>
                    </a:lnTo>
                    <a:lnTo>
                      <a:pt x="353" y="1552"/>
                    </a:lnTo>
                    <a:lnTo>
                      <a:pt x="564" y="1693"/>
                    </a:lnTo>
                    <a:lnTo>
                      <a:pt x="705" y="1693"/>
                    </a:lnTo>
                    <a:lnTo>
                      <a:pt x="775" y="1622"/>
                    </a:lnTo>
                    <a:lnTo>
                      <a:pt x="987" y="1481"/>
                    </a:lnTo>
                    <a:lnTo>
                      <a:pt x="1269" y="1199"/>
                    </a:lnTo>
                    <a:lnTo>
                      <a:pt x="1410" y="917"/>
                    </a:lnTo>
                    <a:lnTo>
                      <a:pt x="1551" y="635"/>
                    </a:lnTo>
                    <a:lnTo>
                      <a:pt x="1551" y="353"/>
                    </a:lnTo>
                    <a:lnTo>
                      <a:pt x="1410" y="142"/>
                    </a:lnTo>
                    <a:lnTo>
                      <a:pt x="1198" y="1"/>
                    </a:lnTo>
                    <a:close/>
                  </a:path>
                </a:pathLst>
              </a:custGeom>
              <a:solidFill>
                <a:srgbClr val="F9CB9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bg>
      <p:bgPr>
        <a:solidFill>
          <a:schemeClr val="accent2"/>
        </a:solidFill>
      </p:bgPr>
    </p:bg>
    <p:spTree>
      <p:nvGrpSpPr>
        <p:cNvPr id="125" name="Shape 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" name="Google Shape;126;p3"/>
          <p:cNvSpPr txBox="1"/>
          <p:nvPr>
            <p:ph type="ctrTitle"/>
          </p:nvPr>
        </p:nvSpPr>
        <p:spPr>
          <a:xfrm>
            <a:off x="905350" y="2878750"/>
            <a:ext cx="5154000" cy="987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None/>
              <a:defRPr sz="4800">
                <a:solidFill>
                  <a:schemeClr val="lt1"/>
                </a:solidFill>
              </a:defRPr>
            </a:lvl9pPr>
          </a:lstStyle>
          <a:p/>
        </p:txBody>
      </p:sp>
      <p:sp>
        <p:nvSpPr>
          <p:cNvPr id="127" name="Google Shape;127;p3"/>
          <p:cNvSpPr txBox="1"/>
          <p:nvPr>
            <p:ph idx="1" type="subTitle"/>
          </p:nvPr>
        </p:nvSpPr>
        <p:spPr>
          <a:xfrm>
            <a:off x="905350" y="3818476"/>
            <a:ext cx="5154000" cy="66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9pPr>
          </a:lstStyle>
          <a:p/>
        </p:txBody>
      </p:sp>
      <p:grpSp>
        <p:nvGrpSpPr>
          <p:cNvPr id="128" name="Google Shape;128;p3"/>
          <p:cNvGrpSpPr/>
          <p:nvPr/>
        </p:nvGrpSpPr>
        <p:grpSpPr>
          <a:xfrm>
            <a:off x="7088841" y="-58105"/>
            <a:ext cx="1401157" cy="5259705"/>
            <a:chOff x="818425" y="238125"/>
            <a:chExt cx="1395575" cy="5238750"/>
          </a:xfrm>
        </p:grpSpPr>
        <p:sp>
          <p:nvSpPr>
            <p:cNvPr id="129" name="Google Shape;129;p3"/>
            <p:cNvSpPr/>
            <p:nvPr/>
          </p:nvSpPr>
          <p:spPr>
            <a:xfrm>
              <a:off x="1253650" y="245150"/>
              <a:ext cx="731300" cy="1178875"/>
            </a:xfrm>
            <a:custGeom>
              <a:rect b="b" l="l" r="r" t="t"/>
              <a:pathLst>
                <a:path extrusionOk="0" h="47155" w="29252">
                  <a:moveTo>
                    <a:pt x="17692" y="8600"/>
                  </a:moveTo>
                  <a:lnTo>
                    <a:pt x="14872" y="9305"/>
                  </a:lnTo>
                  <a:lnTo>
                    <a:pt x="11771" y="10080"/>
                  </a:lnTo>
                  <a:lnTo>
                    <a:pt x="8811" y="10856"/>
                  </a:lnTo>
                  <a:lnTo>
                    <a:pt x="7542" y="11278"/>
                  </a:lnTo>
                  <a:lnTo>
                    <a:pt x="6485" y="11631"/>
                  </a:lnTo>
                  <a:lnTo>
                    <a:pt x="9234" y="10503"/>
                  </a:lnTo>
                  <a:lnTo>
                    <a:pt x="10573" y="10010"/>
                  </a:lnTo>
                  <a:lnTo>
                    <a:pt x="11983" y="9587"/>
                  </a:lnTo>
                  <a:lnTo>
                    <a:pt x="13392" y="9164"/>
                  </a:lnTo>
                  <a:lnTo>
                    <a:pt x="14802" y="8882"/>
                  </a:lnTo>
                  <a:lnTo>
                    <a:pt x="16282" y="8671"/>
                  </a:lnTo>
                  <a:lnTo>
                    <a:pt x="17692" y="8600"/>
                  </a:lnTo>
                  <a:close/>
                  <a:moveTo>
                    <a:pt x="20652" y="3102"/>
                  </a:moveTo>
                  <a:lnTo>
                    <a:pt x="20934" y="3173"/>
                  </a:lnTo>
                  <a:lnTo>
                    <a:pt x="21709" y="3455"/>
                  </a:lnTo>
                  <a:lnTo>
                    <a:pt x="22414" y="3807"/>
                  </a:lnTo>
                  <a:lnTo>
                    <a:pt x="23049" y="4160"/>
                  </a:lnTo>
                  <a:lnTo>
                    <a:pt x="23683" y="4582"/>
                  </a:lnTo>
                  <a:lnTo>
                    <a:pt x="24247" y="5076"/>
                  </a:lnTo>
                  <a:lnTo>
                    <a:pt x="24740" y="5569"/>
                  </a:lnTo>
                  <a:lnTo>
                    <a:pt x="25234" y="6133"/>
                  </a:lnTo>
                  <a:lnTo>
                    <a:pt x="25656" y="6697"/>
                  </a:lnTo>
                  <a:lnTo>
                    <a:pt x="26079" y="7331"/>
                  </a:lnTo>
                  <a:lnTo>
                    <a:pt x="26432" y="7966"/>
                  </a:lnTo>
                  <a:lnTo>
                    <a:pt x="26714" y="8671"/>
                  </a:lnTo>
                  <a:lnTo>
                    <a:pt x="26996" y="9305"/>
                  </a:lnTo>
                  <a:lnTo>
                    <a:pt x="27278" y="10080"/>
                  </a:lnTo>
                  <a:lnTo>
                    <a:pt x="27489" y="10856"/>
                  </a:lnTo>
                  <a:lnTo>
                    <a:pt x="27771" y="12406"/>
                  </a:lnTo>
                  <a:lnTo>
                    <a:pt x="27348" y="11631"/>
                  </a:lnTo>
                  <a:lnTo>
                    <a:pt x="26996" y="10856"/>
                  </a:lnTo>
                  <a:lnTo>
                    <a:pt x="26502" y="10151"/>
                  </a:lnTo>
                  <a:lnTo>
                    <a:pt x="26009" y="9516"/>
                  </a:lnTo>
                  <a:lnTo>
                    <a:pt x="25022" y="8177"/>
                  </a:lnTo>
                  <a:lnTo>
                    <a:pt x="23894" y="6908"/>
                  </a:lnTo>
                  <a:lnTo>
                    <a:pt x="22837" y="5851"/>
                  </a:lnTo>
                  <a:lnTo>
                    <a:pt x="21850" y="4723"/>
                  </a:lnTo>
                  <a:lnTo>
                    <a:pt x="21427" y="4300"/>
                  </a:lnTo>
                  <a:lnTo>
                    <a:pt x="20864" y="3666"/>
                  </a:lnTo>
                  <a:lnTo>
                    <a:pt x="20652" y="3384"/>
                  </a:lnTo>
                  <a:lnTo>
                    <a:pt x="20511" y="3173"/>
                  </a:lnTo>
                  <a:lnTo>
                    <a:pt x="20582" y="3102"/>
                  </a:lnTo>
                  <a:close/>
                  <a:moveTo>
                    <a:pt x="18185" y="9516"/>
                  </a:moveTo>
                  <a:lnTo>
                    <a:pt x="17480" y="10151"/>
                  </a:lnTo>
                  <a:lnTo>
                    <a:pt x="16776" y="10715"/>
                  </a:lnTo>
                  <a:lnTo>
                    <a:pt x="15930" y="11208"/>
                  </a:lnTo>
                  <a:lnTo>
                    <a:pt x="15084" y="11560"/>
                  </a:lnTo>
                  <a:lnTo>
                    <a:pt x="14238" y="11913"/>
                  </a:lnTo>
                  <a:lnTo>
                    <a:pt x="13322" y="12124"/>
                  </a:lnTo>
                  <a:lnTo>
                    <a:pt x="12406" y="12336"/>
                  </a:lnTo>
                  <a:lnTo>
                    <a:pt x="11489" y="12477"/>
                  </a:lnTo>
                  <a:lnTo>
                    <a:pt x="9586" y="12688"/>
                  </a:lnTo>
                  <a:lnTo>
                    <a:pt x="7754" y="12759"/>
                  </a:lnTo>
                  <a:lnTo>
                    <a:pt x="5851" y="12759"/>
                  </a:lnTo>
                  <a:lnTo>
                    <a:pt x="4018" y="12829"/>
                  </a:lnTo>
                  <a:lnTo>
                    <a:pt x="4582" y="12547"/>
                  </a:lnTo>
                  <a:lnTo>
                    <a:pt x="5287" y="12336"/>
                  </a:lnTo>
                  <a:lnTo>
                    <a:pt x="6062" y="12195"/>
                  </a:lnTo>
                  <a:lnTo>
                    <a:pt x="6978" y="12054"/>
                  </a:lnTo>
                  <a:lnTo>
                    <a:pt x="8670" y="11913"/>
                  </a:lnTo>
                  <a:lnTo>
                    <a:pt x="9445" y="11842"/>
                  </a:lnTo>
                  <a:lnTo>
                    <a:pt x="10150" y="11701"/>
                  </a:lnTo>
                  <a:lnTo>
                    <a:pt x="12124" y="11278"/>
                  </a:lnTo>
                  <a:lnTo>
                    <a:pt x="14168" y="10715"/>
                  </a:lnTo>
                  <a:lnTo>
                    <a:pt x="16212" y="10151"/>
                  </a:lnTo>
                  <a:lnTo>
                    <a:pt x="18185" y="9516"/>
                  </a:lnTo>
                  <a:close/>
                  <a:moveTo>
                    <a:pt x="20511" y="3948"/>
                  </a:moveTo>
                  <a:lnTo>
                    <a:pt x="20864" y="4512"/>
                  </a:lnTo>
                  <a:lnTo>
                    <a:pt x="21216" y="5146"/>
                  </a:lnTo>
                  <a:lnTo>
                    <a:pt x="22062" y="6204"/>
                  </a:lnTo>
                  <a:lnTo>
                    <a:pt x="23824" y="8248"/>
                  </a:lnTo>
                  <a:lnTo>
                    <a:pt x="24881" y="9587"/>
                  </a:lnTo>
                  <a:lnTo>
                    <a:pt x="25797" y="10996"/>
                  </a:lnTo>
                  <a:lnTo>
                    <a:pt x="26220" y="11701"/>
                  </a:lnTo>
                  <a:lnTo>
                    <a:pt x="26573" y="12477"/>
                  </a:lnTo>
                  <a:lnTo>
                    <a:pt x="26925" y="13252"/>
                  </a:lnTo>
                  <a:lnTo>
                    <a:pt x="27207" y="14027"/>
                  </a:lnTo>
                  <a:lnTo>
                    <a:pt x="25022" y="11701"/>
                  </a:lnTo>
                  <a:lnTo>
                    <a:pt x="24035" y="10574"/>
                  </a:lnTo>
                  <a:lnTo>
                    <a:pt x="23119" y="9375"/>
                  </a:lnTo>
                  <a:lnTo>
                    <a:pt x="22344" y="8177"/>
                  </a:lnTo>
                  <a:lnTo>
                    <a:pt x="21568" y="6908"/>
                  </a:lnTo>
                  <a:lnTo>
                    <a:pt x="21286" y="6204"/>
                  </a:lnTo>
                  <a:lnTo>
                    <a:pt x="21005" y="5499"/>
                  </a:lnTo>
                  <a:lnTo>
                    <a:pt x="20723" y="4723"/>
                  </a:lnTo>
                  <a:lnTo>
                    <a:pt x="20511" y="3948"/>
                  </a:lnTo>
                  <a:close/>
                  <a:moveTo>
                    <a:pt x="12194" y="25657"/>
                  </a:moveTo>
                  <a:lnTo>
                    <a:pt x="9375" y="26855"/>
                  </a:lnTo>
                  <a:lnTo>
                    <a:pt x="6485" y="28195"/>
                  </a:lnTo>
                  <a:lnTo>
                    <a:pt x="4441" y="29181"/>
                  </a:lnTo>
                  <a:lnTo>
                    <a:pt x="2467" y="30098"/>
                  </a:lnTo>
                  <a:lnTo>
                    <a:pt x="3525" y="29252"/>
                  </a:lnTo>
                  <a:lnTo>
                    <a:pt x="4582" y="28406"/>
                  </a:lnTo>
                  <a:lnTo>
                    <a:pt x="5780" y="27701"/>
                  </a:lnTo>
                  <a:lnTo>
                    <a:pt x="6978" y="26996"/>
                  </a:lnTo>
                  <a:lnTo>
                    <a:pt x="8177" y="26503"/>
                  </a:lnTo>
                  <a:lnTo>
                    <a:pt x="9516" y="26080"/>
                  </a:lnTo>
                  <a:lnTo>
                    <a:pt x="10855" y="25798"/>
                  </a:lnTo>
                  <a:lnTo>
                    <a:pt x="12194" y="25657"/>
                  </a:lnTo>
                  <a:close/>
                  <a:moveTo>
                    <a:pt x="12194" y="26855"/>
                  </a:moveTo>
                  <a:lnTo>
                    <a:pt x="11207" y="27701"/>
                  </a:lnTo>
                  <a:lnTo>
                    <a:pt x="10221" y="28477"/>
                  </a:lnTo>
                  <a:lnTo>
                    <a:pt x="9234" y="29181"/>
                  </a:lnTo>
                  <a:lnTo>
                    <a:pt x="8106" y="29816"/>
                  </a:lnTo>
                  <a:lnTo>
                    <a:pt x="7260" y="30239"/>
                  </a:lnTo>
                  <a:lnTo>
                    <a:pt x="6414" y="30591"/>
                  </a:lnTo>
                  <a:lnTo>
                    <a:pt x="5498" y="30873"/>
                  </a:lnTo>
                  <a:lnTo>
                    <a:pt x="4582" y="31155"/>
                  </a:lnTo>
                  <a:lnTo>
                    <a:pt x="3666" y="31296"/>
                  </a:lnTo>
                  <a:lnTo>
                    <a:pt x="2679" y="31437"/>
                  </a:lnTo>
                  <a:lnTo>
                    <a:pt x="1763" y="31578"/>
                  </a:lnTo>
                  <a:lnTo>
                    <a:pt x="846" y="31578"/>
                  </a:lnTo>
                  <a:lnTo>
                    <a:pt x="1269" y="31296"/>
                  </a:lnTo>
                  <a:lnTo>
                    <a:pt x="1833" y="31014"/>
                  </a:lnTo>
                  <a:lnTo>
                    <a:pt x="3172" y="30521"/>
                  </a:lnTo>
                  <a:lnTo>
                    <a:pt x="4652" y="30027"/>
                  </a:lnTo>
                  <a:lnTo>
                    <a:pt x="5780" y="29675"/>
                  </a:lnTo>
                  <a:lnTo>
                    <a:pt x="9022" y="28265"/>
                  </a:lnTo>
                  <a:lnTo>
                    <a:pt x="12194" y="26855"/>
                  </a:lnTo>
                  <a:close/>
                  <a:moveTo>
                    <a:pt x="17762" y="20300"/>
                  </a:moveTo>
                  <a:lnTo>
                    <a:pt x="18608" y="21851"/>
                  </a:lnTo>
                  <a:lnTo>
                    <a:pt x="19383" y="23402"/>
                  </a:lnTo>
                  <a:lnTo>
                    <a:pt x="20018" y="25023"/>
                  </a:lnTo>
                  <a:lnTo>
                    <a:pt x="20652" y="26644"/>
                  </a:lnTo>
                  <a:lnTo>
                    <a:pt x="21780" y="29886"/>
                  </a:lnTo>
                  <a:lnTo>
                    <a:pt x="22485" y="31507"/>
                  </a:lnTo>
                  <a:lnTo>
                    <a:pt x="23190" y="33129"/>
                  </a:lnTo>
                  <a:lnTo>
                    <a:pt x="22414" y="32565"/>
                  </a:lnTo>
                  <a:lnTo>
                    <a:pt x="21639" y="31930"/>
                  </a:lnTo>
                  <a:lnTo>
                    <a:pt x="21005" y="31296"/>
                  </a:lnTo>
                  <a:lnTo>
                    <a:pt x="20370" y="30662"/>
                  </a:lnTo>
                  <a:lnTo>
                    <a:pt x="19806" y="29957"/>
                  </a:lnTo>
                  <a:lnTo>
                    <a:pt x="19313" y="29322"/>
                  </a:lnTo>
                  <a:lnTo>
                    <a:pt x="18890" y="28547"/>
                  </a:lnTo>
                  <a:lnTo>
                    <a:pt x="18467" y="27842"/>
                  </a:lnTo>
                  <a:lnTo>
                    <a:pt x="18115" y="26996"/>
                  </a:lnTo>
                  <a:lnTo>
                    <a:pt x="17833" y="26221"/>
                  </a:lnTo>
                  <a:lnTo>
                    <a:pt x="17621" y="25375"/>
                  </a:lnTo>
                  <a:lnTo>
                    <a:pt x="17480" y="24529"/>
                  </a:lnTo>
                  <a:lnTo>
                    <a:pt x="17410" y="23613"/>
                  </a:lnTo>
                  <a:lnTo>
                    <a:pt x="17339" y="22697"/>
                  </a:lnTo>
                  <a:lnTo>
                    <a:pt x="17339" y="21710"/>
                  </a:lnTo>
                  <a:lnTo>
                    <a:pt x="17480" y="20723"/>
                  </a:lnTo>
                  <a:lnTo>
                    <a:pt x="17480" y="21569"/>
                  </a:lnTo>
                  <a:lnTo>
                    <a:pt x="17480" y="22415"/>
                  </a:lnTo>
                  <a:lnTo>
                    <a:pt x="17551" y="23190"/>
                  </a:lnTo>
                  <a:lnTo>
                    <a:pt x="17692" y="24036"/>
                  </a:lnTo>
                  <a:lnTo>
                    <a:pt x="18115" y="25587"/>
                  </a:lnTo>
                  <a:lnTo>
                    <a:pt x="18608" y="27137"/>
                  </a:lnTo>
                  <a:lnTo>
                    <a:pt x="19172" y="28618"/>
                  </a:lnTo>
                  <a:lnTo>
                    <a:pt x="19524" y="29393"/>
                  </a:lnTo>
                  <a:lnTo>
                    <a:pt x="19736" y="29675"/>
                  </a:lnTo>
                  <a:lnTo>
                    <a:pt x="19877" y="29745"/>
                  </a:lnTo>
                  <a:lnTo>
                    <a:pt x="20159" y="29816"/>
                  </a:lnTo>
                  <a:lnTo>
                    <a:pt x="20511" y="29886"/>
                  </a:lnTo>
                  <a:lnTo>
                    <a:pt x="20652" y="29886"/>
                  </a:lnTo>
                  <a:lnTo>
                    <a:pt x="20723" y="29745"/>
                  </a:lnTo>
                  <a:lnTo>
                    <a:pt x="20793" y="29604"/>
                  </a:lnTo>
                  <a:lnTo>
                    <a:pt x="20723" y="29393"/>
                  </a:lnTo>
                  <a:lnTo>
                    <a:pt x="19806" y="27137"/>
                  </a:lnTo>
                  <a:lnTo>
                    <a:pt x="19031" y="24882"/>
                  </a:lnTo>
                  <a:lnTo>
                    <a:pt x="18397" y="22626"/>
                  </a:lnTo>
                  <a:lnTo>
                    <a:pt x="17762" y="20300"/>
                  </a:lnTo>
                  <a:close/>
                  <a:moveTo>
                    <a:pt x="10503" y="36723"/>
                  </a:moveTo>
                  <a:lnTo>
                    <a:pt x="10080" y="37569"/>
                  </a:lnTo>
                  <a:lnTo>
                    <a:pt x="9516" y="38697"/>
                  </a:lnTo>
                  <a:lnTo>
                    <a:pt x="9304" y="39261"/>
                  </a:lnTo>
                  <a:lnTo>
                    <a:pt x="9163" y="39825"/>
                  </a:lnTo>
                  <a:lnTo>
                    <a:pt x="9093" y="40036"/>
                  </a:lnTo>
                  <a:lnTo>
                    <a:pt x="9163" y="40248"/>
                  </a:lnTo>
                  <a:lnTo>
                    <a:pt x="9234" y="40388"/>
                  </a:lnTo>
                  <a:lnTo>
                    <a:pt x="9304" y="40529"/>
                  </a:lnTo>
                  <a:lnTo>
                    <a:pt x="9516" y="40600"/>
                  </a:lnTo>
                  <a:lnTo>
                    <a:pt x="9657" y="40529"/>
                  </a:lnTo>
                  <a:lnTo>
                    <a:pt x="9868" y="40459"/>
                  </a:lnTo>
                  <a:lnTo>
                    <a:pt x="10009" y="40248"/>
                  </a:lnTo>
                  <a:lnTo>
                    <a:pt x="10362" y="39754"/>
                  </a:lnTo>
                  <a:lnTo>
                    <a:pt x="10714" y="39120"/>
                  </a:lnTo>
                  <a:lnTo>
                    <a:pt x="11278" y="37851"/>
                  </a:lnTo>
                  <a:lnTo>
                    <a:pt x="11630" y="37005"/>
                  </a:lnTo>
                  <a:lnTo>
                    <a:pt x="12053" y="37569"/>
                  </a:lnTo>
                  <a:lnTo>
                    <a:pt x="12406" y="38274"/>
                  </a:lnTo>
                  <a:lnTo>
                    <a:pt x="12547" y="38626"/>
                  </a:lnTo>
                  <a:lnTo>
                    <a:pt x="12617" y="38979"/>
                  </a:lnTo>
                  <a:lnTo>
                    <a:pt x="12617" y="39331"/>
                  </a:lnTo>
                  <a:lnTo>
                    <a:pt x="12617" y="39684"/>
                  </a:lnTo>
                  <a:lnTo>
                    <a:pt x="12476" y="40248"/>
                  </a:lnTo>
                  <a:lnTo>
                    <a:pt x="12265" y="40741"/>
                  </a:lnTo>
                  <a:lnTo>
                    <a:pt x="11983" y="41305"/>
                  </a:lnTo>
                  <a:lnTo>
                    <a:pt x="11630" y="41869"/>
                  </a:lnTo>
                  <a:lnTo>
                    <a:pt x="11207" y="42433"/>
                  </a:lnTo>
                  <a:lnTo>
                    <a:pt x="10714" y="42996"/>
                  </a:lnTo>
                  <a:lnTo>
                    <a:pt x="9657" y="44054"/>
                  </a:lnTo>
                  <a:lnTo>
                    <a:pt x="8458" y="45040"/>
                  </a:lnTo>
                  <a:lnTo>
                    <a:pt x="7824" y="45463"/>
                  </a:lnTo>
                  <a:lnTo>
                    <a:pt x="7260" y="45816"/>
                  </a:lnTo>
                  <a:lnTo>
                    <a:pt x="6626" y="46098"/>
                  </a:lnTo>
                  <a:lnTo>
                    <a:pt x="6062" y="46380"/>
                  </a:lnTo>
                  <a:lnTo>
                    <a:pt x="5498" y="46521"/>
                  </a:lnTo>
                  <a:lnTo>
                    <a:pt x="5005" y="46591"/>
                  </a:lnTo>
                  <a:lnTo>
                    <a:pt x="5287" y="45181"/>
                  </a:lnTo>
                  <a:lnTo>
                    <a:pt x="5639" y="43772"/>
                  </a:lnTo>
                  <a:lnTo>
                    <a:pt x="6062" y="42292"/>
                  </a:lnTo>
                  <a:lnTo>
                    <a:pt x="6626" y="40952"/>
                  </a:lnTo>
                  <a:lnTo>
                    <a:pt x="6978" y="40248"/>
                  </a:lnTo>
                  <a:lnTo>
                    <a:pt x="7331" y="39613"/>
                  </a:lnTo>
                  <a:lnTo>
                    <a:pt x="7754" y="39049"/>
                  </a:lnTo>
                  <a:lnTo>
                    <a:pt x="8177" y="38485"/>
                  </a:lnTo>
                  <a:lnTo>
                    <a:pt x="8670" y="37992"/>
                  </a:lnTo>
                  <a:lnTo>
                    <a:pt x="9234" y="37499"/>
                  </a:lnTo>
                  <a:lnTo>
                    <a:pt x="9868" y="37076"/>
                  </a:lnTo>
                  <a:lnTo>
                    <a:pt x="10503" y="36723"/>
                  </a:lnTo>
                  <a:close/>
                  <a:moveTo>
                    <a:pt x="19947" y="1"/>
                  </a:moveTo>
                  <a:lnTo>
                    <a:pt x="19877" y="706"/>
                  </a:lnTo>
                  <a:lnTo>
                    <a:pt x="19806" y="1552"/>
                  </a:lnTo>
                  <a:lnTo>
                    <a:pt x="19665" y="3455"/>
                  </a:lnTo>
                  <a:lnTo>
                    <a:pt x="19595" y="4441"/>
                  </a:lnTo>
                  <a:lnTo>
                    <a:pt x="19454" y="5358"/>
                  </a:lnTo>
                  <a:lnTo>
                    <a:pt x="19242" y="6133"/>
                  </a:lnTo>
                  <a:lnTo>
                    <a:pt x="19102" y="6485"/>
                  </a:lnTo>
                  <a:lnTo>
                    <a:pt x="18961" y="6767"/>
                  </a:lnTo>
                  <a:lnTo>
                    <a:pt x="18679" y="7120"/>
                  </a:lnTo>
                  <a:lnTo>
                    <a:pt x="18397" y="7331"/>
                  </a:lnTo>
                  <a:lnTo>
                    <a:pt x="18115" y="7472"/>
                  </a:lnTo>
                  <a:lnTo>
                    <a:pt x="17833" y="7543"/>
                  </a:lnTo>
                  <a:lnTo>
                    <a:pt x="16071" y="7543"/>
                  </a:lnTo>
                  <a:lnTo>
                    <a:pt x="15225" y="7613"/>
                  </a:lnTo>
                  <a:lnTo>
                    <a:pt x="14379" y="7754"/>
                  </a:lnTo>
                  <a:lnTo>
                    <a:pt x="12687" y="8177"/>
                  </a:lnTo>
                  <a:lnTo>
                    <a:pt x="10362" y="8882"/>
                  </a:lnTo>
                  <a:lnTo>
                    <a:pt x="8881" y="9305"/>
                  </a:lnTo>
                  <a:lnTo>
                    <a:pt x="7472" y="9869"/>
                  </a:lnTo>
                  <a:lnTo>
                    <a:pt x="6062" y="10503"/>
                  </a:lnTo>
                  <a:lnTo>
                    <a:pt x="5357" y="10856"/>
                  </a:lnTo>
                  <a:lnTo>
                    <a:pt x="4793" y="11208"/>
                  </a:lnTo>
                  <a:lnTo>
                    <a:pt x="4229" y="11631"/>
                  </a:lnTo>
                  <a:lnTo>
                    <a:pt x="3736" y="12054"/>
                  </a:lnTo>
                  <a:lnTo>
                    <a:pt x="3313" y="12477"/>
                  </a:lnTo>
                  <a:lnTo>
                    <a:pt x="3031" y="12900"/>
                  </a:lnTo>
                  <a:lnTo>
                    <a:pt x="2820" y="12970"/>
                  </a:lnTo>
                  <a:lnTo>
                    <a:pt x="2749" y="13182"/>
                  </a:lnTo>
                  <a:lnTo>
                    <a:pt x="2820" y="13675"/>
                  </a:lnTo>
                  <a:lnTo>
                    <a:pt x="3031" y="13604"/>
                  </a:lnTo>
                  <a:lnTo>
                    <a:pt x="5921" y="13604"/>
                  </a:lnTo>
                  <a:lnTo>
                    <a:pt x="9586" y="13675"/>
                  </a:lnTo>
                  <a:lnTo>
                    <a:pt x="10714" y="13604"/>
                  </a:lnTo>
                  <a:lnTo>
                    <a:pt x="11912" y="13463"/>
                  </a:lnTo>
                  <a:lnTo>
                    <a:pt x="13110" y="13252"/>
                  </a:lnTo>
                  <a:lnTo>
                    <a:pt x="14238" y="12970"/>
                  </a:lnTo>
                  <a:lnTo>
                    <a:pt x="15366" y="12618"/>
                  </a:lnTo>
                  <a:lnTo>
                    <a:pt x="16494" y="12124"/>
                  </a:lnTo>
                  <a:lnTo>
                    <a:pt x="17480" y="11490"/>
                  </a:lnTo>
                  <a:lnTo>
                    <a:pt x="17974" y="11137"/>
                  </a:lnTo>
                  <a:lnTo>
                    <a:pt x="18397" y="10785"/>
                  </a:lnTo>
                  <a:lnTo>
                    <a:pt x="17974" y="14098"/>
                  </a:lnTo>
                  <a:lnTo>
                    <a:pt x="17621" y="16212"/>
                  </a:lnTo>
                  <a:lnTo>
                    <a:pt x="17269" y="18327"/>
                  </a:lnTo>
                  <a:lnTo>
                    <a:pt x="16776" y="20441"/>
                  </a:lnTo>
                  <a:lnTo>
                    <a:pt x="16494" y="21428"/>
                  </a:lnTo>
                  <a:lnTo>
                    <a:pt x="16212" y="22274"/>
                  </a:lnTo>
                  <a:lnTo>
                    <a:pt x="15859" y="23120"/>
                  </a:lnTo>
                  <a:lnTo>
                    <a:pt x="15436" y="23825"/>
                  </a:lnTo>
                  <a:lnTo>
                    <a:pt x="15013" y="24389"/>
                  </a:lnTo>
                  <a:lnTo>
                    <a:pt x="14591" y="24811"/>
                  </a:lnTo>
                  <a:lnTo>
                    <a:pt x="14309" y="24952"/>
                  </a:lnTo>
                  <a:lnTo>
                    <a:pt x="14027" y="25093"/>
                  </a:lnTo>
                  <a:lnTo>
                    <a:pt x="13322" y="25234"/>
                  </a:lnTo>
                  <a:lnTo>
                    <a:pt x="12617" y="25305"/>
                  </a:lnTo>
                  <a:lnTo>
                    <a:pt x="10150" y="25305"/>
                  </a:lnTo>
                  <a:lnTo>
                    <a:pt x="9375" y="25375"/>
                  </a:lnTo>
                  <a:lnTo>
                    <a:pt x="8670" y="25516"/>
                  </a:lnTo>
                  <a:lnTo>
                    <a:pt x="7824" y="25798"/>
                  </a:lnTo>
                  <a:lnTo>
                    <a:pt x="6978" y="26151"/>
                  </a:lnTo>
                  <a:lnTo>
                    <a:pt x="6203" y="26503"/>
                  </a:lnTo>
                  <a:lnTo>
                    <a:pt x="5428" y="26926"/>
                  </a:lnTo>
                  <a:lnTo>
                    <a:pt x="4652" y="27349"/>
                  </a:lnTo>
                  <a:lnTo>
                    <a:pt x="3948" y="27842"/>
                  </a:lnTo>
                  <a:lnTo>
                    <a:pt x="2538" y="28970"/>
                  </a:lnTo>
                  <a:lnTo>
                    <a:pt x="1481" y="29816"/>
                  </a:lnTo>
                  <a:lnTo>
                    <a:pt x="705" y="30521"/>
                  </a:lnTo>
                  <a:lnTo>
                    <a:pt x="212" y="31085"/>
                  </a:lnTo>
                  <a:lnTo>
                    <a:pt x="71" y="31366"/>
                  </a:lnTo>
                  <a:lnTo>
                    <a:pt x="0" y="31507"/>
                  </a:lnTo>
                  <a:lnTo>
                    <a:pt x="0" y="31648"/>
                  </a:lnTo>
                  <a:lnTo>
                    <a:pt x="141" y="31789"/>
                  </a:lnTo>
                  <a:lnTo>
                    <a:pt x="353" y="31930"/>
                  </a:lnTo>
                  <a:lnTo>
                    <a:pt x="635" y="32001"/>
                  </a:lnTo>
                  <a:lnTo>
                    <a:pt x="1622" y="32071"/>
                  </a:lnTo>
                  <a:lnTo>
                    <a:pt x="2961" y="32001"/>
                  </a:lnTo>
                  <a:lnTo>
                    <a:pt x="3807" y="31930"/>
                  </a:lnTo>
                  <a:lnTo>
                    <a:pt x="4652" y="31860"/>
                  </a:lnTo>
                  <a:lnTo>
                    <a:pt x="5498" y="31648"/>
                  </a:lnTo>
                  <a:lnTo>
                    <a:pt x="6273" y="31437"/>
                  </a:lnTo>
                  <a:lnTo>
                    <a:pt x="7049" y="31226"/>
                  </a:lnTo>
                  <a:lnTo>
                    <a:pt x="7824" y="30873"/>
                  </a:lnTo>
                  <a:lnTo>
                    <a:pt x="9304" y="30168"/>
                  </a:lnTo>
                  <a:lnTo>
                    <a:pt x="10784" y="29322"/>
                  </a:lnTo>
                  <a:lnTo>
                    <a:pt x="12124" y="28336"/>
                  </a:lnTo>
                  <a:lnTo>
                    <a:pt x="13392" y="27278"/>
                  </a:lnTo>
                  <a:lnTo>
                    <a:pt x="14661" y="26151"/>
                  </a:lnTo>
                  <a:lnTo>
                    <a:pt x="13956" y="28265"/>
                  </a:lnTo>
                  <a:lnTo>
                    <a:pt x="13322" y="30450"/>
                  </a:lnTo>
                  <a:lnTo>
                    <a:pt x="12899" y="31507"/>
                  </a:lnTo>
                  <a:lnTo>
                    <a:pt x="12476" y="32565"/>
                  </a:lnTo>
                  <a:lnTo>
                    <a:pt x="12053" y="33551"/>
                  </a:lnTo>
                  <a:lnTo>
                    <a:pt x="11489" y="34468"/>
                  </a:lnTo>
                  <a:lnTo>
                    <a:pt x="11137" y="35032"/>
                  </a:lnTo>
                  <a:lnTo>
                    <a:pt x="10714" y="35455"/>
                  </a:lnTo>
                  <a:lnTo>
                    <a:pt x="10221" y="35877"/>
                  </a:lnTo>
                  <a:lnTo>
                    <a:pt x="9727" y="36159"/>
                  </a:lnTo>
                  <a:lnTo>
                    <a:pt x="8740" y="36864"/>
                  </a:lnTo>
                  <a:lnTo>
                    <a:pt x="8247" y="37287"/>
                  </a:lnTo>
                  <a:lnTo>
                    <a:pt x="7683" y="37781"/>
                  </a:lnTo>
                  <a:lnTo>
                    <a:pt x="7331" y="38133"/>
                  </a:lnTo>
                  <a:lnTo>
                    <a:pt x="6978" y="38697"/>
                  </a:lnTo>
                  <a:lnTo>
                    <a:pt x="6133" y="40107"/>
                  </a:lnTo>
                  <a:lnTo>
                    <a:pt x="5216" y="41798"/>
                  </a:lnTo>
                  <a:lnTo>
                    <a:pt x="4864" y="42644"/>
                  </a:lnTo>
                  <a:lnTo>
                    <a:pt x="4511" y="43490"/>
                  </a:lnTo>
                  <a:lnTo>
                    <a:pt x="4300" y="44336"/>
                  </a:lnTo>
                  <a:lnTo>
                    <a:pt x="4159" y="45111"/>
                  </a:lnTo>
                  <a:lnTo>
                    <a:pt x="4159" y="45816"/>
                  </a:lnTo>
                  <a:lnTo>
                    <a:pt x="4159" y="46098"/>
                  </a:lnTo>
                  <a:lnTo>
                    <a:pt x="4229" y="46380"/>
                  </a:lnTo>
                  <a:lnTo>
                    <a:pt x="4370" y="46591"/>
                  </a:lnTo>
                  <a:lnTo>
                    <a:pt x="4511" y="46803"/>
                  </a:lnTo>
                  <a:lnTo>
                    <a:pt x="4723" y="46944"/>
                  </a:lnTo>
                  <a:lnTo>
                    <a:pt x="4934" y="47084"/>
                  </a:lnTo>
                  <a:lnTo>
                    <a:pt x="5216" y="47155"/>
                  </a:lnTo>
                  <a:lnTo>
                    <a:pt x="5992" y="47155"/>
                  </a:lnTo>
                  <a:lnTo>
                    <a:pt x="6414" y="47014"/>
                  </a:lnTo>
                  <a:lnTo>
                    <a:pt x="7049" y="46803"/>
                  </a:lnTo>
                  <a:lnTo>
                    <a:pt x="7683" y="46521"/>
                  </a:lnTo>
                  <a:lnTo>
                    <a:pt x="8388" y="46168"/>
                  </a:lnTo>
                  <a:lnTo>
                    <a:pt x="9093" y="45745"/>
                  </a:lnTo>
                  <a:lnTo>
                    <a:pt x="9798" y="45252"/>
                  </a:lnTo>
                  <a:lnTo>
                    <a:pt x="10432" y="44688"/>
                  </a:lnTo>
                  <a:lnTo>
                    <a:pt x="11066" y="44124"/>
                  </a:lnTo>
                  <a:lnTo>
                    <a:pt x="11630" y="43490"/>
                  </a:lnTo>
                  <a:lnTo>
                    <a:pt x="12194" y="42855"/>
                  </a:lnTo>
                  <a:lnTo>
                    <a:pt x="12687" y="42151"/>
                  </a:lnTo>
                  <a:lnTo>
                    <a:pt x="13040" y="41446"/>
                  </a:lnTo>
                  <a:lnTo>
                    <a:pt x="13392" y="40741"/>
                  </a:lnTo>
                  <a:lnTo>
                    <a:pt x="13604" y="40036"/>
                  </a:lnTo>
                  <a:lnTo>
                    <a:pt x="13674" y="39261"/>
                  </a:lnTo>
                  <a:lnTo>
                    <a:pt x="13674" y="38556"/>
                  </a:lnTo>
                  <a:lnTo>
                    <a:pt x="13533" y="37851"/>
                  </a:lnTo>
                  <a:lnTo>
                    <a:pt x="13392" y="37640"/>
                  </a:lnTo>
                  <a:lnTo>
                    <a:pt x="13181" y="37358"/>
                  </a:lnTo>
                  <a:lnTo>
                    <a:pt x="12758" y="36794"/>
                  </a:lnTo>
                  <a:lnTo>
                    <a:pt x="12335" y="36300"/>
                  </a:lnTo>
                  <a:lnTo>
                    <a:pt x="12194" y="36018"/>
                  </a:lnTo>
                  <a:lnTo>
                    <a:pt x="12124" y="35807"/>
                  </a:lnTo>
                  <a:lnTo>
                    <a:pt x="12194" y="35455"/>
                  </a:lnTo>
                  <a:lnTo>
                    <a:pt x="12335" y="34961"/>
                  </a:lnTo>
                  <a:lnTo>
                    <a:pt x="12828" y="33763"/>
                  </a:lnTo>
                  <a:lnTo>
                    <a:pt x="13815" y="31719"/>
                  </a:lnTo>
                  <a:lnTo>
                    <a:pt x="14591" y="29675"/>
                  </a:lnTo>
                  <a:lnTo>
                    <a:pt x="15295" y="27560"/>
                  </a:lnTo>
                  <a:lnTo>
                    <a:pt x="16000" y="25516"/>
                  </a:lnTo>
                  <a:lnTo>
                    <a:pt x="16635" y="23402"/>
                  </a:lnTo>
                  <a:lnTo>
                    <a:pt x="16635" y="24177"/>
                  </a:lnTo>
                  <a:lnTo>
                    <a:pt x="16705" y="24952"/>
                  </a:lnTo>
                  <a:lnTo>
                    <a:pt x="16846" y="25728"/>
                  </a:lnTo>
                  <a:lnTo>
                    <a:pt x="16987" y="26503"/>
                  </a:lnTo>
                  <a:lnTo>
                    <a:pt x="17198" y="27208"/>
                  </a:lnTo>
                  <a:lnTo>
                    <a:pt x="17480" y="27983"/>
                  </a:lnTo>
                  <a:lnTo>
                    <a:pt x="17762" y="28688"/>
                  </a:lnTo>
                  <a:lnTo>
                    <a:pt x="18115" y="29393"/>
                  </a:lnTo>
                  <a:lnTo>
                    <a:pt x="18538" y="30027"/>
                  </a:lnTo>
                  <a:lnTo>
                    <a:pt x="18961" y="30662"/>
                  </a:lnTo>
                  <a:lnTo>
                    <a:pt x="19454" y="31296"/>
                  </a:lnTo>
                  <a:lnTo>
                    <a:pt x="20018" y="31860"/>
                  </a:lnTo>
                  <a:lnTo>
                    <a:pt x="20582" y="32353"/>
                  </a:lnTo>
                  <a:lnTo>
                    <a:pt x="21216" y="32847"/>
                  </a:lnTo>
                  <a:lnTo>
                    <a:pt x="21850" y="33270"/>
                  </a:lnTo>
                  <a:lnTo>
                    <a:pt x="22555" y="33622"/>
                  </a:lnTo>
                  <a:lnTo>
                    <a:pt x="23049" y="33904"/>
                  </a:lnTo>
                  <a:lnTo>
                    <a:pt x="23612" y="34045"/>
                  </a:lnTo>
                  <a:lnTo>
                    <a:pt x="23894" y="34115"/>
                  </a:lnTo>
                  <a:lnTo>
                    <a:pt x="24106" y="34115"/>
                  </a:lnTo>
                  <a:lnTo>
                    <a:pt x="24317" y="34045"/>
                  </a:lnTo>
                  <a:lnTo>
                    <a:pt x="24458" y="33833"/>
                  </a:lnTo>
                  <a:lnTo>
                    <a:pt x="24458" y="33692"/>
                  </a:lnTo>
                  <a:lnTo>
                    <a:pt x="24458" y="33411"/>
                  </a:lnTo>
                  <a:lnTo>
                    <a:pt x="24247" y="32635"/>
                  </a:lnTo>
                  <a:lnTo>
                    <a:pt x="23965" y="31719"/>
                  </a:lnTo>
                  <a:lnTo>
                    <a:pt x="23542" y="30591"/>
                  </a:lnTo>
                  <a:lnTo>
                    <a:pt x="22767" y="28547"/>
                  </a:lnTo>
                  <a:lnTo>
                    <a:pt x="22203" y="27137"/>
                  </a:lnTo>
                  <a:lnTo>
                    <a:pt x="21780" y="25798"/>
                  </a:lnTo>
                  <a:lnTo>
                    <a:pt x="21216" y="24389"/>
                  </a:lnTo>
                  <a:lnTo>
                    <a:pt x="20652" y="23120"/>
                  </a:lnTo>
                  <a:lnTo>
                    <a:pt x="19877" y="21851"/>
                  </a:lnTo>
                  <a:lnTo>
                    <a:pt x="19454" y="21146"/>
                  </a:lnTo>
                  <a:lnTo>
                    <a:pt x="19102" y="20653"/>
                  </a:lnTo>
                  <a:lnTo>
                    <a:pt x="18467" y="19878"/>
                  </a:lnTo>
                  <a:lnTo>
                    <a:pt x="18256" y="19455"/>
                  </a:lnTo>
                  <a:lnTo>
                    <a:pt x="18115" y="19032"/>
                  </a:lnTo>
                  <a:lnTo>
                    <a:pt x="18044" y="18468"/>
                  </a:lnTo>
                  <a:lnTo>
                    <a:pt x="18044" y="17763"/>
                  </a:lnTo>
                  <a:lnTo>
                    <a:pt x="18185" y="16283"/>
                  </a:lnTo>
                  <a:lnTo>
                    <a:pt x="18397" y="14732"/>
                  </a:lnTo>
                  <a:lnTo>
                    <a:pt x="19031" y="11701"/>
                  </a:lnTo>
                  <a:lnTo>
                    <a:pt x="19595" y="8671"/>
                  </a:lnTo>
                  <a:lnTo>
                    <a:pt x="19877" y="7120"/>
                  </a:lnTo>
                  <a:lnTo>
                    <a:pt x="20018" y="5640"/>
                  </a:lnTo>
                  <a:lnTo>
                    <a:pt x="20370" y="6767"/>
                  </a:lnTo>
                  <a:lnTo>
                    <a:pt x="20793" y="7825"/>
                  </a:lnTo>
                  <a:lnTo>
                    <a:pt x="21286" y="8741"/>
                  </a:lnTo>
                  <a:lnTo>
                    <a:pt x="21921" y="9587"/>
                  </a:lnTo>
                  <a:lnTo>
                    <a:pt x="22555" y="10433"/>
                  </a:lnTo>
                  <a:lnTo>
                    <a:pt x="23331" y="11278"/>
                  </a:lnTo>
                  <a:lnTo>
                    <a:pt x="24811" y="12900"/>
                  </a:lnTo>
                  <a:lnTo>
                    <a:pt x="25868" y="14239"/>
                  </a:lnTo>
                  <a:lnTo>
                    <a:pt x="26432" y="14944"/>
                  </a:lnTo>
                  <a:lnTo>
                    <a:pt x="27066" y="15507"/>
                  </a:lnTo>
                  <a:lnTo>
                    <a:pt x="27348" y="15789"/>
                  </a:lnTo>
                  <a:lnTo>
                    <a:pt x="27701" y="15930"/>
                  </a:lnTo>
                  <a:lnTo>
                    <a:pt x="27982" y="16001"/>
                  </a:lnTo>
                  <a:lnTo>
                    <a:pt x="28194" y="15930"/>
                  </a:lnTo>
                  <a:lnTo>
                    <a:pt x="28476" y="15860"/>
                  </a:lnTo>
                  <a:lnTo>
                    <a:pt x="28687" y="15578"/>
                  </a:lnTo>
                  <a:lnTo>
                    <a:pt x="28899" y="15226"/>
                  </a:lnTo>
                  <a:lnTo>
                    <a:pt x="29110" y="14662"/>
                  </a:lnTo>
                  <a:lnTo>
                    <a:pt x="29181" y="14168"/>
                  </a:lnTo>
                  <a:lnTo>
                    <a:pt x="29251" y="13675"/>
                  </a:lnTo>
                  <a:lnTo>
                    <a:pt x="29251" y="13111"/>
                  </a:lnTo>
                  <a:lnTo>
                    <a:pt x="29181" y="12477"/>
                  </a:lnTo>
                  <a:lnTo>
                    <a:pt x="28969" y="11278"/>
                  </a:lnTo>
                  <a:lnTo>
                    <a:pt x="28617" y="10080"/>
                  </a:lnTo>
                  <a:lnTo>
                    <a:pt x="28123" y="8811"/>
                  </a:lnTo>
                  <a:lnTo>
                    <a:pt x="27630" y="7684"/>
                  </a:lnTo>
                  <a:lnTo>
                    <a:pt x="27066" y="6626"/>
                  </a:lnTo>
                  <a:lnTo>
                    <a:pt x="26573" y="5781"/>
                  </a:lnTo>
                  <a:lnTo>
                    <a:pt x="26150" y="5217"/>
                  </a:lnTo>
                  <a:lnTo>
                    <a:pt x="25516" y="4512"/>
                  </a:lnTo>
                  <a:lnTo>
                    <a:pt x="24670" y="3807"/>
                  </a:lnTo>
                  <a:lnTo>
                    <a:pt x="23753" y="3102"/>
                  </a:lnTo>
                  <a:lnTo>
                    <a:pt x="22767" y="2538"/>
                  </a:lnTo>
                  <a:lnTo>
                    <a:pt x="22273" y="2256"/>
                  </a:lnTo>
                  <a:lnTo>
                    <a:pt x="21780" y="2115"/>
                  </a:lnTo>
                  <a:lnTo>
                    <a:pt x="21357" y="2045"/>
                  </a:lnTo>
                  <a:lnTo>
                    <a:pt x="20934" y="2045"/>
                  </a:lnTo>
                  <a:lnTo>
                    <a:pt x="20511" y="2186"/>
                  </a:lnTo>
                  <a:lnTo>
                    <a:pt x="20229" y="2397"/>
                  </a:lnTo>
                  <a:lnTo>
                    <a:pt x="20088" y="1129"/>
                  </a:lnTo>
                  <a:lnTo>
                    <a:pt x="19947" y="1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30" name="Google Shape;130;p3"/>
            <p:cNvGrpSpPr/>
            <p:nvPr/>
          </p:nvGrpSpPr>
          <p:grpSpPr>
            <a:xfrm>
              <a:off x="818425" y="1334150"/>
              <a:ext cx="925100" cy="1370950"/>
              <a:chOff x="3112200" y="1334150"/>
              <a:chExt cx="925100" cy="1370950"/>
            </a:xfrm>
          </p:grpSpPr>
          <p:sp>
            <p:nvSpPr>
              <p:cNvPr id="131" name="Google Shape;131;p3"/>
              <p:cNvSpPr/>
              <p:nvPr/>
            </p:nvSpPr>
            <p:spPr>
              <a:xfrm>
                <a:off x="3173850" y="1334150"/>
                <a:ext cx="819400" cy="1279300"/>
              </a:xfrm>
              <a:custGeom>
                <a:rect b="b" l="l" r="r" t="t"/>
                <a:pathLst>
                  <a:path extrusionOk="0" h="51172" w="32776">
                    <a:moveTo>
                      <a:pt x="15155" y="0"/>
                    </a:moveTo>
                    <a:lnTo>
                      <a:pt x="15026" y="431"/>
                    </a:lnTo>
                    <a:lnTo>
                      <a:pt x="15084" y="353"/>
                    </a:lnTo>
                    <a:lnTo>
                      <a:pt x="15155" y="0"/>
                    </a:lnTo>
                    <a:close/>
                    <a:moveTo>
                      <a:pt x="15026" y="431"/>
                    </a:moveTo>
                    <a:lnTo>
                      <a:pt x="14873" y="635"/>
                    </a:lnTo>
                    <a:lnTo>
                      <a:pt x="14380" y="1339"/>
                    </a:lnTo>
                    <a:lnTo>
                      <a:pt x="13957" y="2044"/>
                    </a:lnTo>
                    <a:lnTo>
                      <a:pt x="13745" y="2397"/>
                    </a:lnTo>
                    <a:lnTo>
                      <a:pt x="13604" y="2820"/>
                    </a:lnTo>
                    <a:lnTo>
                      <a:pt x="13252" y="3947"/>
                    </a:lnTo>
                    <a:lnTo>
                      <a:pt x="13040" y="5146"/>
                    </a:lnTo>
                    <a:lnTo>
                      <a:pt x="12970" y="6273"/>
                    </a:lnTo>
                    <a:lnTo>
                      <a:pt x="12899" y="7472"/>
                    </a:lnTo>
                    <a:lnTo>
                      <a:pt x="12970" y="8670"/>
                    </a:lnTo>
                    <a:lnTo>
                      <a:pt x="13181" y="9798"/>
                    </a:lnTo>
                    <a:lnTo>
                      <a:pt x="13463" y="10996"/>
                    </a:lnTo>
                    <a:lnTo>
                      <a:pt x="13816" y="12124"/>
                    </a:lnTo>
                    <a:lnTo>
                      <a:pt x="14098" y="13251"/>
                    </a:lnTo>
                    <a:lnTo>
                      <a:pt x="14380" y="14379"/>
                    </a:lnTo>
                    <a:lnTo>
                      <a:pt x="14591" y="15436"/>
                    </a:lnTo>
                    <a:lnTo>
                      <a:pt x="14662" y="16564"/>
                    </a:lnTo>
                    <a:lnTo>
                      <a:pt x="14662" y="17128"/>
                    </a:lnTo>
                    <a:lnTo>
                      <a:pt x="14591" y="17692"/>
                    </a:lnTo>
                    <a:lnTo>
                      <a:pt x="14380" y="18115"/>
                    </a:lnTo>
                    <a:lnTo>
                      <a:pt x="14168" y="18538"/>
                    </a:lnTo>
                    <a:lnTo>
                      <a:pt x="13886" y="18820"/>
                    </a:lnTo>
                    <a:lnTo>
                      <a:pt x="13604" y="19172"/>
                    </a:lnTo>
                    <a:lnTo>
                      <a:pt x="13252" y="19383"/>
                    </a:lnTo>
                    <a:lnTo>
                      <a:pt x="12829" y="19595"/>
                    </a:lnTo>
                    <a:lnTo>
                      <a:pt x="11983" y="19947"/>
                    </a:lnTo>
                    <a:lnTo>
                      <a:pt x="10996" y="20229"/>
                    </a:lnTo>
                    <a:lnTo>
                      <a:pt x="9023" y="20652"/>
                    </a:lnTo>
                    <a:lnTo>
                      <a:pt x="7190" y="21146"/>
                    </a:lnTo>
                    <a:lnTo>
                      <a:pt x="4018" y="22132"/>
                    </a:lnTo>
                    <a:lnTo>
                      <a:pt x="2468" y="22696"/>
                    </a:lnTo>
                    <a:lnTo>
                      <a:pt x="1129" y="23260"/>
                    </a:lnTo>
                    <a:lnTo>
                      <a:pt x="635" y="23472"/>
                    </a:lnTo>
                    <a:lnTo>
                      <a:pt x="212" y="23754"/>
                    </a:lnTo>
                    <a:lnTo>
                      <a:pt x="1" y="23965"/>
                    </a:lnTo>
                    <a:lnTo>
                      <a:pt x="1" y="24035"/>
                    </a:lnTo>
                    <a:lnTo>
                      <a:pt x="1" y="24106"/>
                    </a:lnTo>
                    <a:lnTo>
                      <a:pt x="494" y="23965"/>
                    </a:lnTo>
                    <a:lnTo>
                      <a:pt x="1763" y="23613"/>
                    </a:lnTo>
                    <a:lnTo>
                      <a:pt x="5851" y="22555"/>
                    </a:lnTo>
                    <a:lnTo>
                      <a:pt x="10080" y="21568"/>
                    </a:lnTo>
                    <a:lnTo>
                      <a:pt x="12477" y="21075"/>
                    </a:lnTo>
                    <a:lnTo>
                      <a:pt x="11490" y="23331"/>
                    </a:lnTo>
                    <a:lnTo>
                      <a:pt x="10785" y="25163"/>
                    </a:lnTo>
                    <a:lnTo>
                      <a:pt x="10010" y="27207"/>
                    </a:lnTo>
                    <a:lnTo>
                      <a:pt x="9305" y="29251"/>
                    </a:lnTo>
                    <a:lnTo>
                      <a:pt x="8811" y="31013"/>
                    </a:lnTo>
                    <a:lnTo>
                      <a:pt x="8670" y="31718"/>
                    </a:lnTo>
                    <a:lnTo>
                      <a:pt x="8670" y="32353"/>
                    </a:lnTo>
                    <a:lnTo>
                      <a:pt x="8670" y="32705"/>
                    </a:lnTo>
                    <a:lnTo>
                      <a:pt x="8741" y="32846"/>
                    </a:lnTo>
                    <a:lnTo>
                      <a:pt x="8882" y="32916"/>
                    </a:lnTo>
                    <a:lnTo>
                      <a:pt x="8952" y="32916"/>
                    </a:lnTo>
                    <a:lnTo>
                      <a:pt x="9093" y="32705"/>
                    </a:lnTo>
                    <a:lnTo>
                      <a:pt x="9446" y="32071"/>
                    </a:lnTo>
                    <a:lnTo>
                      <a:pt x="10362" y="29815"/>
                    </a:lnTo>
                    <a:lnTo>
                      <a:pt x="11701" y="26220"/>
                    </a:lnTo>
                    <a:lnTo>
                      <a:pt x="11983" y="27207"/>
                    </a:lnTo>
                    <a:lnTo>
                      <a:pt x="12265" y="28265"/>
                    </a:lnTo>
                    <a:lnTo>
                      <a:pt x="12617" y="29322"/>
                    </a:lnTo>
                    <a:lnTo>
                      <a:pt x="12758" y="30379"/>
                    </a:lnTo>
                    <a:lnTo>
                      <a:pt x="13181" y="32071"/>
                    </a:lnTo>
                    <a:lnTo>
                      <a:pt x="12970" y="32141"/>
                    </a:lnTo>
                    <a:lnTo>
                      <a:pt x="12829" y="32282"/>
                    </a:lnTo>
                    <a:lnTo>
                      <a:pt x="12758" y="32494"/>
                    </a:lnTo>
                    <a:lnTo>
                      <a:pt x="12688" y="32705"/>
                    </a:lnTo>
                    <a:lnTo>
                      <a:pt x="12899" y="33339"/>
                    </a:lnTo>
                    <a:lnTo>
                      <a:pt x="13040" y="33621"/>
                    </a:lnTo>
                    <a:lnTo>
                      <a:pt x="13181" y="33762"/>
                    </a:lnTo>
                    <a:lnTo>
                      <a:pt x="13322" y="33903"/>
                    </a:lnTo>
                    <a:lnTo>
                      <a:pt x="13604" y="33903"/>
                    </a:lnTo>
                    <a:lnTo>
                      <a:pt x="13675" y="33833"/>
                    </a:lnTo>
                    <a:lnTo>
                      <a:pt x="13957" y="33621"/>
                    </a:lnTo>
                    <a:lnTo>
                      <a:pt x="14168" y="33269"/>
                    </a:lnTo>
                    <a:lnTo>
                      <a:pt x="14380" y="32705"/>
                    </a:lnTo>
                    <a:lnTo>
                      <a:pt x="14450" y="32141"/>
                    </a:lnTo>
                    <a:lnTo>
                      <a:pt x="14450" y="31718"/>
                    </a:lnTo>
                    <a:lnTo>
                      <a:pt x="14380" y="31225"/>
                    </a:lnTo>
                    <a:lnTo>
                      <a:pt x="14309" y="30802"/>
                    </a:lnTo>
                    <a:lnTo>
                      <a:pt x="14168" y="30379"/>
                    </a:lnTo>
                    <a:lnTo>
                      <a:pt x="13745" y="29533"/>
                    </a:lnTo>
                    <a:lnTo>
                      <a:pt x="13322" y="28687"/>
                    </a:lnTo>
                    <a:lnTo>
                      <a:pt x="12829" y="27842"/>
                    </a:lnTo>
                    <a:lnTo>
                      <a:pt x="12477" y="27066"/>
                    </a:lnTo>
                    <a:lnTo>
                      <a:pt x="12124" y="26220"/>
                    </a:lnTo>
                    <a:lnTo>
                      <a:pt x="12054" y="25868"/>
                    </a:lnTo>
                    <a:lnTo>
                      <a:pt x="11983" y="25445"/>
                    </a:lnTo>
                    <a:lnTo>
                      <a:pt x="11983" y="25093"/>
                    </a:lnTo>
                    <a:lnTo>
                      <a:pt x="12054" y="24740"/>
                    </a:lnTo>
                    <a:lnTo>
                      <a:pt x="12336" y="23824"/>
                    </a:lnTo>
                    <a:lnTo>
                      <a:pt x="12829" y="22908"/>
                    </a:lnTo>
                    <a:lnTo>
                      <a:pt x="13322" y="21921"/>
                    </a:lnTo>
                    <a:lnTo>
                      <a:pt x="13886" y="20934"/>
                    </a:lnTo>
                    <a:lnTo>
                      <a:pt x="14521" y="20088"/>
                    </a:lnTo>
                    <a:lnTo>
                      <a:pt x="15507" y="18749"/>
                    </a:lnTo>
                    <a:lnTo>
                      <a:pt x="16706" y="21709"/>
                    </a:lnTo>
                    <a:lnTo>
                      <a:pt x="17974" y="24670"/>
                    </a:lnTo>
                    <a:lnTo>
                      <a:pt x="20653" y="30520"/>
                    </a:lnTo>
                    <a:lnTo>
                      <a:pt x="21428" y="32212"/>
                    </a:lnTo>
                    <a:lnTo>
                      <a:pt x="21639" y="32846"/>
                    </a:lnTo>
                    <a:lnTo>
                      <a:pt x="21710" y="33410"/>
                    </a:lnTo>
                    <a:lnTo>
                      <a:pt x="21710" y="33974"/>
                    </a:lnTo>
                    <a:lnTo>
                      <a:pt x="21569" y="34538"/>
                    </a:lnTo>
                    <a:lnTo>
                      <a:pt x="21216" y="35242"/>
                    </a:lnTo>
                    <a:lnTo>
                      <a:pt x="20794" y="36088"/>
                    </a:lnTo>
                    <a:lnTo>
                      <a:pt x="20300" y="37146"/>
                    </a:lnTo>
                    <a:lnTo>
                      <a:pt x="19877" y="38203"/>
                    </a:lnTo>
                    <a:lnTo>
                      <a:pt x="19666" y="38626"/>
                    </a:lnTo>
                    <a:lnTo>
                      <a:pt x="19384" y="39119"/>
                    </a:lnTo>
                    <a:lnTo>
                      <a:pt x="19032" y="39472"/>
                    </a:lnTo>
                    <a:lnTo>
                      <a:pt x="18609" y="39824"/>
                    </a:lnTo>
                    <a:lnTo>
                      <a:pt x="18186" y="40035"/>
                    </a:lnTo>
                    <a:lnTo>
                      <a:pt x="17692" y="40317"/>
                    </a:lnTo>
                    <a:lnTo>
                      <a:pt x="16565" y="40811"/>
                    </a:lnTo>
                    <a:lnTo>
                      <a:pt x="14521" y="41586"/>
                    </a:lnTo>
                    <a:lnTo>
                      <a:pt x="14239" y="41586"/>
                    </a:lnTo>
                    <a:lnTo>
                      <a:pt x="13957" y="41516"/>
                    </a:lnTo>
                    <a:lnTo>
                      <a:pt x="13322" y="41445"/>
                    </a:lnTo>
                    <a:lnTo>
                      <a:pt x="13040" y="41516"/>
                    </a:lnTo>
                    <a:lnTo>
                      <a:pt x="12829" y="41657"/>
                    </a:lnTo>
                    <a:lnTo>
                      <a:pt x="12758" y="41798"/>
                    </a:lnTo>
                    <a:lnTo>
                      <a:pt x="12688" y="41938"/>
                    </a:lnTo>
                    <a:lnTo>
                      <a:pt x="12688" y="42432"/>
                    </a:lnTo>
                    <a:lnTo>
                      <a:pt x="12758" y="42784"/>
                    </a:lnTo>
                    <a:lnTo>
                      <a:pt x="12899" y="42996"/>
                    </a:lnTo>
                    <a:lnTo>
                      <a:pt x="13181" y="43066"/>
                    </a:lnTo>
                    <a:lnTo>
                      <a:pt x="13604" y="43137"/>
                    </a:lnTo>
                    <a:lnTo>
                      <a:pt x="14027" y="43066"/>
                    </a:lnTo>
                    <a:lnTo>
                      <a:pt x="14450" y="42925"/>
                    </a:lnTo>
                    <a:lnTo>
                      <a:pt x="15507" y="42502"/>
                    </a:lnTo>
                    <a:lnTo>
                      <a:pt x="16635" y="42009"/>
                    </a:lnTo>
                    <a:lnTo>
                      <a:pt x="17622" y="41516"/>
                    </a:lnTo>
                    <a:lnTo>
                      <a:pt x="18468" y="41093"/>
                    </a:lnTo>
                    <a:lnTo>
                      <a:pt x="19032" y="40881"/>
                    </a:lnTo>
                    <a:lnTo>
                      <a:pt x="18820" y="41868"/>
                    </a:lnTo>
                    <a:lnTo>
                      <a:pt x="18750" y="43066"/>
                    </a:lnTo>
                    <a:lnTo>
                      <a:pt x="18609" y="44194"/>
                    </a:lnTo>
                    <a:lnTo>
                      <a:pt x="18538" y="44687"/>
                    </a:lnTo>
                    <a:lnTo>
                      <a:pt x="18327" y="45181"/>
                    </a:lnTo>
                    <a:lnTo>
                      <a:pt x="18186" y="45463"/>
                    </a:lnTo>
                    <a:lnTo>
                      <a:pt x="18045" y="45745"/>
                    </a:lnTo>
                    <a:lnTo>
                      <a:pt x="17551" y="46238"/>
                    </a:lnTo>
                    <a:lnTo>
                      <a:pt x="17410" y="46449"/>
                    </a:lnTo>
                    <a:lnTo>
                      <a:pt x="17199" y="46802"/>
                    </a:lnTo>
                    <a:lnTo>
                      <a:pt x="17128" y="47084"/>
                    </a:lnTo>
                    <a:lnTo>
                      <a:pt x="17058" y="47436"/>
                    </a:lnTo>
                    <a:lnTo>
                      <a:pt x="17058" y="47859"/>
                    </a:lnTo>
                    <a:lnTo>
                      <a:pt x="17128" y="48212"/>
                    </a:lnTo>
                    <a:lnTo>
                      <a:pt x="17269" y="48494"/>
                    </a:lnTo>
                    <a:lnTo>
                      <a:pt x="17410" y="48705"/>
                    </a:lnTo>
                    <a:lnTo>
                      <a:pt x="17551" y="48846"/>
                    </a:lnTo>
                    <a:lnTo>
                      <a:pt x="17763" y="48987"/>
                    </a:lnTo>
                    <a:lnTo>
                      <a:pt x="18256" y="48987"/>
                    </a:lnTo>
                    <a:lnTo>
                      <a:pt x="18750" y="48846"/>
                    </a:lnTo>
                    <a:lnTo>
                      <a:pt x="19243" y="48494"/>
                    </a:lnTo>
                    <a:lnTo>
                      <a:pt x="19666" y="48071"/>
                    </a:lnTo>
                    <a:lnTo>
                      <a:pt x="20018" y="47507"/>
                    </a:lnTo>
                    <a:lnTo>
                      <a:pt x="20018" y="47366"/>
                    </a:lnTo>
                    <a:lnTo>
                      <a:pt x="20018" y="47154"/>
                    </a:lnTo>
                    <a:lnTo>
                      <a:pt x="19948" y="46943"/>
                    </a:lnTo>
                    <a:lnTo>
                      <a:pt x="19877" y="46661"/>
                    </a:lnTo>
                    <a:lnTo>
                      <a:pt x="19807" y="46379"/>
                    </a:lnTo>
                    <a:lnTo>
                      <a:pt x="19807" y="45745"/>
                    </a:lnTo>
                    <a:lnTo>
                      <a:pt x="19736" y="44969"/>
                    </a:lnTo>
                    <a:lnTo>
                      <a:pt x="19666" y="44123"/>
                    </a:lnTo>
                    <a:lnTo>
                      <a:pt x="19736" y="43348"/>
                    </a:lnTo>
                    <a:lnTo>
                      <a:pt x="19877" y="42150"/>
                    </a:lnTo>
                    <a:lnTo>
                      <a:pt x="20159" y="41022"/>
                    </a:lnTo>
                    <a:lnTo>
                      <a:pt x="20794" y="38767"/>
                    </a:lnTo>
                    <a:lnTo>
                      <a:pt x="21498" y="36511"/>
                    </a:lnTo>
                    <a:lnTo>
                      <a:pt x="22344" y="34326"/>
                    </a:lnTo>
                    <a:lnTo>
                      <a:pt x="23190" y="36441"/>
                    </a:lnTo>
                    <a:lnTo>
                      <a:pt x="24036" y="38555"/>
                    </a:lnTo>
                    <a:lnTo>
                      <a:pt x="24811" y="40740"/>
                    </a:lnTo>
                    <a:lnTo>
                      <a:pt x="25446" y="42925"/>
                    </a:lnTo>
                    <a:lnTo>
                      <a:pt x="25516" y="43630"/>
                    </a:lnTo>
                    <a:lnTo>
                      <a:pt x="25657" y="44687"/>
                    </a:lnTo>
                    <a:lnTo>
                      <a:pt x="25868" y="47366"/>
                    </a:lnTo>
                    <a:lnTo>
                      <a:pt x="26080" y="48775"/>
                    </a:lnTo>
                    <a:lnTo>
                      <a:pt x="26221" y="49903"/>
                    </a:lnTo>
                    <a:lnTo>
                      <a:pt x="26432" y="50819"/>
                    </a:lnTo>
                    <a:lnTo>
                      <a:pt x="26573" y="51031"/>
                    </a:lnTo>
                    <a:lnTo>
                      <a:pt x="26714" y="51172"/>
                    </a:lnTo>
                    <a:lnTo>
                      <a:pt x="27208" y="51172"/>
                    </a:lnTo>
                    <a:lnTo>
                      <a:pt x="27349" y="51031"/>
                    </a:lnTo>
                    <a:lnTo>
                      <a:pt x="27490" y="50890"/>
                    </a:lnTo>
                    <a:lnTo>
                      <a:pt x="27630" y="50608"/>
                    </a:lnTo>
                    <a:lnTo>
                      <a:pt x="27701" y="50326"/>
                    </a:lnTo>
                    <a:lnTo>
                      <a:pt x="27771" y="49480"/>
                    </a:lnTo>
                    <a:lnTo>
                      <a:pt x="27771" y="48494"/>
                    </a:lnTo>
                    <a:lnTo>
                      <a:pt x="27630" y="47366"/>
                    </a:lnTo>
                    <a:lnTo>
                      <a:pt x="27490" y="46168"/>
                    </a:lnTo>
                    <a:lnTo>
                      <a:pt x="27208" y="44828"/>
                    </a:lnTo>
                    <a:lnTo>
                      <a:pt x="26644" y="42150"/>
                    </a:lnTo>
                    <a:lnTo>
                      <a:pt x="25939" y="39753"/>
                    </a:lnTo>
                    <a:lnTo>
                      <a:pt x="25375" y="37850"/>
                    </a:lnTo>
                    <a:lnTo>
                      <a:pt x="25023" y="36793"/>
                    </a:lnTo>
                    <a:lnTo>
                      <a:pt x="25023" y="36793"/>
                    </a:lnTo>
                    <a:lnTo>
                      <a:pt x="25586" y="37075"/>
                    </a:lnTo>
                    <a:lnTo>
                      <a:pt x="26080" y="37216"/>
                    </a:lnTo>
                    <a:lnTo>
                      <a:pt x="27208" y="37568"/>
                    </a:lnTo>
                    <a:lnTo>
                      <a:pt x="27701" y="37780"/>
                    </a:lnTo>
                    <a:lnTo>
                      <a:pt x="28265" y="37991"/>
                    </a:lnTo>
                    <a:lnTo>
                      <a:pt x="28758" y="38273"/>
                    </a:lnTo>
                    <a:lnTo>
                      <a:pt x="29252" y="38626"/>
                    </a:lnTo>
                    <a:lnTo>
                      <a:pt x="29675" y="39049"/>
                    </a:lnTo>
                    <a:lnTo>
                      <a:pt x="30168" y="39683"/>
                    </a:lnTo>
                    <a:lnTo>
                      <a:pt x="30732" y="40247"/>
                    </a:lnTo>
                    <a:lnTo>
                      <a:pt x="30943" y="40388"/>
                    </a:lnTo>
                    <a:lnTo>
                      <a:pt x="31225" y="40458"/>
                    </a:lnTo>
                    <a:lnTo>
                      <a:pt x="31719" y="40458"/>
                    </a:lnTo>
                    <a:lnTo>
                      <a:pt x="31930" y="40388"/>
                    </a:lnTo>
                    <a:lnTo>
                      <a:pt x="32071" y="40317"/>
                    </a:lnTo>
                    <a:lnTo>
                      <a:pt x="32282" y="40176"/>
                    </a:lnTo>
                    <a:lnTo>
                      <a:pt x="32423" y="40035"/>
                    </a:lnTo>
                    <a:lnTo>
                      <a:pt x="32564" y="39824"/>
                    </a:lnTo>
                    <a:lnTo>
                      <a:pt x="32635" y="39542"/>
                    </a:lnTo>
                    <a:lnTo>
                      <a:pt x="32776" y="38908"/>
                    </a:lnTo>
                    <a:lnTo>
                      <a:pt x="32705" y="38696"/>
                    </a:lnTo>
                    <a:lnTo>
                      <a:pt x="32705" y="38555"/>
                    </a:lnTo>
                    <a:lnTo>
                      <a:pt x="32635" y="38414"/>
                    </a:lnTo>
                    <a:lnTo>
                      <a:pt x="32494" y="38344"/>
                    </a:lnTo>
                    <a:lnTo>
                      <a:pt x="32212" y="38273"/>
                    </a:lnTo>
                    <a:lnTo>
                      <a:pt x="31860" y="38273"/>
                    </a:lnTo>
                    <a:lnTo>
                      <a:pt x="31437" y="38344"/>
                    </a:lnTo>
                    <a:lnTo>
                      <a:pt x="31084" y="38414"/>
                    </a:lnTo>
                    <a:lnTo>
                      <a:pt x="30802" y="38414"/>
                    </a:lnTo>
                    <a:lnTo>
                      <a:pt x="30450" y="38273"/>
                    </a:lnTo>
                    <a:lnTo>
                      <a:pt x="30097" y="38062"/>
                    </a:lnTo>
                    <a:lnTo>
                      <a:pt x="29252" y="37568"/>
                    </a:lnTo>
                    <a:lnTo>
                      <a:pt x="28406" y="37075"/>
                    </a:lnTo>
                    <a:lnTo>
                      <a:pt x="27912" y="36864"/>
                    </a:lnTo>
                    <a:lnTo>
                      <a:pt x="27490" y="36723"/>
                    </a:lnTo>
                    <a:lnTo>
                      <a:pt x="26855" y="36582"/>
                    </a:lnTo>
                    <a:lnTo>
                      <a:pt x="26080" y="36511"/>
                    </a:lnTo>
                    <a:lnTo>
                      <a:pt x="25305" y="36370"/>
                    </a:lnTo>
                    <a:lnTo>
                      <a:pt x="25023" y="36300"/>
                    </a:lnTo>
                    <a:lnTo>
                      <a:pt x="24811" y="36229"/>
                    </a:lnTo>
                    <a:lnTo>
                      <a:pt x="24600" y="36018"/>
                    </a:lnTo>
                    <a:lnTo>
                      <a:pt x="24459" y="35736"/>
                    </a:lnTo>
                    <a:lnTo>
                      <a:pt x="24177" y="35031"/>
                    </a:lnTo>
                    <a:lnTo>
                      <a:pt x="23683" y="33621"/>
                    </a:lnTo>
                    <a:lnTo>
                      <a:pt x="18186" y="21568"/>
                    </a:lnTo>
                    <a:lnTo>
                      <a:pt x="19032" y="21639"/>
                    </a:lnTo>
                    <a:lnTo>
                      <a:pt x="19877" y="21709"/>
                    </a:lnTo>
                    <a:lnTo>
                      <a:pt x="20653" y="21921"/>
                    </a:lnTo>
                    <a:lnTo>
                      <a:pt x="21428" y="22132"/>
                    </a:lnTo>
                    <a:lnTo>
                      <a:pt x="22203" y="22414"/>
                    </a:lnTo>
                    <a:lnTo>
                      <a:pt x="22838" y="22837"/>
                    </a:lnTo>
                    <a:lnTo>
                      <a:pt x="23401" y="23260"/>
                    </a:lnTo>
                    <a:lnTo>
                      <a:pt x="23824" y="23824"/>
                    </a:lnTo>
                    <a:lnTo>
                      <a:pt x="24529" y="25022"/>
                    </a:lnTo>
                    <a:lnTo>
                      <a:pt x="25446" y="26925"/>
                    </a:lnTo>
                    <a:lnTo>
                      <a:pt x="26291" y="28758"/>
                    </a:lnTo>
                    <a:lnTo>
                      <a:pt x="26573" y="29392"/>
                    </a:lnTo>
                    <a:lnTo>
                      <a:pt x="26644" y="29815"/>
                    </a:lnTo>
                    <a:lnTo>
                      <a:pt x="26644" y="29040"/>
                    </a:lnTo>
                    <a:lnTo>
                      <a:pt x="26503" y="28265"/>
                    </a:lnTo>
                    <a:lnTo>
                      <a:pt x="26291" y="27489"/>
                    </a:lnTo>
                    <a:lnTo>
                      <a:pt x="26080" y="26714"/>
                    </a:lnTo>
                    <a:lnTo>
                      <a:pt x="25586" y="25093"/>
                    </a:lnTo>
                    <a:lnTo>
                      <a:pt x="25023" y="23683"/>
                    </a:lnTo>
                    <a:lnTo>
                      <a:pt x="26291" y="24317"/>
                    </a:lnTo>
                    <a:lnTo>
                      <a:pt x="28547" y="25445"/>
                    </a:lnTo>
                    <a:lnTo>
                      <a:pt x="29815" y="26009"/>
                    </a:lnTo>
                    <a:lnTo>
                      <a:pt x="30873" y="26432"/>
                    </a:lnTo>
                    <a:lnTo>
                      <a:pt x="31578" y="26714"/>
                    </a:lnTo>
                    <a:lnTo>
                      <a:pt x="31860" y="26714"/>
                    </a:lnTo>
                    <a:lnTo>
                      <a:pt x="31930" y="26643"/>
                    </a:lnTo>
                    <a:lnTo>
                      <a:pt x="31930" y="26502"/>
                    </a:lnTo>
                    <a:lnTo>
                      <a:pt x="31930" y="26361"/>
                    </a:lnTo>
                    <a:lnTo>
                      <a:pt x="31648" y="26079"/>
                    </a:lnTo>
                    <a:lnTo>
                      <a:pt x="31155" y="25657"/>
                    </a:lnTo>
                    <a:lnTo>
                      <a:pt x="30520" y="25234"/>
                    </a:lnTo>
                    <a:lnTo>
                      <a:pt x="28829" y="24317"/>
                    </a:lnTo>
                    <a:lnTo>
                      <a:pt x="26785" y="23331"/>
                    </a:lnTo>
                    <a:lnTo>
                      <a:pt x="24741" y="22485"/>
                    </a:lnTo>
                    <a:lnTo>
                      <a:pt x="22767" y="21709"/>
                    </a:lnTo>
                    <a:lnTo>
                      <a:pt x="21216" y="21146"/>
                    </a:lnTo>
                    <a:lnTo>
                      <a:pt x="20371" y="20864"/>
                    </a:lnTo>
                    <a:lnTo>
                      <a:pt x="19525" y="20793"/>
                    </a:lnTo>
                    <a:lnTo>
                      <a:pt x="18820" y="20723"/>
                    </a:lnTo>
                    <a:lnTo>
                      <a:pt x="18468" y="20652"/>
                    </a:lnTo>
                    <a:lnTo>
                      <a:pt x="18186" y="20511"/>
                    </a:lnTo>
                    <a:lnTo>
                      <a:pt x="17833" y="20370"/>
                    </a:lnTo>
                    <a:lnTo>
                      <a:pt x="17551" y="20159"/>
                    </a:lnTo>
                    <a:lnTo>
                      <a:pt x="17340" y="19877"/>
                    </a:lnTo>
                    <a:lnTo>
                      <a:pt x="17199" y="19595"/>
                    </a:lnTo>
                    <a:lnTo>
                      <a:pt x="16917" y="18820"/>
                    </a:lnTo>
                    <a:lnTo>
                      <a:pt x="16424" y="17410"/>
                    </a:lnTo>
                    <a:lnTo>
                      <a:pt x="15789" y="15718"/>
                    </a:lnTo>
                    <a:lnTo>
                      <a:pt x="15155" y="13956"/>
                    </a:lnTo>
                    <a:lnTo>
                      <a:pt x="14662" y="12194"/>
                    </a:lnTo>
                    <a:lnTo>
                      <a:pt x="14309" y="10432"/>
                    </a:lnTo>
                    <a:lnTo>
                      <a:pt x="16283" y="10855"/>
                    </a:lnTo>
                    <a:lnTo>
                      <a:pt x="19807" y="11701"/>
                    </a:lnTo>
                    <a:lnTo>
                      <a:pt x="23120" y="12546"/>
                    </a:lnTo>
                    <a:lnTo>
                      <a:pt x="24177" y="12828"/>
                    </a:lnTo>
                    <a:lnTo>
                      <a:pt x="24529" y="12969"/>
                    </a:lnTo>
                    <a:lnTo>
                      <a:pt x="24600" y="12899"/>
                    </a:lnTo>
                    <a:lnTo>
                      <a:pt x="24529" y="12758"/>
                    </a:lnTo>
                    <a:lnTo>
                      <a:pt x="24318" y="12546"/>
                    </a:lnTo>
                    <a:lnTo>
                      <a:pt x="23965" y="12265"/>
                    </a:lnTo>
                    <a:lnTo>
                      <a:pt x="23401" y="12053"/>
                    </a:lnTo>
                    <a:lnTo>
                      <a:pt x="22062" y="11560"/>
                    </a:lnTo>
                    <a:lnTo>
                      <a:pt x="20441" y="11066"/>
                    </a:lnTo>
                    <a:lnTo>
                      <a:pt x="17269" y="10221"/>
                    </a:lnTo>
                    <a:lnTo>
                      <a:pt x="16142" y="9868"/>
                    </a:lnTo>
                    <a:lnTo>
                      <a:pt x="15507" y="9727"/>
                    </a:lnTo>
                    <a:lnTo>
                      <a:pt x="15296" y="9727"/>
                    </a:lnTo>
                    <a:lnTo>
                      <a:pt x="15084" y="9657"/>
                    </a:lnTo>
                    <a:lnTo>
                      <a:pt x="14873" y="9516"/>
                    </a:lnTo>
                    <a:lnTo>
                      <a:pt x="14732" y="9304"/>
                    </a:lnTo>
                    <a:lnTo>
                      <a:pt x="14450" y="8740"/>
                    </a:lnTo>
                    <a:lnTo>
                      <a:pt x="14239" y="8035"/>
                    </a:lnTo>
                    <a:lnTo>
                      <a:pt x="14098" y="7331"/>
                    </a:lnTo>
                    <a:lnTo>
                      <a:pt x="13957" y="6626"/>
                    </a:lnTo>
                    <a:lnTo>
                      <a:pt x="13886" y="5639"/>
                    </a:lnTo>
                    <a:lnTo>
                      <a:pt x="13957" y="4864"/>
                    </a:lnTo>
                    <a:lnTo>
                      <a:pt x="14027" y="4159"/>
                    </a:lnTo>
                    <a:lnTo>
                      <a:pt x="14380" y="2749"/>
                    </a:lnTo>
                    <a:lnTo>
                      <a:pt x="14732" y="1410"/>
                    </a:lnTo>
                    <a:lnTo>
                      <a:pt x="15026" y="43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2" name="Google Shape;132;p3"/>
              <p:cNvSpPr/>
              <p:nvPr/>
            </p:nvSpPr>
            <p:spPr>
              <a:xfrm>
                <a:off x="3757125" y="2555275"/>
                <a:ext cx="58150" cy="59950"/>
              </a:xfrm>
              <a:custGeom>
                <a:rect b="b" l="l" r="r" t="t"/>
                <a:pathLst>
                  <a:path extrusionOk="0" h="2398" w="2326">
                    <a:moveTo>
                      <a:pt x="846" y="1"/>
                    </a:moveTo>
                    <a:lnTo>
                      <a:pt x="564" y="71"/>
                    </a:lnTo>
                    <a:lnTo>
                      <a:pt x="423" y="212"/>
                    </a:lnTo>
                    <a:lnTo>
                      <a:pt x="211" y="424"/>
                    </a:lnTo>
                    <a:lnTo>
                      <a:pt x="141" y="565"/>
                    </a:lnTo>
                    <a:lnTo>
                      <a:pt x="0" y="776"/>
                    </a:lnTo>
                    <a:lnTo>
                      <a:pt x="0" y="1199"/>
                    </a:lnTo>
                    <a:lnTo>
                      <a:pt x="70" y="1693"/>
                    </a:lnTo>
                    <a:lnTo>
                      <a:pt x="141" y="1834"/>
                    </a:lnTo>
                    <a:lnTo>
                      <a:pt x="282" y="2045"/>
                    </a:lnTo>
                    <a:lnTo>
                      <a:pt x="423" y="2186"/>
                    </a:lnTo>
                    <a:lnTo>
                      <a:pt x="634" y="2327"/>
                    </a:lnTo>
                    <a:lnTo>
                      <a:pt x="916" y="2397"/>
                    </a:lnTo>
                    <a:lnTo>
                      <a:pt x="1198" y="2397"/>
                    </a:lnTo>
                    <a:lnTo>
                      <a:pt x="1410" y="2327"/>
                    </a:lnTo>
                    <a:lnTo>
                      <a:pt x="1692" y="2256"/>
                    </a:lnTo>
                    <a:lnTo>
                      <a:pt x="1903" y="2115"/>
                    </a:lnTo>
                    <a:lnTo>
                      <a:pt x="2044" y="1974"/>
                    </a:lnTo>
                    <a:lnTo>
                      <a:pt x="2185" y="1834"/>
                    </a:lnTo>
                    <a:lnTo>
                      <a:pt x="2255" y="1622"/>
                    </a:lnTo>
                    <a:lnTo>
                      <a:pt x="2326" y="1129"/>
                    </a:lnTo>
                    <a:lnTo>
                      <a:pt x="2185" y="706"/>
                    </a:lnTo>
                    <a:lnTo>
                      <a:pt x="2115" y="494"/>
                    </a:lnTo>
                    <a:lnTo>
                      <a:pt x="1974" y="353"/>
                    </a:lnTo>
                    <a:lnTo>
                      <a:pt x="1833" y="212"/>
                    </a:lnTo>
                    <a:lnTo>
                      <a:pt x="1621" y="71"/>
                    </a:lnTo>
                    <a:lnTo>
                      <a:pt x="1339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3" name="Google Shape;133;p3"/>
              <p:cNvSpPr/>
              <p:nvPr/>
            </p:nvSpPr>
            <p:spPr>
              <a:xfrm>
                <a:off x="3764150" y="2631050"/>
                <a:ext cx="75800" cy="74050"/>
              </a:xfrm>
              <a:custGeom>
                <a:rect b="b" l="l" r="r" t="t"/>
                <a:pathLst>
                  <a:path extrusionOk="0" h="2962" w="3032">
                    <a:moveTo>
                      <a:pt x="1199" y="1"/>
                    </a:moveTo>
                    <a:lnTo>
                      <a:pt x="917" y="71"/>
                    </a:lnTo>
                    <a:lnTo>
                      <a:pt x="635" y="212"/>
                    </a:lnTo>
                    <a:lnTo>
                      <a:pt x="424" y="424"/>
                    </a:lnTo>
                    <a:lnTo>
                      <a:pt x="212" y="706"/>
                    </a:lnTo>
                    <a:lnTo>
                      <a:pt x="71" y="988"/>
                    </a:lnTo>
                    <a:lnTo>
                      <a:pt x="1" y="1269"/>
                    </a:lnTo>
                    <a:lnTo>
                      <a:pt x="1" y="1551"/>
                    </a:lnTo>
                    <a:lnTo>
                      <a:pt x="71" y="1763"/>
                    </a:lnTo>
                    <a:lnTo>
                      <a:pt x="142" y="2045"/>
                    </a:lnTo>
                    <a:lnTo>
                      <a:pt x="353" y="2327"/>
                    </a:lnTo>
                    <a:lnTo>
                      <a:pt x="494" y="2538"/>
                    </a:lnTo>
                    <a:lnTo>
                      <a:pt x="706" y="2679"/>
                    </a:lnTo>
                    <a:lnTo>
                      <a:pt x="988" y="2820"/>
                    </a:lnTo>
                    <a:lnTo>
                      <a:pt x="1270" y="2961"/>
                    </a:lnTo>
                    <a:lnTo>
                      <a:pt x="1834" y="2961"/>
                    </a:lnTo>
                    <a:lnTo>
                      <a:pt x="2115" y="2891"/>
                    </a:lnTo>
                    <a:lnTo>
                      <a:pt x="2327" y="2750"/>
                    </a:lnTo>
                    <a:lnTo>
                      <a:pt x="2609" y="2538"/>
                    </a:lnTo>
                    <a:lnTo>
                      <a:pt x="2820" y="2256"/>
                    </a:lnTo>
                    <a:lnTo>
                      <a:pt x="2961" y="1974"/>
                    </a:lnTo>
                    <a:lnTo>
                      <a:pt x="3032" y="1763"/>
                    </a:lnTo>
                    <a:lnTo>
                      <a:pt x="3032" y="1481"/>
                    </a:lnTo>
                    <a:lnTo>
                      <a:pt x="2961" y="1199"/>
                    </a:lnTo>
                    <a:lnTo>
                      <a:pt x="2820" y="917"/>
                    </a:lnTo>
                    <a:lnTo>
                      <a:pt x="2679" y="635"/>
                    </a:lnTo>
                    <a:lnTo>
                      <a:pt x="2468" y="424"/>
                    </a:lnTo>
                    <a:lnTo>
                      <a:pt x="2256" y="283"/>
                    </a:lnTo>
                    <a:lnTo>
                      <a:pt x="2045" y="142"/>
                    </a:lnTo>
                    <a:lnTo>
                      <a:pt x="1763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4" name="Google Shape;134;p3"/>
              <p:cNvSpPr/>
              <p:nvPr/>
            </p:nvSpPr>
            <p:spPr>
              <a:xfrm>
                <a:off x="3852275" y="2620475"/>
                <a:ext cx="65200" cy="68750"/>
              </a:xfrm>
              <a:custGeom>
                <a:rect b="b" l="l" r="r" t="t"/>
                <a:pathLst>
                  <a:path extrusionOk="0" h="2750" w="2608">
                    <a:moveTo>
                      <a:pt x="1128" y="1"/>
                    </a:moveTo>
                    <a:lnTo>
                      <a:pt x="705" y="142"/>
                    </a:lnTo>
                    <a:lnTo>
                      <a:pt x="493" y="283"/>
                    </a:lnTo>
                    <a:lnTo>
                      <a:pt x="353" y="424"/>
                    </a:lnTo>
                    <a:lnTo>
                      <a:pt x="212" y="635"/>
                    </a:lnTo>
                    <a:lnTo>
                      <a:pt x="71" y="847"/>
                    </a:lnTo>
                    <a:lnTo>
                      <a:pt x="0" y="1129"/>
                    </a:lnTo>
                    <a:lnTo>
                      <a:pt x="71" y="1411"/>
                    </a:lnTo>
                    <a:lnTo>
                      <a:pt x="71" y="1763"/>
                    </a:lnTo>
                    <a:lnTo>
                      <a:pt x="212" y="2045"/>
                    </a:lnTo>
                    <a:lnTo>
                      <a:pt x="353" y="2256"/>
                    </a:lnTo>
                    <a:lnTo>
                      <a:pt x="564" y="2468"/>
                    </a:lnTo>
                    <a:lnTo>
                      <a:pt x="775" y="2609"/>
                    </a:lnTo>
                    <a:lnTo>
                      <a:pt x="987" y="2679"/>
                    </a:lnTo>
                    <a:lnTo>
                      <a:pt x="1269" y="2750"/>
                    </a:lnTo>
                    <a:lnTo>
                      <a:pt x="1692" y="2750"/>
                    </a:lnTo>
                    <a:lnTo>
                      <a:pt x="1974" y="2609"/>
                    </a:lnTo>
                    <a:lnTo>
                      <a:pt x="2115" y="2538"/>
                    </a:lnTo>
                    <a:lnTo>
                      <a:pt x="2326" y="2327"/>
                    </a:lnTo>
                    <a:lnTo>
                      <a:pt x="2467" y="2115"/>
                    </a:lnTo>
                    <a:lnTo>
                      <a:pt x="2538" y="1904"/>
                    </a:lnTo>
                    <a:lnTo>
                      <a:pt x="2608" y="1552"/>
                    </a:lnTo>
                    <a:lnTo>
                      <a:pt x="2608" y="1199"/>
                    </a:lnTo>
                    <a:lnTo>
                      <a:pt x="2538" y="917"/>
                    </a:lnTo>
                    <a:lnTo>
                      <a:pt x="2397" y="635"/>
                    </a:lnTo>
                    <a:lnTo>
                      <a:pt x="2256" y="424"/>
                    </a:lnTo>
                    <a:lnTo>
                      <a:pt x="2044" y="283"/>
                    </a:lnTo>
                    <a:lnTo>
                      <a:pt x="1833" y="142"/>
                    </a:lnTo>
                    <a:lnTo>
                      <a:pt x="1621" y="71"/>
                    </a:lnTo>
                    <a:lnTo>
                      <a:pt x="1128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5" name="Google Shape;135;p3"/>
              <p:cNvSpPr/>
              <p:nvPr/>
            </p:nvSpPr>
            <p:spPr>
              <a:xfrm>
                <a:off x="3883975" y="2544725"/>
                <a:ext cx="67000" cy="68725"/>
              </a:xfrm>
              <a:custGeom>
                <a:rect b="b" l="l" r="r" t="t"/>
                <a:pathLst>
                  <a:path extrusionOk="0" h="2749" w="2680">
                    <a:moveTo>
                      <a:pt x="1270" y="0"/>
                    </a:moveTo>
                    <a:lnTo>
                      <a:pt x="917" y="71"/>
                    </a:lnTo>
                    <a:lnTo>
                      <a:pt x="706" y="211"/>
                    </a:lnTo>
                    <a:lnTo>
                      <a:pt x="424" y="352"/>
                    </a:lnTo>
                    <a:lnTo>
                      <a:pt x="283" y="564"/>
                    </a:lnTo>
                    <a:lnTo>
                      <a:pt x="142" y="846"/>
                    </a:lnTo>
                    <a:lnTo>
                      <a:pt x="71" y="1057"/>
                    </a:lnTo>
                    <a:lnTo>
                      <a:pt x="1" y="1339"/>
                    </a:lnTo>
                    <a:lnTo>
                      <a:pt x="1" y="1621"/>
                    </a:lnTo>
                    <a:lnTo>
                      <a:pt x="71" y="1833"/>
                    </a:lnTo>
                    <a:lnTo>
                      <a:pt x="142" y="2115"/>
                    </a:lnTo>
                    <a:lnTo>
                      <a:pt x="283" y="2326"/>
                    </a:lnTo>
                    <a:lnTo>
                      <a:pt x="494" y="2467"/>
                    </a:lnTo>
                    <a:lnTo>
                      <a:pt x="706" y="2608"/>
                    </a:lnTo>
                    <a:lnTo>
                      <a:pt x="917" y="2749"/>
                    </a:lnTo>
                    <a:lnTo>
                      <a:pt x="1551" y="2749"/>
                    </a:lnTo>
                    <a:lnTo>
                      <a:pt x="1833" y="2608"/>
                    </a:lnTo>
                    <a:lnTo>
                      <a:pt x="2115" y="2537"/>
                    </a:lnTo>
                    <a:lnTo>
                      <a:pt x="2327" y="2326"/>
                    </a:lnTo>
                    <a:lnTo>
                      <a:pt x="2468" y="2185"/>
                    </a:lnTo>
                    <a:lnTo>
                      <a:pt x="2538" y="1974"/>
                    </a:lnTo>
                    <a:lnTo>
                      <a:pt x="2609" y="1762"/>
                    </a:lnTo>
                    <a:lnTo>
                      <a:pt x="2679" y="1269"/>
                    </a:lnTo>
                    <a:lnTo>
                      <a:pt x="2538" y="846"/>
                    </a:lnTo>
                    <a:lnTo>
                      <a:pt x="2256" y="423"/>
                    </a:lnTo>
                    <a:lnTo>
                      <a:pt x="2045" y="282"/>
                    </a:lnTo>
                    <a:lnTo>
                      <a:pt x="1833" y="141"/>
                    </a:lnTo>
                    <a:lnTo>
                      <a:pt x="1551" y="0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6" name="Google Shape;136;p3"/>
              <p:cNvSpPr/>
              <p:nvPr/>
            </p:nvSpPr>
            <p:spPr>
              <a:xfrm>
                <a:off x="3876925" y="2454850"/>
                <a:ext cx="56425" cy="61700"/>
              </a:xfrm>
              <a:custGeom>
                <a:rect b="b" l="l" r="r" t="t"/>
                <a:pathLst>
                  <a:path extrusionOk="0" h="2468" w="2257">
                    <a:moveTo>
                      <a:pt x="1481" y="0"/>
                    </a:moveTo>
                    <a:lnTo>
                      <a:pt x="1199" y="71"/>
                    </a:lnTo>
                    <a:lnTo>
                      <a:pt x="988" y="141"/>
                    </a:lnTo>
                    <a:lnTo>
                      <a:pt x="706" y="212"/>
                    </a:lnTo>
                    <a:lnTo>
                      <a:pt x="494" y="423"/>
                    </a:lnTo>
                    <a:lnTo>
                      <a:pt x="353" y="635"/>
                    </a:lnTo>
                    <a:lnTo>
                      <a:pt x="142" y="917"/>
                    </a:lnTo>
                    <a:lnTo>
                      <a:pt x="71" y="1128"/>
                    </a:lnTo>
                    <a:lnTo>
                      <a:pt x="1" y="1410"/>
                    </a:lnTo>
                    <a:lnTo>
                      <a:pt x="1" y="1692"/>
                    </a:lnTo>
                    <a:lnTo>
                      <a:pt x="71" y="1903"/>
                    </a:lnTo>
                    <a:lnTo>
                      <a:pt x="283" y="2115"/>
                    </a:lnTo>
                    <a:lnTo>
                      <a:pt x="494" y="2326"/>
                    </a:lnTo>
                    <a:lnTo>
                      <a:pt x="847" y="2397"/>
                    </a:lnTo>
                    <a:lnTo>
                      <a:pt x="1270" y="2467"/>
                    </a:lnTo>
                    <a:lnTo>
                      <a:pt x="1552" y="2326"/>
                    </a:lnTo>
                    <a:lnTo>
                      <a:pt x="1833" y="2185"/>
                    </a:lnTo>
                    <a:lnTo>
                      <a:pt x="2045" y="1903"/>
                    </a:lnTo>
                    <a:lnTo>
                      <a:pt x="2186" y="1621"/>
                    </a:lnTo>
                    <a:lnTo>
                      <a:pt x="2256" y="1269"/>
                    </a:lnTo>
                    <a:lnTo>
                      <a:pt x="2256" y="917"/>
                    </a:lnTo>
                    <a:lnTo>
                      <a:pt x="2186" y="564"/>
                    </a:lnTo>
                    <a:lnTo>
                      <a:pt x="1974" y="282"/>
                    </a:lnTo>
                    <a:lnTo>
                      <a:pt x="1692" y="141"/>
                    </a:lnTo>
                    <a:lnTo>
                      <a:pt x="1481" y="0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7" name="Google Shape;137;p3"/>
              <p:cNvSpPr/>
              <p:nvPr/>
            </p:nvSpPr>
            <p:spPr>
              <a:xfrm>
                <a:off x="3674300" y="2435450"/>
                <a:ext cx="45825" cy="47625"/>
              </a:xfrm>
              <a:custGeom>
                <a:rect b="b" l="l" r="r" t="t"/>
                <a:pathLst>
                  <a:path extrusionOk="0" h="1905" w="1833">
                    <a:moveTo>
                      <a:pt x="1058" y="1"/>
                    </a:moveTo>
                    <a:lnTo>
                      <a:pt x="635" y="71"/>
                    </a:lnTo>
                    <a:lnTo>
                      <a:pt x="423" y="142"/>
                    </a:lnTo>
                    <a:lnTo>
                      <a:pt x="282" y="212"/>
                    </a:lnTo>
                    <a:lnTo>
                      <a:pt x="141" y="353"/>
                    </a:lnTo>
                    <a:lnTo>
                      <a:pt x="71" y="494"/>
                    </a:lnTo>
                    <a:lnTo>
                      <a:pt x="0" y="847"/>
                    </a:lnTo>
                    <a:lnTo>
                      <a:pt x="71" y="1199"/>
                    </a:lnTo>
                    <a:lnTo>
                      <a:pt x="212" y="1552"/>
                    </a:lnTo>
                    <a:lnTo>
                      <a:pt x="494" y="1763"/>
                    </a:lnTo>
                    <a:lnTo>
                      <a:pt x="776" y="1904"/>
                    </a:lnTo>
                    <a:lnTo>
                      <a:pt x="987" y="1904"/>
                    </a:lnTo>
                    <a:lnTo>
                      <a:pt x="1198" y="1834"/>
                    </a:lnTo>
                    <a:lnTo>
                      <a:pt x="1551" y="1622"/>
                    </a:lnTo>
                    <a:lnTo>
                      <a:pt x="1762" y="1340"/>
                    </a:lnTo>
                    <a:lnTo>
                      <a:pt x="1833" y="988"/>
                    </a:lnTo>
                    <a:lnTo>
                      <a:pt x="1762" y="635"/>
                    </a:lnTo>
                    <a:lnTo>
                      <a:pt x="1621" y="353"/>
                    </a:lnTo>
                    <a:lnTo>
                      <a:pt x="1410" y="142"/>
                    </a:lnTo>
                    <a:lnTo>
                      <a:pt x="1058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8" name="Google Shape;138;p3"/>
              <p:cNvSpPr/>
              <p:nvPr/>
            </p:nvSpPr>
            <p:spPr>
              <a:xfrm>
                <a:off x="3834650" y="2060125"/>
                <a:ext cx="72275" cy="61700"/>
              </a:xfrm>
              <a:custGeom>
                <a:rect b="b" l="l" r="r" t="t"/>
                <a:pathLst>
                  <a:path extrusionOk="0" h="2468" w="2891">
                    <a:moveTo>
                      <a:pt x="846" y="1"/>
                    </a:moveTo>
                    <a:lnTo>
                      <a:pt x="564" y="71"/>
                    </a:lnTo>
                    <a:lnTo>
                      <a:pt x="282" y="353"/>
                    </a:lnTo>
                    <a:lnTo>
                      <a:pt x="141" y="776"/>
                    </a:lnTo>
                    <a:lnTo>
                      <a:pt x="0" y="1340"/>
                    </a:lnTo>
                    <a:lnTo>
                      <a:pt x="71" y="1692"/>
                    </a:lnTo>
                    <a:lnTo>
                      <a:pt x="141" y="1974"/>
                    </a:lnTo>
                    <a:lnTo>
                      <a:pt x="353" y="2186"/>
                    </a:lnTo>
                    <a:lnTo>
                      <a:pt x="564" y="2327"/>
                    </a:lnTo>
                    <a:lnTo>
                      <a:pt x="846" y="2397"/>
                    </a:lnTo>
                    <a:lnTo>
                      <a:pt x="1058" y="2468"/>
                    </a:lnTo>
                    <a:lnTo>
                      <a:pt x="1339" y="2468"/>
                    </a:lnTo>
                    <a:lnTo>
                      <a:pt x="1551" y="2397"/>
                    </a:lnTo>
                    <a:lnTo>
                      <a:pt x="2115" y="2468"/>
                    </a:lnTo>
                    <a:lnTo>
                      <a:pt x="2538" y="2397"/>
                    </a:lnTo>
                    <a:lnTo>
                      <a:pt x="2749" y="2256"/>
                    </a:lnTo>
                    <a:lnTo>
                      <a:pt x="2890" y="1974"/>
                    </a:lnTo>
                    <a:lnTo>
                      <a:pt x="2820" y="1692"/>
                    </a:lnTo>
                    <a:lnTo>
                      <a:pt x="2749" y="1340"/>
                    </a:lnTo>
                    <a:lnTo>
                      <a:pt x="2538" y="988"/>
                    </a:lnTo>
                    <a:lnTo>
                      <a:pt x="2256" y="706"/>
                    </a:lnTo>
                    <a:lnTo>
                      <a:pt x="1903" y="424"/>
                    </a:lnTo>
                    <a:lnTo>
                      <a:pt x="1551" y="212"/>
                    </a:lnTo>
                    <a:lnTo>
                      <a:pt x="1198" y="71"/>
                    </a:lnTo>
                    <a:lnTo>
                      <a:pt x="846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39" name="Google Shape;139;p3"/>
              <p:cNvSpPr/>
              <p:nvPr/>
            </p:nvSpPr>
            <p:spPr>
              <a:xfrm>
                <a:off x="3973850" y="1963225"/>
                <a:ext cx="63450" cy="66975"/>
              </a:xfrm>
              <a:custGeom>
                <a:rect b="b" l="l" r="r" t="t"/>
                <a:pathLst>
                  <a:path extrusionOk="0" h="2679" w="2538">
                    <a:moveTo>
                      <a:pt x="1340" y="0"/>
                    </a:moveTo>
                    <a:lnTo>
                      <a:pt x="1128" y="71"/>
                    </a:lnTo>
                    <a:lnTo>
                      <a:pt x="846" y="141"/>
                    </a:lnTo>
                    <a:lnTo>
                      <a:pt x="635" y="353"/>
                    </a:lnTo>
                    <a:lnTo>
                      <a:pt x="423" y="564"/>
                    </a:lnTo>
                    <a:lnTo>
                      <a:pt x="212" y="776"/>
                    </a:lnTo>
                    <a:lnTo>
                      <a:pt x="71" y="1057"/>
                    </a:lnTo>
                    <a:lnTo>
                      <a:pt x="0" y="1339"/>
                    </a:lnTo>
                    <a:lnTo>
                      <a:pt x="0" y="1621"/>
                    </a:lnTo>
                    <a:lnTo>
                      <a:pt x="0" y="1903"/>
                    </a:lnTo>
                    <a:lnTo>
                      <a:pt x="141" y="2115"/>
                    </a:lnTo>
                    <a:lnTo>
                      <a:pt x="282" y="2326"/>
                    </a:lnTo>
                    <a:lnTo>
                      <a:pt x="564" y="2538"/>
                    </a:lnTo>
                    <a:lnTo>
                      <a:pt x="776" y="2608"/>
                    </a:lnTo>
                    <a:lnTo>
                      <a:pt x="987" y="2679"/>
                    </a:lnTo>
                    <a:lnTo>
                      <a:pt x="1410" y="2608"/>
                    </a:lnTo>
                    <a:lnTo>
                      <a:pt x="1763" y="2397"/>
                    </a:lnTo>
                    <a:lnTo>
                      <a:pt x="2115" y="2115"/>
                    </a:lnTo>
                    <a:lnTo>
                      <a:pt x="2326" y="1833"/>
                    </a:lnTo>
                    <a:lnTo>
                      <a:pt x="2467" y="1410"/>
                    </a:lnTo>
                    <a:lnTo>
                      <a:pt x="2538" y="987"/>
                    </a:lnTo>
                    <a:lnTo>
                      <a:pt x="2467" y="776"/>
                    </a:lnTo>
                    <a:lnTo>
                      <a:pt x="2397" y="635"/>
                    </a:lnTo>
                    <a:lnTo>
                      <a:pt x="2185" y="282"/>
                    </a:lnTo>
                    <a:lnTo>
                      <a:pt x="1904" y="141"/>
                    </a:lnTo>
                    <a:lnTo>
                      <a:pt x="1622" y="0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0" name="Google Shape;140;p3"/>
              <p:cNvSpPr/>
              <p:nvPr/>
            </p:nvSpPr>
            <p:spPr>
              <a:xfrm>
                <a:off x="3942125" y="1933250"/>
                <a:ext cx="51125" cy="42325"/>
              </a:xfrm>
              <a:custGeom>
                <a:rect b="b" l="l" r="r" t="t"/>
                <a:pathLst>
                  <a:path extrusionOk="0" h="1693" w="2045">
                    <a:moveTo>
                      <a:pt x="847" y="1"/>
                    </a:moveTo>
                    <a:lnTo>
                      <a:pt x="635" y="71"/>
                    </a:lnTo>
                    <a:lnTo>
                      <a:pt x="353" y="212"/>
                    </a:lnTo>
                    <a:lnTo>
                      <a:pt x="142" y="283"/>
                    </a:lnTo>
                    <a:lnTo>
                      <a:pt x="1" y="494"/>
                    </a:lnTo>
                    <a:lnTo>
                      <a:pt x="1" y="706"/>
                    </a:lnTo>
                    <a:lnTo>
                      <a:pt x="1" y="917"/>
                    </a:lnTo>
                    <a:lnTo>
                      <a:pt x="142" y="1199"/>
                    </a:lnTo>
                    <a:lnTo>
                      <a:pt x="424" y="1481"/>
                    </a:lnTo>
                    <a:lnTo>
                      <a:pt x="565" y="1622"/>
                    </a:lnTo>
                    <a:lnTo>
                      <a:pt x="776" y="1693"/>
                    </a:lnTo>
                    <a:lnTo>
                      <a:pt x="1199" y="1693"/>
                    </a:lnTo>
                    <a:lnTo>
                      <a:pt x="1551" y="1481"/>
                    </a:lnTo>
                    <a:lnTo>
                      <a:pt x="1833" y="1199"/>
                    </a:lnTo>
                    <a:lnTo>
                      <a:pt x="1974" y="917"/>
                    </a:lnTo>
                    <a:lnTo>
                      <a:pt x="2045" y="635"/>
                    </a:lnTo>
                    <a:lnTo>
                      <a:pt x="1974" y="424"/>
                    </a:lnTo>
                    <a:lnTo>
                      <a:pt x="1833" y="212"/>
                    </a:lnTo>
                    <a:lnTo>
                      <a:pt x="1622" y="142"/>
                    </a:lnTo>
                    <a:lnTo>
                      <a:pt x="1410" y="71"/>
                    </a:lnTo>
                    <a:lnTo>
                      <a:pt x="1129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1" name="Google Shape;141;p3"/>
              <p:cNvSpPr/>
              <p:nvPr/>
            </p:nvSpPr>
            <p:spPr>
              <a:xfrm>
                <a:off x="3353600" y="2167625"/>
                <a:ext cx="51125" cy="51125"/>
              </a:xfrm>
              <a:custGeom>
                <a:rect b="b" l="l" r="r" t="t"/>
                <a:pathLst>
                  <a:path extrusionOk="0" h="2045" w="2045">
                    <a:moveTo>
                      <a:pt x="846" y="0"/>
                    </a:moveTo>
                    <a:lnTo>
                      <a:pt x="635" y="71"/>
                    </a:lnTo>
                    <a:lnTo>
                      <a:pt x="494" y="141"/>
                    </a:lnTo>
                    <a:lnTo>
                      <a:pt x="282" y="353"/>
                    </a:lnTo>
                    <a:lnTo>
                      <a:pt x="141" y="494"/>
                    </a:lnTo>
                    <a:lnTo>
                      <a:pt x="71" y="705"/>
                    </a:lnTo>
                    <a:lnTo>
                      <a:pt x="0" y="917"/>
                    </a:lnTo>
                    <a:lnTo>
                      <a:pt x="0" y="1058"/>
                    </a:lnTo>
                    <a:lnTo>
                      <a:pt x="141" y="1410"/>
                    </a:lnTo>
                    <a:lnTo>
                      <a:pt x="353" y="1762"/>
                    </a:lnTo>
                    <a:lnTo>
                      <a:pt x="705" y="1974"/>
                    </a:lnTo>
                    <a:lnTo>
                      <a:pt x="1058" y="2044"/>
                    </a:lnTo>
                    <a:lnTo>
                      <a:pt x="1269" y="2044"/>
                    </a:lnTo>
                    <a:lnTo>
                      <a:pt x="1410" y="1974"/>
                    </a:lnTo>
                    <a:lnTo>
                      <a:pt x="1621" y="1833"/>
                    </a:lnTo>
                    <a:lnTo>
                      <a:pt x="1762" y="1692"/>
                    </a:lnTo>
                    <a:lnTo>
                      <a:pt x="1903" y="1551"/>
                    </a:lnTo>
                    <a:lnTo>
                      <a:pt x="2044" y="1340"/>
                    </a:lnTo>
                    <a:lnTo>
                      <a:pt x="2044" y="1128"/>
                    </a:lnTo>
                    <a:lnTo>
                      <a:pt x="2044" y="987"/>
                    </a:lnTo>
                    <a:lnTo>
                      <a:pt x="1974" y="635"/>
                    </a:lnTo>
                    <a:lnTo>
                      <a:pt x="1692" y="282"/>
                    </a:lnTo>
                    <a:lnTo>
                      <a:pt x="1410" y="71"/>
                    </a:lnTo>
                    <a:lnTo>
                      <a:pt x="1058" y="0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2" name="Google Shape;142;p3"/>
              <p:cNvSpPr/>
              <p:nvPr/>
            </p:nvSpPr>
            <p:spPr>
              <a:xfrm>
                <a:off x="3411750" y="2151775"/>
                <a:ext cx="31725" cy="24675"/>
              </a:xfrm>
              <a:custGeom>
                <a:rect b="b" l="l" r="r" t="t"/>
                <a:pathLst>
                  <a:path extrusionOk="0" h="987" w="1269">
                    <a:moveTo>
                      <a:pt x="705" y="0"/>
                    </a:moveTo>
                    <a:lnTo>
                      <a:pt x="423" y="71"/>
                    </a:lnTo>
                    <a:lnTo>
                      <a:pt x="141" y="282"/>
                    </a:lnTo>
                    <a:lnTo>
                      <a:pt x="71" y="352"/>
                    </a:lnTo>
                    <a:lnTo>
                      <a:pt x="0" y="493"/>
                    </a:lnTo>
                    <a:lnTo>
                      <a:pt x="71" y="564"/>
                    </a:lnTo>
                    <a:lnTo>
                      <a:pt x="141" y="705"/>
                    </a:lnTo>
                    <a:lnTo>
                      <a:pt x="282" y="846"/>
                    </a:lnTo>
                    <a:lnTo>
                      <a:pt x="564" y="916"/>
                    </a:lnTo>
                    <a:lnTo>
                      <a:pt x="776" y="987"/>
                    </a:lnTo>
                    <a:lnTo>
                      <a:pt x="987" y="987"/>
                    </a:lnTo>
                    <a:lnTo>
                      <a:pt x="1057" y="916"/>
                    </a:lnTo>
                    <a:lnTo>
                      <a:pt x="1128" y="775"/>
                    </a:lnTo>
                    <a:lnTo>
                      <a:pt x="1128" y="493"/>
                    </a:lnTo>
                    <a:lnTo>
                      <a:pt x="1198" y="282"/>
                    </a:lnTo>
                    <a:lnTo>
                      <a:pt x="1269" y="141"/>
                    </a:lnTo>
                    <a:lnTo>
                      <a:pt x="1198" y="71"/>
                    </a:lnTo>
                    <a:lnTo>
                      <a:pt x="1128" y="0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3" name="Google Shape;143;p3"/>
              <p:cNvSpPr/>
              <p:nvPr/>
            </p:nvSpPr>
            <p:spPr>
              <a:xfrm>
                <a:off x="3112200" y="1920925"/>
                <a:ext cx="54625" cy="54650"/>
              </a:xfrm>
              <a:custGeom>
                <a:rect b="b" l="l" r="r" t="t"/>
                <a:pathLst>
                  <a:path extrusionOk="0" h="2186" w="2185">
                    <a:moveTo>
                      <a:pt x="987" y="1"/>
                    </a:moveTo>
                    <a:lnTo>
                      <a:pt x="634" y="71"/>
                    </a:lnTo>
                    <a:lnTo>
                      <a:pt x="352" y="283"/>
                    </a:lnTo>
                    <a:lnTo>
                      <a:pt x="141" y="564"/>
                    </a:lnTo>
                    <a:lnTo>
                      <a:pt x="0" y="846"/>
                    </a:lnTo>
                    <a:lnTo>
                      <a:pt x="0" y="1199"/>
                    </a:lnTo>
                    <a:lnTo>
                      <a:pt x="70" y="1551"/>
                    </a:lnTo>
                    <a:lnTo>
                      <a:pt x="352" y="1833"/>
                    </a:lnTo>
                    <a:lnTo>
                      <a:pt x="634" y="2045"/>
                    </a:lnTo>
                    <a:lnTo>
                      <a:pt x="846" y="2115"/>
                    </a:lnTo>
                    <a:lnTo>
                      <a:pt x="1128" y="2186"/>
                    </a:lnTo>
                    <a:lnTo>
                      <a:pt x="1339" y="2115"/>
                    </a:lnTo>
                    <a:lnTo>
                      <a:pt x="1551" y="2045"/>
                    </a:lnTo>
                    <a:lnTo>
                      <a:pt x="1762" y="1904"/>
                    </a:lnTo>
                    <a:lnTo>
                      <a:pt x="1903" y="1763"/>
                    </a:lnTo>
                    <a:lnTo>
                      <a:pt x="2044" y="1551"/>
                    </a:lnTo>
                    <a:lnTo>
                      <a:pt x="2115" y="1340"/>
                    </a:lnTo>
                    <a:lnTo>
                      <a:pt x="2185" y="1128"/>
                    </a:lnTo>
                    <a:lnTo>
                      <a:pt x="2185" y="846"/>
                    </a:lnTo>
                    <a:lnTo>
                      <a:pt x="2185" y="635"/>
                    </a:lnTo>
                    <a:lnTo>
                      <a:pt x="2044" y="423"/>
                    </a:lnTo>
                    <a:lnTo>
                      <a:pt x="1903" y="283"/>
                    </a:lnTo>
                    <a:lnTo>
                      <a:pt x="1692" y="71"/>
                    </a:lnTo>
                    <a:lnTo>
                      <a:pt x="1410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4" name="Google Shape;144;p3"/>
              <p:cNvSpPr/>
              <p:nvPr/>
            </p:nvSpPr>
            <p:spPr>
              <a:xfrm>
                <a:off x="3150950" y="1836350"/>
                <a:ext cx="75800" cy="70500"/>
              </a:xfrm>
              <a:custGeom>
                <a:rect b="b" l="l" r="r" t="t"/>
                <a:pathLst>
                  <a:path extrusionOk="0" h="2820" w="3032">
                    <a:moveTo>
                      <a:pt x="1692" y="0"/>
                    </a:moveTo>
                    <a:lnTo>
                      <a:pt x="1410" y="71"/>
                    </a:lnTo>
                    <a:lnTo>
                      <a:pt x="1128" y="141"/>
                    </a:lnTo>
                    <a:lnTo>
                      <a:pt x="705" y="353"/>
                    </a:lnTo>
                    <a:lnTo>
                      <a:pt x="283" y="705"/>
                    </a:lnTo>
                    <a:lnTo>
                      <a:pt x="142" y="917"/>
                    </a:lnTo>
                    <a:lnTo>
                      <a:pt x="71" y="1199"/>
                    </a:lnTo>
                    <a:lnTo>
                      <a:pt x="1" y="1410"/>
                    </a:lnTo>
                    <a:lnTo>
                      <a:pt x="1" y="1692"/>
                    </a:lnTo>
                    <a:lnTo>
                      <a:pt x="71" y="1974"/>
                    </a:lnTo>
                    <a:lnTo>
                      <a:pt x="212" y="2256"/>
                    </a:lnTo>
                    <a:lnTo>
                      <a:pt x="424" y="2467"/>
                    </a:lnTo>
                    <a:lnTo>
                      <a:pt x="705" y="2679"/>
                    </a:lnTo>
                    <a:lnTo>
                      <a:pt x="987" y="2749"/>
                    </a:lnTo>
                    <a:lnTo>
                      <a:pt x="1269" y="2820"/>
                    </a:lnTo>
                    <a:lnTo>
                      <a:pt x="1551" y="2749"/>
                    </a:lnTo>
                    <a:lnTo>
                      <a:pt x="1833" y="2679"/>
                    </a:lnTo>
                    <a:lnTo>
                      <a:pt x="2115" y="2608"/>
                    </a:lnTo>
                    <a:lnTo>
                      <a:pt x="2397" y="2397"/>
                    </a:lnTo>
                    <a:lnTo>
                      <a:pt x="2609" y="2256"/>
                    </a:lnTo>
                    <a:lnTo>
                      <a:pt x="2820" y="2044"/>
                    </a:lnTo>
                    <a:lnTo>
                      <a:pt x="2961" y="1762"/>
                    </a:lnTo>
                    <a:lnTo>
                      <a:pt x="3031" y="1551"/>
                    </a:lnTo>
                    <a:lnTo>
                      <a:pt x="3031" y="1269"/>
                    </a:lnTo>
                    <a:lnTo>
                      <a:pt x="2961" y="987"/>
                    </a:lnTo>
                    <a:lnTo>
                      <a:pt x="2820" y="705"/>
                    </a:lnTo>
                    <a:lnTo>
                      <a:pt x="2609" y="423"/>
                    </a:lnTo>
                    <a:lnTo>
                      <a:pt x="2397" y="282"/>
                    </a:lnTo>
                    <a:lnTo>
                      <a:pt x="2186" y="141"/>
                    </a:lnTo>
                    <a:lnTo>
                      <a:pt x="1904" y="71"/>
                    </a:lnTo>
                    <a:lnTo>
                      <a:pt x="1692" y="0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5" name="Google Shape;145;p3"/>
              <p:cNvSpPr/>
              <p:nvPr/>
            </p:nvSpPr>
            <p:spPr>
              <a:xfrm>
                <a:off x="3182675" y="1952650"/>
                <a:ext cx="40550" cy="38775"/>
              </a:xfrm>
              <a:custGeom>
                <a:rect b="b" l="l" r="r" t="t"/>
                <a:pathLst>
                  <a:path extrusionOk="0" h="1551" w="1622">
                    <a:moveTo>
                      <a:pt x="423" y="0"/>
                    </a:moveTo>
                    <a:lnTo>
                      <a:pt x="141" y="212"/>
                    </a:lnTo>
                    <a:lnTo>
                      <a:pt x="71" y="353"/>
                    </a:lnTo>
                    <a:lnTo>
                      <a:pt x="0" y="494"/>
                    </a:lnTo>
                    <a:lnTo>
                      <a:pt x="0" y="705"/>
                    </a:lnTo>
                    <a:lnTo>
                      <a:pt x="0" y="917"/>
                    </a:lnTo>
                    <a:lnTo>
                      <a:pt x="141" y="1199"/>
                    </a:lnTo>
                    <a:lnTo>
                      <a:pt x="282" y="1410"/>
                    </a:lnTo>
                    <a:lnTo>
                      <a:pt x="564" y="1480"/>
                    </a:lnTo>
                    <a:lnTo>
                      <a:pt x="776" y="1551"/>
                    </a:lnTo>
                    <a:lnTo>
                      <a:pt x="1058" y="1551"/>
                    </a:lnTo>
                    <a:lnTo>
                      <a:pt x="1269" y="1410"/>
                    </a:lnTo>
                    <a:lnTo>
                      <a:pt x="1410" y="1269"/>
                    </a:lnTo>
                    <a:lnTo>
                      <a:pt x="1551" y="987"/>
                    </a:lnTo>
                    <a:lnTo>
                      <a:pt x="1621" y="776"/>
                    </a:lnTo>
                    <a:lnTo>
                      <a:pt x="1551" y="564"/>
                    </a:lnTo>
                    <a:lnTo>
                      <a:pt x="1551" y="353"/>
                    </a:lnTo>
                    <a:lnTo>
                      <a:pt x="1410" y="212"/>
                    </a:lnTo>
                    <a:lnTo>
                      <a:pt x="1128" y="0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6" name="Google Shape;146;p3"/>
              <p:cNvSpPr/>
              <p:nvPr/>
            </p:nvSpPr>
            <p:spPr>
              <a:xfrm>
                <a:off x="3709525" y="1667175"/>
                <a:ext cx="58175" cy="59950"/>
              </a:xfrm>
              <a:custGeom>
                <a:rect b="b" l="l" r="r" t="t"/>
                <a:pathLst>
                  <a:path extrusionOk="0" h="2398" w="2327">
                    <a:moveTo>
                      <a:pt x="1199" y="1"/>
                    </a:moveTo>
                    <a:lnTo>
                      <a:pt x="847" y="71"/>
                    </a:lnTo>
                    <a:lnTo>
                      <a:pt x="565" y="142"/>
                    </a:lnTo>
                    <a:lnTo>
                      <a:pt x="353" y="283"/>
                    </a:lnTo>
                    <a:lnTo>
                      <a:pt x="212" y="494"/>
                    </a:lnTo>
                    <a:lnTo>
                      <a:pt x="71" y="776"/>
                    </a:lnTo>
                    <a:lnTo>
                      <a:pt x="71" y="988"/>
                    </a:lnTo>
                    <a:lnTo>
                      <a:pt x="1" y="1270"/>
                    </a:lnTo>
                    <a:lnTo>
                      <a:pt x="71" y="1481"/>
                    </a:lnTo>
                    <a:lnTo>
                      <a:pt x="142" y="1763"/>
                    </a:lnTo>
                    <a:lnTo>
                      <a:pt x="283" y="1974"/>
                    </a:lnTo>
                    <a:lnTo>
                      <a:pt x="424" y="2186"/>
                    </a:lnTo>
                    <a:lnTo>
                      <a:pt x="635" y="2327"/>
                    </a:lnTo>
                    <a:lnTo>
                      <a:pt x="847" y="2397"/>
                    </a:lnTo>
                    <a:lnTo>
                      <a:pt x="1129" y="2397"/>
                    </a:lnTo>
                    <a:lnTo>
                      <a:pt x="1481" y="2327"/>
                    </a:lnTo>
                    <a:lnTo>
                      <a:pt x="1763" y="2186"/>
                    </a:lnTo>
                    <a:lnTo>
                      <a:pt x="2045" y="1904"/>
                    </a:lnTo>
                    <a:lnTo>
                      <a:pt x="2256" y="1551"/>
                    </a:lnTo>
                    <a:lnTo>
                      <a:pt x="2327" y="1199"/>
                    </a:lnTo>
                    <a:lnTo>
                      <a:pt x="2327" y="776"/>
                    </a:lnTo>
                    <a:lnTo>
                      <a:pt x="2256" y="494"/>
                    </a:lnTo>
                    <a:lnTo>
                      <a:pt x="1974" y="212"/>
                    </a:lnTo>
                    <a:lnTo>
                      <a:pt x="1763" y="142"/>
                    </a:lnTo>
                    <a:lnTo>
                      <a:pt x="1552" y="71"/>
                    </a:lnTo>
                    <a:lnTo>
                      <a:pt x="1199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7" name="Google Shape;147;p3"/>
              <p:cNvSpPr/>
              <p:nvPr/>
            </p:nvSpPr>
            <p:spPr>
              <a:xfrm>
                <a:off x="3767675" y="1591400"/>
                <a:ext cx="52900" cy="52900"/>
              </a:xfrm>
              <a:custGeom>
                <a:rect b="b" l="l" r="r" t="t"/>
                <a:pathLst>
                  <a:path extrusionOk="0" h="2116" w="2116">
                    <a:moveTo>
                      <a:pt x="1270" y="1"/>
                    </a:moveTo>
                    <a:lnTo>
                      <a:pt x="988" y="71"/>
                    </a:lnTo>
                    <a:lnTo>
                      <a:pt x="706" y="142"/>
                    </a:lnTo>
                    <a:lnTo>
                      <a:pt x="353" y="353"/>
                    </a:lnTo>
                    <a:lnTo>
                      <a:pt x="142" y="635"/>
                    </a:lnTo>
                    <a:lnTo>
                      <a:pt x="1" y="988"/>
                    </a:lnTo>
                    <a:lnTo>
                      <a:pt x="1" y="1270"/>
                    </a:lnTo>
                    <a:lnTo>
                      <a:pt x="71" y="1622"/>
                    </a:lnTo>
                    <a:lnTo>
                      <a:pt x="283" y="1904"/>
                    </a:lnTo>
                    <a:lnTo>
                      <a:pt x="565" y="2045"/>
                    </a:lnTo>
                    <a:lnTo>
                      <a:pt x="988" y="2116"/>
                    </a:lnTo>
                    <a:lnTo>
                      <a:pt x="1270" y="2116"/>
                    </a:lnTo>
                    <a:lnTo>
                      <a:pt x="1552" y="2045"/>
                    </a:lnTo>
                    <a:lnTo>
                      <a:pt x="1763" y="1904"/>
                    </a:lnTo>
                    <a:lnTo>
                      <a:pt x="1904" y="1763"/>
                    </a:lnTo>
                    <a:lnTo>
                      <a:pt x="2045" y="1552"/>
                    </a:lnTo>
                    <a:lnTo>
                      <a:pt x="2115" y="1340"/>
                    </a:lnTo>
                    <a:lnTo>
                      <a:pt x="2115" y="917"/>
                    </a:lnTo>
                    <a:lnTo>
                      <a:pt x="2045" y="706"/>
                    </a:lnTo>
                    <a:lnTo>
                      <a:pt x="1974" y="494"/>
                    </a:lnTo>
                    <a:lnTo>
                      <a:pt x="1833" y="283"/>
                    </a:lnTo>
                    <a:lnTo>
                      <a:pt x="1693" y="142"/>
                    </a:lnTo>
                    <a:lnTo>
                      <a:pt x="1481" y="71"/>
                    </a:lnTo>
                    <a:lnTo>
                      <a:pt x="1270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8" name="Google Shape;148;p3"/>
              <p:cNvSpPr/>
              <p:nvPr/>
            </p:nvSpPr>
            <p:spPr>
              <a:xfrm>
                <a:off x="3813500" y="1635475"/>
                <a:ext cx="35275" cy="40550"/>
              </a:xfrm>
              <a:custGeom>
                <a:rect b="b" l="l" r="r" t="t"/>
                <a:pathLst>
                  <a:path extrusionOk="0" h="1622" w="1411">
                    <a:moveTo>
                      <a:pt x="564" y="0"/>
                    </a:moveTo>
                    <a:lnTo>
                      <a:pt x="423" y="71"/>
                    </a:lnTo>
                    <a:lnTo>
                      <a:pt x="212" y="353"/>
                    </a:lnTo>
                    <a:lnTo>
                      <a:pt x="71" y="775"/>
                    </a:lnTo>
                    <a:lnTo>
                      <a:pt x="0" y="1198"/>
                    </a:lnTo>
                    <a:lnTo>
                      <a:pt x="71" y="1339"/>
                    </a:lnTo>
                    <a:lnTo>
                      <a:pt x="141" y="1480"/>
                    </a:lnTo>
                    <a:lnTo>
                      <a:pt x="282" y="1551"/>
                    </a:lnTo>
                    <a:lnTo>
                      <a:pt x="494" y="1621"/>
                    </a:lnTo>
                    <a:lnTo>
                      <a:pt x="705" y="1551"/>
                    </a:lnTo>
                    <a:lnTo>
                      <a:pt x="1058" y="1410"/>
                    </a:lnTo>
                    <a:lnTo>
                      <a:pt x="1269" y="1269"/>
                    </a:lnTo>
                    <a:lnTo>
                      <a:pt x="1340" y="1128"/>
                    </a:lnTo>
                    <a:lnTo>
                      <a:pt x="1410" y="916"/>
                    </a:lnTo>
                    <a:lnTo>
                      <a:pt x="1410" y="775"/>
                    </a:lnTo>
                    <a:lnTo>
                      <a:pt x="1199" y="493"/>
                    </a:lnTo>
                    <a:lnTo>
                      <a:pt x="987" y="212"/>
                    </a:lnTo>
                    <a:lnTo>
                      <a:pt x="846" y="71"/>
                    </a:lnTo>
                    <a:lnTo>
                      <a:pt x="705" y="0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49" name="Google Shape;149;p3"/>
              <p:cNvSpPr/>
              <p:nvPr/>
            </p:nvSpPr>
            <p:spPr>
              <a:xfrm>
                <a:off x="3774725" y="1668950"/>
                <a:ext cx="51125" cy="45825"/>
              </a:xfrm>
              <a:custGeom>
                <a:rect b="b" l="l" r="r" t="t"/>
                <a:pathLst>
                  <a:path extrusionOk="0" h="1833" w="2045">
                    <a:moveTo>
                      <a:pt x="776" y="0"/>
                    </a:moveTo>
                    <a:lnTo>
                      <a:pt x="424" y="141"/>
                    </a:lnTo>
                    <a:lnTo>
                      <a:pt x="283" y="212"/>
                    </a:lnTo>
                    <a:lnTo>
                      <a:pt x="142" y="353"/>
                    </a:lnTo>
                    <a:lnTo>
                      <a:pt x="71" y="564"/>
                    </a:lnTo>
                    <a:lnTo>
                      <a:pt x="1" y="705"/>
                    </a:lnTo>
                    <a:lnTo>
                      <a:pt x="1" y="987"/>
                    </a:lnTo>
                    <a:lnTo>
                      <a:pt x="71" y="1199"/>
                    </a:lnTo>
                    <a:lnTo>
                      <a:pt x="283" y="1480"/>
                    </a:lnTo>
                    <a:lnTo>
                      <a:pt x="565" y="1692"/>
                    </a:lnTo>
                    <a:lnTo>
                      <a:pt x="917" y="1833"/>
                    </a:lnTo>
                    <a:lnTo>
                      <a:pt x="1551" y="1833"/>
                    </a:lnTo>
                    <a:lnTo>
                      <a:pt x="1833" y="1621"/>
                    </a:lnTo>
                    <a:lnTo>
                      <a:pt x="1904" y="1480"/>
                    </a:lnTo>
                    <a:lnTo>
                      <a:pt x="1974" y="1340"/>
                    </a:lnTo>
                    <a:lnTo>
                      <a:pt x="2045" y="917"/>
                    </a:lnTo>
                    <a:lnTo>
                      <a:pt x="1974" y="635"/>
                    </a:lnTo>
                    <a:lnTo>
                      <a:pt x="1904" y="423"/>
                    </a:lnTo>
                    <a:lnTo>
                      <a:pt x="1763" y="282"/>
                    </a:lnTo>
                    <a:lnTo>
                      <a:pt x="1551" y="141"/>
                    </a:lnTo>
                    <a:lnTo>
                      <a:pt x="1199" y="0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50" name="Google Shape;150;p3"/>
            <p:cNvSpPr/>
            <p:nvPr/>
          </p:nvSpPr>
          <p:spPr>
            <a:xfrm>
              <a:off x="1177875" y="2516525"/>
              <a:ext cx="652000" cy="1566525"/>
            </a:xfrm>
            <a:custGeom>
              <a:rect b="b" l="l" r="r" t="t"/>
              <a:pathLst>
                <a:path extrusionOk="0" h="62661" w="26080">
                  <a:moveTo>
                    <a:pt x="19525" y="13956"/>
                  </a:moveTo>
                  <a:lnTo>
                    <a:pt x="19807" y="14027"/>
                  </a:lnTo>
                  <a:lnTo>
                    <a:pt x="20088" y="14168"/>
                  </a:lnTo>
                  <a:lnTo>
                    <a:pt x="19595" y="14168"/>
                  </a:lnTo>
                  <a:lnTo>
                    <a:pt x="19243" y="14097"/>
                  </a:lnTo>
                  <a:lnTo>
                    <a:pt x="19313" y="14027"/>
                  </a:lnTo>
                  <a:lnTo>
                    <a:pt x="19313" y="13956"/>
                  </a:lnTo>
                  <a:close/>
                  <a:moveTo>
                    <a:pt x="16353" y="15366"/>
                  </a:moveTo>
                  <a:lnTo>
                    <a:pt x="16635" y="15507"/>
                  </a:lnTo>
                  <a:lnTo>
                    <a:pt x="16776" y="15648"/>
                  </a:lnTo>
                  <a:lnTo>
                    <a:pt x="16917" y="15930"/>
                  </a:lnTo>
                  <a:lnTo>
                    <a:pt x="16917" y="16353"/>
                  </a:lnTo>
                  <a:lnTo>
                    <a:pt x="16846" y="16423"/>
                  </a:lnTo>
                  <a:lnTo>
                    <a:pt x="16776" y="16564"/>
                  </a:lnTo>
                  <a:lnTo>
                    <a:pt x="16494" y="16705"/>
                  </a:lnTo>
                  <a:lnTo>
                    <a:pt x="16141" y="16776"/>
                  </a:lnTo>
                  <a:lnTo>
                    <a:pt x="15648" y="16846"/>
                  </a:lnTo>
                  <a:lnTo>
                    <a:pt x="14802" y="16917"/>
                  </a:lnTo>
                  <a:lnTo>
                    <a:pt x="14309" y="16846"/>
                  </a:lnTo>
                  <a:lnTo>
                    <a:pt x="13956" y="16776"/>
                  </a:lnTo>
                  <a:lnTo>
                    <a:pt x="13815" y="16635"/>
                  </a:lnTo>
                  <a:lnTo>
                    <a:pt x="13745" y="16494"/>
                  </a:lnTo>
                  <a:lnTo>
                    <a:pt x="13815" y="16282"/>
                  </a:lnTo>
                  <a:lnTo>
                    <a:pt x="14027" y="16141"/>
                  </a:lnTo>
                  <a:lnTo>
                    <a:pt x="14238" y="15930"/>
                  </a:lnTo>
                  <a:lnTo>
                    <a:pt x="14943" y="15577"/>
                  </a:lnTo>
                  <a:lnTo>
                    <a:pt x="15296" y="15436"/>
                  </a:lnTo>
                  <a:lnTo>
                    <a:pt x="15648" y="15366"/>
                  </a:lnTo>
                  <a:close/>
                  <a:moveTo>
                    <a:pt x="18397" y="17269"/>
                  </a:moveTo>
                  <a:lnTo>
                    <a:pt x="18820" y="17480"/>
                  </a:lnTo>
                  <a:lnTo>
                    <a:pt x="18890" y="17692"/>
                  </a:lnTo>
                  <a:lnTo>
                    <a:pt x="18890" y="17833"/>
                  </a:lnTo>
                  <a:lnTo>
                    <a:pt x="18820" y="17974"/>
                  </a:lnTo>
                  <a:lnTo>
                    <a:pt x="18749" y="18115"/>
                  </a:lnTo>
                  <a:lnTo>
                    <a:pt x="18326" y="18890"/>
                  </a:lnTo>
                  <a:lnTo>
                    <a:pt x="18044" y="19383"/>
                  </a:lnTo>
                  <a:lnTo>
                    <a:pt x="17763" y="19665"/>
                  </a:lnTo>
                  <a:lnTo>
                    <a:pt x="17551" y="19736"/>
                  </a:lnTo>
                  <a:lnTo>
                    <a:pt x="17340" y="19736"/>
                  </a:lnTo>
                  <a:lnTo>
                    <a:pt x="17199" y="19595"/>
                  </a:lnTo>
                  <a:lnTo>
                    <a:pt x="17128" y="19313"/>
                  </a:lnTo>
                  <a:lnTo>
                    <a:pt x="17058" y="18961"/>
                  </a:lnTo>
                  <a:lnTo>
                    <a:pt x="17128" y="18608"/>
                  </a:lnTo>
                  <a:lnTo>
                    <a:pt x="17199" y="18256"/>
                  </a:lnTo>
                  <a:lnTo>
                    <a:pt x="17340" y="17903"/>
                  </a:lnTo>
                  <a:lnTo>
                    <a:pt x="17481" y="17621"/>
                  </a:lnTo>
                  <a:lnTo>
                    <a:pt x="17763" y="17410"/>
                  </a:lnTo>
                  <a:lnTo>
                    <a:pt x="18044" y="17269"/>
                  </a:lnTo>
                  <a:close/>
                  <a:moveTo>
                    <a:pt x="13886" y="20441"/>
                  </a:moveTo>
                  <a:lnTo>
                    <a:pt x="13674" y="21005"/>
                  </a:lnTo>
                  <a:lnTo>
                    <a:pt x="13604" y="21568"/>
                  </a:lnTo>
                  <a:lnTo>
                    <a:pt x="13534" y="21850"/>
                  </a:lnTo>
                  <a:lnTo>
                    <a:pt x="13252" y="22344"/>
                  </a:lnTo>
                  <a:lnTo>
                    <a:pt x="13111" y="22555"/>
                  </a:lnTo>
                  <a:lnTo>
                    <a:pt x="12970" y="22696"/>
                  </a:lnTo>
                  <a:lnTo>
                    <a:pt x="12758" y="22767"/>
                  </a:lnTo>
                  <a:lnTo>
                    <a:pt x="12617" y="22696"/>
                  </a:lnTo>
                  <a:lnTo>
                    <a:pt x="12406" y="22485"/>
                  </a:lnTo>
                  <a:lnTo>
                    <a:pt x="12335" y="22344"/>
                  </a:lnTo>
                  <a:lnTo>
                    <a:pt x="12265" y="22132"/>
                  </a:lnTo>
                  <a:lnTo>
                    <a:pt x="12265" y="21921"/>
                  </a:lnTo>
                  <a:lnTo>
                    <a:pt x="12406" y="21639"/>
                  </a:lnTo>
                  <a:lnTo>
                    <a:pt x="12617" y="21287"/>
                  </a:lnTo>
                  <a:lnTo>
                    <a:pt x="12970" y="21005"/>
                  </a:lnTo>
                  <a:lnTo>
                    <a:pt x="13322" y="20723"/>
                  </a:lnTo>
                  <a:lnTo>
                    <a:pt x="13886" y="20441"/>
                  </a:lnTo>
                  <a:close/>
                  <a:moveTo>
                    <a:pt x="6979" y="22767"/>
                  </a:moveTo>
                  <a:lnTo>
                    <a:pt x="7401" y="22837"/>
                  </a:lnTo>
                  <a:lnTo>
                    <a:pt x="7824" y="23049"/>
                  </a:lnTo>
                  <a:lnTo>
                    <a:pt x="8247" y="23190"/>
                  </a:lnTo>
                  <a:lnTo>
                    <a:pt x="8811" y="23472"/>
                  </a:lnTo>
                  <a:lnTo>
                    <a:pt x="8600" y="23683"/>
                  </a:lnTo>
                  <a:lnTo>
                    <a:pt x="8247" y="23894"/>
                  </a:lnTo>
                  <a:lnTo>
                    <a:pt x="7754" y="24035"/>
                  </a:lnTo>
                  <a:lnTo>
                    <a:pt x="7260" y="24176"/>
                  </a:lnTo>
                  <a:lnTo>
                    <a:pt x="6767" y="24176"/>
                  </a:lnTo>
                  <a:lnTo>
                    <a:pt x="6415" y="24106"/>
                  </a:lnTo>
                  <a:lnTo>
                    <a:pt x="6274" y="23965"/>
                  </a:lnTo>
                  <a:lnTo>
                    <a:pt x="6203" y="23824"/>
                  </a:lnTo>
                  <a:lnTo>
                    <a:pt x="6133" y="23683"/>
                  </a:lnTo>
                  <a:lnTo>
                    <a:pt x="6133" y="23472"/>
                  </a:lnTo>
                  <a:lnTo>
                    <a:pt x="6203" y="23190"/>
                  </a:lnTo>
                  <a:lnTo>
                    <a:pt x="6274" y="23049"/>
                  </a:lnTo>
                  <a:lnTo>
                    <a:pt x="6415" y="22908"/>
                  </a:lnTo>
                  <a:lnTo>
                    <a:pt x="6556" y="22837"/>
                  </a:lnTo>
                  <a:lnTo>
                    <a:pt x="6979" y="22767"/>
                  </a:lnTo>
                  <a:close/>
                  <a:moveTo>
                    <a:pt x="9868" y="23965"/>
                  </a:moveTo>
                  <a:lnTo>
                    <a:pt x="9868" y="24247"/>
                  </a:lnTo>
                  <a:lnTo>
                    <a:pt x="9868" y="24458"/>
                  </a:lnTo>
                  <a:lnTo>
                    <a:pt x="9727" y="24317"/>
                  </a:lnTo>
                  <a:lnTo>
                    <a:pt x="9727" y="24247"/>
                  </a:lnTo>
                  <a:lnTo>
                    <a:pt x="9727" y="24106"/>
                  </a:lnTo>
                  <a:lnTo>
                    <a:pt x="9868" y="23965"/>
                  </a:lnTo>
                  <a:close/>
                  <a:moveTo>
                    <a:pt x="9868" y="24599"/>
                  </a:moveTo>
                  <a:lnTo>
                    <a:pt x="9939" y="26079"/>
                  </a:lnTo>
                  <a:lnTo>
                    <a:pt x="9868" y="26502"/>
                  </a:lnTo>
                  <a:lnTo>
                    <a:pt x="9798" y="26925"/>
                  </a:lnTo>
                  <a:lnTo>
                    <a:pt x="9657" y="27348"/>
                  </a:lnTo>
                  <a:lnTo>
                    <a:pt x="9445" y="27701"/>
                  </a:lnTo>
                  <a:lnTo>
                    <a:pt x="9234" y="27912"/>
                  </a:lnTo>
                  <a:lnTo>
                    <a:pt x="9023" y="27912"/>
                  </a:lnTo>
                  <a:lnTo>
                    <a:pt x="8952" y="27771"/>
                  </a:lnTo>
                  <a:lnTo>
                    <a:pt x="8882" y="27630"/>
                  </a:lnTo>
                  <a:lnTo>
                    <a:pt x="8670" y="27066"/>
                  </a:lnTo>
                  <a:lnTo>
                    <a:pt x="8670" y="26502"/>
                  </a:lnTo>
                  <a:lnTo>
                    <a:pt x="8741" y="26150"/>
                  </a:lnTo>
                  <a:lnTo>
                    <a:pt x="8952" y="25798"/>
                  </a:lnTo>
                  <a:lnTo>
                    <a:pt x="9164" y="25586"/>
                  </a:lnTo>
                  <a:lnTo>
                    <a:pt x="9657" y="25163"/>
                  </a:lnTo>
                  <a:lnTo>
                    <a:pt x="9798" y="24952"/>
                  </a:lnTo>
                  <a:lnTo>
                    <a:pt x="9868" y="24599"/>
                  </a:lnTo>
                  <a:close/>
                  <a:moveTo>
                    <a:pt x="19313" y="28335"/>
                  </a:moveTo>
                  <a:lnTo>
                    <a:pt x="19243" y="28687"/>
                  </a:lnTo>
                  <a:lnTo>
                    <a:pt x="19243" y="29040"/>
                  </a:lnTo>
                  <a:lnTo>
                    <a:pt x="19313" y="29181"/>
                  </a:lnTo>
                  <a:lnTo>
                    <a:pt x="19454" y="29322"/>
                  </a:lnTo>
                  <a:lnTo>
                    <a:pt x="19595" y="29392"/>
                  </a:lnTo>
                  <a:lnTo>
                    <a:pt x="19807" y="29392"/>
                  </a:lnTo>
                  <a:lnTo>
                    <a:pt x="19313" y="30238"/>
                  </a:lnTo>
                  <a:lnTo>
                    <a:pt x="19031" y="30661"/>
                  </a:lnTo>
                  <a:lnTo>
                    <a:pt x="18679" y="31084"/>
                  </a:lnTo>
                  <a:lnTo>
                    <a:pt x="18538" y="31013"/>
                  </a:lnTo>
                  <a:lnTo>
                    <a:pt x="18397" y="30872"/>
                  </a:lnTo>
                  <a:lnTo>
                    <a:pt x="18326" y="30731"/>
                  </a:lnTo>
                  <a:lnTo>
                    <a:pt x="18256" y="30590"/>
                  </a:lnTo>
                  <a:lnTo>
                    <a:pt x="18326" y="30168"/>
                  </a:lnTo>
                  <a:lnTo>
                    <a:pt x="18467" y="29745"/>
                  </a:lnTo>
                  <a:lnTo>
                    <a:pt x="18679" y="29251"/>
                  </a:lnTo>
                  <a:lnTo>
                    <a:pt x="18961" y="28899"/>
                  </a:lnTo>
                  <a:lnTo>
                    <a:pt x="19313" y="28335"/>
                  </a:lnTo>
                  <a:close/>
                  <a:moveTo>
                    <a:pt x="21569" y="28758"/>
                  </a:moveTo>
                  <a:lnTo>
                    <a:pt x="22062" y="28969"/>
                  </a:lnTo>
                  <a:lnTo>
                    <a:pt x="22555" y="29181"/>
                  </a:lnTo>
                  <a:lnTo>
                    <a:pt x="23049" y="29533"/>
                  </a:lnTo>
                  <a:lnTo>
                    <a:pt x="23472" y="29886"/>
                  </a:lnTo>
                  <a:lnTo>
                    <a:pt x="23754" y="30238"/>
                  </a:lnTo>
                  <a:lnTo>
                    <a:pt x="23824" y="30450"/>
                  </a:lnTo>
                  <a:lnTo>
                    <a:pt x="23824" y="30661"/>
                  </a:lnTo>
                  <a:lnTo>
                    <a:pt x="23754" y="30872"/>
                  </a:lnTo>
                  <a:lnTo>
                    <a:pt x="23613" y="31013"/>
                  </a:lnTo>
                  <a:lnTo>
                    <a:pt x="23401" y="31225"/>
                  </a:lnTo>
                  <a:lnTo>
                    <a:pt x="23190" y="31366"/>
                  </a:lnTo>
                  <a:lnTo>
                    <a:pt x="22908" y="31436"/>
                  </a:lnTo>
                  <a:lnTo>
                    <a:pt x="22696" y="31366"/>
                  </a:lnTo>
                  <a:lnTo>
                    <a:pt x="22485" y="31295"/>
                  </a:lnTo>
                  <a:lnTo>
                    <a:pt x="22203" y="31154"/>
                  </a:lnTo>
                  <a:lnTo>
                    <a:pt x="21780" y="30802"/>
                  </a:lnTo>
                  <a:lnTo>
                    <a:pt x="21428" y="30309"/>
                  </a:lnTo>
                  <a:lnTo>
                    <a:pt x="21216" y="29745"/>
                  </a:lnTo>
                  <a:lnTo>
                    <a:pt x="21146" y="29251"/>
                  </a:lnTo>
                  <a:lnTo>
                    <a:pt x="21146" y="28969"/>
                  </a:lnTo>
                  <a:lnTo>
                    <a:pt x="21216" y="28758"/>
                  </a:lnTo>
                  <a:close/>
                  <a:moveTo>
                    <a:pt x="20934" y="33410"/>
                  </a:moveTo>
                  <a:lnTo>
                    <a:pt x="21075" y="33692"/>
                  </a:lnTo>
                  <a:lnTo>
                    <a:pt x="21133" y="33749"/>
                  </a:lnTo>
                  <a:lnTo>
                    <a:pt x="21005" y="34326"/>
                  </a:lnTo>
                  <a:lnTo>
                    <a:pt x="20511" y="34467"/>
                  </a:lnTo>
                  <a:lnTo>
                    <a:pt x="20018" y="34538"/>
                  </a:lnTo>
                  <a:lnTo>
                    <a:pt x="20018" y="34538"/>
                  </a:lnTo>
                  <a:lnTo>
                    <a:pt x="20159" y="34185"/>
                  </a:lnTo>
                  <a:lnTo>
                    <a:pt x="20441" y="33903"/>
                  </a:lnTo>
                  <a:lnTo>
                    <a:pt x="20934" y="33410"/>
                  </a:lnTo>
                  <a:close/>
                  <a:moveTo>
                    <a:pt x="22767" y="34115"/>
                  </a:moveTo>
                  <a:lnTo>
                    <a:pt x="23260" y="34185"/>
                  </a:lnTo>
                  <a:lnTo>
                    <a:pt x="23754" y="34256"/>
                  </a:lnTo>
                  <a:lnTo>
                    <a:pt x="24247" y="34467"/>
                  </a:lnTo>
                  <a:lnTo>
                    <a:pt x="24670" y="34749"/>
                  </a:lnTo>
                  <a:lnTo>
                    <a:pt x="24811" y="34890"/>
                  </a:lnTo>
                  <a:lnTo>
                    <a:pt x="24881" y="35031"/>
                  </a:lnTo>
                  <a:lnTo>
                    <a:pt x="24881" y="35172"/>
                  </a:lnTo>
                  <a:lnTo>
                    <a:pt x="24811" y="35313"/>
                  </a:lnTo>
                  <a:lnTo>
                    <a:pt x="24599" y="35454"/>
                  </a:lnTo>
                  <a:lnTo>
                    <a:pt x="24247" y="35524"/>
                  </a:lnTo>
                  <a:lnTo>
                    <a:pt x="23824" y="35454"/>
                  </a:lnTo>
                  <a:lnTo>
                    <a:pt x="23613" y="35383"/>
                  </a:lnTo>
                  <a:lnTo>
                    <a:pt x="23401" y="35242"/>
                  </a:lnTo>
                  <a:lnTo>
                    <a:pt x="23190" y="35031"/>
                  </a:lnTo>
                  <a:lnTo>
                    <a:pt x="23049" y="34820"/>
                  </a:lnTo>
                  <a:lnTo>
                    <a:pt x="22837" y="34467"/>
                  </a:lnTo>
                  <a:lnTo>
                    <a:pt x="22767" y="34115"/>
                  </a:lnTo>
                  <a:close/>
                  <a:moveTo>
                    <a:pt x="7260" y="35877"/>
                  </a:moveTo>
                  <a:lnTo>
                    <a:pt x="6626" y="36723"/>
                  </a:lnTo>
                  <a:lnTo>
                    <a:pt x="5851" y="37498"/>
                  </a:lnTo>
                  <a:lnTo>
                    <a:pt x="5146" y="37991"/>
                  </a:lnTo>
                  <a:lnTo>
                    <a:pt x="4441" y="38485"/>
                  </a:lnTo>
                  <a:lnTo>
                    <a:pt x="4723" y="38273"/>
                  </a:lnTo>
                  <a:lnTo>
                    <a:pt x="4935" y="37991"/>
                  </a:lnTo>
                  <a:lnTo>
                    <a:pt x="5569" y="37216"/>
                  </a:lnTo>
                  <a:lnTo>
                    <a:pt x="5921" y="36793"/>
                  </a:lnTo>
                  <a:lnTo>
                    <a:pt x="6344" y="36370"/>
                  </a:lnTo>
                  <a:lnTo>
                    <a:pt x="6767" y="36088"/>
                  </a:lnTo>
                  <a:lnTo>
                    <a:pt x="7260" y="35877"/>
                  </a:lnTo>
                  <a:close/>
                  <a:moveTo>
                    <a:pt x="21639" y="37568"/>
                  </a:moveTo>
                  <a:lnTo>
                    <a:pt x="21569" y="37921"/>
                  </a:lnTo>
                  <a:lnTo>
                    <a:pt x="21357" y="38344"/>
                  </a:lnTo>
                  <a:lnTo>
                    <a:pt x="20934" y="38978"/>
                  </a:lnTo>
                  <a:lnTo>
                    <a:pt x="20723" y="39331"/>
                  </a:lnTo>
                  <a:lnTo>
                    <a:pt x="20511" y="39612"/>
                  </a:lnTo>
                  <a:lnTo>
                    <a:pt x="20229" y="39824"/>
                  </a:lnTo>
                  <a:lnTo>
                    <a:pt x="19948" y="40035"/>
                  </a:lnTo>
                  <a:lnTo>
                    <a:pt x="19807" y="40035"/>
                  </a:lnTo>
                  <a:lnTo>
                    <a:pt x="19736" y="39894"/>
                  </a:lnTo>
                  <a:lnTo>
                    <a:pt x="19736" y="39824"/>
                  </a:lnTo>
                  <a:lnTo>
                    <a:pt x="19807" y="39612"/>
                  </a:lnTo>
                  <a:lnTo>
                    <a:pt x="20088" y="39260"/>
                  </a:lnTo>
                  <a:lnTo>
                    <a:pt x="20441" y="38767"/>
                  </a:lnTo>
                  <a:lnTo>
                    <a:pt x="21287" y="37921"/>
                  </a:lnTo>
                  <a:lnTo>
                    <a:pt x="21639" y="37568"/>
                  </a:lnTo>
                  <a:close/>
                  <a:moveTo>
                    <a:pt x="7754" y="38203"/>
                  </a:moveTo>
                  <a:lnTo>
                    <a:pt x="7824" y="38767"/>
                  </a:lnTo>
                  <a:lnTo>
                    <a:pt x="7824" y="39331"/>
                  </a:lnTo>
                  <a:lnTo>
                    <a:pt x="7824" y="39894"/>
                  </a:lnTo>
                  <a:lnTo>
                    <a:pt x="7683" y="40388"/>
                  </a:lnTo>
                  <a:lnTo>
                    <a:pt x="7613" y="40811"/>
                  </a:lnTo>
                  <a:lnTo>
                    <a:pt x="7331" y="41163"/>
                  </a:lnTo>
                  <a:lnTo>
                    <a:pt x="7260" y="41234"/>
                  </a:lnTo>
                  <a:lnTo>
                    <a:pt x="7190" y="41163"/>
                  </a:lnTo>
                  <a:lnTo>
                    <a:pt x="7120" y="40952"/>
                  </a:lnTo>
                  <a:lnTo>
                    <a:pt x="7120" y="40529"/>
                  </a:lnTo>
                  <a:lnTo>
                    <a:pt x="7260" y="39965"/>
                  </a:lnTo>
                  <a:lnTo>
                    <a:pt x="7542" y="38837"/>
                  </a:lnTo>
                  <a:lnTo>
                    <a:pt x="7754" y="38203"/>
                  </a:lnTo>
                  <a:close/>
                  <a:moveTo>
                    <a:pt x="22908" y="38203"/>
                  </a:moveTo>
                  <a:lnTo>
                    <a:pt x="23472" y="38555"/>
                  </a:lnTo>
                  <a:lnTo>
                    <a:pt x="23824" y="38908"/>
                  </a:lnTo>
                  <a:lnTo>
                    <a:pt x="24036" y="39260"/>
                  </a:lnTo>
                  <a:lnTo>
                    <a:pt x="24106" y="39612"/>
                  </a:lnTo>
                  <a:lnTo>
                    <a:pt x="24106" y="40035"/>
                  </a:lnTo>
                  <a:lnTo>
                    <a:pt x="23965" y="40317"/>
                  </a:lnTo>
                  <a:lnTo>
                    <a:pt x="23754" y="40670"/>
                  </a:lnTo>
                  <a:lnTo>
                    <a:pt x="23542" y="40952"/>
                  </a:lnTo>
                  <a:lnTo>
                    <a:pt x="23331" y="41163"/>
                  </a:lnTo>
                  <a:lnTo>
                    <a:pt x="23049" y="41304"/>
                  </a:lnTo>
                  <a:lnTo>
                    <a:pt x="22767" y="41375"/>
                  </a:lnTo>
                  <a:lnTo>
                    <a:pt x="22555" y="41375"/>
                  </a:lnTo>
                  <a:lnTo>
                    <a:pt x="22414" y="41234"/>
                  </a:lnTo>
                  <a:lnTo>
                    <a:pt x="22344" y="41022"/>
                  </a:lnTo>
                  <a:lnTo>
                    <a:pt x="22344" y="40670"/>
                  </a:lnTo>
                  <a:lnTo>
                    <a:pt x="22414" y="40247"/>
                  </a:lnTo>
                  <a:lnTo>
                    <a:pt x="22696" y="39190"/>
                  </a:lnTo>
                  <a:lnTo>
                    <a:pt x="22908" y="38203"/>
                  </a:lnTo>
                  <a:close/>
                  <a:moveTo>
                    <a:pt x="3102" y="42784"/>
                  </a:moveTo>
                  <a:lnTo>
                    <a:pt x="3172" y="42925"/>
                  </a:lnTo>
                  <a:lnTo>
                    <a:pt x="3172" y="43137"/>
                  </a:lnTo>
                  <a:lnTo>
                    <a:pt x="2961" y="43630"/>
                  </a:lnTo>
                  <a:lnTo>
                    <a:pt x="2538" y="44405"/>
                  </a:lnTo>
                  <a:lnTo>
                    <a:pt x="1904" y="44828"/>
                  </a:lnTo>
                  <a:lnTo>
                    <a:pt x="1481" y="44828"/>
                  </a:lnTo>
                  <a:lnTo>
                    <a:pt x="1481" y="44687"/>
                  </a:lnTo>
                  <a:lnTo>
                    <a:pt x="1622" y="44405"/>
                  </a:lnTo>
                  <a:lnTo>
                    <a:pt x="1904" y="43983"/>
                  </a:lnTo>
                  <a:lnTo>
                    <a:pt x="2256" y="43489"/>
                  </a:lnTo>
                  <a:lnTo>
                    <a:pt x="2679" y="43066"/>
                  </a:lnTo>
                  <a:lnTo>
                    <a:pt x="3102" y="42784"/>
                  </a:lnTo>
                  <a:close/>
                  <a:moveTo>
                    <a:pt x="4441" y="43419"/>
                  </a:moveTo>
                  <a:lnTo>
                    <a:pt x="4935" y="43771"/>
                  </a:lnTo>
                  <a:lnTo>
                    <a:pt x="5075" y="43912"/>
                  </a:lnTo>
                  <a:lnTo>
                    <a:pt x="5146" y="44194"/>
                  </a:lnTo>
                  <a:lnTo>
                    <a:pt x="5146" y="44405"/>
                  </a:lnTo>
                  <a:lnTo>
                    <a:pt x="5146" y="44617"/>
                  </a:lnTo>
                  <a:lnTo>
                    <a:pt x="5005" y="45110"/>
                  </a:lnTo>
                  <a:lnTo>
                    <a:pt x="4794" y="45392"/>
                  </a:lnTo>
                  <a:lnTo>
                    <a:pt x="4653" y="45463"/>
                  </a:lnTo>
                  <a:lnTo>
                    <a:pt x="4512" y="45463"/>
                  </a:lnTo>
                  <a:lnTo>
                    <a:pt x="4441" y="45392"/>
                  </a:lnTo>
                  <a:lnTo>
                    <a:pt x="4300" y="45251"/>
                  </a:lnTo>
                  <a:lnTo>
                    <a:pt x="4300" y="44969"/>
                  </a:lnTo>
                  <a:lnTo>
                    <a:pt x="4300" y="44617"/>
                  </a:lnTo>
                  <a:lnTo>
                    <a:pt x="4300" y="44053"/>
                  </a:lnTo>
                  <a:lnTo>
                    <a:pt x="4441" y="43419"/>
                  </a:lnTo>
                  <a:close/>
                  <a:moveTo>
                    <a:pt x="12688" y="43912"/>
                  </a:moveTo>
                  <a:lnTo>
                    <a:pt x="13322" y="44053"/>
                  </a:lnTo>
                  <a:lnTo>
                    <a:pt x="13956" y="44335"/>
                  </a:lnTo>
                  <a:lnTo>
                    <a:pt x="14450" y="44687"/>
                  </a:lnTo>
                  <a:lnTo>
                    <a:pt x="14661" y="44899"/>
                  </a:lnTo>
                  <a:lnTo>
                    <a:pt x="14873" y="45181"/>
                  </a:lnTo>
                  <a:lnTo>
                    <a:pt x="14943" y="45322"/>
                  </a:lnTo>
                  <a:lnTo>
                    <a:pt x="15014" y="45392"/>
                  </a:lnTo>
                  <a:lnTo>
                    <a:pt x="15014" y="45533"/>
                  </a:lnTo>
                  <a:lnTo>
                    <a:pt x="14873" y="45674"/>
                  </a:lnTo>
                  <a:lnTo>
                    <a:pt x="14661" y="45674"/>
                  </a:lnTo>
                  <a:lnTo>
                    <a:pt x="14379" y="45533"/>
                  </a:lnTo>
                  <a:lnTo>
                    <a:pt x="14027" y="45322"/>
                  </a:lnTo>
                  <a:lnTo>
                    <a:pt x="13674" y="45040"/>
                  </a:lnTo>
                  <a:lnTo>
                    <a:pt x="13040" y="44405"/>
                  </a:lnTo>
                  <a:lnTo>
                    <a:pt x="12688" y="43912"/>
                  </a:lnTo>
                  <a:close/>
                  <a:moveTo>
                    <a:pt x="12617" y="46168"/>
                  </a:moveTo>
                  <a:lnTo>
                    <a:pt x="12688" y="46238"/>
                  </a:lnTo>
                  <a:lnTo>
                    <a:pt x="12688" y="46520"/>
                  </a:lnTo>
                  <a:lnTo>
                    <a:pt x="12688" y="46872"/>
                  </a:lnTo>
                  <a:lnTo>
                    <a:pt x="12547" y="47859"/>
                  </a:lnTo>
                  <a:lnTo>
                    <a:pt x="12406" y="48353"/>
                  </a:lnTo>
                  <a:lnTo>
                    <a:pt x="12265" y="48705"/>
                  </a:lnTo>
                  <a:lnTo>
                    <a:pt x="12053" y="48987"/>
                  </a:lnTo>
                  <a:lnTo>
                    <a:pt x="11912" y="49057"/>
                  </a:lnTo>
                  <a:lnTo>
                    <a:pt x="11771" y="49057"/>
                  </a:lnTo>
                  <a:lnTo>
                    <a:pt x="11701" y="48987"/>
                  </a:lnTo>
                  <a:lnTo>
                    <a:pt x="11701" y="48916"/>
                  </a:lnTo>
                  <a:lnTo>
                    <a:pt x="11701" y="48494"/>
                  </a:lnTo>
                  <a:lnTo>
                    <a:pt x="11771" y="48000"/>
                  </a:lnTo>
                  <a:lnTo>
                    <a:pt x="11983" y="47436"/>
                  </a:lnTo>
                  <a:lnTo>
                    <a:pt x="12194" y="46872"/>
                  </a:lnTo>
                  <a:lnTo>
                    <a:pt x="12406" y="46449"/>
                  </a:lnTo>
                  <a:lnTo>
                    <a:pt x="12547" y="46238"/>
                  </a:lnTo>
                  <a:lnTo>
                    <a:pt x="12617" y="46168"/>
                  </a:lnTo>
                  <a:close/>
                  <a:moveTo>
                    <a:pt x="2186" y="49128"/>
                  </a:moveTo>
                  <a:lnTo>
                    <a:pt x="2256" y="49692"/>
                  </a:lnTo>
                  <a:lnTo>
                    <a:pt x="2186" y="49833"/>
                  </a:lnTo>
                  <a:lnTo>
                    <a:pt x="2115" y="49974"/>
                  </a:lnTo>
                  <a:lnTo>
                    <a:pt x="1904" y="50185"/>
                  </a:lnTo>
                  <a:lnTo>
                    <a:pt x="1622" y="50256"/>
                  </a:lnTo>
                  <a:lnTo>
                    <a:pt x="1340" y="50185"/>
                  </a:lnTo>
                  <a:lnTo>
                    <a:pt x="1128" y="49974"/>
                  </a:lnTo>
                  <a:lnTo>
                    <a:pt x="987" y="49762"/>
                  </a:lnTo>
                  <a:lnTo>
                    <a:pt x="987" y="49621"/>
                  </a:lnTo>
                  <a:lnTo>
                    <a:pt x="1058" y="49480"/>
                  </a:lnTo>
                  <a:lnTo>
                    <a:pt x="1269" y="49128"/>
                  </a:lnTo>
                  <a:lnTo>
                    <a:pt x="1481" y="49269"/>
                  </a:lnTo>
                  <a:lnTo>
                    <a:pt x="1692" y="49410"/>
                  </a:lnTo>
                  <a:lnTo>
                    <a:pt x="1904" y="49339"/>
                  </a:lnTo>
                  <a:lnTo>
                    <a:pt x="2186" y="49128"/>
                  </a:lnTo>
                  <a:close/>
                  <a:moveTo>
                    <a:pt x="14732" y="49551"/>
                  </a:moveTo>
                  <a:lnTo>
                    <a:pt x="16423" y="50185"/>
                  </a:lnTo>
                  <a:lnTo>
                    <a:pt x="16635" y="50185"/>
                  </a:lnTo>
                  <a:lnTo>
                    <a:pt x="16705" y="50256"/>
                  </a:lnTo>
                  <a:lnTo>
                    <a:pt x="16705" y="50397"/>
                  </a:lnTo>
                  <a:lnTo>
                    <a:pt x="16635" y="50538"/>
                  </a:lnTo>
                  <a:lnTo>
                    <a:pt x="16141" y="50538"/>
                  </a:lnTo>
                  <a:lnTo>
                    <a:pt x="15859" y="50467"/>
                  </a:lnTo>
                  <a:lnTo>
                    <a:pt x="15578" y="50256"/>
                  </a:lnTo>
                  <a:lnTo>
                    <a:pt x="15155" y="49903"/>
                  </a:lnTo>
                  <a:lnTo>
                    <a:pt x="14732" y="49551"/>
                  </a:lnTo>
                  <a:close/>
                  <a:moveTo>
                    <a:pt x="11208" y="42925"/>
                  </a:moveTo>
                  <a:lnTo>
                    <a:pt x="12194" y="45040"/>
                  </a:lnTo>
                  <a:lnTo>
                    <a:pt x="12194" y="45392"/>
                  </a:lnTo>
                  <a:lnTo>
                    <a:pt x="12194" y="45674"/>
                  </a:lnTo>
                  <a:lnTo>
                    <a:pt x="12265" y="46027"/>
                  </a:lnTo>
                  <a:lnTo>
                    <a:pt x="12194" y="46379"/>
                  </a:lnTo>
                  <a:lnTo>
                    <a:pt x="12124" y="46661"/>
                  </a:lnTo>
                  <a:lnTo>
                    <a:pt x="11912" y="46943"/>
                  </a:lnTo>
                  <a:lnTo>
                    <a:pt x="11419" y="47507"/>
                  </a:lnTo>
                  <a:lnTo>
                    <a:pt x="11208" y="47789"/>
                  </a:lnTo>
                  <a:lnTo>
                    <a:pt x="10996" y="48071"/>
                  </a:lnTo>
                  <a:lnTo>
                    <a:pt x="10855" y="48423"/>
                  </a:lnTo>
                  <a:lnTo>
                    <a:pt x="10785" y="48775"/>
                  </a:lnTo>
                  <a:lnTo>
                    <a:pt x="10855" y="49128"/>
                  </a:lnTo>
                  <a:lnTo>
                    <a:pt x="10926" y="49410"/>
                  </a:lnTo>
                  <a:lnTo>
                    <a:pt x="10996" y="49621"/>
                  </a:lnTo>
                  <a:lnTo>
                    <a:pt x="11137" y="49833"/>
                  </a:lnTo>
                  <a:lnTo>
                    <a:pt x="11278" y="49974"/>
                  </a:lnTo>
                  <a:lnTo>
                    <a:pt x="11419" y="50115"/>
                  </a:lnTo>
                  <a:lnTo>
                    <a:pt x="11560" y="50185"/>
                  </a:lnTo>
                  <a:lnTo>
                    <a:pt x="11771" y="50256"/>
                  </a:lnTo>
                  <a:lnTo>
                    <a:pt x="12194" y="50185"/>
                  </a:lnTo>
                  <a:lnTo>
                    <a:pt x="12617" y="49974"/>
                  </a:lnTo>
                  <a:lnTo>
                    <a:pt x="13040" y="49621"/>
                  </a:lnTo>
                  <a:lnTo>
                    <a:pt x="13322" y="49057"/>
                  </a:lnTo>
                  <a:lnTo>
                    <a:pt x="13674" y="50326"/>
                  </a:lnTo>
                  <a:lnTo>
                    <a:pt x="13815" y="51031"/>
                  </a:lnTo>
                  <a:lnTo>
                    <a:pt x="13886" y="51524"/>
                  </a:lnTo>
                  <a:lnTo>
                    <a:pt x="13745" y="51947"/>
                  </a:lnTo>
                  <a:lnTo>
                    <a:pt x="13393" y="52864"/>
                  </a:lnTo>
                  <a:lnTo>
                    <a:pt x="13252" y="53286"/>
                  </a:lnTo>
                  <a:lnTo>
                    <a:pt x="13040" y="53568"/>
                  </a:lnTo>
                  <a:lnTo>
                    <a:pt x="12899" y="53639"/>
                  </a:lnTo>
                  <a:lnTo>
                    <a:pt x="12829" y="53709"/>
                  </a:lnTo>
                  <a:lnTo>
                    <a:pt x="12758" y="53639"/>
                  </a:lnTo>
                  <a:lnTo>
                    <a:pt x="12688" y="53498"/>
                  </a:lnTo>
                  <a:lnTo>
                    <a:pt x="12617" y="53286"/>
                  </a:lnTo>
                  <a:lnTo>
                    <a:pt x="12688" y="52934"/>
                  </a:lnTo>
                  <a:lnTo>
                    <a:pt x="12899" y="52159"/>
                  </a:lnTo>
                  <a:lnTo>
                    <a:pt x="13181" y="51454"/>
                  </a:lnTo>
                  <a:lnTo>
                    <a:pt x="13393" y="51101"/>
                  </a:lnTo>
                  <a:lnTo>
                    <a:pt x="13040" y="51383"/>
                  </a:lnTo>
                  <a:lnTo>
                    <a:pt x="12688" y="51665"/>
                  </a:lnTo>
                  <a:lnTo>
                    <a:pt x="12335" y="52018"/>
                  </a:lnTo>
                  <a:lnTo>
                    <a:pt x="12053" y="52441"/>
                  </a:lnTo>
                  <a:lnTo>
                    <a:pt x="11912" y="52229"/>
                  </a:lnTo>
                  <a:lnTo>
                    <a:pt x="11701" y="52088"/>
                  </a:lnTo>
                  <a:lnTo>
                    <a:pt x="11278" y="51736"/>
                  </a:lnTo>
                  <a:lnTo>
                    <a:pt x="10855" y="51454"/>
                  </a:lnTo>
                  <a:lnTo>
                    <a:pt x="10714" y="51242"/>
                  </a:lnTo>
                  <a:lnTo>
                    <a:pt x="10573" y="51101"/>
                  </a:lnTo>
                  <a:lnTo>
                    <a:pt x="10503" y="50820"/>
                  </a:lnTo>
                  <a:lnTo>
                    <a:pt x="10432" y="50397"/>
                  </a:lnTo>
                  <a:lnTo>
                    <a:pt x="10432" y="49480"/>
                  </a:lnTo>
                  <a:lnTo>
                    <a:pt x="10644" y="47859"/>
                  </a:lnTo>
                  <a:lnTo>
                    <a:pt x="10855" y="45392"/>
                  </a:lnTo>
                  <a:lnTo>
                    <a:pt x="10996" y="44194"/>
                  </a:lnTo>
                  <a:lnTo>
                    <a:pt x="11208" y="42925"/>
                  </a:lnTo>
                  <a:close/>
                  <a:moveTo>
                    <a:pt x="10573" y="52441"/>
                  </a:moveTo>
                  <a:lnTo>
                    <a:pt x="11067" y="52934"/>
                  </a:lnTo>
                  <a:lnTo>
                    <a:pt x="11349" y="53498"/>
                  </a:lnTo>
                  <a:lnTo>
                    <a:pt x="11630" y="54062"/>
                  </a:lnTo>
                  <a:lnTo>
                    <a:pt x="11701" y="54696"/>
                  </a:lnTo>
                  <a:lnTo>
                    <a:pt x="10644" y="54273"/>
                  </a:lnTo>
                  <a:lnTo>
                    <a:pt x="10573" y="52441"/>
                  </a:lnTo>
                  <a:close/>
                  <a:moveTo>
                    <a:pt x="8655" y="54760"/>
                  </a:moveTo>
                  <a:lnTo>
                    <a:pt x="8600" y="55260"/>
                  </a:lnTo>
                  <a:lnTo>
                    <a:pt x="8388" y="56106"/>
                  </a:lnTo>
                  <a:lnTo>
                    <a:pt x="8177" y="56811"/>
                  </a:lnTo>
                  <a:lnTo>
                    <a:pt x="7965" y="57375"/>
                  </a:lnTo>
                  <a:lnTo>
                    <a:pt x="7824" y="57586"/>
                  </a:lnTo>
                  <a:lnTo>
                    <a:pt x="7683" y="57727"/>
                  </a:lnTo>
                  <a:lnTo>
                    <a:pt x="7472" y="57797"/>
                  </a:lnTo>
                  <a:lnTo>
                    <a:pt x="7331" y="57868"/>
                  </a:lnTo>
                  <a:lnTo>
                    <a:pt x="7120" y="57868"/>
                  </a:lnTo>
                  <a:lnTo>
                    <a:pt x="6908" y="57727"/>
                  </a:lnTo>
                  <a:lnTo>
                    <a:pt x="6838" y="57656"/>
                  </a:lnTo>
                  <a:lnTo>
                    <a:pt x="6908" y="57516"/>
                  </a:lnTo>
                  <a:lnTo>
                    <a:pt x="7049" y="57163"/>
                  </a:lnTo>
                  <a:lnTo>
                    <a:pt x="7683" y="56035"/>
                  </a:lnTo>
                  <a:lnTo>
                    <a:pt x="8655" y="54760"/>
                  </a:lnTo>
                  <a:close/>
                  <a:moveTo>
                    <a:pt x="10714" y="58361"/>
                  </a:moveTo>
                  <a:lnTo>
                    <a:pt x="10926" y="59066"/>
                  </a:lnTo>
                  <a:lnTo>
                    <a:pt x="10926" y="59771"/>
                  </a:lnTo>
                  <a:lnTo>
                    <a:pt x="10785" y="60476"/>
                  </a:lnTo>
                  <a:lnTo>
                    <a:pt x="10714" y="60828"/>
                  </a:lnTo>
                  <a:lnTo>
                    <a:pt x="10503" y="61181"/>
                  </a:lnTo>
                  <a:lnTo>
                    <a:pt x="10221" y="61533"/>
                  </a:lnTo>
                  <a:lnTo>
                    <a:pt x="10080" y="61604"/>
                  </a:lnTo>
                  <a:lnTo>
                    <a:pt x="10009" y="61674"/>
                  </a:lnTo>
                  <a:lnTo>
                    <a:pt x="9868" y="61674"/>
                  </a:lnTo>
                  <a:lnTo>
                    <a:pt x="9798" y="61604"/>
                  </a:lnTo>
                  <a:lnTo>
                    <a:pt x="9586" y="61392"/>
                  </a:lnTo>
                  <a:lnTo>
                    <a:pt x="9445" y="61040"/>
                  </a:lnTo>
                  <a:lnTo>
                    <a:pt x="9304" y="60687"/>
                  </a:lnTo>
                  <a:lnTo>
                    <a:pt x="9234" y="60053"/>
                  </a:lnTo>
                  <a:lnTo>
                    <a:pt x="9304" y="59419"/>
                  </a:lnTo>
                  <a:lnTo>
                    <a:pt x="9375" y="59066"/>
                  </a:lnTo>
                  <a:lnTo>
                    <a:pt x="9516" y="58855"/>
                  </a:lnTo>
                  <a:lnTo>
                    <a:pt x="9727" y="58784"/>
                  </a:lnTo>
                  <a:lnTo>
                    <a:pt x="10221" y="58714"/>
                  </a:lnTo>
                  <a:lnTo>
                    <a:pt x="10432" y="58643"/>
                  </a:lnTo>
                  <a:lnTo>
                    <a:pt x="10714" y="58361"/>
                  </a:lnTo>
                  <a:close/>
                  <a:moveTo>
                    <a:pt x="24458" y="0"/>
                  </a:moveTo>
                  <a:lnTo>
                    <a:pt x="24599" y="3736"/>
                  </a:lnTo>
                  <a:lnTo>
                    <a:pt x="24670" y="6485"/>
                  </a:lnTo>
                  <a:lnTo>
                    <a:pt x="24599" y="7965"/>
                  </a:lnTo>
                  <a:lnTo>
                    <a:pt x="24247" y="9727"/>
                  </a:lnTo>
                  <a:lnTo>
                    <a:pt x="24036" y="10573"/>
                  </a:lnTo>
                  <a:lnTo>
                    <a:pt x="23754" y="11278"/>
                  </a:lnTo>
                  <a:lnTo>
                    <a:pt x="23401" y="11983"/>
                  </a:lnTo>
                  <a:lnTo>
                    <a:pt x="22978" y="12617"/>
                  </a:lnTo>
                  <a:lnTo>
                    <a:pt x="22414" y="13251"/>
                  </a:lnTo>
                  <a:lnTo>
                    <a:pt x="21780" y="13886"/>
                  </a:lnTo>
                  <a:lnTo>
                    <a:pt x="21639" y="13674"/>
                  </a:lnTo>
                  <a:lnTo>
                    <a:pt x="21498" y="13463"/>
                  </a:lnTo>
                  <a:lnTo>
                    <a:pt x="21005" y="13110"/>
                  </a:lnTo>
                  <a:lnTo>
                    <a:pt x="20441" y="12899"/>
                  </a:lnTo>
                  <a:lnTo>
                    <a:pt x="19807" y="12758"/>
                  </a:lnTo>
                  <a:lnTo>
                    <a:pt x="19243" y="12758"/>
                  </a:lnTo>
                  <a:lnTo>
                    <a:pt x="18961" y="12828"/>
                  </a:lnTo>
                  <a:lnTo>
                    <a:pt x="18749" y="12969"/>
                  </a:lnTo>
                  <a:lnTo>
                    <a:pt x="18538" y="13110"/>
                  </a:lnTo>
                  <a:lnTo>
                    <a:pt x="18397" y="13322"/>
                  </a:lnTo>
                  <a:lnTo>
                    <a:pt x="18326" y="13533"/>
                  </a:lnTo>
                  <a:lnTo>
                    <a:pt x="18256" y="13886"/>
                  </a:lnTo>
                  <a:lnTo>
                    <a:pt x="18256" y="14027"/>
                  </a:lnTo>
                  <a:lnTo>
                    <a:pt x="18326" y="14238"/>
                  </a:lnTo>
                  <a:lnTo>
                    <a:pt x="18608" y="14450"/>
                  </a:lnTo>
                  <a:lnTo>
                    <a:pt x="18890" y="14661"/>
                  </a:lnTo>
                  <a:lnTo>
                    <a:pt x="19313" y="14802"/>
                  </a:lnTo>
                  <a:lnTo>
                    <a:pt x="20088" y="14802"/>
                  </a:lnTo>
                  <a:lnTo>
                    <a:pt x="20441" y="14732"/>
                  </a:lnTo>
                  <a:lnTo>
                    <a:pt x="20723" y="14520"/>
                  </a:lnTo>
                  <a:lnTo>
                    <a:pt x="20652" y="14661"/>
                  </a:lnTo>
                  <a:lnTo>
                    <a:pt x="20441" y="14872"/>
                  </a:lnTo>
                  <a:lnTo>
                    <a:pt x="19595" y="15436"/>
                  </a:lnTo>
                  <a:lnTo>
                    <a:pt x="18115" y="16141"/>
                  </a:lnTo>
                  <a:lnTo>
                    <a:pt x="18044" y="15718"/>
                  </a:lnTo>
                  <a:lnTo>
                    <a:pt x="17903" y="15436"/>
                  </a:lnTo>
                  <a:lnTo>
                    <a:pt x="17692" y="15084"/>
                  </a:lnTo>
                  <a:lnTo>
                    <a:pt x="17481" y="14872"/>
                  </a:lnTo>
                  <a:lnTo>
                    <a:pt x="17269" y="14732"/>
                  </a:lnTo>
                  <a:lnTo>
                    <a:pt x="16987" y="14591"/>
                  </a:lnTo>
                  <a:lnTo>
                    <a:pt x="16705" y="14450"/>
                  </a:lnTo>
                  <a:lnTo>
                    <a:pt x="15789" y="14450"/>
                  </a:lnTo>
                  <a:lnTo>
                    <a:pt x="15155" y="14591"/>
                  </a:lnTo>
                  <a:lnTo>
                    <a:pt x="14520" y="14872"/>
                  </a:lnTo>
                  <a:lnTo>
                    <a:pt x="13886" y="15225"/>
                  </a:lnTo>
                  <a:lnTo>
                    <a:pt x="13393" y="15648"/>
                  </a:lnTo>
                  <a:lnTo>
                    <a:pt x="12970" y="16071"/>
                  </a:lnTo>
                  <a:lnTo>
                    <a:pt x="12758" y="16494"/>
                  </a:lnTo>
                  <a:lnTo>
                    <a:pt x="12688" y="16776"/>
                  </a:lnTo>
                  <a:lnTo>
                    <a:pt x="12617" y="16987"/>
                  </a:lnTo>
                  <a:lnTo>
                    <a:pt x="12688" y="17198"/>
                  </a:lnTo>
                  <a:lnTo>
                    <a:pt x="12758" y="17339"/>
                  </a:lnTo>
                  <a:lnTo>
                    <a:pt x="12899" y="17551"/>
                  </a:lnTo>
                  <a:lnTo>
                    <a:pt x="13111" y="17692"/>
                  </a:lnTo>
                  <a:lnTo>
                    <a:pt x="13393" y="17833"/>
                  </a:lnTo>
                  <a:lnTo>
                    <a:pt x="13745" y="17974"/>
                  </a:lnTo>
                  <a:lnTo>
                    <a:pt x="14168" y="18044"/>
                  </a:lnTo>
                  <a:lnTo>
                    <a:pt x="14661" y="18115"/>
                  </a:lnTo>
                  <a:lnTo>
                    <a:pt x="14027" y="18467"/>
                  </a:lnTo>
                  <a:lnTo>
                    <a:pt x="13393" y="18820"/>
                  </a:lnTo>
                  <a:lnTo>
                    <a:pt x="12617" y="19172"/>
                  </a:lnTo>
                  <a:lnTo>
                    <a:pt x="11842" y="19454"/>
                  </a:lnTo>
                  <a:lnTo>
                    <a:pt x="11067" y="19665"/>
                  </a:lnTo>
                  <a:lnTo>
                    <a:pt x="10291" y="19806"/>
                  </a:lnTo>
                  <a:lnTo>
                    <a:pt x="9516" y="19877"/>
                  </a:lnTo>
                  <a:lnTo>
                    <a:pt x="8811" y="19736"/>
                  </a:lnTo>
                  <a:lnTo>
                    <a:pt x="9023" y="19383"/>
                  </a:lnTo>
                  <a:lnTo>
                    <a:pt x="9445" y="19031"/>
                  </a:lnTo>
                  <a:lnTo>
                    <a:pt x="9939" y="18679"/>
                  </a:lnTo>
                  <a:lnTo>
                    <a:pt x="10503" y="18397"/>
                  </a:lnTo>
                  <a:lnTo>
                    <a:pt x="11067" y="18256"/>
                  </a:lnTo>
                  <a:lnTo>
                    <a:pt x="11630" y="18115"/>
                  </a:lnTo>
                  <a:lnTo>
                    <a:pt x="11912" y="18185"/>
                  </a:lnTo>
                  <a:lnTo>
                    <a:pt x="12124" y="18185"/>
                  </a:lnTo>
                  <a:lnTo>
                    <a:pt x="12335" y="18326"/>
                  </a:lnTo>
                  <a:lnTo>
                    <a:pt x="12547" y="18467"/>
                  </a:lnTo>
                  <a:lnTo>
                    <a:pt x="12265" y="18185"/>
                  </a:lnTo>
                  <a:lnTo>
                    <a:pt x="11912" y="17974"/>
                  </a:lnTo>
                  <a:lnTo>
                    <a:pt x="11560" y="17833"/>
                  </a:lnTo>
                  <a:lnTo>
                    <a:pt x="11278" y="17692"/>
                  </a:lnTo>
                  <a:lnTo>
                    <a:pt x="10644" y="17621"/>
                  </a:lnTo>
                  <a:lnTo>
                    <a:pt x="10009" y="17692"/>
                  </a:lnTo>
                  <a:lnTo>
                    <a:pt x="9445" y="17903"/>
                  </a:lnTo>
                  <a:lnTo>
                    <a:pt x="8952" y="18185"/>
                  </a:lnTo>
                  <a:lnTo>
                    <a:pt x="8529" y="18538"/>
                  </a:lnTo>
                  <a:lnTo>
                    <a:pt x="8177" y="18961"/>
                  </a:lnTo>
                  <a:lnTo>
                    <a:pt x="7965" y="19383"/>
                  </a:lnTo>
                  <a:lnTo>
                    <a:pt x="7895" y="19877"/>
                  </a:lnTo>
                  <a:lnTo>
                    <a:pt x="7895" y="20229"/>
                  </a:lnTo>
                  <a:lnTo>
                    <a:pt x="8036" y="20441"/>
                  </a:lnTo>
                  <a:lnTo>
                    <a:pt x="8177" y="20582"/>
                  </a:lnTo>
                  <a:lnTo>
                    <a:pt x="8318" y="20793"/>
                  </a:lnTo>
                  <a:lnTo>
                    <a:pt x="8529" y="20864"/>
                  </a:lnTo>
                  <a:lnTo>
                    <a:pt x="8811" y="21005"/>
                  </a:lnTo>
                  <a:lnTo>
                    <a:pt x="9164" y="21075"/>
                  </a:lnTo>
                  <a:lnTo>
                    <a:pt x="10009" y="21075"/>
                  </a:lnTo>
                  <a:lnTo>
                    <a:pt x="11067" y="21005"/>
                  </a:lnTo>
                  <a:lnTo>
                    <a:pt x="10009" y="22062"/>
                  </a:lnTo>
                  <a:lnTo>
                    <a:pt x="9023" y="23260"/>
                  </a:lnTo>
                  <a:lnTo>
                    <a:pt x="8882" y="22908"/>
                  </a:lnTo>
                  <a:lnTo>
                    <a:pt x="8670" y="22626"/>
                  </a:lnTo>
                  <a:lnTo>
                    <a:pt x="8529" y="22414"/>
                  </a:lnTo>
                  <a:lnTo>
                    <a:pt x="8318" y="22203"/>
                  </a:lnTo>
                  <a:lnTo>
                    <a:pt x="8106" y="22062"/>
                  </a:lnTo>
                  <a:lnTo>
                    <a:pt x="7824" y="21991"/>
                  </a:lnTo>
                  <a:lnTo>
                    <a:pt x="7401" y="21921"/>
                  </a:lnTo>
                  <a:lnTo>
                    <a:pt x="6908" y="21991"/>
                  </a:lnTo>
                  <a:lnTo>
                    <a:pt x="6415" y="22132"/>
                  </a:lnTo>
                  <a:lnTo>
                    <a:pt x="5992" y="22414"/>
                  </a:lnTo>
                  <a:lnTo>
                    <a:pt x="5639" y="22767"/>
                  </a:lnTo>
                  <a:lnTo>
                    <a:pt x="5357" y="23119"/>
                  </a:lnTo>
                  <a:lnTo>
                    <a:pt x="5146" y="23542"/>
                  </a:lnTo>
                  <a:lnTo>
                    <a:pt x="5075" y="23965"/>
                  </a:lnTo>
                  <a:lnTo>
                    <a:pt x="5146" y="24388"/>
                  </a:lnTo>
                  <a:lnTo>
                    <a:pt x="5287" y="24599"/>
                  </a:lnTo>
                  <a:lnTo>
                    <a:pt x="5428" y="24811"/>
                  </a:lnTo>
                  <a:lnTo>
                    <a:pt x="5639" y="24952"/>
                  </a:lnTo>
                  <a:lnTo>
                    <a:pt x="5851" y="25093"/>
                  </a:lnTo>
                  <a:lnTo>
                    <a:pt x="6556" y="25375"/>
                  </a:lnTo>
                  <a:lnTo>
                    <a:pt x="7472" y="25516"/>
                  </a:lnTo>
                  <a:lnTo>
                    <a:pt x="7260" y="25868"/>
                  </a:lnTo>
                  <a:lnTo>
                    <a:pt x="7190" y="26291"/>
                  </a:lnTo>
                  <a:lnTo>
                    <a:pt x="7120" y="26643"/>
                  </a:lnTo>
                  <a:lnTo>
                    <a:pt x="7120" y="27066"/>
                  </a:lnTo>
                  <a:lnTo>
                    <a:pt x="7190" y="27278"/>
                  </a:lnTo>
                  <a:lnTo>
                    <a:pt x="7260" y="27348"/>
                  </a:lnTo>
                  <a:lnTo>
                    <a:pt x="7331" y="27419"/>
                  </a:lnTo>
                  <a:lnTo>
                    <a:pt x="7472" y="27419"/>
                  </a:lnTo>
                  <a:lnTo>
                    <a:pt x="7542" y="27278"/>
                  </a:lnTo>
                  <a:lnTo>
                    <a:pt x="7824" y="26996"/>
                  </a:lnTo>
                  <a:lnTo>
                    <a:pt x="7824" y="27419"/>
                  </a:lnTo>
                  <a:lnTo>
                    <a:pt x="7895" y="27771"/>
                  </a:lnTo>
                  <a:lnTo>
                    <a:pt x="7965" y="28124"/>
                  </a:lnTo>
                  <a:lnTo>
                    <a:pt x="8106" y="28405"/>
                  </a:lnTo>
                  <a:lnTo>
                    <a:pt x="8247" y="28617"/>
                  </a:lnTo>
                  <a:lnTo>
                    <a:pt x="8459" y="28828"/>
                  </a:lnTo>
                  <a:lnTo>
                    <a:pt x="8670" y="28899"/>
                  </a:lnTo>
                  <a:lnTo>
                    <a:pt x="8952" y="29040"/>
                  </a:lnTo>
                  <a:lnTo>
                    <a:pt x="9445" y="29040"/>
                  </a:lnTo>
                  <a:lnTo>
                    <a:pt x="9657" y="28969"/>
                  </a:lnTo>
                  <a:lnTo>
                    <a:pt x="9939" y="28828"/>
                  </a:lnTo>
                  <a:lnTo>
                    <a:pt x="10221" y="28687"/>
                  </a:lnTo>
                  <a:lnTo>
                    <a:pt x="10432" y="28476"/>
                  </a:lnTo>
                  <a:lnTo>
                    <a:pt x="10644" y="28194"/>
                  </a:lnTo>
                  <a:lnTo>
                    <a:pt x="10855" y="27842"/>
                  </a:lnTo>
                  <a:lnTo>
                    <a:pt x="10926" y="27489"/>
                  </a:lnTo>
                  <a:lnTo>
                    <a:pt x="10996" y="26855"/>
                  </a:lnTo>
                  <a:lnTo>
                    <a:pt x="10996" y="26079"/>
                  </a:lnTo>
                  <a:lnTo>
                    <a:pt x="10926" y="25304"/>
                  </a:lnTo>
                  <a:lnTo>
                    <a:pt x="10855" y="24599"/>
                  </a:lnTo>
                  <a:lnTo>
                    <a:pt x="10644" y="24035"/>
                  </a:lnTo>
                  <a:lnTo>
                    <a:pt x="10503" y="23824"/>
                  </a:lnTo>
                  <a:lnTo>
                    <a:pt x="10362" y="23754"/>
                  </a:lnTo>
                  <a:lnTo>
                    <a:pt x="10221" y="23754"/>
                  </a:lnTo>
                  <a:lnTo>
                    <a:pt x="10009" y="23824"/>
                  </a:lnTo>
                  <a:lnTo>
                    <a:pt x="10785" y="22978"/>
                  </a:lnTo>
                  <a:lnTo>
                    <a:pt x="11560" y="22132"/>
                  </a:lnTo>
                  <a:lnTo>
                    <a:pt x="11489" y="22555"/>
                  </a:lnTo>
                  <a:lnTo>
                    <a:pt x="11560" y="22908"/>
                  </a:lnTo>
                  <a:lnTo>
                    <a:pt x="11630" y="23190"/>
                  </a:lnTo>
                  <a:lnTo>
                    <a:pt x="11701" y="23472"/>
                  </a:lnTo>
                  <a:lnTo>
                    <a:pt x="11912" y="23613"/>
                  </a:lnTo>
                  <a:lnTo>
                    <a:pt x="12053" y="23754"/>
                  </a:lnTo>
                  <a:lnTo>
                    <a:pt x="12335" y="23894"/>
                  </a:lnTo>
                  <a:lnTo>
                    <a:pt x="12829" y="23894"/>
                  </a:lnTo>
                  <a:lnTo>
                    <a:pt x="13111" y="23824"/>
                  </a:lnTo>
                  <a:lnTo>
                    <a:pt x="13674" y="23613"/>
                  </a:lnTo>
                  <a:lnTo>
                    <a:pt x="14238" y="23260"/>
                  </a:lnTo>
                  <a:lnTo>
                    <a:pt x="14661" y="22767"/>
                  </a:lnTo>
                  <a:lnTo>
                    <a:pt x="14873" y="22344"/>
                  </a:lnTo>
                  <a:lnTo>
                    <a:pt x="15014" y="21991"/>
                  </a:lnTo>
                  <a:lnTo>
                    <a:pt x="15155" y="21639"/>
                  </a:lnTo>
                  <a:lnTo>
                    <a:pt x="15155" y="21357"/>
                  </a:lnTo>
                  <a:lnTo>
                    <a:pt x="15155" y="20793"/>
                  </a:lnTo>
                  <a:lnTo>
                    <a:pt x="15084" y="20300"/>
                  </a:lnTo>
                  <a:lnTo>
                    <a:pt x="15084" y="19806"/>
                  </a:lnTo>
                  <a:lnTo>
                    <a:pt x="15084" y="19595"/>
                  </a:lnTo>
                  <a:lnTo>
                    <a:pt x="15155" y="19383"/>
                  </a:lnTo>
                  <a:lnTo>
                    <a:pt x="15296" y="19172"/>
                  </a:lnTo>
                  <a:lnTo>
                    <a:pt x="15578" y="18890"/>
                  </a:lnTo>
                  <a:lnTo>
                    <a:pt x="15859" y="18608"/>
                  </a:lnTo>
                  <a:lnTo>
                    <a:pt x="16282" y="18397"/>
                  </a:lnTo>
                  <a:lnTo>
                    <a:pt x="16000" y="19243"/>
                  </a:lnTo>
                  <a:lnTo>
                    <a:pt x="15930" y="19524"/>
                  </a:lnTo>
                  <a:lnTo>
                    <a:pt x="15930" y="19877"/>
                  </a:lnTo>
                  <a:lnTo>
                    <a:pt x="15930" y="20088"/>
                  </a:lnTo>
                  <a:lnTo>
                    <a:pt x="16000" y="20300"/>
                  </a:lnTo>
                  <a:lnTo>
                    <a:pt x="16141" y="20441"/>
                  </a:lnTo>
                  <a:lnTo>
                    <a:pt x="16282" y="20511"/>
                  </a:lnTo>
                  <a:lnTo>
                    <a:pt x="16494" y="20582"/>
                  </a:lnTo>
                  <a:lnTo>
                    <a:pt x="17199" y="20582"/>
                  </a:lnTo>
                  <a:lnTo>
                    <a:pt x="17763" y="20370"/>
                  </a:lnTo>
                  <a:lnTo>
                    <a:pt x="18326" y="20088"/>
                  </a:lnTo>
                  <a:lnTo>
                    <a:pt x="18890" y="19736"/>
                  </a:lnTo>
                  <a:lnTo>
                    <a:pt x="19384" y="19313"/>
                  </a:lnTo>
                  <a:lnTo>
                    <a:pt x="19807" y="18820"/>
                  </a:lnTo>
                  <a:lnTo>
                    <a:pt x="20159" y="18326"/>
                  </a:lnTo>
                  <a:lnTo>
                    <a:pt x="20300" y="17833"/>
                  </a:lnTo>
                  <a:lnTo>
                    <a:pt x="20300" y="17621"/>
                  </a:lnTo>
                  <a:lnTo>
                    <a:pt x="20229" y="17410"/>
                  </a:lnTo>
                  <a:lnTo>
                    <a:pt x="20159" y="17128"/>
                  </a:lnTo>
                  <a:lnTo>
                    <a:pt x="20018" y="16917"/>
                  </a:lnTo>
                  <a:lnTo>
                    <a:pt x="19736" y="16705"/>
                  </a:lnTo>
                  <a:lnTo>
                    <a:pt x="19454" y="16564"/>
                  </a:lnTo>
                  <a:lnTo>
                    <a:pt x="20582" y="15930"/>
                  </a:lnTo>
                  <a:lnTo>
                    <a:pt x="21357" y="15436"/>
                  </a:lnTo>
                  <a:lnTo>
                    <a:pt x="21639" y="15154"/>
                  </a:lnTo>
                  <a:lnTo>
                    <a:pt x="21992" y="14802"/>
                  </a:lnTo>
                  <a:lnTo>
                    <a:pt x="22837" y="13745"/>
                  </a:lnTo>
                  <a:lnTo>
                    <a:pt x="22133" y="15366"/>
                  </a:lnTo>
                  <a:lnTo>
                    <a:pt x="21357" y="16987"/>
                  </a:lnTo>
                  <a:lnTo>
                    <a:pt x="19666" y="20088"/>
                  </a:lnTo>
                  <a:lnTo>
                    <a:pt x="16212" y="26220"/>
                  </a:lnTo>
                  <a:lnTo>
                    <a:pt x="15507" y="27630"/>
                  </a:lnTo>
                  <a:lnTo>
                    <a:pt x="14873" y="29040"/>
                  </a:lnTo>
                  <a:lnTo>
                    <a:pt x="14168" y="30450"/>
                  </a:lnTo>
                  <a:lnTo>
                    <a:pt x="13745" y="31154"/>
                  </a:lnTo>
                  <a:lnTo>
                    <a:pt x="13322" y="31789"/>
                  </a:lnTo>
                  <a:lnTo>
                    <a:pt x="12758" y="32494"/>
                  </a:lnTo>
                  <a:lnTo>
                    <a:pt x="12053" y="33128"/>
                  </a:lnTo>
                  <a:lnTo>
                    <a:pt x="11278" y="33833"/>
                  </a:lnTo>
                  <a:lnTo>
                    <a:pt x="10432" y="34467"/>
                  </a:lnTo>
                  <a:lnTo>
                    <a:pt x="9657" y="34961"/>
                  </a:lnTo>
                  <a:lnTo>
                    <a:pt x="9023" y="35313"/>
                  </a:lnTo>
                  <a:lnTo>
                    <a:pt x="8600" y="35524"/>
                  </a:lnTo>
                  <a:lnTo>
                    <a:pt x="8388" y="35524"/>
                  </a:lnTo>
                  <a:lnTo>
                    <a:pt x="8388" y="35383"/>
                  </a:lnTo>
                  <a:lnTo>
                    <a:pt x="8247" y="35313"/>
                  </a:lnTo>
                  <a:lnTo>
                    <a:pt x="7754" y="35383"/>
                  </a:lnTo>
                  <a:lnTo>
                    <a:pt x="6979" y="35524"/>
                  </a:lnTo>
                  <a:lnTo>
                    <a:pt x="6062" y="35877"/>
                  </a:lnTo>
                  <a:lnTo>
                    <a:pt x="5146" y="36300"/>
                  </a:lnTo>
                  <a:lnTo>
                    <a:pt x="4300" y="36793"/>
                  </a:lnTo>
                  <a:lnTo>
                    <a:pt x="3948" y="37005"/>
                  </a:lnTo>
                  <a:lnTo>
                    <a:pt x="3666" y="37287"/>
                  </a:lnTo>
                  <a:lnTo>
                    <a:pt x="3454" y="37568"/>
                  </a:lnTo>
                  <a:lnTo>
                    <a:pt x="3313" y="37780"/>
                  </a:lnTo>
                  <a:lnTo>
                    <a:pt x="3243" y="38203"/>
                  </a:lnTo>
                  <a:lnTo>
                    <a:pt x="3172" y="38555"/>
                  </a:lnTo>
                  <a:lnTo>
                    <a:pt x="3172" y="38837"/>
                  </a:lnTo>
                  <a:lnTo>
                    <a:pt x="3243" y="39049"/>
                  </a:lnTo>
                  <a:lnTo>
                    <a:pt x="3313" y="39260"/>
                  </a:lnTo>
                  <a:lnTo>
                    <a:pt x="3454" y="39401"/>
                  </a:lnTo>
                  <a:lnTo>
                    <a:pt x="3666" y="39472"/>
                  </a:lnTo>
                  <a:lnTo>
                    <a:pt x="3877" y="39542"/>
                  </a:lnTo>
                  <a:lnTo>
                    <a:pt x="4300" y="39612"/>
                  </a:lnTo>
                  <a:lnTo>
                    <a:pt x="4864" y="39472"/>
                  </a:lnTo>
                  <a:lnTo>
                    <a:pt x="5428" y="39260"/>
                  </a:lnTo>
                  <a:lnTo>
                    <a:pt x="5992" y="38978"/>
                  </a:lnTo>
                  <a:lnTo>
                    <a:pt x="4935" y="40176"/>
                  </a:lnTo>
                  <a:lnTo>
                    <a:pt x="4089" y="41093"/>
                  </a:lnTo>
                  <a:lnTo>
                    <a:pt x="3172" y="41868"/>
                  </a:lnTo>
                  <a:lnTo>
                    <a:pt x="1974" y="42714"/>
                  </a:lnTo>
                  <a:lnTo>
                    <a:pt x="1551" y="43066"/>
                  </a:lnTo>
                  <a:lnTo>
                    <a:pt x="1058" y="43630"/>
                  </a:lnTo>
                  <a:lnTo>
                    <a:pt x="705" y="44194"/>
                  </a:lnTo>
                  <a:lnTo>
                    <a:pt x="424" y="44758"/>
                  </a:lnTo>
                  <a:lnTo>
                    <a:pt x="353" y="45040"/>
                  </a:lnTo>
                  <a:lnTo>
                    <a:pt x="353" y="45322"/>
                  </a:lnTo>
                  <a:lnTo>
                    <a:pt x="424" y="45533"/>
                  </a:lnTo>
                  <a:lnTo>
                    <a:pt x="494" y="45745"/>
                  </a:lnTo>
                  <a:lnTo>
                    <a:pt x="705" y="45886"/>
                  </a:lnTo>
                  <a:lnTo>
                    <a:pt x="1058" y="45956"/>
                  </a:lnTo>
                  <a:lnTo>
                    <a:pt x="1410" y="45956"/>
                  </a:lnTo>
                  <a:lnTo>
                    <a:pt x="1974" y="45886"/>
                  </a:lnTo>
                  <a:lnTo>
                    <a:pt x="1622" y="47013"/>
                  </a:lnTo>
                  <a:lnTo>
                    <a:pt x="1340" y="48141"/>
                  </a:lnTo>
                  <a:lnTo>
                    <a:pt x="987" y="48282"/>
                  </a:lnTo>
                  <a:lnTo>
                    <a:pt x="705" y="48494"/>
                  </a:lnTo>
                  <a:lnTo>
                    <a:pt x="424" y="48705"/>
                  </a:lnTo>
                  <a:lnTo>
                    <a:pt x="212" y="48987"/>
                  </a:lnTo>
                  <a:lnTo>
                    <a:pt x="1" y="49833"/>
                  </a:lnTo>
                  <a:lnTo>
                    <a:pt x="1" y="50256"/>
                  </a:lnTo>
                  <a:lnTo>
                    <a:pt x="71" y="50679"/>
                  </a:lnTo>
                  <a:lnTo>
                    <a:pt x="212" y="51031"/>
                  </a:lnTo>
                  <a:lnTo>
                    <a:pt x="494" y="51313"/>
                  </a:lnTo>
                  <a:lnTo>
                    <a:pt x="917" y="51524"/>
                  </a:lnTo>
                  <a:lnTo>
                    <a:pt x="1481" y="51595"/>
                  </a:lnTo>
                  <a:lnTo>
                    <a:pt x="2045" y="51524"/>
                  </a:lnTo>
                  <a:lnTo>
                    <a:pt x="2468" y="51383"/>
                  </a:lnTo>
                  <a:lnTo>
                    <a:pt x="2820" y="51172"/>
                  </a:lnTo>
                  <a:lnTo>
                    <a:pt x="3031" y="50820"/>
                  </a:lnTo>
                  <a:lnTo>
                    <a:pt x="3243" y="50397"/>
                  </a:lnTo>
                  <a:lnTo>
                    <a:pt x="3384" y="49974"/>
                  </a:lnTo>
                  <a:lnTo>
                    <a:pt x="3454" y="49057"/>
                  </a:lnTo>
                  <a:lnTo>
                    <a:pt x="3313" y="48634"/>
                  </a:lnTo>
                  <a:lnTo>
                    <a:pt x="3102" y="48282"/>
                  </a:lnTo>
                  <a:lnTo>
                    <a:pt x="2820" y="48000"/>
                  </a:lnTo>
                  <a:lnTo>
                    <a:pt x="2468" y="47789"/>
                  </a:lnTo>
                  <a:lnTo>
                    <a:pt x="2750" y="46731"/>
                  </a:lnTo>
                  <a:lnTo>
                    <a:pt x="3102" y="45745"/>
                  </a:lnTo>
                  <a:lnTo>
                    <a:pt x="3243" y="46027"/>
                  </a:lnTo>
                  <a:lnTo>
                    <a:pt x="3454" y="46309"/>
                  </a:lnTo>
                  <a:lnTo>
                    <a:pt x="3666" y="46520"/>
                  </a:lnTo>
                  <a:lnTo>
                    <a:pt x="3877" y="46661"/>
                  </a:lnTo>
                  <a:lnTo>
                    <a:pt x="4159" y="46802"/>
                  </a:lnTo>
                  <a:lnTo>
                    <a:pt x="5005" y="46802"/>
                  </a:lnTo>
                  <a:lnTo>
                    <a:pt x="5569" y="46590"/>
                  </a:lnTo>
                  <a:lnTo>
                    <a:pt x="6062" y="46168"/>
                  </a:lnTo>
                  <a:lnTo>
                    <a:pt x="6274" y="45956"/>
                  </a:lnTo>
                  <a:lnTo>
                    <a:pt x="6485" y="45674"/>
                  </a:lnTo>
                  <a:lnTo>
                    <a:pt x="6556" y="45392"/>
                  </a:lnTo>
                  <a:lnTo>
                    <a:pt x="6626" y="45110"/>
                  </a:lnTo>
                  <a:lnTo>
                    <a:pt x="6697" y="44758"/>
                  </a:lnTo>
                  <a:lnTo>
                    <a:pt x="6626" y="44405"/>
                  </a:lnTo>
                  <a:lnTo>
                    <a:pt x="6485" y="44123"/>
                  </a:lnTo>
                  <a:lnTo>
                    <a:pt x="6274" y="43842"/>
                  </a:lnTo>
                  <a:lnTo>
                    <a:pt x="5851" y="43278"/>
                  </a:lnTo>
                  <a:lnTo>
                    <a:pt x="5710" y="43066"/>
                  </a:lnTo>
                  <a:lnTo>
                    <a:pt x="5569" y="42714"/>
                  </a:lnTo>
                  <a:lnTo>
                    <a:pt x="4864" y="42220"/>
                  </a:lnTo>
                  <a:lnTo>
                    <a:pt x="5569" y="41093"/>
                  </a:lnTo>
                  <a:lnTo>
                    <a:pt x="6344" y="40035"/>
                  </a:lnTo>
                  <a:lnTo>
                    <a:pt x="6203" y="40458"/>
                  </a:lnTo>
                  <a:lnTo>
                    <a:pt x="6133" y="40881"/>
                  </a:lnTo>
                  <a:lnTo>
                    <a:pt x="6133" y="41304"/>
                  </a:lnTo>
                  <a:lnTo>
                    <a:pt x="6133" y="41586"/>
                  </a:lnTo>
                  <a:lnTo>
                    <a:pt x="6274" y="41868"/>
                  </a:lnTo>
                  <a:lnTo>
                    <a:pt x="6415" y="42150"/>
                  </a:lnTo>
                  <a:lnTo>
                    <a:pt x="6556" y="42291"/>
                  </a:lnTo>
                  <a:lnTo>
                    <a:pt x="6767" y="42432"/>
                  </a:lnTo>
                  <a:lnTo>
                    <a:pt x="6979" y="42502"/>
                  </a:lnTo>
                  <a:lnTo>
                    <a:pt x="7190" y="42502"/>
                  </a:lnTo>
                  <a:lnTo>
                    <a:pt x="7472" y="42432"/>
                  </a:lnTo>
                  <a:lnTo>
                    <a:pt x="7683" y="42291"/>
                  </a:lnTo>
                  <a:lnTo>
                    <a:pt x="7965" y="42150"/>
                  </a:lnTo>
                  <a:lnTo>
                    <a:pt x="8177" y="41868"/>
                  </a:lnTo>
                  <a:lnTo>
                    <a:pt x="8459" y="41445"/>
                  </a:lnTo>
                  <a:lnTo>
                    <a:pt x="8670" y="41022"/>
                  </a:lnTo>
                  <a:lnTo>
                    <a:pt x="8811" y="40529"/>
                  </a:lnTo>
                  <a:lnTo>
                    <a:pt x="8811" y="40035"/>
                  </a:lnTo>
                  <a:lnTo>
                    <a:pt x="8811" y="39542"/>
                  </a:lnTo>
                  <a:lnTo>
                    <a:pt x="8741" y="39049"/>
                  </a:lnTo>
                  <a:lnTo>
                    <a:pt x="8600" y="38062"/>
                  </a:lnTo>
                  <a:lnTo>
                    <a:pt x="8600" y="37568"/>
                  </a:lnTo>
                  <a:lnTo>
                    <a:pt x="8670" y="37146"/>
                  </a:lnTo>
                  <a:lnTo>
                    <a:pt x="8952" y="36582"/>
                  </a:lnTo>
                  <a:lnTo>
                    <a:pt x="9375" y="36018"/>
                  </a:lnTo>
                  <a:lnTo>
                    <a:pt x="9939" y="35454"/>
                  </a:lnTo>
                  <a:lnTo>
                    <a:pt x="10573" y="34890"/>
                  </a:lnTo>
                  <a:lnTo>
                    <a:pt x="11842" y="33762"/>
                  </a:lnTo>
                  <a:lnTo>
                    <a:pt x="12829" y="32776"/>
                  </a:lnTo>
                  <a:lnTo>
                    <a:pt x="12124" y="34608"/>
                  </a:lnTo>
                  <a:lnTo>
                    <a:pt x="11419" y="36370"/>
                  </a:lnTo>
                  <a:lnTo>
                    <a:pt x="10785" y="38203"/>
                  </a:lnTo>
                  <a:lnTo>
                    <a:pt x="10221" y="40035"/>
                  </a:lnTo>
                  <a:lnTo>
                    <a:pt x="9798" y="41868"/>
                  </a:lnTo>
                  <a:lnTo>
                    <a:pt x="9445" y="43771"/>
                  </a:lnTo>
                  <a:lnTo>
                    <a:pt x="9164" y="45674"/>
                  </a:lnTo>
                  <a:lnTo>
                    <a:pt x="9023" y="47577"/>
                  </a:lnTo>
                  <a:lnTo>
                    <a:pt x="9023" y="49551"/>
                  </a:lnTo>
                  <a:lnTo>
                    <a:pt x="8952" y="51383"/>
                  </a:lnTo>
                  <a:lnTo>
                    <a:pt x="8811" y="53357"/>
                  </a:lnTo>
                  <a:lnTo>
                    <a:pt x="8685" y="54492"/>
                  </a:lnTo>
                  <a:lnTo>
                    <a:pt x="8670" y="54485"/>
                  </a:lnTo>
                  <a:lnTo>
                    <a:pt x="8529" y="54485"/>
                  </a:lnTo>
                  <a:lnTo>
                    <a:pt x="8318" y="54555"/>
                  </a:lnTo>
                  <a:lnTo>
                    <a:pt x="8106" y="54696"/>
                  </a:lnTo>
                  <a:lnTo>
                    <a:pt x="7683" y="55119"/>
                  </a:lnTo>
                  <a:lnTo>
                    <a:pt x="7190" y="55683"/>
                  </a:lnTo>
                  <a:lnTo>
                    <a:pt x="6697" y="56317"/>
                  </a:lnTo>
                  <a:lnTo>
                    <a:pt x="6344" y="56952"/>
                  </a:lnTo>
                  <a:lnTo>
                    <a:pt x="6133" y="57445"/>
                  </a:lnTo>
                  <a:lnTo>
                    <a:pt x="6062" y="57656"/>
                  </a:lnTo>
                  <a:lnTo>
                    <a:pt x="6062" y="57797"/>
                  </a:lnTo>
                  <a:lnTo>
                    <a:pt x="6133" y="58150"/>
                  </a:lnTo>
                  <a:lnTo>
                    <a:pt x="6274" y="58432"/>
                  </a:lnTo>
                  <a:lnTo>
                    <a:pt x="6415" y="58573"/>
                  </a:lnTo>
                  <a:lnTo>
                    <a:pt x="6556" y="58714"/>
                  </a:lnTo>
                  <a:lnTo>
                    <a:pt x="6767" y="58784"/>
                  </a:lnTo>
                  <a:lnTo>
                    <a:pt x="6979" y="58855"/>
                  </a:lnTo>
                  <a:lnTo>
                    <a:pt x="7472" y="58714"/>
                  </a:lnTo>
                  <a:lnTo>
                    <a:pt x="7965" y="58502"/>
                  </a:lnTo>
                  <a:lnTo>
                    <a:pt x="8459" y="58150"/>
                  </a:lnTo>
                  <a:lnTo>
                    <a:pt x="8882" y="57727"/>
                  </a:lnTo>
                  <a:lnTo>
                    <a:pt x="9234" y="57304"/>
                  </a:lnTo>
                  <a:lnTo>
                    <a:pt x="9164" y="57938"/>
                  </a:lnTo>
                  <a:lnTo>
                    <a:pt x="9023" y="58784"/>
                  </a:lnTo>
                  <a:lnTo>
                    <a:pt x="8811" y="59771"/>
                  </a:lnTo>
                  <a:lnTo>
                    <a:pt x="8670" y="60758"/>
                  </a:lnTo>
                  <a:lnTo>
                    <a:pt x="8670" y="61251"/>
                  </a:lnTo>
                  <a:lnTo>
                    <a:pt x="8741" y="61674"/>
                  </a:lnTo>
                  <a:lnTo>
                    <a:pt x="8811" y="62027"/>
                  </a:lnTo>
                  <a:lnTo>
                    <a:pt x="8952" y="62379"/>
                  </a:lnTo>
                  <a:lnTo>
                    <a:pt x="9234" y="62590"/>
                  </a:lnTo>
                  <a:lnTo>
                    <a:pt x="9586" y="62661"/>
                  </a:lnTo>
                  <a:lnTo>
                    <a:pt x="10009" y="62661"/>
                  </a:lnTo>
                  <a:lnTo>
                    <a:pt x="10573" y="62520"/>
                  </a:lnTo>
                  <a:lnTo>
                    <a:pt x="11067" y="62308"/>
                  </a:lnTo>
                  <a:lnTo>
                    <a:pt x="11489" y="61956"/>
                  </a:lnTo>
                  <a:lnTo>
                    <a:pt x="11771" y="61604"/>
                  </a:lnTo>
                  <a:lnTo>
                    <a:pt x="11912" y="61181"/>
                  </a:lnTo>
                  <a:lnTo>
                    <a:pt x="12053" y="60687"/>
                  </a:lnTo>
                  <a:lnTo>
                    <a:pt x="12053" y="60194"/>
                  </a:lnTo>
                  <a:lnTo>
                    <a:pt x="11983" y="59630"/>
                  </a:lnTo>
                  <a:lnTo>
                    <a:pt x="11842" y="59066"/>
                  </a:lnTo>
                  <a:lnTo>
                    <a:pt x="11560" y="57938"/>
                  </a:lnTo>
                  <a:lnTo>
                    <a:pt x="11208" y="56881"/>
                  </a:lnTo>
                  <a:lnTo>
                    <a:pt x="10855" y="55965"/>
                  </a:lnTo>
                  <a:lnTo>
                    <a:pt x="10785" y="55542"/>
                  </a:lnTo>
                  <a:lnTo>
                    <a:pt x="10714" y="55190"/>
                  </a:lnTo>
                  <a:lnTo>
                    <a:pt x="10714" y="55190"/>
                  </a:lnTo>
                  <a:lnTo>
                    <a:pt x="10996" y="55331"/>
                  </a:lnTo>
                  <a:lnTo>
                    <a:pt x="11349" y="55471"/>
                  </a:lnTo>
                  <a:lnTo>
                    <a:pt x="12335" y="55471"/>
                  </a:lnTo>
                  <a:lnTo>
                    <a:pt x="12617" y="55401"/>
                  </a:lnTo>
                  <a:lnTo>
                    <a:pt x="13252" y="55119"/>
                  </a:lnTo>
                  <a:lnTo>
                    <a:pt x="13815" y="54696"/>
                  </a:lnTo>
                  <a:lnTo>
                    <a:pt x="14309" y="54203"/>
                  </a:lnTo>
                  <a:lnTo>
                    <a:pt x="14732" y="53639"/>
                  </a:lnTo>
                  <a:lnTo>
                    <a:pt x="15084" y="53005"/>
                  </a:lnTo>
                  <a:lnTo>
                    <a:pt x="15296" y="53357"/>
                  </a:lnTo>
                  <a:lnTo>
                    <a:pt x="15437" y="53568"/>
                  </a:lnTo>
                  <a:lnTo>
                    <a:pt x="15648" y="53709"/>
                  </a:lnTo>
                  <a:lnTo>
                    <a:pt x="15789" y="53709"/>
                  </a:lnTo>
                  <a:lnTo>
                    <a:pt x="15930" y="53639"/>
                  </a:lnTo>
                  <a:lnTo>
                    <a:pt x="16000" y="53498"/>
                  </a:lnTo>
                  <a:lnTo>
                    <a:pt x="16071" y="53145"/>
                  </a:lnTo>
                  <a:lnTo>
                    <a:pt x="16141" y="52652"/>
                  </a:lnTo>
                  <a:lnTo>
                    <a:pt x="16071" y="52229"/>
                  </a:lnTo>
                  <a:lnTo>
                    <a:pt x="16000" y="52159"/>
                  </a:lnTo>
                  <a:lnTo>
                    <a:pt x="15859" y="52088"/>
                  </a:lnTo>
                  <a:lnTo>
                    <a:pt x="15718" y="52159"/>
                  </a:lnTo>
                  <a:lnTo>
                    <a:pt x="15578" y="52300"/>
                  </a:lnTo>
                  <a:lnTo>
                    <a:pt x="15507" y="52018"/>
                  </a:lnTo>
                  <a:lnTo>
                    <a:pt x="15366" y="51665"/>
                  </a:lnTo>
                  <a:lnTo>
                    <a:pt x="15789" y="51806"/>
                  </a:lnTo>
                  <a:lnTo>
                    <a:pt x="16635" y="51806"/>
                  </a:lnTo>
                  <a:lnTo>
                    <a:pt x="17058" y="51665"/>
                  </a:lnTo>
                  <a:lnTo>
                    <a:pt x="17481" y="51454"/>
                  </a:lnTo>
                  <a:lnTo>
                    <a:pt x="17763" y="51172"/>
                  </a:lnTo>
                  <a:lnTo>
                    <a:pt x="17833" y="51031"/>
                  </a:lnTo>
                  <a:lnTo>
                    <a:pt x="17903" y="50820"/>
                  </a:lnTo>
                  <a:lnTo>
                    <a:pt x="17903" y="50538"/>
                  </a:lnTo>
                  <a:lnTo>
                    <a:pt x="17903" y="50326"/>
                  </a:lnTo>
                  <a:lnTo>
                    <a:pt x="17833" y="50115"/>
                  </a:lnTo>
                  <a:lnTo>
                    <a:pt x="17692" y="49903"/>
                  </a:lnTo>
                  <a:lnTo>
                    <a:pt x="17551" y="49762"/>
                  </a:lnTo>
                  <a:lnTo>
                    <a:pt x="17340" y="49621"/>
                  </a:lnTo>
                  <a:lnTo>
                    <a:pt x="16776" y="49480"/>
                  </a:lnTo>
                  <a:lnTo>
                    <a:pt x="16212" y="49410"/>
                  </a:lnTo>
                  <a:lnTo>
                    <a:pt x="15155" y="49480"/>
                  </a:lnTo>
                  <a:lnTo>
                    <a:pt x="14661" y="49551"/>
                  </a:lnTo>
                  <a:lnTo>
                    <a:pt x="14520" y="49410"/>
                  </a:lnTo>
                  <a:lnTo>
                    <a:pt x="14450" y="49057"/>
                  </a:lnTo>
                  <a:lnTo>
                    <a:pt x="14238" y="48212"/>
                  </a:lnTo>
                  <a:lnTo>
                    <a:pt x="13956" y="46943"/>
                  </a:lnTo>
                  <a:lnTo>
                    <a:pt x="14450" y="47084"/>
                  </a:lnTo>
                  <a:lnTo>
                    <a:pt x="14873" y="47154"/>
                  </a:lnTo>
                  <a:lnTo>
                    <a:pt x="15225" y="47154"/>
                  </a:lnTo>
                  <a:lnTo>
                    <a:pt x="15578" y="47013"/>
                  </a:lnTo>
                  <a:lnTo>
                    <a:pt x="15789" y="46872"/>
                  </a:lnTo>
                  <a:lnTo>
                    <a:pt x="16000" y="46590"/>
                  </a:lnTo>
                  <a:lnTo>
                    <a:pt x="16141" y="46309"/>
                  </a:lnTo>
                  <a:lnTo>
                    <a:pt x="16212" y="46027"/>
                  </a:lnTo>
                  <a:lnTo>
                    <a:pt x="16212" y="45674"/>
                  </a:lnTo>
                  <a:lnTo>
                    <a:pt x="16141" y="45322"/>
                  </a:lnTo>
                  <a:lnTo>
                    <a:pt x="16071" y="44969"/>
                  </a:lnTo>
                  <a:lnTo>
                    <a:pt x="15859" y="44617"/>
                  </a:lnTo>
                  <a:lnTo>
                    <a:pt x="15648" y="44264"/>
                  </a:lnTo>
                  <a:lnTo>
                    <a:pt x="15366" y="43912"/>
                  </a:lnTo>
                  <a:lnTo>
                    <a:pt x="15084" y="43630"/>
                  </a:lnTo>
                  <a:lnTo>
                    <a:pt x="14661" y="43419"/>
                  </a:lnTo>
                  <a:lnTo>
                    <a:pt x="14238" y="43278"/>
                  </a:lnTo>
                  <a:lnTo>
                    <a:pt x="13886" y="43207"/>
                  </a:lnTo>
                  <a:lnTo>
                    <a:pt x="13111" y="43207"/>
                  </a:lnTo>
                  <a:lnTo>
                    <a:pt x="12829" y="43137"/>
                  </a:lnTo>
                  <a:lnTo>
                    <a:pt x="12476" y="43066"/>
                  </a:lnTo>
                  <a:lnTo>
                    <a:pt x="12194" y="42855"/>
                  </a:lnTo>
                  <a:lnTo>
                    <a:pt x="11912" y="42502"/>
                  </a:lnTo>
                  <a:lnTo>
                    <a:pt x="11701" y="42150"/>
                  </a:lnTo>
                  <a:lnTo>
                    <a:pt x="11630" y="41727"/>
                  </a:lnTo>
                  <a:lnTo>
                    <a:pt x="11560" y="41375"/>
                  </a:lnTo>
                  <a:lnTo>
                    <a:pt x="11630" y="40952"/>
                  </a:lnTo>
                  <a:lnTo>
                    <a:pt x="11842" y="40176"/>
                  </a:lnTo>
                  <a:lnTo>
                    <a:pt x="12124" y="39331"/>
                  </a:lnTo>
                  <a:lnTo>
                    <a:pt x="12829" y="37146"/>
                  </a:lnTo>
                  <a:lnTo>
                    <a:pt x="13674" y="35031"/>
                  </a:lnTo>
                  <a:lnTo>
                    <a:pt x="14591" y="32987"/>
                  </a:lnTo>
                  <a:lnTo>
                    <a:pt x="15648" y="30943"/>
                  </a:lnTo>
                  <a:lnTo>
                    <a:pt x="16705" y="28899"/>
                  </a:lnTo>
                  <a:lnTo>
                    <a:pt x="17763" y="26925"/>
                  </a:lnTo>
                  <a:lnTo>
                    <a:pt x="20018" y="22908"/>
                  </a:lnTo>
                  <a:lnTo>
                    <a:pt x="19877" y="23542"/>
                  </a:lnTo>
                  <a:lnTo>
                    <a:pt x="19807" y="24247"/>
                  </a:lnTo>
                  <a:lnTo>
                    <a:pt x="19736" y="25657"/>
                  </a:lnTo>
                  <a:lnTo>
                    <a:pt x="19736" y="26361"/>
                  </a:lnTo>
                  <a:lnTo>
                    <a:pt x="19595" y="26996"/>
                  </a:lnTo>
                  <a:lnTo>
                    <a:pt x="19525" y="27560"/>
                  </a:lnTo>
                  <a:lnTo>
                    <a:pt x="19313" y="28053"/>
                  </a:lnTo>
                  <a:lnTo>
                    <a:pt x="19031" y="28405"/>
                  </a:lnTo>
                  <a:lnTo>
                    <a:pt x="18608" y="28828"/>
                  </a:lnTo>
                  <a:lnTo>
                    <a:pt x="18256" y="29181"/>
                  </a:lnTo>
                  <a:lnTo>
                    <a:pt x="17833" y="29533"/>
                  </a:lnTo>
                  <a:lnTo>
                    <a:pt x="17481" y="29956"/>
                  </a:lnTo>
                  <a:lnTo>
                    <a:pt x="17410" y="30238"/>
                  </a:lnTo>
                  <a:lnTo>
                    <a:pt x="17340" y="30450"/>
                  </a:lnTo>
                  <a:lnTo>
                    <a:pt x="17340" y="30731"/>
                  </a:lnTo>
                  <a:lnTo>
                    <a:pt x="17340" y="31013"/>
                  </a:lnTo>
                  <a:lnTo>
                    <a:pt x="17481" y="31295"/>
                  </a:lnTo>
                  <a:lnTo>
                    <a:pt x="17622" y="31577"/>
                  </a:lnTo>
                  <a:lnTo>
                    <a:pt x="17833" y="31789"/>
                  </a:lnTo>
                  <a:lnTo>
                    <a:pt x="17974" y="32000"/>
                  </a:lnTo>
                  <a:lnTo>
                    <a:pt x="18185" y="32071"/>
                  </a:lnTo>
                  <a:lnTo>
                    <a:pt x="18397" y="32141"/>
                  </a:lnTo>
                  <a:lnTo>
                    <a:pt x="18608" y="32141"/>
                  </a:lnTo>
                  <a:lnTo>
                    <a:pt x="18749" y="32071"/>
                  </a:lnTo>
                  <a:lnTo>
                    <a:pt x="19172" y="31859"/>
                  </a:lnTo>
                  <a:lnTo>
                    <a:pt x="19525" y="31577"/>
                  </a:lnTo>
                  <a:lnTo>
                    <a:pt x="19807" y="31225"/>
                  </a:lnTo>
                  <a:lnTo>
                    <a:pt x="20370" y="30450"/>
                  </a:lnTo>
                  <a:lnTo>
                    <a:pt x="21146" y="32564"/>
                  </a:lnTo>
                  <a:lnTo>
                    <a:pt x="20511" y="32705"/>
                  </a:lnTo>
                  <a:lnTo>
                    <a:pt x="20088" y="32916"/>
                  </a:lnTo>
                  <a:lnTo>
                    <a:pt x="19666" y="33198"/>
                  </a:lnTo>
                  <a:lnTo>
                    <a:pt x="19384" y="33551"/>
                  </a:lnTo>
                  <a:lnTo>
                    <a:pt x="19172" y="33903"/>
                  </a:lnTo>
                  <a:lnTo>
                    <a:pt x="19031" y="34256"/>
                  </a:lnTo>
                  <a:lnTo>
                    <a:pt x="19031" y="34608"/>
                  </a:lnTo>
                  <a:lnTo>
                    <a:pt x="19102" y="34961"/>
                  </a:lnTo>
                  <a:lnTo>
                    <a:pt x="19172" y="35242"/>
                  </a:lnTo>
                  <a:lnTo>
                    <a:pt x="19384" y="35454"/>
                  </a:lnTo>
                  <a:lnTo>
                    <a:pt x="19595" y="35665"/>
                  </a:lnTo>
                  <a:lnTo>
                    <a:pt x="19948" y="35806"/>
                  </a:lnTo>
                  <a:lnTo>
                    <a:pt x="20300" y="35806"/>
                  </a:lnTo>
                  <a:lnTo>
                    <a:pt x="20723" y="35736"/>
                  </a:lnTo>
                  <a:lnTo>
                    <a:pt x="21216" y="35595"/>
                  </a:lnTo>
                  <a:lnTo>
                    <a:pt x="21780" y="35242"/>
                  </a:lnTo>
                  <a:lnTo>
                    <a:pt x="21780" y="35736"/>
                  </a:lnTo>
                  <a:lnTo>
                    <a:pt x="21780" y="36159"/>
                  </a:lnTo>
                  <a:lnTo>
                    <a:pt x="21639" y="36441"/>
                  </a:lnTo>
                  <a:lnTo>
                    <a:pt x="21498" y="36723"/>
                  </a:lnTo>
                  <a:lnTo>
                    <a:pt x="21287" y="36934"/>
                  </a:lnTo>
                  <a:lnTo>
                    <a:pt x="21075" y="37075"/>
                  </a:lnTo>
                  <a:lnTo>
                    <a:pt x="20511" y="37427"/>
                  </a:lnTo>
                  <a:lnTo>
                    <a:pt x="19877" y="37709"/>
                  </a:lnTo>
                  <a:lnTo>
                    <a:pt x="19595" y="37850"/>
                  </a:lnTo>
                  <a:lnTo>
                    <a:pt x="19384" y="38062"/>
                  </a:lnTo>
                  <a:lnTo>
                    <a:pt x="19172" y="38344"/>
                  </a:lnTo>
                  <a:lnTo>
                    <a:pt x="18961" y="38626"/>
                  </a:lnTo>
                  <a:lnTo>
                    <a:pt x="18890" y="39049"/>
                  </a:lnTo>
                  <a:lnTo>
                    <a:pt x="18820" y="39542"/>
                  </a:lnTo>
                  <a:lnTo>
                    <a:pt x="18820" y="40106"/>
                  </a:lnTo>
                  <a:lnTo>
                    <a:pt x="18890" y="40388"/>
                  </a:lnTo>
                  <a:lnTo>
                    <a:pt x="19031" y="40599"/>
                  </a:lnTo>
                  <a:lnTo>
                    <a:pt x="19172" y="40740"/>
                  </a:lnTo>
                  <a:lnTo>
                    <a:pt x="19313" y="40881"/>
                  </a:lnTo>
                  <a:lnTo>
                    <a:pt x="19666" y="41022"/>
                  </a:lnTo>
                  <a:lnTo>
                    <a:pt x="20088" y="41022"/>
                  </a:lnTo>
                  <a:lnTo>
                    <a:pt x="20511" y="40881"/>
                  </a:lnTo>
                  <a:lnTo>
                    <a:pt x="20934" y="40599"/>
                  </a:lnTo>
                  <a:lnTo>
                    <a:pt x="21357" y="40176"/>
                  </a:lnTo>
                  <a:lnTo>
                    <a:pt x="21428" y="40599"/>
                  </a:lnTo>
                  <a:lnTo>
                    <a:pt x="21569" y="41022"/>
                  </a:lnTo>
                  <a:lnTo>
                    <a:pt x="21710" y="41375"/>
                  </a:lnTo>
                  <a:lnTo>
                    <a:pt x="21851" y="41657"/>
                  </a:lnTo>
                  <a:lnTo>
                    <a:pt x="22062" y="41938"/>
                  </a:lnTo>
                  <a:lnTo>
                    <a:pt x="22344" y="42220"/>
                  </a:lnTo>
                  <a:lnTo>
                    <a:pt x="22626" y="42361"/>
                  </a:lnTo>
                  <a:lnTo>
                    <a:pt x="22908" y="42502"/>
                  </a:lnTo>
                  <a:lnTo>
                    <a:pt x="23190" y="42573"/>
                  </a:lnTo>
                  <a:lnTo>
                    <a:pt x="23472" y="42643"/>
                  </a:lnTo>
                  <a:lnTo>
                    <a:pt x="23754" y="42573"/>
                  </a:lnTo>
                  <a:lnTo>
                    <a:pt x="24036" y="42432"/>
                  </a:lnTo>
                  <a:lnTo>
                    <a:pt x="24317" y="42220"/>
                  </a:lnTo>
                  <a:lnTo>
                    <a:pt x="24529" y="41938"/>
                  </a:lnTo>
                  <a:lnTo>
                    <a:pt x="24811" y="41586"/>
                  </a:lnTo>
                  <a:lnTo>
                    <a:pt x="25022" y="41163"/>
                  </a:lnTo>
                  <a:lnTo>
                    <a:pt x="25163" y="40670"/>
                  </a:lnTo>
                  <a:lnTo>
                    <a:pt x="25234" y="40317"/>
                  </a:lnTo>
                  <a:lnTo>
                    <a:pt x="25163" y="39894"/>
                  </a:lnTo>
                  <a:lnTo>
                    <a:pt x="25093" y="39542"/>
                  </a:lnTo>
                  <a:lnTo>
                    <a:pt x="25022" y="39190"/>
                  </a:lnTo>
                  <a:lnTo>
                    <a:pt x="24811" y="38837"/>
                  </a:lnTo>
                  <a:lnTo>
                    <a:pt x="24388" y="38203"/>
                  </a:lnTo>
                  <a:lnTo>
                    <a:pt x="23542" y="37005"/>
                  </a:lnTo>
                  <a:lnTo>
                    <a:pt x="23190" y="36370"/>
                  </a:lnTo>
                  <a:lnTo>
                    <a:pt x="23049" y="36088"/>
                  </a:lnTo>
                  <a:lnTo>
                    <a:pt x="22978" y="35736"/>
                  </a:lnTo>
                  <a:lnTo>
                    <a:pt x="23260" y="35947"/>
                  </a:lnTo>
                  <a:lnTo>
                    <a:pt x="23542" y="36159"/>
                  </a:lnTo>
                  <a:lnTo>
                    <a:pt x="23824" y="36300"/>
                  </a:lnTo>
                  <a:lnTo>
                    <a:pt x="24177" y="36370"/>
                  </a:lnTo>
                  <a:lnTo>
                    <a:pt x="24811" y="36441"/>
                  </a:lnTo>
                  <a:lnTo>
                    <a:pt x="25093" y="36370"/>
                  </a:lnTo>
                  <a:lnTo>
                    <a:pt x="25375" y="36300"/>
                  </a:lnTo>
                  <a:lnTo>
                    <a:pt x="25586" y="36229"/>
                  </a:lnTo>
                  <a:lnTo>
                    <a:pt x="25798" y="36088"/>
                  </a:lnTo>
                  <a:lnTo>
                    <a:pt x="25939" y="35877"/>
                  </a:lnTo>
                  <a:lnTo>
                    <a:pt x="26080" y="35665"/>
                  </a:lnTo>
                  <a:lnTo>
                    <a:pt x="26080" y="35383"/>
                  </a:lnTo>
                  <a:lnTo>
                    <a:pt x="26080" y="35101"/>
                  </a:lnTo>
                  <a:lnTo>
                    <a:pt x="26009" y="34749"/>
                  </a:lnTo>
                  <a:lnTo>
                    <a:pt x="25798" y="34326"/>
                  </a:lnTo>
                  <a:lnTo>
                    <a:pt x="25586" y="34044"/>
                  </a:lnTo>
                  <a:lnTo>
                    <a:pt x="25375" y="33762"/>
                  </a:lnTo>
                  <a:lnTo>
                    <a:pt x="25163" y="33551"/>
                  </a:lnTo>
                  <a:lnTo>
                    <a:pt x="24881" y="33410"/>
                  </a:lnTo>
                  <a:lnTo>
                    <a:pt x="24388" y="33198"/>
                  </a:lnTo>
                  <a:lnTo>
                    <a:pt x="23824" y="33057"/>
                  </a:lnTo>
                  <a:lnTo>
                    <a:pt x="23260" y="32916"/>
                  </a:lnTo>
                  <a:lnTo>
                    <a:pt x="22767" y="32705"/>
                  </a:lnTo>
                  <a:lnTo>
                    <a:pt x="22555" y="32564"/>
                  </a:lnTo>
                  <a:lnTo>
                    <a:pt x="22344" y="32353"/>
                  </a:lnTo>
                  <a:lnTo>
                    <a:pt x="22133" y="32141"/>
                  </a:lnTo>
                  <a:lnTo>
                    <a:pt x="21992" y="31789"/>
                  </a:lnTo>
                  <a:lnTo>
                    <a:pt x="22273" y="32000"/>
                  </a:lnTo>
                  <a:lnTo>
                    <a:pt x="22626" y="32141"/>
                  </a:lnTo>
                  <a:lnTo>
                    <a:pt x="22908" y="32212"/>
                  </a:lnTo>
                  <a:lnTo>
                    <a:pt x="23190" y="32282"/>
                  </a:lnTo>
                  <a:lnTo>
                    <a:pt x="23472" y="32212"/>
                  </a:lnTo>
                  <a:lnTo>
                    <a:pt x="23754" y="32141"/>
                  </a:lnTo>
                  <a:lnTo>
                    <a:pt x="24036" y="32071"/>
                  </a:lnTo>
                  <a:lnTo>
                    <a:pt x="24247" y="31859"/>
                  </a:lnTo>
                  <a:lnTo>
                    <a:pt x="24458" y="31718"/>
                  </a:lnTo>
                  <a:lnTo>
                    <a:pt x="24599" y="31507"/>
                  </a:lnTo>
                  <a:lnTo>
                    <a:pt x="24740" y="31225"/>
                  </a:lnTo>
                  <a:lnTo>
                    <a:pt x="24881" y="30943"/>
                  </a:lnTo>
                  <a:lnTo>
                    <a:pt x="24881" y="30661"/>
                  </a:lnTo>
                  <a:lnTo>
                    <a:pt x="24881" y="30309"/>
                  </a:lnTo>
                  <a:lnTo>
                    <a:pt x="24881" y="30027"/>
                  </a:lnTo>
                  <a:lnTo>
                    <a:pt x="24811" y="29674"/>
                  </a:lnTo>
                  <a:lnTo>
                    <a:pt x="24529" y="29110"/>
                  </a:lnTo>
                  <a:lnTo>
                    <a:pt x="24106" y="28687"/>
                  </a:lnTo>
                  <a:lnTo>
                    <a:pt x="23542" y="28265"/>
                  </a:lnTo>
                  <a:lnTo>
                    <a:pt x="22978" y="27912"/>
                  </a:lnTo>
                  <a:lnTo>
                    <a:pt x="22344" y="27630"/>
                  </a:lnTo>
                  <a:lnTo>
                    <a:pt x="21710" y="27489"/>
                  </a:lnTo>
                  <a:lnTo>
                    <a:pt x="21075" y="27419"/>
                  </a:lnTo>
                  <a:lnTo>
                    <a:pt x="20511" y="27489"/>
                  </a:lnTo>
                  <a:lnTo>
                    <a:pt x="20229" y="25727"/>
                  </a:lnTo>
                  <a:lnTo>
                    <a:pt x="20229" y="24881"/>
                  </a:lnTo>
                  <a:lnTo>
                    <a:pt x="20229" y="24035"/>
                  </a:lnTo>
                  <a:lnTo>
                    <a:pt x="20300" y="23260"/>
                  </a:lnTo>
                  <a:lnTo>
                    <a:pt x="20441" y="22485"/>
                  </a:lnTo>
                  <a:lnTo>
                    <a:pt x="20723" y="21709"/>
                  </a:lnTo>
                  <a:lnTo>
                    <a:pt x="21075" y="20934"/>
                  </a:lnTo>
                  <a:lnTo>
                    <a:pt x="21992" y="19172"/>
                  </a:lnTo>
                  <a:lnTo>
                    <a:pt x="22908" y="17410"/>
                  </a:lnTo>
                  <a:lnTo>
                    <a:pt x="23683" y="15648"/>
                  </a:lnTo>
                  <a:lnTo>
                    <a:pt x="24458" y="13815"/>
                  </a:lnTo>
                  <a:lnTo>
                    <a:pt x="25022" y="12124"/>
                  </a:lnTo>
                  <a:lnTo>
                    <a:pt x="25516" y="10432"/>
                  </a:lnTo>
                  <a:lnTo>
                    <a:pt x="25868" y="8670"/>
                  </a:lnTo>
                  <a:lnTo>
                    <a:pt x="26009" y="7824"/>
                  </a:lnTo>
                  <a:lnTo>
                    <a:pt x="26080" y="6908"/>
                  </a:lnTo>
                  <a:lnTo>
                    <a:pt x="26009" y="5498"/>
                  </a:lnTo>
                  <a:lnTo>
                    <a:pt x="25868" y="4300"/>
                  </a:lnTo>
                  <a:lnTo>
                    <a:pt x="25727" y="3031"/>
                  </a:lnTo>
                  <a:lnTo>
                    <a:pt x="25516" y="1762"/>
                  </a:lnTo>
                  <a:lnTo>
                    <a:pt x="25234" y="776"/>
                  </a:lnTo>
                  <a:lnTo>
                    <a:pt x="25022" y="423"/>
                  </a:lnTo>
                  <a:lnTo>
                    <a:pt x="24881" y="141"/>
                  </a:lnTo>
                  <a:lnTo>
                    <a:pt x="24670" y="0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51" name="Google Shape;151;p3"/>
            <p:cNvGrpSpPr/>
            <p:nvPr/>
          </p:nvGrpSpPr>
          <p:grpSpPr>
            <a:xfrm>
              <a:off x="1583150" y="1350000"/>
              <a:ext cx="216775" cy="269625"/>
              <a:chOff x="3876925" y="1350000"/>
              <a:chExt cx="216775" cy="269625"/>
            </a:xfrm>
          </p:grpSpPr>
          <p:sp>
            <p:nvSpPr>
              <p:cNvPr id="152" name="Google Shape;152;p3"/>
              <p:cNvSpPr/>
              <p:nvPr/>
            </p:nvSpPr>
            <p:spPr>
              <a:xfrm>
                <a:off x="3876925" y="1350000"/>
                <a:ext cx="216775" cy="269625"/>
              </a:xfrm>
              <a:custGeom>
                <a:rect b="b" l="l" r="r" t="t"/>
                <a:pathLst>
                  <a:path extrusionOk="0" h="10785" w="8671">
                    <a:moveTo>
                      <a:pt x="6908" y="1622"/>
                    </a:moveTo>
                    <a:lnTo>
                      <a:pt x="7120" y="1763"/>
                    </a:lnTo>
                    <a:lnTo>
                      <a:pt x="7190" y="1904"/>
                    </a:lnTo>
                    <a:lnTo>
                      <a:pt x="7190" y="2045"/>
                    </a:lnTo>
                    <a:lnTo>
                      <a:pt x="7120" y="2256"/>
                    </a:lnTo>
                    <a:lnTo>
                      <a:pt x="6908" y="2679"/>
                    </a:lnTo>
                    <a:lnTo>
                      <a:pt x="6556" y="3172"/>
                    </a:lnTo>
                    <a:lnTo>
                      <a:pt x="5781" y="4089"/>
                    </a:lnTo>
                    <a:lnTo>
                      <a:pt x="5287" y="4512"/>
                    </a:lnTo>
                    <a:lnTo>
                      <a:pt x="5287" y="4018"/>
                    </a:lnTo>
                    <a:lnTo>
                      <a:pt x="5358" y="3525"/>
                    </a:lnTo>
                    <a:lnTo>
                      <a:pt x="5499" y="3031"/>
                    </a:lnTo>
                    <a:lnTo>
                      <a:pt x="5710" y="2538"/>
                    </a:lnTo>
                    <a:lnTo>
                      <a:pt x="5922" y="2327"/>
                    </a:lnTo>
                    <a:lnTo>
                      <a:pt x="6274" y="1974"/>
                    </a:lnTo>
                    <a:lnTo>
                      <a:pt x="6626" y="1692"/>
                    </a:lnTo>
                    <a:lnTo>
                      <a:pt x="6767" y="1622"/>
                    </a:lnTo>
                    <a:close/>
                    <a:moveTo>
                      <a:pt x="3596" y="2186"/>
                    </a:moveTo>
                    <a:lnTo>
                      <a:pt x="3666" y="2256"/>
                    </a:lnTo>
                    <a:lnTo>
                      <a:pt x="3807" y="2538"/>
                    </a:lnTo>
                    <a:lnTo>
                      <a:pt x="3877" y="2890"/>
                    </a:lnTo>
                    <a:lnTo>
                      <a:pt x="3948" y="3313"/>
                    </a:lnTo>
                    <a:lnTo>
                      <a:pt x="4018" y="4230"/>
                    </a:lnTo>
                    <a:lnTo>
                      <a:pt x="4018" y="4794"/>
                    </a:lnTo>
                    <a:lnTo>
                      <a:pt x="3737" y="4441"/>
                    </a:lnTo>
                    <a:lnTo>
                      <a:pt x="3525" y="4018"/>
                    </a:lnTo>
                    <a:lnTo>
                      <a:pt x="3314" y="3595"/>
                    </a:lnTo>
                    <a:lnTo>
                      <a:pt x="3102" y="3172"/>
                    </a:lnTo>
                    <a:lnTo>
                      <a:pt x="3102" y="2750"/>
                    </a:lnTo>
                    <a:lnTo>
                      <a:pt x="3102" y="2538"/>
                    </a:lnTo>
                    <a:lnTo>
                      <a:pt x="3173" y="2397"/>
                    </a:lnTo>
                    <a:lnTo>
                      <a:pt x="3314" y="2256"/>
                    </a:lnTo>
                    <a:lnTo>
                      <a:pt x="3455" y="2186"/>
                    </a:lnTo>
                    <a:close/>
                    <a:moveTo>
                      <a:pt x="1199" y="4512"/>
                    </a:moveTo>
                    <a:lnTo>
                      <a:pt x="1622" y="4653"/>
                    </a:lnTo>
                    <a:lnTo>
                      <a:pt x="2115" y="4794"/>
                    </a:lnTo>
                    <a:lnTo>
                      <a:pt x="2538" y="5076"/>
                    </a:lnTo>
                    <a:lnTo>
                      <a:pt x="3173" y="5428"/>
                    </a:lnTo>
                    <a:lnTo>
                      <a:pt x="2679" y="5639"/>
                    </a:lnTo>
                    <a:lnTo>
                      <a:pt x="2186" y="5710"/>
                    </a:lnTo>
                    <a:lnTo>
                      <a:pt x="1904" y="5639"/>
                    </a:lnTo>
                    <a:lnTo>
                      <a:pt x="1622" y="5569"/>
                    </a:lnTo>
                    <a:lnTo>
                      <a:pt x="1411" y="5428"/>
                    </a:lnTo>
                    <a:lnTo>
                      <a:pt x="1199" y="5216"/>
                    </a:lnTo>
                    <a:lnTo>
                      <a:pt x="917" y="4794"/>
                    </a:lnTo>
                    <a:lnTo>
                      <a:pt x="917" y="4653"/>
                    </a:lnTo>
                    <a:lnTo>
                      <a:pt x="988" y="4582"/>
                    </a:lnTo>
                    <a:lnTo>
                      <a:pt x="1058" y="4512"/>
                    </a:lnTo>
                    <a:close/>
                    <a:moveTo>
                      <a:pt x="3666" y="6485"/>
                    </a:moveTo>
                    <a:lnTo>
                      <a:pt x="3807" y="7120"/>
                    </a:lnTo>
                    <a:lnTo>
                      <a:pt x="3807" y="7754"/>
                    </a:lnTo>
                    <a:lnTo>
                      <a:pt x="3807" y="8388"/>
                    </a:lnTo>
                    <a:lnTo>
                      <a:pt x="3666" y="9093"/>
                    </a:lnTo>
                    <a:lnTo>
                      <a:pt x="3525" y="9305"/>
                    </a:lnTo>
                    <a:lnTo>
                      <a:pt x="3314" y="9516"/>
                    </a:lnTo>
                    <a:lnTo>
                      <a:pt x="2961" y="9516"/>
                    </a:lnTo>
                    <a:lnTo>
                      <a:pt x="2820" y="9375"/>
                    </a:lnTo>
                    <a:lnTo>
                      <a:pt x="2750" y="9234"/>
                    </a:lnTo>
                    <a:lnTo>
                      <a:pt x="2538" y="8670"/>
                    </a:lnTo>
                    <a:lnTo>
                      <a:pt x="2538" y="8036"/>
                    </a:lnTo>
                    <a:lnTo>
                      <a:pt x="2609" y="7754"/>
                    </a:lnTo>
                    <a:lnTo>
                      <a:pt x="2679" y="7401"/>
                    </a:lnTo>
                    <a:lnTo>
                      <a:pt x="2891" y="7120"/>
                    </a:lnTo>
                    <a:lnTo>
                      <a:pt x="3102" y="6838"/>
                    </a:lnTo>
                    <a:lnTo>
                      <a:pt x="3384" y="6626"/>
                    </a:lnTo>
                    <a:lnTo>
                      <a:pt x="3666" y="6485"/>
                    </a:lnTo>
                    <a:close/>
                    <a:moveTo>
                      <a:pt x="7261" y="1"/>
                    </a:moveTo>
                    <a:lnTo>
                      <a:pt x="6767" y="71"/>
                    </a:lnTo>
                    <a:lnTo>
                      <a:pt x="6274" y="283"/>
                    </a:lnTo>
                    <a:lnTo>
                      <a:pt x="5781" y="565"/>
                    </a:lnTo>
                    <a:lnTo>
                      <a:pt x="5358" y="917"/>
                    </a:lnTo>
                    <a:lnTo>
                      <a:pt x="5005" y="1269"/>
                    </a:lnTo>
                    <a:lnTo>
                      <a:pt x="4723" y="1692"/>
                    </a:lnTo>
                    <a:lnTo>
                      <a:pt x="4582" y="1340"/>
                    </a:lnTo>
                    <a:lnTo>
                      <a:pt x="4441" y="1128"/>
                    </a:lnTo>
                    <a:lnTo>
                      <a:pt x="4230" y="917"/>
                    </a:lnTo>
                    <a:lnTo>
                      <a:pt x="4018" y="846"/>
                    </a:lnTo>
                    <a:lnTo>
                      <a:pt x="3525" y="846"/>
                    </a:lnTo>
                    <a:lnTo>
                      <a:pt x="3314" y="987"/>
                    </a:lnTo>
                    <a:lnTo>
                      <a:pt x="3102" y="1128"/>
                    </a:lnTo>
                    <a:lnTo>
                      <a:pt x="2679" y="1551"/>
                    </a:lnTo>
                    <a:lnTo>
                      <a:pt x="2327" y="2045"/>
                    </a:lnTo>
                    <a:lnTo>
                      <a:pt x="2115" y="2609"/>
                    </a:lnTo>
                    <a:lnTo>
                      <a:pt x="2045" y="2890"/>
                    </a:lnTo>
                    <a:lnTo>
                      <a:pt x="2045" y="3172"/>
                    </a:lnTo>
                    <a:lnTo>
                      <a:pt x="1199" y="3172"/>
                    </a:lnTo>
                    <a:lnTo>
                      <a:pt x="847" y="3313"/>
                    </a:lnTo>
                    <a:lnTo>
                      <a:pt x="565" y="3454"/>
                    </a:lnTo>
                    <a:lnTo>
                      <a:pt x="353" y="3736"/>
                    </a:lnTo>
                    <a:lnTo>
                      <a:pt x="142" y="4018"/>
                    </a:lnTo>
                    <a:lnTo>
                      <a:pt x="71" y="4371"/>
                    </a:lnTo>
                    <a:lnTo>
                      <a:pt x="1" y="4653"/>
                    </a:lnTo>
                    <a:lnTo>
                      <a:pt x="71" y="5005"/>
                    </a:lnTo>
                    <a:lnTo>
                      <a:pt x="142" y="5357"/>
                    </a:lnTo>
                    <a:lnTo>
                      <a:pt x="283" y="5710"/>
                    </a:lnTo>
                    <a:lnTo>
                      <a:pt x="494" y="6062"/>
                    </a:lnTo>
                    <a:lnTo>
                      <a:pt x="776" y="6274"/>
                    </a:lnTo>
                    <a:lnTo>
                      <a:pt x="1129" y="6556"/>
                    </a:lnTo>
                    <a:lnTo>
                      <a:pt x="1481" y="6697"/>
                    </a:lnTo>
                    <a:lnTo>
                      <a:pt x="1974" y="6767"/>
                    </a:lnTo>
                    <a:lnTo>
                      <a:pt x="1552" y="7542"/>
                    </a:lnTo>
                    <a:lnTo>
                      <a:pt x="1481" y="8036"/>
                    </a:lnTo>
                    <a:lnTo>
                      <a:pt x="1411" y="8459"/>
                    </a:lnTo>
                    <a:lnTo>
                      <a:pt x="1340" y="8882"/>
                    </a:lnTo>
                    <a:lnTo>
                      <a:pt x="1411" y="9375"/>
                    </a:lnTo>
                    <a:lnTo>
                      <a:pt x="1552" y="9798"/>
                    </a:lnTo>
                    <a:lnTo>
                      <a:pt x="1763" y="10150"/>
                    </a:lnTo>
                    <a:lnTo>
                      <a:pt x="2045" y="10432"/>
                    </a:lnTo>
                    <a:lnTo>
                      <a:pt x="2327" y="10644"/>
                    </a:lnTo>
                    <a:lnTo>
                      <a:pt x="2609" y="10714"/>
                    </a:lnTo>
                    <a:lnTo>
                      <a:pt x="2891" y="10785"/>
                    </a:lnTo>
                    <a:lnTo>
                      <a:pt x="3173" y="10714"/>
                    </a:lnTo>
                    <a:lnTo>
                      <a:pt x="3455" y="10644"/>
                    </a:lnTo>
                    <a:lnTo>
                      <a:pt x="3666" y="10432"/>
                    </a:lnTo>
                    <a:lnTo>
                      <a:pt x="3877" y="10221"/>
                    </a:lnTo>
                    <a:lnTo>
                      <a:pt x="4300" y="9727"/>
                    </a:lnTo>
                    <a:lnTo>
                      <a:pt x="4582" y="9164"/>
                    </a:lnTo>
                    <a:lnTo>
                      <a:pt x="4794" y="8529"/>
                    </a:lnTo>
                    <a:lnTo>
                      <a:pt x="4794" y="7965"/>
                    </a:lnTo>
                    <a:lnTo>
                      <a:pt x="5287" y="8318"/>
                    </a:lnTo>
                    <a:lnTo>
                      <a:pt x="5710" y="8529"/>
                    </a:lnTo>
                    <a:lnTo>
                      <a:pt x="6203" y="8670"/>
                    </a:lnTo>
                    <a:lnTo>
                      <a:pt x="6626" y="8600"/>
                    </a:lnTo>
                    <a:lnTo>
                      <a:pt x="7049" y="8529"/>
                    </a:lnTo>
                    <a:lnTo>
                      <a:pt x="7472" y="8318"/>
                    </a:lnTo>
                    <a:lnTo>
                      <a:pt x="7754" y="8036"/>
                    </a:lnTo>
                    <a:lnTo>
                      <a:pt x="8036" y="7683"/>
                    </a:lnTo>
                    <a:lnTo>
                      <a:pt x="8247" y="7331"/>
                    </a:lnTo>
                    <a:lnTo>
                      <a:pt x="8388" y="6979"/>
                    </a:lnTo>
                    <a:lnTo>
                      <a:pt x="8459" y="6556"/>
                    </a:lnTo>
                    <a:lnTo>
                      <a:pt x="8388" y="6133"/>
                    </a:lnTo>
                    <a:lnTo>
                      <a:pt x="8247" y="5780"/>
                    </a:lnTo>
                    <a:lnTo>
                      <a:pt x="8036" y="5428"/>
                    </a:lnTo>
                    <a:lnTo>
                      <a:pt x="7684" y="5146"/>
                    </a:lnTo>
                    <a:lnTo>
                      <a:pt x="7190" y="4935"/>
                    </a:lnTo>
                    <a:lnTo>
                      <a:pt x="7472" y="4512"/>
                    </a:lnTo>
                    <a:lnTo>
                      <a:pt x="7825" y="3948"/>
                    </a:lnTo>
                    <a:lnTo>
                      <a:pt x="8177" y="3384"/>
                    </a:lnTo>
                    <a:lnTo>
                      <a:pt x="8459" y="2750"/>
                    </a:lnTo>
                    <a:lnTo>
                      <a:pt x="8670" y="2115"/>
                    </a:lnTo>
                    <a:lnTo>
                      <a:pt x="8670" y="1481"/>
                    </a:lnTo>
                    <a:lnTo>
                      <a:pt x="8600" y="1199"/>
                    </a:lnTo>
                    <a:lnTo>
                      <a:pt x="8529" y="917"/>
                    </a:lnTo>
                    <a:lnTo>
                      <a:pt x="8388" y="635"/>
                    </a:lnTo>
                    <a:lnTo>
                      <a:pt x="8177" y="424"/>
                    </a:lnTo>
                    <a:lnTo>
                      <a:pt x="7966" y="283"/>
                    </a:lnTo>
                    <a:lnTo>
                      <a:pt x="7754" y="142"/>
                    </a:lnTo>
                    <a:lnTo>
                      <a:pt x="7472" y="71"/>
                    </a:lnTo>
                    <a:lnTo>
                      <a:pt x="7261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3" name="Google Shape;153;p3"/>
              <p:cNvSpPr/>
              <p:nvPr/>
            </p:nvSpPr>
            <p:spPr>
              <a:xfrm>
                <a:off x="3876925" y="1350000"/>
                <a:ext cx="216775" cy="269625"/>
              </a:xfrm>
              <a:custGeom>
                <a:rect b="b" l="l" r="r" t="t"/>
                <a:pathLst>
                  <a:path extrusionOk="0" fill="none" h="10785" w="8671">
                    <a:moveTo>
                      <a:pt x="1763" y="10150"/>
                    </a:moveTo>
                    <a:lnTo>
                      <a:pt x="1763" y="10150"/>
                    </a:lnTo>
                    <a:lnTo>
                      <a:pt x="2045" y="10432"/>
                    </a:lnTo>
                    <a:lnTo>
                      <a:pt x="2327" y="10644"/>
                    </a:lnTo>
                    <a:lnTo>
                      <a:pt x="2609" y="10714"/>
                    </a:lnTo>
                    <a:lnTo>
                      <a:pt x="2891" y="10785"/>
                    </a:lnTo>
                    <a:lnTo>
                      <a:pt x="3173" y="10714"/>
                    </a:lnTo>
                    <a:lnTo>
                      <a:pt x="3455" y="10644"/>
                    </a:lnTo>
                    <a:lnTo>
                      <a:pt x="3666" y="10432"/>
                    </a:lnTo>
                    <a:lnTo>
                      <a:pt x="3877" y="10221"/>
                    </a:lnTo>
                    <a:lnTo>
                      <a:pt x="4300" y="9727"/>
                    </a:lnTo>
                    <a:lnTo>
                      <a:pt x="4582" y="9164"/>
                    </a:lnTo>
                    <a:lnTo>
                      <a:pt x="4794" y="8529"/>
                    </a:lnTo>
                    <a:lnTo>
                      <a:pt x="4794" y="7965"/>
                    </a:lnTo>
                    <a:lnTo>
                      <a:pt x="4794" y="7965"/>
                    </a:lnTo>
                    <a:lnTo>
                      <a:pt x="5287" y="8318"/>
                    </a:lnTo>
                    <a:lnTo>
                      <a:pt x="5710" y="8529"/>
                    </a:lnTo>
                    <a:lnTo>
                      <a:pt x="6203" y="8670"/>
                    </a:lnTo>
                    <a:lnTo>
                      <a:pt x="6626" y="8600"/>
                    </a:lnTo>
                    <a:lnTo>
                      <a:pt x="7049" y="8529"/>
                    </a:lnTo>
                    <a:lnTo>
                      <a:pt x="7472" y="8318"/>
                    </a:lnTo>
                    <a:lnTo>
                      <a:pt x="7754" y="8036"/>
                    </a:lnTo>
                    <a:lnTo>
                      <a:pt x="8036" y="7683"/>
                    </a:lnTo>
                    <a:lnTo>
                      <a:pt x="8247" y="7331"/>
                    </a:lnTo>
                    <a:lnTo>
                      <a:pt x="8388" y="6979"/>
                    </a:lnTo>
                    <a:lnTo>
                      <a:pt x="8459" y="6556"/>
                    </a:lnTo>
                    <a:lnTo>
                      <a:pt x="8388" y="6133"/>
                    </a:lnTo>
                    <a:lnTo>
                      <a:pt x="8247" y="5780"/>
                    </a:lnTo>
                    <a:lnTo>
                      <a:pt x="8036" y="5428"/>
                    </a:lnTo>
                    <a:lnTo>
                      <a:pt x="7684" y="5146"/>
                    </a:lnTo>
                    <a:lnTo>
                      <a:pt x="7190" y="4935"/>
                    </a:lnTo>
                    <a:lnTo>
                      <a:pt x="7190" y="4935"/>
                    </a:lnTo>
                    <a:lnTo>
                      <a:pt x="7472" y="4512"/>
                    </a:lnTo>
                    <a:lnTo>
                      <a:pt x="7825" y="3948"/>
                    </a:lnTo>
                    <a:lnTo>
                      <a:pt x="8177" y="3384"/>
                    </a:lnTo>
                    <a:lnTo>
                      <a:pt x="8459" y="2750"/>
                    </a:lnTo>
                    <a:lnTo>
                      <a:pt x="8670" y="2115"/>
                    </a:lnTo>
                    <a:lnTo>
                      <a:pt x="8670" y="1481"/>
                    </a:lnTo>
                    <a:lnTo>
                      <a:pt x="8600" y="1199"/>
                    </a:lnTo>
                    <a:lnTo>
                      <a:pt x="8529" y="917"/>
                    </a:lnTo>
                    <a:lnTo>
                      <a:pt x="8388" y="635"/>
                    </a:lnTo>
                    <a:lnTo>
                      <a:pt x="8177" y="424"/>
                    </a:lnTo>
                    <a:lnTo>
                      <a:pt x="8177" y="424"/>
                    </a:lnTo>
                    <a:lnTo>
                      <a:pt x="7966" y="283"/>
                    </a:lnTo>
                    <a:lnTo>
                      <a:pt x="7754" y="142"/>
                    </a:lnTo>
                    <a:lnTo>
                      <a:pt x="7472" y="71"/>
                    </a:lnTo>
                    <a:lnTo>
                      <a:pt x="7261" y="1"/>
                    </a:lnTo>
                    <a:lnTo>
                      <a:pt x="6767" y="71"/>
                    </a:lnTo>
                    <a:lnTo>
                      <a:pt x="6274" y="283"/>
                    </a:lnTo>
                    <a:lnTo>
                      <a:pt x="5781" y="565"/>
                    </a:lnTo>
                    <a:lnTo>
                      <a:pt x="5358" y="917"/>
                    </a:lnTo>
                    <a:lnTo>
                      <a:pt x="5005" y="1269"/>
                    </a:lnTo>
                    <a:lnTo>
                      <a:pt x="4723" y="1692"/>
                    </a:lnTo>
                    <a:lnTo>
                      <a:pt x="4723" y="1692"/>
                    </a:lnTo>
                    <a:lnTo>
                      <a:pt x="4582" y="1340"/>
                    </a:lnTo>
                    <a:lnTo>
                      <a:pt x="4441" y="1128"/>
                    </a:lnTo>
                    <a:lnTo>
                      <a:pt x="4230" y="917"/>
                    </a:lnTo>
                    <a:lnTo>
                      <a:pt x="4018" y="846"/>
                    </a:lnTo>
                    <a:lnTo>
                      <a:pt x="3807" y="846"/>
                    </a:lnTo>
                    <a:lnTo>
                      <a:pt x="3525" y="846"/>
                    </a:lnTo>
                    <a:lnTo>
                      <a:pt x="3314" y="987"/>
                    </a:lnTo>
                    <a:lnTo>
                      <a:pt x="3102" y="1128"/>
                    </a:lnTo>
                    <a:lnTo>
                      <a:pt x="2679" y="1551"/>
                    </a:lnTo>
                    <a:lnTo>
                      <a:pt x="2327" y="2045"/>
                    </a:lnTo>
                    <a:lnTo>
                      <a:pt x="2115" y="2609"/>
                    </a:lnTo>
                    <a:lnTo>
                      <a:pt x="2045" y="2890"/>
                    </a:lnTo>
                    <a:lnTo>
                      <a:pt x="2045" y="3172"/>
                    </a:lnTo>
                    <a:lnTo>
                      <a:pt x="2045" y="3172"/>
                    </a:lnTo>
                    <a:lnTo>
                      <a:pt x="1622" y="3172"/>
                    </a:lnTo>
                    <a:lnTo>
                      <a:pt x="1199" y="3172"/>
                    </a:lnTo>
                    <a:lnTo>
                      <a:pt x="847" y="3313"/>
                    </a:lnTo>
                    <a:lnTo>
                      <a:pt x="565" y="3454"/>
                    </a:lnTo>
                    <a:lnTo>
                      <a:pt x="353" y="3736"/>
                    </a:lnTo>
                    <a:lnTo>
                      <a:pt x="142" y="4018"/>
                    </a:lnTo>
                    <a:lnTo>
                      <a:pt x="71" y="4371"/>
                    </a:lnTo>
                    <a:lnTo>
                      <a:pt x="1" y="4653"/>
                    </a:lnTo>
                    <a:lnTo>
                      <a:pt x="71" y="5005"/>
                    </a:lnTo>
                    <a:lnTo>
                      <a:pt x="142" y="5357"/>
                    </a:lnTo>
                    <a:lnTo>
                      <a:pt x="283" y="5710"/>
                    </a:lnTo>
                    <a:lnTo>
                      <a:pt x="494" y="6062"/>
                    </a:lnTo>
                    <a:lnTo>
                      <a:pt x="776" y="6274"/>
                    </a:lnTo>
                    <a:lnTo>
                      <a:pt x="1129" y="6556"/>
                    </a:lnTo>
                    <a:lnTo>
                      <a:pt x="1481" y="6697"/>
                    </a:lnTo>
                    <a:lnTo>
                      <a:pt x="1974" y="6767"/>
                    </a:lnTo>
                    <a:lnTo>
                      <a:pt x="1974" y="6767"/>
                    </a:lnTo>
                    <a:lnTo>
                      <a:pt x="1552" y="7542"/>
                    </a:lnTo>
                    <a:lnTo>
                      <a:pt x="1481" y="8036"/>
                    </a:lnTo>
                    <a:lnTo>
                      <a:pt x="1411" y="8459"/>
                    </a:lnTo>
                    <a:lnTo>
                      <a:pt x="1340" y="8882"/>
                    </a:lnTo>
                    <a:lnTo>
                      <a:pt x="1411" y="9375"/>
                    </a:lnTo>
                    <a:lnTo>
                      <a:pt x="1552" y="9798"/>
                    </a:lnTo>
                    <a:lnTo>
                      <a:pt x="1763" y="10150"/>
                    </a:lnTo>
                    <a:lnTo>
                      <a:pt x="1763" y="10150"/>
                    </a:lnTo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4" name="Google Shape;154;p3"/>
              <p:cNvSpPr/>
              <p:nvPr/>
            </p:nvSpPr>
            <p:spPr>
              <a:xfrm>
                <a:off x="3940375" y="1512125"/>
                <a:ext cx="31725" cy="75800"/>
              </a:xfrm>
              <a:custGeom>
                <a:rect b="b" l="l" r="r" t="t"/>
                <a:pathLst>
                  <a:path extrusionOk="0" fill="none" h="3032" w="1269">
                    <a:moveTo>
                      <a:pt x="1128" y="2608"/>
                    </a:moveTo>
                    <a:lnTo>
                      <a:pt x="1128" y="2608"/>
                    </a:lnTo>
                    <a:lnTo>
                      <a:pt x="987" y="2820"/>
                    </a:lnTo>
                    <a:lnTo>
                      <a:pt x="776" y="3031"/>
                    </a:lnTo>
                    <a:lnTo>
                      <a:pt x="635" y="3031"/>
                    </a:lnTo>
                    <a:lnTo>
                      <a:pt x="423" y="3031"/>
                    </a:lnTo>
                    <a:lnTo>
                      <a:pt x="282" y="2890"/>
                    </a:lnTo>
                    <a:lnTo>
                      <a:pt x="212" y="2749"/>
                    </a:lnTo>
                    <a:lnTo>
                      <a:pt x="0" y="2185"/>
                    </a:lnTo>
                    <a:lnTo>
                      <a:pt x="0" y="1551"/>
                    </a:lnTo>
                    <a:lnTo>
                      <a:pt x="71" y="1269"/>
                    </a:lnTo>
                    <a:lnTo>
                      <a:pt x="141" y="916"/>
                    </a:lnTo>
                    <a:lnTo>
                      <a:pt x="353" y="635"/>
                    </a:lnTo>
                    <a:lnTo>
                      <a:pt x="564" y="353"/>
                    </a:lnTo>
                    <a:lnTo>
                      <a:pt x="846" y="141"/>
                    </a:lnTo>
                    <a:lnTo>
                      <a:pt x="1128" y="0"/>
                    </a:lnTo>
                    <a:lnTo>
                      <a:pt x="1128" y="0"/>
                    </a:lnTo>
                    <a:lnTo>
                      <a:pt x="1269" y="635"/>
                    </a:lnTo>
                    <a:lnTo>
                      <a:pt x="1269" y="1269"/>
                    </a:lnTo>
                    <a:lnTo>
                      <a:pt x="1269" y="1903"/>
                    </a:lnTo>
                    <a:lnTo>
                      <a:pt x="1128" y="2608"/>
                    </a:lnTo>
                    <a:lnTo>
                      <a:pt x="1128" y="2608"/>
                    </a:lnTo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5" name="Google Shape;155;p3"/>
              <p:cNvSpPr/>
              <p:nvPr/>
            </p:nvSpPr>
            <p:spPr>
              <a:xfrm>
                <a:off x="3954475" y="1404625"/>
                <a:ext cx="22925" cy="65225"/>
              </a:xfrm>
              <a:custGeom>
                <a:rect b="b" l="l" r="r" t="t"/>
                <a:pathLst>
                  <a:path extrusionOk="0" fill="none" h="2609" w="917">
                    <a:moveTo>
                      <a:pt x="353" y="1"/>
                    </a:moveTo>
                    <a:lnTo>
                      <a:pt x="353" y="1"/>
                    </a:lnTo>
                    <a:lnTo>
                      <a:pt x="494" y="1"/>
                    </a:lnTo>
                    <a:lnTo>
                      <a:pt x="564" y="71"/>
                    </a:lnTo>
                    <a:lnTo>
                      <a:pt x="705" y="353"/>
                    </a:lnTo>
                    <a:lnTo>
                      <a:pt x="775" y="705"/>
                    </a:lnTo>
                    <a:lnTo>
                      <a:pt x="846" y="1128"/>
                    </a:lnTo>
                    <a:lnTo>
                      <a:pt x="916" y="2045"/>
                    </a:lnTo>
                    <a:lnTo>
                      <a:pt x="916" y="2609"/>
                    </a:lnTo>
                    <a:lnTo>
                      <a:pt x="916" y="2609"/>
                    </a:lnTo>
                    <a:lnTo>
                      <a:pt x="635" y="2256"/>
                    </a:lnTo>
                    <a:lnTo>
                      <a:pt x="423" y="1833"/>
                    </a:lnTo>
                    <a:lnTo>
                      <a:pt x="212" y="1410"/>
                    </a:lnTo>
                    <a:lnTo>
                      <a:pt x="0" y="987"/>
                    </a:lnTo>
                    <a:lnTo>
                      <a:pt x="0" y="565"/>
                    </a:lnTo>
                    <a:lnTo>
                      <a:pt x="0" y="353"/>
                    </a:lnTo>
                    <a:lnTo>
                      <a:pt x="71" y="212"/>
                    </a:lnTo>
                    <a:lnTo>
                      <a:pt x="212" y="71"/>
                    </a:lnTo>
                    <a:lnTo>
                      <a:pt x="353" y="1"/>
                    </a:lnTo>
                    <a:lnTo>
                      <a:pt x="353" y="1"/>
                    </a:lnTo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56" name="Google Shape;156;p3"/>
              <p:cNvSpPr/>
              <p:nvPr/>
            </p:nvSpPr>
            <p:spPr>
              <a:xfrm>
                <a:off x="3899850" y="1462775"/>
                <a:ext cx="56400" cy="29975"/>
              </a:xfrm>
              <a:custGeom>
                <a:rect b="b" l="l" r="r" t="t"/>
                <a:pathLst>
                  <a:path extrusionOk="0" fill="none" h="1199" w="2256">
                    <a:moveTo>
                      <a:pt x="282" y="705"/>
                    </a:moveTo>
                    <a:lnTo>
                      <a:pt x="282" y="705"/>
                    </a:lnTo>
                    <a:lnTo>
                      <a:pt x="0" y="283"/>
                    </a:lnTo>
                    <a:lnTo>
                      <a:pt x="0" y="142"/>
                    </a:lnTo>
                    <a:lnTo>
                      <a:pt x="71" y="71"/>
                    </a:lnTo>
                    <a:lnTo>
                      <a:pt x="141" y="1"/>
                    </a:lnTo>
                    <a:lnTo>
                      <a:pt x="282" y="1"/>
                    </a:lnTo>
                    <a:lnTo>
                      <a:pt x="705" y="142"/>
                    </a:lnTo>
                    <a:lnTo>
                      <a:pt x="1198" y="283"/>
                    </a:lnTo>
                    <a:lnTo>
                      <a:pt x="1621" y="565"/>
                    </a:lnTo>
                    <a:lnTo>
                      <a:pt x="2256" y="917"/>
                    </a:lnTo>
                    <a:lnTo>
                      <a:pt x="2256" y="917"/>
                    </a:lnTo>
                    <a:lnTo>
                      <a:pt x="1762" y="1128"/>
                    </a:lnTo>
                    <a:lnTo>
                      <a:pt x="1269" y="1199"/>
                    </a:lnTo>
                    <a:lnTo>
                      <a:pt x="987" y="1128"/>
                    </a:lnTo>
                    <a:lnTo>
                      <a:pt x="705" y="1058"/>
                    </a:lnTo>
                    <a:lnTo>
                      <a:pt x="494" y="917"/>
                    </a:lnTo>
                    <a:lnTo>
                      <a:pt x="282" y="705"/>
                    </a:lnTo>
                    <a:lnTo>
                      <a:pt x="282" y="705"/>
                    </a:lnTo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57" name="Google Shape;157;p3"/>
            <p:cNvSpPr/>
            <p:nvPr/>
          </p:nvSpPr>
          <p:spPr>
            <a:xfrm>
              <a:off x="1086250" y="2701550"/>
              <a:ext cx="237900" cy="313675"/>
            </a:xfrm>
            <a:custGeom>
              <a:rect b="b" l="l" r="r" t="t"/>
              <a:pathLst>
                <a:path extrusionOk="0" h="12547" w="9516">
                  <a:moveTo>
                    <a:pt x="9516" y="0"/>
                  </a:moveTo>
                  <a:lnTo>
                    <a:pt x="9420" y="385"/>
                  </a:lnTo>
                  <a:lnTo>
                    <a:pt x="9445" y="353"/>
                  </a:lnTo>
                  <a:lnTo>
                    <a:pt x="9516" y="0"/>
                  </a:lnTo>
                  <a:close/>
                  <a:moveTo>
                    <a:pt x="5357" y="3947"/>
                  </a:moveTo>
                  <a:lnTo>
                    <a:pt x="4793" y="4582"/>
                  </a:lnTo>
                  <a:lnTo>
                    <a:pt x="3595" y="5921"/>
                  </a:lnTo>
                  <a:lnTo>
                    <a:pt x="2256" y="7471"/>
                  </a:lnTo>
                  <a:lnTo>
                    <a:pt x="1763" y="8106"/>
                  </a:lnTo>
                  <a:lnTo>
                    <a:pt x="1410" y="8599"/>
                  </a:lnTo>
                  <a:lnTo>
                    <a:pt x="1692" y="7894"/>
                  </a:lnTo>
                  <a:lnTo>
                    <a:pt x="2045" y="7190"/>
                  </a:lnTo>
                  <a:lnTo>
                    <a:pt x="2467" y="6485"/>
                  </a:lnTo>
                  <a:lnTo>
                    <a:pt x="2961" y="5921"/>
                  </a:lnTo>
                  <a:lnTo>
                    <a:pt x="3525" y="5357"/>
                  </a:lnTo>
                  <a:lnTo>
                    <a:pt x="4089" y="4864"/>
                  </a:lnTo>
                  <a:lnTo>
                    <a:pt x="4723" y="4370"/>
                  </a:lnTo>
                  <a:lnTo>
                    <a:pt x="5357" y="3947"/>
                  </a:lnTo>
                  <a:close/>
                  <a:moveTo>
                    <a:pt x="6696" y="3242"/>
                  </a:moveTo>
                  <a:lnTo>
                    <a:pt x="6626" y="3806"/>
                  </a:lnTo>
                  <a:lnTo>
                    <a:pt x="6626" y="4300"/>
                  </a:lnTo>
                  <a:lnTo>
                    <a:pt x="6555" y="5357"/>
                  </a:lnTo>
                  <a:lnTo>
                    <a:pt x="6485" y="5850"/>
                  </a:lnTo>
                  <a:lnTo>
                    <a:pt x="6415" y="6344"/>
                  </a:lnTo>
                  <a:lnTo>
                    <a:pt x="6203" y="6837"/>
                  </a:lnTo>
                  <a:lnTo>
                    <a:pt x="5921" y="7331"/>
                  </a:lnTo>
                  <a:lnTo>
                    <a:pt x="5569" y="7753"/>
                  </a:lnTo>
                  <a:lnTo>
                    <a:pt x="5075" y="8176"/>
                  </a:lnTo>
                  <a:lnTo>
                    <a:pt x="4652" y="8529"/>
                  </a:lnTo>
                  <a:lnTo>
                    <a:pt x="4089" y="8811"/>
                  </a:lnTo>
                  <a:lnTo>
                    <a:pt x="3031" y="9375"/>
                  </a:lnTo>
                  <a:lnTo>
                    <a:pt x="2045" y="10009"/>
                  </a:lnTo>
                  <a:lnTo>
                    <a:pt x="2256" y="9445"/>
                  </a:lnTo>
                  <a:lnTo>
                    <a:pt x="2538" y="9022"/>
                  </a:lnTo>
                  <a:lnTo>
                    <a:pt x="3243" y="8106"/>
                  </a:lnTo>
                  <a:lnTo>
                    <a:pt x="3948" y="7260"/>
                  </a:lnTo>
                  <a:lnTo>
                    <a:pt x="4723" y="6414"/>
                  </a:lnTo>
                  <a:lnTo>
                    <a:pt x="4934" y="6062"/>
                  </a:lnTo>
                  <a:lnTo>
                    <a:pt x="5216" y="5639"/>
                  </a:lnTo>
                  <a:lnTo>
                    <a:pt x="5639" y="4652"/>
                  </a:lnTo>
                  <a:lnTo>
                    <a:pt x="6203" y="3806"/>
                  </a:lnTo>
                  <a:lnTo>
                    <a:pt x="6415" y="3454"/>
                  </a:lnTo>
                  <a:lnTo>
                    <a:pt x="6696" y="3242"/>
                  </a:lnTo>
                  <a:close/>
                  <a:moveTo>
                    <a:pt x="9420" y="385"/>
                  </a:moveTo>
                  <a:lnTo>
                    <a:pt x="9163" y="705"/>
                  </a:lnTo>
                  <a:lnTo>
                    <a:pt x="8811" y="1057"/>
                  </a:lnTo>
                  <a:lnTo>
                    <a:pt x="8388" y="1410"/>
                  </a:lnTo>
                  <a:lnTo>
                    <a:pt x="7260" y="2115"/>
                  </a:lnTo>
                  <a:lnTo>
                    <a:pt x="5992" y="2820"/>
                  </a:lnTo>
                  <a:lnTo>
                    <a:pt x="4652" y="3595"/>
                  </a:lnTo>
                  <a:lnTo>
                    <a:pt x="3384" y="4300"/>
                  </a:lnTo>
                  <a:lnTo>
                    <a:pt x="2326" y="5005"/>
                  </a:lnTo>
                  <a:lnTo>
                    <a:pt x="1904" y="5357"/>
                  </a:lnTo>
                  <a:lnTo>
                    <a:pt x="1622" y="5709"/>
                  </a:lnTo>
                  <a:lnTo>
                    <a:pt x="1269" y="6203"/>
                  </a:lnTo>
                  <a:lnTo>
                    <a:pt x="917" y="6696"/>
                  </a:lnTo>
                  <a:lnTo>
                    <a:pt x="705" y="7190"/>
                  </a:lnTo>
                  <a:lnTo>
                    <a:pt x="494" y="7683"/>
                  </a:lnTo>
                  <a:lnTo>
                    <a:pt x="212" y="8811"/>
                  </a:lnTo>
                  <a:lnTo>
                    <a:pt x="1" y="9938"/>
                  </a:lnTo>
                  <a:lnTo>
                    <a:pt x="1" y="10502"/>
                  </a:lnTo>
                  <a:lnTo>
                    <a:pt x="71" y="11560"/>
                  </a:lnTo>
                  <a:lnTo>
                    <a:pt x="141" y="12053"/>
                  </a:lnTo>
                  <a:lnTo>
                    <a:pt x="282" y="12405"/>
                  </a:lnTo>
                  <a:lnTo>
                    <a:pt x="353" y="12476"/>
                  </a:lnTo>
                  <a:lnTo>
                    <a:pt x="423" y="12546"/>
                  </a:lnTo>
                  <a:lnTo>
                    <a:pt x="564" y="12476"/>
                  </a:lnTo>
                  <a:lnTo>
                    <a:pt x="705" y="12405"/>
                  </a:lnTo>
                  <a:lnTo>
                    <a:pt x="987" y="11982"/>
                  </a:lnTo>
                  <a:lnTo>
                    <a:pt x="1410" y="11630"/>
                  </a:lnTo>
                  <a:lnTo>
                    <a:pt x="2256" y="10996"/>
                  </a:lnTo>
                  <a:lnTo>
                    <a:pt x="3172" y="10432"/>
                  </a:lnTo>
                  <a:lnTo>
                    <a:pt x="4159" y="9938"/>
                  </a:lnTo>
                  <a:lnTo>
                    <a:pt x="5075" y="9445"/>
                  </a:lnTo>
                  <a:lnTo>
                    <a:pt x="5921" y="8811"/>
                  </a:lnTo>
                  <a:lnTo>
                    <a:pt x="6344" y="8458"/>
                  </a:lnTo>
                  <a:lnTo>
                    <a:pt x="6696" y="8106"/>
                  </a:lnTo>
                  <a:lnTo>
                    <a:pt x="6978" y="7683"/>
                  </a:lnTo>
                  <a:lnTo>
                    <a:pt x="7260" y="7190"/>
                  </a:lnTo>
                  <a:lnTo>
                    <a:pt x="7401" y="6696"/>
                  </a:lnTo>
                  <a:lnTo>
                    <a:pt x="7472" y="6203"/>
                  </a:lnTo>
                  <a:lnTo>
                    <a:pt x="7472" y="5709"/>
                  </a:lnTo>
                  <a:lnTo>
                    <a:pt x="7401" y="5216"/>
                  </a:lnTo>
                  <a:lnTo>
                    <a:pt x="7331" y="4300"/>
                  </a:lnTo>
                  <a:lnTo>
                    <a:pt x="7331" y="3806"/>
                  </a:lnTo>
                  <a:lnTo>
                    <a:pt x="7401" y="3313"/>
                  </a:lnTo>
                  <a:lnTo>
                    <a:pt x="7542" y="2890"/>
                  </a:lnTo>
                  <a:lnTo>
                    <a:pt x="7824" y="2538"/>
                  </a:lnTo>
                  <a:lnTo>
                    <a:pt x="8459" y="1762"/>
                  </a:lnTo>
                  <a:lnTo>
                    <a:pt x="8811" y="1410"/>
                  </a:lnTo>
                  <a:lnTo>
                    <a:pt x="9163" y="987"/>
                  </a:lnTo>
                  <a:lnTo>
                    <a:pt x="9375" y="564"/>
                  </a:lnTo>
                  <a:lnTo>
                    <a:pt x="9420" y="385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" name="Google Shape;158;p3"/>
            <p:cNvSpPr/>
            <p:nvPr/>
          </p:nvSpPr>
          <p:spPr>
            <a:xfrm>
              <a:off x="924150" y="1106825"/>
              <a:ext cx="244950" cy="345400"/>
            </a:xfrm>
            <a:custGeom>
              <a:rect b="b" l="l" r="r" t="t"/>
              <a:pathLst>
                <a:path extrusionOk="0" h="13816" w="9798">
                  <a:moveTo>
                    <a:pt x="6203" y="4159"/>
                  </a:moveTo>
                  <a:lnTo>
                    <a:pt x="6414" y="4230"/>
                  </a:lnTo>
                  <a:lnTo>
                    <a:pt x="6485" y="4371"/>
                  </a:lnTo>
                  <a:lnTo>
                    <a:pt x="6485" y="4512"/>
                  </a:lnTo>
                  <a:lnTo>
                    <a:pt x="6414" y="4582"/>
                  </a:lnTo>
                  <a:lnTo>
                    <a:pt x="6273" y="4582"/>
                  </a:lnTo>
                  <a:lnTo>
                    <a:pt x="5921" y="4512"/>
                  </a:lnTo>
                  <a:lnTo>
                    <a:pt x="5850" y="4441"/>
                  </a:lnTo>
                  <a:lnTo>
                    <a:pt x="5850" y="4371"/>
                  </a:lnTo>
                  <a:lnTo>
                    <a:pt x="5921" y="4230"/>
                  </a:lnTo>
                  <a:lnTo>
                    <a:pt x="6062" y="4159"/>
                  </a:lnTo>
                  <a:close/>
                  <a:moveTo>
                    <a:pt x="5709" y="5569"/>
                  </a:moveTo>
                  <a:lnTo>
                    <a:pt x="5004" y="6697"/>
                  </a:lnTo>
                  <a:lnTo>
                    <a:pt x="4088" y="7684"/>
                  </a:lnTo>
                  <a:lnTo>
                    <a:pt x="4440" y="7049"/>
                  </a:lnTo>
                  <a:lnTo>
                    <a:pt x="4793" y="6485"/>
                  </a:lnTo>
                  <a:lnTo>
                    <a:pt x="5216" y="5992"/>
                  </a:lnTo>
                  <a:lnTo>
                    <a:pt x="5709" y="5569"/>
                  </a:lnTo>
                  <a:close/>
                  <a:moveTo>
                    <a:pt x="6414" y="5992"/>
                  </a:moveTo>
                  <a:lnTo>
                    <a:pt x="6837" y="6274"/>
                  </a:lnTo>
                  <a:lnTo>
                    <a:pt x="6766" y="6838"/>
                  </a:lnTo>
                  <a:lnTo>
                    <a:pt x="6625" y="7402"/>
                  </a:lnTo>
                  <a:lnTo>
                    <a:pt x="6344" y="7895"/>
                  </a:lnTo>
                  <a:lnTo>
                    <a:pt x="6062" y="8388"/>
                  </a:lnTo>
                  <a:lnTo>
                    <a:pt x="6062" y="7825"/>
                  </a:lnTo>
                  <a:lnTo>
                    <a:pt x="6132" y="7190"/>
                  </a:lnTo>
                  <a:lnTo>
                    <a:pt x="6203" y="6556"/>
                  </a:lnTo>
                  <a:lnTo>
                    <a:pt x="6414" y="5992"/>
                  </a:lnTo>
                  <a:close/>
                  <a:moveTo>
                    <a:pt x="5568" y="5076"/>
                  </a:moveTo>
                  <a:lnTo>
                    <a:pt x="5075" y="5287"/>
                  </a:lnTo>
                  <a:lnTo>
                    <a:pt x="4652" y="5569"/>
                  </a:lnTo>
                  <a:lnTo>
                    <a:pt x="4229" y="5921"/>
                  </a:lnTo>
                  <a:lnTo>
                    <a:pt x="3947" y="6344"/>
                  </a:lnTo>
                  <a:lnTo>
                    <a:pt x="3383" y="7190"/>
                  </a:lnTo>
                  <a:lnTo>
                    <a:pt x="2819" y="8036"/>
                  </a:lnTo>
                  <a:lnTo>
                    <a:pt x="2678" y="8600"/>
                  </a:lnTo>
                  <a:lnTo>
                    <a:pt x="2608" y="8811"/>
                  </a:lnTo>
                  <a:lnTo>
                    <a:pt x="2467" y="8952"/>
                  </a:lnTo>
                  <a:lnTo>
                    <a:pt x="2326" y="9093"/>
                  </a:lnTo>
                  <a:lnTo>
                    <a:pt x="2115" y="9234"/>
                  </a:lnTo>
                  <a:lnTo>
                    <a:pt x="1551" y="9305"/>
                  </a:lnTo>
                  <a:lnTo>
                    <a:pt x="1269" y="9305"/>
                  </a:lnTo>
                  <a:lnTo>
                    <a:pt x="1057" y="9234"/>
                  </a:lnTo>
                  <a:lnTo>
                    <a:pt x="916" y="9093"/>
                  </a:lnTo>
                  <a:lnTo>
                    <a:pt x="775" y="8952"/>
                  </a:lnTo>
                  <a:lnTo>
                    <a:pt x="705" y="8741"/>
                  </a:lnTo>
                  <a:lnTo>
                    <a:pt x="705" y="8529"/>
                  </a:lnTo>
                  <a:lnTo>
                    <a:pt x="705" y="8247"/>
                  </a:lnTo>
                  <a:lnTo>
                    <a:pt x="846" y="7966"/>
                  </a:lnTo>
                  <a:lnTo>
                    <a:pt x="1128" y="7402"/>
                  </a:lnTo>
                  <a:lnTo>
                    <a:pt x="1551" y="6767"/>
                  </a:lnTo>
                  <a:lnTo>
                    <a:pt x="2115" y="6274"/>
                  </a:lnTo>
                  <a:lnTo>
                    <a:pt x="2749" y="5851"/>
                  </a:lnTo>
                  <a:lnTo>
                    <a:pt x="3454" y="5499"/>
                  </a:lnTo>
                  <a:lnTo>
                    <a:pt x="4159" y="5217"/>
                  </a:lnTo>
                  <a:lnTo>
                    <a:pt x="4863" y="5076"/>
                  </a:lnTo>
                  <a:close/>
                  <a:moveTo>
                    <a:pt x="5709" y="7120"/>
                  </a:moveTo>
                  <a:lnTo>
                    <a:pt x="5427" y="8247"/>
                  </a:lnTo>
                  <a:lnTo>
                    <a:pt x="5286" y="9446"/>
                  </a:lnTo>
                  <a:lnTo>
                    <a:pt x="4863" y="9869"/>
                  </a:lnTo>
                  <a:lnTo>
                    <a:pt x="4511" y="10080"/>
                  </a:lnTo>
                  <a:lnTo>
                    <a:pt x="4229" y="10292"/>
                  </a:lnTo>
                  <a:lnTo>
                    <a:pt x="3947" y="10362"/>
                  </a:lnTo>
                  <a:lnTo>
                    <a:pt x="3665" y="10362"/>
                  </a:lnTo>
                  <a:lnTo>
                    <a:pt x="3595" y="10292"/>
                  </a:lnTo>
                  <a:lnTo>
                    <a:pt x="3524" y="10151"/>
                  </a:lnTo>
                  <a:lnTo>
                    <a:pt x="3383" y="9798"/>
                  </a:lnTo>
                  <a:lnTo>
                    <a:pt x="3454" y="9516"/>
                  </a:lnTo>
                  <a:lnTo>
                    <a:pt x="3665" y="9164"/>
                  </a:lnTo>
                  <a:lnTo>
                    <a:pt x="4370" y="8388"/>
                  </a:lnTo>
                  <a:lnTo>
                    <a:pt x="5216" y="7684"/>
                  </a:lnTo>
                  <a:lnTo>
                    <a:pt x="5709" y="7120"/>
                  </a:lnTo>
                  <a:close/>
                  <a:moveTo>
                    <a:pt x="7894" y="6274"/>
                  </a:moveTo>
                  <a:lnTo>
                    <a:pt x="8388" y="7613"/>
                  </a:lnTo>
                  <a:lnTo>
                    <a:pt x="8670" y="8459"/>
                  </a:lnTo>
                  <a:lnTo>
                    <a:pt x="8810" y="9375"/>
                  </a:lnTo>
                  <a:lnTo>
                    <a:pt x="8881" y="9798"/>
                  </a:lnTo>
                  <a:lnTo>
                    <a:pt x="8881" y="10151"/>
                  </a:lnTo>
                  <a:lnTo>
                    <a:pt x="8810" y="10503"/>
                  </a:lnTo>
                  <a:lnTo>
                    <a:pt x="8670" y="10855"/>
                  </a:lnTo>
                  <a:lnTo>
                    <a:pt x="8529" y="11067"/>
                  </a:lnTo>
                  <a:lnTo>
                    <a:pt x="8247" y="11278"/>
                  </a:lnTo>
                  <a:lnTo>
                    <a:pt x="7894" y="11349"/>
                  </a:lnTo>
                  <a:lnTo>
                    <a:pt x="7471" y="11349"/>
                  </a:lnTo>
                  <a:lnTo>
                    <a:pt x="6978" y="11278"/>
                  </a:lnTo>
                  <a:lnTo>
                    <a:pt x="6625" y="11067"/>
                  </a:lnTo>
                  <a:lnTo>
                    <a:pt x="6414" y="10855"/>
                  </a:lnTo>
                  <a:lnTo>
                    <a:pt x="6344" y="10644"/>
                  </a:lnTo>
                  <a:lnTo>
                    <a:pt x="6273" y="10292"/>
                  </a:lnTo>
                  <a:lnTo>
                    <a:pt x="6344" y="10010"/>
                  </a:lnTo>
                  <a:lnTo>
                    <a:pt x="6625" y="9234"/>
                  </a:lnTo>
                  <a:lnTo>
                    <a:pt x="6978" y="8459"/>
                  </a:lnTo>
                  <a:lnTo>
                    <a:pt x="7401" y="7613"/>
                  </a:lnTo>
                  <a:lnTo>
                    <a:pt x="7753" y="6908"/>
                  </a:lnTo>
                  <a:lnTo>
                    <a:pt x="7894" y="6556"/>
                  </a:lnTo>
                  <a:lnTo>
                    <a:pt x="7894" y="6274"/>
                  </a:lnTo>
                  <a:close/>
                  <a:moveTo>
                    <a:pt x="7189" y="1"/>
                  </a:moveTo>
                  <a:lnTo>
                    <a:pt x="6978" y="71"/>
                  </a:lnTo>
                  <a:lnTo>
                    <a:pt x="6696" y="353"/>
                  </a:lnTo>
                  <a:lnTo>
                    <a:pt x="6485" y="494"/>
                  </a:lnTo>
                  <a:lnTo>
                    <a:pt x="6344" y="706"/>
                  </a:lnTo>
                  <a:lnTo>
                    <a:pt x="6203" y="1199"/>
                  </a:lnTo>
                  <a:lnTo>
                    <a:pt x="6132" y="1692"/>
                  </a:lnTo>
                  <a:lnTo>
                    <a:pt x="6062" y="2256"/>
                  </a:lnTo>
                  <a:lnTo>
                    <a:pt x="5921" y="2891"/>
                  </a:lnTo>
                  <a:lnTo>
                    <a:pt x="5780" y="3384"/>
                  </a:lnTo>
                  <a:lnTo>
                    <a:pt x="5568" y="3877"/>
                  </a:lnTo>
                  <a:lnTo>
                    <a:pt x="5357" y="4089"/>
                  </a:lnTo>
                  <a:lnTo>
                    <a:pt x="5145" y="4300"/>
                  </a:lnTo>
                  <a:lnTo>
                    <a:pt x="4581" y="4582"/>
                  </a:lnTo>
                  <a:lnTo>
                    <a:pt x="4018" y="4864"/>
                  </a:lnTo>
                  <a:lnTo>
                    <a:pt x="2819" y="5217"/>
                  </a:lnTo>
                  <a:lnTo>
                    <a:pt x="2255" y="5428"/>
                  </a:lnTo>
                  <a:lnTo>
                    <a:pt x="1692" y="5710"/>
                  </a:lnTo>
                  <a:lnTo>
                    <a:pt x="1128" y="6062"/>
                  </a:lnTo>
                  <a:lnTo>
                    <a:pt x="634" y="6626"/>
                  </a:lnTo>
                  <a:lnTo>
                    <a:pt x="282" y="7190"/>
                  </a:lnTo>
                  <a:lnTo>
                    <a:pt x="71" y="7825"/>
                  </a:lnTo>
                  <a:lnTo>
                    <a:pt x="0" y="8459"/>
                  </a:lnTo>
                  <a:lnTo>
                    <a:pt x="0" y="9093"/>
                  </a:lnTo>
                  <a:lnTo>
                    <a:pt x="71" y="9375"/>
                  </a:lnTo>
                  <a:lnTo>
                    <a:pt x="211" y="9587"/>
                  </a:lnTo>
                  <a:lnTo>
                    <a:pt x="352" y="9869"/>
                  </a:lnTo>
                  <a:lnTo>
                    <a:pt x="564" y="10010"/>
                  </a:lnTo>
                  <a:lnTo>
                    <a:pt x="846" y="10151"/>
                  </a:lnTo>
                  <a:lnTo>
                    <a:pt x="1128" y="10221"/>
                  </a:lnTo>
                  <a:lnTo>
                    <a:pt x="1903" y="10221"/>
                  </a:lnTo>
                  <a:lnTo>
                    <a:pt x="1339" y="10644"/>
                  </a:lnTo>
                  <a:lnTo>
                    <a:pt x="916" y="10926"/>
                  </a:lnTo>
                  <a:lnTo>
                    <a:pt x="564" y="11278"/>
                  </a:lnTo>
                  <a:lnTo>
                    <a:pt x="282" y="11701"/>
                  </a:lnTo>
                  <a:lnTo>
                    <a:pt x="141" y="12054"/>
                  </a:lnTo>
                  <a:lnTo>
                    <a:pt x="141" y="12195"/>
                  </a:lnTo>
                  <a:lnTo>
                    <a:pt x="211" y="12406"/>
                  </a:lnTo>
                  <a:lnTo>
                    <a:pt x="282" y="12547"/>
                  </a:lnTo>
                  <a:lnTo>
                    <a:pt x="493" y="12758"/>
                  </a:lnTo>
                  <a:lnTo>
                    <a:pt x="775" y="12899"/>
                  </a:lnTo>
                  <a:lnTo>
                    <a:pt x="1057" y="12970"/>
                  </a:lnTo>
                  <a:lnTo>
                    <a:pt x="1269" y="12899"/>
                  </a:lnTo>
                  <a:lnTo>
                    <a:pt x="1410" y="12829"/>
                  </a:lnTo>
                  <a:lnTo>
                    <a:pt x="1551" y="12688"/>
                  </a:lnTo>
                  <a:lnTo>
                    <a:pt x="1692" y="12547"/>
                  </a:lnTo>
                  <a:lnTo>
                    <a:pt x="1903" y="12054"/>
                  </a:lnTo>
                  <a:lnTo>
                    <a:pt x="2044" y="11560"/>
                  </a:lnTo>
                  <a:lnTo>
                    <a:pt x="2115" y="10996"/>
                  </a:lnTo>
                  <a:lnTo>
                    <a:pt x="2185" y="10573"/>
                  </a:lnTo>
                  <a:lnTo>
                    <a:pt x="2326" y="10292"/>
                  </a:lnTo>
                  <a:lnTo>
                    <a:pt x="2467" y="10714"/>
                  </a:lnTo>
                  <a:lnTo>
                    <a:pt x="2678" y="11067"/>
                  </a:lnTo>
                  <a:lnTo>
                    <a:pt x="3031" y="11278"/>
                  </a:lnTo>
                  <a:lnTo>
                    <a:pt x="3313" y="11490"/>
                  </a:lnTo>
                  <a:lnTo>
                    <a:pt x="4088" y="11490"/>
                  </a:lnTo>
                  <a:lnTo>
                    <a:pt x="4511" y="11419"/>
                  </a:lnTo>
                  <a:lnTo>
                    <a:pt x="4863" y="11208"/>
                  </a:lnTo>
                  <a:lnTo>
                    <a:pt x="4581" y="11772"/>
                  </a:lnTo>
                  <a:lnTo>
                    <a:pt x="4300" y="12265"/>
                  </a:lnTo>
                  <a:lnTo>
                    <a:pt x="4018" y="12829"/>
                  </a:lnTo>
                  <a:lnTo>
                    <a:pt x="3947" y="13393"/>
                  </a:lnTo>
                  <a:lnTo>
                    <a:pt x="3947" y="13534"/>
                  </a:lnTo>
                  <a:lnTo>
                    <a:pt x="4018" y="13675"/>
                  </a:lnTo>
                  <a:lnTo>
                    <a:pt x="4159" y="13816"/>
                  </a:lnTo>
                  <a:lnTo>
                    <a:pt x="4370" y="13816"/>
                  </a:lnTo>
                  <a:lnTo>
                    <a:pt x="4722" y="13675"/>
                  </a:lnTo>
                  <a:lnTo>
                    <a:pt x="5145" y="13534"/>
                  </a:lnTo>
                  <a:lnTo>
                    <a:pt x="5357" y="13322"/>
                  </a:lnTo>
                  <a:lnTo>
                    <a:pt x="5498" y="13040"/>
                  </a:lnTo>
                  <a:lnTo>
                    <a:pt x="5568" y="12688"/>
                  </a:lnTo>
                  <a:lnTo>
                    <a:pt x="5568" y="12336"/>
                  </a:lnTo>
                  <a:lnTo>
                    <a:pt x="5427" y="11631"/>
                  </a:lnTo>
                  <a:lnTo>
                    <a:pt x="5427" y="11278"/>
                  </a:lnTo>
                  <a:lnTo>
                    <a:pt x="5498" y="10996"/>
                  </a:lnTo>
                  <a:lnTo>
                    <a:pt x="5709" y="11419"/>
                  </a:lnTo>
                  <a:lnTo>
                    <a:pt x="6062" y="11772"/>
                  </a:lnTo>
                  <a:lnTo>
                    <a:pt x="6485" y="12054"/>
                  </a:lnTo>
                  <a:lnTo>
                    <a:pt x="6978" y="12265"/>
                  </a:lnTo>
                  <a:lnTo>
                    <a:pt x="7471" y="12336"/>
                  </a:lnTo>
                  <a:lnTo>
                    <a:pt x="8035" y="12336"/>
                  </a:lnTo>
                  <a:lnTo>
                    <a:pt x="8529" y="12265"/>
                  </a:lnTo>
                  <a:lnTo>
                    <a:pt x="8951" y="12054"/>
                  </a:lnTo>
                  <a:lnTo>
                    <a:pt x="9374" y="11701"/>
                  </a:lnTo>
                  <a:lnTo>
                    <a:pt x="9656" y="11278"/>
                  </a:lnTo>
                  <a:lnTo>
                    <a:pt x="9797" y="10855"/>
                  </a:lnTo>
                  <a:lnTo>
                    <a:pt x="9797" y="10362"/>
                  </a:lnTo>
                  <a:lnTo>
                    <a:pt x="9797" y="9869"/>
                  </a:lnTo>
                  <a:lnTo>
                    <a:pt x="9656" y="9375"/>
                  </a:lnTo>
                  <a:lnTo>
                    <a:pt x="9445" y="8318"/>
                  </a:lnTo>
                  <a:lnTo>
                    <a:pt x="9092" y="6979"/>
                  </a:lnTo>
                  <a:lnTo>
                    <a:pt x="8881" y="6274"/>
                  </a:lnTo>
                  <a:lnTo>
                    <a:pt x="8599" y="5499"/>
                  </a:lnTo>
                  <a:lnTo>
                    <a:pt x="8247" y="4794"/>
                  </a:lnTo>
                  <a:lnTo>
                    <a:pt x="7894" y="4159"/>
                  </a:lnTo>
                  <a:lnTo>
                    <a:pt x="7401" y="3595"/>
                  </a:lnTo>
                  <a:lnTo>
                    <a:pt x="7119" y="3384"/>
                  </a:lnTo>
                  <a:lnTo>
                    <a:pt x="6837" y="3243"/>
                  </a:lnTo>
                  <a:lnTo>
                    <a:pt x="7119" y="2820"/>
                  </a:lnTo>
                  <a:lnTo>
                    <a:pt x="7330" y="2256"/>
                  </a:lnTo>
                  <a:lnTo>
                    <a:pt x="7542" y="1622"/>
                  </a:lnTo>
                  <a:lnTo>
                    <a:pt x="7612" y="988"/>
                  </a:lnTo>
                  <a:lnTo>
                    <a:pt x="7612" y="424"/>
                  </a:lnTo>
                  <a:lnTo>
                    <a:pt x="7612" y="212"/>
                  </a:lnTo>
                  <a:lnTo>
                    <a:pt x="7471" y="71"/>
                  </a:lnTo>
                  <a:lnTo>
                    <a:pt x="7330" y="1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" name="Google Shape;159;p3"/>
            <p:cNvSpPr/>
            <p:nvPr/>
          </p:nvSpPr>
          <p:spPr>
            <a:xfrm>
              <a:off x="1750550" y="2135900"/>
              <a:ext cx="260825" cy="227350"/>
            </a:xfrm>
            <a:custGeom>
              <a:rect b="b" l="l" r="r" t="t"/>
              <a:pathLst>
                <a:path extrusionOk="0" h="9094" w="10433">
                  <a:moveTo>
                    <a:pt x="7049" y="1199"/>
                  </a:moveTo>
                  <a:lnTo>
                    <a:pt x="7472" y="1340"/>
                  </a:lnTo>
                  <a:lnTo>
                    <a:pt x="7895" y="1481"/>
                  </a:lnTo>
                  <a:lnTo>
                    <a:pt x="8247" y="1692"/>
                  </a:lnTo>
                  <a:lnTo>
                    <a:pt x="8529" y="2045"/>
                  </a:lnTo>
                  <a:lnTo>
                    <a:pt x="8670" y="2397"/>
                  </a:lnTo>
                  <a:lnTo>
                    <a:pt x="8811" y="2820"/>
                  </a:lnTo>
                  <a:lnTo>
                    <a:pt x="8600" y="2397"/>
                  </a:lnTo>
                  <a:lnTo>
                    <a:pt x="8318" y="2115"/>
                  </a:lnTo>
                  <a:lnTo>
                    <a:pt x="8106" y="1904"/>
                  </a:lnTo>
                  <a:lnTo>
                    <a:pt x="7895" y="1833"/>
                  </a:lnTo>
                  <a:lnTo>
                    <a:pt x="7684" y="1833"/>
                  </a:lnTo>
                  <a:lnTo>
                    <a:pt x="7402" y="1904"/>
                  </a:lnTo>
                  <a:lnTo>
                    <a:pt x="6908" y="1904"/>
                  </a:lnTo>
                  <a:lnTo>
                    <a:pt x="6767" y="1974"/>
                  </a:lnTo>
                  <a:lnTo>
                    <a:pt x="6062" y="2186"/>
                  </a:lnTo>
                  <a:lnTo>
                    <a:pt x="5287" y="2397"/>
                  </a:lnTo>
                  <a:lnTo>
                    <a:pt x="4794" y="2538"/>
                  </a:lnTo>
                  <a:lnTo>
                    <a:pt x="4512" y="2468"/>
                  </a:lnTo>
                  <a:lnTo>
                    <a:pt x="4441" y="2397"/>
                  </a:lnTo>
                  <a:lnTo>
                    <a:pt x="4441" y="2327"/>
                  </a:lnTo>
                  <a:lnTo>
                    <a:pt x="4653" y="2115"/>
                  </a:lnTo>
                  <a:lnTo>
                    <a:pt x="4935" y="1904"/>
                  </a:lnTo>
                  <a:lnTo>
                    <a:pt x="5640" y="1481"/>
                  </a:lnTo>
                  <a:lnTo>
                    <a:pt x="6203" y="1199"/>
                  </a:lnTo>
                  <a:close/>
                  <a:moveTo>
                    <a:pt x="6485" y="3525"/>
                  </a:moveTo>
                  <a:lnTo>
                    <a:pt x="6626" y="3666"/>
                  </a:lnTo>
                  <a:lnTo>
                    <a:pt x="6697" y="3877"/>
                  </a:lnTo>
                  <a:lnTo>
                    <a:pt x="6697" y="4018"/>
                  </a:lnTo>
                  <a:lnTo>
                    <a:pt x="6697" y="4159"/>
                  </a:lnTo>
                  <a:lnTo>
                    <a:pt x="6556" y="4582"/>
                  </a:lnTo>
                  <a:lnTo>
                    <a:pt x="6274" y="4864"/>
                  </a:lnTo>
                  <a:lnTo>
                    <a:pt x="5992" y="5146"/>
                  </a:lnTo>
                  <a:lnTo>
                    <a:pt x="5710" y="5357"/>
                  </a:lnTo>
                  <a:lnTo>
                    <a:pt x="5428" y="5428"/>
                  </a:lnTo>
                  <a:lnTo>
                    <a:pt x="5287" y="5357"/>
                  </a:lnTo>
                  <a:lnTo>
                    <a:pt x="5146" y="5287"/>
                  </a:lnTo>
                  <a:lnTo>
                    <a:pt x="5076" y="5005"/>
                  </a:lnTo>
                  <a:lnTo>
                    <a:pt x="5076" y="4723"/>
                  </a:lnTo>
                  <a:lnTo>
                    <a:pt x="5287" y="4512"/>
                  </a:lnTo>
                  <a:lnTo>
                    <a:pt x="5499" y="4300"/>
                  </a:lnTo>
                  <a:lnTo>
                    <a:pt x="5358" y="4512"/>
                  </a:lnTo>
                  <a:lnTo>
                    <a:pt x="5217" y="4794"/>
                  </a:lnTo>
                  <a:lnTo>
                    <a:pt x="5287" y="5005"/>
                  </a:lnTo>
                  <a:lnTo>
                    <a:pt x="5358" y="5217"/>
                  </a:lnTo>
                  <a:lnTo>
                    <a:pt x="5569" y="5217"/>
                  </a:lnTo>
                  <a:lnTo>
                    <a:pt x="5710" y="5076"/>
                  </a:lnTo>
                  <a:lnTo>
                    <a:pt x="6062" y="4512"/>
                  </a:lnTo>
                  <a:lnTo>
                    <a:pt x="6344" y="3948"/>
                  </a:lnTo>
                  <a:lnTo>
                    <a:pt x="6485" y="3525"/>
                  </a:lnTo>
                  <a:close/>
                  <a:moveTo>
                    <a:pt x="9164" y="5076"/>
                  </a:moveTo>
                  <a:lnTo>
                    <a:pt x="9093" y="5569"/>
                  </a:lnTo>
                  <a:lnTo>
                    <a:pt x="8952" y="5992"/>
                  </a:lnTo>
                  <a:lnTo>
                    <a:pt x="8741" y="6415"/>
                  </a:lnTo>
                  <a:lnTo>
                    <a:pt x="8459" y="6767"/>
                  </a:lnTo>
                  <a:lnTo>
                    <a:pt x="7965" y="7190"/>
                  </a:lnTo>
                  <a:lnTo>
                    <a:pt x="7402" y="7542"/>
                  </a:lnTo>
                  <a:lnTo>
                    <a:pt x="6838" y="7683"/>
                  </a:lnTo>
                  <a:lnTo>
                    <a:pt x="6485" y="7754"/>
                  </a:lnTo>
                  <a:lnTo>
                    <a:pt x="6203" y="7683"/>
                  </a:lnTo>
                  <a:lnTo>
                    <a:pt x="6838" y="6979"/>
                  </a:lnTo>
                  <a:lnTo>
                    <a:pt x="7543" y="6274"/>
                  </a:lnTo>
                  <a:lnTo>
                    <a:pt x="8388" y="5639"/>
                  </a:lnTo>
                  <a:lnTo>
                    <a:pt x="9164" y="5076"/>
                  </a:lnTo>
                  <a:close/>
                  <a:moveTo>
                    <a:pt x="4089" y="3031"/>
                  </a:moveTo>
                  <a:lnTo>
                    <a:pt x="4089" y="3313"/>
                  </a:lnTo>
                  <a:lnTo>
                    <a:pt x="4018" y="3595"/>
                  </a:lnTo>
                  <a:lnTo>
                    <a:pt x="3736" y="4230"/>
                  </a:lnTo>
                  <a:lnTo>
                    <a:pt x="3384" y="4935"/>
                  </a:lnTo>
                  <a:lnTo>
                    <a:pt x="2961" y="5710"/>
                  </a:lnTo>
                  <a:lnTo>
                    <a:pt x="2891" y="6062"/>
                  </a:lnTo>
                  <a:lnTo>
                    <a:pt x="2750" y="6415"/>
                  </a:lnTo>
                  <a:lnTo>
                    <a:pt x="2820" y="6697"/>
                  </a:lnTo>
                  <a:lnTo>
                    <a:pt x="2891" y="6979"/>
                  </a:lnTo>
                  <a:lnTo>
                    <a:pt x="3102" y="7190"/>
                  </a:lnTo>
                  <a:lnTo>
                    <a:pt x="3455" y="7331"/>
                  </a:lnTo>
                  <a:lnTo>
                    <a:pt x="3948" y="7402"/>
                  </a:lnTo>
                  <a:lnTo>
                    <a:pt x="4653" y="7472"/>
                  </a:lnTo>
                  <a:lnTo>
                    <a:pt x="3877" y="7895"/>
                  </a:lnTo>
                  <a:lnTo>
                    <a:pt x="3243" y="8036"/>
                  </a:lnTo>
                  <a:lnTo>
                    <a:pt x="2679" y="8106"/>
                  </a:lnTo>
                  <a:lnTo>
                    <a:pt x="2256" y="8036"/>
                  </a:lnTo>
                  <a:lnTo>
                    <a:pt x="1904" y="7824"/>
                  </a:lnTo>
                  <a:lnTo>
                    <a:pt x="1692" y="7542"/>
                  </a:lnTo>
                  <a:lnTo>
                    <a:pt x="1551" y="7190"/>
                  </a:lnTo>
                  <a:lnTo>
                    <a:pt x="1481" y="6767"/>
                  </a:lnTo>
                  <a:lnTo>
                    <a:pt x="1551" y="6344"/>
                  </a:lnTo>
                  <a:lnTo>
                    <a:pt x="1692" y="5851"/>
                  </a:lnTo>
                  <a:lnTo>
                    <a:pt x="1833" y="5357"/>
                  </a:lnTo>
                  <a:lnTo>
                    <a:pt x="2115" y="4864"/>
                  </a:lnTo>
                  <a:lnTo>
                    <a:pt x="2397" y="4441"/>
                  </a:lnTo>
                  <a:lnTo>
                    <a:pt x="2750" y="4018"/>
                  </a:lnTo>
                  <a:lnTo>
                    <a:pt x="3173" y="3595"/>
                  </a:lnTo>
                  <a:lnTo>
                    <a:pt x="3595" y="3313"/>
                  </a:lnTo>
                  <a:lnTo>
                    <a:pt x="4089" y="3031"/>
                  </a:lnTo>
                  <a:close/>
                  <a:moveTo>
                    <a:pt x="6697" y="1"/>
                  </a:moveTo>
                  <a:lnTo>
                    <a:pt x="6203" y="71"/>
                  </a:lnTo>
                  <a:lnTo>
                    <a:pt x="5780" y="142"/>
                  </a:lnTo>
                  <a:lnTo>
                    <a:pt x="5358" y="353"/>
                  </a:lnTo>
                  <a:lnTo>
                    <a:pt x="4935" y="635"/>
                  </a:lnTo>
                  <a:lnTo>
                    <a:pt x="4723" y="776"/>
                  </a:lnTo>
                  <a:lnTo>
                    <a:pt x="4582" y="987"/>
                  </a:lnTo>
                  <a:lnTo>
                    <a:pt x="4371" y="1410"/>
                  </a:lnTo>
                  <a:lnTo>
                    <a:pt x="4159" y="1833"/>
                  </a:lnTo>
                  <a:lnTo>
                    <a:pt x="4089" y="2045"/>
                  </a:lnTo>
                  <a:lnTo>
                    <a:pt x="3948" y="2186"/>
                  </a:lnTo>
                  <a:lnTo>
                    <a:pt x="3595" y="2468"/>
                  </a:lnTo>
                  <a:lnTo>
                    <a:pt x="3173" y="2679"/>
                  </a:lnTo>
                  <a:lnTo>
                    <a:pt x="2679" y="2820"/>
                  </a:lnTo>
                  <a:lnTo>
                    <a:pt x="2186" y="3172"/>
                  </a:lnTo>
                  <a:lnTo>
                    <a:pt x="1410" y="3807"/>
                  </a:lnTo>
                  <a:lnTo>
                    <a:pt x="988" y="4230"/>
                  </a:lnTo>
                  <a:lnTo>
                    <a:pt x="706" y="4582"/>
                  </a:lnTo>
                  <a:lnTo>
                    <a:pt x="424" y="5076"/>
                  </a:lnTo>
                  <a:lnTo>
                    <a:pt x="212" y="5498"/>
                  </a:lnTo>
                  <a:lnTo>
                    <a:pt x="71" y="5992"/>
                  </a:lnTo>
                  <a:lnTo>
                    <a:pt x="1" y="6556"/>
                  </a:lnTo>
                  <a:lnTo>
                    <a:pt x="71" y="7261"/>
                  </a:lnTo>
                  <a:lnTo>
                    <a:pt x="212" y="7754"/>
                  </a:lnTo>
                  <a:lnTo>
                    <a:pt x="424" y="8177"/>
                  </a:lnTo>
                  <a:lnTo>
                    <a:pt x="635" y="8529"/>
                  </a:lnTo>
                  <a:lnTo>
                    <a:pt x="917" y="8811"/>
                  </a:lnTo>
                  <a:lnTo>
                    <a:pt x="1270" y="8952"/>
                  </a:lnTo>
                  <a:lnTo>
                    <a:pt x="1692" y="9023"/>
                  </a:lnTo>
                  <a:lnTo>
                    <a:pt x="2045" y="9093"/>
                  </a:lnTo>
                  <a:lnTo>
                    <a:pt x="2961" y="9023"/>
                  </a:lnTo>
                  <a:lnTo>
                    <a:pt x="3877" y="8811"/>
                  </a:lnTo>
                  <a:lnTo>
                    <a:pt x="5640" y="8388"/>
                  </a:lnTo>
                  <a:lnTo>
                    <a:pt x="6485" y="8388"/>
                  </a:lnTo>
                  <a:lnTo>
                    <a:pt x="7261" y="8459"/>
                  </a:lnTo>
                  <a:lnTo>
                    <a:pt x="7613" y="8529"/>
                  </a:lnTo>
                  <a:lnTo>
                    <a:pt x="8036" y="8459"/>
                  </a:lnTo>
                  <a:lnTo>
                    <a:pt x="8529" y="8247"/>
                  </a:lnTo>
                  <a:lnTo>
                    <a:pt x="9023" y="7965"/>
                  </a:lnTo>
                  <a:lnTo>
                    <a:pt x="9446" y="7472"/>
                  </a:lnTo>
                  <a:lnTo>
                    <a:pt x="9798" y="6979"/>
                  </a:lnTo>
                  <a:lnTo>
                    <a:pt x="10150" y="6415"/>
                  </a:lnTo>
                  <a:lnTo>
                    <a:pt x="10362" y="5851"/>
                  </a:lnTo>
                  <a:lnTo>
                    <a:pt x="10432" y="5217"/>
                  </a:lnTo>
                  <a:lnTo>
                    <a:pt x="10432" y="4582"/>
                  </a:lnTo>
                  <a:lnTo>
                    <a:pt x="10362" y="4018"/>
                  </a:lnTo>
                  <a:lnTo>
                    <a:pt x="10080" y="3384"/>
                  </a:lnTo>
                  <a:lnTo>
                    <a:pt x="10150" y="2891"/>
                  </a:lnTo>
                  <a:lnTo>
                    <a:pt x="10080" y="2468"/>
                  </a:lnTo>
                  <a:lnTo>
                    <a:pt x="10009" y="1974"/>
                  </a:lnTo>
                  <a:lnTo>
                    <a:pt x="9798" y="1622"/>
                  </a:lnTo>
                  <a:lnTo>
                    <a:pt x="9516" y="1199"/>
                  </a:lnTo>
                  <a:lnTo>
                    <a:pt x="9234" y="917"/>
                  </a:lnTo>
                  <a:lnTo>
                    <a:pt x="8882" y="635"/>
                  </a:lnTo>
                  <a:lnTo>
                    <a:pt x="8459" y="424"/>
                  </a:lnTo>
                  <a:lnTo>
                    <a:pt x="8036" y="212"/>
                  </a:lnTo>
                  <a:lnTo>
                    <a:pt x="7613" y="71"/>
                  </a:lnTo>
                  <a:lnTo>
                    <a:pt x="7120" y="1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" name="Google Shape;160;p3"/>
            <p:cNvSpPr/>
            <p:nvPr/>
          </p:nvSpPr>
          <p:spPr>
            <a:xfrm>
              <a:off x="1133825" y="238125"/>
              <a:ext cx="246725" cy="246700"/>
            </a:xfrm>
            <a:custGeom>
              <a:rect b="b" l="l" r="r" t="t"/>
              <a:pathLst>
                <a:path extrusionOk="0" h="9868" w="9869">
                  <a:moveTo>
                    <a:pt x="4652" y="564"/>
                  </a:moveTo>
                  <a:lnTo>
                    <a:pt x="4934" y="634"/>
                  </a:lnTo>
                  <a:lnTo>
                    <a:pt x="5216" y="775"/>
                  </a:lnTo>
                  <a:lnTo>
                    <a:pt x="5428" y="987"/>
                  </a:lnTo>
                  <a:lnTo>
                    <a:pt x="5569" y="1198"/>
                  </a:lnTo>
                  <a:lnTo>
                    <a:pt x="5639" y="1480"/>
                  </a:lnTo>
                  <a:lnTo>
                    <a:pt x="5639" y="1762"/>
                  </a:lnTo>
                  <a:lnTo>
                    <a:pt x="5639" y="2044"/>
                  </a:lnTo>
                  <a:lnTo>
                    <a:pt x="5428" y="2608"/>
                  </a:lnTo>
                  <a:lnTo>
                    <a:pt x="4934" y="3736"/>
                  </a:lnTo>
                  <a:lnTo>
                    <a:pt x="4793" y="4229"/>
                  </a:lnTo>
                  <a:lnTo>
                    <a:pt x="4723" y="4370"/>
                  </a:lnTo>
                  <a:lnTo>
                    <a:pt x="4793" y="4511"/>
                  </a:lnTo>
                  <a:lnTo>
                    <a:pt x="3807" y="3877"/>
                  </a:lnTo>
                  <a:lnTo>
                    <a:pt x="2961" y="3172"/>
                  </a:lnTo>
                  <a:lnTo>
                    <a:pt x="2749" y="2960"/>
                  </a:lnTo>
                  <a:lnTo>
                    <a:pt x="2608" y="2749"/>
                  </a:lnTo>
                  <a:lnTo>
                    <a:pt x="2538" y="2467"/>
                  </a:lnTo>
                  <a:lnTo>
                    <a:pt x="2538" y="2255"/>
                  </a:lnTo>
                  <a:lnTo>
                    <a:pt x="2608" y="1974"/>
                  </a:lnTo>
                  <a:lnTo>
                    <a:pt x="2679" y="1762"/>
                  </a:lnTo>
                  <a:lnTo>
                    <a:pt x="2961" y="1339"/>
                  </a:lnTo>
                  <a:lnTo>
                    <a:pt x="3384" y="916"/>
                  </a:lnTo>
                  <a:lnTo>
                    <a:pt x="3877" y="705"/>
                  </a:lnTo>
                  <a:lnTo>
                    <a:pt x="4371" y="564"/>
                  </a:lnTo>
                  <a:close/>
                  <a:moveTo>
                    <a:pt x="8106" y="2749"/>
                  </a:moveTo>
                  <a:lnTo>
                    <a:pt x="8318" y="2819"/>
                  </a:lnTo>
                  <a:lnTo>
                    <a:pt x="8529" y="2890"/>
                  </a:lnTo>
                  <a:lnTo>
                    <a:pt x="8670" y="2960"/>
                  </a:lnTo>
                  <a:lnTo>
                    <a:pt x="8811" y="3172"/>
                  </a:lnTo>
                  <a:lnTo>
                    <a:pt x="8952" y="3454"/>
                  </a:lnTo>
                  <a:lnTo>
                    <a:pt x="9022" y="3806"/>
                  </a:lnTo>
                  <a:lnTo>
                    <a:pt x="9093" y="4300"/>
                  </a:lnTo>
                  <a:lnTo>
                    <a:pt x="9022" y="4652"/>
                  </a:lnTo>
                  <a:lnTo>
                    <a:pt x="8882" y="5004"/>
                  </a:lnTo>
                  <a:lnTo>
                    <a:pt x="8741" y="5216"/>
                  </a:lnTo>
                  <a:lnTo>
                    <a:pt x="8459" y="5357"/>
                  </a:lnTo>
                  <a:lnTo>
                    <a:pt x="8177" y="5498"/>
                  </a:lnTo>
                  <a:lnTo>
                    <a:pt x="7190" y="5498"/>
                  </a:lnTo>
                  <a:lnTo>
                    <a:pt x="6837" y="5357"/>
                  </a:lnTo>
                  <a:lnTo>
                    <a:pt x="6556" y="5286"/>
                  </a:lnTo>
                  <a:lnTo>
                    <a:pt x="6274" y="5075"/>
                  </a:lnTo>
                  <a:lnTo>
                    <a:pt x="6133" y="4863"/>
                  </a:lnTo>
                  <a:lnTo>
                    <a:pt x="5992" y="4652"/>
                  </a:lnTo>
                  <a:lnTo>
                    <a:pt x="5921" y="4441"/>
                  </a:lnTo>
                  <a:lnTo>
                    <a:pt x="5992" y="4159"/>
                  </a:lnTo>
                  <a:lnTo>
                    <a:pt x="6767" y="3454"/>
                  </a:lnTo>
                  <a:lnTo>
                    <a:pt x="7260" y="3101"/>
                  </a:lnTo>
                  <a:lnTo>
                    <a:pt x="7683" y="2890"/>
                  </a:lnTo>
                  <a:lnTo>
                    <a:pt x="8106" y="2749"/>
                  </a:lnTo>
                  <a:close/>
                  <a:moveTo>
                    <a:pt x="3384" y="5357"/>
                  </a:moveTo>
                  <a:lnTo>
                    <a:pt x="4300" y="5427"/>
                  </a:lnTo>
                  <a:lnTo>
                    <a:pt x="4089" y="6273"/>
                  </a:lnTo>
                  <a:lnTo>
                    <a:pt x="3948" y="6837"/>
                  </a:lnTo>
                  <a:lnTo>
                    <a:pt x="3736" y="7401"/>
                  </a:lnTo>
                  <a:lnTo>
                    <a:pt x="3454" y="7965"/>
                  </a:lnTo>
                  <a:lnTo>
                    <a:pt x="3102" y="8388"/>
                  </a:lnTo>
                  <a:lnTo>
                    <a:pt x="2961" y="8599"/>
                  </a:lnTo>
                  <a:lnTo>
                    <a:pt x="2749" y="8740"/>
                  </a:lnTo>
                  <a:lnTo>
                    <a:pt x="2538" y="8811"/>
                  </a:lnTo>
                  <a:lnTo>
                    <a:pt x="2327" y="8811"/>
                  </a:lnTo>
                  <a:lnTo>
                    <a:pt x="1904" y="8740"/>
                  </a:lnTo>
                  <a:lnTo>
                    <a:pt x="1551" y="8599"/>
                  </a:lnTo>
                  <a:lnTo>
                    <a:pt x="1340" y="8317"/>
                  </a:lnTo>
                  <a:lnTo>
                    <a:pt x="1128" y="8035"/>
                  </a:lnTo>
                  <a:lnTo>
                    <a:pt x="1058" y="7683"/>
                  </a:lnTo>
                  <a:lnTo>
                    <a:pt x="987" y="7260"/>
                  </a:lnTo>
                  <a:lnTo>
                    <a:pt x="987" y="6907"/>
                  </a:lnTo>
                  <a:lnTo>
                    <a:pt x="1058" y="6485"/>
                  </a:lnTo>
                  <a:lnTo>
                    <a:pt x="1128" y="6203"/>
                  </a:lnTo>
                  <a:lnTo>
                    <a:pt x="1269" y="6062"/>
                  </a:lnTo>
                  <a:lnTo>
                    <a:pt x="1410" y="5850"/>
                  </a:lnTo>
                  <a:lnTo>
                    <a:pt x="1551" y="5709"/>
                  </a:lnTo>
                  <a:lnTo>
                    <a:pt x="1974" y="5498"/>
                  </a:lnTo>
                  <a:lnTo>
                    <a:pt x="2397" y="5427"/>
                  </a:lnTo>
                  <a:lnTo>
                    <a:pt x="2890" y="5357"/>
                  </a:lnTo>
                  <a:close/>
                  <a:moveTo>
                    <a:pt x="5992" y="5780"/>
                  </a:moveTo>
                  <a:lnTo>
                    <a:pt x="6203" y="5850"/>
                  </a:lnTo>
                  <a:lnTo>
                    <a:pt x="6485" y="5991"/>
                  </a:lnTo>
                  <a:lnTo>
                    <a:pt x="7331" y="6414"/>
                  </a:lnTo>
                  <a:lnTo>
                    <a:pt x="8036" y="6907"/>
                  </a:lnTo>
                  <a:lnTo>
                    <a:pt x="8318" y="7119"/>
                  </a:lnTo>
                  <a:lnTo>
                    <a:pt x="8388" y="7330"/>
                  </a:lnTo>
                  <a:lnTo>
                    <a:pt x="8388" y="7471"/>
                  </a:lnTo>
                  <a:lnTo>
                    <a:pt x="8318" y="7683"/>
                  </a:lnTo>
                  <a:lnTo>
                    <a:pt x="8106" y="7965"/>
                  </a:lnTo>
                  <a:lnTo>
                    <a:pt x="7895" y="8176"/>
                  </a:lnTo>
                  <a:lnTo>
                    <a:pt x="7260" y="8599"/>
                  </a:lnTo>
                  <a:lnTo>
                    <a:pt x="6908" y="8740"/>
                  </a:lnTo>
                  <a:lnTo>
                    <a:pt x="6556" y="8881"/>
                  </a:lnTo>
                  <a:lnTo>
                    <a:pt x="6203" y="8952"/>
                  </a:lnTo>
                  <a:lnTo>
                    <a:pt x="5498" y="8952"/>
                  </a:lnTo>
                  <a:lnTo>
                    <a:pt x="5216" y="8811"/>
                  </a:lnTo>
                  <a:lnTo>
                    <a:pt x="5005" y="8529"/>
                  </a:lnTo>
                  <a:lnTo>
                    <a:pt x="4864" y="8247"/>
                  </a:lnTo>
                  <a:lnTo>
                    <a:pt x="4793" y="7753"/>
                  </a:lnTo>
                  <a:lnTo>
                    <a:pt x="4723" y="7189"/>
                  </a:lnTo>
                  <a:lnTo>
                    <a:pt x="4864" y="6696"/>
                  </a:lnTo>
                  <a:lnTo>
                    <a:pt x="4934" y="6344"/>
                  </a:lnTo>
                  <a:lnTo>
                    <a:pt x="5005" y="5991"/>
                  </a:lnTo>
                  <a:lnTo>
                    <a:pt x="5075" y="5850"/>
                  </a:lnTo>
                  <a:lnTo>
                    <a:pt x="5287" y="5780"/>
                  </a:lnTo>
                  <a:close/>
                  <a:moveTo>
                    <a:pt x="4723" y="0"/>
                  </a:moveTo>
                  <a:lnTo>
                    <a:pt x="4089" y="70"/>
                  </a:lnTo>
                  <a:lnTo>
                    <a:pt x="3384" y="352"/>
                  </a:lnTo>
                  <a:lnTo>
                    <a:pt x="2820" y="705"/>
                  </a:lnTo>
                  <a:lnTo>
                    <a:pt x="2256" y="1198"/>
                  </a:lnTo>
                  <a:lnTo>
                    <a:pt x="1904" y="1762"/>
                  </a:lnTo>
                  <a:lnTo>
                    <a:pt x="1763" y="2044"/>
                  </a:lnTo>
                  <a:lnTo>
                    <a:pt x="1622" y="2326"/>
                  </a:lnTo>
                  <a:lnTo>
                    <a:pt x="1622" y="2678"/>
                  </a:lnTo>
                  <a:lnTo>
                    <a:pt x="1622" y="2960"/>
                  </a:lnTo>
                  <a:lnTo>
                    <a:pt x="1763" y="3242"/>
                  </a:lnTo>
                  <a:lnTo>
                    <a:pt x="1904" y="3524"/>
                  </a:lnTo>
                  <a:lnTo>
                    <a:pt x="2115" y="3806"/>
                  </a:lnTo>
                  <a:lnTo>
                    <a:pt x="2467" y="4088"/>
                  </a:lnTo>
                  <a:lnTo>
                    <a:pt x="2890" y="4300"/>
                  </a:lnTo>
                  <a:lnTo>
                    <a:pt x="3384" y="4511"/>
                  </a:lnTo>
                  <a:lnTo>
                    <a:pt x="4018" y="4722"/>
                  </a:lnTo>
                  <a:lnTo>
                    <a:pt x="4723" y="4863"/>
                  </a:lnTo>
                  <a:lnTo>
                    <a:pt x="4582" y="5004"/>
                  </a:lnTo>
                  <a:lnTo>
                    <a:pt x="4371" y="5075"/>
                  </a:lnTo>
                  <a:lnTo>
                    <a:pt x="3877" y="5075"/>
                  </a:lnTo>
                  <a:lnTo>
                    <a:pt x="2538" y="4863"/>
                  </a:lnTo>
                  <a:lnTo>
                    <a:pt x="1833" y="4793"/>
                  </a:lnTo>
                  <a:lnTo>
                    <a:pt x="1481" y="4863"/>
                  </a:lnTo>
                  <a:lnTo>
                    <a:pt x="1128" y="5004"/>
                  </a:lnTo>
                  <a:lnTo>
                    <a:pt x="846" y="5145"/>
                  </a:lnTo>
                  <a:lnTo>
                    <a:pt x="564" y="5427"/>
                  </a:lnTo>
                  <a:lnTo>
                    <a:pt x="283" y="5780"/>
                  </a:lnTo>
                  <a:lnTo>
                    <a:pt x="142" y="6273"/>
                  </a:lnTo>
                  <a:lnTo>
                    <a:pt x="71" y="6626"/>
                  </a:lnTo>
                  <a:lnTo>
                    <a:pt x="1" y="7048"/>
                  </a:lnTo>
                  <a:lnTo>
                    <a:pt x="71" y="7401"/>
                  </a:lnTo>
                  <a:lnTo>
                    <a:pt x="142" y="7753"/>
                  </a:lnTo>
                  <a:lnTo>
                    <a:pt x="212" y="8176"/>
                  </a:lnTo>
                  <a:lnTo>
                    <a:pt x="423" y="8529"/>
                  </a:lnTo>
                  <a:lnTo>
                    <a:pt x="564" y="8811"/>
                  </a:lnTo>
                  <a:lnTo>
                    <a:pt x="846" y="9163"/>
                  </a:lnTo>
                  <a:lnTo>
                    <a:pt x="1058" y="9374"/>
                  </a:lnTo>
                  <a:lnTo>
                    <a:pt x="1340" y="9586"/>
                  </a:lnTo>
                  <a:lnTo>
                    <a:pt x="1692" y="9727"/>
                  </a:lnTo>
                  <a:lnTo>
                    <a:pt x="1974" y="9868"/>
                  </a:lnTo>
                  <a:lnTo>
                    <a:pt x="2327" y="9868"/>
                  </a:lnTo>
                  <a:lnTo>
                    <a:pt x="2679" y="9797"/>
                  </a:lnTo>
                  <a:lnTo>
                    <a:pt x="3102" y="9656"/>
                  </a:lnTo>
                  <a:lnTo>
                    <a:pt x="3454" y="9374"/>
                  </a:lnTo>
                  <a:lnTo>
                    <a:pt x="4089" y="8670"/>
                  </a:lnTo>
                  <a:lnTo>
                    <a:pt x="4089" y="8952"/>
                  </a:lnTo>
                  <a:lnTo>
                    <a:pt x="4159" y="9163"/>
                  </a:lnTo>
                  <a:lnTo>
                    <a:pt x="4300" y="9304"/>
                  </a:lnTo>
                  <a:lnTo>
                    <a:pt x="4371" y="9445"/>
                  </a:lnTo>
                  <a:lnTo>
                    <a:pt x="4793" y="9656"/>
                  </a:lnTo>
                  <a:lnTo>
                    <a:pt x="5216" y="9797"/>
                  </a:lnTo>
                  <a:lnTo>
                    <a:pt x="5780" y="9797"/>
                  </a:lnTo>
                  <a:lnTo>
                    <a:pt x="6344" y="9656"/>
                  </a:lnTo>
                  <a:lnTo>
                    <a:pt x="6908" y="9515"/>
                  </a:lnTo>
                  <a:lnTo>
                    <a:pt x="7472" y="9304"/>
                  </a:lnTo>
                  <a:lnTo>
                    <a:pt x="8036" y="9022"/>
                  </a:lnTo>
                  <a:lnTo>
                    <a:pt x="8529" y="8670"/>
                  </a:lnTo>
                  <a:lnTo>
                    <a:pt x="8882" y="8317"/>
                  </a:lnTo>
                  <a:lnTo>
                    <a:pt x="9163" y="7894"/>
                  </a:lnTo>
                  <a:lnTo>
                    <a:pt x="9304" y="7542"/>
                  </a:lnTo>
                  <a:lnTo>
                    <a:pt x="9304" y="7330"/>
                  </a:lnTo>
                  <a:lnTo>
                    <a:pt x="9234" y="7119"/>
                  </a:lnTo>
                  <a:lnTo>
                    <a:pt x="9163" y="6907"/>
                  </a:lnTo>
                  <a:lnTo>
                    <a:pt x="9022" y="6696"/>
                  </a:lnTo>
                  <a:lnTo>
                    <a:pt x="8811" y="6485"/>
                  </a:lnTo>
                  <a:lnTo>
                    <a:pt x="8529" y="6344"/>
                  </a:lnTo>
                  <a:lnTo>
                    <a:pt x="9022" y="6132"/>
                  </a:lnTo>
                  <a:lnTo>
                    <a:pt x="9375" y="5780"/>
                  </a:lnTo>
                  <a:lnTo>
                    <a:pt x="9586" y="5427"/>
                  </a:lnTo>
                  <a:lnTo>
                    <a:pt x="9798" y="5004"/>
                  </a:lnTo>
                  <a:lnTo>
                    <a:pt x="9868" y="4511"/>
                  </a:lnTo>
                  <a:lnTo>
                    <a:pt x="9868" y="4018"/>
                  </a:lnTo>
                  <a:lnTo>
                    <a:pt x="9727" y="3595"/>
                  </a:lnTo>
                  <a:lnTo>
                    <a:pt x="9586" y="3101"/>
                  </a:lnTo>
                  <a:lnTo>
                    <a:pt x="9375" y="2678"/>
                  </a:lnTo>
                  <a:lnTo>
                    <a:pt x="9093" y="2396"/>
                  </a:lnTo>
                  <a:lnTo>
                    <a:pt x="8741" y="2115"/>
                  </a:lnTo>
                  <a:lnTo>
                    <a:pt x="8318" y="1974"/>
                  </a:lnTo>
                  <a:lnTo>
                    <a:pt x="7895" y="1903"/>
                  </a:lnTo>
                  <a:lnTo>
                    <a:pt x="7401" y="2044"/>
                  </a:lnTo>
                  <a:lnTo>
                    <a:pt x="6908" y="2255"/>
                  </a:lnTo>
                  <a:lnTo>
                    <a:pt x="6344" y="2749"/>
                  </a:lnTo>
                  <a:lnTo>
                    <a:pt x="6415" y="2115"/>
                  </a:lnTo>
                  <a:lnTo>
                    <a:pt x="6415" y="1621"/>
                  </a:lnTo>
                  <a:lnTo>
                    <a:pt x="6344" y="1198"/>
                  </a:lnTo>
                  <a:lnTo>
                    <a:pt x="6203" y="846"/>
                  </a:lnTo>
                  <a:lnTo>
                    <a:pt x="6062" y="564"/>
                  </a:lnTo>
                  <a:lnTo>
                    <a:pt x="5851" y="352"/>
                  </a:lnTo>
                  <a:lnTo>
                    <a:pt x="5569" y="141"/>
                  </a:lnTo>
                  <a:lnTo>
                    <a:pt x="5357" y="70"/>
                  </a:lnTo>
                  <a:lnTo>
                    <a:pt x="5005" y="0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61" name="Google Shape;161;p3"/>
            <p:cNvGrpSpPr/>
            <p:nvPr/>
          </p:nvGrpSpPr>
          <p:grpSpPr>
            <a:xfrm>
              <a:off x="1863325" y="2900650"/>
              <a:ext cx="206200" cy="244975"/>
              <a:chOff x="4157100" y="2900650"/>
              <a:chExt cx="206200" cy="244975"/>
            </a:xfrm>
          </p:grpSpPr>
          <p:sp>
            <p:nvSpPr>
              <p:cNvPr id="162" name="Google Shape;162;p3"/>
              <p:cNvSpPr/>
              <p:nvPr/>
            </p:nvSpPr>
            <p:spPr>
              <a:xfrm>
                <a:off x="4157100" y="3031050"/>
                <a:ext cx="51125" cy="114575"/>
              </a:xfrm>
              <a:custGeom>
                <a:rect b="b" l="l" r="r" t="t"/>
                <a:pathLst>
                  <a:path extrusionOk="0" h="4583" w="2045">
                    <a:moveTo>
                      <a:pt x="776" y="1622"/>
                    </a:moveTo>
                    <a:lnTo>
                      <a:pt x="917" y="2045"/>
                    </a:lnTo>
                    <a:lnTo>
                      <a:pt x="988" y="2538"/>
                    </a:lnTo>
                    <a:lnTo>
                      <a:pt x="988" y="2961"/>
                    </a:lnTo>
                    <a:lnTo>
                      <a:pt x="988" y="3454"/>
                    </a:lnTo>
                    <a:lnTo>
                      <a:pt x="776" y="3032"/>
                    </a:lnTo>
                    <a:lnTo>
                      <a:pt x="706" y="2609"/>
                    </a:lnTo>
                    <a:lnTo>
                      <a:pt x="706" y="2115"/>
                    </a:lnTo>
                    <a:lnTo>
                      <a:pt x="776" y="1622"/>
                    </a:lnTo>
                    <a:close/>
                    <a:moveTo>
                      <a:pt x="706" y="1"/>
                    </a:moveTo>
                    <a:lnTo>
                      <a:pt x="565" y="71"/>
                    </a:lnTo>
                    <a:lnTo>
                      <a:pt x="353" y="424"/>
                    </a:lnTo>
                    <a:lnTo>
                      <a:pt x="212" y="917"/>
                    </a:lnTo>
                    <a:lnTo>
                      <a:pt x="71" y="1481"/>
                    </a:lnTo>
                    <a:lnTo>
                      <a:pt x="1" y="2679"/>
                    </a:lnTo>
                    <a:lnTo>
                      <a:pt x="1" y="3102"/>
                    </a:lnTo>
                    <a:lnTo>
                      <a:pt x="71" y="3384"/>
                    </a:lnTo>
                    <a:lnTo>
                      <a:pt x="142" y="3595"/>
                    </a:lnTo>
                    <a:lnTo>
                      <a:pt x="424" y="3877"/>
                    </a:lnTo>
                    <a:lnTo>
                      <a:pt x="706" y="4159"/>
                    </a:lnTo>
                    <a:lnTo>
                      <a:pt x="988" y="4371"/>
                    </a:lnTo>
                    <a:lnTo>
                      <a:pt x="1340" y="4512"/>
                    </a:lnTo>
                    <a:lnTo>
                      <a:pt x="1622" y="4582"/>
                    </a:lnTo>
                    <a:lnTo>
                      <a:pt x="1763" y="4512"/>
                    </a:lnTo>
                    <a:lnTo>
                      <a:pt x="1833" y="4441"/>
                    </a:lnTo>
                    <a:lnTo>
                      <a:pt x="1974" y="4300"/>
                    </a:lnTo>
                    <a:lnTo>
                      <a:pt x="1974" y="4159"/>
                    </a:lnTo>
                    <a:lnTo>
                      <a:pt x="2045" y="3736"/>
                    </a:lnTo>
                    <a:lnTo>
                      <a:pt x="2045" y="3173"/>
                    </a:lnTo>
                    <a:lnTo>
                      <a:pt x="1974" y="2538"/>
                    </a:lnTo>
                    <a:lnTo>
                      <a:pt x="1833" y="1833"/>
                    </a:lnTo>
                    <a:lnTo>
                      <a:pt x="1622" y="1199"/>
                    </a:lnTo>
                    <a:lnTo>
                      <a:pt x="1410" y="635"/>
                    </a:lnTo>
                    <a:lnTo>
                      <a:pt x="1129" y="212"/>
                    </a:lnTo>
                    <a:lnTo>
                      <a:pt x="988" y="71"/>
                    </a:lnTo>
                    <a:lnTo>
                      <a:pt x="847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3" name="Google Shape;163;p3"/>
              <p:cNvSpPr/>
              <p:nvPr/>
            </p:nvSpPr>
            <p:spPr>
              <a:xfrm>
                <a:off x="4169450" y="2900650"/>
                <a:ext cx="88125" cy="104000"/>
              </a:xfrm>
              <a:custGeom>
                <a:rect b="b" l="l" r="r" t="t"/>
                <a:pathLst>
                  <a:path extrusionOk="0" h="4160" w="3525">
                    <a:moveTo>
                      <a:pt x="3031" y="1"/>
                    </a:moveTo>
                    <a:lnTo>
                      <a:pt x="2960" y="142"/>
                    </a:lnTo>
                    <a:lnTo>
                      <a:pt x="2749" y="494"/>
                    </a:lnTo>
                    <a:lnTo>
                      <a:pt x="2326" y="1692"/>
                    </a:lnTo>
                    <a:lnTo>
                      <a:pt x="2044" y="2327"/>
                    </a:lnTo>
                    <a:lnTo>
                      <a:pt x="1692" y="2891"/>
                    </a:lnTo>
                    <a:lnTo>
                      <a:pt x="1339" y="3314"/>
                    </a:lnTo>
                    <a:lnTo>
                      <a:pt x="1128" y="3455"/>
                    </a:lnTo>
                    <a:lnTo>
                      <a:pt x="846" y="3596"/>
                    </a:lnTo>
                    <a:lnTo>
                      <a:pt x="1128" y="2679"/>
                    </a:lnTo>
                    <a:lnTo>
                      <a:pt x="1410" y="1974"/>
                    </a:lnTo>
                    <a:lnTo>
                      <a:pt x="1903" y="1270"/>
                    </a:lnTo>
                    <a:lnTo>
                      <a:pt x="2538" y="565"/>
                    </a:lnTo>
                    <a:lnTo>
                      <a:pt x="2538" y="494"/>
                    </a:lnTo>
                    <a:lnTo>
                      <a:pt x="2467" y="565"/>
                    </a:lnTo>
                    <a:lnTo>
                      <a:pt x="1833" y="847"/>
                    </a:lnTo>
                    <a:lnTo>
                      <a:pt x="1128" y="1270"/>
                    </a:lnTo>
                    <a:lnTo>
                      <a:pt x="846" y="1481"/>
                    </a:lnTo>
                    <a:lnTo>
                      <a:pt x="705" y="1692"/>
                    </a:lnTo>
                    <a:lnTo>
                      <a:pt x="353" y="2256"/>
                    </a:lnTo>
                    <a:lnTo>
                      <a:pt x="71" y="2891"/>
                    </a:lnTo>
                    <a:lnTo>
                      <a:pt x="0" y="3243"/>
                    </a:lnTo>
                    <a:lnTo>
                      <a:pt x="0" y="3596"/>
                    </a:lnTo>
                    <a:lnTo>
                      <a:pt x="141" y="3878"/>
                    </a:lnTo>
                    <a:lnTo>
                      <a:pt x="353" y="4089"/>
                    </a:lnTo>
                    <a:lnTo>
                      <a:pt x="635" y="4159"/>
                    </a:lnTo>
                    <a:lnTo>
                      <a:pt x="916" y="4159"/>
                    </a:lnTo>
                    <a:lnTo>
                      <a:pt x="1269" y="4018"/>
                    </a:lnTo>
                    <a:lnTo>
                      <a:pt x="1551" y="3878"/>
                    </a:lnTo>
                    <a:lnTo>
                      <a:pt x="1903" y="3596"/>
                    </a:lnTo>
                    <a:lnTo>
                      <a:pt x="2185" y="3243"/>
                    </a:lnTo>
                    <a:lnTo>
                      <a:pt x="2820" y="2468"/>
                    </a:lnTo>
                    <a:lnTo>
                      <a:pt x="3242" y="1622"/>
                    </a:lnTo>
                    <a:lnTo>
                      <a:pt x="3383" y="1199"/>
                    </a:lnTo>
                    <a:lnTo>
                      <a:pt x="3454" y="847"/>
                    </a:lnTo>
                    <a:lnTo>
                      <a:pt x="3524" y="494"/>
                    </a:lnTo>
                    <a:lnTo>
                      <a:pt x="3454" y="283"/>
                    </a:lnTo>
                    <a:lnTo>
                      <a:pt x="3313" y="71"/>
                    </a:lnTo>
                    <a:lnTo>
                      <a:pt x="3101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4" name="Google Shape;164;p3"/>
              <p:cNvSpPr/>
              <p:nvPr/>
            </p:nvSpPr>
            <p:spPr>
              <a:xfrm>
                <a:off x="4217025" y="3024000"/>
                <a:ext cx="146275" cy="104000"/>
              </a:xfrm>
              <a:custGeom>
                <a:rect b="b" l="l" r="r" t="t"/>
                <a:pathLst>
                  <a:path extrusionOk="0" h="4160" w="5851">
                    <a:moveTo>
                      <a:pt x="987" y="1"/>
                    </a:moveTo>
                    <a:lnTo>
                      <a:pt x="635" y="71"/>
                    </a:lnTo>
                    <a:lnTo>
                      <a:pt x="494" y="142"/>
                    </a:lnTo>
                    <a:lnTo>
                      <a:pt x="705" y="142"/>
                    </a:lnTo>
                    <a:lnTo>
                      <a:pt x="917" y="212"/>
                    </a:lnTo>
                    <a:lnTo>
                      <a:pt x="1198" y="283"/>
                    </a:lnTo>
                    <a:lnTo>
                      <a:pt x="1833" y="635"/>
                    </a:lnTo>
                    <a:lnTo>
                      <a:pt x="2467" y="1129"/>
                    </a:lnTo>
                    <a:lnTo>
                      <a:pt x="3665" y="2186"/>
                    </a:lnTo>
                    <a:lnTo>
                      <a:pt x="4441" y="2961"/>
                    </a:lnTo>
                    <a:lnTo>
                      <a:pt x="3947" y="2961"/>
                    </a:lnTo>
                    <a:lnTo>
                      <a:pt x="3242" y="2820"/>
                    </a:lnTo>
                    <a:lnTo>
                      <a:pt x="2467" y="2609"/>
                    </a:lnTo>
                    <a:lnTo>
                      <a:pt x="1692" y="2327"/>
                    </a:lnTo>
                    <a:lnTo>
                      <a:pt x="987" y="1904"/>
                    </a:lnTo>
                    <a:lnTo>
                      <a:pt x="423" y="1481"/>
                    </a:lnTo>
                    <a:lnTo>
                      <a:pt x="212" y="1269"/>
                    </a:lnTo>
                    <a:lnTo>
                      <a:pt x="71" y="988"/>
                    </a:lnTo>
                    <a:lnTo>
                      <a:pt x="0" y="706"/>
                    </a:lnTo>
                    <a:lnTo>
                      <a:pt x="0" y="988"/>
                    </a:lnTo>
                    <a:lnTo>
                      <a:pt x="71" y="1481"/>
                    </a:lnTo>
                    <a:lnTo>
                      <a:pt x="282" y="1974"/>
                    </a:lnTo>
                    <a:lnTo>
                      <a:pt x="635" y="2468"/>
                    </a:lnTo>
                    <a:lnTo>
                      <a:pt x="1057" y="2891"/>
                    </a:lnTo>
                    <a:lnTo>
                      <a:pt x="1480" y="3243"/>
                    </a:lnTo>
                    <a:lnTo>
                      <a:pt x="2044" y="3525"/>
                    </a:lnTo>
                    <a:lnTo>
                      <a:pt x="2538" y="3807"/>
                    </a:lnTo>
                    <a:lnTo>
                      <a:pt x="3101" y="4018"/>
                    </a:lnTo>
                    <a:lnTo>
                      <a:pt x="3665" y="4089"/>
                    </a:lnTo>
                    <a:lnTo>
                      <a:pt x="4229" y="4159"/>
                    </a:lnTo>
                    <a:lnTo>
                      <a:pt x="4723" y="4159"/>
                    </a:lnTo>
                    <a:lnTo>
                      <a:pt x="5146" y="4018"/>
                    </a:lnTo>
                    <a:lnTo>
                      <a:pt x="5498" y="3807"/>
                    </a:lnTo>
                    <a:lnTo>
                      <a:pt x="5709" y="3455"/>
                    </a:lnTo>
                    <a:lnTo>
                      <a:pt x="5850" y="3032"/>
                    </a:lnTo>
                    <a:lnTo>
                      <a:pt x="5850" y="2750"/>
                    </a:lnTo>
                    <a:lnTo>
                      <a:pt x="5780" y="2397"/>
                    </a:lnTo>
                    <a:lnTo>
                      <a:pt x="5568" y="2115"/>
                    </a:lnTo>
                    <a:lnTo>
                      <a:pt x="5286" y="1763"/>
                    </a:lnTo>
                    <a:lnTo>
                      <a:pt x="5005" y="1481"/>
                    </a:lnTo>
                    <a:lnTo>
                      <a:pt x="4582" y="1199"/>
                    </a:lnTo>
                    <a:lnTo>
                      <a:pt x="3736" y="635"/>
                    </a:lnTo>
                    <a:lnTo>
                      <a:pt x="2749" y="283"/>
                    </a:lnTo>
                    <a:lnTo>
                      <a:pt x="1762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65" name="Google Shape;165;p3"/>
            <p:cNvGrpSpPr/>
            <p:nvPr/>
          </p:nvGrpSpPr>
          <p:grpSpPr>
            <a:xfrm>
              <a:off x="1923250" y="773800"/>
              <a:ext cx="290750" cy="361250"/>
              <a:chOff x="4217025" y="773800"/>
              <a:chExt cx="290750" cy="361250"/>
            </a:xfrm>
          </p:grpSpPr>
          <p:sp>
            <p:nvSpPr>
              <p:cNvPr id="166" name="Google Shape;166;p3"/>
              <p:cNvSpPr/>
              <p:nvPr/>
            </p:nvSpPr>
            <p:spPr>
              <a:xfrm>
                <a:off x="4231125" y="773800"/>
                <a:ext cx="56400" cy="135700"/>
              </a:xfrm>
              <a:custGeom>
                <a:rect b="b" l="l" r="r" t="t"/>
                <a:pathLst>
                  <a:path extrusionOk="0" h="5428" w="2256">
                    <a:moveTo>
                      <a:pt x="423" y="1128"/>
                    </a:moveTo>
                    <a:lnTo>
                      <a:pt x="846" y="1762"/>
                    </a:lnTo>
                    <a:lnTo>
                      <a:pt x="1057" y="2397"/>
                    </a:lnTo>
                    <a:lnTo>
                      <a:pt x="1198" y="3102"/>
                    </a:lnTo>
                    <a:lnTo>
                      <a:pt x="1198" y="3806"/>
                    </a:lnTo>
                    <a:lnTo>
                      <a:pt x="987" y="3524"/>
                    </a:lnTo>
                    <a:lnTo>
                      <a:pt x="775" y="3243"/>
                    </a:lnTo>
                    <a:lnTo>
                      <a:pt x="634" y="2961"/>
                    </a:lnTo>
                    <a:lnTo>
                      <a:pt x="493" y="2608"/>
                    </a:lnTo>
                    <a:lnTo>
                      <a:pt x="423" y="1903"/>
                    </a:lnTo>
                    <a:lnTo>
                      <a:pt x="423" y="1128"/>
                    </a:lnTo>
                    <a:close/>
                    <a:moveTo>
                      <a:pt x="0" y="0"/>
                    </a:moveTo>
                    <a:lnTo>
                      <a:pt x="0" y="776"/>
                    </a:lnTo>
                    <a:lnTo>
                      <a:pt x="71" y="2467"/>
                    </a:lnTo>
                    <a:lnTo>
                      <a:pt x="212" y="3454"/>
                    </a:lnTo>
                    <a:lnTo>
                      <a:pt x="353" y="4300"/>
                    </a:lnTo>
                    <a:lnTo>
                      <a:pt x="493" y="4652"/>
                    </a:lnTo>
                    <a:lnTo>
                      <a:pt x="705" y="5005"/>
                    </a:lnTo>
                    <a:lnTo>
                      <a:pt x="916" y="5216"/>
                    </a:lnTo>
                    <a:lnTo>
                      <a:pt x="1128" y="5357"/>
                    </a:lnTo>
                    <a:lnTo>
                      <a:pt x="1480" y="5428"/>
                    </a:lnTo>
                    <a:lnTo>
                      <a:pt x="1762" y="5357"/>
                    </a:lnTo>
                    <a:lnTo>
                      <a:pt x="1974" y="5216"/>
                    </a:lnTo>
                    <a:lnTo>
                      <a:pt x="2115" y="4934"/>
                    </a:lnTo>
                    <a:lnTo>
                      <a:pt x="2185" y="4582"/>
                    </a:lnTo>
                    <a:lnTo>
                      <a:pt x="2256" y="4229"/>
                    </a:lnTo>
                    <a:lnTo>
                      <a:pt x="2185" y="3736"/>
                    </a:lnTo>
                    <a:lnTo>
                      <a:pt x="2115" y="3243"/>
                    </a:lnTo>
                    <a:lnTo>
                      <a:pt x="1974" y="2749"/>
                    </a:lnTo>
                    <a:lnTo>
                      <a:pt x="1833" y="2185"/>
                    </a:lnTo>
                    <a:lnTo>
                      <a:pt x="1621" y="1692"/>
                    </a:lnTo>
                    <a:lnTo>
                      <a:pt x="1339" y="1269"/>
                    </a:lnTo>
                    <a:lnTo>
                      <a:pt x="1057" y="846"/>
                    </a:lnTo>
                    <a:lnTo>
                      <a:pt x="705" y="423"/>
                    </a:lnTo>
                    <a:lnTo>
                      <a:pt x="353" y="14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7" name="Google Shape;167;p3"/>
              <p:cNvSpPr/>
              <p:nvPr/>
            </p:nvSpPr>
            <p:spPr>
              <a:xfrm>
                <a:off x="4291025" y="858375"/>
                <a:ext cx="216750" cy="109275"/>
              </a:xfrm>
              <a:custGeom>
                <a:rect b="b" l="l" r="r" t="t"/>
                <a:pathLst>
                  <a:path extrusionOk="0" h="4371" w="8670">
                    <a:moveTo>
                      <a:pt x="5851" y="1904"/>
                    </a:moveTo>
                    <a:lnTo>
                      <a:pt x="5075" y="2397"/>
                    </a:lnTo>
                    <a:lnTo>
                      <a:pt x="4300" y="2820"/>
                    </a:lnTo>
                    <a:lnTo>
                      <a:pt x="3525" y="3102"/>
                    </a:lnTo>
                    <a:lnTo>
                      <a:pt x="2749" y="3313"/>
                    </a:lnTo>
                    <a:lnTo>
                      <a:pt x="1199" y="3595"/>
                    </a:lnTo>
                    <a:lnTo>
                      <a:pt x="2326" y="3031"/>
                    </a:lnTo>
                    <a:lnTo>
                      <a:pt x="3454" y="2608"/>
                    </a:lnTo>
                    <a:lnTo>
                      <a:pt x="4652" y="2186"/>
                    </a:lnTo>
                    <a:lnTo>
                      <a:pt x="5851" y="1904"/>
                    </a:lnTo>
                    <a:close/>
                    <a:moveTo>
                      <a:pt x="8388" y="0"/>
                    </a:moveTo>
                    <a:lnTo>
                      <a:pt x="8177" y="141"/>
                    </a:lnTo>
                    <a:lnTo>
                      <a:pt x="7472" y="423"/>
                    </a:lnTo>
                    <a:lnTo>
                      <a:pt x="6344" y="776"/>
                    </a:lnTo>
                    <a:lnTo>
                      <a:pt x="3454" y="1833"/>
                    </a:lnTo>
                    <a:lnTo>
                      <a:pt x="2045" y="2397"/>
                    </a:lnTo>
                    <a:lnTo>
                      <a:pt x="1410" y="2679"/>
                    </a:lnTo>
                    <a:lnTo>
                      <a:pt x="846" y="2961"/>
                    </a:lnTo>
                    <a:lnTo>
                      <a:pt x="423" y="3243"/>
                    </a:lnTo>
                    <a:lnTo>
                      <a:pt x="141" y="3595"/>
                    </a:lnTo>
                    <a:lnTo>
                      <a:pt x="1" y="3877"/>
                    </a:lnTo>
                    <a:lnTo>
                      <a:pt x="1" y="4018"/>
                    </a:lnTo>
                    <a:lnTo>
                      <a:pt x="1" y="4159"/>
                    </a:lnTo>
                    <a:lnTo>
                      <a:pt x="71" y="4230"/>
                    </a:lnTo>
                    <a:lnTo>
                      <a:pt x="282" y="4300"/>
                    </a:lnTo>
                    <a:lnTo>
                      <a:pt x="776" y="4371"/>
                    </a:lnTo>
                    <a:lnTo>
                      <a:pt x="1481" y="4300"/>
                    </a:lnTo>
                    <a:lnTo>
                      <a:pt x="2256" y="4230"/>
                    </a:lnTo>
                    <a:lnTo>
                      <a:pt x="3807" y="3877"/>
                    </a:lnTo>
                    <a:lnTo>
                      <a:pt x="4793" y="3525"/>
                    </a:lnTo>
                    <a:lnTo>
                      <a:pt x="5498" y="3313"/>
                    </a:lnTo>
                    <a:lnTo>
                      <a:pt x="6203" y="2961"/>
                    </a:lnTo>
                    <a:lnTo>
                      <a:pt x="6908" y="2608"/>
                    </a:lnTo>
                    <a:lnTo>
                      <a:pt x="7542" y="2186"/>
                    </a:lnTo>
                    <a:lnTo>
                      <a:pt x="7895" y="1692"/>
                    </a:lnTo>
                    <a:lnTo>
                      <a:pt x="8459" y="776"/>
                    </a:lnTo>
                    <a:lnTo>
                      <a:pt x="8600" y="423"/>
                    </a:lnTo>
                    <a:lnTo>
                      <a:pt x="8670" y="141"/>
                    </a:lnTo>
                    <a:lnTo>
                      <a:pt x="8600" y="0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68" name="Google Shape;168;p3"/>
              <p:cNvSpPr/>
              <p:nvPr/>
            </p:nvSpPr>
            <p:spPr>
              <a:xfrm>
                <a:off x="4217025" y="1004625"/>
                <a:ext cx="68750" cy="130425"/>
              </a:xfrm>
              <a:custGeom>
                <a:rect b="b" l="l" r="r" t="t"/>
                <a:pathLst>
                  <a:path extrusionOk="0" h="5217" w="2750">
                    <a:moveTo>
                      <a:pt x="1974" y="1"/>
                    </a:moveTo>
                    <a:lnTo>
                      <a:pt x="2115" y="142"/>
                    </a:lnTo>
                    <a:lnTo>
                      <a:pt x="2044" y="565"/>
                    </a:lnTo>
                    <a:lnTo>
                      <a:pt x="1833" y="1551"/>
                    </a:lnTo>
                    <a:lnTo>
                      <a:pt x="1480" y="2679"/>
                    </a:lnTo>
                    <a:lnTo>
                      <a:pt x="1269" y="3172"/>
                    </a:lnTo>
                    <a:lnTo>
                      <a:pt x="1057" y="3525"/>
                    </a:lnTo>
                    <a:lnTo>
                      <a:pt x="987" y="2891"/>
                    </a:lnTo>
                    <a:lnTo>
                      <a:pt x="1057" y="1833"/>
                    </a:lnTo>
                    <a:lnTo>
                      <a:pt x="1128" y="1340"/>
                    </a:lnTo>
                    <a:lnTo>
                      <a:pt x="1269" y="847"/>
                    </a:lnTo>
                    <a:lnTo>
                      <a:pt x="1410" y="494"/>
                    </a:lnTo>
                    <a:lnTo>
                      <a:pt x="1551" y="424"/>
                    </a:lnTo>
                    <a:lnTo>
                      <a:pt x="1621" y="353"/>
                    </a:lnTo>
                    <a:lnTo>
                      <a:pt x="1621" y="353"/>
                    </a:lnTo>
                    <a:lnTo>
                      <a:pt x="1410" y="424"/>
                    </a:lnTo>
                    <a:lnTo>
                      <a:pt x="1198" y="565"/>
                    </a:lnTo>
                    <a:lnTo>
                      <a:pt x="987" y="847"/>
                    </a:lnTo>
                    <a:lnTo>
                      <a:pt x="776" y="1128"/>
                    </a:lnTo>
                    <a:lnTo>
                      <a:pt x="423" y="1763"/>
                    </a:lnTo>
                    <a:lnTo>
                      <a:pt x="141" y="2538"/>
                    </a:lnTo>
                    <a:lnTo>
                      <a:pt x="0" y="3313"/>
                    </a:lnTo>
                    <a:lnTo>
                      <a:pt x="0" y="4018"/>
                    </a:lnTo>
                    <a:lnTo>
                      <a:pt x="0" y="4371"/>
                    </a:lnTo>
                    <a:lnTo>
                      <a:pt x="71" y="4653"/>
                    </a:lnTo>
                    <a:lnTo>
                      <a:pt x="212" y="4864"/>
                    </a:lnTo>
                    <a:lnTo>
                      <a:pt x="353" y="5005"/>
                    </a:lnTo>
                    <a:lnTo>
                      <a:pt x="705" y="5146"/>
                    </a:lnTo>
                    <a:lnTo>
                      <a:pt x="987" y="5217"/>
                    </a:lnTo>
                    <a:lnTo>
                      <a:pt x="1269" y="5076"/>
                    </a:lnTo>
                    <a:lnTo>
                      <a:pt x="1551" y="4935"/>
                    </a:lnTo>
                    <a:lnTo>
                      <a:pt x="1833" y="4653"/>
                    </a:lnTo>
                    <a:lnTo>
                      <a:pt x="2044" y="4300"/>
                    </a:lnTo>
                    <a:lnTo>
                      <a:pt x="2326" y="3877"/>
                    </a:lnTo>
                    <a:lnTo>
                      <a:pt x="2467" y="3454"/>
                    </a:lnTo>
                    <a:lnTo>
                      <a:pt x="2608" y="2961"/>
                    </a:lnTo>
                    <a:lnTo>
                      <a:pt x="2749" y="2468"/>
                    </a:lnTo>
                    <a:lnTo>
                      <a:pt x="2749" y="1974"/>
                    </a:lnTo>
                    <a:lnTo>
                      <a:pt x="2749" y="1481"/>
                    </a:lnTo>
                    <a:lnTo>
                      <a:pt x="2679" y="1058"/>
                    </a:lnTo>
                    <a:lnTo>
                      <a:pt x="2538" y="635"/>
                    </a:lnTo>
                    <a:lnTo>
                      <a:pt x="2326" y="283"/>
                    </a:lnTo>
                    <a:lnTo>
                      <a:pt x="1974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69" name="Google Shape;169;p3"/>
            <p:cNvGrpSpPr/>
            <p:nvPr/>
          </p:nvGrpSpPr>
          <p:grpSpPr>
            <a:xfrm>
              <a:off x="959375" y="2320925"/>
              <a:ext cx="149800" cy="299575"/>
              <a:chOff x="3253150" y="2320925"/>
              <a:chExt cx="149800" cy="299575"/>
            </a:xfrm>
          </p:grpSpPr>
          <p:sp>
            <p:nvSpPr>
              <p:cNvPr id="170" name="Google Shape;170;p3"/>
              <p:cNvSpPr/>
              <p:nvPr/>
            </p:nvSpPr>
            <p:spPr>
              <a:xfrm>
                <a:off x="3290150" y="2476000"/>
                <a:ext cx="112800" cy="144500"/>
              </a:xfrm>
              <a:custGeom>
                <a:rect b="b" l="l" r="r" t="t"/>
                <a:pathLst>
                  <a:path extrusionOk="0" h="5780" w="4512">
                    <a:moveTo>
                      <a:pt x="2397" y="1480"/>
                    </a:moveTo>
                    <a:lnTo>
                      <a:pt x="1622" y="2467"/>
                    </a:lnTo>
                    <a:lnTo>
                      <a:pt x="1199" y="3101"/>
                    </a:lnTo>
                    <a:lnTo>
                      <a:pt x="917" y="3665"/>
                    </a:lnTo>
                    <a:lnTo>
                      <a:pt x="1270" y="2749"/>
                    </a:lnTo>
                    <a:lnTo>
                      <a:pt x="1481" y="2397"/>
                    </a:lnTo>
                    <a:lnTo>
                      <a:pt x="1763" y="2044"/>
                    </a:lnTo>
                    <a:lnTo>
                      <a:pt x="2045" y="1762"/>
                    </a:lnTo>
                    <a:lnTo>
                      <a:pt x="2397" y="1480"/>
                    </a:lnTo>
                    <a:close/>
                    <a:moveTo>
                      <a:pt x="3455" y="1762"/>
                    </a:moveTo>
                    <a:lnTo>
                      <a:pt x="3384" y="2115"/>
                    </a:lnTo>
                    <a:lnTo>
                      <a:pt x="3173" y="2608"/>
                    </a:lnTo>
                    <a:lnTo>
                      <a:pt x="2820" y="3172"/>
                    </a:lnTo>
                    <a:lnTo>
                      <a:pt x="2468" y="3806"/>
                    </a:lnTo>
                    <a:lnTo>
                      <a:pt x="2045" y="4370"/>
                    </a:lnTo>
                    <a:lnTo>
                      <a:pt x="1833" y="4511"/>
                    </a:lnTo>
                    <a:lnTo>
                      <a:pt x="1622" y="4723"/>
                    </a:lnTo>
                    <a:lnTo>
                      <a:pt x="1411" y="4793"/>
                    </a:lnTo>
                    <a:lnTo>
                      <a:pt x="1199" y="4793"/>
                    </a:lnTo>
                    <a:lnTo>
                      <a:pt x="1058" y="4652"/>
                    </a:lnTo>
                    <a:lnTo>
                      <a:pt x="917" y="4511"/>
                    </a:lnTo>
                    <a:lnTo>
                      <a:pt x="1270" y="4229"/>
                    </a:lnTo>
                    <a:lnTo>
                      <a:pt x="1622" y="3877"/>
                    </a:lnTo>
                    <a:lnTo>
                      <a:pt x="1904" y="3524"/>
                    </a:lnTo>
                    <a:lnTo>
                      <a:pt x="2186" y="3101"/>
                    </a:lnTo>
                    <a:lnTo>
                      <a:pt x="3455" y="1762"/>
                    </a:lnTo>
                    <a:close/>
                    <a:moveTo>
                      <a:pt x="2609" y="0"/>
                    </a:moveTo>
                    <a:lnTo>
                      <a:pt x="2397" y="71"/>
                    </a:lnTo>
                    <a:lnTo>
                      <a:pt x="2186" y="212"/>
                    </a:lnTo>
                    <a:lnTo>
                      <a:pt x="2045" y="423"/>
                    </a:lnTo>
                    <a:lnTo>
                      <a:pt x="1833" y="705"/>
                    </a:lnTo>
                    <a:lnTo>
                      <a:pt x="1763" y="987"/>
                    </a:lnTo>
                    <a:lnTo>
                      <a:pt x="1763" y="1057"/>
                    </a:lnTo>
                    <a:lnTo>
                      <a:pt x="1833" y="1057"/>
                    </a:lnTo>
                    <a:lnTo>
                      <a:pt x="2045" y="1128"/>
                    </a:lnTo>
                    <a:lnTo>
                      <a:pt x="2256" y="1057"/>
                    </a:lnTo>
                    <a:lnTo>
                      <a:pt x="2820" y="916"/>
                    </a:lnTo>
                    <a:lnTo>
                      <a:pt x="3032" y="846"/>
                    </a:lnTo>
                    <a:lnTo>
                      <a:pt x="2609" y="1198"/>
                    </a:lnTo>
                    <a:lnTo>
                      <a:pt x="2115" y="1410"/>
                    </a:lnTo>
                    <a:lnTo>
                      <a:pt x="1199" y="1974"/>
                    </a:lnTo>
                    <a:lnTo>
                      <a:pt x="847" y="2256"/>
                    </a:lnTo>
                    <a:lnTo>
                      <a:pt x="494" y="2608"/>
                    </a:lnTo>
                    <a:lnTo>
                      <a:pt x="212" y="3101"/>
                    </a:lnTo>
                    <a:lnTo>
                      <a:pt x="1" y="3665"/>
                    </a:lnTo>
                    <a:lnTo>
                      <a:pt x="1" y="4229"/>
                    </a:lnTo>
                    <a:lnTo>
                      <a:pt x="71" y="4723"/>
                    </a:lnTo>
                    <a:lnTo>
                      <a:pt x="212" y="5145"/>
                    </a:lnTo>
                    <a:lnTo>
                      <a:pt x="494" y="5498"/>
                    </a:lnTo>
                    <a:lnTo>
                      <a:pt x="847" y="5709"/>
                    </a:lnTo>
                    <a:lnTo>
                      <a:pt x="1340" y="5780"/>
                    </a:lnTo>
                    <a:lnTo>
                      <a:pt x="1833" y="5709"/>
                    </a:lnTo>
                    <a:lnTo>
                      <a:pt x="2397" y="5427"/>
                    </a:lnTo>
                    <a:lnTo>
                      <a:pt x="2891" y="5005"/>
                    </a:lnTo>
                    <a:lnTo>
                      <a:pt x="3455" y="4441"/>
                    </a:lnTo>
                    <a:lnTo>
                      <a:pt x="3877" y="3736"/>
                    </a:lnTo>
                    <a:lnTo>
                      <a:pt x="4230" y="2960"/>
                    </a:lnTo>
                    <a:lnTo>
                      <a:pt x="4371" y="2608"/>
                    </a:lnTo>
                    <a:lnTo>
                      <a:pt x="4441" y="2185"/>
                    </a:lnTo>
                    <a:lnTo>
                      <a:pt x="4512" y="1833"/>
                    </a:lnTo>
                    <a:lnTo>
                      <a:pt x="4441" y="1480"/>
                    </a:lnTo>
                    <a:lnTo>
                      <a:pt x="4371" y="1128"/>
                    </a:lnTo>
                    <a:lnTo>
                      <a:pt x="4230" y="775"/>
                    </a:lnTo>
                    <a:lnTo>
                      <a:pt x="4018" y="494"/>
                    </a:lnTo>
                    <a:lnTo>
                      <a:pt x="3666" y="282"/>
                    </a:lnTo>
                    <a:lnTo>
                      <a:pt x="3384" y="141"/>
                    </a:lnTo>
                    <a:lnTo>
                      <a:pt x="3102" y="0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1" name="Google Shape;171;p3"/>
              <p:cNvSpPr/>
              <p:nvPr/>
            </p:nvSpPr>
            <p:spPr>
              <a:xfrm>
                <a:off x="3253150" y="2320925"/>
                <a:ext cx="100475" cy="130425"/>
              </a:xfrm>
              <a:custGeom>
                <a:rect b="b" l="l" r="r" t="t"/>
                <a:pathLst>
                  <a:path extrusionOk="0" h="5217" w="4019">
                    <a:moveTo>
                      <a:pt x="2045" y="1128"/>
                    </a:moveTo>
                    <a:lnTo>
                      <a:pt x="2186" y="1199"/>
                    </a:lnTo>
                    <a:lnTo>
                      <a:pt x="2397" y="1410"/>
                    </a:lnTo>
                    <a:lnTo>
                      <a:pt x="2609" y="1763"/>
                    </a:lnTo>
                    <a:lnTo>
                      <a:pt x="2750" y="2256"/>
                    </a:lnTo>
                    <a:lnTo>
                      <a:pt x="2820" y="2749"/>
                    </a:lnTo>
                    <a:lnTo>
                      <a:pt x="2750" y="3243"/>
                    </a:lnTo>
                    <a:lnTo>
                      <a:pt x="2679" y="3525"/>
                    </a:lnTo>
                    <a:lnTo>
                      <a:pt x="2609" y="3736"/>
                    </a:lnTo>
                    <a:lnTo>
                      <a:pt x="2256" y="3243"/>
                    </a:lnTo>
                    <a:lnTo>
                      <a:pt x="1904" y="2608"/>
                    </a:lnTo>
                    <a:lnTo>
                      <a:pt x="1763" y="2327"/>
                    </a:lnTo>
                    <a:lnTo>
                      <a:pt x="1622" y="1974"/>
                    </a:lnTo>
                    <a:lnTo>
                      <a:pt x="1622" y="1692"/>
                    </a:lnTo>
                    <a:lnTo>
                      <a:pt x="1692" y="1410"/>
                    </a:lnTo>
                    <a:lnTo>
                      <a:pt x="1833" y="1269"/>
                    </a:lnTo>
                    <a:lnTo>
                      <a:pt x="1904" y="1128"/>
                    </a:lnTo>
                    <a:close/>
                    <a:moveTo>
                      <a:pt x="846" y="1481"/>
                    </a:moveTo>
                    <a:lnTo>
                      <a:pt x="987" y="1692"/>
                    </a:lnTo>
                    <a:lnTo>
                      <a:pt x="1128" y="2045"/>
                    </a:lnTo>
                    <a:lnTo>
                      <a:pt x="1199" y="2679"/>
                    </a:lnTo>
                    <a:lnTo>
                      <a:pt x="1340" y="3454"/>
                    </a:lnTo>
                    <a:lnTo>
                      <a:pt x="1481" y="3807"/>
                    </a:lnTo>
                    <a:lnTo>
                      <a:pt x="1622" y="4089"/>
                    </a:lnTo>
                    <a:lnTo>
                      <a:pt x="776" y="3454"/>
                    </a:lnTo>
                    <a:lnTo>
                      <a:pt x="706" y="3243"/>
                    </a:lnTo>
                    <a:lnTo>
                      <a:pt x="635" y="2961"/>
                    </a:lnTo>
                    <a:lnTo>
                      <a:pt x="635" y="2467"/>
                    </a:lnTo>
                    <a:lnTo>
                      <a:pt x="706" y="1974"/>
                    </a:lnTo>
                    <a:lnTo>
                      <a:pt x="846" y="1481"/>
                    </a:lnTo>
                    <a:close/>
                    <a:moveTo>
                      <a:pt x="2397" y="1"/>
                    </a:moveTo>
                    <a:lnTo>
                      <a:pt x="1974" y="71"/>
                    </a:lnTo>
                    <a:lnTo>
                      <a:pt x="1481" y="141"/>
                    </a:lnTo>
                    <a:lnTo>
                      <a:pt x="1058" y="423"/>
                    </a:lnTo>
                    <a:lnTo>
                      <a:pt x="706" y="705"/>
                    </a:lnTo>
                    <a:lnTo>
                      <a:pt x="424" y="1128"/>
                    </a:lnTo>
                    <a:lnTo>
                      <a:pt x="212" y="1551"/>
                    </a:lnTo>
                    <a:lnTo>
                      <a:pt x="71" y="2045"/>
                    </a:lnTo>
                    <a:lnTo>
                      <a:pt x="1" y="2538"/>
                    </a:lnTo>
                    <a:lnTo>
                      <a:pt x="1" y="3102"/>
                    </a:lnTo>
                    <a:lnTo>
                      <a:pt x="71" y="3595"/>
                    </a:lnTo>
                    <a:lnTo>
                      <a:pt x="212" y="4018"/>
                    </a:lnTo>
                    <a:lnTo>
                      <a:pt x="424" y="4441"/>
                    </a:lnTo>
                    <a:lnTo>
                      <a:pt x="706" y="4793"/>
                    </a:lnTo>
                    <a:lnTo>
                      <a:pt x="1058" y="5005"/>
                    </a:lnTo>
                    <a:lnTo>
                      <a:pt x="1481" y="5146"/>
                    </a:lnTo>
                    <a:lnTo>
                      <a:pt x="1974" y="5216"/>
                    </a:lnTo>
                    <a:lnTo>
                      <a:pt x="2468" y="5075"/>
                    </a:lnTo>
                    <a:lnTo>
                      <a:pt x="2891" y="4934"/>
                    </a:lnTo>
                    <a:lnTo>
                      <a:pt x="3172" y="4652"/>
                    </a:lnTo>
                    <a:lnTo>
                      <a:pt x="3454" y="4300"/>
                    </a:lnTo>
                    <a:lnTo>
                      <a:pt x="3736" y="3948"/>
                    </a:lnTo>
                    <a:lnTo>
                      <a:pt x="3877" y="3525"/>
                    </a:lnTo>
                    <a:lnTo>
                      <a:pt x="4018" y="3102"/>
                    </a:lnTo>
                    <a:lnTo>
                      <a:pt x="4018" y="2608"/>
                    </a:lnTo>
                    <a:lnTo>
                      <a:pt x="4018" y="2186"/>
                    </a:lnTo>
                    <a:lnTo>
                      <a:pt x="4018" y="1692"/>
                    </a:lnTo>
                    <a:lnTo>
                      <a:pt x="3877" y="1269"/>
                    </a:lnTo>
                    <a:lnTo>
                      <a:pt x="3666" y="917"/>
                    </a:lnTo>
                    <a:lnTo>
                      <a:pt x="3454" y="564"/>
                    </a:lnTo>
                    <a:lnTo>
                      <a:pt x="3172" y="282"/>
                    </a:lnTo>
                    <a:lnTo>
                      <a:pt x="2820" y="141"/>
                    </a:lnTo>
                    <a:lnTo>
                      <a:pt x="2397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72" name="Google Shape;172;p3"/>
            <p:cNvGrpSpPr/>
            <p:nvPr/>
          </p:nvGrpSpPr>
          <p:grpSpPr>
            <a:xfrm>
              <a:off x="1193750" y="3986125"/>
              <a:ext cx="766525" cy="1452000"/>
              <a:chOff x="3487525" y="3986125"/>
              <a:chExt cx="766525" cy="1452000"/>
            </a:xfrm>
          </p:grpSpPr>
          <p:sp>
            <p:nvSpPr>
              <p:cNvPr id="173" name="Google Shape;173;p3"/>
              <p:cNvSpPr/>
              <p:nvPr/>
            </p:nvSpPr>
            <p:spPr>
              <a:xfrm>
                <a:off x="3506900" y="3986125"/>
                <a:ext cx="747150" cy="1452000"/>
              </a:xfrm>
              <a:custGeom>
                <a:rect b="b" l="l" r="r" t="t"/>
                <a:pathLst>
                  <a:path extrusionOk="0" h="58080" w="29886">
                    <a:moveTo>
                      <a:pt x="20441" y="33974"/>
                    </a:moveTo>
                    <a:lnTo>
                      <a:pt x="21568" y="34608"/>
                    </a:lnTo>
                    <a:lnTo>
                      <a:pt x="23189" y="35665"/>
                    </a:lnTo>
                    <a:lnTo>
                      <a:pt x="24035" y="36229"/>
                    </a:lnTo>
                    <a:lnTo>
                      <a:pt x="24670" y="36793"/>
                    </a:lnTo>
                    <a:lnTo>
                      <a:pt x="25092" y="37216"/>
                    </a:lnTo>
                    <a:lnTo>
                      <a:pt x="25233" y="37427"/>
                    </a:lnTo>
                    <a:lnTo>
                      <a:pt x="25233" y="37568"/>
                    </a:lnTo>
                    <a:lnTo>
                      <a:pt x="23048" y="35947"/>
                    </a:lnTo>
                    <a:lnTo>
                      <a:pt x="20441" y="33974"/>
                    </a:lnTo>
                    <a:close/>
                    <a:moveTo>
                      <a:pt x="917" y="0"/>
                    </a:moveTo>
                    <a:lnTo>
                      <a:pt x="776" y="141"/>
                    </a:lnTo>
                    <a:lnTo>
                      <a:pt x="635" y="282"/>
                    </a:lnTo>
                    <a:lnTo>
                      <a:pt x="564" y="564"/>
                    </a:lnTo>
                    <a:lnTo>
                      <a:pt x="353" y="1198"/>
                    </a:lnTo>
                    <a:lnTo>
                      <a:pt x="212" y="2044"/>
                    </a:lnTo>
                    <a:lnTo>
                      <a:pt x="0" y="3595"/>
                    </a:lnTo>
                    <a:lnTo>
                      <a:pt x="0" y="4511"/>
                    </a:lnTo>
                    <a:lnTo>
                      <a:pt x="71" y="5216"/>
                    </a:lnTo>
                    <a:lnTo>
                      <a:pt x="141" y="5921"/>
                    </a:lnTo>
                    <a:lnTo>
                      <a:pt x="494" y="7331"/>
                    </a:lnTo>
                    <a:lnTo>
                      <a:pt x="987" y="8740"/>
                    </a:lnTo>
                    <a:lnTo>
                      <a:pt x="1551" y="10009"/>
                    </a:lnTo>
                    <a:lnTo>
                      <a:pt x="2326" y="11419"/>
                    </a:lnTo>
                    <a:lnTo>
                      <a:pt x="3243" y="12758"/>
                    </a:lnTo>
                    <a:lnTo>
                      <a:pt x="4159" y="14097"/>
                    </a:lnTo>
                    <a:lnTo>
                      <a:pt x="5216" y="15366"/>
                    </a:lnTo>
                    <a:lnTo>
                      <a:pt x="5710" y="15930"/>
                    </a:lnTo>
                    <a:lnTo>
                      <a:pt x="6344" y="16635"/>
                    </a:lnTo>
                    <a:lnTo>
                      <a:pt x="7683" y="18115"/>
                    </a:lnTo>
                    <a:lnTo>
                      <a:pt x="8388" y="18890"/>
                    </a:lnTo>
                    <a:lnTo>
                      <a:pt x="8952" y="19665"/>
                    </a:lnTo>
                    <a:lnTo>
                      <a:pt x="9375" y="20370"/>
                    </a:lnTo>
                    <a:lnTo>
                      <a:pt x="9586" y="20723"/>
                    </a:lnTo>
                    <a:lnTo>
                      <a:pt x="9657" y="21146"/>
                    </a:lnTo>
                    <a:lnTo>
                      <a:pt x="9727" y="21568"/>
                    </a:lnTo>
                    <a:lnTo>
                      <a:pt x="9657" y="21991"/>
                    </a:lnTo>
                    <a:lnTo>
                      <a:pt x="9586" y="22485"/>
                    </a:lnTo>
                    <a:lnTo>
                      <a:pt x="9375" y="22978"/>
                    </a:lnTo>
                    <a:lnTo>
                      <a:pt x="9022" y="24035"/>
                    </a:lnTo>
                    <a:lnTo>
                      <a:pt x="8811" y="24599"/>
                    </a:lnTo>
                    <a:lnTo>
                      <a:pt x="8670" y="25163"/>
                    </a:lnTo>
                    <a:lnTo>
                      <a:pt x="8599" y="25798"/>
                    </a:lnTo>
                    <a:lnTo>
                      <a:pt x="8599" y="26432"/>
                    </a:lnTo>
                    <a:lnTo>
                      <a:pt x="8599" y="27912"/>
                    </a:lnTo>
                    <a:lnTo>
                      <a:pt x="8599" y="29251"/>
                    </a:lnTo>
                    <a:lnTo>
                      <a:pt x="8529" y="29886"/>
                    </a:lnTo>
                    <a:lnTo>
                      <a:pt x="8317" y="30449"/>
                    </a:lnTo>
                    <a:lnTo>
                      <a:pt x="8247" y="30590"/>
                    </a:lnTo>
                    <a:lnTo>
                      <a:pt x="8106" y="30802"/>
                    </a:lnTo>
                    <a:lnTo>
                      <a:pt x="7683" y="31084"/>
                    </a:lnTo>
                    <a:lnTo>
                      <a:pt x="6626" y="31859"/>
                    </a:lnTo>
                    <a:lnTo>
                      <a:pt x="6132" y="32212"/>
                    </a:lnTo>
                    <a:lnTo>
                      <a:pt x="5780" y="32634"/>
                    </a:lnTo>
                    <a:lnTo>
                      <a:pt x="5639" y="32846"/>
                    </a:lnTo>
                    <a:lnTo>
                      <a:pt x="5639" y="33128"/>
                    </a:lnTo>
                    <a:lnTo>
                      <a:pt x="5639" y="33339"/>
                    </a:lnTo>
                    <a:lnTo>
                      <a:pt x="5710" y="33621"/>
                    </a:lnTo>
                    <a:lnTo>
                      <a:pt x="5850" y="33762"/>
                    </a:lnTo>
                    <a:lnTo>
                      <a:pt x="6132" y="33762"/>
                    </a:lnTo>
                    <a:lnTo>
                      <a:pt x="6344" y="33692"/>
                    </a:lnTo>
                    <a:lnTo>
                      <a:pt x="6696" y="33480"/>
                    </a:lnTo>
                    <a:lnTo>
                      <a:pt x="7119" y="33057"/>
                    </a:lnTo>
                    <a:lnTo>
                      <a:pt x="7894" y="32141"/>
                    </a:lnTo>
                    <a:lnTo>
                      <a:pt x="8388" y="31507"/>
                    </a:lnTo>
                    <a:lnTo>
                      <a:pt x="8388" y="31859"/>
                    </a:lnTo>
                    <a:lnTo>
                      <a:pt x="8176" y="32353"/>
                    </a:lnTo>
                    <a:lnTo>
                      <a:pt x="7754" y="33480"/>
                    </a:lnTo>
                    <a:lnTo>
                      <a:pt x="7542" y="34115"/>
                    </a:lnTo>
                    <a:lnTo>
                      <a:pt x="7401" y="34608"/>
                    </a:lnTo>
                    <a:lnTo>
                      <a:pt x="7401" y="34820"/>
                    </a:lnTo>
                    <a:lnTo>
                      <a:pt x="7401" y="35031"/>
                    </a:lnTo>
                    <a:lnTo>
                      <a:pt x="7472" y="35172"/>
                    </a:lnTo>
                    <a:lnTo>
                      <a:pt x="7613" y="35242"/>
                    </a:lnTo>
                    <a:lnTo>
                      <a:pt x="7965" y="35242"/>
                    </a:lnTo>
                    <a:lnTo>
                      <a:pt x="8106" y="35172"/>
                    </a:lnTo>
                    <a:lnTo>
                      <a:pt x="8176" y="35031"/>
                    </a:lnTo>
                    <a:lnTo>
                      <a:pt x="8388" y="34749"/>
                    </a:lnTo>
                    <a:lnTo>
                      <a:pt x="8458" y="34326"/>
                    </a:lnTo>
                    <a:lnTo>
                      <a:pt x="8529" y="33410"/>
                    </a:lnTo>
                    <a:lnTo>
                      <a:pt x="8599" y="32705"/>
                    </a:lnTo>
                    <a:lnTo>
                      <a:pt x="8740" y="33410"/>
                    </a:lnTo>
                    <a:lnTo>
                      <a:pt x="8952" y="33903"/>
                    </a:lnTo>
                    <a:lnTo>
                      <a:pt x="9163" y="34256"/>
                    </a:lnTo>
                    <a:lnTo>
                      <a:pt x="9375" y="34397"/>
                    </a:lnTo>
                    <a:lnTo>
                      <a:pt x="9516" y="34397"/>
                    </a:lnTo>
                    <a:lnTo>
                      <a:pt x="9586" y="34326"/>
                    </a:lnTo>
                    <a:lnTo>
                      <a:pt x="9657" y="34256"/>
                    </a:lnTo>
                    <a:lnTo>
                      <a:pt x="9727" y="34044"/>
                    </a:lnTo>
                    <a:lnTo>
                      <a:pt x="9798" y="33551"/>
                    </a:lnTo>
                    <a:lnTo>
                      <a:pt x="9657" y="32775"/>
                    </a:lnTo>
                    <a:lnTo>
                      <a:pt x="10079" y="33410"/>
                    </a:lnTo>
                    <a:lnTo>
                      <a:pt x="10643" y="34256"/>
                    </a:lnTo>
                    <a:lnTo>
                      <a:pt x="10925" y="34608"/>
                    </a:lnTo>
                    <a:lnTo>
                      <a:pt x="11207" y="34890"/>
                    </a:lnTo>
                    <a:lnTo>
                      <a:pt x="11419" y="34960"/>
                    </a:lnTo>
                    <a:lnTo>
                      <a:pt x="11701" y="34960"/>
                    </a:lnTo>
                    <a:lnTo>
                      <a:pt x="11842" y="34890"/>
                    </a:lnTo>
                    <a:lnTo>
                      <a:pt x="11912" y="34749"/>
                    </a:lnTo>
                    <a:lnTo>
                      <a:pt x="11983" y="34538"/>
                    </a:lnTo>
                    <a:lnTo>
                      <a:pt x="11983" y="34397"/>
                    </a:lnTo>
                    <a:lnTo>
                      <a:pt x="11842" y="34185"/>
                    </a:lnTo>
                    <a:lnTo>
                      <a:pt x="11560" y="33762"/>
                    </a:lnTo>
                    <a:lnTo>
                      <a:pt x="11207" y="33269"/>
                    </a:lnTo>
                    <a:lnTo>
                      <a:pt x="10291" y="32494"/>
                    </a:lnTo>
                    <a:lnTo>
                      <a:pt x="9657" y="31930"/>
                    </a:lnTo>
                    <a:lnTo>
                      <a:pt x="10643" y="32494"/>
                    </a:lnTo>
                    <a:lnTo>
                      <a:pt x="11771" y="33198"/>
                    </a:lnTo>
                    <a:lnTo>
                      <a:pt x="12194" y="33339"/>
                    </a:lnTo>
                    <a:lnTo>
                      <a:pt x="12335" y="33339"/>
                    </a:lnTo>
                    <a:lnTo>
                      <a:pt x="12335" y="33269"/>
                    </a:lnTo>
                    <a:lnTo>
                      <a:pt x="12335" y="33128"/>
                    </a:lnTo>
                    <a:lnTo>
                      <a:pt x="12124" y="32916"/>
                    </a:lnTo>
                    <a:lnTo>
                      <a:pt x="11489" y="32141"/>
                    </a:lnTo>
                    <a:lnTo>
                      <a:pt x="11137" y="31789"/>
                    </a:lnTo>
                    <a:lnTo>
                      <a:pt x="10784" y="31577"/>
                    </a:lnTo>
                    <a:lnTo>
                      <a:pt x="10220" y="31295"/>
                    </a:lnTo>
                    <a:lnTo>
                      <a:pt x="10009" y="31154"/>
                    </a:lnTo>
                    <a:lnTo>
                      <a:pt x="9727" y="30943"/>
                    </a:lnTo>
                    <a:lnTo>
                      <a:pt x="9516" y="30590"/>
                    </a:lnTo>
                    <a:lnTo>
                      <a:pt x="9304" y="30027"/>
                    </a:lnTo>
                    <a:lnTo>
                      <a:pt x="9234" y="29604"/>
                    </a:lnTo>
                    <a:lnTo>
                      <a:pt x="9163" y="29181"/>
                    </a:lnTo>
                    <a:lnTo>
                      <a:pt x="9234" y="28123"/>
                    </a:lnTo>
                    <a:lnTo>
                      <a:pt x="9445" y="26291"/>
                    </a:lnTo>
                    <a:lnTo>
                      <a:pt x="10079" y="27348"/>
                    </a:lnTo>
                    <a:lnTo>
                      <a:pt x="10573" y="28123"/>
                    </a:lnTo>
                    <a:lnTo>
                      <a:pt x="11066" y="28899"/>
                    </a:lnTo>
                    <a:lnTo>
                      <a:pt x="11560" y="29392"/>
                    </a:lnTo>
                    <a:lnTo>
                      <a:pt x="11771" y="29533"/>
                    </a:lnTo>
                    <a:lnTo>
                      <a:pt x="11983" y="29604"/>
                    </a:lnTo>
                    <a:lnTo>
                      <a:pt x="12194" y="29533"/>
                    </a:lnTo>
                    <a:lnTo>
                      <a:pt x="12335" y="29322"/>
                    </a:lnTo>
                    <a:lnTo>
                      <a:pt x="12405" y="28969"/>
                    </a:lnTo>
                    <a:lnTo>
                      <a:pt x="12405" y="28476"/>
                    </a:lnTo>
                    <a:lnTo>
                      <a:pt x="12335" y="28194"/>
                    </a:lnTo>
                    <a:lnTo>
                      <a:pt x="12194" y="27842"/>
                    </a:lnTo>
                    <a:lnTo>
                      <a:pt x="11560" y="27066"/>
                    </a:lnTo>
                    <a:lnTo>
                      <a:pt x="10855" y="26361"/>
                    </a:lnTo>
                    <a:lnTo>
                      <a:pt x="10573" y="26009"/>
                    </a:lnTo>
                    <a:lnTo>
                      <a:pt x="10361" y="25798"/>
                    </a:lnTo>
                    <a:lnTo>
                      <a:pt x="9939" y="25586"/>
                    </a:lnTo>
                    <a:lnTo>
                      <a:pt x="9727" y="25516"/>
                    </a:lnTo>
                    <a:lnTo>
                      <a:pt x="9657" y="25375"/>
                    </a:lnTo>
                    <a:lnTo>
                      <a:pt x="9586" y="25234"/>
                    </a:lnTo>
                    <a:lnTo>
                      <a:pt x="9516" y="25022"/>
                    </a:lnTo>
                    <a:lnTo>
                      <a:pt x="9657" y="24670"/>
                    </a:lnTo>
                    <a:lnTo>
                      <a:pt x="9939" y="23260"/>
                    </a:lnTo>
                    <a:lnTo>
                      <a:pt x="10150" y="21850"/>
                    </a:lnTo>
                    <a:lnTo>
                      <a:pt x="11842" y="24388"/>
                    </a:lnTo>
                    <a:lnTo>
                      <a:pt x="12899" y="25938"/>
                    </a:lnTo>
                    <a:lnTo>
                      <a:pt x="13886" y="27630"/>
                    </a:lnTo>
                    <a:lnTo>
                      <a:pt x="14731" y="29322"/>
                    </a:lnTo>
                    <a:lnTo>
                      <a:pt x="15154" y="30168"/>
                    </a:lnTo>
                    <a:lnTo>
                      <a:pt x="15436" y="30943"/>
                    </a:lnTo>
                    <a:lnTo>
                      <a:pt x="15648" y="31718"/>
                    </a:lnTo>
                    <a:lnTo>
                      <a:pt x="15718" y="32353"/>
                    </a:lnTo>
                    <a:lnTo>
                      <a:pt x="15718" y="32987"/>
                    </a:lnTo>
                    <a:lnTo>
                      <a:pt x="15577" y="33551"/>
                    </a:lnTo>
                    <a:lnTo>
                      <a:pt x="15507" y="33762"/>
                    </a:lnTo>
                    <a:lnTo>
                      <a:pt x="15225" y="33974"/>
                    </a:lnTo>
                    <a:lnTo>
                      <a:pt x="14520" y="34679"/>
                    </a:lnTo>
                    <a:lnTo>
                      <a:pt x="12405" y="36229"/>
                    </a:lnTo>
                    <a:lnTo>
                      <a:pt x="11348" y="37075"/>
                    </a:lnTo>
                    <a:lnTo>
                      <a:pt x="10502" y="37780"/>
                    </a:lnTo>
                    <a:lnTo>
                      <a:pt x="10220" y="38132"/>
                    </a:lnTo>
                    <a:lnTo>
                      <a:pt x="9939" y="38414"/>
                    </a:lnTo>
                    <a:lnTo>
                      <a:pt x="9868" y="38626"/>
                    </a:lnTo>
                    <a:lnTo>
                      <a:pt x="9868" y="38767"/>
                    </a:lnTo>
                    <a:lnTo>
                      <a:pt x="9939" y="38837"/>
                    </a:lnTo>
                    <a:lnTo>
                      <a:pt x="10079" y="38908"/>
                    </a:lnTo>
                    <a:lnTo>
                      <a:pt x="10432" y="38837"/>
                    </a:lnTo>
                    <a:lnTo>
                      <a:pt x="10855" y="38696"/>
                    </a:lnTo>
                    <a:lnTo>
                      <a:pt x="11278" y="38485"/>
                    </a:lnTo>
                    <a:lnTo>
                      <a:pt x="12687" y="37709"/>
                    </a:lnTo>
                    <a:lnTo>
                      <a:pt x="12687" y="37709"/>
                    </a:lnTo>
                    <a:lnTo>
                      <a:pt x="12264" y="38767"/>
                    </a:lnTo>
                    <a:lnTo>
                      <a:pt x="11912" y="39542"/>
                    </a:lnTo>
                    <a:lnTo>
                      <a:pt x="11560" y="40247"/>
                    </a:lnTo>
                    <a:lnTo>
                      <a:pt x="10996" y="41163"/>
                    </a:lnTo>
                    <a:lnTo>
                      <a:pt x="10643" y="41586"/>
                    </a:lnTo>
                    <a:lnTo>
                      <a:pt x="10291" y="41938"/>
                    </a:lnTo>
                    <a:lnTo>
                      <a:pt x="10150" y="42150"/>
                    </a:lnTo>
                    <a:lnTo>
                      <a:pt x="10009" y="42361"/>
                    </a:lnTo>
                    <a:lnTo>
                      <a:pt x="10009" y="42573"/>
                    </a:lnTo>
                    <a:lnTo>
                      <a:pt x="10150" y="42855"/>
                    </a:lnTo>
                    <a:lnTo>
                      <a:pt x="10291" y="43066"/>
                    </a:lnTo>
                    <a:lnTo>
                      <a:pt x="10502" y="43137"/>
                    </a:lnTo>
                    <a:lnTo>
                      <a:pt x="10643" y="43207"/>
                    </a:lnTo>
                    <a:lnTo>
                      <a:pt x="10784" y="43137"/>
                    </a:lnTo>
                    <a:lnTo>
                      <a:pt x="11066" y="42925"/>
                    </a:lnTo>
                    <a:lnTo>
                      <a:pt x="11348" y="42502"/>
                    </a:lnTo>
                    <a:lnTo>
                      <a:pt x="11912" y="41656"/>
                    </a:lnTo>
                    <a:lnTo>
                      <a:pt x="12124" y="41445"/>
                    </a:lnTo>
                    <a:lnTo>
                      <a:pt x="12194" y="41375"/>
                    </a:lnTo>
                    <a:lnTo>
                      <a:pt x="12264" y="41375"/>
                    </a:lnTo>
                    <a:lnTo>
                      <a:pt x="12124" y="41656"/>
                    </a:lnTo>
                    <a:lnTo>
                      <a:pt x="12053" y="42079"/>
                    </a:lnTo>
                    <a:lnTo>
                      <a:pt x="12053" y="42432"/>
                    </a:lnTo>
                    <a:lnTo>
                      <a:pt x="12124" y="42855"/>
                    </a:lnTo>
                    <a:lnTo>
                      <a:pt x="12194" y="43137"/>
                    </a:lnTo>
                    <a:lnTo>
                      <a:pt x="12335" y="43348"/>
                    </a:lnTo>
                    <a:lnTo>
                      <a:pt x="12476" y="43419"/>
                    </a:lnTo>
                    <a:lnTo>
                      <a:pt x="12546" y="43348"/>
                    </a:lnTo>
                    <a:lnTo>
                      <a:pt x="12617" y="43137"/>
                    </a:lnTo>
                    <a:lnTo>
                      <a:pt x="12617" y="42855"/>
                    </a:lnTo>
                    <a:lnTo>
                      <a:pt x="12617" y="42220"/>
                    </a:lnTo>
                    <a:lnTo>
                      <a:pt x="12617" y="41656"/>
                    </a:lnTo>
                    <a:lnTo>
                      <a:pt x="12687" y="41445"/>
                    </a:lnTo>
                    <a:lnTo>
                      <a:pt x="12758" y="41375"/>
                    </a:lnTo>
                    <a:lnTo>
                      <a:pt x="12969" y="41938"/>
                    </a:lnTo>
                    <a:lnTo>
                      <a:pt x="13322" y="42573"/>
                    </a:lnTo>
                    <a:lnTo>
                      <a:pt x="13463" y="42855"/>
                    </a:lnTo>
                    <a:lnTo>
                      <a:pt x="13745" y="43066"/>
                    </a:lnTo>
                    <a:lnTo>
                      <a:pt x="14027" y="43137"/>
                    </a:lnTo>
                    <a:lnTo>
                      <a:pt x="14379" y="43066"/>
                    </a:lnTo>
                    <a:lnTo>
                      <a:pt x="14661" y="42855"/>
                    </a:lnTo>
                    <a:lnTo>
                      <a:pt x="14802" y="42714"/>
                    </a:lnTo>
                    <a:lnTo>
                      <a:pt x="14802" y="42502"/>
                    </a:lnTo>
                    <a:lnTo>
                      <a:pt x="14731" y="42361"/>
                    </a:lnTo>
                    <a:lnTo>
                      <a:pt x="14308" y="41938"/>
                    </a:lnTo>
                    <a:lnTo>
                      <a:pt x="14168" y="41797"/>
                    </a:lnTo>
                    <a:lnTo>
                      <a:pt x="14097" y="41656"/>
                    </a:lnTo>
                    <a:lnTo>
                      <a:pt x="13674" y="40529"/>
                    </a:lnTo>
                    <a:lnTo>
                      <a:pt x="13392" y="39824"/>
                    </a:lnTo>
                    <a:lnTo>
                      <a:pt x="13251" y="39119"/>
                    </a:lnTo>
                    <a:lnTo>
                      <a:pt x="13181" y="38837"/>
                    </a:lnTo>
                    <a:lnTo>
                      <a:pt x="13181" y="38485"/>
                    </a:lnTo>
                    <a:lnTo>
                      <a:pt x="13251" y="38203"/>
                    </a:lnTo>
                    <a:lnTo>
                      <a:pt x="13322" y="37921"/>
                    </a:lnTo>
                    <a:lnTo>
                      <a:pt x="13533" y="37639"/>
                    </a:lnTo>
                    <a:lnTo>
                      <a:pt x="13745" y="37427"/>
                    </a:lnTo>
                    <a:lnTo>
                      <a:pt x="14097" y="37216"/>
                    </a:lnTo>
                    <a:lnTo>
                      <a:pt x="14520" y="37075"/>
                    </a:lnTo>
                    <a:lnTo>
                      <a:pt x="14872" y="38273"/>
                    </a:lnTo>
                    <a:lnTo>
                      <a:pt x="15154" y="39049"/>
                    </a:lnTo>
                    <a:lnTo>
                      <a:pt x="15436" y="39824"/>
                    </a:lnTo>
                    <a:lnTo>
                      <a:pt x="15789" y="40458"/>
                    </a:lnTo>
                    <a:lnTo>
                      <a:pt x="16000" y="40599"/>
                    </a:lnTo>
                    <a:lnTo>
                      <a:pt x="16141" y="40670"/>
                    </a:lnTo>
                    <a:lnTo>
                      <a:pt x="16353" y="40599"/>
                    </a:lnTo>
                    <a:lnTo>
                      <a:pt x="16493" y="40458"/>
                    </a:lnTo>
                    <a:lnTo>
                      <a:pt x="16705" y="40106"/>
                    </a:lnTo>
                    <a:lnTo>
                      <a:pt x="16846" y="39612"/>
                    </a:lnTo>
                    <a:lnTo>
                      <a:pt x="16846" y="39260"/>
                    </a:lnTo>
                    <a:lnTo>
                      <a:pt x="16705" y="38908"/>
                    </a:lnTo>
                    <a:lnTo>
                      <a:pt x="16493" y="38414"/>
                    </a:lnTo>
                    <a:lnTo>
                      <a:pt x="16282" y="37991"/>
                    </a:lnTo>
                    <a:lnTo>
                      <a:pt x="15718" y="37075"/>
                    </a:lnTo>
                    <a:lnTo>
                      <a:pt x="15507" y="36723"/>
                    </a:lnTo>
                    <a:lnTo>
                      <a:pt x="15366" y="36370"/>
                    </a:lnTo>
                    <a:lnTo>
                      <a:pt x="15154" y="35454"/>
                    </a:lnTo>
                    <a:lnTo>
                      <a:pt x="15154" y="35172"/>
                    </a:lnTo>
                    <a:lnTo>
                      <a:pt x="15154" y="34890"/>
                    </a:lnTo>
                    <a:lnTo>
                      <a:pt x="15295" y="34608"/>
                    </a:lnTo>
                    <a:lnTo>
                      <a:pt x="15436" y="34256"/>
                    </a:lnTo>
                    <a:lnTo>
                      <a:pt x="16071" y="33269"/>
                    </a:lnTo>
                    <a:lnTo>
                      <a:pt x="16775" y="35031"/>
                    </a:lnTo>
                    <a:lnTo>
                      <a:pt x="17410" y="36793"/>
                    </a:lnTo>
                    <a:lnTo>
                      <a:pt x="17903" y="38626"/>
                    </a:lnTo>
                    <a:lnTo>
                      <a:pt x="18115" y="39542"/>
                    </a:lnTo>
                    <a:lnTo>
                      <a:pt x="18256" y="40458"/>
                    </a:lnTo>
                    <a:lnTo>
                      <a:pt x="18326" y="41445"/>
                    </a:lnTo>
                    <a:lnTo>
                      <a:pt x="18326" y="41656"/>
                    </a:lnTo>
                    <a:lnTo>
                      <a:pt x="18326" y="41868"/>
                    </a:lnTo>
                    <a:lnTo>
                      <a:pt x="18185" y="41938"/>
                    </a:lnTo>
                    <a:lnTo>
                      <a:pt x="18044" y="42079"/>
                    </a:lnTo>
                    <a:lnTo>
                      <a:pt x="17551" y="42643"/>
                    </a:lnTo>
                    <a:lnTo>
                      <a:pt x="17198" y="42996"/>
                    </a:lnTo>
                    <a:lnTo>
                      <a:pt x="16634" y="43419"/>
                    </a:lnTo>
                    <a:lnTo>
                      <a:pt x="16071" y="43842"/>
                    </a:lnTo>
                    <a:lnTo>
                      <a:pt x="15648" y="44123"/>
                    </a:lnTo>
                    <a:lnTo>
                      <a:pt x="15225" y="44194"/>
                    </a:lnTo>
                    <a:lnTo>
                      <a:pt x="14661" y="44335"/>
                    </a:lnTo>
                    <a:lnTo>
                      <a:pt x="13322" y="44687"/>
                    </a:lnTo>
                    <a:lnTo>
                      <a:pt x="12687" y="44899"/>
                    </a:lnTo>
                    <a:lnTo>
                      <a:pt x="12124" y="45181"/>
                    </a:lnTo>
                    <a:lnTo>
                      <a:pt x="11912" y="45392"/>
                    </a:lnTo>
                    <a:lnTo>
                      <a:pt x="11771" y="45604"/>
                    </a:lnTo>
                    <a:lnTo>
                      <a:pt x="11630" y="45815"/>
                    </a:lnTo>
                    <a:lnTo>
                      <a:pt x="11630" y="46097"/>
                    </a:lnTo>
                    <a:lnTo>
                      <a:pt x="11630" y="46238"/>
                    </a:lnTo>
                    <a:lnTo>
                      <a:pt x="11701" y="46308"/>
                    </a:lnTo>
                    <a:lnTo>
                      <a:pt x="12053" y="46308"/>
                    </a:lnTo>
                    <a:lnTo>
                      <a:pt x="12476" y="46238"/>
                    </a:lnTo>
                    <a:lnTo>
                      <a:pt x="12969" y="46097"/>
                    </a:lnTo>
                    <a:lnTo>
                      <a:pt x="14027" y="45745"/>
                    </a:lnTo>
                    <a:lnTo>
                      <a:pt x="14661" y="45533"/>
                    </a:lnTo>
                    <a:lnTo>
                      <a:pt x="14379" y="46097"/>
                    </a:lnTo>
                    <a:lnTo>
                      <a:pt x="14027" y="46802"/>
                    </a:lnTo>
                    <a:lnTo>
                      <a:pt x="13674" y="47436"/>
                    </a:lnTo>
                    <a:lnTo>
                      <a:pt x="13463" y="47718"/>
                    </a:lnTo>
                    <a:lnTo>
                      <a:pt x="13251" y="47930"/>
                    </a:lnTo>
                    <a:lnTo>
                      <a:pt x="13040" y="48141"/>
                    </a:lnTo>
                    <a:lnTo>
                      <a:pt x="12758" y="48212"/>
                    </a:lnTo>
                    <a:lnTo>
                      <a:pt x="12194" y="48353"/>
                    </a:lnTo>
                    <a:lnTo>
                      <a:pt x="11912" y="48493"/>
                    </a:lnTo>
                    <a:lnTo>
                      <a:pt x="11701" y="48634"/>
                    </a:lnTo>
                    <a:lnTo>
                      <a:pt x="11489" y="48846"/>
                    </a:lnTo>
                    <a:lnTo>
                      <a:pt x="11348" y="49128"/>
                    </a:lnTo>
                    <a:lnTo>
                      <a:pt x="11278" y="49692"/>
                    </a:lnTo>
                    <a:lnTo>
                      <a:pt x="11278" y="49903"/>
                    </a:lnTo>
                    <a:lnTo>
                      <a:pt x="11348" y="49974"/>
                    </a:lnTo>
                    <a:lnTo>
                      <a:pt x="11419" y="50044"/>
                    </a:lnTo>
                    <a:lnTo>
                      <a:pt x="11560" y="50044"/>
                    </a:lnTo>
                    <a:lnTo>
                      <a:pt x="11842" y="49974"/>
                    </a:lnTo>
                    <a:lnTo>
                      <a:pt x="12124" y="49762"/>
                    </a:lnTo>
                    <a:lnTo>
                      <a:pt x="12476" y="49480"/>
                    </a:lnTo>
                    <a:lnTo>
                      <a:pt x="12969" y="48916"/>
                    </a:lnTo>
                    <a:lnTo>
                      <a:pt x="12969" y="49551"/>
                    </a:lnTo>
                    <a:lnTo>
                      <a:pt x="13040" y="49903"/>
                    </a:lnTo>
                    <a:lnTo>
                      <a:pt x="13181" y="50185"/>
                    </a:lnTo>
                    <a:lnTo>
                      <a:pt x="13322" y="50467"/>
                    </a:lnTo>
                    <a:lnTo>
                      <a:pt x="13533" y="50608"/>
                    </a:lnTo>
                    <a:lnTo>
                      <a:pt x="13815" y="50608"/>
                    </a:lnTo>
                    <a:lnTo>
                      <a:pt x="14097" y="50397"/>
                    </a:lnTo>
                    <a:lnTo>
                      <a:pt x="14238" y="50256"/>
                    </a:lnTo>
                    <a:lnTo>
                      <a:pt x="14308" y="50044"/>
                    </a:lnTo>
                    <a:lnTo>
                      <a:pt x="14308" y="49480"/>
                    </a:lnTo>
                    <a:lnTo>
                      <a:pt x="14238" y="48916"/>
                    </a:lnTo>
                    <a:lnTo>
                      <a:pt x="14238" y="48634"/>
                    </a:lnTo>
                    <a:lnTo>
                      <a:pt x="14308" y="48423"/>
                    </a:lnTo>
                    <a:lnTo>
                      <a:pt x="14520" y="48987"/>
                    </a:lnTo>
                    <a:lnTo>
                      <a:pt x="14872" y="49833"/>
                    </a:lnTo>
                    <a:lnTo>
                      <a:pt x="15084" y="50256"/>
                    </a:lnTo>
                    <a:lnTo>
                      <a:pt x="15366" y="50608"/>
                    </a:lnTo>
                    <a:lnTo>
                      <a:pt x="15648" y="50890"/>
                    </a:lnTo>
                    <a:lnTo>
                      <a:pt x="15930" y="50890"/>
                    </a:lnTo>
                    <a:lnTo>
                      <a:pt x="16141" y="50819"/>
                    </a:lnTo>
                    <a:lnTo>
                      <a:pt x="16282" y="50749"/>
                    </a:lnTo>
                    <a:lnTo>
                      <a:pt x="16423" y="50608"/>
                    </a:lnTo>
                    <a:lnTo>
                      <a:pt x="16423" y="50467"/>
                    </a:lnTo>
                    <a:lnTo>
                      <a:pt x="16423" y="50115"/>
                    </a:lnTo>
                    <a:lnTo>
                      <a:pt x="16212" y="49762"/>
                    </a:lnTo>
                    <a:lnTo>
                      <a:pt x="15718" y="49128"/>
                    </a:lnTo>
                    <a:lnTo>
                      <a:pt x="15436" y="48705"/>
                    </a:lnTo>
                    <a:lnTo>
                      <a:pt x="15084" y="47789"/>
                    </a:lnTo>
                    <a:lnTo>
                      <a:pt x="15013" y="47436"/>
                    </a:lnTo>
                    <a:lnTo>
                      <a:pt x="14943" y="47084"/>
                    </a:lnTo>
                    <a:lnTo>
                      <a:pt x="14943" y="46731"/>
                    </a:lnTo>
                    <a:lnTo>
                      <a:pt x="15084" y="46379"/>
                    </a:lnTo>
                    <a:lnTo>
                      <a:pt x="15295" y="45956"/>
                    </a:lnTo>
                    <a:lnTo>
                      <a:pt x="15648" y="45392"/>
                    </a:lnTo>
                    <a:lnTo>
                      <a:pt x="16071" y="44758"/>
                    </a:lnTo>
                    <a:lnTo>
                      <a:pt x="16634" y="44123"/>
                    </a:lnTo>
                    <a:lnTo>
                      <a:pt x="16634" y="44123"/>
                    </a:lnTo>
                    <a:lnTo>
                      <a:pt x="16282" y="45745"/>
                    </a:lnTo>
                    <a:lnTo>
                      <a:pt x="16212" y="46520"/>
                    </a:lnTo>
                    <a:lnTo>
                      <a:pt x="16141" y="47366"/>
                    </a:lnTo>
                    <a:lnTo>
                      <a:pt x="16212" y="46943"/>
                    </a:lnTo>
                    <a:lnTo>
                      <a:pt x="16423" y="46379"/>
                    </a:lnTo>
                    <a:lnTo>
                      <a:pt x="17128" y="44899"/>
                    </a:lnTo>
                    <a:lnTo>
                      <a:pt x="17551" y="44123"/>
                    </a:lnTo>
                    <a:lnTo>
                      <a:pt x="17974" y="43419"/>
                    </a:lnTo>
                    <a:lnTo>
                      <a:pt x="18326" y="42925"/>
                    </a:lnTo>
                    <a:lnTo>
                      <a:pt x="18678" y="42643"/>
                    </a:lnTo>
                    <a:lnTo>
                      <a:pt x="18960" y="44123"/>
                    </a:lnTo>
                    <a:lnTo>
                      <a:pt x="19172" y="45745"/>
                    </a:lnTo>
                    <a:lnTo>
                      <a:pt x="19313" y="46520"/>
                    </a:lnTo>
                    <a:lnTo>
                      <a:pt x="19313" y="47295"/>
                    </a:lnTo>
                    <a:lnTo>
                      <a:pt x="19242" y="48000"/>
                    </a:lnTo>
                    <a:lnTo>
                      <a:pt x="19031" y="48634"/>
                    </a:lnTo>
                    <a:lnTo>
                      <a:pt x="18256" y="50185"/>
                    </a:lnTo>
                    <a:lnTo>
                      <a:pt x="17762" y="51101"/>
                    </a:lnTo>
                    <a:lnTo>
                      <a:pt x="17621" y="51383"/>
                    </a:lnTo>
                    <a:lnTo>
                      <a:pt x="17621" y="51454"/>
                    </a:lnTo>
                    <a:lnTo>
                      <a:pt x="18044" y="51031"/>
                    </a:lnTo>
                    <a:lnTo>
                      <a:pt x="18538" y="50538"/>
                    </a:lnTo>
                    <a:lnTo>
                      <a:pt x="18960" y="50115"/>
                    </a:lnTo>
                    <a:lnTo>
                      <a:pt x="19383" y="49621"/>
                    </a:lnTo>
                    <a:lnTo>
                      <a:pt x="19383" y="50890"/>
                    </a:lnTo>
                    <a:lnTo>
                      <a:pt x="19313" y="51313"/>
                    </a:lnTo>
                    <a:lnTo>
                      <a:pt x="19172" y="51524"/>
                    </a:lnTo>
                    <a:lnTo>
                      <a:pt x="19031" y="51736"/>
                    </a:lnTo>
                    <a:lnTo>
                      <a:pt x="18749" y="52018"/>
                    </a:lnTo>
                    <a:lnTo>
                      <a:pt x="18397" y="52300"/>
                    </a:lnTo>
                    <a:lnTo>
                      <a:pt x="17974" y="52793"/>
                    </a:lnTo>
                    <a:lnTo>
                      <a:pt x="17480" y="53286"/>
                    </a:lnTo>
                    <a:lnTo>
                      <a:pt x="16846" y="53780"/>
                    </a:lnTo>
                    <a:lnTo>
                      <a:pt x="16564" y="54062"/>
                    </a:lnTo>
                    <a:lnTo>
                      <a:pt x="16423" y="54344"/>
                    </a:lnTo>
                    <a:lnTo>
                      <a:pt x="16282" y="54696"/>
                    </a:lnTo>
                    <a:lnTo>
                      <a:pt x="16282" y="55119"/>
                    </a:lnTo>
                    <a:lnTo>
                      <a:pt x="16705" y="54837"/>
                    </a:lnTo>
                    <a:lnTo>
                      <a:pt x="17692" y="54273"/>
                    </a:lnTo>
                    <a:lnTo>
                      <a:pt x="19172" y="53498"/>
                    </a:lnTo>
                    <a:lnTo>
                      <a:pt x="18678" y="54203"/>
                    </a:lnTo>
                    <a:lnTo>
                      <a:pt x="18044" y="55260"/>
                    </a:lnTo>
                    <a:lnTo>
                      <a:pt x="17762" y="55824"/>
                    </a:lnTo>
                    <a:lnTo>
                      <a:pt x="17692" y="56317"/>
                    </a:lnTo>
                    <a:lnTo>
                      <a:pt x="17621" y="56529"/>
                    </a:lnTo>
                    <a:lnTo>
                      <a:pt x="17692" y="56670"/>
                    </a:lnTo>
                    <a:lnTo>
                      <a:pt x="17762" y="56881"/>
                    </a:lnTo>
                    <a:lnTo>
                      <a:pt x="17903" y="56952"/>
                    </a:lnTo>
                    <a:lnTo>
                      <a:pt x="18044" y="57022"/>
                    </a:lnTo>
                    <a:lnTo>
                      <a:pt x="18185" y="56952"/>
                    </a:lnTo>
                    <a:lnTo>
                      <a:pt x="18397" y="56670"/>
                    </a:lnTo>
                    <a:lnTo>
                      <a:pt x="18608" y="56247"/>
                    </a:lnTo>
                    <a:lnTo>
                      <a:pt x="18819" y="55683"/>
                    </a:lnTo>
                    <a:lnTo>
                      <a:pt x="19172" y="54485"/>
                    </a:lnTo>
                    <a:lnTo>
                      <a:pt x="19313" y="53991"/>
                    </a:lnTo>
                    <a:lnTo>
                      <a:pt x="19454" y="53709"/>
                    </a:lnTo>
                    <a:lnTo>
                      <a:pt x="19383" y="54696"/>
                    </a:lnTo>
                    <a:lnTo>
                      <a:pt x="19313" y="55965"/>
                    </a:lnTo>
                    <a:lnTo>
                      <a:pt x="19383" y="56529"/>
                    </a:lnTo>
                    <a:lnTo>
                      <a:pt x="19524" y="57022"/>
                    </a:lnTo>
                    <a:lnTo>
                      <a:pt x="19665" y="57234"/>
                    </a:lnTo>
                    <a:lnTo>
                      <a:pt x="19806" y="57375"/>
                    </a:lnTo>
                    <a:lnTo>
                      <a:pt x="20018" y="57445"/>
                    </a:lnTo>
                    <a:lnTo>
                      <a:pt x="20229" y="57515"/>
                    </a:lnTo>
                    <a:lnTo>
                      <a:pt x="20441" y="57515"/>
                    </a:lnTo>
                    <a:lnTo>
                      <a:pt x="20582" y="57445"/>
                    </a:lnTo>
                    <a:lnTo>
                      <a:pt x="20723" y="57304"/>
                    </a:lnTo>
                    <a:lnTo>
                      <a:pt x="20793" y="57093"/>
                    </a:lnTo>
                    <a:lnTo>
                      <a:pt x="20863" y="56670"/>
                    </a:lnTo>
                    <a:lnTo>
                      <a:pt x="20793" y="56106"/>
                    </a:lnTo>
                    <a:lnTo>
                      <a:pt x="20652" y="55542"/>
                    </a:lnTo>
                    <a:lnTo>
                      <a:pt x="20793" y="55965"/>
                    </a:lnTo>
                    <a:lnTo>
                      <a:pt x="21075" y="56670"/>
                    </a:lnTo>
                    <a:lnTo>
                      <a:pt x="21427" y="57304"/>
                    </a:lnTo>
                    <a:lnTo>
                      <a:pt x="21780" y="57797"/>
                    </a:lnTo>
                    <a:lnTo>
                      <a:pt x="21921" y="57938"/>
                    </a:lnTo>
                    <a:lnTo>
                      <a:pt x="22132" y="58009"/>
                    </a:lnTo>
                    <a:lnTo>
                      <a:pt x="22344" y="58079"/>
                    </a:lnTo>
                    <a:lnTo>
                      <a:pt x="22626" y="58009"/>
                    </a:lnTo>
                    <a:lnTo>
                      <a:pt x="22767" y="57868"/>
                    </a:lnTo>
                    <a:lnTo>
                      <a:pt x="22907" y="57727"/>
                    </a:lnTo>
                    <a:lnTo>
                      <a:pt x="22978" y="57515"/>
                    </a:lnTo>
                    <a:lnTo>
                      <a:pt x="22978" y="57304"/>
                    </a:lnTo>
                    <a:lnTo>
                      <a:pt x="22907" y="56811"/>
                    </a:lnTo>
                    <a:lnTo>
                      <a:pt x="22696" y="56247"/>
                    </a:lnTo>
                    <a:lnTo>
                      <a:pt x="22414" y="55683"/>
                    </a:lnTo>
                    <a:lnTo>
                      <a:pt x="22062" y="55189"/>
                    </a:lnTo>
                    <a:lnTo>
                      <a:pt x="21568" y="54344"/>
                    </a:lnTo>
                    <a:lnTo>
                      <a:pt x="22626" y="54837"/>
                    </a:lnTo>
                    <a:lnTo>
                      <a:pt x="23330" y="55049"/>
                    </a:lnTo>
                    <a:lnTo>
                      <a:pt x="23894" y="55049"/>
                    </a:lnTo>
                    <a:lnTo>
                      <a:pt x="23894" y="54908"/>
                    </a:lnTo>
                    <a:lnTo>
                      <a:pt x="23894" y="54767"/>
                    </a:lnTo>
                    <a:lnTo>
                      <a:pt x="23824" y="54626"/>
                    </a:lnTo>
                    <a:lnTo>
                      <a:pt x="23471" y="54132"/>
                    </a:lnTo>
                    <a:lnTo>
                      <a:pt x="22907" y="53568"/>
                    </a:lnTo>
                    <a:lnTo>
                      <a:pt x="22132" y="52864"/>
                    </a:lnTo>
                    <a:lnTo>
                      <a:pt x="21639" y="52370"/>
                    </a:lnTo>
                    <a:lnTo>
                      <a:pt x="21286" y="51947"/>
                    </a:lnTo>
                    <a:lnTo>
                      <a:pt x="21075" y="51454"/>
                    </a:lnTo>
                    <a:lnTo>
                      <a:pt x="20934" y="51031"/>
                    </a:lnTo>
                    <a:lnTo>
                      <a:pt x="20934" y="50538"/>
                    </a:lnTo>
                    <a:lnTo>
                      <a:pt x="20863" y="49974"/>
                    </a:lnTo>
                    <a:lnTo>
                      <a:pt x="20863" y="48564"/>
                    </a:lnTo>
                    <a:lnTo>
                      <a:pt x="20793" y="47013"/>
                    </a:lnTo>
                    <a:lnTo>
                      <a:pt x="20652" y="45463"/>
                    </a:lnTo>
                    <a:lnTo>
                      <a:pt x="20441" y="43912"/>
                    </a:lnTo>
                    <a:lnTo>
                      <a:pt x="20159" y="42361"/>
                    </a:lnTo>
                    <a:lnTo>
                      <a:pt x="20159" y="42361"/>
                    </a:lnTo>
                    <a:lnTo>
                      <a:pt x="20652" y="42502"/>
                    </a:lnTo>
                    <a:lnTo>
                      <a:pt x="21004" y="42714"/>
                    </a:lnTo>
                    <a:lnTo>
                      <a:pt x="21216" y="42925"/>
                    </a:lnTo>
                    <a:lnTo>
                      <a:pt x="21357" y="43137"/>
                    </a:lnTo>
                    <a:lnTo>
                      <a:pt x="21568" y="43348"/>
                    </a:lnTo>
                    <a:lnTo>
                      <a:pt x="21780" y="43489"/>
                    </a:lnTo>
                    <a:lnTo>
                      <a:pt x="22132" y="43630"/>
                    </a:lnTo>
                    <a:lnTo>
                      <a:pt x="22626" y="43701"/>
                    </a:lnTo>
                    <a:lnTo>
                      <a:pt x="22414" y="45181"/>
                    </a:lnTo>
                    <a:lnTo>
                      <a:pt x="22344" y="45886"/>
                    </a:lnTo>
                    <a:lnTo>
                      <a:pt x="22344" y="46308"/>
                    </a:lnTo>
                    <a:lnTo>
                      <a:pt x="22414" y="46661"/>
                    </a:lnTo>
                    <a:lnTo>
                      <a:pt x="23048" y="45604"/>
                    </a:lnTo>
                    <a:lnTo>
                      <a:pt x="23683" y="44335"/>
                    </a:lnTo>
                    <a:lnTo>
                      <a:pt x="24176" y="44828"/>
                    </a:lnTo>
                    <a:lnTo>
                      <a:pt x="24599" y="45392"/>
                    </a:lnTo>
                    <a:lnTo>
                      <a:pt x="25022" y="45956"/>
                    </a:lnTo>
                    <a:lnTo>
                      <a:pt x="25445" y="46520"/>
                    </a:lnTo>
                    <a:lnTo>
                      <a:pt x="25092" y="46520"/>
                    </a:lnTo>
                    <a:lnTo>
                      <a:pt x="24881" y="46590"/>
                    </a:lnTo>
                    <a:lnTo>
                      <a:pt x="24740" y="46731"/>
                    </a:lnTo>
                    <a:lnTo>
                      <a:pt x="24458" y="47084"/>
                    </a:lnTo>
                    <a:lnTo>
                      <a:pt x="24176" y="47577"/>
                    </a:lnTo>
                    <a:lnTo>
                      <a:pt x="23965" y="48071"/>
                    </a:lnTo>
                    <a:lnTo>
                      <a:pt x="23965" y="48493"/>
                    </a:lnTo>
                    <a:lnTo>
                      <a:pt x="23965" y="48634"/>
                    </a:lnTo>
                    <a:lnTo>
                      <a:pt x="24035" y="48705"/>
                    </a:lnTo>
                    <a:lnTo>
                      <a:pt x="24106" y="48775"/>
                    </a:lnTo>
                    <a:lnTo>
                      <a:pt x="24247" y="48775"/>
                    </a:lnTo>
                    <a:lnTo>
                      <a:pt x="24458" y="48705"/>
                    </a:lnTo>
                    <a:lnTo>
                      <a:pt x="24599" y="48493"/>
                    </a:lnTo>
                    <a:lnTo>
                      <a:pt x="25022" y="47930"/>
                    </a:lnTo>
                    <a:lnTo>
                      <a:pt x="25374" y="47295"/>
                    </a:lnTo>
                    <a:lnTo>
                      <a:pt x="25515" y="46802"/>
                    </a:lnTo>
                    <a:lnTo>
                      <a:pt x="25656" y="47013"/>
                    </a:lnTo>
                    <a:lnTo>
                      <a:pt x="25656" y="47225"/>
                    </a:lnTo>
                    <a:lnTo>
                      <a:pt x="25656" y="47648"/>
                    </a:lnTo>
                    <a:lnTo>
                      <a:pt x="25586" y="48071"/>
                    </a:lnTo>
                    <a:lnTo>
                      <a:pt x="25374" y="48493"/>
                    </a:lnTo>
                    <a:lnTo>
                      <a:pt x="25304" y="48916"/>
                    </a:lnTo>
                    <a:lnTo>
                      <a:pt x="25233" y="49269"/>
                    </a:lnTo>
                    <a:lnTo>
                      <a:pt x="25233" y="49621"/>
                    </a:lnTo>
                    <a:lnTo>
                      <a:pt x="25374" y="49833"/>
                    </a:lnTo>
                    <a:lnTo>
                      <a:pt x="25515" y="49974"/>
                    </a:lnTo>
                    <a:lnTo>
                      <a:pt x="25656" y="50044"/>
                    </a:lnTo>
                    <a:lnTo>
                      <a:pt x="25868" y="50115"/>
                    </a:lnTo>
                    <a:lnTo>
                      <a:pt x="25938" y="50115"/>
                    </a:lnTo>
                    <a:lnTo>
                      <a:pt x="26079" y="50044"/>
                    </a:lnTo>
                    <a:lnTo>
                      <a:pt x="26291" y="49833"/>
                    </a:lnTo>
                    <a:lnTo>
                      <a:pt x="26432" y="49410"/>
                    </a:lnTo>
                    <a:lnTo>
                      <a:pt x="26643" y="48564"/>
                    </a:lnTo>
                    <a:lnTo>
                      <a:pt x="26784" y="48212"/>
                    </a:lnTo>
                    <a:lnTo>
                      <a:pt x="26925" y="48071"/>
                    </a:lnTo>
                    <a:lnTo>
                      <a:pt x="27137" y="48775"/>
                    </a:lnTo>
                    <a:lnTo>
                      <a:pt x="27559" y="49903"/>
                    </a:lnTo>
                    <a:lnTo>
                      <a:pt x="27771" y="50326"/>
                    </a:lnTo>
                    <a:lnTo>
                      <a:pt x="27912" y="50467"/>
                    </a:lnTo>
                    <a:lnTo>
                      <a:pt x="28053" y="50608"/>
                    </a:lnTo>
                    <a:lnTo>
                      <a:pt x="28123" y="50608"/>
                    </a:lnTo>
                    <a:lnTo>
                      <a:pt x="28264" y="50538"/>
                    </a:lnTo>
                    <a:lnTo>
                      <a:pt x="28335" y="50326"/>
                    </a:lnTo>
                    <a:lnTo>
                      <a:pt x="28476" y="50044"/>
                    </a:lnTo>
                    <a:lnTo>
                      <a:pt x="28476" y="49692"/>
                    </a:lnTo>
                    <a:lnTo>
                      <a:pt x="28335" y="49410"/>
                    </a:lnTo>
                    <a:lnTo>
                      <a:pt x="28123" y="48987"/>
                    </a:lnTo>
                    <a:lnTo>
                      <a:pt x="27912" y="48634"/>
                    </a:lnTo>
                    <a:lnTo>
                      <a:pt x="27348" y="47930"/>
                    </a:lnTo>
                    <a:lnTo>
                      <a:pt x="27137" y="47577"/>
                    </a:lnTo>
                    <a:lnTo>
                      <a:pt x="26996" y="47295"/>
                    </a:lnTo>
                    <a:lnTo>
                      <a:pt x="26996" y="47295"/>
                    </a:lnTo>
                    <a:lnTo>
                      <a:pt x="27841" y="48071"/>
                    </a:lnTo>
                    <a:lnTo>
                      <a:pt x="28335" y="48493"/>
                    </a:lnTo>
                    <a:lnTo>
                      <a:pt x="28828" y="48916"/>
                    </a:lnTo>
                    <a:lnTo>
                      <a:pt x="29251" y="49198"/>
                    </a:lnTo>
                    <a:lnTo>
                      <a:pt x="29533" y="49198"/>
                    </a:lnTo>
                    <a:lnTo>
                      <a:pt x="29533" y="48987"/>
                    </a:lnTo>
                    <a:lnTo>
                      <a:pt x="29533" y="48775"/>
                    </a:lnTo>
                    <a:lnTo>
                      <a:pt x="29251" y="47859"/>
                    </a:lnTo>
                    <a:lnTo>
                      <a:pt x="29040" y="47507"/>
                    </a:lnTo>
                    <a:lnTo>
                      <a:pt x="28828" y="47295"/>
                    </a:lnTo>
                    <a:lnTo>
                      <a:pt x="28546" y="47084"/>
                    </a:lnTo>
                    <a:lnTo>
                      <a:pt x="28194" y="46872"/>
                    </a:lnTo>
                    <a:lnTo>
                      <a:pt x="27559" y="46590"/>
                    </a:lnTo>
                    <a:lnTo>
                      <a:pt x="27207" y="46449"/>
                    </a:lnTo>
                    <a:lnTo>
                      <a:pt x="26925" y="46308"/>
                    </a:lnTo>
                    <a:lnTo>
                      <a:pt x="26361" y="45745"/>
                    </a:lnTo>
                    <a:lnTo>
                      <a:pt x="25797" y="45040"/>
                    </a:lnTo>
                    <a:lnTo>
                      <a:pt x="25233" y="44335"/>
                    </a:lnTo>
                    <a:lnTo>
                      <a:pt x="24599" y="43701"/>
                    </a:lnTo>
                    <a:lnTo>
                      <a:pt x="25586" y="43842"/>
                    </a:lnTo>
                    <a:lnTo>
                      <a:pt x="26996" y="44053"/>
                    </a:lnTo>
                    <a:lnTo>
                      <a:pt x="28264" y="44053"/>
                    </a:lnTo>
                    <a:lnTo>
                      <a:pt x="28687" y="43982"/>
                    </a:lnTo>
                    <a:lnTo>
                      <a:pt x="28828" y="43912"/>
                    </a:lnTo>
                    <a:lnTo>
                      <a:pt x="28899" y="43771"/>
                    </a:lnTo>
                    <a:lnTo>
                      <a:pt x="28899" y="43630"/>
                    </a:lnTo>
                    <a:lnTo>
                      <a:pt x="28828" y="43489"/>
                    </a:lnTo>
                    <a:lnTo>
                      <a:pt x="28617" y="43278"/>
                    </a:lnTo>
                    <a:lnTo>
                      <a:pt x="28405" y="43137"/>
                    </a:lnTo>
                    <a:lnTo>
                      <a:pt x="27700" y="42925"/>
                    </a:lnTo>
                    <a:lnTo>
                      <a:pt x="26996" y="42714"/>
                    </a:lnTo>
                    <a:lnTo>
                      <a:pt x="25374" y="42432"/>
                    </a:lnTo>
                    <a:lnTo>
                      <a:pt x="24388" y="42361"/>
                    </a:lnTo>
                    <a:lnTo>
                      <a:pt x="23048" y="42220"/>
                    </a:lnTo>
                    <a:lnTo>
                      <a:pt x="22414" y="42150"/>
                    </a:lnTo>
                    <a:lnTo>
                      <a:pt x="21850" y="42079"/>
                    </a:lnTo>
                    <a:lnTo>
                      <a:pt x="21216" y="41938"/>
                    </a:lnTo>
                    <a:lnTo>
                      <a:pt x="20723" y="41727"/>
                    </a:lnTo>
                    <a:lnTo>
                      <a:pt x="20300" y="41375"/>
                    </a:lnTo>
                    <a:lnTo>
                      <a:pt x="19877" y="40952"/>
                    </a:lnTo>
                    <a:lnTo>
                      <a:pt x="19524" y="40176"/>
                    </a:lnTo>
                    <a:lnTo>
                      <a:pt x="19172" y="39260"/>
                    </a:lnTo>
                    <a:lnTo>
                      <a:pt x="18890" y="38273"/>
                    </a:lnTo>
                    <a:lnTo>
                      <a:pt x="18678" y="37216"/>
                    </a:lnTo>
                    <a:lnTo>
                      <a:pt x="18185" y="35172"/>
                    </a:lnTo>
                    <a:lnTo>
                      <a:pt x="17974" y="34185"/>
                    </a:lnTo>
                    <a:lnTo>
                      <a:pt x="17692" y="33339"/>
                    </a:lnTo>
                    <a:lnTo>
                      <a:pt x="18185" y="33410"/>
                    </a:lnTo>
                    <a:lnTo>
                      <a:pt x="18678" y="33621"/>
                    </a:lnTo>
                    <a:lnTo>
                      <a:pt x="19101" y="33903"/>
                    </a:lnTo>
                    <a:lnTo>
                      <a:pt x="19454" y="34256"/>
                    </a:lnTo>
                    <a:lnTo>
                      <a:pt x="20229" y="35101"/>
                    </a:lnTo>
                    <a:lnTo>
                      <a:pt x="20582" y="35524"/>
                    </a:lnTo>
                    <a:lnTo>
                      <a:pt x="21004" y="35947"/>
                    </a:lnTo>
                    <a:lnTo>
                      <a:pt x="21780" y="36723"/>
                    </a:lnTo>
                    <a:lnTo>
                      <a:pt x="22344" y="37286"/>
                    </a:lnTo>
                    <a:lnTo>
                      <a:pt x="22978" y="37780"/>
                    </a:lnTo>
                    <a:lnTo>
                      <a:pt x="23542" y="38203"/>
                    </a:lnTo>
                    <a:lnTo>
                      <a:pt x="24176" y="38485"/>
                    </a:lnTo>
                    <a:lnTo>
                      <a:pt x="24388" y="38555"/>
                    </a:lnTo>
                    <a:lnTo>
                      <a:pt x="24670" y="38555"/>
                    </a:lnTo>
                    <a:lnTo>
                      <a:pt x="24881" y="38485"/>
                    </a:lnTo>
                    <a:lnTo>
                      <a:pt x="25092" y="38344"/>
                    </a:lnTo>
                    <a:lnTo>
                      <a:pt x="25022" y="38767"/>
                    </a:lnTo>
                    <a:lnTo>
                      <a:pt x="25092" y="39119"/>
                    </a:lnTo>
                    <a:lnTo>
                      <a:pt x="25304" y="39260"/>
                    </a:lnTo>
                    <a:lnTo>
                      <a:pt x="25515" y="39331"/>
                    </a:lnTo>
                    <a:lnTo>
                      <a:pt x="25727" y="39260"/>
                    </a:lnTo>
                    <a:lnTo>
                      <a:pt x="25868" y="38978"/>
                    </a:lnTo>
                    <a:lnTo>
                      <a:pt x="26009" y="38555"/>
                    </a:lnTo>
                    <a:lnTo>
                      <a:pt x="26009" y="37921"/>
                    </a:lnTo>
                    <a:lnTo>
                      <a:pt x="26291" y="38344"/>
                    </a:lnTo>
                    <a:lnTo>
                      <a:pt x="26855" y="38978"/>
                    </a:lnTo>
                    <a:lnTo>
                      <a:pt x="27137" y="39260"/>
                    </a:lnTo>
                    <a:lnTo>
                      <a:pt x="27418" y="39401"/>
                    </a:lnTo>
                    <a:lnTo>
                      <a:pt x="27559" y="39401"/>
                    </a:lnTo>
                    <a:lnTo>
                      <a:pt x="27630" y="39331"/>
                    </a:lnTo>
                    <a:lnTo>
                      <a:pt x="27700" y="39260"/>
                    </a:lnTo>
                    <a:lnTo>
                      <a:pt x="27771" y="39049"/>
                    </a:lnTo>
                    <a:lnTo>
                      <a:pt x="27771" y="38837"/>
                    </a:lnTo>
                    <a:lnTo>
                      <a:pt x="27771" y="38696"/>
                    </a:lnTo>
                    <a:lnTo>
                      <a:pt x="27630" y="38414"/>
                    </a:lnTo>
                    <a:lnTo>
                      <a:pt x="27348" y="38132"/>
                    </a:lnTo>
                    <a:lnTo>
                      <a:pt x="27066" y="37921"/>
                    </a:lnTo>
                    <a:lnTo>
                      <a:pt x="26784" y="37709"/>
                    </a:lnTo>
                    <a:lnTo>
                      <a:pt x="26502" y="37498"/>
                    </a:lnTo>
                    <a:lnTo>
                      <a:pt x="26432" y="37216"/>
                    </a:lnTo>
                    <a:lnTo>
                      <a:pt x="26361" y="37075"/>
                    </a:lnTo>
                    <a:lnTo>
                      <a:pt x="26432" y="36864"/>
                    </a:lnTo>
                    <a:lnTo>
                      <a:pt x="26996" y="37286"/>
                    </a:lnTo>
                    <a:lnTo>
                      <a:pt x="27489" y="37568"/>
                    </a:lnTo>
                    <a:lnTo>
                      <a:pt x="27982" y="37780"/>
                    </a:lnTo>
                    <a:lnTo>
                      <a:pt x="28476" y="37921"/>
                    </a:lnTo>
                    <a:lnTo>
                      <a:pt x="28899" y="37991"/>
                    </a:lnTo>
                    <a:lnTo>
                      <a:pt x="29110" y="37991"/>
                    </a:lnTo>
                    <a:lnTo>
                      <a:pt x="29322" y="37921"/>
                    </a:lnTo>
                    <a:lnTo>
                      <a:pt x="29462" y="37850"/>
                    </a:lnTo>
                    <a:lnTo>
                      <a:pt x="29603" y="37709"/>
                    </a:lnTo>
                    <a:lnTo>
                      <a:pt x="29674" y="37498"/>
                    </a:lnTo>
                    <a:lnTo>
                      <a:pt x="29674" y="37357"/>
                    </a:lnTo>
                    <a:lnTo>
                      <a:pt x="29603" y="37216"/>
                    </a:lnTo>
                    <a:lnTo>
                      <a:pt x="29462" y="37075"/>
                    </a:lnTo>
                    <a:lnTo>
                      <a:pt x="29110" y="36793"/>
                    </a:lnTo>
                    <a:lnTo>
                      <a:pt x="28617" y="36652"/>
                    </a:lnTo>
                    <a:lnTo>
                      <a:pt x="27489" y="36441"/>
                    </a:lnTo>
                    <a:lnTo>
                      <a:pt x="26714" y="36229"/>
                    </a:lnTo>
                    <a:lnTo>
                      <a:pt x="27277" y="36229"/>
                    </a:lnTo>
                    <a:lnTo>
                      <a:pt x="28194" y="36159"/>
                    </a:lnTo>
                    <a:lnTo>
                      <a:pt x="29040" y="36018"/>
                    </a:lnTo>
                    <a:lnTo>
                      <a:pt x="29322" y="35877"/>
                    </a:lnTo>
                    <a:lnTo>
                      <a:pt x="29533" y="35736"/>
                    </a:lnTo>
                    <a:lnTo>
                      <a:pt x="29744" y="35313"/>
                    </a:lnTo>
                    <a:lnTo>
                      <a:pt x="29815" y="35031"/>
                    </a:lnTo>
                    <a:lnTo>
                      <a:pt x="29885" y="34820"/>
                    </a:lnTo>
                    <a:lnTo>
                      <a:pt x="29815" y="34608"/>
                    </a:lnTo>
                    <a:lnTo>
                      <a:pt x="29744" y="34467"/>
                    </a:lnTo>
                    <a:lnTo>
                      <a:pt x="29462" y="34397"/>
                    </a:lnTo>
                    <a:lnTo>
                      <a:pt x="29110" y="34397"/>
                    </a:lnTo>
                    <a:lnTo>
                      <a:pt x="28335" y="34679"/>
                    </a:lnTo>
                    <a:lnTo>
                      <a:pt x="27066" y="35101"/>
                    </a:lnTo>
                    <a:lnTo>
                      <a:pt x="26432" y="35383"/>
                    </a:lnTo>
                    <a:lnTo>
                      <a:pt x="26009" y="35665"/>
                    </a:lnTo>
                    <a:lnTo>
                      <a:pt x="25868" y="35806"/>
                    </a:lnTo>
                    <a:lnTo>
                      <a:pt x="25797" y="35877"/>
                    </a:lnTo>
                    <a:lnTo>
                      <a:pt x="25797" y="36008"/>
                    </a:lnTo>
                    <a:lnTo>
                      <a:pt x="25797" y="36008"/>
                    </a:lnTo>
                    <a:lnTo>
                      <a:pt x="24952" y="35524"/>
                    </a:lnTo>
                    <a:lnTo>
                      <a:pt x="23965" y="34890"/>
                    </a:lnTo>
                    <a:lnTo>
                      <a:pt x="22978" y="34185"/>
                    </a:lnTo>
                    <a:lnTo>
                      <a:pt x="21991" y="33621"/>
                    </a:lnTo>
                    <a:lnTo>
                      <a:pt x="23260" y="33621"/>
                    </a:lnTo>
                    <a:lnTo>
                      <a:pt x="24106" y="33692"/>
                    </a:lnTo>
                    <a:lnTo>
                      <a:pt x="24952" y="33692"/>
                    </a:lnTo>
                    <a:lnTo>
                      <a:pt x="25727" y="33621"/>
                    </a:lnTo>
                    <a:lnTo>
                      <a:pt x="26079" y="33551"/>
                    </a:lnTo>
                    <a:lnTo>
                      <a:pt x="26432" y="33480"/>
                    </a:lnTo>
                    <a:lnTo>
                      <a:pt x="26643" y="33339"/>
                    </a:lnTo>
                    <a:lnTo>
                      <a:pt x="26855" y="33198"/>
                    </a:lnTo>
                    <a:lnTo>
                      <a:pt x="26996" y="32916"/>
                    </a:lnTo>
                    <a:lnTo>
                      <a:pt x="26996" y="32705"/>
                    </a:lnTo>
                    <a:lnTo>
                      <a:pt x="26925" y="32423"/>
                    </a:lnTo>
                    <a:lnTo>
                      <a:pt x="26784" y="32282"/>
                    </a:lnTo>
                    <a:lnTo>
                      <a:pt x="26502" y="32141"/>
                    </a:lnTo>
                    <a:lnTo>
                      <a:pt x="25233" y="32141"/>
                    </a:lnTo>
                    <a:lnTo>
                      <a:pt x="24247" y="32353"/>
                    </a:lnTo>
                    <a:lnTo>
                      <a:pt x="22203" y="32775"/>
                    </a:lnTo>
                    <a:lnTo>
                      <a:pt x="21427" y="32987"/>
                    </a:lnTo>
                    <a:lnTo>
                      <a:pt x="20934" y="33057"/>
                    </a:lnTo>
                    <a:lnTo>
                      <a:pt x="19172" y="32775"/>
                    </a:lnTo>
                    <a:lnTo>
                      <a:pt x="17903" y="32634"/>
                    </a:lnTo>
                    <a:lnTo>
                      <a:pt x="17480" y="32564"/>
                    </a:lnTo>
                    <a:lnTo>
                      <a:pt x="17410" y="32564"/>
                    </a:lnTo>
                    <a:lnTo>
                      <a:pt x="17410" y="32634"/>
                    </a:lnTo>
                    <a:lnTo>
                      <a:pt x="17269" y="32423"/>
                    </a:lnTo>
                    <a:lnTo>
                      <a:pt x="17057" y="32141"/>
                    </a:lnTo>
                    <a:lnTo>
                      <a:pt x="16775" y="31295"/>
                    </a:lnTo>
                    <a:lnTo>
                      <a:pt x="16493" y="30449"/>
                    </a:lnTo>
                    <a:lnTo>
                      <a:pt x="16212" y="29745"/>
                    </a:lnTo>
                    <a:lnTo>
                      <a:pt x="15225" y="27630"/>
                    </a:lnTo>
                    <a:lnTo>
                      <a:pt x="14097" y="25586"/>
                    </a:lnTo>
                    <a:lnTo>
                      <a:pt x="12899" y="23542"/>
                    </a:lnTo>
                    <a:lnTo>
                      <a:pt x="11630" y="21568"/>
                    </a:lnTo>
                    <a:lnTo>
                      <a:pt x="14379" y="21568"/>
                    </a:lnTo>
                    <a:lnTo>
                      <a:pt x="14802" y="21639"/>
                    </a:lnTo>
                    <a:lnTo>
                      <a:pt x="15154" y="21850"/>
                    </a:lnTo>
                    <a:lnTo>
                      <a:pt x="15366" y="21991"/>
                    </a:lnTo>
                    <a:lnTo>
                      <a:pt x="15577" y="22203"/>
                    </a:lnTo>
                    <a:lnTo>
                      <a:pt x="15930" y="22767"/>
                    </a:lnTo>
                    <a:lnTo>
                      <a:pt x="16282" y="23472"/>
                    </a:lnTo>
                    <a:lnTo>
                      <a:pt x="16564" y="24176"/>
                    </a:lnTo>
                    <a:lnTo>
                      <a:pt x="16846" y="24952"/>
                    </a:lnTo>
                    <a:lnTo>
                      <a:pt x="17198" y="25586"/>
                    </a:lnTo>
                    <a:lnTo>
                      <a:pt x="17551" y="26079"/>
                    </a:lnTo>
                    <a:lnTo>
                      <a:pt x="17762" y="26291"/>
                    </a:lnTo>
                    <a:lnTo>
                      <a:pt x="17974" y="26432"/>
                    </a:lnTo>
                    <a:lnTo>
                      <a:pt x="18397" y="26502"/>
                    </a:lnTo>
                    <a:lnTo>
                      <a:pt x="18608" y="26502"/>
                    </a:lnTo>
                    <a:lnTo>
                      <a:pt x="18749" y="26432"/>
                    </a:lnTo>
                    <a:lnTo>
                      <a:pt x="18819" y="26220"/>
                    </a:lnTo>
                    <a:lnTo>
                      <a:pt x="18749" y="25938"/>
                    </a:lnTo>
                    <a:lnTo>
                      <a:pt x="18608" y="25586"/>
                    </a:lnTo>
                    <a:lnTo>
                      <a:pt x="18115" y="24740"/>
                    </a:lnTo>
                    <a:lnTo>
                      <a:pt x="17480" y="23894"/>
                    </a:lnTo>
                    <a:lnTo>
                      <a:pt x="16775" y="23049"/>
                    </a:lnTo>
                    <a:lnTo>
                      <a:pt x="16141" y="22344"/>
                    </a:lnTo>
                    <a:lnTo>
                      <a:pt x="15789" y="21991"/>
                    </a:lnTo>
                    <a:lnTo>
                      <a:pt x="16634" y="22203"/>
                    </a:lnTo>
                    <a:lnTo>
                      <a:pt x="17551" y="22485"/>
                    </a:lnTo>
                    <a:lnTo>
                      <a:pt x="18467" y="22908"/>
                    </a:lnTo>
                    <a:lnTo>
                      <a:pt x="18819" y="23190"/>
                    </a:lnTo>
                    <a:lnTo>
                      <a:pt x="19172" y="23401"/>
                    </a:lnTo>
                    <a:lnTo>
                      <a:pt x="19665" y="23965"/>
                    </a:lnTo>
                    <a:lnTo>
                      <a:pt x="19806" y="24176"/>
                    </a:lnTo>
                    <a:lnTo>
                      <a:pt x="19806" y="24388"/>
                    </a:lnTo>
                    <a:lnTo>
                      <a:pt x="19877" y="24599"/>
                    </a:lnTo>
                    <a:lnTo>
                      <a:pt x="20018" y="24881"/>
                    </a:lnTo>
                    <a:lnTo>
                      <a:pt x="20088" y="25375"/>
                    </a:lnTo>
                    <a:lnTo>
                      <a:pt x="20229" y="25938"/>
                    </a:lnTo>
                    <a:lnTo>
                      <a:pt x="20300" y="26220"/>
                    </a:lnTo>
                    <a:lnTo>
                      <a:pt x="20370" y="26502"/>
                    </a:lnTo>
                    <a:lnTo>
                      <a:pt x="20582" y="26643"/>
                    </a:lnTo>
                    <a:lnTo>
                      <a:pt x="20863" y="26784"/>
                    </a:lnTo>
                    <a:lnTo>
                      <a:pt x="21004" y="26714"/>
                    </a:lnTo>
                    <a:lnTo>
                      <a:pt x="21145" y="26714"/>
                    </a:lnTo>
                    <a:lnTo>
                      <a:pt x="21286" y="26573"/>
                    </a:lnTo>
                    <a:lnTo>
                      <a:pt x="21357" y="26502"/>
                    </a:lnTo>
                    <a:lnTo>
                      <a:pt x="21357" y="26220"/>
                    </a:lnTo>
                    <a:lnTo>
                      <a:pt x="21357" y="25868"/>
                    </a:lnTo>
                    <a:lnTo>
                      <a:pt x="21075" y="25163"/>
                    </a:lnTo>
                    <a:lnTo>
                      <a:pt x="20863" y="24670"/>
                    </a:lnTo>
                    <a:lnTo>
                      <a:pt x="21004" y="24811"/>
                    </a:lnTo>
                    <a:lnTo>
                      <a:pt x="21216" y="25022"/>
                    </a:lnTo>
                    <a:lnTo>
                      <a:pt x="21568" y="25657"/>
                    </a:lnTo>
                    <a:lnTo>
                      <a:pt x="21850" y="25938"/>
                    </a:lnTo>
                    <a:lnTo>
                      <a:pt x="22062" y="26079"/>
                    </a:lnTo>
                    <a:lnTo>
                      <a:pt x="22344" y="26220"/>
                    </a:lnTo>
                    <a:lnTo>
                      <a:pt x="22485" y="26150"/>
                    </a:lnTo>
                    <a:lnTo>
                      <a:pt x="22555" y="26079"/>
                    </a:lnTo>
                    <a:lnTo>
                      <a:pt x="22696" y="25938"/>
                    </a:lnTo>
                    <a:lnTo>
                      <a:pt x="22767" y="25868"/>
                    </a:lnTo>
                    <a:lnTo>
                      <a:pt x="22767" y="25727"/>
                    </a:lnTo>
                    <a:lnTo>
                      <a:pt x="22696" y="25657"/>
                    </a:lnTo>
                    <a:lnTo>
                      <a:pt x="22555" y="25445"/>
                    </a:lnTo>
                    <a:lnTo>
                      <a:pt x="22273" y="25234"/>
                    </a:lnTo>
                    <a:lnTo>
                      <a:pt x="21709" y="24811"/>
                    </a:lnTo>
                    <a:lnTo>
                      <a:pt x="21568" y="24599"/>
                    </a:lnTo>
                    <a:lnTo>
                      <a:pt x="21568" y="24529"/>
                    </a:lnTo>
                    <a:lnTo>
                      <a:pt x="21568" y="24388"/>
                    </a:lnTo>
                    <a:lnTo>
                      <a:pt x="21991" y="24670"/>
                    </a:lnTo>
                    <a:lnTo>
                      <a:pt x="22837" y="25093"/>
                    </a:lnTo>
                    <a:lnTo>
                      <a:pt x="23189" y="25234"/>
                    </a:lnTo>
                    <a:lnTo>
                      <a:pt x="23542" y="25234"/>
                    </a:lnTo>
                    <a:lnTo>
                      <a:pt x="23612" y="25163"/>
                    </a:lnTo>
                    <a:lnTo>
                      <a:pt x="23683" y="25093"/>
                    </a:lnTo>
                    <a:lnTo>
                      <a:pt x="23683" y="24881"/>
                    </a:lnTo>
                    <a:lnTo>
                      <a:pt x="23683" y="24670"/>
                    </a:lnTo>
                    <a:lnTo>
                      <a:pt x="23471" y="24317"/>
                    </a:lnTo>
                    <a:lnTo>
                      <a:pt x="23260" y="24106"/>
                    </a:lnTo>
                    <a:lnTo>
                      <a:pt x="22907" y="24035"/>
                    </a:lnTo>
                    <a:lnTo>
                      <a:pt x="22555" y="23965"/>
                    </a:lnTo>
                    <a:lnTo>
                      <a:pt x="21780" y="23965"/>
                    </a:lnTo>
                    <a:lnTo>
                      <a:pt x="21498" y="23894"/>
                    </a:lnTo>
                    <a:lnTo>
                      <a:pt x="21216" y="23753"/>
                    </a:lnTo>
                    <a:lnTo>
                      <a:pt x="22203" y="23472"/>
                    </a:lnTo>
                    <a:lnTo>
                      <a:pt x="22907" y="23260"/>
                    </a:lnTo>
                    <a:lnTo>
                      <a:pt x="23542" y="23049"/>
                    </a:lnTo>
                    <a:lnTo>
                      <a:pt x="24035" y="22767"/>
                    </a:lnTo>
                    <a:lnTo>
                      <a:pt x="24176" y="22626"/>
                    </a:lnTo>
                    <a:lnTo>
                      <a:pt x="24247" y="22555"/>
                    </a:lnTo>
                    <a:lnTo>
                      <a:pt x="24176" y="22414"/>
                    </a:lnTo>
                    <a:lnTo>
                      <a:pt x="23965" y="22344"/>
                    </a:lnTo>
                    <a:lnTo>
                      <a:pt x="23612" y="22273"/>
                    </a:lnTo>
                    <a:lnTo>
                      <a:pt x="23119" y="22203"/>
                    </a:lnTo>
                    <a:lnTo>
                      <a:pt x="22837" y="22203"/>
                    </a:lnTo>
                    <a:lnTo>
                      <a:pt x="22485" y="22344"/>
                    </a:lnTo>
                    <a:lnTo>
                      <a:pt x="22132" y="22555"/>
                    </a:lnTo>
                    <a:lnTo>
                      <a:pt x="21850" y="22767"/>
                    </a:lnTo>
                    <a:lnTo>
                      <a:pt x="21286" y="23190"/>
                    </a:lnTo>
                    <a:lnTo>
                      <a:pt x="21004" y="23331"/>
                    </a:lnTo>
                    <a:lnTo>
                      <a:pt x="20723" y="23331"/>
                    </a:lnTo>
                    <a:lnTo>
                      <a:pt x="20300" y="23260"/>
                    </a:lnTo>
                    <a:lnTo>
                      <a:pt x="19806" y="23049"/>
                    </a:lnTo>
                    <a:lnTo>
                      <a:pt x="18749" y="22485"/>
                    </a:lnTo>
                    <a:lnTo>
                      <a:pt x="17692" y="21921"/>
                    </a:lnTo>
                    <a:lnTo>
                      <a:pt x="17198" y="21639"/>
                    </a:lnTo>
                    <a:lnTo>
                      <a:pt x="16775" y="21498"/>
                    </a:lnTo>
                    <a:lnTo>
                      <a:pt x="17833" y="21568"/>
                    </a:lnTo>
                    <a:lnTo>
                      <a:pt x="19313" y="21639"/>
                    </a:lnTo>
                    <a:lnTo>
                      <a:pt x="20088" y="21568"/>
                    </a:lnTo>
                    <a:lnTo>
                      <a:pt x="20723" y="21498"/>
                    </a:lnTo>
                    <a:lnTo>
                      <a:pt x="20934" y="21357"/>
                    </a:lnTo>
                    <a:lnTo>
                      <a:pt x="21145" y="21216"/>
                    </a:lnTo>
                    <a:lnTo>
                      <a:pt x="21216" y="21075"/>
                    </a:lnTo>
                    <a:lnTo>
                      <a:pt x="21286" y="20864"/>
                    </a:lnTo>
                    <a:lnTo>
                      <a:pt x="21216" y="20582"/>
                    </a:lnTo>
                    <a:lnTo>
                      <a:pt x="21075" y="20441"/>
                    </a:lnTo>
                    <a:lnTo>
                      <a:pt x="20863" y="20300"/>
                    </a:lnTo>
                    <a:lnTo>
                      <a:pt x="20582" y="20159"/>
                    </a:lnTo>
                    <a:lnTo>
                      <a:pt x="19806" y="20088"/>
                    </a:lnTo>
                    <a:lnTo>
                      <a:pt x="18890" y="20159"/>
                    </a:lnTo>
                    <a:lnTo>
                      <a:pt x="17974" y="20229"/>
                    </a:lnTo>
                    <a:lnTo>
                      <a:pt x="17128" y="20370"/>
                    </a:lnTo>
                    <a:lnTo>
                      <a:pt x="16000" y="20582"/>
                    </a:lnTo>
                    <a:lnTo>
                      <a:pt x="14731" y="20864"/>
                    </a:lnTo>
                    <a:lnTo>
                      <a:pt x="13463" y="21075"/>
                    </a:lnTo>
                    <a:lnTo>
                      <a:pt x="12758" y="21146"/>
                    </a:lnTo>
                    <a:lnTo>
                      <a:pt x="12194" y="21146"/>
                    </a:lnTo>
                    <a:lnTo>
                      <a:pt x="11630" y="21005"/>
                    </a:lnTo>
                    <a:lnTo>
                      <a:pt x="11066" y="20723"/>
                    </a:lnTo>
                    <a:lnTo>
                      <a:pt x="10361" y="20159"/>
                    </a:lnTo>
                    <a:lnTo>
                      <a:pt x="9657" y="19383"/>
                    </a:lnTo>
                    <a:lnTo>
                      <a:pt x="8952" y="18538"/>
                    </a:lnTo>
                    <a:lnTo>
                      <a:pt x="8317" y="17621"/>
                    </a:lnTo>
                    <a:lnTo>
                      <a:pt x="6978" y="15718"/>
                    </a:lnTo>
                    <a:lnTo>
                      <a:pt x="6344" y="14872"/>
                    </a:lnTo>
                    <a:lnTo>
                      <a:pt x="5780" y="14097"/>
                    </a:lnTo>
                    <a:lnTo>
                      <a:pt x="5780" y="14097"/>
                    </a:lnTo>
                    <a:lnTo>
                      <a:pt x="6203" y="14168"/>
                    </a:lnTo>
                    <a:lnTo>
                      <a:pt x="6696" y="14238"/>
                    </a:lnTo>
                    <a:lnTo>
                      <a:pt x="7613" y="14238"/>
                    </a:lnTo>
                    <a:lnTo>
                      <a:pt x="8529" y="14309"/>
                    </a:lnTo>
                    <a:lnTo>
                      <a:pt x="8952" y="14379"/>
                    </a:lnTo>
                    <a:lnTo>
                      <a:pt x="9375" y="14450"/>
                    </a:lnTo>
                    <a:lnTo>
                      <a:pt x="9798" y="14731"/>
                    </a:lnTo>
                    <a:lnTo>
                      <a:pt x="10291" y="14943"/>
                    </a:lnTo>
                    <a:lnTo>
                      <a:pt x="11207" y="15648"/>
                    </a:lnTo>
                    <a:lnTo>
                      <a:pt x="12053" y="16282"/>
                    </a:lnTo>
                    <a:lnTo>
                      <a:pt x="12546" y="16564"/>
                    </a:lnTo>
                    <a:lnTo>
                      <a:pt x="13040" y="16846"/>
                    </a:lnTo>
                    <a:lnTo>
                      <a:pt x="13745" y="17128"/>
                    </a:lnTo>
                    <a:lnTo>
                      <a:pt x="14238" y="17339"/>
                    </a:lnTo>
                    <a:lnTo>
                      <a:pt x="14731" y="17410"/>
                    </a:lnTo>
                    <a:lnTo>
                      <a:pt x="15154" y="17480"/>
                    </a:lnTo>
                    <a:lnTo>
                      <a:pt x="15295" y="17410"/>
                    </a:lnTo>
                    <a:lnTo>
                      <a:pt x="15436" y="17339"/>
                    </a:lnTo>
                    <a:lnTo>
                      <a:pt x="15507" y="17198"/>
                    </a:lnTo>
                    <a:lnTo>
                      <a:pt x="15507" y="17057"/>
                    </a:lnTo>
                    <a:lnTo>
                      <a:pt x="15507" y="16846"/>
                    </a:lnTo>
                    <a:lnTo>
                      <a:pt x="15436" y="16564"/>
                    </a:lnTo>
                    <a:lnTo>
                      <a:pt x="15295" y="16353"/>
                    </a:lnTo>
                    <a:lnTo>
                      <a:pt x="15154" y="16212"/>
                    </a:lnTo>
                    <a:lnTo>
                      <a:pt x="14731" y="15930"/>
                    </a:lnTo>
                    <a:lnTo>
                      <a:pt x="14238" y="15648"/>
                    </a:lnTo>
                    <a:lnTo>
                      <a:pt x="13604" y="15436"/>
                    </a:lnTo>
                    <a:lnTo>
                      <a:pt x="12335" y="14943"/>
                    </a:lnTo>
                    <a:lnTo>
                      <a:pt x="11419" y="14591"/>
                    </a:lnTo>
                    <a:lnTo>
                      <a:pt x="14238" y="14802"/>
                    </a:lnTo>
                    <a:lnTo>
                      <a:pt x="14661" y="15577"/>
                    </a:lnTo>
                    <a:lnTo>
                      <a:pt x="15295" y="15930"/>
                    </a:lnTo>
                    <a:lnTo>
                      <a:pt x="16000" y="16353"/>
                    </a:lnTo>
                    <a:lnTo>
                      <a:pt x="16423" y="16494"/>
                    </a:lnTo>
                    <a:lnTo>
                      <a:pt x="16775" y="16635"/>
                    </a:lnTo>
                    <a:lnTo>
                      <a:pt x="17198" y="16635"/>
                    </a:lnTo>
                    <a:lnTo>
                      <a:pt x="17551" y="16564"/>
                    </a:lnTo>
                    <a:lnTo>
                      <a:pt x="18044" y="16423"/>
                    </a:lnTo>
                    <a:lnTo>
                      <a:pt x="18326" y="16212"/>
                    </a:lnTo>
                    <a:lnTo>
                      <a:pt x="18538" y="16071"/>
                    </a:lnTo>
                    <a:lnTo>
                      <a:pt x="18538" y="15930"/>
                    </a:lnTo>
                    <a:lnTo>
                      <a:pt x="18467" y="15859"/>
                    </a:lnTo>
                    <a:lnTo>
                      <a:pt x="18326" y="15718"/>
                    </a:lnTo>
                    <a:lnTo>
                      <a:pt x="17833" y="15577"/>
                    </a:lnTo>
                    <a:lnTo>
                      <a:pt x="16423" y="15225"/>
                    </a:lnTo>
                    <a:lnTo>
                      <a:pt x="15859" y="15013"/>
                    </a:lnTo>
                    <a:lnTo>
                      <a:pt x="15648" y="14943"/>
                    </a:lnTo>
                    <a:lnTo>
                      <a:pt x="15507" y="14802"/>
                    </a:lnTo>
                    <a:lnTo>
                      <a:pt x="16212" y="14802"/>
                    </a:lnTo>
                    <a:lnTo>
                      <a:pt x="16775" y="14731"/>
                    </a:lnTo>
                    <a:lnTo>
                      <a:pt x="17057" y="14591"/>
                    </a:lnTo>
                    <a:lnTo>
                      <a:pt x="17128" y="14520"/>
                    </a:lnTo>
                    <a:lnTo>
                      <a:pt x="17198" y="14379"/>
                    </a:lnTo>
                    <a:lnTo>
                      <a:pt x="17128" y="14309"/>
                    </a:lnTo>
                    <a:lnTo>
                      <a:pt x="17057" y="14168"/>
                    </a:lnTo>
                    <a:lnTo>
                      <a:pt x="16705" y="14027"/>
                    </a:lnTo>
                    <a:lnTo>
                      <a:pt x="16141" y="13886"/>
                    </a:lnTo>
                    <a:lnTo>
                      <a:pt x="15366" y="13815"/>
                    </a:lnTo>
                    <a:lnTo>
                      <a:pt x="15507" y="13674"/>
                    </a:lnTo>
                    <a:lnTo>
                      <a:pt x="15718" y="13533"/>
                    </a:lnTo>
                    <a:lnTo>
                      <a:pt x="16282" y="13181"/>
                    </a:lnTo>
                    <a:lnTo>
                      <a:pt x="16846" y="12969"/>
                    </a:lnTo>
                    <a:lnTo>
                      <a:pt x="17057" y="12899"/>
                    </a:lnTo>
                    <a:lnTo>
                      <a:pt x="17198" y="12899"/>
                    </a:lnTo>
                    <a:lnTo>
                      <a:pt x="16634" y="12617"/>
                    </a:lnTo>
                    <a:lnTo>
                      <a:pt x="16212" y="12546"/>
                    </a:lnTo>
                    <a:lnTo>
                      <a:pt x="15789" y="12687"/>
                    </a:lnTo>
                    <a:lnTo>
                      <a:pt x="15507" y="12828"/>
                    </a:lnTo>
                    <a:lnTo>
                      <a:pt x="14943" y="13392"/>
                    </a:lnTo>
                    <a:lnTo>
                      <a:pt x="14661" y="13604"/>
                    </a:lnTo>
                    <a:lnTo>
                      <a:pt x="14308" y="13745"/>
                    </a:lnTo>
                    <a:lnTo>
                      <a:pt x="13886" y="13815"/>
                    </a:lnTo>
                    <a:lnTo>
                      <a:pt x="13463" y="13886"/>
                    </a:lnTo>
                    <a:lnTo>
                      <a:pt x="12476" y="13815"/>
                    </a:lnTo>
                    <a:lnTo>
                      <a:pt x="11560" y="13745"/>
                    </a:lnTo>
                    <a:lnTo>
                      <a:pt x="10643" y="13674"/>
                    </a:lnTo>
                    <a:lnTo>
                      <a:pt x="11701" y="13251"/>
                    </a:lnTo>
                    <a:lnTo>
                      <a:pt x="12405" y="12969"/>
                    </a:lnTo>
                    <a:lnTo>
                      <a:pt x="13040" y="12687"/>
                    </a:lnTo>
                    <a:lnTo>
                      <a:pt x="13533" y="12335"/>
                    </a:lnTo>
                    <a:lnTo>
                      <a:pt x="13674" y="12124"/>
                    </a:lnTo>
                    <a:lnTo>
                      <a:pt x="13745" y="11983"/>
                    </a:lnTo>
                    <a:lnTo>
                      <a:pt x="13745" y="11771"/>
                    </a:lnTo>
                    <a:lnTo>
                      <a:pt x="13674" y="11560"/>
                    </a:lnTo>
                    <a:lnTo>
                      <a:pt x="13392" y="11348"/>
                    </a:lnTo>
                    <a:lnTo>
                      <a:pt x="13040" y="11207"/>
                    </a:lnTo>
                    <a:lnTo>
                      <a:pt x="12899" y="11137"/>
                    </a:lnTo>
                    <a:lnTo>
                      <a:pt x="12687" y="11137"/>
                    </a:lnTo>
                    <a:lnTo>
                      <a:pt x="12264" y="11348"/>
                    </a:lnTo>
                    <a:lnTo>
                      <a:pt x="11771" y="11701"/>
                    </a:lnTo>
                    <a:lnTo>
                      <a:pt x="11207" y="12194"/>
                    </a:lnTo>
                    <a:lnTo>
                      <a:pt x="10220" y="13110"/>
                    </a:lnTo>
                    <a:lnTo>
                      <a:pt x="9798" y="13463"/>
                    </a:lnTo>
                    <a:lnTo>
                      <a:pt x="9445" y="13604"/>
                    </a:lnTo>
                    <a:lnTo>
                      <a:pt x="8881" y="13745"/>
                    </a:lnTo>
                    <a:lnTo>
                      <a:pt x="7190" y="13745"/>
                    </a:lnTo>
                    <a:lnTo>
                      <a:pt x="6626" y="13674"/>
                    </a:lnTo>
                    <a:lnTo>
                      <a:pt x="6203" y="13533"/>
                    </a:lnTo>
                    <a:lnTo>
                      <a:pt x="5780" y="13392"/>
                    </a:lnTo>
                    <a:lnTo>
                      <a:pt x="5357" y="13181"/>
                    </a:lnTo>
                    <a:lnTo>
                      <a:pt x="5005" y="12969"/>
                    </a:lnTo>
                    <a:lnTo>
                      <a:pt x="4300" y="12335"/>
                    </a:lnTo>
                    <a:lnTo>
                      <a:pt x="3665" y="11630"/>
                    </a:lnTo>
                    <a:lnTo>
                      <a:pt x="3102" y="10784"/>
                    </a:lnTo>
                    <a:lnTo>
                      <a:pt x="2608" y="9868"/>
                    </a:lnTo>
                    <a:lnTo>
                      <a:pt x="2115" y="8952"/>
                    </a:lnTo>
                    <a:lnTo>
                      <a:pt x="1762" y="8035"/>
                    </a:lnTo>
                    <a:lnTo>
                      <a:pt x="1621" y="7542"/>
                    </a:lnTo>
                    <a:lnTo>
                      <a:pt x="1410" y="6485"/>
                    </a:lnTo>
                    <a:lnTo>
                      <a:pt x="987" y="3665"/>
                    </a:lnTo>
                    <a:lnTo>
                      <a:pt x="846" y="2256"/>
                    </a:lnTo>
                    <a:lnTo>
                      <a:pt x="776" y="1058"/>
                    </a:lnTo>
                    <a:lnTo>
                      <a:pt x="776" y="564"/>
                    </a:lnTo>
                    <a:lnTo>
                      <a:pt x="846" y="282"/>
                    </a:lnTo>
                    <a:lnTo>
                      <a:pt x="917" y="71"/>
                    </a:lnTo>
                    <a:lnTo>
                      <a:pt x="987" y="0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4" name="Google Shape;174;p3"/>
              <p:cNvSpPr/>
              <p:nvPr/>
            </p:nvSpPr>
            <p:spPr>
              <a:xfrm>
                <a:off x="3501600" y="4357925"/>
                <a:ext cx="151575" cy="297825"/>
              </a:xfrm>
              <a:custGeom>
                <a:rect b="b" l="l" r="r" t="t"/>
                <a:pathLst>
                  <a:path extrusionOk="0" h="11913" w="6063">
                    <a:moveTo>
                      <a:pt x="4935" y="0"/>
                    </a:moveTo>
                    <a:lnTo>
                      <a:pt x="3737" y="1410"/>
                    </a:lnTo>
                    <a:lnTo>
                      <a:pt x="3314" y="2326"/>
                    </a:lnTo>
                    <a:lnTo>
                      <a:pt x="2891" y="3243"/>
                    </a:lnTo>
                    <a:lnTo>
                      <a:pt x="2609" y="4230"/>
                    </a:lnTo>
                    <a:lnTo>
                      <a:pt x="2397" y="5216"/>
                    </a:lnTo>
                    <a:lnTo>
                      <a:pt x="1833" y="6908"/>
                    </a:lnTo>
                    <a:lnTo>
                      <a:pt x="1270" y="8459"/>
                    </a:lnTo>
                    <a:lnTo>
                      <a:pt x="494" y="9939"/>
                    </a:lnTo>
                    <a:lnTo>
                      <a:pt x="142" y="10855"/>
                    </a:lnTo>
                    <a:lnTo>
                      <a:pt x="1" y="11137"/>
                    </a:lnTo>
                    <a:lnTo>
                      <a:pt x="71" y="11348"/>
                    </a:lnTo>
                    <a:lnTo>
                      <a:pt x="353" y="11419"/>
                    </a:lnTo>
                    <a:lnTo>
                      <a:pt x="635" y="11348"/>
                    </a:lnTo>
                    <a:lnTo>
                      <a:pt x="847" y="11137"/>
                    </a:lnTo>
                    <a:lnTo>
                      <a:pt x="988" y="10785"/>
                    </a:lnTo>
                    <a:lnTo>
                      <a:pt x="917" y="11207"/>
                    </a:lnTo>
                    <a:lnTo>
                      <a:pt x="917" y="11348"/>
                    </a:lnTo>
                    <a:lnTo>
                      <a:pt x="988" y="11419"/>
                    </a:lnTo>
                    <a:lnTo>
                      <a:pt x="1058" y="11489"/>
                    </a:lnTo>
                    <a:lnTo>
                      <a:pt x="1129" y="11489"/>
                    </a:lnTo>
                    <a:lnTo>
                      <a:pt x="1411" y="11348"/>
                    </a:lnTo>
                    <a:lnTo>
                      <a:pt x="1904" y="10996"/>
                    </a:lnTo>
                    <a:lnTo>
                      <a:pt x="2045" y="10855"/>
                    </a:lnTo>
                    <a:lnTo>
                      <a:pt x="2045" y="10714"/>
                    </a:lnTo>
                    <a:lnTo>
                      <a:pt x="2468" y="10503"/>
                    </a:lnTo>
                    <a:lnTo>
                      <a:pt x="2609" y="10503"/>
                    </a:lnTo>
                    <a:lnTo>
                      <a:pt x="2750" y="10573"/>
                    </a:lnTo>
                    <a:lnTo>
                      <a:pt x="2891" y="10644"/>
                    </a:lnTo>
                    <a:lnTo>
                      <a:pt x="2961" y="10785"/>
                    </a:lnTo>
                    <a:lnTo>
                      <a:pt x="3102" y="11278"/>
                    </a:lnTo>
                    <a:lnTo>
                      <a:pt x="3314" y="11630"/>
                    </a:lnTo>
                    <a:lnTo>
                      <a:pt x="3596" y="11842"/>
                    </a:lnTo>
                    <a:lnTo>
                      <a:pt x="3807" y="11912"/>
                    </a:lnTo>
                    <a:lnTo>
                      <a:pt x="4159" y="11771"/>
                    </a:lnTo>
                    <a:lnTo>
                      <a:pt x="4159" y="11630"/>
                    </a:lnTo>
                    <a:lnTo>
                      <a:pt x="4018" y="11278"/>
                    </a:lnTo>
                    <a:lnTo>
                      <a:pt x="3525" y="10503"/>
                    </a:lnTo>
                    <a:lnTo>
                      <a:pt x="3032" y="9586"/>
                    </a:lnTo>
                    <a:lnTo>
                      <a:pt x="2891" y="9234"/>
                    </a:lnTo>
                    <a:lnTo>
                      <a:pt x="2820" y="8881"/>
                    </a:lnTo>
                    <a:lnTo>
                      <a:pt x="3032" y="8952"/>
                    </a:lnTo>
                    <a:lnTo>
                      <a:pt x="3173" y="9022"/>
                    </a:lnTo>
                    <a:lnTo>
                      <a:pt x="3525" y="9304"/>
                    </a:lnTo>
                    <a:lnTo>
                      <a:pt x="3807" y="9727"/>
                    </a:lnTo>
                    <a:lnTo>
                      <a:pt x="4018" y="10150"/>
                    </a:lnTo>
                    <a:lnTo>
                      <a:pt x="4300" y="10644"/>
                    </a:lnTo>
                    <a:lnTo>
                      <a:pt x="4512" y="10996"/>
                    </a:lnTo>
                    <a:lnTo>
                      <a:pt x="4794" y="11207"/>
                    </a:lnTo>
                    <a:lnTo>
                      <a:pt x="4935" y="11278"/>
                    </a:lnTo>
                    <a:lnTo>
                      <a:pt x="5146" y="11278"/>
                    </a:lnTo>
                    <a:lnTo>
                      <a:pt x="5499" y="11137"/>
                    </a:lnTo>
                    <a:lnTo>
                      <a:pt x="5781" y="10926"/>
                    </a:lnTo>
                    <a:lnTo>
                      <a:pt x="5851" y="10714"/>
                    </a:lnTo>
                    <a:lnTo>
                      <a:pt x="5851" y="10362"/>
                    </a:lnTo>
                    <a:lnTo>
                      <a:pt x="5781" y="10080"/>
                    </a:lnTo>
                    <a:lnTo>
                      <a:pt x="5640" y="9727"/>
                    </a:lnTo>
                    <a:lnTo>
                      <a:pt x="5358" y="9163"/>
                    </a:lnTo>
                    <a:lnTo>
                      <a:pt x="5146" y="8881"/>
                    </a:lnTo>
                    <a:lnTo>
                      <a:pt x="4794" y="8600"/>
                    </a:lnTo>
                    <a:lnTo>
                      <a:pt x="4018" y="8106"/>
                    </a:lnTo>
                    <a:lnTo>
                      <a:pt x="3314" y="7754"/>
                    </a:lnTo>
                    <a:lnTo>
                      <a:pt x="3032" y="7613"/>
                    </a:lnTo>
                    <a:lnTo>
                      <a:pt x="2961" y="7472"/>
                    </a:lnTo>
                    <a:lnTo>
                      <a:pt x="2820" y="7049"/>
                    </a:lnTo>
                    <a:lnTo>
                      <a:pt x="2891" y="6485"/>
                    </a:lnTo>
                    <a:lnTo>
                      <a:pt x="3032" y="5851"/>
                    </a:lnTo>
                    <a:lnTo>
                      <a:pt x="3173" y="5146"/>
                    </a:lnTo>
                    <a:lnTo>
                      <a:pt x="3666" y="3807"/>
                    </a:lnTo>
                    <a:lnTo>
                      <a:pt x="4018" y="2820"/>
                    </a:lnTo>
                    <a:lnTo>
                      <a:pt x="4300" y="4018"/>
                    </a:lnTo>
                    <a:lnTo>
                      <a:pt x="4512" y="4793"/>
                    </a:lnTo>
                    <a:lnTo>
                      <a:pt x="4794" y="5569"/>
                    </a:lnTo>
                    <a:lnTo>
                      <a:pt x="5146" y="6203"/>
                    </a:lnTo>
                    <a:lnTo>
                      <a:pt x="5287" y="6344"/>
                    </a:lnTo>
                    <a:lnTo>
                      <a:pt x="5428" y="6485"/>
                    </a:lnTo>
                    <a:lnTo>
                      <a:pt x="5569" y="6485"/>
                    </a:lnTo>
                    <a:lnTo>
                      <a:pt x="5781" y="6344"/>
                    </a:lnTo>
                    <a:lnTo>
                      <a:pt x="5922" y="6062"/>
                    </a:lnTo>
                    <a:lnTo>
                      <a:pt x="6062" y="5639"/>
                    </a:lnTo>
                    <a:lnTo>
                      <a:pt x="6062" y="5428"/>
                    </a:lnTo>
                    <a:lnTo>
                      <a:pt x="5922" y="5075"/>
                    </a:lnTo>
                    <a:lnTo>
                      <a:pt x="5569" y="4159"/>
                    </a:lnTo>
                    <a:lnTo>
                      <a:pt x="5146" y="3313"/>
                    </a:lnTo>
                    <a:lnTo>
                      <a:pt x="4935" y="2679"/>
                    </a:lnTo>
                    <a:lnTo>
                      <a:pt x="4794" y="1974"/>
                    </a:lnTo>
                    <a:lnTo>
                      <a:pt x="4723" y="1340"/>
                    </a:lnTo>
                    <a:lnTo>
                      <a:pt x="4794" y="776"/>
                    </a:lnTo>
                    <a:lnTo>
                      <a:pt x="4935" y="0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5" name="Google Shape;175;p3"/>
              <p:cNvSpPr/>
              <p:nvPr/>
            </p:nvSpPr>
            <p:spPr>
              <a:xfrm>
                <a:off x="3487525" y="4421350"/>
                <a:ext cx="82825" cy="112800"/>
              </a:xfrm>
              <a:custGeom>
                <a:rect b="b" l="l" r="r" t="t"/>
                <a:pathLst>
                  <a:path extrusionOk="0" h="4512" w="3313">
                    <a:moveTo>
                      <a:pt x="3031" y="1"/>
                    </a:moveTo>
                    <a:lnTo>
                      <a:pt x="2749" y="71"/>
                    </a:lnTo>
                    <a:lnTo>
                      <a:pt x="2326" y="353"/>
                    </a:lnTo>
                    <a:lnTo>
                      <a:pt x="1762" y="776"/>
                    </a:lnTo>
                    <a:lnTo>
                      <a:pt x="1269" y="1199"/>
                    </a:lnTo>
                    <a:lnTo>
                      <a:pt x="705" y="1833"/>
                    </a:lnTo>
                    <a:lnTo>
                      <a:pt x="282" y="2468"/>
                    </a:lnTo>
                    <a:lnTo>
                      <a:pt x="70" y="2750"/>
                    </a:lnTo>
                    <a:lnTo>
                      <a:pt x="0" y="3032"/>
                    </a:lnTo>
                    <a:lnTo>
                      <a:pt x="0" y="3596"/>
                    </a:lnTo>
                    <a:lnTo>
                      <a:pt x="70" y="3878"/>
                    </a:lnTo>
                    <a:lnTo>
                      <a:pt x="211" y="4230"/>
                    </a:lnTo>
                    <a:lnTo>
                      <a:pt x="352" y="4441"/>
                    </a:lnTo>
                    <a:lnTo>
                      <a:pt x="423" y="4512"/>
                    </a:lnTo>
                    <a:lnTo>
                      <a:pt x="634" y="4512"/>
                    </a:lnTo>
                    <a:lnTo>
                      <a:pt x="775" y="4371"/>
                    </a:lnTo>
                    <a:lnTo>
                      <a:pt x="987" y="4018"/>
                    </a:lnTo>
                    <a:lnTo>
                      <a:pt x="1903" y="2609"/>
                    </a:lnTo>
                    <a:lnTo>
                      <a:pt x="2467" y="1693"/>
                    </a:lnTo>
                    <a:lnTo>
                      <a:pt x="2960" y="917"/>
                    </a:lnTo>
                    <a:lnTo>
                      <a:pt x="3242" y="283"/>
                    </a:lnTo>
                    <a:lnTo>
                      <a:pt x="3313" y="71"/>
                    </a:lnTo>
                    <a:lnTo>
                      <a:pt x="3242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76" name="Google Shape;176;p3"/>
              <p:cNvSpPr/>
              <p:nvPr/>
            </p:nvSpPr>
            <p:spPr>
              <a:xfrm>
                <a:off x="3621425" y="4657475"/>
                <a:ext cx="89900" cy="84625"/>
              </a:xfrm>
              <a:custGeom>
                <a:rect b="b" l="l" r="r" t="t"/>
                <a:pathLst>
                  <a:path extrusionOk="0" h="3385" w="3596">
                    <a:moveTo>
                      <a:pt x="3595" y="1"/>
                    </a:moveTo>
                    <a:lnTo>
                      <a:pt x="3102" y="71"/>
                    </a:lnTo>
                    <a:lnTo>
                      <a:pt x="2538" y="283"/>
                    </a:lnTo>
                    <a:lnTo>
                      <a:pt x="2045" y="565"/>
                    </a:lnTo>
                    <a:lnTo>
                      <a:pt x="1551" y="917"/>
                    </a:lnTo>
                    <a:lnTo>
                      <a:pt x="1058" y="1340"/>
                    </a:lnTo>
                    <a:lnTo>
                      <a:pt x="635" y="1763"/>
                    </a:lnTo>
                    <a:lnTo>
                      <a:pt x="353" y="2256"/>
                    </a:lnTo>
                    <a:lnTo>
                      <a:pt x="142" y="2679"/>
                    </a:lnTo>
                    <a:lnTo>
                      <a:pt x="1" y="2961"/>
                    </a:lnTo>
                    <a:lnTo>
                      <a:pt x="1" y="3173"/>
                    </a:lnTo>
                    <a:lnTo>
                      <a:pt x="1" y="3314"/>
                    </a:lnTo>
                    <a:lnTo>
                      <a:pt x="71" y="3384"/>
                    </a:lnTo>
                    <a:lnTo>
                      <a:pt x="353" y="3384"/>
                    </a:lnTo>
                    <a:lnTo>
                      <a:pt x="706" y="3173"/>
                    </a:lnTo>
                    <a:lnTo>
                      <a:pt x="1410" y="2609"/>
                    </a:lnTo>
                    <a:lnTo>
                      <a:pt x="1692" y="2397"/>
                    </a:lnTo>
                    <a:lnTo>
                      <a:pt x="2115" y="1904"/>
                    </a:lnTo>
                    <a:lnTo>
                      <a:pt x="2609" y="1058"/>
                    </a:lnTo>
                    <a:lnTo>
                      <a:pt x="3173" y="353"/>
                    </a:lnTo>
                    <a:lnTo>
                      <a:pt x="3384" y="142"/>
                    </a:lnTo>
                    <a:lnTo>
                      <a:pt x="3595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77" name="Google Shape;177;p3"/>
            <p:cNvSpPr/>
            <p:nvPr/>
          </p:nvSpPr>
          <p:spPr>
            <a:xfrm>
              <a:off x="1660700" y="3957925"/>
              <a:ext cx="244950" cy="246725"/>
            </a:xfrm>
            <a:custGeom>
              <a:rect b="b" l="l" r="r" t="t"/>
              <a:pathLst>
                <a:path extrusionOk="0" h="9869" w="9798">
                  <a:moveTo>
                    <a:pt x="4582" y="635"/>
                  </a:moveTo>
                  <a:lnTo>
                    <a:pt x="4864" y="705"/>
                  </a:lnTo>
                  <a:lnTo>
                    <a:pt x="5145" y="846"/>
                  </a:lnTo>
                  <a:lnTo>
                    <a:pt x="5357" y="1058"/>
                  </a:lnTo>
                  <a:lnTo>
                    <a:pt x="5498" y="1269"/>
                  </a:lnTo>
                  <a:lnTo>
                    <a:pt x="5568" y="1481"/>
                  </a:lnTo>
                  <a:lnTo>
                    <a:pt x="5568" y="1763"/>
                  </a:lnTo>
                  <a:lnTo>
                    <a:pt x="5568" y="2045"/>
                  </a:lnTo>
                  <a:lnTo>
                    <a:pt x="5357" y="2679"/>
                  </a:lnTo>
                  <a:lnTo>
                    <a:pt x="4864" y="3807"/>
                  </a:lnTo>
                  <a:lnTo>
                    <a:pt x="4723" y="4230"/>
                  </a:lnTo>
                  <a:lnTo>
                    <a:pt x="4652" y="4441"/>
                  </a:lnTo>
                  <a:lnTo>
                    <a:pt x="4723" y="4582"/>
                  </a:lnTo>
                  <a:lnTo>
                    <a:pt x="3736" y="3948"/>
                  </a:lnTo>
                  <a:lnTo>
                    <a:pt x="2890" y="3243"/>
                  </a:lnTo>
                  <a:lnTo>
                    <a:pt x="2679" y="3031"/>
                  </a:lnTo>
                  <a:lnTo>
                    <a:pt x="2538" y="2820"/>
                  </a:lnTo>
                  <a:lnTo>
                    <a:pt x="2467" y="2538"/>
                  </a:lnTo>
                  <a:lnTo>
                    <a:pt x="2467" y="2326"/>
                  </a:lnTo>
                  <a:lnTo>
                    <a:pt x="2538" y="2045"/>
                  </a:lnTo>
                  <a:lnTo>
                    <a:pt x="2608" y="1833"/>
                  </a:lnTo>
                  <a:lnTo>
                    <a:pt x="2890" y="1340"/>
                  </a:lnTo>
                  <a:lnTo>
                    <a:pt x="3313" y="987"/>
                  </a:lnTo>
                  <a:lnTo>
                    <a:pt x="3806" y="705"/>
                  </a:lnTo>
                  <a:lnTo>
                    <a:pt x="4370" y="635"/>
                  </a:lnTo>
                  <a:close/>
                  <a:moveTo>
                    <a:pt x="7753" y="2820"/>
                  </a:moveTo>
                  <a:lnTo>
                    <a:pt x="8106" y="2890"/>
                  </a:lnTo>
                  <a:lnTo>
                    <a:pt x="8388" y="2961"/>
                  </a:lnTo>
                  <a:lnTo>
                    <a:pt x="8599" y="3102"/>
                  </a:lnTo>
                  <a:lnTo>
                    <a:pt x="8740" y="3313"/>
                  </a:lnTo>
                  <a:lnTo>
                    <a:pt x="8881" y="3525"/>
                  </a:lnTo>
                  <a:lnTo>
                    <a:pt x="8952" y="3807"/>
                  </a:lnTo>
                  <a:lnTo>
                    <a:pt x="8952" y="4089"/>
                  </a:lnTo>
                  <a:lnTo>
                    <a:pt x="8952" y="4371"/>
                  </a:lnTo>
                  <a:lnTo>
                    <a:pt x="8952" y="4652"/>
                  </a:lnTo>
                  <a:lnTo>
                    <a:pt x="8811" y="4864"/>
                  </a:lnTo>
                  <a:lnTo>
                    <a:pt x="8740" y="5146"/>
                  </a:lnTo>
                  <a:lnTo>
                    <a:pt x="8529" y="5357"/>
                  </a:lnTo>
                  <a:lnTo>
                    <a:pt x="8317" y="5498"/>
                  </a:lnTo>
                  <a:lnTo>
                    <a:pt x="8106" y="5639"/>
                  </a:lnTo>
                  <a:lnTo>
                    <a:pt x="7824" y="5710"/>
                  </a:lnTo>
                  <a:lnTo>
                    <a:pt x="7471" y="5639"/>
                  </a:lnTo>
                  <a:lnTo>
                    <a:pt x="7049" y="5569"/>
                  </a:lnTo>
                  <a:lnTo>
                    <a:pt x="6696" y="5428"/>
                  </a:lnTo>
                  <a:lnTo>
                    <a:pt x="6414" y="5287"/>
                  </a:lnTo>
                  <a:lnTo>
                    <a:pt x="6203" y="5075"/>
                  </a:lnTo>
                  <a:lnTo>
                    <a:pt x="6132" y="4864"/>
                  </a:lnTo>
                  <a:lnTo>
                    <a:pt x="5991" y="4582"/>
                  </a:lnTo>
                  <a:lnTo>
                    <a:pt x="5991" y="4371"/>
                  </a:lnTo>
                  <a:lnTo>
                    <a:pt x="6062" y="4089"/>
                  </a:lnTo>
                  <a:lnTo>
                    <a:pt x="6132" y="3807"/>
                  </a:lnTo>
                  <a:lnTo>
                    <a:pt x="6273" y="3595"/>
                  </a:lnTo>
                  <a:lnTo>
                    <a:pt x="6414" y="3384"/>
                  </a:lnTo>
                  <a:lnTo>
                    <a:pt x="6626" y="3172"/>
                  </a:lnTo>
                  <a:lnTo>
                    <a:pt x="6908" y="3031"/>
                  </a:lnTo>
                  <a:lnTo>
                    <a:pt x="7189" y="2890"/>
                  </a:lnTo>
                  <a:lnTo>
                    <a:pt x="7471" y="2820"/>
                  </a:lnTo>
                  <a:close/>
                  <a:moveTo>
                    <a:pt x="5921" y="5992"/>
                  </a:moveTo>
                  <a:lnTo>
                    <a:pt x="6555" y="6133"/>
                  </a:lnTo>
                  <a:lnTo>
                    <a:pt x="7260" y="6415"/>
                  </a:lnTo>
                  <a:lnTo>
                    <a:pt x="7824" y="6767"/>
                  </a:lnTo>
                  <a:lnTo>
                    <a:pt x="8035" y="6978"/>
                  </a:lnTo>
                  <a:lnTo>
                    <a:pt x="8176" y="7190"/>
                  </a:lnTo>
                  <a:lnTo>
                    <a:pt x="8317" y="7401"/>
                  </a:lnTo>
                  <a:lnTo>
                    <a:pt x="8317" y="7613"/>
                  </a:lnTo>
                  <a:lnTo>
                    <a:pt x="8247" y="7824"/>
                  </a:lnTo>
                  <a:lnTo>
                    <a:pt x="8035" y="8036"/>
                  </a:lnTo>
                  <a:lnTo>
                    <a:pt x="7683" y="8318"/>
                  </a:lnTo>
                  <a:lnTo>
                    <a:pt x="7260" y="8529"/>
                  </a:lnTo>
                  <a:lnTo>
                    <a:pt x="6837" y="8670"/>
                  </a:lnTo>
                  <a:lnTo>
                    <a:pt x="6414" y="8741"/>
                  </a:lnTo>
                  <a:lnTo>
                    <a:pt x="5991" y="8741"/>
                  </a:lnTo>
                  <a:lnTo>
                    <a:pt x="5639" y="8670"/>
                  </a:lnTo>
                  <a:lnTo>
                    <a:pt x="5286" y="8529"/>
                  </a:lnTo>
                  <a:lnTo>
                    <a:pt x="4934" y="8388"/>
                  </a:lnTo>
                  <a:lnTo>
                    <a:pt x="4652" y="8177"/>
                  </a:lnTo>
                  <a:lnTo>
                    <a:pt x="4441" y="7965"/>
                  </a:lnTo>
                  <a:lnTo>
                    <a:pt x="4300" y="7683"/>
                  </a:lnTo>
                  <a:lnTo>
                    <a:pt x="4229" y="7401"/>
                  </a:lnTo>
                  <a:lnTo>
                    <a:pt x="4300" y="7119"/>
                  </a:lnTo>
                  <a:lnTo>
                    <a:pt x="4370" y="6767"/>
                  </a:lnTo>
                  <a:lnTo>
                    <a:pt x="4652" y="6415"/>
                  </a:lnTo>
                  <a:lnTo>
                    <a:pt x="5004" y="6062"/>
                  </a:lnTo>
                  <a:lnTo>
                    <a:pt x="5145" y="5992"/>
                  </a:lnTo>
                  <a:close/>
                  <a:moveTo>
                    <a:pt x="4229" y="5498"/>
                  </a:moveTo>
                  <a:lnTo>
                    <a:pt x="3877" y="6767"/>
                  </a:lnTo>
                  <a:lnTo>
                    <a:pt x="3313" y="7965"/>
                  </a:lnTo>
                  <a:lnTo>
                    <a:pt x="3031" y="8459"/>
                  </a:lnTo>
                  <a:lnTo>
                    <a:pt x="2608" y="8670"/>
                  </a:lnTo>
                  <a:lnTo>
                    <a:pt x="2256" y="8811"/>
                  </a:lnTo>
                  <a:lnTo>
                    <a:pt x="1903" y="8811"/>
                  </a:lnTo>
                  <a:lnTo>
                    <a:pt x="1551" y="8600"/>
                  </a:lnTo>
                  <a:lnTo>
                    <a:pt x="1269" y="8318"/>
                  </a:lnTo>
                  <a:lnTo>
                    <a:pt x="1057" y="7895"/>
                  </a:lnTo>
                  <a:lnTo>
                    <a:pt x="916" y="7401"/>
                  </a:lnTo>
                  <a:lnTo>
                    <a:pt x="916" y="6978"/>
                  </a:lnTo>
                  <a:lnTo>
                    <a:pt x="987" y="6697"/>
                  </a:lnTo>
                  <a:lnTo>
                    <a:pt x="1057" y="6415"/>
                  </a:lnTo>
                  <a:lnTo>
                    <a:pt x="1128" y="6203"/>
                  </a:lnTo>
                  <a:lnTo>
                    <a:pt x="1339" y="5992"/>
                  </a:lnTo>
                  <a:lnTo>
                    <a:pt x="1480" y="5851"/>
                  </a:lnTo>
                  <a:lnTo>
                    <a:pt x="1974" y="5639"/>
                  </a:lnTo>
                  <a:lnTo>
                    <a:pt x="2538" y="5498"/>
                  </a:lnTo>
                  <a:close/>
                  <a:moveTo>
                    <a:pt x="4652" y="0"/>
                  </a:moveTo>
                  <a:lnTo>
                    <a:pt x="4018" y="141"/>
                  </a:lnTo>
                  <a:lnTo>
                    <a:pt x="3383" y="423"/>
                  </a:lnTo>
                  <a:lnTo>
                    <a:pt x="2749" y="776"/>
                  </a:lnTo>
                  <a:lnTo>
                    <a:pt x="2185" y="1269"/>
                  </a:lnTo>
                  <a:lnTo>
                    <a:pt x="1833" y="1833"/>
                  </a:lnTo>
                  <a:lnTo>
                    <a:pt x="1692" y="2115"/>
                  </a:lnTo>
                  <a:lnTo>
                    <a:pt x="1551" y="2397"/>
                  </a:lnTo>
                  <a:lnTo>
                    <a:pt x="1551" y="2679"/>
                  </a:lnTo>
                  <a:lnTo>
                    <a:pt x="1551" y="3031"/>
                  </a:lnTo>
                  <a:lnTo>
                    <a:pt x="1692" y="3313"/>
                  </a:lnTo>
                  <a:lnTo>
                    <a:pt x="1833" y="3595"/>
                  </a:lnTo>
                  <a:lnTo>
                    <a:pt x="2044" y="3877"/>
                  </a:lnTo>
                  <a:lnTo>
                    <a:pt x="2397" y="4089"/>
                  </a:lnTo>
                  <a:lnTo>
                    <a:pt x="2820" y="4371"/>
                  </a:lnTo>
                  <a:lnTo>
                    <a:pt x="3313" y="4582"/>
                  </a:lnTo>
                  <a:lnTo>
                    <a:pt x="3947" y="4793"/>
                  </a:lnTo>
                  <a:lnTo>
                    <a:pt x="4652" y="4934"/>
                  </a:lnTo>
                  <a:lnTo>
                    <a:pt x="4511" y="5075"/>
                  </a:lnTo>
                  <a:lnTo>
                    <a:pt x="4300" y="5146"/>
                  </a:lnTo>
                  <a:lnTo>
                    <a:pt x="3736" y="5146"/>
                  </a:lnTo>
                  <a:lnTo>
                    <a:pt x="3031" y="5005"/>
                  </a:lnTo>
                  <a:lnTo>
                    <a:pt x="2256" y="4864"/>
                  </a:lnTo>
                  <a:lnTo>
                    <a:pt x="1480" y="4864"/>
                  </a:lnTo>
                  <a:lnTo>
                    <a:pt x="1128" y="5005"/>
                  </a:lnTo>
                  <a:lnTo>
                    <a:pt x="846" y="5146"/>
                  </a:lnTo>
                  <a:lnTo>
                    <a:pt x="564" y="5357"/>
                  </a:lnTo>
                  <a:lnTo>
                    <a:pt x="282" y="5710"/>
                  </a:lnTo>
                  <a:lnTo>
                    <a:pt x="141" y="6203"/>
                  </a:lnTo>
                  <a:lnTo>
                    <a:pt x="0" y="6767"/>
                  </a:lnTo>
                  <a:lnTo>
                    <a:pt x="0" y="7260"/>
                  </a:lnTo>
                  <a:lnTo>
                    <a:pt x="71" y="7683"/>
                  </a:lnTo>
                  <a:lnTo>
                    <a:pt x="141" y="8106"/>
                  </a:lnTo>
                  <a:lnTo>
                    <a:pt x="282" y="8459"/>
                  </a:lnTo>
                  <a:lnTo>
                    <a:pt x="494" y="8811"/>
                  </a:lnTo>
                  <a:lnTo>
                    <a:pt x="705" y="9093"/>
                  </a:lnTo>
                  <a:lnTo>
                    <a:pt x="987" y="9375"/>
                  </a:lnTo>
                  <a:lnTo>
                    <a:pt x="1269" y="9586"/>
                  </a:lnTo>
                  <a:lnTo>
                    <a:pt x="1621" y="9727"/>
                  </a:lnTo>
                  <a:lnTo>
                    <a:pt x="1974" y="9798"/>
                  </a:lnTo>
                  <a:lnTo>
                    <a:pt x="2326" y="9868"/>
                  </a:lnTo>
                  <a:lnTo>
                    <a:pt x="2679" y="9798"/>
                  </a:lnTo>
                  <a:lnTo>
                    <a:pt x="3031" y="9657"/>
                  </a:lnTo>
                  <a:lnTo>
                    <a:pt x="3383" y="9445"/>
                  </a:lnTo>
                  <a:lnTo>
                    <a:pt x="3736" y="9163"/>
                  </a:lnTo>
                  <a:lnTo>
                    <a:pt x="4018" y="8741"/>
                  </a:lnTo>
                  <a:lnTo>
                    <a:pt x="4018" y="8952"/>
                  </a:lnTo>
                  <a:lnTo>
                    <a:pt x="4088" y="9163"/>
                  </a:lnTo>
                  <a:lnTo>
                    <a:pt x="4229" y="9375"/>
                  </a:lnTo>
                  <a:lnTo>
                    <a:pt x="4300" y="9516"/>
                  </a:lnTo>
                  <a:lnTo>
                    <a:pt x="4723" y="9727"/>
                  </a:lnTo>
                  <a:lnTo>
                    <a:pt x="5145" y="9798"/>
                  </a:lnTo>
                  <a:lnTo>
                    <a:pt x="5709" y="9798"/>
                  </a:lnTo>
                  <a:lnTo>
                    <a:pt x="6273" y="9727"/>
                  </a:lnTo>
                  <a:lnTo>
                    <a:pt x="6837" y="9586"/>
                  </a:lnTo>
                  <a:lnTo>
                    <a:pt x="7401" y="9375"/>
                  </a:lnTo>
                  <a:lnTo>
                    <a:pt x="7965" y="9093"/>
                  </a:lnTo>
                  <a:lnTo>
                    <a:pt x="8458" y="8741"/>
                  </a:lnTo>
                  <a:lnTo>
                    <a:pt x="8811" y="8388"/>
                  </a:lnTo>
                  <a:lnTo>
                    <a:pt x="9093" y="7965"/>
                  </a:lnTo>
                  <a:lnTo>
                    <a:pt x="9234" y="7542"/>
                  </a:lnTo>
                  <a:lnTo>
                    <a:pt x="9234" y="7331"/>
                  </a:lnTo>
                  <a:lnTo>
                    <a:pt x="9163" y="7190"/>
                  </a:lnTo>
                  <a:lnTo>
                    <a:pt x="9093" y="6978"/>
                  </a:lnTo>
                  <a:lnTo>
                    <a:pt x="8952" y="6767"/>
                  </a:lnTo>
                  <a:lnTo>
                    <a:pt x="8740" y="6556"/>
                  </a:lnTo>
                  <a:lnTo>
                    <a:pt x="8458" y="6344"/>
                  </a:lnTo>
                  <a:lnTo>
                    <a:pt x="8811" y="6203"/>
                  </a:lnTo>
                  <a:lnTo>
                    <a:pt x="9093" y="5992"/>
                  </a:lnTo>
                  <a:lnTo>
                    <a:pt x="9374" y="5710"/>
                  </a:lnTo>
                  <a:lnTo>
                    <a:pt x="9515" y="5357"/>
                  </a:lnTo>
                  <a:lnTo>
                    <a:pt x="9656" y="5005"/>
                  </a:lnTo>
                  <a:lnTo>
                    <a:pt x="9727" y="4652"/>
                  </a:lnTo>
                  <a:lnTo>
                    <a:pt x="9797" y="4230"/>
                  </a:lnTo>
                  <a:lnTo>
                    <a:pt x="9797" y="3877"/>
                  </a:lnTo>
                  <a:lnTo>
                    <a:pt x="9727" y="3525"/>
                  </a:lnTo>
                  <a:lnTo>
                    <a:pt x="9656" y="3172"/>
                  </a:lnTo>
                  <a:lnTo>
                    <a:pt x="9515" y="2890"/>
                  </a:lnTo>
                  <a:lnTo>
                    <a:pt x="9374" y="2679"/>
                  </a:lnTo>
                  <a:lnTo>
                    <a:pt x="9163" y="2467"/>
                  </a:lnTo>
                  <a:lnTo>
                    <a:pt x="8952" y="2256"/>
                  </a:lnTo>
                  <a:lnTo>
                    <a:pt x="8740" y="2186"/>
                  </a:lnTo>
                  <a:lnTo>
                    <a:pt x="8458" y="2045"/>
                  </a:lnTo>
                  <a:lnTo>
                    <a:pt x="7965" y="1974"/>
                  </a:lnTo>
                  <a:lnTo>
                    <a:pt x="7401" y="2115"/>
                  </a:lnTo>
                  <a:lnTo>
                    <a:pt x="6837" y="2397"/>
                  </a:lnTo>
                  <a:lnTo>
                    <a:pt x="6273" y="2749"/>
                  </a:lnTo>
                  <a:lnTo>
                    <a:pt x="6344" y="2186"/>
                  </a:lnTo>
                  <a:lnTo>
                    <a:pt x="6344" y="1692"/>
                  </a:lnTo>
                  <a:lnTo>
                    <a:pt x="6273" y="1269"/>
                  </a:lnTo>
                  <a:lnTo>
                    <a:pt x="6132" y="917"/>
                  </a:lnTo>
                  <a:lnTo>
                    <a:pt x="5991" y="635"/>
                  </a:lnTo>
                  <a:lnTo>
                    <a:pt x="5780" y="353"/>
                  </a:lnTo>
                  <a:lnTo>
                    <a:pt x="5498" y="212"/>
                  </a:lnTo>
                  <a:lnTo>
                    <a:pt x="5286" y="71"/>
                  </a:lnTo>
                  <a:lnTo>
                    <a:pt x="4934" y="71"/>
                  </a:lnTo>
                  <a:lnTo>
                    <a:pt x="4652" y="0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" name="Google Shape;178;p3"/>
            <p:cNvSpPr/>
            <p:nvPr/>
          </p:nvSpPr>
          <p:spPr>
            <a:xfrm>
              <a:off x="971725" y="3707700"/>
              <a:ext cx="220275" cy="341875"/>
            </a:xfrm>
            <a:custGeom>
              <a:rect b="b" l="l" r="r" t="t"/>
              <a:pathLst>
                <a:path extrusionOk="0" h="13675" w="8811">
                  <a:moveTo>
                    <a:pt x="5075" y="6838"/>
                  </a:moveTo>
                  <a:lnTo>
                    <a:pt x="5921" y="7261"/>
                  </a:lnTo>
                  <a:lnTo>
                    <a:pt x="6907" y="7824"/>
                  </a:lnTo>
                  <a:lnTo>
                    <a:pt x="7330" y="8177"/>
                  </a:lnTo>
                  <a:lnTo>
                    <a:pt x="7683" y="8529"/>
                  </a:lnTo>
                  <a:lnTo>
                    <a:pt x="8035" y="8952"/>
                  </a:lnTo>
                  <a:lnTo>
                    <a:pt x="8247" y="9375"/>
                  </a:lnTo>
                  <a:lnTo>
                    <a:pt x="8247" y="9375"/>
                  </a:lnTo>
                  <a:lnTo>
                    <a:pt x="7330" y="8811"/>
                  </a:lnTo>
                  <a:lnTo>
                    <a:pt x="6485" y="8318"/>
                  </a:lnTo>
                  <a:lnTo>
                    <a:pt x="6132" y="8036"/>
                  </a:lnTo>
                  <a:lnTo>
                    <a:pt x="5709" y="7684"/>
                  </a:lnTo>
                  <a:lnTo>
                    <a:pt x="5357" y="7331"/>
                  </a:lnTo>
                  <a:lnTo>
                    <a:pt x="5075" y="6838"/>
                  </a:lnTo>
                  <a:close/>
                  <a:moveTo>
                    <a:pt x="3877" y="7261"/>
                  </a:moveTo>
                  <a:lnTo>
                    <a:pt x="4370" y="10009"/>
                  </a:lnTo>
                  <a:lnTo>
                    <a:pt x="4652" y="11701"/>
                  </a:lnTo>
                  <a:lnTo>
                    <a:pt x="4722" y="12406"/>
                  </a:lnTo>
                  <a:lnTo>
                    <a:pt x="4159" y="11983"/>
                  </a:lnTo>
                  <a:lnTo>
                    <a:pt x="3947" y="9657"/>
                  </a:lnTo>
                  <a:lnTo>
                    <a:pt x="3877" y="7261"/>
                  </a:lnTo>
                  <a:close/>
                  <a:moveTo>
                    <a:pt x="3383" y="1"/>
                  </a:moveTo>
                  <a:lnTo>
                    <a:pt x="3242" y="71"/>
                  </a:lnTo>
                  <a:lnTo>
                    <a:pt x="3172" y="212"/>
                  </a:lnTo>
                  <a:lnTo>
                    <a:pt x="3101" y="494"/>
                  </a:lnTo>
                  <a:lnTo>
                    <a:pt x="2960" y="1199"/>
                  </a:lnTo>
                  <a:lnTo>
                    <a:pt x="2890" y="2115"/>
                  </a:lnTo>
                  <a:lnTo>
                    <a:pt x="2749" y="4018"/>
                  </a:lnTo>
                  <a:lnTo>
                    <a:pt x="2678" y="5358"/>
                  </a:lnTo>
                  <a:lnTo>
                    <a:pt x="2678" y="6133"/>
                  </a:lnTo>
                  <a:lnTo>
                    <a:pt x="2608" y="7120"/>
                  </a:lnTo>
                  <a:lnTo>
                    <a:pt x="2608" y="8177"/>
                  </a:lnTo>
                  <a:lnTo>
                    <a:pt x="2537" y="9305"/>
                  </a:lnTo>
                  <a:lnTo>
                    <a:pt x="2326" y="10432"/>
                  </a:lnTo>
                  <a:lnTo>
                    <a:pt x="2185" y="10926"/>
                  </a:lnTo>
                  <a:lnTo>
                    <a:pt x="2044" y="11419"/>
                  </a:lnTo>
                  <a:lnTo>
                    <a:pt x="1833" y="11842"/>
                  </a:lnTo>
                  <a:lnTo>
                    <a:pt x="1551" y="12265"/>
                  </a:lnTo>
                  <a:lnTo>
                    <a:pt x="1269" y="12547"/>
                  </a:lnTo>
                  <a:lnTo>
                    <a:pt x="916" y="12829"/>
                  </a:lnTo>
                  <a:lnTo>
                    <a:pt x="916" y="12758"/>
                  </a:lnTo>
                  <a:lnTo>
                    <a:pt x="916" y="12547"/>
                  </a:lnTo>
                  <a:lnTo>
                    <a:pt x="1057" y="11772"/>
                  </a:lnTo>
                  <a:lnTo>
                    <a:pt x="1551" y="9375"/>
                  </a:lnTo>
                  <a:lnTo>
                    <a:pt x="1903" y="8106"/>
                  </a:lnTo>
                  <a:lnTo>
                    <a:pt x="2256" y="7049"/>
                  </a:lnTo>
                  <a:lnTo>
                    <a:pt x="2537" y="6274"/>
                  </a:lnTo>
                  <a:lnTo>
                    <a:pt x="2678" y="6062"/>
                  </a:lnTo>
                  <a:lnTo>
                    <a:pt x="2537" y="6203"/>
                  </a:lnTo>
                  <a:lnTo>
                    <a:pt x="2185" y="6767"/>
                  </a:lnTo>
                  <a:lnTo>
                    <a:pt x="1762" y="7613"/>
                  </a:lnTo>
                  <a:lnTo>
                    <a:pt x="1339" y="8600"/>
                  </a:lnTo>
                  <a:lnTo>
                    <a:pt x="493" y="10573"/>
                  </a:lnTo>
                  <a:lnTo>
                    <a:pt x="71" y="11631"/>
                  </a:lnTo>
                  <a:lnTo>
                    <a:pt x="0" y="12335"/>
                  </a:lnTo>
                  <a:lnTo>
                    <a:pt x="0" y="12899"/>
                  </a:lnTo>
                  <a:lnTo>
                    <a:pt x="0" y="13252"/>
                  </a:lnTo>
                  <a:lnTo>
                    <a:pt x="141" y="13534"/>
                  </a:lnTo>
                  <a:lnTo>
                    <a:pt x="282" y="13604"/>
                  </a:lnTo>
                  <a:lnTo>
                    <a:pt x="493" y="13675"/>
                  </a:lnTo>
                  <a:lnTo>
                    <a:pt x="705" y="13604"/>
                  </a:lnTo>
                  <a:lnTo>
                    <a:pt x="987" y="13393"/>
                  </a:lnTo>
                  <a:lnTo>
                    <a:pt x="1551" y="12899"/>
                  </a:lnTo>
                  <a:lnTo>
                    <a:pt x="2115" y="12124"/>
                  </a:lnTo>
                  <a:lnTo>
                    <a:pt x="2608" y="11278"/>
                  </a:lnTo>
                  <a:lnTo>
                    <a:pt x="2960" y="10432"/>
                  </a:lnTo>
                  <a:lnTo>
                    <a:pt x="3101" y="11419"/>
                  </a:lnTo>
                  <a:lnTo>
                    <a:pt x="3242" y="12124"/>
                  </a:lnTo>
                  <a:lnTo>
                    <a:pt x="3454" y="12758"/>
                  </a:lnTo>
                  <a:lnTo>
                    <a:pt x="3736" y="13252"/>
                  </a:lnTo>
                  <a:lnTo>
                    <a:pt x="3947" y="13463"/>
                  </a:lnTo>
                  <a:lnTo>
                    <a:pt x="4159" y="13604"/>
                  </a:lnTo>
                  <a:lnTo>
                    <a:pt x="4370" y="13675"/>
                  </a:lnTo>
                  <a:lnTo>
                    <a:pt x="4582" y="13675"/>
                  </a:lnTo>
                  <a:lnTo>
                    <a:pt x="4863" y="13604"/>
                  </a:lnTo>
                  <a:lnTo>
                    <a:pt x="5145" y="13393"/>
                  </a:lnTo>
                  <a:lnTo>
                    <a:pt x="5357" y="13252"/>
                  </a:lnTo>
                  <a:lnTo>
                    <a:pt x="5498" y="12970"/>
                  </a:lnTo>
                  <a:lnTo>
                    <a:pt x="5568" y="12758"/>
                  </a:lnTo>
                  <a:lnTo>
                    <a:pt x="5639" y="12476"/>
                  </a:lnTo>
                  <a:lnTo>
                    <a:pt x="5639" y="11772"/>
                  </a:lnTo>
                  <a:lnTo>
                    <a:pt x="5639" y="11067"/>
                  </a:lnTo>
                  <a:lnTo>
                    <a:pt x="5357" y="9657"/>
                  </a:lnTo>
                  <a:lnTo>
                    <a:pt x="5145" y="8600"/>
                  </a:lnTo>
                  <a:lnTo>
                    <a:pt x="5498" y="8882"/>
                  </a:lnTo>
                  <a:lnTo>
                    <a:pt x="5921" y="9093"/>
                  </a:lnTo>
                  <a:lnTo>
                    <a:pt x="6696" y="9516"/>
                  </a:lnTo>
                  <a:lnTo>
                    <a:pt x="7471" y="9939"/>
                  </a:lnTo>
                  <a:lnTo>
                    <a:pt x="7894" y="10221"/>
                  </a:lnTo>
                  <a:lnTo>
                    <a:pt x="8176" y="10503"/>
                  </a:lnTo>
                  <a:lnTo>
                    <a:pt x="8317" y="10644"/>
                  </a:lnTo>
                  <a:lnTo>
                    <a:pt x="8458" y="10714"/>
                  </a:lnTo>
                  <a:lnTo>
                    <a:pt x="8599" y="10714"/>
                  </a:lnTo>
                  <a:lnTo>
                    <a:pt x="8670" y="10644"/>
                  </a:lnTo>
                  <a:lnTo>
                    <a:pt x="8740" y="10362"/>
                  </a:lnTo>
                  <a:lnTo>
                    <a:pt x="8811" y="10009"/>
                  </a:lnTo>
                  <a:lnTo>
                    <a:pt x="8811" y="9023"/>
                  </a:lnTo>
                  <a:lnTo>
                    <a:pt x="8670" y="8388"/>
                  </a:lnTo>
                  <a:lnTo>
                    <a:pt x="8529" y="8106"/>
                  </a:lnTo>
                  <a:lnTo>
                    <a:pt x="8317" y="7895"/>
                  </a:lnTo>
                  <a:lnTo>
                    <a:pt x="7894" y="7402"/>
                  </a:lnTo>
                  <a:lnTo>
                    <a:pt x="7330" y="7049"/>
                  </a:lnTo>
                  <a:lnTo>
                    <a:pt x="6696" y="6697"/>
                  </a:lnTo>
                  <a:lnTo>
                    <a:pt x="5498" y="6062"/>
                  </a:lnTo>
                  <a:lnTo>
                    <a:pt x="5004" y="5710"/>
                  </a:lnTo>
                  <a:lnTo>
                    <a:pt x="4582" y="5287"/>
                  </a:lnTo>
                  <a:lnTo>
                    <a:pt x="4441" y="5076"/>
                  </a:lnTo>
                  <a:lnTo>
                    <a:pt x="4300" y="4794"/>
                  </a:lnTo>
                  <a:lnTo>
                    <a:pt x="4229" y="4159"/>
                  </a:lnTo>
                  <a:lnTo>
                    <a:pt x="4229" y="3384"/>
                  </a:lnTo>
                  <a:lnTo>
                    <a:pt x="4229" y="2609"/>
                  </a:lnTo>
                  <a:lnTo>
                    <a:pt x="4229" y="1904"/>
                  </a:lnTo>
                  <a:lnTo>
                    <a:pt x="4159" y="1199"/>
                  </a:lnTo>
                  <a:lnTo>
                    <a:pt x="4088" y="847"/>
                  </a:lnTo>
                  <a:lnTo>
                    <a:pt x="3947" y="565"/>
                  </a:lnTo>
                  <a:lnTo>
                    <a:pt x="3736" y="283"/>
                  </a:lnTo>
                  <a:lnTo>
                    <a:pt x="3524" y="71"/>
                  </a:lnTo>
                  <a:lnTo>
                    <a:pt x="3383" y="1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9" name="Google Shape;179;p3"/>
            <p:cNvSpPr/>
            <p:nvPr/>
          </p:nvSpPr>
          <p:spPr>
            <a:xfrm>
              <a:off x="2016625" y="4890075"/>
              <a:ext cx="119850" cy="586800"/>
            </a:xfrm>
            <a:custGeom>
              <a:rect b="b" l="l" r="r" t="t"/>
              <a:pathLst>
                <a:path extrusionOk="0" h="23472" w="4794">
                  <a:moveTo>
                    <a:pt x="2750" y="6626"/>
                  </a:moveTo>
                  <a:lnTo>
                    <a:pt x="3173" y="8177"/>
                  </a:lnTo>
                  <a:lnTo>
                    <a:pt x="3455" y="9728"/>
                  </a:lnTo>
                  <a:lnTo>
                    <a:pt x="3666" y="11208"/>
                  </a:lnTo>
                  <a:lnTo>
                    <a:pt x="3736" y="12758"/>
                  </a:lnTo>
                  <a:lnTo>
                    <a:pt x="3666" y="14239"/>
                  </a:lnTo>
                  <a:lnTo>
                    <a:pt x="3455" y="15789"/>
                  </a:lnTo>
                  <a:lnTo>
                    <a:pt x="3102" y="17340"/>
                  </a:lnTo>
                  <a:lnTo>
                    <a:pt x="2609" y="18891"/>
                  </a:lnTo>
                  <a:lnTo>
                    <a:pt x="2115" y="17481"/>
                  </a:lnTo>
                  <a:lnTo>
                    <a:pt x="1692" y="16142"/>
                  </a:lnTo>
                  <a:lnTo>
                    <a:pt x="1411" y="14802"/>
                  </a:lnTo>
                  <a:lnTo>
                    <a:pt x="1199" y="13534"/>
                  </a:lnTo>
                  <a:lnTo>
                    <a:pt x="1199" y="12195"/>
                  </a:lnTo>
                  <a:lnTo>
                    <a:pt x="1340" y="10855"/>
                  </a:lnTo>
                  <a:lnTo>
                    <a:pt x="1622" y="9516"/>
                  </a:lnTo>
                  <a:lnTo>
                    <a:pt x="2115" y="8036"/>
                  </a:lnTo>
                  <a:lnTo>
                    <a:pt x="1974" y="9939"/>
                  </a:lnTo>
                  <a:lnTo>
                    <a:pt x="1904" y="12970"/>
                  </a:lnTo>
                  <a:lnTo>
                    <a:pt x="1904" y="14450"/>
                  </a:lnTo>
                  <a:lnTo>
                    <a:pt x="1974" y="15719"/>
                  </a:lnTo>
                  <a:lnTo>
                    <a:pt x="2045" y="16142"/>
                  </a:lnTo>
                  <a:lnTo>
                    <a:pt x="2186" y="16494"/>
                  </a:lnTo>
                  <a:lnTo>
                    <a:pt x="2327" y="16635"/>
                  </a:lnTo>
                  <a:lnTo>
                    <a:pt x="2468" y="16635"/>
                  </a:lnTo>
                  <a:lnTo>
                    <a:pt x="2679" y="16424"/>
                  </a:lnTo>
                  <a:lnTo>
                    <a:pt x="2820" y="16001"/>
                  </a:lnTo>
                  <a:lnTo>
                    <a:pt x="2961" y="15507"/>
                  </a:lnTo>
                  <a:lnTo>
                    <a:pt x="3102" y="14943"/>
                  </a:lnTo>
                  <a:lnTo>
                    <a:pt x="3173" y="13463"/>
                  </a:lnTo>
                  <a:lnTo>
                    <a:pt x="3173" y="11842"/>
                  </a:lnTo>
                  <a:lnTo>
                    <a:pt x="3102" y="10221"/>
                  </a:lnTo>
                  <a:lnTo>
                    <a:pt x="2961" y="8670"/>
                  </a:lnTo>
                  <a:lnTo>
                    <a:pt x="2750" y="6626"/>
                  </a:lnTo>
                  <a:close/>
                  <a:moveTo>
                    <a:pt x="2256" y="1"/>
                  </a:moveTo>
                  <a:lnTo>
                    <a:pt x="2115" y="776"/>
                  </a:lnTo>
                  <a:lnTo>
                    <a:pt x="2045" y="1481"/>
                  </a:lnTo>
                  <a:lnTo>
                    <a:pt x="2045" y="2961"/>
                  </a:lnTo>
                  <a:lnTo>
                    <a:pt x="2045" y="4371"/>
                  </a:lnTo>
                  <a:lnTo>
                    <a:pt x="1974" y="5076"/>
                  </a:lnTo>
                  <a:lnTo>
                    <a:pt x="1904" y="5851"/>
                  </a:lnTo>
                  <a:lnTo>
                    <a:pt x="1692" y="6697"/>
                  </a:lnTo>
                  <a:lnTo>
                    <a:pt x="1411" y="7472"/>
                  </a:lnTo>
                  <a:lnTo>
                    <a:pt x="776" y="9093"/>
                  </a:lnTo>
                  <a:lnTo>
                    <a:pt x="494" y="9869"/>
                  </a:lnTo>
                  <a:lnTo>
                    <a:pt x="283" y="10644"/>
                  </a:lnTo>
                  <a:lnTo>
                    <a:pt x="71" y="11490"/>
                  </a:lnTo>
                  <a:lnTo>
                    <a:pt x="1" y="12406"/>
                  </a:lnTo>
                  <a:lnTo>
                    <a:pt x="1" y="13181"/>
                  </a:lnTo>
                  <a:lnTo>
                    <a:pt x="71" y="13886"/>
                  </a:lnTo>
                  <a:lnTo>
                    <a:pt x="142" y="14661"/>
                  </a:lnTo>
                  <a:lnTo>
                    <a:pt x="353" y="15366"/>
                  </a:lnTo>
                  <a:lnTo>
                    <a:pt x="776" y="16846"/>
                  </a:lnTo>
                  <a:lnTo>
                    <a:pt x="1270" y="18256"/>
                  </a:lnTo>
                  <a:lnTo>
                    <a:pt x="1622" y="19102"/>
                  </a:lnTo>
                  <a:lnTo>
                    <a:pt x="1833" y="19736"/>
                  </a:lnTo>
                  <a:lnTo>
                    <a:pt x="1833" y="20018"/>
                  </a:lnTo>
                  <a:lnTo>
                    <a:pt x="1833" y="20371"/>
                  </a:lnTo>
                  <a:lnTo>
                    <a:pt x="1622" y="21146"/>
                  </a:lnTo>
                  <a:lnTo>
                    <a:pt x="1551" y="21357"/>
                  </a:lnTo>
                  <a:lnTo>
                    <a:pt x="1411" y="21639"/>
                  </a:lnTo>
                  <a:lnTo>
                    <a:pt x="988" y="22274"/>
                  </a:lnTo>
                  <a:lnTo>
                    <a:pt x="565" y="22838"/>
                  </a:lnTo>
                  <a:lnTo>
                    <a:pt x="494" y="23049"/>
                  </a:lnTo>
                  <a:lnTo>
                    <a:pt x="494" y="23261"/>
                  </a:lnTo>
                  <a:lnTo>
                    <a:pt x="635" y="23402"/>
                  </a:lnTo>
                  <a:lnTo>
                    <a:pt x="706" y="23402"/>
                  </a:lnTo>
                  <a:lnTo>
                    <a:pt x="776" y="23472"/>
                  </a:lnTo>
                  <a:lnTo>
                    <a:pt x="917" y="23402"/>
                  </a:lnTo>
                  <a:lnTo>
                    <a:pt x="1129" y="23261"/>
                  </a:lnTo>
                  <a:lnTo>
                    <a:pt x="1411" y="22979"/>
                  </a:lnTo>
                  <a:lnTo>
                    <a:pt x="2045" y="21992"/>
                  </a:lnTo>
                  <a:lnTo>
                    <a:pt x="2679" y="20794"/>
                  </a:lnTo>
                  <a:lnTo>
                    <a:pt x="3243" y="19454"/>
                  </a:lnTo>
                  <a:lnTo>
                    <a:pt x="3736" y="18256"/>
                  </a:lnTo>
                  <a:lnTo>
                    <a:pt x="4371" y="16635"/>
                  </a:lnTo>
                  <a:lnTo>
                    <a:pt x="4653" y="15014"/>
                  </a:lnTo>
                  <a:lnTo>
                    <a:pt x="4794" y="13463"/>
                  </a:lnTo>
                  <a:lnTo>
                    <a:pt x="4794" y="11913"/>
                  </a:lnTo>
                  <a:lnTo>
                    <a:pt x="4653" y="10362"/>
                  </a:lnTo>
                  <a:lnTo>
                    <a:pt x="4441" y="8882"/>
                  </a:lnTo>
                  <a:lnTo>
                    <a:pt x="4089" y="7331"/>
                  </a:lnTo>
                  <a:lnTo>
                    <a:pt x="3666" y="5851"/>
                  </a:lnTo>
                  <a:lnTo>
                    <a:pt x="3243" y="4300"/>
                  </a:lnTo>
                  <a:lnTo>
                    <a:pt x="3243" y="3807"/>
                  </a:lnTo>
                  <a:lnTo>
                    <a:pt x="3173" y="3173"/>
                  </a:lnTo>
                  <a:lnTo>
                    <a:pt x="2820" y="1692"/>
                  </a:lnTo>
                  <a:lnTo>
                    <a:pt x="2468" y="424"/>
                  </a:lnTo>
                  <a:lnTo>
                    <a:pt x="2327" y="71"/>
                  </a:lnTo>
                  <a:lnTo>
                    <a:pt x="2256" y="1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80" name="Google Shape;180;p3"/>
            <p:cNvGrpSpPr/>
            <p:nvPr/>
          </p:nvGrpSpPr>
          <p:grpSpPr>
            <a:xfrm>
              <a:off x="1216650" y="5036325"/>
              <a:ext cx="169175" cy="269650"/>
              <a:chOff x="3510425" y="5036325"/>
              <a:chExt cx="169175" cy="269650"/>
            </a:xfrm>
          </p:grpSpPr>
          <p:sp>
            <p:nvSpPr>
              <p:cNvPr id="181" name="Google Shape;181;p3"/>
              <p:cNvSpPr/>
              <p:nvPr/>
            </p:nvSpPr>
            <p:spPr>
              <a:xfrm>
                <a:off x="3510425" y="5105050"/>
                <a:ext cx="86350" cy="77575"/>
              </a:xfrm>
              <a:custGeom>
                <a:rect b="b" l="l" r="r" t="t"/>
                <a:pathLst>
                  <a:path extrusionOk="0" h="3103" w="3454">
                    <a:moveTo>
                      <a:pt x="2185" y="1"/>
                    </a:moveTo>
                    <a:lnTo>
                      <a:pt x="1762" y="142"/>
                    </a:lnTo>
                    <a:lnTo>
                      <a:pt x="1269" y="424"/>
                    </a:lnTo>
                    <a:lnTo>
                      <a:pt x="846" y="706"/>
                    </a:lnTo>
                    <a:lnTo>
                      <a:pt x="494" y="1129"/>
                    </a:lnTo>
                    <a:lnTo>
                      <a:pt x="212" y="1551"/>
                    </a:lnTo>
                    <a:lnTo>
                      <a:pt x="71" y="1904"/>
                    </a:lnTo>
                    <a:lnTo>
                      <a:pt x="0" y="2327"/>
                    </a:lnTo>
                    <a:lnTo>
                      <a:pt x="71" y="2468"/>
                    </a:lnTo>
                    <a:lnTo>
                      <a:pt x="141" y="2679"/>
                    </a:lnTo>
                    <a:lnTo>
                      <a:pt x="282" y="2820"/>
                    </a:lnTo>
                    <a:lnTo>
                      <a:pt x="494" y="2891"/>
                    </a:lnTo>
                    <a:lnTo>
                      <a:pt x="705" y="3032"/>
                    </a:lnTo>
                    <a:lnTo>
                      <a:pt x="1058" y="3102"/>
                    </a:lnTo>
                    <a:lnTo>
                      <a:pt x="2256" y="3102"/>
                    </a:lnTo>
                    <a:lnTo>
                      <a:pt x="2538" y="2961"/>
                    </a:lnTo>
                    <a:lnTo>
                      <a:pt x="2820" y="2750"/>
                    </a:lnTo>
                    <a:lnTo>
                      <a:pt x="3031" y="2468"/>
                    </a:lnTo>
                    <a:lnTo>
                      <a:pt x="3313" y="1974"/>
                    </a:lnTo>
                    <a:lnTo>
                      <a:pt x="3454" y="1622"/>
                    </a:lnTo>
                    <a:lnTo>
                      <a:pt x="3384" y="917"/>
                    </a:lnTo>
                    <a:lnTo>
                      <a:pt x="3313" y="635"/>
                    </a:lnTo>
                    <a:lnTo>
                      <a:pt x="3243" y="424"/>
                    </a:lnTo>
                    <a:lnTo>
                      <a:pt x="3102" y="212"/>
                    </a:lnTo>
                    <a:lnTo>
                      <a:pt x="2961" y="142"/>
                    </a:lnTo>
                    <a:lnTo>
                      <a:pt x="2820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2" name="Google Shape;182;p3"/>
              <p:cNvSpPr/>
              <p:nvPr/>
            </p:nvSpPr>
            <p:spPr>
              <a:xfrm>
                <a:off x="3602050" y="5157925"/>
                <a:ext cx="66975" cy="63450"/>
              </a:xfrm>
              <a:custGeom>
                <a:rect b="b" l="l" r="r" t="t"/>
                <a:pathLst>
                  <a:path extrusionOk="0" h="2538" w="2679">
                    <a:moveTo>
                      <a:pt x="1269" y="0"/>
                    </a:moveTo>
                    <a:lnTo>
                      <a:pt x="846" y="71"/>
                    </a:lnTo>
                    <a:lnTo>
                      <a:pt x="423" y="353"/>
                    </a:lnTo>
                    <a:lnTo>
                      <a:pt x="141" y="705"/>
                    </a:lnTo>
                    <a:lnTo>
                      <a:pt x="71" y="917"/>
                    </a:lnTo>
                    <a:lnTo>
                      <a:pt x="0" y="1128"/>
                    </a:lnTo>
                    <a:lnTo>
                      <a:pt x="0" y="1410"/>
                    </a:lnTo>
                    <a:lnTo>
                      <a:pt x="71" y="1692"/>
                    </a:lnTo>
                    <a:lnTo>
                      <a:pt x="212" y="1974"/>
                    </a:lnTo>
                    <a:lnTo>
                      <a:pt x="353" y="2185"/>
                    </a:lnTo>
                    <a:lnTo>
                      <a:pt x="564" y="2397"/>
                    </a:lnTo>
                    <a:lnTo>
                      <a:pt x="846" y="2467"/>
                    </a:lnTo>
                    <a:lnTo>
                      <a:pt x="1058" y="2538"/>
                    </a:lnTo>
                    <a:lnTo>
                      <a:pt x="1551" y="2538"/>
                    </a:lnTo>
                    <a:lnTo>
                      <a:pt x="1833" y="2467"/>
                    </a:lnTo>
                    <a:lnTo>
                      <a:pt x="2044" y="2326"/>
                    </a:lnTo>
                    <a:lnTo>
                      <a:pt x="2256" y="2185"/>
                    </a:lnTo>
                    <a:lnTo>
                      <a:pt x="2397" y="1974"/>
                    </a:lnTo>
                    <a:lnTo>
                      <a:pt x="2538" y="1762"/>
                    </a:lnTo>
                    <a:lnTo>
                      <a:pt x="2608" y="1481"/>
                    </a:lnTo>
                    <a:lnTo>
                      <a:pt x="2679" y="1199"/>
                    </a:lnTo>
                    <a:lnTo>
                      <a:pt x="2608" y="917"/>
                    </a:lnTo>
                    <a:lnTo>
                      <a:pt x="2467" y="564"/>
                    </a:lnTo>
                    <a:lnTo>
                      <a:pt x="2326" y="353"/>
                    </a:lnTo>
                    <a:lnTo>
                      <a:pt x="2115" y="212"/>
                    </a:lnTo>
                    <a:lnTo>
                      <a:pt x="1904" y="71"/>
                    </a:lnTo>
                    <a:lnTo>
                      <a:pt x="1692" y="0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3" name="Google Shape;183;p3"/>
              <p:cNvSpPr/>
              <p:nvPr/>
            </p:nvSpPr>
            <p:spPr>
              <a:xfrm>
                <a:off x="3538625" y="5221350"/>
                <a:ext cx="82825" cy="84625"/>
              </a:xfrm>
              <a:custGeom>
                <a:rect b="b" l="l" r="r" t="t"/>
                <a:pathLst>
                  <a:path extrusionOk="0" h="3385" w="3313">
                    <a:moveTo>
                      <a:pt x="1621" y="1"/>
                    </a:moveTo>
                    <a:lnTo>
                      <a:pt x="1269" y="71"/>
                    </a:lnTo>
                    <a:lnTo>
                      <a:pt x="987" y="212"/>
                    </a:lnTo>
                    <a:lnTo>
                      <a:pt x="775" y="424"/>
                    </a:lnTo>
                    <a:lnTo>
                      <a:pt x="493" y="635"/>
                    </a:lnTo>
                    <a:lnTo>
                      <a:pt x="352" y="847"/>
                    </a:lnTo>
                    <a:lnTo>
                      <a:pt x="141" y="1129"/>
                    </a:lnTo>
                    <a:lnTo>
                      <a:pt x="71" y="1410"/>
                    </a:lnTo>
                    <a:lnTo>
                      <a:pt x="0" y="1763"/>
                    </a:lnTo>
                    <a:lnTo>
                      <a:pt x="0" y="2045"/>
                    </a:lnTo>
                    <a:lnTo>
                      <a:pt x="71" y="2327"/>
                    </a:lnTo>
                    <a:lnTo>
                      <a:pt x="211" y="2679"/>
                    </a:lnTo>
                    <a:lnTo>
                      <a:pt x="423" y="2891"/>
                    </a:lnTo>
                    <a:lnTo>
                      <a:pt x="705" y="3173"/>
                    </a:lnTo>
                    <a:lnTo>
                      <a:pt x="987" y="3314"/>
                    </a:lnTo>
                    <a:lnTo>
                      <a:pt x="1339" y="3384"/>
                    </a:lnTo>
                    <a:lnTo>
                      <a:pt x="1974" y="3384"/>
                    </a:lnTo>
                    <a:lnTo>
                      <a:pt x="2256" y="3243"/>
                    </a:lnTo>
                    <a:lnTo>
                      <a:pt x="2537" y="3032"/>
                    </a:lnTo>
                    <a:lnTo>
                      <a:pt x="2749" y="2820"/>
                    </a:lnTo>
                    <a:lnTo>
                      <a:pt x="2960" y="2538"/>
                    </a:lnTo>
                    <a:lnTo>
                      <a:pt x="3172" y="2256"/>
                    </a:lnTo>
                    <a:lnTo>
                      <a:pt x="3242" y="1974"/>
                    </a:lnTo>
                    <a:lnTo>
                      <a:pt x="3313" y="1692"/>
                    </a:lnTo>
                    <a:lnTo>
                      <a:pt x="3313" y="1340"/>
                    </a:lnTo>
                    <a:lnTo>
                      <a:pt x="3313" y="1058"/>
                    </a:lnTo>
                    <a:lnTo>
                      <a:pt x="3172" y="776"/>
                    </a:lnTo>
                    <a:lnTo>
                      <a:pt x="2960" y="494"/>
                    </a:lnTo>
                    <a:lnTo>
                      <a:pt x="2608" y="283"/>
                    </a:lnTo>
                    <a:lnTo>
                      <a:pt x="2256" y="142"/>
                    </a:lnTo>
                    <a:lnTo>
                      <a:pt x="1974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84" name="Google Shape;184;p3"/>
              <p:cNvSpPr/>
              <p:nvPr/>
            </p:nvSpPr>
            <p:spPr>
              <a:xfrm>
                <a:off x="3640825" y="5036325"/>
                <a:ext cx="38775" cy="42325"/>
              </a:xfrm>
              <a:custGeom>
                <a:rect b="b" l="l" r="r" t="t"/>
                <a:pathLst>
                  <a:path extrusionOk="0" h="1693" w="1551">
                    <a:moveTo>
                      <a:pt x="493" y="1"/>
                    </a:moveTo>
                    <a:lnTo>
                      <a:pt x="282" y="71"/>
                    </a:lnTo>
                    <a:lnTo>
                      <a:pt x="141" y="142"/>
                    </a:lnTo>
                    <a:lnTo>
                      <a:pt x="71" y="283"/>
                    </a:lnTo>
                    <a:lnTo>
                      <a:pt x="0" y="635"/>
                    </a:lnTo>
                    <a:lnTo>
                      <a:pt x="0" y="988"/>
                    </a:lnTo>
                    <a:lnTo>
                      <a:pt x="141" y="1270"/>
                    </a:lnTo>
                    <a:lnTo>
                      <a:pt x="353" y="1552"/>
                    </a:lnTo>
                    <a:lnTo>
                      <a:pt x="564" y="1693"/>
                    </a:lnTo>
                    <a:lnTo>
                      <a:pt x="705" y="1693"/>
                    </a:lnTo>
                    <a:lnTo>
                      <a:pt x="775" y="1622"/>
                    </a:lnTo>
                    <a:lnTo>
                      <a:pt x="987" y="1481"/>
                    </a:lnTo>
                    <a:lnTo>
                      <a:pt x="1269" y="1199"/>
                    </a:lnTo>
                    <a:lnTo>
                      <a:pt x="1410" y="917"/>
                    </a:lnTo>
                    <a:lnTo>
                      <a:pt x="1551" y="635"/>
                    </a:lnTo>
                    <a:lnTo>
                      <a:pt x="1551" y="353"/>
                    </a:lnTo>
                    <a:lnTo>
                      <a:pt x="1410" y="142"/>
                    </a:lnTo>
                    <a:lnTo>
                      <a:pt x="1198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85" name="Shape 1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" name="Google Shape;186;p4"/>
          <p:cNvSpPr txBox="1"/>
          <p:nvPr>
            <p:ph idx="1" type="body"/>
          </p:nvPr>
        </p:nvSpPr>
        <p:spPr>
          <a:xfrm>
            <a:off x="2269825" y="2161800"/>
            <a:ext cx="4604400" cy="819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indent="-419100" lvl="0" marL="457200" rtl="0" algn="ctr">
              <a:spcBef>
                <a:spcPts val="600"/>
              </a:spcBef>
              <a:spcAft>
                <a:spcPts val="0"/>
              </a:spcAft>
              <a:buSzPts val="3000"/>
              <a:buChar char="✢"/>
              <a:defRPr i="1" sz="3000"/>
            </a:lvl1pPr>
            <a:lvl2pPr indent="-419100" lvl="1" marL="914400" rtl="0" algn="ctr">
              <a:spcBef>
                <a:spcPts val="0"/>
              </a:spcBef>
              <a:spcAft>
                <a:spcPts val="0"/>
              </a:spcAft>
              <a:buSzPts val="3000"/>
              <a:buChar char="○"/>
              <a:defRPr i="1" sz="3000"/>
            </a:lvl2pPr>
            <a:lvl3pPr indent="-419100" lvl="2" marL="1371600" rtl="0" algn="ctr">
              <a:spcBef>
                <a:spcPts val="0"/>
              </a:spcBef>
              <a:spcAft>
                <a:spcPts val="0"/>
              </a:spcAft>
              <a:buSzPts val="3000"/>
              <a:buChar char="○"/>
              <a:defRPr i="1" sz="3000"/>
            </a:lvl3pPr>
            <a:lvl4pPr indent="-419100" lvl="3" marL="1828800" rtl="0" algn="ctr">
              <a:spcBef>
                <a:spcPts val="0"/>
              </a:spcBef>
              <a:spcAft>
                <a:spcPts val="0"/>
              </a:spcAft>
              <a:buSzPts val="3000"/>
              <a:buChar char="○"/>
              <a:defRPr i="1" sz="3000"/>
            </a:lvl4pPr>
            <a:lvl5pPr indent="-419100" lvl="4" marL="2286000" rtl="0" algn="ctr">
              <a:spcBef>
                <a:spcPts val="0"/>
              </a:spcBef>
              <a:spcAft>
                <a:spcPts val="0"/>
              </a:spcAft>
              <a:buSzPts val="3000"/>
              <a:buChar char="○"/>
              <a:defRPr i="1" sz="3000"/>
            </a:lvl5pPr>
            <a:lvl6pPr indent="-419100" lvl="5" marL="2743200" rtl="0" algn="ctr">
              <a:spcBef>
                <a:spcPts val="0"/>
              </a:spcBef>
              <a:spcAft>
                <a:spcPts val="0"/>
              </a:spcAft>
              <a:buSzPts val="3000"/>
              <a:buChar char="○"/>
              <a:defRPr i="1" sz="3000"/>
            </a:lvl6pPr>
            <a:lvl7pPr indent="-419100" lvl="6" marL="3200400" rtl="0" algn="ctr">
              <a:spcBef>
                <a:spcPts val="0"/>
              </a:spcBef>
              <a:spcAft>
                <a:spcPts val="0"/>
              </a:spcAft>
              <a:buSzPts val="3000"/>
              <a:buChar char="○"/>
              <a:defRPr i="1" sz="3000"/>
            </a:lvl7pPr>
            <a:lvl8pPr indent="-419100" lvl="7" marL="3657600" rtl="0" algn="ctr">
              <a:spcBef>
                <a:spcPts val="0"/>
              </a:spcBef>
              <a:spcAft>
                <a:spcPts val="0"/>
              </a:spcAft>
              <a:buSzPts val="3000"/>
              <a:buChar char="○"/>
              <a:defRPr i="1" sz="3000"/>
            </a:lvl8pPr>
            <a:lvl9pPr indent="-419100" lvl="8" marL="4114800" algn="ctr">
              <a:spcBef>
                <a:spcPts val="0"/>
              </a:spcBef>
              <a:spcAft>
                <a:spcPts val="0"/>
              </a:spcAft>
              <a:buSzPts val="3000"/>
              <a:buChar char="○"/>
              <a:defRPr i="1" sz="3000"/>
            </a:lvl9pPr>
          </a:lstStyle>
          <a:p/>
        </p:txBody>
      </p:sp>
      <p:grpSp>
        <p:nvGrpSpPr>
          <p:cNvPr id="187" name="Google Shape;187;p4"/>
          <p:cNvGrpSpPr/>
          <p:nvPr/>
        </p:nvGrpSpPr>
        <p:grpSpPr>
          <a:xfrm>
            <a:off x="802981" y="3161504"/>
            <a:ext cx="7513267" cy="1540196"/>
            <a:chOff x="802981" y="3161504"/>
            <a:chExt cx="7513267" cy="1540196"/>
          </a:xfrm>
        </p:grpSpPr>
        <p:sp>
          <p:nvSpPr>
            <p:cNvPr id="188" name="Google Shape;188;p4"/>
            <p:cNvSpPr/>
            <p:nvPr/>
          </p:nvSpPr>
          <p:spPr>
            <a:xfrm rot="5400000">
              <a:off x="2822648" y="2524129"/>
              <a:ext cx="1042613" cy="2505030"/>
            </a:xfrm>
            <a:custGeom>
              <a:rect b="b" l="l" r="r" t="t"/>
              <a:pathLst>
                <a:path extrusionOk="0" h="62661" w="26080">
                  <a:moveTo>
                    <a:pt x="19525" y="13956"/>
                  </a:moveTo>
                  <a:lnTo>
                    <a:pt x="19807" y="14027"/>
                  </a:lnTo>
                  <a:lnTo>
                    <a:pt x="20088" y="14168"/>
                  </a:lnTo>
                  <a:lnTo>
                    <a:pt x="19595" y="14168"/>
                  </a:lnTo>
                  <a:lnTo>
                    <a:pt x="19243" y="14097"/>
                  </a:lnTo>
                  <a:lnTo>
                    <a:pt x="19313" y="14027"/>
                  </a:lnTo>
                  <a:lnTo>
                    <a:pt x="19313" y="13956"/>
                  </a:lnTo>
                  <a:close/>
                  <a:moveTo>
                    <a:pt x="16353" y="15366"/>
                  </a:moveTo>
                  <a:lnTo>
                    <a:pt x="16635" y="15507"/>
                  </a:lnTo>
                  <a:lnTo>
                    <a:pt x="16776" y="15648"/>
                  </a:lnTo>
                  <a:lnTo>
                    <a:pt x="16917" y="15930"/>
                  </a:lnTo>
                  <a:lnTo>
                    <a:pt x="16917" y="16353"/>
                  </a:lnTo>
                  <a:lnTo>
                    <a:pt x="16846" y="16423"/>
                  </a:lnTo>
                  <a:lnTo>
                    <a:pt x="16776" y="16564"/>
                  </a:lnTo>
                  <a:lnTo>
                    <a:pt x="16494" y="16705"/>
                  </a:lnTo>
                  <a:lnTo>
                    <a:pt x="16141" y="16776"/>
                  </a:lnTo>
                  <a:lnTo>
                    <a:pt x="15648" y="16846"/>
                  </a:lnTo>
                  <a:lnTo>
                    <a:pt x="14802" y="16917"/>
                  </a:lnTo>
                  <a:lnTo>
                    <a:pt x="14309" y="16846"/>
                  </a:lnTo>
                  <a:lnTo>
                    <a:pt x="13956" y="16776"/>
                  </a:lnTo>
                  <a:lnTo>
                    <a:pt x="13815" y="16635"/>
                  </a:lnTo>
                  <a:lnTo>
                    <a:pt x="13745" y="16494"/>
                  </a:lnTo>
                  <a:lnTo>
                    <a:pt x="13815" y="16282"/>
                  </a:lnTo>
                  <a:lnTo>
                    <a:pt x="14027" y="16141"/>
                  </a:lnTo>
                  <a:lnTo>
                    <a:pt x="14238" y="15930"/>
                  </a:lnTo>
                  <a:lnTo>
                    <a:pt x="14943" y="15577"/>
                  </a:lnTo>
                  <a:lnTo>
                    <a:pt x="15296" y="15436"/>
                  </a:lnTo>
                  <a:lnTo>
                    <a:pt x="15648" y="15366"/>
                  </a:lnTo>
                  <a:close/>
                  <a:moveTo>
                    <a:pt x="18397" y="17269"/>
                  </a:moveTo>
                  <a:lnTo>
                    <a:pt x="18820" y="17480"/>
                  </a:lnTo>
                  <a:lnTo>
                    <a:pt x="18890" y="17692"/>
                  </a:lnTo>
                  <a:lnTo>
                    <a:pt x="18890" y="17833"/>
                  </a:lnTo>
                  <a:lnTo>
                    <a:pt x="18820" y="17974"/>
                  </a:lnTo>
                  <a:lnTo>
                    <a:pt x="18749" y="18115"/>
                  </a:lnTo>
                  <a:lnTo>
                    <a:pt x="18326" y="18890"/>
                  </a:lnTo>
                  <a:lnTo>
                    <a:pt x="18044" y="19383"/>
                  </a:lnTo>
                  <a:lnTo>
                    <a:pt x="17763" y="19665"/>
                  </a:lnTo>
                  <a:lnTo>
                    <a:pt x="17551" y="19736"/>
                  </a:lnTo>
                  <a:lnTo>
                    <a:pt x="17340" y="19736"/>
                  </a:lnTo>
                  <a:lnTo>
                    <a:pt x="17199" y="19595"/>
                  </a:lnTo>
                  <a:lnTo>
                    <a:pt x="17128" y="19313"/>
                  </a:lnTo>
                  <a:lnTo>
                    <a:pt x="17058" y="18961"/>
                  </a:lnTo>
                  <a:lnTo>
                    <a:pt x="17128" y="18608"/>
                  </a:lnTo>
                  <a:lnTo>
                    <a:pt x="17199" y="18256"/>
                  </a:lnTo>
                  <a:lnTo>
                    <a:pt x="17340" y="17903"/>
                  </a:lnTo>
                  <a:lnTo>
                    <a:pt x="17481" y="17621"/>
                  </a:lnTo>
                  <a:lnTo>
                    <a:pt x="17763" y="17410"/>
                  </a:lnTo>
                  <a:lnTo>
                    <a:pt x="18044" y="17269"/>
                  </a:lnTo>
                  <a:close/>
                  <a:moveTo>
                    <a:pt x="13886" y="20441"/>
                  </a:moveTo>
                  <a:lnTo>
                    <a:pt x="13674" y="21005"/>
                  </a:lnTo>
                  <a:lnTo>
                    <a:pt x="13604" y="21568"/>
                  </a:lnTo>
                  <a:lnTo>
                    <a:pt x="13534" y="21850"/>
                  </a:lnTo>
                  <a:lnTo>
                    <a:pt x="13252" y="22344"/>
                  </a:lnTo>
                  <a:lnTo>
                    <a:pt x="13111" y="22555"/>
                  </a:lnTo>
                  <a:lnTo>
                    <a:pt x="12970" y="22696"/>
                  </a:lnTo>
                  <a:lnTo>
                    <a:pt x="12758" y="22767"/>
                  </a:lnTo>
                  <a:lnTo>
                    <a:pt x="12617" y="22696"/>
                  </a:lnTo>
                  <a:lnTo>
                    <a:pt x="12406" y="22485"/>
                  </a:lnTo>
                  <a:lnTo>
                    <a:pt x="12335" y="22344"/>
                  </a:lnTo>
                  <a:lnTo>
                    <a:pt x="12265" y="22132"/>
                  </a:lnTo>
                  <a:lnTo>
                    <a:pt x="12265" y="21921"/>
                  </a:lnTo>
                  <a:lnTo>
                    <a:pt x="12406" y="21639"/>
                  </a:lnTo>
                  <a:lnTo>
                    <a:pt x="12617" y="21287"/>
                  </a:lnTo>
                  <a:lnTo>
                    <a:pt x="12970" y="21005"/>
                  </a:lnTo>
                  <a:lnTo>
                    <a:pt x="13322" y="20723"/>
                  </a:lnTo>
                  <a:lnTo>
                    <a:pt x="13886" y="20441"/>
                  </a:lnTo>
                  <a:close/>
                  <a:moveTo>
                    <a:pt x="6979" y="22767"/>
                  </a:moveTo>
                  <a:lnTo>
                    <a:pt x="7401" y="22837"/>
                  </a:lnTo>
                  <a:lnTo>
                    <a:pt x="7824" y="23049"/>
                  </a:lnTo>
                  <a:lnTo>
                    <a:pt x="8247" y="23190"/>
                  </a:lnTo>
                  <a:lnTo>
                    <a:pt x="8811" y="23472"/>
                  </a:lnTo>
                  <a:lnTo>
                    <a:pt x="8600" y="23683"/>
                  </a:lnTo>
                  <a:lnTo>
                    <a:pt x="8247" y="23894"/>
                  </a:lnTo>
                  <a:lnTo>
                    <a:pt x="7754" y="24035"/>
                  </a:lnTo>
                  <a:lnTo>
                    <a:pt x="7260" y="24176"/>
                  </a:lnTo>
                  <a:lnTo>
                    <a:pt x="6767" y="24176"/>
                  </a:lnTo>
                  <a:lnTo>
                    <a:pt x="6415" y="24106"/>
                  </a:lnTo>
                  <a:lnTo>
                    <a:pt x="6274" y="23965"/>
                  </a:lnTo>
                  <a:lnTo>
                    <a:pt x="6203" y="23824"/>
                  </a:lnTo>
                  <a:lnTo>
                    <a:pt x="6133" y="23683"/>
                  </a:lnTo>
                  <a:lnTo>
                    <a:pt x="6133" y="23472"/>
                  </a:lnTo>
                  <a:lnTo>
                    <a:pt x="6203" y="23190"/>
                  </a:lnTo>
                  <a:lnTo>
                    <a:pt x="6274" y="23049"/>
                  </a:lnTo>
                  <a:lnTo>
                    <a:pt x="6415" y="22908"/>
                  </a:lnTo>
                  <a:lnTo>
                    <a:pt x="6556" y="22837"/>
                  </a:lnTo>
                  <a:lnTo>
                    <a:pt x="6979" y="22767"/>
                  </a:lnTo>
                  <a:close/>
                  <a:moveTo>
                    <a:pt x="9868" y="23965"/>
                  </a:moveTo>
                  <a:lnTo>
                    <a:pt x="9868" y="24247"/>
                  </a:lnTo>
                  <a:lnTo>
                    <a:pt x="9868" y="24458"/>
                  </a:lnTo>
                  <a:lnTo>
                    <a:pt x="9727" y="24317"/>
                  </a:lnTo>
                  <a:lnTo>
                    <a:pt x="9727" y="24247"/>
                  </a:lnTo>
                  <a:lnTo>
                    <a:pt x="9727" y="24106"/>
                  </a:lnTo>
                  <a:lnTo>
                    <a:pt x="9868" y="23965"/>
                  </a:lnTo>
                  <a:close/>
                  <a:moveTo>
                    <a:pt x="9868" y="24599"/>
                  </a:moveTo>
                  <a:lnTo>
                    <a:pt x="9939" y="26079"/>
                  </a:lnTo>
                  <a:lnTo>
                    <a:pt x="9868" y="26502"/>
                  </a:lnTo>
                  <a:lnTo>
                    <a:pt x="9798" y="26925"/>
                  </a:lnTo>
                  <a:lnTo>
                    <a:pt x="9657" y="27348"/>
                  </a:lnTo>
                  <a:lnTo>
                    <a:pt x="9445" y="27701"/>
                  </a:lnTo>
                  <a:lnTo>
                    <a:pt x="9234" y="27912"/>
                  </a:lnTo>
                  <a:lnTo>
                    <a:pt x="9023" y="27912"/>
                  </a:lnTo>
                  <a:lnTo>
                    <a:pt x="8952" y="27771"/>
                  </a:lnTo>
                  <a:lnTo>
                    <a:pt x="8882" y="27630"/>
                  </a:lnTo>
                  <a:lnTo>
                    <a:pt x="8670" y="27066"/>
                  </a:lnTo>
                  <a:lnTo>
                    <a:pt x="8670" y="26502"/>
                  </a:lnTo>
                  <a:lnTo>
                    <a:pt x="8741" y="26150"/>
                  </a:lnTo>
                  <a:lnTo>
                    <a:pt x="8952" y="25798"/>
                  </a:lnTo>
                  <a:lnTo>
                    <a:pt x="9164" y="25586"/>
                  </a:lnTo>
                  <a:lnTo>
                    <a:pt x="9657" y="25163"/>
                  </a:lnTo>
                  <a:lnTo>
                    <a:pt x="9798" y="24952"/>
                  </a:lnTo>
                  <a:lnTo>
                    <a:pt x="9868" y="24599"/>
                  </a:lnTo>
                  <a:close/>
                  <a:moveTo>
                    <a:pt x="19313" y="28335"/>
                  </a:moveTo>
                  <a:lnTo>
                    <a:pt x="19243" y="28687"/>
                  </a:lnTo>
                  <a:lnTo>
                    <a:pt x="19243" y="29040"/>
                  </a:lnTo>
                  <a:lnTo>
                    <a:pt x="19313" y="29181"/>
                  </a:lnTo>
                  <a:lnTo>
                    <a:pt x="19454" y="29322"/>
                  </a:lnTo>
                  <a:lnTo>
                    <a:pt x="19595" y="29392"/>
                  </a:lnTo>
                  <a:lnTo>
                    <a:pt x="19807" y="29392"/>
                  </a:lnTo>
                  <a:lnTo>
                    <a:pt x="19313" y="30238"/>
                  </a:lnTo>
                  <a:lnTo>
                    <a:pt x="19031" y="30661"/>
                  </a:lnTo>
                  <a:lnTo>
                    <a:pt x="18679" y="31084"/>
                  </a:lnTo>
                  <a:lnTo>
                    <a:pt x="18538" y="31013"/>
                  </a:lnTo>
                  <a:lnTo>
                    <a:pt x="18397" y="30872"/>
                  </a:lnTo>
                  <a:lnTo>
                    <a:pt x="18326" y="30731"/>
                  </a:lnTo>
                  <a:lnTo>
                    <a:pt x="18256" y="30590"/>
                  </a:lnTo>
                  <a:lnTo>
                    <a:pt x="18326" y="30168"/>
                  </a:lnTo>
                  <a:lnTo>
                    <a:pt x="18467" y="29745"/>
                  </a:lnTo>
                  <a:lnTo>
                    <a:pt x="18679" y="29251"/>
                  </a:lnTo>
                  <a:lnTo>
                    <a:pt x="18961" y="28899"/>
                  </a:lnTo>
                  <a:lnTo>
                    <a:pt x="19313" y="28335"/>
                  </a:lnTo>
                  <a:close/>
                  <a:moveTo>
                    <a:pt x="21569" y="28758"/>
                  </a:moveTo>
                  <a:lnTo>
                    <a:pt x="22062" y="28969"/>
                  </a:lnTo>
                  <a:lnTo>
                    <a:pt x="22555" y="29181"/>
                  </a:lnTo>
                  <a:lnTo>
                    <a:pt x="23049" y="29533"/>
                  </a:lnTo>
                  <a:lnTo>
                    <a:pt x="23472" y="29886"/>
                  </a:lnTo>
                  <a:lnTo>
                    <a:pt x="23754" y="30238"/>
                  </a:lnTo>
                  <a:lnTo>
                    <a:pt x="23824" y="30450"/>
                  </a:lnTo>
                  <a:lnTo>
                    <a:pt x="23824" y="30661"/>
                  </a:lnTo>
                  <a:lnTo>
                    <a:pt x="23754" y="30872"/>
                  </a:lnTo>
                  <a:lnTo>
                    <a:pt x="23613" y="31013"/>
                  </a:lnTo>
                  <a:lnTo>
                    <a:pt x="23401" y="31225"/>
                  </a:lnTo>
                  <a:lnTo>
                    <a:pt x="23190" y="31366"/>
                  </a:lnTo>
                  <a:lnTo>
                    <a:pt x="22908" y="31436"/>
                  </a:lnTo>
                  <a:lnTo>
                    <a:pt x="22696" y="31366"/>
                  </a:lnTo>
                  <a:lnTo>
                    <a:pt x="22485" y="31295"/>
                  </a:lnTo>
                  <a:lnTo>
                    <a:pt x="22203" y="31154"/>
                  </a:lnTo>
                  <a:lnTo>
                    <a:pt x="21780" y="30802"/>
                  </a:lnTo>
                  <a:lnTo>
                    <a:pt x="21428" y="30309"/>
                  </a:lnTo>
                  <a:lnTo>
                    <a:pt x="21216" y="29745"/>
                  </a:lnTo>
                  <a:lnTo>
                    <a:pt x="21146" y="29251"/>
                  </a:lnTo>
                  <a:lnTo>
                    <a:pt x="21146" y="28969"/>
                  </a:lnTo>
                  <a:lnTo>
                    <a:pt x="21216" y="28758"/>
                  </a:lnTo>
                  <a:close/>
                  <a:moveTo>
                    <a:pt x="20934" y="33410"/>
                  </a:moveTo>
                  <a:lnTo>
                    <a:pt x="21075" y="33692"/>
                  </a:lnTo>
                  <a:lnTo>
                    <a:pt x="21133" y="33749"/>
                  </a:lnTo>
                  <a:lnTo>
                    <a:pt x="21005" y="34326"/>
                  </a:lnTo>
                  <a:lnTo>
                    <a:pt x="20511" y="34467"/>
                  </a:lnTo>
                  <a:lnTo>
                    <a:pt x="20018" y="34538"/>
                  </a:lnTo>
                  <a:lnTo>
                    <a:pt x="20018" y="34538"/>
                  </a:lnTo>
                  <a:lnTo>
                    <a:pt x="20159" y="34185"/>
                  </a:lnTo>
                  <a:lnTo>
                    <a:pt x="20441" y="33903"/>
                  </a:lnTo>
                  <a:lnTo>
                    <a:pt x="20934" y="33410"/>
                  </a:lnTo>
                  <a:close/>
                  <a:moveTo>
                    <a:pt x="22767" y="34115"/>
                  </a:moveTo>
                  <a:lnTo>
                    <a:pt x="23260" y="34185"/>
                  </a:lnTo>
                  <a:lnTo>
                    <a:pt x="23754" y="34256"/>
                  </a:lnTo>
                  <a:lnTo>
                    <a:pt x="24247" y="34467"/>
                  </a:lnTo>
                  <a:lnTo>
                    <a:pt x="24670" y="34749"/>
                  </a:lnTo>
                  <a:lnTo>
                    <a:pt x="24811" y="34890"/>
                  </a:lnTo>
                  <a:lnTo>
                    <a:pt x="24881" y="35031"/>
                  </a:lnTo>
                  <a:lnTo>
                    <a:pt x="24881" y="35172"/>
                  </a:lnTo>
                  <a:lnTo>
                    <a:pt x="24811" y="35313"/>
                  </a:lnTo>
                  <a:lnTo>
                    <a:pt x="24599" y="35454"/>
                  </a:lnTo>
                  <a:lnTo>
                    <a:pt x="24247" y="35524"/>
                  </a:lnTo>
                  <a:lnTo>
                    <a:pt x="23824" y="35454"/>
                  </a:lnTo>
                  <a:lnTo>
                    <a:pt x="23613" y="35383"/>
                  </a:lnTo>
                  <a:lnTo>
                    <a:pt x="23401" y="35242"/>
                  </a:lnTo>
                  <a:lnTo>
                    <a:pt x="23190" y="35031"/>
                  </a:lnTo>
                  <a:lnTo>
                    <a:pt x="23049" y="34820"/>
                  </a:lnTo>
                  <a:lnTo>
                    <a:pt x="22837" y="34467"/>
                  </a:lnTo>
                  <a:lnTo>
                    <a:pt x="22767" y="34115"/>
                  </a:lnTo>
                  <a:close/>
                  <a:moveTo>
                    <a:pt x="7260" y="35877"/>
                  </a:moveTo>
                  <a:lnTo>
                    <a:pt x="6626" y="36723"/>
                  </a:lnTo>
                  <a:lnTo>
                    <a:pt x="5851" y="37498"/>
                  </a:lnTo>
                  <a:lnTo>
                    <a:pt x="5146" y="37991"/>
                  </a:lnTo>
                  <a:lnTo>
                    <a:pt x="4441" y="38485"/>
                  </a:lnTo>
                  <a:lnTo>
                    <a:pt x="4723" y="38273"/>
                  </a:lnTo>
                  <a:lnTo>
                    <a:pt x="4935" y="37991"/>
                  </a:lnTo>
                  <a:lnTo>
                    <a:pt x="5569" y="37216"/>
                  </a:lnTo>
                  <a:lnTo>
                    <a:pt x="5921" y="36793"/>
                  </a:lnTo>
                  <a:lnTo>
                    <a:pt x="6344" y="36370"/>
                  </a:lnTo>
                  <a:lnTo>
                    <a:pt x="6767" y="36088"/>
                  </a:lnTo>
                  <a:lnTo>
                    <a:pt x="7260" y="35877"/>
                  </a:lnTo>
                  <a:close/>
                  <a:moveTo>
                    <a:pt x="21639" y="37568"/>
                  </a:moveTo>
                  <a:lnTo>
                    <a:pt x="21569" y="37921"/>
                  </a:lnTo>
                  <a:lnTo>
                    <a:pt x="21357" y="38344"/>
                  </a:lnTo>
                  <a:lnTo>
                    <a:pt x="20934" y="38978"/>
                  </a:lnTo>
                  <a:lnTo>
                    <a:pt x="20723" y="39331"/>
                  </a:lnTo>
                  <a:lnTo>
                    <a:pt x="20511" y="39612"/>
                  </a:lnTo>
                  <a:lnTo>
                    <a:pt x="20229" y="39824"/>
                  </a:lnTo>
                  <a:lnTo>
                    <a:pt x="19948" y="40035"/>
                  </a:lnTo>
                  <a:lnTo>
                    <a:pt x="19807" y="40035"/>
                  </a:lnTo>
                  <a:lnTo>
                    <a:pt x="19736" y="39894"/>
                  </a:lnTo>
                  <a:lnTo>
                    <a:pt x="19736" y="39824"/>
                  </a:lnTo>
                  <a:lnTo>
                    <a:pt x="19807" y="39612"/>
                  </a:lnTo>
                  <a:lnTo>
                    <a:pt x="20088" y="39260"/>
                  </a:lnTo>
                  <a:lnTo>
                    <a:pt x="20441" y="38767"/>
                  </a:lnTo>
                  <a:lnTo>
                    <a:pt x="21287" y="37921"/>
                  </a:lnTo>
                  <a:lnTo>
                    <a:pt x="21639" y="37568"/>
                  </a:lnTo>
                  <a:close/>
                  <a:moveTo>
                    <a:pt x="7754" y="38203"/>
                  </a:moveTo>
                  <a:lnTo>
                    <a:pt x="7824" y="38767"/>
                  </a:lnTo>
                  <a:lnTo>
                    <a:pt x="7824" y="39331"/>
                  </a:lnTo>
                  <a:lnTo>
                    <a:pt x="7824" y="39894"/>
                  </a:lnTo>
                  <a:lnTo>
                    <a:pt x="7683" y="40388"/>
                  </a:lnTo>
                  <a:lnTo>
                    <a:pt x="7613" y="40811"/>
                  </a:lnTo>
                  <a:lnTo>
                    <a:pt x="7331" y="41163"/>
                  </a:lnTo>
                  <a:lnTo>
                    <a:pt x="7260" y="41234"/>
                  </a:lnTo>
                  <a:lnTo>
                    <a:pt x="7190" y="41163"/>
                  </a:lnTo>
                  <a:lnTo>
                    <a:pt x="7120" y="40952"/>
                  </a:lnTo>
                  <a:lnTo>
                    <a:pt x="7120" y="40529"/>
                  </a:lnTo>
                  <a:lnTo>
                    <a:pt x="7260" y="39965"/>
                  </a:lnTo>
                  <a:lnTo>
                    <a:pt x="7542" y="38837"/>
                  </a:lnTo>
                  <a:lnTo>
                    <a:pt x="7754" y="38203"/>
                  </a:lnTo>
                  <a:close/>
                  <a:moveTo>
                    <a:pt x="22908" y="38203"/>
                  </a:moveTo>
                  <a:lnTo>
                    <a:pt x="23472" y="38555"/>
                  </a:lnTo>
                  <a:lnTo>
                    <a:pt x="23824" y="38908"/>
                  </a:lnTo>
                  <a:lnTo>
                    <a:pt x="24036" y="39260"/>
                  </a:lnTo>
                  <a:lnTo>
                    <a:pt x="24106" y="39612"/>
                  </a:lnTo>
                  <a:lnTo>
                    <a:pt x="24106" y="40035"/>
                  </a:lnTo>
                  <a:lnTo>
                    <a:pt x="23965" y="40317"/>
                  </a:lnTo>
                  <a:lnTo>
                    <a:pt x="23754" y="40670"/>
                  </a:lnTo>
                  <a:lnTo>
                    <a:pt x="23542" y="40952"/>
                  </a:lnTo>
                  <a:lnTo>
                    <a:pt x="23331" y="41163"/>
                  </a:lnTo>
                  <a:lnTo>
                    <a:pt x="23049" y="41304"/>
                  </a:lnTo>
                  <a:lnTo>
                    <a:pt x="22767" y="41375"/>
                  </a:lnTo>
                  <a:lnTo>
                    <a:pt x="22555" y="41375"/>
                  </a:lnTo>
                  <a:lnTo>
                    <a:pt x="22414" y="41234"/>
                  </a:lnTo>
                  <a:lnTo>
                    <a:pt x="22344" y="41022"/>
                  </a:lnTo>
                  <a:lnTo>
                    <a:pt x="22344" y="40670"/>
                  </a:lnTo>
                  <a:lnTo>
                    <a:pt x="22414" y="40247"/>
                  </a:lnTo>
                  <a:lnTo>
                    <a:pt x="22696" y="39190"/>
                  </a:lnTo>
                  <a:lnTo>
                    <a:pt x="22908" y="38203"/>
                  </a:lnTo>
                  <a:close/>
                  <a:moveTo>
                    <a:pt x="3102" y="42784"/>
                  </a:moveTo>
                  <a:lnTo>
                    <a:pt x="3172" y="42925"/>
                  </a:lnTo>
                  <a:lnTo>
                    <a:pt x="3172" y="43137"/>
                  </a:lnTo>
                  <a:lnTo>
                    <a:pt x="2961" y="43630"/>
                  </a:lnTo>
                  <a:lnTo>
                    <a:pt x="2538" y="44405"/>
                  </a:lnTo>
                  <a:lnTo>
                    <a:pt x="1904" y="44828"/>
                  </a:lnTo>
                  <a:lnTo>
                    <a:pt x="1481" y="44828"/>
                  </a:lnTo>
                  <a:lnTo>
                    <a:pt x="1481" y="44687"/>
                  </a:lnTo>
                  <a:lnTo>
                    <a:pt x="1622" y="44405"/>
                  </a:lnTo>
                  <a:lnTo>
                    <a:pt x="1904" y="43983"/>
                  </a:lnTo>
                  <a:lnTo>
                    <a:pt x="2256" y="43489"/>
                  </a:lnTo>
                  <a:lnTo>
                    <a:pt x="2679" y="43066"/>
                  </a:lnTo>
                  <a:lnTo>
                    <a:pt x="3102" y="42784"/>
                  </a:lnTo>
                  <a:close/>
                  <a:moveTo>
                    <a:pt x="4441" y="43419"/>
                  </a:moveTo>
                  <a:lnTo>
                    <a:pt x="4935" y="43771"/>
                  </a:lnTo>
                  <a:lnTo>
                    <a:pt x="5075" y="43912"/>
                  </a:lnTo>
                  <a:lnTo>
                    <a:pt x="5146" y="44194"/>
                  </a:lnTo>
                  <a:lnTo>
                    <a:pt x="5146" y="44405"/>
                  </a:lnTo>
                  <a:lnTo>
                    <a:pt x="5146" y="44617"/>
                  </a:lnTo>
                  <a:lnTo>
                    <a:pt x="5005" y="45110"/>
                  </a:lnTo>
                  <a:lnTo>
                    <a:pt x="4794" y="45392"/>
                  </a:lnTo>
                  <a:lnTo>
                    <a:pt x="4653" y="45463"/>
                  </a:lnTo>
                  <a:lnTo>
                    <a:pt x="4512" y="45463"/>
                  </a:lnTo>
                  <a:lnTo>
                    <a:pt x="4441" y="45392"/>
                  </a:lnTo>
                  <a:lnTo>
                    <a:pt x="4300" y="45251"/>
                  </a:lnTo>
                  <a:lnTo>
                    <a:pt x="4300" y="44969"/>
                  </a:lnTo>
                  <a:lnTo>
                    <a:pt x="4300" y="44617"/>
                  </a:lnTo>
                  <a:lnTo>
                    <a:pt x="4300" y="44053"/>
                  </a:lnTo>
                  <a:lnTo>
                    <a:pt x="4441" y="43419"/>
                  </a:lnTo>
                  <a:close/>
                  <a:moveTo>
                    <a:pt x="12688" y="43912"/>
                  </a:moveTo>
                  <a:lnTo>
                    <a:pt x="13322" y="44053"/>
                  </a:lnTo>
                  <a:lnTo>
                    <a:pt x="13956" y="44335"/>
                  </a:lnTo>
                  <a:lnTo>
                    <a:pt x="14450" y="44687"/>
                  </a:lnTo>
                  <a:lnTo>
                    <a:pt x="14661" y="44899"/>
                  </a:lnTo>
                  <a:lnTo>
                    <a:pt x="14873" y="45181"/>
                  </a:lnTo>
                  <a:lnTo>
                    <a:pt x="14943" y="45322"/>
                  </a:lnTo>
                  <a:lnTo>
                    <a:pt x="15014" y="45392"/>
                  </a:lnTo>
                  <a:lnTo>
                    <a:pt x="15014" y="45533"/>
                  </a:lnTo>
                  <a:lnTo>
                    <a:pt x="14873" y="45674"/>
                  </a:lnTo>
                  <a:lnTo>
                    <a:pt x="14661" y="45674"/>
                  </a:lnTo>
                  <a:lnTo>
                    <a:pt x="14379" y="45533"/>
                  </a:lnTo>
                  <a:lnTo>
                    <a:pt x="14027" y="45322"/>
                  </a:lnTo>
                  <a:lnTo>
                    <a:pt x="13674" y="45040"/>
                  </a:lnTo>
                  <a:lnTo>
                    <a:pt x="13040" y="44405"/>
                  </a:lnTo>
                  <a:lnTo>
                    <a:pt x="12688" y="43912"/>
                  </a:lnTo>
                  <a:close/>
                  <a:moveTo>
                    <a:pt x="12617" y="46168"/>
                  </a:moveTo>
                  <a:lnTo>
                    <a:pt x="12688" y="46238"/>
                  </a:lnTo>
                  <a:lnTo>
                    <a:pt x="12688" y="46520"/>
                  </a:lnTo>
                  <a:lnTo>
                    <a:pt x="12688" y="46872"/>
                  </a:lnTo>
                  <a:lnTo>
                    <a:pt x="12547" y="47859"/>
                  </a:lnTo>
                  <a:lnTo>
                    <a:pt x="12406" y="48353"/>
                  </a:lnTo>
                  <a:lnTo>
                    <a:pt x="12265" y="48705"/>
                  </a:lnTo>
                  <a:lnTo>
                    <a:pt x="12053" y="48987"/>
                  </a:lnTo>
                  <a:lnTo>
                    <a:pt x="11912" y="49057"/>
                  </a:lnTo>
                  <a:lnTo>
                    <a:pt x="11771" y="49057"/>
                  </a:lnTo>
                  <a:lnTo>
                    <a:pt x="11701" y="48987"/>
                  </a:lnTo>
                  <a:lnTo>
                    <a:pt x="11701" y="48916"/>
                  </a:lnTo>
                  <a:lnTo>
                    <a:pt x="11701" y="48494"/>
                  </a:lnTo>
                  <a:lnTo>
                    <a:pt x="11771" y="48000"/>
                  </a:lnTo>
                  <a:lnTo>
                    <a:pt x="11983" y="47436"/>
                  </a:lnTo>
                  <a:lnTo>
                    <a:pt x="12194" y="46872"/>
                  </a:lnTo>
                  <a:lnTo>
                    <a:pt x="12406" y="46449"/>
                  </a:lnTo>
                  <a:lnTo>
                    <a:pt x="12547" y="46238"/>
                  </a:lnTo>
                  <a:lnTo>
                    <a:pt x="12617" y="46168"/>
                  </a:lnTo>
                  <a:close/>
                  <a:moveTo>
                    <a:pt x="2186" y="49128"/>
                  </a:moveTo>
                  <a:lnTo>
                    <a:pt x="2256" y="49692"/>
                  </a:lnTo>
                  <a:lnTo>
                    <a:pt x="2186" y="49833"/>
                  </a:lnTo>
                  <a:lnTo>
                    <a:pt x="2115" y="49974"/>
                  </a:lnTo>
                  <a:lnTo>
                    <a:pt x="1904" y="50185"/>
                  </a:lnTo>
                  <a:lnTo>
                    <a:pt x="1622" y="50256"/>
                  </a:lnTo>
                  <a:lnTo>
                    <a:pt x="1340" y="50185"/>
                  </a:lnTo>
                  <a:lnTo>
                    <a:pt x="1128" y="49974"/>
                  </a:lnTo>
                  <a:lnTo>
                    <a:pt x="987" y="49762"/>
                  </a:lnTo>
                  <a:lnTo>
                    <a:pt x="987" y="49621"/>
                  </a:lnTo>
                  <a:lnTo>
                    <a:pt x="1058" y="49480"/>
                  </a:lnTo>
                  <a:lnTo>
                    <a:pt x="1269" y="49128"/>
                  </a:lnTo>
                  <a:lnTo>
                    <a:pt x="1481" y="49269"/>
                  </a:lnTo>
                  <a:lnTo>
                    <a:pt x="1692" y="49410"/>
                  </a:lnTo>
                  <a:lnTo>
                    <a:pt x="1904" y="49339"/>
                  </a:lnTo>
                  <a:lnTo>
                    <a:pt x="2186" y="49128"/>
                  </a:lnTo>
                  <a:close/>
                  <a:moveTo>
                    <a:pt x="14732" y="49551"/>
                  </a:moveTo>
                  <a:lnTo>
                    <a:pt x="16423" y="50185"/>
                  </a:lnTo>
                  <a:lnTo>
                    <a:pt x="16635" y="50185"/>
                  </a:lnTo>
                  <a:lnTo>
                    <a:pt x="16705" y="50256"/>
                  </a:lnTo>
                  <a:lnTo>
                    <a:pt x="16705" y="50397"/>
                  </a:lnTo>
                  <a:lnTo>
                    <a:pt x="16635" y="50538"/>
                  </a:lnTo>
                  <a:lnTo>
                    <a:pt x="16141" y="50538"/>
                  </a:lnTo>
                  <a:lnTo>
                    <a:pt x="15859" y="50467"/>
                  </a:lnTo>
                  <a:lnTo>
                    <a:pt x="15578" y="50256"/>
                  </a:lnTo>
                  <a:lnTo>
                    <a:pt x="15155" y="49903"/>
                  </a:lnTo>
                  <a:lnTo>
                    <a:pt x="14732" y="49551"/>
                  </a:lnTo>
                  <a:close/>
                  <a:moveTo>
                    <a:pt x="11208" y="42925"/>
                  </a:moveTo>
                  <a:lnTo>
                    <a:pt x="12194" y="45040"/>
                  </a:lnTo>
                  <a:lnTo>
                    <a:pt x="12194" y="45392"/>
                  </a:lnTo>
                  <a:lnTo>
                    <a:pt x="12194" y="45674"/>
                  </a:lnTo>
                  <a:lnTo>
                    <a:pt x="12265" y="46027"/>
                  </a:lnTo>
                  <a:lnTo>
                    <a:pt x="12194" y="46379"/>
                  </a:lnTo>
                  <a:lnTo>
                    <a:pt x="12124" y="46661"/>
                  </a:lnTo>
                  <a:lnTo>
                    <a:pt x="11912" y="46943"/>
                  </a:lnTo>
                  <a:lnTo>
                    <a:pt x="11419" y="47507"/>
                  </a:lnTo>
                  <a:lnTo>
                    <a:pt x="11208" y="47789"/>
                  </a:lnTo>
                  <a:lnTo>
                    <a:pt x="10996" y="48071"/>
                  </a:lnTo>
                  <a:lnTo>
                    <a:pt x="10855" y="48423"/>
                  </a:lnTo>
                  <a:lnTo>
                    <a:pt x="10785" y="48775"/>
                  </a:lnTo>
                  <a:lnTo>
                    <a:pt x="10855" y="49128"/>
                  </a:lnTo>
                  <a:lnTo>
                    <a:pt x="10926" y="49410"/>
                  </a:lnTo>
                  <a:lnTo>
                    <a:pt x="10996" y="49621"/>
                  </a:lnTo>
                  <a:lnTo>
                    <a:pt x="11137" y="49833"/>
                  </a:lnTo>
                  <a:lnTo>
                    <a:pt x="11278" y="49974"/>
                  </a:lnTo>
                  <a:lnTo>
                    <a:pt x="11419" y="50115"/>
                  </a:lnTo>
                  <a:lnTo>
                    <a:pt x="11560" y="50185"/>
                  </a:lnTo>
                  <a:lnTo>
                    <a:pt x="11771" y="50256"/>
                  </a:lnTo>
                  <a:lnTo>
                    <a:pt x="12194" y="50185"/>
                  </a:lnTo>
                  <a:lnTo>
                    <a:pt x="12617" y="49974"/>
                  </a:lnTo>
                  <a:lnTo>
                    <a:pt x="13040" y="49621"/>
                  </a:lnTo>
                  <a:lnTo>
                    <a:pt x="13322" y="49057"/>
                  </a:lnTo>
                  <a:lnTo>
                    <a:pt x="13674" y="50326"/>
                  </a:lnTo>
                  <a:lnTo>
                    <a:pt x="13815" y="51031"/>
                  </a:lnTo>
                  <a:lnTo>
                    <a:pt x="13886" y="51524"/>
                  </a:lnTo>
                  <a:lnTo>
                    <a:pt x="13745" y="51947"/>
                  </a:lnTo>
                  <a:lnTo>
                    <a:pt x="13393" y="52864"/>
                  </a:lnTo>
                  <a:lnTo>
                    <a:pt x="13252" y="53286"/>
                  </a:lnTo>
                  <a:lnTo>
                    <a:pt x="13040" y="53568"/>
                  </a:lnTo>
                  <a:lnTo>
                    <a:pt x="12899" y="53639"/>
                  </a:lnTo>
                  <a:lnTo>
                    <a:pt x="12829" y="53709"/>
                  </a:lnTo>
                  <a:lnTo>
                    <a:pt x="12758" y="53639"/>
                  </a:lnTo>
                  <a:lnTo>
                    <a:pt x="12688" y="53498"/>
                  </a:lnTo>
                  <a:lnTo>
                    <a:pt x="12617" y="53286"/>
                  </a:lnTo>
                  <a:lnTo>
                    <a:pt x="12688" y="52934"/>
                  </a:lnTo>
                  <a:lnTo>
                    <a:pt x="12899" y="52159"/>
                  </a:lnTo>
                  <a:lnTo>
                    <a:pt x="13181" y="51454"/>
                  </a:lnTo>
                  <a:lnTo>
                    <a:pt x="13393" y="51101"/>
                  </a:lnTo>
                  <a:lnTo>
                    <a:pt x="13040" y="51383"/>
                  </a:lnTo>
                  <a:lnTo>
                    <a:pt x="12688" y="51665"/>
                  </a:lnTo>
                  <a:lnTo>
                    <a:pt x="12335" y="52018"/>
                  </a:lnTo>
                  <a:lnTo>
                    <a:pt x="12053" y="52441"/>
                  </a:lnTo>
                  <a:lnTo>
                    <a:pt x="11912" y="52229"/>
                  </a:lnTo>
                  <a:lnTo>
                    <a:pt x="11701" y="52088"/>
                  </a:lnTo>
                  <a:lnTo>
                    <a:pt x="11278" y="51736"/>
                  </a:lnTo>
                  <a:lnTo>
                    <a:pt x="10855" y="51454"/>
                  </a:lnTo>
                  <a:lnTo>
                    <a:pt x="10714" y="51242"/>
                  </a:lnTo>
                  <a:lnTo>
                    <a:pt x="10573" y="51101"/>
                  </a:lnTo>
                  <a:lnTo>
                    <a:pt x="10503" y="50820"/>
                  </a:lnTo>
                  <a:lnTo>
                    <a:pt x="10432" y="50397"/>
                  </a:lnTo>
                  <a:lnTo>
                    <a:pt x="10432" y="49480"/>
                  </a:lnTo>
                  <a:lnTo>
                    <a:pt x="10644" y="47859"/>
                  </a:lnTo>
                  <a:lnTo>
                    <a:pt x="10855" y="45392"/>
                  </a:lnTo>
                  <a:lnTo>
                    <a:pt x="10996" y="44194"/>
                  </a:lnTo>
                  <a:lnTo>
                    <a:pt x="11208" y="42925"/>
                  </a:lnTo>
                  <a:close/>
                  <a:moveTo>
                    <a:pt x="10573" y="52441"/>
                  </a:moveTo>
                  <a:lnTo>
                    <a:pt x="11067" y="52934"/>
                  </a:lnTo>
                  <a:lnTo>
                    <a:pt x="11349" y="53498"/>
                  </a:lnTo>
                  <a:lnTo>
                    <a:pt x="11630" y="54062"/>
                  </a:lnTo>
                  <a:lnTo>
                    <a:pt x="11701" y="54696"/>
                  </a:lnTo>
                  <a:lnTo>
                    <a:pt x="10644" y="54273"/>
                  </a:lnTo>
                  <a:lnTo>
                    <a:pt x="10573" y="52441"/>
                  </a:lnTo>
                  <a:close/>
                  <a:moveTo>
                    <a:pt x="8655" y="54760"/>
                  </a:moveTo>
                  <a:lnTo>
                    <a:pt x="8600" y="55260"/>
                  </a:lnTo>
                  <a:lnTo>
                    <a:pt x="8388" y="56106"/>
                  </a:lnTo>
                  <a:lnTo>
                    <a:pt x="8177" y="56811"/>
                  </a:lnTo>
                  <a:lnTo>
                    <a:pt x="7965" y="57375"/>
                  </a:lnTo>
                  <a:lnTo>
                    <a:pt x="7824" y="57586"/>
                  </a:lnTo>
                  <a:lnTo>
                    <a:pt x="7683" y="57727"/>
                  </a:lnTo>
                  <a:lnTo>
                    <a:pt x="7472" y="57797"/>
                  </a:lnTo>
                  <a:lnTo>
                    <a:pt x="7331" y="57868"/>
                  </a:lnTo>
                  <a:lnTo>
                    <a:pt x="7120" y="57868"/>
                  </a:lnTo>
                  <a:lnTo>
                    <a:pt x="6908" y="57727"/>
                  </a:lnTo>
                  <a:lnTo>
                    <a:pt x="6838" y="57656"/>
                  </a:lnTo>
                  <a:lnTo>
                    <a:pt x="6908" y="57516"/>
                  </a:lnTo>
                  <a:lnTo>
                    <a:pt x="7049" y="57163"/>
                  </a:lnTo>
                  <a:lnTo>
                    <a:pt x="7683" y="56035"/>
                  </a:lnTo>
                  <a:lnTo>
                    <a:pt x="8655" y="54760"/>
                  </a:lnTo>
                  <a:close/>
                  <a:moveTo>
                    <a:pt x="10714" y="58361"/>
                  </a:moveTo>
                  <a:lnTo>
                    <a:pt x="10926" y="59066"/>
                  </a:lnTo>
                  <a:lnTo>
                    <a:pt x="10926" y="59771"/>
                  </a:lnTo>
                  <a:lnTo>
                    <a:pt x="10785" y="60476"/>
                  </a:lnTo>
                  <a:lnTo>
                    <a:pt x="10714" y="60828"/>
                  </a:lnTo>
                  <a:lnTo>
                    <a:pt x="10503" y="61181"/>
                  </a:lnTo>
                  <a:lnTo>
                    <a:pt x="10221" y="61533"/>
                  </a:lnTo>
                  <a:lnTo>
                    <a:pt x="10080" y="61604"/>
                  </a:lnTo>
                  <a:lnTo>
                    <a:pt x="10009" y="61674"/>
                  </a:lnTo>
                  <a:lnTo>
                    <a:pt x="9868" y="61674"/>
                  </a:lnTo>
                  <a:lnTo>
                    <a:pt x="9798" y="61604"/>
                  </a:lnTo>
                  <a:lnTo>
                    <a:pt x="9586" y="61392"/>
                  </a:lnTo>
                  <a:lnTo>
                    <a:pt x="9445" y="61040"/>
                  </a:lnTo>
                  <a:lnTo>
                    <a:pt x="9304" y="60687"/>
                  </a:lnTo>
                  <a:lnTo>
                    <a:pt x="9234" y="60053"/>
                  </a:lnTo>
                  <a:lnTo>
                    <a:pt x="9304" y="59419"/>
                  </a:lnTo>
                  <a:lnTo>
                    <a:pt x="9375" y="59066"/>
                  </a:lnTo>
                  <a:lnTo>
                    <a:pt x="9516" y="58855"/>
                  </a:lnTo>
                  <a:lnTo>
                    <a:pt x="9727" y="58784"/>
                  </a:lnTo>
                  <a:lnTo>
                    <a:pt x="10221" y="58714"/>
                  </a:lnTo>
                  <a:lnTo>
                    <a:pt x="10432" y="58643"/>
                  </a:lnTo>
                  <a:lnTo>
                    <a:pt x="10714" y="58361"/>
                  </a:lnTo>
                  <a:close/>
                  <a:moveTo>
                    <a:pt x="24458" y="0"/>
                  </a:moveTo>
                  <a:lnTo>
                    <a:pt x="24599" y="3736"/>
                  </a:lnTo>
                  <a:lnTo>
                    <a:pt x="24670" y="6485"/>
                  </a:lnTo>
                  <a:lnTo>
                    <a:pt x="24599" y="7965"/>
                  </a:lnTo>
                  <a:lnTo>
                    <a:pt x="24247" y="9727"/>
                  </a:lnTo>
                  <a:lnTo>
                    <a:pt x="24036" y="10573"/>
                  </a:lnTo>
                  <a:lnTo>
                    <a:pt x="23754" y="11278"/>
                  </a:lnTo>
                  <a:lnTo>
                    <a:pt x="23401" y="11983"/>
                  </a:lnTo>
                  <a:lnTo>
                    <a:pt x="22978" y="12617"/>
                  </a:lnTo>
                  <a:lnTo>
                    <a:pt x="22414" y="13251"/>
                  </a:lnTo>
                  <a:lnTo>
                    <a:pt x="21780" y="13886"/>
                  </a:lnTo>
                  <a:lnTo>
                    <a:pt x="21639" y="13674"/>
                  </a:lnTo>
                  <a:lnTo>
                    <a:pt x="21498" y="13463"/>
                  </a:lnTo>
                  <a:lnTo>
                    <a:pt x="21005" y="13110"/>
                  </a:lnTo>
                  <a:lnTo>
                    <a:pt x="20441" y="12899"/>
                  </a:lnTo>
                  <a:lnTo>
                    <a:pt x="19807" y="12758"/>
                  </a:lnTo>
                  <a:lnTo>
                    <a:pt x="19243" y="12758"/>
                  </a:lnTo>
                  <a:lnTo>
                    <a:pt x="18961" y="12828"/>
                  </a:lnTo>
                  <a:lnTo>
                    <a:pt x="18749" y="12969"/>
                  </a:lnTo>
                  <a:lnTo>
                    <a:pt x="18538" y="13110"/>
                  </a:lnTo>
                  <a:lnTo>
                    <a:pt x="18397" y="13322"/>
                  </a:lnTo>
                  <a:lnTo>
                    <a:pt x="18326" y="13533"/>
                  </a:lnTo>
                  <a:lnTo>
                    <a:pt x="18256" y="13886"/>
                  </a:lnTo>
                  <a:lnTo>
                    <a:pt x="18256" y="14027"/>
                  </a:lnTo>
                  <a:lnTo>
                    <a:pt x="18326" y="14238"/>
                  </a:lnTo>
                  <a:lnTo>
                    <a:pt x="18608" y="14450"/>
                  </a:lnTo>
                  <a:lnTo>
                    <a:pt x="18890" y="14661"/>
                  </a:lnTo>
                  <a:lnTo>
                    <a:pt x="19313" y="14802"/>
                  </a:lnTo>
                  <a:lnTo>
                    <a:pt x="20088" y="14802"/>
                  </a:lnTo>
                  <a:lnTo>
                    <a:pt x="20441" y="14732"/>
                  </a:lnTo>
                  <a:lnTo>
                    <a:pt x="20723" y="14520"/>
                  </a:lnTo>
                  <a:lnTo>
                    <a:pt x="20652" y="14661"/>
                  </a:lnTo>
                  <a:lnTo>
                    <a:pt x="20441" y="14872"/>
                  </a:lnTo>
                  <a:lnTo>
                    <a:pt x="19595" y="15436"/>
                  </a:lnTo>
                  <a:lnTo>
                    <a:pt x="18115" y="16141"/>
                  </a:lnTo>
                  <a:lnTo>
                    <a:pt x="18044" y="15718"/>
                  </a:lnTo>
                  <a:lnTo>
                    <a:pt x="17903" y="15436"/>
                  </a:lnTo>
                  <a:lnTo>
                    <a:pt x="17692" y="15084"/>
                  </a:lnTo>
                  <a:lnTo>
                    <a:pt x="17481" y="14872"/>
                  </a:lnTo>
                  <a:lnTo>
                    <a:pt x="17269" y="14732"/>
                  </a:lnTo>
                  <a:lnTo>
                    <a:pt x="16987" y="14591"/>
                  </a:lnTo>
                  <a:lnTo>
                    <a:pt x="16705" y="14450"/>
                  </a:lnTo>
                  <a:lnTo>
                    <a:pt x="15789" y="14450"/>
                  </a:lnTo>
                  <a:lnTo>
                    <a:pt x="15155" y="14591"/>
                  </a:lnTo>
                  <a:lnTo>
                    <a:pt x="14520" y="14872"/>
                  </a:lnTo>
                  <a:lnTo>
                    <a:pt x="13886" y="15225"/>
                  </a:lnTo>
                  <a:lnTo>
                    <a:pt x="13393" y="15648"/>
                  </a:lnTo>
                  <a:lnTo>
                    <a:pt x="12970" y="16071"/>
                  </a:lnTo>
                  <a:lnTo>
                    <a:pt x="12758" y="16494"/>
                  </a:lnTo>
                  <a:lnTo>
                    <a:pt x="12688" y="16776"/>
                  </a:lnTo>
                  <a:lnTo>
                    <a:pt x="12617" y="16987"/>
                  </a:lnTo>
                  <a:lnTo>
                    <a:pt x="12688" y="17198"/>
                  </a:lnTo>
                  <a:lnTo>
                    <a:pt x="12758" y="17339"/>
                  </a:lnTo>
                  <a:lnTo>
                    <a:pt x="12899" y="17551"/>
                  </a:lnTo>
                  <a:lnTo>
                    <a:pt x="13111" y="17692"/>
                  </a:lnTo>
                  <a:lnTo>
                    <a:pt x="13393" y="17833"/>
                  </a:lnTo>
                  <a:lnTo>
                    <a:pt x="13745" y="17974"/>
                  </a:lnTo>
                  <a:lnTo>
                    <a:pt x="14168" y="18044"/>
                  </a:lnTo>
                  <a:lnTo>
                    <a:pt x="14661" y="18115"/>
                  </a:lnTo>
                  <a:lnTo>
                    <a:pt x="14027" y="18467"/>
                  </a:lnTo>
                  <a:lnTo>
                    <a:pt x="13393" y="18820"/>
                  </a:lnTo>
                  <a:lnTo>
                    <a:pt x="12617" y="19172"/>
                  </a:lnTo>
                  <a:lnTo>
                    <a:pt x="11842" y="19454"/>
                  </a:lnTo>
                  <a:lnTo>
                    <a:pt x="11067" y="19665"/>
                  </a:lnTo>
                  <a:lnTo>
                    <a:pt x="10291" y="19806"/>
                  </a:lnTo>
                  <a:lnTo>
                    <a:pt x="9516" y="19877"/>
                  </a:lnTo>
                  <a:lnTo>
                    <a:pt x="8811" y="19736"/>
                  </a:lnTo>
                  <a:lnTo>
                    <a:pt x="9023" y="19383"/>
                  </a:lnTo>
                  <a:lnTo>
                    <a:pt x="9445" y="19031"/>
                  </a:lnTo>
                  <a:lnTo>
                    <a:pt x="9939" y="18679"/>
                  </a:lnTo>
                  <a:lnTo>
                    <a:pt x="10503" y="18397"/>
                  </a:lnTo>
                  <a:lnTo>
                    <a:pt x="11067" y="18256"/>
                  </a:lnTo>
                  <a:lnTo>
                    <a:pt x="11630" y="18115"/>
                  </a:lnTo>
                  <a:lnTo>
                    <a:pt x="11912" y="18185"/>
                  </a:lnTo>
                  <a:lnTo>
                    <a:pt x="12124" y="18185"/>
                  </a:lnTo>
                  <a:lnTo>
                    <a:pt x="12335" y="18326"/>
                  </a:lnTo>
                  <a:lnTo>
                    <a:pt x="12547" y="18467"/>
                  </a:lnTo>
                  <a:lnTo>
                    <a:pt x="12265" y="18185"/>
                  </a:lnTo>
                  <a:lnTo>
                    <a:pt x="11912" y="17974"/>
                  </a:lnTo>
                  <a:lnTo>
                    <a:pt x="11560" y="17833"/>
                  </a:lnTo>
                  <a:lnTo>
                    <a:pt x="11278" y="17692"/>
                  </a:lnTo>
                  <a:lnTo>
                    <a:pt x="10644" y="17621"/>
                  </a:lnTo>
                  <a:lnTo>
                    <a:pt x="10009" y="17692"/>
                  </a:lnTo>
                  <a:lnTo>
                    <a:pt x="9445" y="17903"/>
                  </a:lnTo>
                  <a:lnTo>
                    <a:pt x="8952" y="18185"/>
                  </a:lnTo>
                  <a:lnTo>
                    <a:pt x="8529" y="18538"/>
                  </a:lnTo>
                  <a:lnTo>
                    <a:pt x="8177" y="18961"/>
                  </a:lnTo>
                  <a:lnTo>
                    <a:pt x="7965" y="19383"/>
                  </a:lnTo>
                  <a:lnTo>
                    <a:pt x="7895" y="19877"/>
                  </a:lnTo>
                  <a:lnTo>
                    <a:pt x="7895" y="20229"/>
                  </a:lnTo>
                  <a:lnTo>
                    <a:pt x="8036" y="20441"/>
                  </a:lnTo>
                  <a:lnTo>
                    <a:pt x="8177" y="20582"/>
                  </a:lnTo>
                  <a:lnTo>
                    <a:pt x="8318" y="20793"/>
                  </a:lnTo>
                  <a:lnTo>
                    <a:pt x="8529" y="20864"/>
                  </a:lnTo>
                  <a:lnTo>
                    <a:pt x="8811" y="21005"/>
                  </a:lnTo>
                  <a:lnTo>
                    <a:pt x="9164" y="21075"/>
                  </a:lnTo>
                  <a:lnTo>
                    <a:pt x="10009" y="21075"/>
                  </a:lnTo>
                  <a:lnTo>
                    <a:pt x="11067" y="21005"/>
                  </a:lnTo>
                  <a:lnTo>
                    <a:pt x="10009" y="22062"/>
                  </a:lnTo>
                  <a:lnTo>
                    <a:pt x="9023" y="23260"/>
                  </a:lnTo>
                  <a:lnTo>
                    <a:pt x="8882" y="22908"/>
                  </a:lnTo>
                  <a:lnTo>
                    <a:pt x="8670" y="22626"/>
                  </a:lnTo>
                  <a:lnTo>
                    <a:pt x="8529" y="22414"/>
                  </a:lnTo>
                  <a:lnTo>
                    <a:pt x="8318" y="22203"/>
                  </a:lnTo>
                  <a:lnTo>
                    <a:pt x="8106" y="22062"/>
                  </a:lnTo>
                  <a:lnTo>
                    <a:pt x="7824" y="21991"/>
                  </a:lnTo>
                  <a:lnTo>
                    <a:pt x="7401" y="21921"/>
                  </a:lnTo>
                  <a:lnTo>
                    <a:pt x="6908" y="21991"/>
                  </a:lnTo>
                  <a:lnTo>
                    <a:pt x="6415" y="22132"/>
                  </a:lnTo>
                  <a:lnTo>
                    <a:pt x="5992" y="22414"/>
                  </a:lnTo>
                  <a:lnTo>
                    <a:pt x="5639" y="22767"/>
                  </a:lnTo>
                  <a:lnTo>
                    <a:pt x="5357" y="23119"/>
                  </a:lnTo>
                  <a:lnTo>
                    <a:pt x="5146" y="23542"/>
                  </a:lnTo>
                  <a:lnTo>
                    <a:pt x="5075" y="23965"/>
                  </a:lnTo>
                  <a:lnTo>
                    <a:pt x="5146" y="24388"/>
                  </a:lnTo>
                  <a:lnTo>
                    <a:pt x="5287" y="24599"/>
                  </a:lnTo>
                  <a:lnTo>
                    <a:pt x="5428" y="24811"/>
                  </a:lnTo>
                  <a:lnTo>
                    <a:pt x="5639" y="24952"/>
                  </a:lnTo>
                  <a:lnTo>
                    <a:pt x="5851" y="25093"/>
                  </a:lnTo>
                  <a:lnTo>
                    <a:pt x="6556" y="25375"/>
                  </a:lnTo>
                  <a:lnTo>
                    <a:pt x="7472" y="25516"/>
                  </a:lnTo>
                  <a:lnTo>
                    <a:pt x="7260" y="25868"/>
                  </a:lnTo>
                  <a:lnTo>
                    <a:pt x="7190" y="26291"/>
                  </a:lnTo>
                  <a:lnTo>
                    <a:pt x="7120" y="26643"/>
                  </a:lnTo>
                  <a:lnTo>
                    <a:pt x="7120" y="27066"/>
                  </a:lnTo>
                  <a:lnTo>
                    <a:pt x="7190" y="27278"/>
                  </a:lnTo>
                  <a:lnTo>
                    <a:pt x="7260" y="27348"/>
                  </a:lnTo>
                  <a:lnTo>
                    <a:pt x="7331" y="27419"/>
                  </a:lnTo>
                  <a:lnTo>
                    <a:pt x="7472" y="27419"/>
                  </a:lnTo>
                  <a:lnTo>
                    <a:pt x="7542" y="27278"/>
                  </a:lnTo>
                  <a:lnTo>
                    <a:pt x="7824" y="26996"/>
                  </a:lnTo>
                  <a:lnTo>
                    <a:pt x="7824" y="27419"/>
                  </a:lnTo>
                  <a:lnTo>
                    <a:pt x="7895" y="27771"/>
                  </a:lnTo>
                  <a:lnTo>
                    <a:pt x="7965" y="28124"/>
                  </a:lnTo>
                  <a:lnTo>
                    <a:pt x="8106" y="28405"/>
                  </a:lnTo>
                  <a:lnTo>
                    <a:pt x="8247" y="28617"/>
                  </a:lnTo>
                  <a:lnTo>
                    <a:pt x="8459" y="28828"/>
                  </a:lnTo>
                  <a:lnTo>
                    <a:pt x="8670" y="28899"/>
                  </a:lnTo>
                  <a:lnTo>
                    <a:pt x="8952" y="29040"/>
                  </a:lnTo>
                  <a:lnTo>
                    <a:pt x="9445" y="29040"/>
                  </a:lnTo>
                  <a:lnTo>
                    <a:pt x="9657" y="28969"/>
                  </a:lnTo>
                  <a:lnTo>
                    <a:pt x="9939" y="28828"/>
                  </a:lnTo>
                  <a:lnTo>
                    <a:pt x="10221" y="28687"/>
                  </a:lnTo>
                  <a:lnTo>
                    <a:pt x="10432" y="28476"/>
                  </a:lnTo>
                  <a:lnTo>
                    <a:pt x="10644" y="28194"/>
                  </a:lnTo>
                  <a:lnTo>
                    <a:pt x="10855" y="27842"/>
                  </a:lnTo>
                  <a:lnTo>
                    <a:pt x="10926" y="27489"/>
                  </a:lnTo>
                  <a:lnTo>
                    <a:pt x="10996" y="26855"/>
                  </a:lnTo>
                  <a:lnTo>
                    <a:pt x="10996" y="26079"/>
                  </a:lnTo>
                  <a:lnTo>
                    <a:pt x="10926" y="25304"/>
                  </a:lnTo>
                  <a:lnTo>
                    <a:pt x="10855" y="24599"/>
                  </a:lnTo>
                  <a:lnTo>
                    <a:pt x="10644" y="24035"/>
                  </a:lnTo>
                  <a:lnTo>
                    <a:pt x="10503" y="23824"/>
                  </a:lnTo>
                  <a:lnTo>
                    <a:pt x="10362" y="23754"/>
                  </a:lnTo>
                  <a:lnTo>
                    <a:pt x="10221" y="23754"/>
                  </a:lnTo>
                  <a:lnTo>
                    <a:pt x="10009" y="23824"/>
                  </a:lnTo>
                  <a:lnTo>
                    <a:pt x="10785" y="22978"/>
                  </a:lnTo>
                  <a:lnTo>
                    <a:pt x="11560" y="22132"/>
                  </a:lnTo>
                  <a:lnTo>
                    <a:pt x="11489" y="22555"/>
                  </a:lnTo>
                  <a:lnTo>
                    <a:pt x="11560" y="22908"/>
                  </a:lnTo>
                  <a:lnTo>
                    <a:pt x="11630" y="23190"/>
                  </a:lnTo>
                  <a:lnTo>
                    <a:pt x="11701" y="23472"/>
                  </a:lnTo>
                  <a:lnTo>
                    <a:pt x="11912" y="23613"/>
                  </a:lnTo>
                  <a:lnTo>
                    <a:pt x="12053" y="23754"/>
                  </a:lnTo>
                  <a:lnTo>
                    <a:pt x="12335" y="23894"/>
                  </a:lnTo>
                  <a:lnTo>
                    <a:pt x="12829" y="23894"/>
                  </a:lnTo>
                  <a:lnTo>
                    <a:pt x="13111" y="23824"/>
                  </a:lnTo>
                  <a:lnTo>
                    <a:pt x="13674" y="23613"/>
                  </a:lnTo>
                  <a:lnTo>
                    <a:pt x="14238" y="23260"/>
                  </a:lnTo>
                  <a:lnTo>
                    <a:pt x="14661" y="22767"/>
                  </a:lnTo>
                  <a:lnTo>
                    <a:pt x="14873" y="22344"/>
                  </a:lnTo>
                  <a:lnTo>
                    <a:pt x="15014" y="21991"/>
                  </a:lnTo>
                  <a:lnTo>
                    <a:pt x="15155" y="21639"/>
                  </a:lnTo>
                  <a:lnTo>
                    <a:pt x="15155" y="21357"/>
                  </a:lnTo>
                  <a:lnTo>
                    <a:pt x="15155" y="20793"/>
                  </a:lnTo>
                  <a:lnTo>
                    <a:pt x="15084" y="20300"/>
                  </a:lnTo>
                  <a:lnTo>
                    <a:pt x="15084" y="19806"/>
                  </a:lnTo>
                  <a:lnTo>
                    <a:pt x="15084" y="19595"/>
                  </a:lnTo>
                  <a:lnTo>
                    <a:pt x="15155" y="19383"/>
                  </a:lnTo>
                  <a:lnTo>
                    <a:pt x="15296" y="19172"/>
                  </a:lnTo>
                  <a:lnTo>
                    <a:pt x="15578" y="18890"/>
                  </a:lnTo>
                  <a:lnTo>
                    <a:pt x="15859" y="18608"/>
                  </a:lnTo>
                  <a:lnTo>
                    <a:pt x="16282" y="18397"/>
                  </a:lnTo>
                  <a:lnTo>
                    <a:pt x="16000" y="19243"/>
                  </a:lnTo>
                  <a:lnTo>
                    <a:pt x="15930" y="19524"/>
                  </a:lnTo>
                  <a:lnTo>
                    <a:pt x="15930" y="19877"/>
                  </a:lnTo>
                  <a:lnTo>
                    <a:pt x="15930" y="20088"/>
                  </a:lnTo>
                  <a:lnTo>
                    <a:pt x="16000" y="20300"/>
                  </a:lnTo>
                  <a:lnTo>
                    <a:pt x="16141" y="20441"/>
                  </a:lnTo>
                  <a:lnTo>
                    <a:pt x="16282" y="20511"/>
                  </a:lnTo>
                  <a:lnTo>
                    <a:pt x="16494" y="20582"/>
                  </a:lnTo>
                  <a:lnTo>
                    <a:pt x="17199" y="20582"/>
                  </a:lnTo>
                  <a:lnTo>
                    <a:pt x="17763" y="20370"/>
                  </a:lnTo>
                  <a:lnTo>
                    <a:pt x="18326" y="20088"/>
                  </a:lnTo>
                  <a:lnTo>
                    <a:pt x="18890" y="19736"/>
                  </a:lnTo>
                  <a:lnTo>
                    <a:pt x="19384" y="19313"/>
                  </a:lnTo>
                  <a:lnTo>
                    <a:pt x="19807" y="18820"/>
                  </a:lnTo>
                  <a:lnTo>
                    <a:pt x="20159" y="18326"/>
                  </a:lnTo>
                  <a:lnTo>
                    <a:pt x="20300" y="17833"/>
                  </a:lnTo>
                  <a:lnTo>
                    <a:pt x="20300" y="17621"/>
                  </a:lnTo>
                  <a:lnTo>
                    <a:pt x="20229" y="17410"/>
                  </a:lnTo>
                  <a:lnTo>
                    <a:pt x="20159" y="17128"/>
                  </a:lnTo>
                  <a:lnTo>
                    <a:pt x="20018" y="16917"/>
                  </a:lnTo>
                  <a:lnTo>
                    <a:pt x="19736" y="16705"/>
                  </a:lnTo>
                  <a:lnTo>
                    <a:pt x="19454" y="16564"/>
                  </a:lnTo>
                  <a:lnTo>
                    <a:pt x="20582" y="15930"/>
                  </a:lnTo>
                  <a:lnTo>
                    <a:pt x="21357" y="15436"/>
                  </a:lnTo>
                  <a:lnTo>
                    <a:pt x="21639" y="15154"/>
                  </a:lnTo>
                  <a:lnTo>
                    <a:pt x="21992" y="14802"/>
                  </a:lnTo>
                  <a:lnTo>
                    <a:pt x="22837" y="13745"/>
                  </a:lnTo>
                  <a:lnTo>
                    <a:pt x="22133" y="15366"/>
                  </a:lnTo>
                  <a:lnTo>
                    <a:pt x="21357" y="16987"/>
                  </a:lnTo>
                  <a:lnTo>
                    <a:pt x="19666" y="20088"/>
                  </a:lnTo>
                  <a:lnTo>
                    <a:pt x="16212" y="26220"/>
                  </a:lnTo>
                  <a:lnTo>
                    <a:pt x="15507" y="27630"/>
                  </a:lnTo>
                  <a:lnTo>
                    <a:pt x="14873" y="29040"/>
                  </a:lnTo>
                  <a:lnTo>
                    <a:pt x="14168" y="30450"/>
                  </a:lnTo>
                  <a:lnTo>
                    <a:pt x="13745" y="31154"/>
                  </a:lnTo>
                  <a:lnTo>
                    <a:pt x="13322" y="31789"/>
                  </a:lnTo>
                  <a:lnTo>
                    <a:pt x="12758" y="32494"/>
                  </a:lnTo>
                  <a:lnTo>
                    <a:pt x="12053" y="33128"/>
                  </a:lnTo>
                  <a:lnTo>
                    <a:pt x="11278" y="33833"/>
                  </a:lnTo>
                  <a:lnTo>
                    <a:pt x="10432" y="34467"/>
                  </a:lnTo>
                  <a:lnTo>
                    <a:pt x="9657" y="34961"/>
                  </a:lnTo>
                  <a:lnTo>
                    <a:pt x="9023" y="35313"/>
                  </a:lnTo>
                  <a:lnTo>
                    <a:pt x="8600" y="35524"/>
                  </a:lnTo>
                  <a:lnTo>
                    <a:pt x="8388" y="35524"/>
                  </a:lnTo>
                  <a:lnTo>
                    <a:pt x="8388" y="35383"/>
                  </a:lnTo>
                  <a:lnTo>
                    <a:pt x="8247" y="35313"/>
                  </a:lnTo>
                  <a:lnTo>
                    <a:pt x="7754" y="35383"/>
                  </a:lnTo>
                  <a:lnTo>
                    <a:pt x="6979" y="35524"/>
                  </a:lnTo>
                  <a:lnTo>
                    <a:pt x="6062" y="35877"/>
                  </a:lnTo>
                  <a:lnTo>
                    <a:pt x="5146" y="36300"/>
                  </a:lnTo>
                  <a:lnTo>
                    <a:pt x="4300" y="36793"/>
                  </a:lnTo>
                  <a:lnTo>
                    <a:pt x="3948" y="37005"/>
                  </a:lnTo>
                  <a:lnTo>
                    <a:pt x="3666" y="37287"/>
                  </a:lnTo>
                  <a:lnTo>
                    <a:pt x="3454" y="37568"/>
                  </a:lnTo>
                  <a:lnTo>
                    <a:pt x="3313" y="37780"/>
                  </a:lnTo>
                  <a:lnTo>
                    <a:pt x="3243" y="38203"/>
                  </a:lnTo>
                  <a:lnTo>
                    <a:pt x="3172" y="38555"/>
                  </a:lnTo>
                  <a:lnTo>
                    <a:pt x="3172" y="38837"/>
                  </a:lnTo>
                  <a:lnTo>
                    <a:pt x="3243" y="39049"/>
                  </a:lnTo>
                  <a:lnTo>
                    <a:pt x="3313" y="39260"/>
                  </a:lnTo>
                  <a:lnTo>
                    <a:pt x="3454" y="39401"/>
                  </a:lnTo>
                  <a:lnTo>
                    <a:pt x="3666" y="39472"/>
                  </a:lnTo>
                  <a:lnTo>
                    <a:pt x="3877" y="39542"/>
                  </a:lnTo>
                  <a:lnTo>
                    <a:pt x="4300" y="39612"/>
                  </a:lnTo>
                  <a:lnTo>
                    <a:pt x="4864" y="39472"/>
                  </a:lnTo>
                  <a:lnTo>
                    <a:pt x="5428" y="39260"/>
                  </a:lnTo>
                  <a:lnTo>
                    <a:pt x="5992" y="38978"/>
                  </a:lnTo>
                  <a:lnTo>
                    <a:pt x="4935" y="40176"/>
                  </a:lnTo>
                  <a:lnTo>
                    <a:pt x="4089" y="41093"/>
                  </a:lnTo>
                  <a:lnTo>
                    <a:pt x="3172" y="41868"/>
                  </a:lnTo>
                  <a:lnTo>
                    <a:pt x="1974" y="42714"/>
                  </a:lnTo>
                  <a:lnTo>
                    <a:pt x="1551" y="43066"/>
                  </a:lnTo>
                  <a:lnTo>
                    <a:pt x="1058" y="43630"/>
                  </a:lnTo>
                  <a:lnTo>
                    <a:pt x="705" y="44194"/>
                  </a:lnTo>
                  <a:lnTo>
                    <a:pt x="424" y="44758"/>
                  </a:lnTo>
                  <a:lnTo>
                    <a:pt x="353" y="45040"/>
                  </a:lnTo>
                  <a:lnTo>
                    <a:pt x="353" y="45322"/>
                  </a:lnTo>
                  <a:lnTo>
                    <a:pt x="424" y="45533"/>
                  </a:lnTo>
                  <a:lnTo>
                    <a:pt x="494" y="45745"/>
                  </a:lnTo>
                  <a:lnTo>
                    <a:pt x="705" y="45886"/>
                  </a:lnTo>
                  <a:lnTo>
                    <a:pt x="1058" y="45956"/>
                  </a:lnTo>
                  <a:lnTo>
                    <a:pt x="1410" y="45956"/>
                  </a:lnTo>
                  <a:lnTo>
                    <a:pt x="1974" y="45886"/>
                  </a:lnTo>
                  <a:lnTo>
                    <a:pt x="1622" y="47013"/>
                  </a:lnTo>
                  <a:lnTo>
                    <a:pt x="1340" y="48141"/>
                  </a:lnTo>
                  <a:lnTo>
                    <a:pt x="987" y="48282"/>
                  </a:lnTo>
                  <a:lnTo>
                    <a:pt x="705" y="48494"/>
                  </a:lnTo>
                  <a:lnTo>
                    <a:pt x="424" y="48705"/>
                  </a:lnTo>
                  <a:lnTo>
                    <a:pt x="212" y="48987"/>
                  </a:lnTo>
                  <a:lnTo>
                    <a:pt x="1" y="49833"/>
                  </a:lnTo>
                  <a:lnTo>
                    <a:pt x="1" y="50256"/>
                  </a:lnTo>
                  <a:lnTo>
                    <a:pt x="71" y="50679"/>
                  </a:lnTo>
                  <a:lnTo>
                    <a:pt x="212" y="51031"/>
                  </a:lnTo>
                  <a:lnTo>
                    <a:pt x="494" y="51313"/>
                  </a:lnTo>
                  <a:lnTo>
                    <a:pt x="917" y="51524"/>
                  </a:lnTo>
                  <a:lnTo>
                    <a:pt x="1481" y="51595"/>
                  </a:lnTo>
                  <a:lnTo>
                    <a:pt x="2045" y="51524"/>
                  </a:lnTo>
                  <a:lnTo>
                    <a:pt x="2468" y="51383"/>
                  </a:lnTo>
                  <a:lnTo>
                    <a:pt x="2820" y="51172"/>
                  </a:lnTo>
                  <a:lnTo>
                    <a:pt x="3031" y="50820"/>
                  </a:lnTo>
                  <a:lnTo>
                    <a:pt x="3243" y="50397"/>
                  </a:lnTo>
                  <a:lnTo>
                    <a:pt x="3384" y="49974"/>
                  </a:lnTo>
                  <a:lnTo>
                    <a:pt x="3454" y="49057"/>
                  </a:lnTo>
                  <a:lnTo>
                    <a:pt x="3313" y="48634"/>
                  </a:lnTo>
                  <a:lnTo>
                    <a:pt x="3102" y="48282"/>
                  </a:lnTo>
                  <a:lnTo>
                    <a:pt x="2820" y="48000"/>
                  </a:lnTo>
                  <a:lnTo>
                    <a:pt x="2468" y="47789"/>
                  </a:lnTo>
                  <a:lnTo>
                    <a:pt x="2750" y="46731"/>
                  </a:lnTo>
                  <a:lnTo>
                    <a:pt x="3102" y="45745"/>
                  </a:lnTo>
                  <a:lnTo>
                    <a:pt x="3243" y="46027"/>
                  </a:lnTo>
                  <a:lnTo>
                    <a:pt x="3454" y="46309"/>
                  </a:lnTo>
                  <a:lnTo>
                    <a:pt x="3666" y="46520"/>
                  </a:lnTo>
                  <a:lnTo>
                    <a:pt x="3877" y="46661"/>
                  </a:lnTo>
                  <a:lnTo>
                    <a:pt x="4159" y="46802"/>
                  </a:lnTo>
                  <a:lnTo>
                    <a:pt x="5005" y="46802"/>
                  </a:lnTo>
                  <a:lnTo>
                    <a:pt x="5569" y="46590"/>
                  </a:lnTo>
                  <a:lnTo>
                    <a:pt x="6062" y="46168"/>
                  </a:lnTo>
                  <a:lnTo>
                    <a:pt x="6274" y="45956"/>
                  </a:lnTo>
                  <a:lnTo>
                    <a:pt x="6485" y="45674"/>
                  </a:lnTo>
                  <a:lnTo>
                    <a:pt x="6556" y="45392"/>
                  </a:lnTo>
                  <a:lnTo>
                    <a:pt x="6626" y="45110"/>
                  </a:lnTo>
                  <a:lnTo>
                    <a:pt x="6697" y="44758"/>
                  </a:lnTo>
                  <a:lnTo>
                    <a:pt x="6626" y="44405"/>
                  </a:lnTo>
                  <a:lnTo>
                    <a:pt x="6485" y="44123"/>
                  </a:lnTo>
                  <a:lnTo>
                    <a:pt x="6274" y="43842"/>
                  </a:lnTo>
                  <a:lnTo>
                    <a:pt x="5851" y="43278"/>
                  </a:lnTo>
                  <a:lnTo>
                    <a:pt x="5710" y="43066"/>
                  </a:lnTo>
                  <a:lnTo>
                    <a:pt x="5569" y="42714"/>
                  </a:lnTo>
                  <a:lnTo>
                    <a:pt x="4864" y="42220"/>
                  </a:lnTo>
                  <a:lnTo>
                    <a:pt x="5569" y="41093"/>
                  </a:lnTo>
                  <a:lnTo>
                    <a:pt x="6344" y="40035"/>
                  </a:lnTo>
                  <a:lnTo>
                    <a:pt x="6203" y="40458"/>
                  </a:lnTo>
                  <a:lnTo>
                    <a:pt x="6133" y="40881"/>
                  </a:lnTo>
                  <a:lnTo>
                    <a:pt x="6133" y="41304"/>
                  </a:lnTo>
                  <a:lnTo>
                    <a:pt x="6133" y="41586"/>
                  </a:lnTo>
                  <a:lnTo>
                    <a:pt x="6274" y="41868"/>
                  </a:lnTo>
                  <a:lnTo>
                    <a:pt x="6415" y="42150"/>
                  </a:lnTo>
                  <a:lnTo>
                    <a:pt x="6556" y="42291"/>
                  </a:lnTo>
                  <a:lnTo>
                    <a:pt x="6767" y="42432"/>
                  </a:lnTo>
                  <a:lnTo>
                    <a:pt x="6979" y="42502"/>
                  </a:lnTo>
                  <a:lnTo>
                    <a:pt x="7190" y="42502"/>
                  </a:lnTo>
                  <a:lnTo>
                    <a:pt x="7472" y="42432"/>
                  </a:lnTo>
                  <a:lnTo>
                    <a:pt x="7683" y="42291"/>
                  </a:lnTo>
                  <a:lnTo>
                    <a:pt x="7965" y="42150"/>
                  </a:lnTo>
                  <a:lnTo>
                    <a:pt x="8177" y="41868"/>
                  </a:lnTo>
                  <a:lnTo>
                    <a:pt x="8459" y="41445"/>
                  </a:lnTo>
                  <a:lnTo>
                    <a:pt x="8670" y="41022"/>
                  </a:lnTo>
                  <a:lnTo>
                    <a:pt x="8811" y="40529"/>
                  </a:lnTo>
                  <a:lnTo>
                    <a:pt x="8811" y="40035"/>
                  </a:lnTo>
                  <a:lnTo>
                    <a:pt x="8811" y="39542"/>
                  </a:lnTo>
                  <a:lnTo>
                    <a:pt x="8741" y="39049"/>
                  </a:lnTo>
                  <a:lnTo>
                    <a:pt x="8600" y="38062"/>
                  </a:lnTo>
                  <a:lnTo>
                    <a:pt x="8600" y="37568"/>
                  </a:lnTo>
                  <a:lnTo>
                    <a:pt x="8670" y="37146"/>
                  </a:lnTo>
                  <a:lnTo>
                    <a:pt x="8952" y="36582"/>
                  </a:lnTo>
                  <a:lnTo>
                    <a:pt x="9375" y="36018"/>
                  </a:lnTo>
                  <a:lnTo>
                    <a:pt x="9939" y="35454"/>
                  </a:lnTo>
                  <a:lnTo>
                    <a:pt x="10573" y="34890"/>
                  </a:lnTo>
                  <a:lnTo>
                    <a:pt x="11842" y="33762"/>
                  </a:lnTo>
                  <a:lnTo>
                    <a:pt x="12829" y="32776"/>
                  </a:lnTo>
                  <a:lnTo>
                    <a:pt x="12124" y="34608"/>
                  </a:lnTo>
                  <a:lnTo>
                    <a:pt x="11419" y="36370"/>
                  </a:lnTo>
                  <a:lnTo>
                    <a:pt x="10785" y="38203"/>
                  </a:lnTo>
                  <a:lnTo>
                    <a:pt x="10221" y="40035"/>
                  </a:lnTo>
                  <a:lnTo>
                    <a:pt x="9798" y="41868"/>
                  </a:lnTo>
                  <a:lnTo>
                    <a:pt x="9445" y="43771"/>
                  </a:lnTo>
                  <a:lnTo>
                    <a:pt x="9164" y="45674"/>
                  </a:lnTo>
                  <a:lnTo>
                    <a:pt x="9023" y="47577"/>
                  </a:lnTo>
                  <a:lnTo>
                    <a:pt x="9023" y="49551"/>
                  </a:lnTo>
                  <a:lnTo>
                    <a:pt x="8952" y="51383"/>
                  </a:lnTo>
                  <a:lnTo>
                    <a:pt x="8811" y="53357"/>
                  </a:lnTo>
                  <a:lnTo>
                    <a:pt x="8685" y="54492"/>
                  </a:lnTo>
                  <a:lnTo>
                    <a:pt x="8670" y="54485"/>
                  </a:lnTo>
                  <a:lnTo>
                    <a:pt x="8529" y="54485"/>
                  </a:lnTo>
                  <a:lnTo>
                    <a:pt x="8318" y="54555"/>
                  </a:lnTo>
                  <a:lnTo>
                    <a:pt x="8106" y="54696"/>
                  </a:lnTo>
                  <a:lnTo>
                    <a:pt x="7683" y="55119"/>
                  </a:lnTo>
                  <a:lnTo>
                    <a:pt x="7190" y="55683"/>
                  </a:lnTo>
                  <a:lnTo>
                    <a:pt x="6697" y="56317"/>
                  </a:lnTo>
                  <a:lnTo>
                    <a:pt x="6344" y="56952"/>
                  </a:lnTo>
                  <a:lnTo>
                    <a:pt x="6133" y="57445"/>
                  </a:lnTo>
                  <a:lnTo>
                    <a:pt x="6062" y="57656"/>
                  </a:lnTo>
                  <a:lnTo>
                    <a:pt x="6062" y="57797"/>
                  </a:lnTo>
                  <a:lnTo>
                    <a:pt x="6133" y="58150"/>
                  </a:lnTo>
                  <a:lnTo>
                    <a:pt x="6274" y="58432"/>
                  </a:lnTo>
                  <a:lnTo>
                    <a:pt x="6415" y="58573"/>
                  </a:lnTo>
                  <a:lnTo>
                    <a:pt x="6556" y="58714"/>
                  </a:lnTo>
                  <a:lnTo>
                    <a:pt x="6767" y="58784"/>
                  </a:lnTo>
                  <a:lnTo>
                    <a:pt x="6979" y="58855"/>
                  </a:lnTo>
                  <a:lnTo>
                    <a:pt x="7472" y="58714"/>
                  </a:lnTo>
                  <a:lnTo>
                    <a:pt x="7965" y="58502"/>
                  </a:lnTo>
                  <a:lnTo>
                    <a:pt x="8459" y="58150"/>
                  </a:lnTo>
                  <a:lnTo>
                    <a:pt x="8882" y="57727"/>
                  </a:lnTo>
                  <a:lnTo>
                    <a:pt x="9234" y="57304"/>
                  </a:lnTo>
                  <a:lnTo>
                    <a:pt x="9164" y="57938"/>
                  </a:lnTo>
                  <a:lnTo>
                    <a:pt x="9023" y="58784"/>
                  </a:lnTo>
                  <a:lnTo>
                    <a:pt x="8811" y="59771"/>
                  </a:lnTo>
                  <a:lnTo>
                    <a:pt x="8670" y="60758"/>
                  </a:lnTo>
                  <a:lnTo>
                    <a:pt x="8670" y="61251"/>
                  </a:lnTo>
                  <a:lnTo>
                    <a:pt x="8741" y="61674"/>
                  </a:lnTo>
                  <a:lnTo>
                    <a:pt x="8811" y="62027"/>
                  </a:lnTo>
                  <a:lnTo>
                    <a:pt x="8952" y="62379"/>
                  </a:lnTo>
                  <a:lnTo>
                    <a:pt x="9234" y="62590"/>
                  </a:lnTo>
                  <a:lnTo>
                    <a:pt x="9586" y="62661"/>
                  </a:lnTo>
                  <a:lnTo>
                    <a:pt x="10009" y="62661"/>
                  </a:lnTo>
                  <a:lnTo>
                    <a:pt x="10573" y="62520"/>
                  </a:lnTo>
                  <a:lnTo>
                    <a:pt x="11067" y="62308"/>
                  </a:lnTo>
                  <a:lnTo>
                    <a:pt x="11489" y="61956"/>
                  </a:lnTo>
                  <a:lnTo>
                    <a:pt x="11771" y="61604"/>
                  </a:lnTo>
                  <a:lnTo>
                    <a:pt x="11912" y="61181"/>
                  </a:lnTo>
                  <a:lnTo>
                    <a:pt x="12053" y="60687"/>
                  </a:lnTo>
                  <a:lnTo>
                    <a:pt x="12053" y="60194"/>
                  </a:lnTo>
                  <a:lnTo>
                    <a:pt x="11983" y="59630"/>
                  </a:lnTo>
                  <a:lnTo>
                    <a:pt x="11842" y="59066"/>
                  </a:lnTo>
                  <a:lnTo>
                    <a:pt x="11560" y="57938"/>
                  </a:lnTo>
                  <a:lnTo>
                    <a:pt x="11208" y="56881"/>
                  </a:lnTo>
                  <a:lnTo>
                    <a:pt x="10855" y="55965"/>
                  </a:lnTo>
                  <a:lnTo>
                    <a:pt x="10785" y="55542"/>
                  </a:lnTo>
                  <a:lnTo>
                    <a:pt x="10714" y="55190"/>
                  </a:lnTo>
                  <a:lnTo>
                    <a:pt x="10714" y="55190"/>
                  </a:lnTo>
                  <a:lnTo>
                    <a:pt x="10996" y="55331"/>
                  </a:lnTo>
                  <a:lnTo>
                    <a:pt x="11349" y="55471"/>
                  </a:lnTo>
                  <a:lnTo>
                    <a:pt x="12335" y="55471"/>
                  </a:lnTo>
                  <a:lnTo>
                    <a:pt x="12617" y="55401"/>
                  </a:lnTo>
                  <a:lnTo>
                    <a:pt x="13252" y="55119"/>
                  </a:lnTo>
                  <a:lnTo>
                    <a:pt x="13815" y="54696"/>
                  </a:lnTo>
                  <a:lnTo>
                    <a:pt x="14309" y="54203"/>
                  </a:lnTo>
                  <a:lnTo>
                    <a:pt x="14732" y="53639"/>
                  </a:lnTo>
                  <a:lnTo>
                    <a:pt x="15084" y="53005"/>
                  </a:lnTo>
                  <a:lnTo>
                    <a:pt x="15296" y="53357"/>
                  </a:lnTo>
                  <a:lnTo>
                    <a:pt x="15437" y="53568"/>
                  </a:lnTo>
                  <a:lnTo>
                    <a:pt x="15648" y="53709"/>
                  </a:lnTo>
                  <a:lnTo>
                    <a:pt x="15789" y="53709"/>
                  </a:lnTo>
                  <a:lnTo>
                    <a:pt x="15930" y="53639"/>
                  </a:lnTo>
                  <a:lnTo>
                    <a:pt x="16000" y="53498"/>
                  </a:lnTo>
                  <a:lnTo>
                    <a:pt x="16071" y="53145"/>
                  </a:lnTo>
                  <a:lnTo>
                    <a:pt x="16141" y="52652"/>
                  </a:lnTo>
                  <a:lnTo>
                    <a:pt x="16071" y="52229"/>
                  </a:lnTo>
                  <a:lnTo>
                    <a:pt x="16000" y="52159"/>
                  </a:lnTo>
                  <a:lnTo>
                    <a:pt x="15859" y="52088"/>
                  </a:lnTo>
                  <a:lnTo>
                    <a:pt x="15718" y="52159"/>
                  </a:lnTo>
                  <a:lnTo>
                    <a:pt x="15578" y="52300"/>
                  </a:lnTo>
                  <a:lnTo>
                    <a:pt x="15507" y="52018"/>
                  </a:lnTo>
                  <a:lnTo>
                    <a:pt x="15366" y="51665"/>
                  </a:lnTo>
                  <a:lnTo>
                    <a:pt x="15789" y="51806"/>
                  </a:lnTo>
                  <a:lnTo>
                    <a:pt x="16635" y="51806"/>
                  </a:lnTo>
                  <a:lnTo>
                    <a:pt x="17058" y="51665"/>
                  </a:lnTo>
                  <a:lnTo>
                    <a:pt x="17481" y="51454"/>
                  </a:lnTo>
                  <a:lnTo>
                    <a:pt x="17763" y="51172"/>
                  </a:lnTo>
                  <a:lnTo>
                    <a:pt x="17833" y="51031"/>
                  </a:lnTo>
                  <a:lnTo>
                    <a:pt x="17903" y="50820"/>
                  </a:lnTo>
                  <a:lnTo>
                    <a:pt x="17903" y="50538"/>
                  </a:lnTo>
                  <a:lnTo>
                    <a:pt x="17903" y="50326"/>
                  </a:lnTo>
                  <a:lnTo>
                    <a:pt x="17833" y="50115"/>
                  </a:lnTo>
                  <a:lnTo>
                    <a:pt x="17692" y="49903"/>
                  </a:lnTo>
                  <a:lnTo>
                    <a:pt x="17551" y="49762"/>
                  </a:lnTo>
                  <a:lnTo>
                    <a:pt x="17340" y="49621"/>
                  </a:lnTo>
                  <a:lnTo>
                    <a:pt x="16776" y="49480"/>
                  </a:lnTo>
                  <a:lnTo>
                    <a:pt x="16212" y="49410"/>
                  </a:lnTo>
                  <a:lnTo>
                    <a:pt x="15155" y="49480"/>
                  </a:lnTo>
                  <a:lnTo>
                    <a:pt x="14661" y="49551"/>
                  </a:lnTo>
                  <a:lnTo>
                    <a:pt x="14520" y="49410"/>
                  </a:lnTo>
                  <a:lnTo>
                    <a:pt x="14450" y="49057"/>
                  </a:lnTo>
                  <a:lnTo>
                    <a:pt x="14238" y="48212"/>
                  </a:lnTo>
                  <a:lnTo>
                    <a:pt x="13956" y="46943"/>
                  </a:lnTo>
                  <a:lnTo>
                    <a:pt x="14450" y="47084"/>
                  </a:lnTo>
                  <a:lnTo>
                    <a:pt x="14873" y="47154"/>
                  </a:lnTo>
                  <a:lnTo>
                    <a:pt x="15225" y="47154"/>
                  </a:lnTo>
                  <a:lnTo>
                    <a:pt x="15578" y="47013"/>
                  </a:lnTo>
                  <a:lnTo>
                    <a:pt x="15789" y="46872"/>
                  </a:lnTo>
                  <a:lnTo>
                    <a:pt x="16000" y="46590"/>
                  </a:lnTo>
                  <a:lnTo>
                    <a:pt x="16141" y="46309"/>
                  </a:lnTo>
                  <a:lnTo>
                    <a:pt x="16212" y="46027"/>
                  </a:lnTo>
                  <a:lnTo>
                    <a:pt x="16212" y="45674"/>
                  </a:lnTo>
                  <a:lnTo>
                    <a:pt x="16141" y="45322"/>
                  </a:lnTo>
                  <a:lnTo>
                    <a:pt x="16071" y="44969"/>
                  </a:lnTo>
                  <a:lnTo>
                    <a:pt x="15859" y="44617"/>
                  </a:lnTo>
                  <a:lnTo>
                    <a:pt x="15648" y="44264"/>
                  </a:lnTo>
                  <a:lnTo>
                    <a:pt x="15366" y="43912"/>
                  </a:lnTo>
                  <a:lnTo>
                    <a:pt x="15084" y="43630"/>
                  </a:lnTo>
                  <a:lnTo>
                    <a:pt x="14661" y="43419"/>
                  </a:lnTo>
                  <a:lnTo>
                    <a:pt x="14238" y="43278"/>
                  </a:lnTo>
                  <a:lnTo>
                    <a:pt x="13886" y="43207"/>
                  </a:lnTo>
                  <a:lnTo>
                    <a:pt x="13111" y="43207"/>
                  </a:lnTo>
                  <a:lnTo>
                    <a:pt x="12829" y="43137"/>
                  </a:lnTo>
                  <a:lnTo>
                    <a:pt x="12476" y="43066"/>
                  </a:lnTo>
                  <a:lnTo>
                    <a:pt x="12194" y="42855"/>
                  </a:lnTo>
                  <a:lnTo>
                    <a:pt x="11912" y="42502"/>
                  </a:lnTo>
                  <a:lnTo>
                    <a:pt x="11701" y="42150"/>
                  </a:lnTo>
                  <a:lnTo>
                    <a:pt x="11630" y="41727"/>
                  </a:lnTo>
                  <a:lnTo>
                    <a:pt x="11560" y="41375"/>
                  </a:lnTo>
                  <a:lnTo>
                    <a:pt x="11630" y="40952"/>
                  </a:lnTo>
                  <a:lnTo>
                    <a:pt x="11842" y="40176"/>
                  </a:lnTo>
                  <a:lnTo>
                    <a:pt x="12124" y="39331"/>
                  </a:lnTo>
                  <a:lnTo>
                    <a:pt x="12829" y="37146"/>
                  </a:lnTo>
                  <a:lnTo>
                    <a:pt x="13674" y="35031"/>
                  </a:lnTo>
                  <a:lnTo>
                    <a:pt x="14591" y="32987"/>
                  </a:lnTo>
                  <a:lnTo>
                    <a:pt x="15648" y="30943"/>
                  </a:lnTo>
                  <a:lnTo>
                    <a:pt x="16705" y="28899"/>
                  </a:lnTo>
                  <a:lnTo>
                    <a:pt x="17763" y="26925"/>
                  </a:lnTo>
                  <a:lnTo>
                    <a:pt x="20018" y="22908"/>
                  </a:lnTo>
                  <a:lnTo>
                    <a:pt x="19877" y="23542"/>
                  </a:lnTo>
                  <a:lnTo>
                    <a:pt x="19807" y="24247"/>
                  </a:lnTo>
                  <a:lnTo>
                    <a:pt x="19736" y="25657"/>
                  </a:lnTo>
                  <a:lnTo>
                    <a:pt x="19736" y="26361"/>
                  </a:lnTo>
                  <a:lnTo>
                    <a:pt x="19595" y="26996"/>
                  </a:lnTo>
                  <a:lnTo>
                    <a:pt x="19525" y="27560"/>
                  </a:lnTo>
                  <a:lnTo>
                    <a:pt x="19313" y="28053"/>
                  </a:lnTo>
                  <a:lnTo>
                    <a:pt x="19031" y="28405"/>
                  </a:lnTo>
                  <a:lnTo>
                    <a:pt x="18608" y="28828"/>
                  </a:lnTo>
                  <a:lnTo>
                    <a:pt x="18256" y="29181"/>
                  </a:lnTo>
                  <a:lnTo>
                    <a:pt x="17833" y="29533"/>
                  </a:lnTo>
                  <a:lnTo>
                    <a:pt x="17481" y="29956"/>
                  </a:lnTo>
                  <a:lnTo>
                    <a:pt x="17410" y="30238"/>
                  </a:lnTo>
                  <a:lnTo>
                    <a:pt x="17340" y="30450"/>
                  </a:lnTo>
                  <a:lnTo>
                    <a:pt x="17340" y="30731"/>
                  </a:lnTo>
                  <a:lnTo>
                    <a:pt x="17340" y="31013"/>
                  </a:lnTo>
                  <a:lnTo>
                    <a:pt x="17481" y="31295"/>
                  </a:lnTo>
                  <a:lnTo>
                    <a:pt x="17622" y="31577"/>
                  </a:lnTo>
                  <a:lnTo>
                    <a:pt x="17833" y="31789"/>
                  </a:lnTo>
                  <a:lnTo>
                    <a:pt x="17974" y="32000"/>
                  </a:lnTo>
                  <a:lnTo>
                    <a:pt x="18185" y="32071"/>
                  </a:lnTo>
                  <a:lnTo>
                    <a:pt x="18397" y="32141"/>
                  </a:lnTo>
                  <a:lnTo>
                    <a:pt x="18608" y="32141"/>
                  </a:lnTo>
                  <a:lnTo>
                    <a:pt x="18749" y="32071"/>
                  </a:lnTo>
                  <a:lnTo>
                    <a:pt x="19172" y="31859"/>
                  </a:lnTo>
                  <a:lnTo>
                    <a:pt x="19525" y="31577"/>
                  </a:lnTo>
                  <a:lnTo>
                    <a:pt x="19807" y="31225"/>
                  </a:lnTo>
                  <a:lnTo>
                    <a:pt x="20370" y="30450"/>
                  </a:lnTo>
                  <a:lnTo>
                    <a:pt x="21146" y="32564"/>
                  </a:lnTo>
                  <a:lnTo>
                    <a:pt x="20511" y="32705"/>
                  </a:lnTo>
                  <a:lnTo>
                    <a:pt x="20088" y="32916"/>
                  </a:lnTo>
                  <a:lnTo>
                    <a:pt x="19666" y="33198"/>
                  </a:lnTo>
                  <a:lnTo>
                    <a:pt x="19384" y="33551"/>
                  </a:lnTo>
                  <a:lnTo>
                    <a:pt x="19172" y="33903"/>
                  </a:lnTo>
                  <a:lnTo>
                    <a:pt x="19031" y="34256"/>
                  </a:lnTo>
                  <a:lnTo>
                    <a:pt x="19031" y="34608"/>
                  </a:lnTo>
                  <a:lnTo>
                    <a:pt x="19102" y="34961"/>
                  </a:lnTo>
                  <a:lnTo>
                    <a:pt x="19172" y="35242"/>
                  </a:lnTo>
                  <a:lnTo>
                    <a:pt x="19384" y="35454"/>
                  </a:lnTo>
                  <a:lnTo>
                    <a:pt x="19595" y="35665"/>
                  </a:lnTo>
                  <a:lnTo>
                    <a:pt x="19948" y="35806"/>
                  </a:lnTo>
                  <a:lnTo>
                    <a:pt x="20300" y="35806"/>
                  </a:lnTo>
                  <a:lnTo>
                    <a:pt x="20723" y="35736"/>
                  </a:lnTo>
                  <a:lnTo>
                    <a:pt x="21216" y="35595"/>
                  </a:lnTo>
                  <a:lnTo>
                    <a:pt x="21780" y="35242"/>
                  </a:lnTo>
                  <a:lnTo>
                    <a:pt x="21780" y="35736"/>
                  </a:lnTo>
                  <a:lnTo>
                    <a:pt x="21780" y="36159"/>
                  </a:lnTo>
                  <a:lnTo>
                    <a:pt x="21639" y="36441"/>
                  </a:lnTo>
                  <a:lnTo>
                    <a:pt x="21498" y="36723"/>
                  </a:lnTo>
                  <a:lnTo>
                    <a:pt x="21287" y="36934"/>
                  </a:lnTo>
                  <a:lnTo>
                    <a:pt x="21075" y="37075"/>
                  </a:lnTo>
                  <a:lnTo>
                    <a:pt x="20511" y="37427"/>
                  </a:lnTo>
                  <a:lnTo>
                    <a:pt x="19877" y="37709"/>
                  </a:lnTo>
                  <a:lnTo>
                    <a:pt x="19595" y="37850"/>
                  </a:lnTo>
                  <a:lnTo>
                    <a:pt x="19384" y="38062"/>
                  </a:lnTo>
                  <a:lnTo>
                    <a:pt x="19172" y="38344"/>
                  </a:lnTo>
                  <a:lnTo>
                    <a:pt x="18961" y="38626"/>
                  </a:lnTo>
                  <a:lnTo>
                    <a:pt x="18890" y="39049"/>
                  </a:lnTo>
                  <a:lnTo>
                    <a:pt x="18820" y="39542"/>
                  </a:lnTo>
                  <a:lnTo>
                    <a:pt x="18820" y="40106"/>
                  </a:lnTo>
                  <a:lnTo>
                    <a:pt x="18890" y="40388"/>
                  </a:lnTo>
                  <a:lnTo>
                    <a:pt x="19031" y="40599"/>
                  </a:lnTo>
                  <a:lnTo>
                    <a:pt x="19172" y="40740"/>
                  </a:lnTo>
                  <a:lnTo>
                    <a:pt x="19313" y="40881"/>
                  </a:lnTo>
                  <a:lnTo>
                    <a:pt x="19666" y="41022"/>
                  </a:lnTo>
                  <a:lnTo>
                    <a:pt x="20088" y="41022"/>
                  </a:lnTo>
                  <a:lnTo>
                    <a:pt x="20511" y="40881"/>
                  </a:lnTo>
                  <a:lnTo>
                    <a:pt x="20934" y="40599"/>
                  </a:lnTo>
                  <a:lnTo>
                    <a:pt x="21357" y="40176"/>
                  </a:lnTo>
                  <a:lnTo>
                    <a:pt x="21428" y="40599"/>
                  </a:lnTo>
                  <a:lnTo>
                    <a:pt x="21569" y="41022"/>
                  </a:lnTo>
                  <a:lnTo>
                    <a:pt x="21710" y="41375"/>
                  </a:lnTo>
                  <a:lnTo>
                    <a:pt x="21851" y="41657"/>
                  </a:lnTo>
                  <a:lnTo>
                    <a:pt x="22062" y="41938"/>
                  </a:lnTo>
                  <a:lnTo>
                    <a:pt x="22344" y="42220"/>
                  </a:lnTo>
                  <a:lnTo>
                    <a:pt x="22626" y="42361"/>
                  </a:lnTo>
                  <a:lnTo>
                    <a:pt x="22908" y="42502"/>
                  </a:lnTo>
                  <a:lnTo>
                    <a:pt x="23190" y="42573"/>
                  </a:lnTo>
                  <a:lnTo>
                    <a:pt x="23472" y="42643"/>
                  </a:lnTo>
                  <a:lnTo>
                    <a:pt x="23754" y="42573"/>
                  </a:lnTo>
                  <a:lnTo>
                    <a:pt x="24036" y="42432"/>
                  </a:lnTo>
                  <a:lnTo>
                    <a:pt x="24317" y="42220"/>
                  </a:lnTo>
                  <a:lnTo>
                    <a:pt x="24529" y="41938"/>
                  </a:lnTo>
                  <a:lnTo>
                    <a:pt x="24811" y="41586"/>
                  </a:lnTo>
                  <a:lnTo>
                    <a:pt x="25022" y="41163"/>
                  </a:lnTo>
                  <a:lnTo>
                    <a:pt x="25163" y="40670"/>
                  </a:lnTo>
                  <a:lnTo>
                    <a:pt x="25234" y="40317"/>
                  </a:lnTo>
                  <a:lnTo>
                    <a:pt x="25163" y="39894"/>
                  </a:lnTo>
                  <a:lnTo>
                    <a:pt x="25093" y="39542"/>
                  </a:lnTo>
                  <a:lnTo>
                    <a:pt x="25022" y="39190"/>
                  </a:lnTo>
                  <a:lnTo>
                    <a:pt x="24811" y="38837"/>
                  </a:lnTo>
                  <a:lnTo>
                    <a:pt x="24388" y="38203"/>
                  </a:lnTo>
                  <a:lnTo>
                    <a:pt x="23542" y="37005"/>
                  </a:lnTo>
                  <a:lnTo>
                    <a:pt x="23190" y="36370"/>
                  </a:lnTo>
                  <a:lnTo>
                    <a:pt x="23049" y="36088"/>
                  </a:lnTo>
                  <a:lnTo>
                    <a:pt x="22978" y="35736"/>
                  </a:lnTo>
                  <a:lnTo>
                    <a:pt x="23260" y="35947"/>
                  </a:lnTo>
                  <a:lnTo>
                    <a:pt x="23542" y="36159"/>
                  </a:lnTo>
                  <a:lnTo>
                    <a:pt x="23824" y="36300"/>
                  </a:lnTo>
                  <a:lnTo>
                    <a:pt x="24177" y="36370"/>
                  </a:lnTo>
                  <a:lnTo>
                    <a:pt x="24811" y="36441"/>
                  </a:lnTo>
                  <a:lnTo>
                    <a:pt x="25093" y="36370"/>
                  </a:lnTo>
                  <a:lnTo>
                    <a:pt x="25375" y="36300"/>
                  </a:lnTo>
                  <a:lnTo>
                    <a:pt x="25586" y="36229"/>
                  </a:lnTo>
                  <a:lnTo>
                    <a:pt x="25798" y="36088"/>
                  </a:lnTo>
                  <a:lnTo>
                    <a:pt x="25939" y="35877"/>
                  </a:lnTo>
                  <a:lnTo>
                    <a:pt x="26080" y="35665"/>
                  </a:lnTo>
                  <a:lnTo>
                    <a:pt x="26080" y="35383"/>
                  </a:lnTo>
                  <a:lnTo>
                    <a:pt x="26080" y="35101"/>
                  </a:lnTo>
                  <a:lnTo>
                    <a:pt x="26009" y="34749"/>
                  </a:lnTo>
                  <a:lnTo>
                    <a:pt x="25798" y="34326"/>
                  </a:lnTo>
                  <a:lnTo>
                    <a:pt x="25586" y="34044"/>
                  </a:lnTo>
                  <a:lnTo>
                    <a:pt x="25375" y="33762"/>
                  </a:lnTo>
                  <a:lnTo>
                    <a:pt x="25163" y="33551"/>
                  </a:lnTo>
                  <a:lnTo>
                    <a:pt x="24881" y="33410"/>
                  </a:lnTo>
                  <a:lnTo>
                    <a:pt x="24388" y="33198"/>
                  </a:lnTo>
                  <a:lnTo>
                    <a:pt x="23824" y="33057"/>
                  </a:lnTo>
                  <a:lnTo>
                    <a:pt x="23260" y="32916"/>
                  </a:lnTo>
                  <a:lnTo>
                    <a:pt x="22767" y="32705"/>
                  </a:lnTo>
                  <a:lnTo>
                    <a:pt x="22555" y="32564"/>
                  </a:lnTo>
                  <a:lnTo>
                    <a:pt x="22344" y="32353"/>
                  </a:lnTo>
                  <a:lnTo>
                    <a:pt x="22133" y="32141"/>
                  </a:lnTo>
                  <a:lnTo>
                    <a:pt x="21992" y="31789"/>
                  </a:lnTo>
                  <a:lnTo>
                    <a:pt x="22273" y="32000"/>
                  </a:lnTo>
                  <a:lnTo>
                    <a:pt x="22626" y="32141"/>
                  </a:lnTo>
                  <a:lnTo>
                    <a:pt x="22908" y="32212"/>
                  </a:lnTo>
                  <a:lnTo>
                    <a:pt x="23190" y="32282"/>
                  </a:lnTo>
                  <a:lnTo>
                    <a:pt x="23472" y="32212"/>
                  </a:lnTo>
                  <a:lnTo>
                    <a:pt x="23754" y="32141"/>
                  </a:lnTo>
                  <a:lnTo>
                    <a:pt x="24036" y="32071"/>
                  </a:lnTo>
                  <a:lnTo>
                    <a:pt x="24247" y="31859"/>
                  </a:lnTo>
                  <a:lnTo>
                    <a:pt x="24458" y="31718"/>
                  </a:lnTo>
                  <a:lnTo>
                    <a:pt x="24599" y="31507"/>
                  </a:lnTo>
                  <a:lnTo>
                    <a:pt x="24740" y="31225"/>
                  </a:lnTo>
                  <a:lnTo>
                    <a:pt x="24881" y="30943"/>
                  </a:lnTo>
                  <a:lnTo>
                    <a:pt x="24881" y="30661"/>
                  </a:lnTo>
                  <a:lnTo>
                    <a:pt x="24881" y="30309"/>
                  </a:lnTo>
                  <a:lnTo>
                    <a:pt x="24881" y="30027"/>
                  </a:lnTo>
                  <a:lnTo>
                    <a:pt x="24811" y="29674"/>
                  </a:lnTo>
                  <a:lnTo>
                    <a:pt x="24529" y="29110"/>
                  </a:lnTo>
                  <a:lnTo>
                    <a:pt x="24106" y="28687"/>
                  </a:lnTo>
                  <a:lnTo>
                    <a:pt x="23542" y="28265"/>
                  </a:lnTo>
                  <a:lnTo>
                    <a:pt x="22978" y="27912"/>
                  </a:lnTo>
                  <a:lnTo>
                    <a:pt x="22344" y="27630"/>
                  </a:lnTo>
                  <a:lnTo>
                    <a:pt x="21710" y="27489"/>
                  </a:lnTo>
                  <a:lnTo>
                    <a:pt x="21075" y="27419"/>
                  </a:lnTo>
                  <a:lnTo>
                    <a:pt x="20511" y="27489"/>
                  </a:lnTo>
                  <a:lnTo>
                    <a:pt x="20229" y="25727"/>
                  </a:lnTo>
                  <a:lnTo>
                    <a:pt x="20229" y="24881"/>
                  </a:lnTo>
                  <a:lnTo>
                    <a:pt x="20229" y="24035"/>
                  </a:lnTo>
                  <a:lnTo>
                    <a:pt x="20300" y="23260"/>
                  </a:lnTo>
                  <a:lnTo>
                    <a:pt x="20441" y="22485"/>
                  </a:lnTo>
                  <a:lnTo>
                    <a:pt x="20723" y="21709"/>
                  </a:lnTo>
                  <a:lnTo>
                    <a:pt x="21075" y="20934"/>
                  </a:lnTo>
                  <a:lnTo>
                    <a:pt x="21992" y="19172"/>
                  </a:lnTo>
                  <a:lnTo>
                    <a:pt x="22908" y="17410"/>
                  </a:lnTo>
                  <a:lnTo>
                    <a:pt x="23683" y="15648"/>
                  </a:lnTo>
                  <a:lnTo>
                    <a:pt x="24458" y="13815"/>
                  </a:lnTo>
                  <a:lnTo>
                    <a:pt x="25022" y="12124"/>
                  </a:lnTo>
                  <a:lnTo>
                    <a:pt x="25516" y="10432"/>
                  </a:lnTo>
                  <a:lnTo>
                    <a:pt x="25868" y="8670"/>
                  </a:lnTo>
                  <a:lnTo>
                    <a:pt x="26009" y="7824"/>
                  </a:lnTo>
                  <a:lnTo>
                    <a:pt x="26080" y="6908"/>
                  </a:lnTo>
                  <a:lnTo>
                    <a:pt x="26009" y="5498"/>
                  </a:lnTo>
                  <a:lnTo>
                    <a:pt x="25868" y="4300"/>
                  </a:lnTo>
                  <a:lnTo>
                    <a:pt x="25727" y="3031"/>
                  </a:lnTo>
                  <a:lnTo>
                    <a:pt x="25516" y="1762"/>
                  </a:lnTo>
                  <a:lnTo>
                    <a:pt x="25234" y="776"/>
                  </a:lnTo>
                  <a:lnTo>
                    <a:pt x="25022" y="423"/>
                  </a:lnTo>
                  <a:lnTo>
                    <a:pt x="24881" y="141"/>
                  </a:lnTo>
                  <a:lnTo>
                    <a:pt x="24670" y="0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9" name="Google Shape;189;p4"/>
            <p:cNvSpPr/>
            <p:nvPr/>
          </p:nvSpPr>
          <p:spPr>
            <a:xfrm rot="3020914">
              <a:off x="1433468" y="3420610"/>
              <a:ext cx="380422" cy="501593"/>
            </a:xfrm>
            <a:custGeom>
              <a:rect b="b" l="l" r="r" t="t"/>
              <a:pathLst>
                <a:path extrusionOk="0" h="12547" w="9516">
                  <a:moveTo>
                    <a:pt x="9516" y="0"/>
                  </a:moveTo>
                  <a:lnTo>
                    <a:pt x="9420" y="385"/>
                  </a:lnTo>
                  <a:lnTo>
                    <a:pt x="9445" y="353"/>
                  </a:lnTo>
                  <a:lnTo>
                    <a:pt x="9516" y="0"/>
                  </a:lnTo>
                  <a:close/>
                  <a:moveTo>
                    <a:pt x="5357" y="3947"/>
                  </a:moveTo>
                  <a:lnTo>
                    <a:pt x="4793" y="4582"/>
                  </a:lnTo>
                  <a:lnTo>
                    <a:pt x="3595" y="5921"/>
                  </a:lnTo>
                  <a:lnTo>
                    <a:pt x="2256" y="7471"/>
                  </a:lnTo>
                  <a:lnTo>
                    <a:pt x="1763" y="8106"/>
                  </a:lnTo>
                  <a:lnTo>
                    <a:pt x="1410" y="8599"/>
                  </a:lnTo>
                  <a:lnTo>
                    <a:pt x="1692" y="7894"/>
                  </a:lnTo>
                  <a:lnTo>
                    <a:pt x="2045" y="7190"/>
                  </a:lnTo>
                  <a:lnTo>
                    <a:pt x="2467" y="6485"/>
                  </a:lnTo>
                  <a:lnTo>
                    <a:pt x="2961" y="5921"/>
                  </a:lnTo>
                  <a:lnTo>
                    <a:pt x="3525" y="5357"/>
                  </a:lnTo>
                  <a:lnTo>
                    <a:pt x="4089" y="4864"/>
                  </a:lnTo>
                  <a:lnTo>
                    <a:pt x="4723" y="4370"/>
                  </a:lnTo>
                  <a:lnTo>
                    <a:pt x="5357" y="3947"/>
                  </a:lnTo>
                  <a:close/>
                  <a:moveTo>
                    <a:pt x="6696" y="3242"/>
                  </a:moveTo>
                  <a:lnTo>
                    <a:pt x="6626" y="3806"/>
                  </a:lnTo>
                  <a:lnTo>
                    <a:pt x="6626" y="4300"/>
                  </a:lnTo>
                  <a:lnTo>
                    <a:pt x="6555" y="5357"/>
                  </a:lnTo>
                  <a:lnTo>
                    <a:pt x="6485" y="5850"/>
                  </a:lnTo>
                  <a:lnTo>
                    <a:pt x="6415" y="6344"/>
                  </a:lnTo>
                  <a:lnTo>
                    <a:pt x="6203" y="6837"/>
                  </a:lnTo>
                  <a:lnTo>
                    <a:pt x="5921" y="7331"/>
                  </a:lnTo>
                  <a:lnTo>
                    <a:pt x="5569" y="7753"/>
                  </a:lnTo>
                  <a:lnTo>
                    <a:pt x="5075" y="8176"/>
                  </a:lnTo>
                  <a:lnTo>
                    <a:pt x="4652" y="8529"/>
                  </a:lnTo>
                  <a:lnTo>
                    <a:pt x="4089" y="8811"/>
                  </a:lnTo>
                  <a:lnTo>
                    <a:pt x="3031" y="9375"/>
                  </a:lnTo>
                  <a:lnTo>
                    <a:pt x="2045" y="10009"/>
                  </a:lnTo>
                  <a:lnTo>
                    <a:pt x="2256" y="9445"/>
                  </a:lnTo>
                  <a:lnTo>
                    <a:pt x="2538" y="9022"/>
                  </a:lnTo>
                  <a:lnTo>
                    <a:pt x="3243" y="8106"/>
                  </a:lnTo>
                  <a:lnTo>
                    <a:pt x="3948" y="7260"/>
                  </a:lnTo>
                  <a:lnTo>
                    <a:pt x="4723" y="6414"/>
                  </a:lnTo>
                  <a:lnTo>
                    <a:pt x="4934" y="6062"/>
                  </a:lnTo>
                  <a:lnTo>
                    <a:pt x="5216" y="5639"/>
                  </a:lnTo>
                  <a:lnTo>
                    <a:pt x="5639" y="4652"/>
                  </a:lnTo>
                  <a:lnTo>
                    <a:pt x="6203" y="3806"/>
                  </a:lnTo>
                  <a:lnTo>
                    <a:pt x="6415" y="3454"/>
                  </a:lnTo>
                  <a:lnTo>
                    <a:pt x="6696" y="3242"/>
                  </a:lnTo>
                  <a:close/>
                  <a:moveTo>
                    <a:pt x="9420" y="385"/>
                  </a:moveTo>
                  <a:lnTo>
                    <a:pt x="9163" y="705"/>
                  </a:lnTo>
                  <a:lnTo>
                    <a:pt x="8811" y="1057"/>
                  </a:lnTo>
                  <a:lnTo>
                    <a:pt x="8388" y="1410"/>
                  </a:lnTo>
                  <a:lnTo>
                    <a:pt x="7260" y="2115"/>
                  </a:lnTo>
                  <a:lnTo>
                    <a:pt x="5992" y="2820"/>
                  </a:lnTo>
                  <a:lnTo>
                    <a:pt x="4652" y="3595"/>
                  </a:lnTo>
                  <a:lnTo>
                    <a:pt x="3384" y="4300"/>
                  </a:lnTo>
                  <a:lnTo>
                    <a:pt x="2326" y="5005"/>
                  </a:lnTo>
                  <a:lnTo>
                    <a:pt x="1904" y="5357"/>
                  </a:lnTo>
                  <a:lnTo>
                    <a:pt x="1622" y="5709"/>
                  </a:lnTo>
                  <a:lnTo>
                    <a:pt x="1269" y="6203"/>
                  </a:lnTo>
                  <a:lnTo>
                    <a:pt x="917" y="6696"/>
                  </a:lnTo>
                  <a:lnTo>
                    <a:pt x="705" y="7190"/>
                  </a:lnTo>
                  <a:lnTo>
                    <a:pt x="494" y="7683"/>
                  </a:lnTo>
                  <a:lnTo>
                    <a:pt x="212" y="8811"/>
                  </a:lnTo>
                  <a:lnTo>
                    <a:pt x="1" y="9938"/>
                  </a:lnTo>
                  <a:lnTo>
                    <a:pt x="1" y="10502"/>
                  </a:lnTo>
                  <a:lnTo>
                    <a:pt x="71" y="11560"/>
                  </a:lnTo>
                  <a:lnTo>
                    <a:pt x="141" y="12053"/>
                  </a:lnTo>
                  <a:lnTo>
                    <a:pt x="282" y="12405"/>
                  </a:lnTo>
                  <a:lnTo>
                    <a:pt x="353" y="12476"/>
                  </a:lnTo>
                  <a:lnTo>
                    <a:pt x="423" y="12546"/>
                  </a:lnTo>
                  <a:lnTo>
                    <a:pt x="564" y="12476"/>
                  </a:lnTo>
                  <a:lnTo>
                    <a:pt x="705" y="12405"/>
                  </a:lnTo>
                  <a:lnTo>
                    <a:pt x="987" y="11982"/>
                  </a:lnTo>
                  <a:lnTo>
                    <a:pt x="1410" y="11630"/>
                  </a:lnTo>
                  <a:lnTo>
                    <a:pt x="2256" y="10996"/>
                  </a:lnTo>
                  <a:lnTo>
                    <a:pt x="3172" y="10432"/>
                  </a:lnTo>
                  <a:lnTo>
                    <a:pt x="4159" y="9938"/>
                  </a:lnTo>
                  <a:lnTo>
                    <a:pt x="5075" y="9445"/>
                  </a:lnTo>
                  <a:lnTo>
                    <a:pt x="5921" y="8811"/>
                  </a:lnTo>
                  <a:lnTo>
                    <a:pt x="6344" y="8458"/>
                  </a:lnTo>
                  <a:lnTo>
                    <a:pt x="6696" y="8106"/>
                  </a:lnTo>
                  <a:lnTo>
                    <a:pt x="6978" y="7683"/>
                  </a:lnTo>
                  <a:lnTo>
                    <a:pt x="7260" y="7190"/>
                  </a:lnTo>
                  <a:lnTo>
                    <a:pt x="7401" y="6696"/>
                  </a:lnTo>
                  <a:lnTo>
                    <a:pt x="7472" y="6203"/>
                  </a:lnTo>
                  <a:lnTo>
                    <a:pt x="7472" y="5709"/>
                  </a:lnTo>
                  <a:lnTo>
                    <a:pt x="7401" y="5216"/>
                  </a:lnTo>
                  <a:lnTo>
                    <a:pt x="7331" y="4300"/>
                  </a:lnTo>
                  <a:lnTo>
                    <a:pt x="7331" y="3806"/>
                  </a:lnTo>
                  <a:lnTo>
                    <a:pt x="7401" y="3313"/>
                  </a:lnTo>
                  <a:lnTo>
                    <a:pt x="7542" y="2890"/>
                  </a:lnTo>
                  <a:lnTo>
                    <a:pt x="7824" y="2538"/>
                  </a:lnTo>
                  <a:lnTo>
                    <a:pt x="8459" y="1762"/>
                  </a:lnTo>
                  <a:lnTo>
                    <a:pt x="8811" y="1410"/>
                  </a:lnTo>
                  <a:lnTo>
                    <a:pt x="9163" y="987"/>
                  </a:lnTo>
                  <a:lnTo>
                    <a:pt x="9375" y="564"/>
                  </a:lnTo>
                  <a:lnTo>
                    <a:pt x="9420" y="385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190" name="Google Shape;190;p4"/>
            <p:cNvGrpSpPr/>
            <p:nvPr/>
          </p:nvGrpSpPr>
          <p:grpSpPr>
            <a:xfrm rot="7357511">
              <a:off x="7243958" y="3657662"/>
              <a:ext cx="194495" cy="389007"/>
              <a:chOff x="3253150" y="2320925"/>
              <a:chExt cx="149800" cy="299575"/>
            </a:xfrm>
          </p:grpSpPr>
          <p:sp>
            <p:nvSpPr>
              <p:cNvPr id="191" name="Google Shape;191;p4"/>
              <p:cNvSpPr/>
              <p:nvPr/>
            </p:nvSpPr>
            <p:spPr>
              <a:xfrm>
                <a:off x="3290150" y="2476000"/>
                <a:ext cx="112800" cy="144500"/>
              </a:xfrm>
              <a:custGeom>
                <a:rect b="b" l="l" r="r" t="t"/>
                <a:pathLst>
                  <a:path extrusionOk="0" h="5780" w="4512">
                    <a:moveTo>
                      <a:pt x="2397" y="1480"/>
                    </a:moveTo>
                    <a:lnTo>
                      <a:pt x="1622" y="2467"/>
                    </a:lnTo>
                    <a:lnTo>
                      <a:pt x="1199" y="3101"/>
                    </a:lnTo>
                    <a:lnTo>
                      <a:pt x="917" y="3665"/>
                    </a:lnTo>
                    <a:lnTo>
                      <a:pt x="1270" y="2749"/>
                    </a:lnTo>
                    <a:lnTo>
                      <a:pt x="1481" y="2397"/>
                    </a:lnTo>
                    <a:lnTo>
                      <a:pt x="1763" y="2044"/>
                    </a:lnTo>
                    <a:lnTo>
                      <a:pt x="2045" y="1762"/>
                    </a:lnTo>
                    <a:lnTo>
                      <a:pt x="2397" y="1480"/>
                    </a:lnTo>
                    <a:close/>
                    <a:moveTo>
                      <a:pt x="3455" y="1762"/>
                    </a:moveTo>
                    <a:lnTo>
                      <a:pt x="3384" y="2115"/>
                    </a:lnTo>
                    <a:lnTo>
                      <a:pt x="3173" y="2608"/>
                    </a:lnTo>
                    <a:lnTo>
                      <a:pt x="2820" y="3172"/>
                    </a:lnTo>
                    <a:lnTo>
                      <a:pt x="2468" y="3806"/>
                    </a:lnTo>
                    <a:lnTo>
                      <a:pt x="2045" y="4370"/>
                    </a:lnTo>
                    <a:lnTo>
                      <a:pt x="1833" y="4511"/>
                    </a:lnTo>
                    <a:lnTo>
                      <a:pt x="1622" y="4723"/>
                    </a:lnTo>
                    <a:lnTo>
                      <a:pt x="1411" y="4793"/>
                    </a:lnTo>
                    <a:lnTo>
                      <a:pt x="1199" y="4793"/>
                    </a:lnTo>
                    <a:lnTo>
                      <a:pt x="1058" y="4652"/>
                    </a:lnTo>
                    <a:lnTo>
                      <a:pt x="917" y="4511"/>
                    </a:lnTo>
                    <a:lnTo>
                      <a:pt x="1270" y="4229"/>
                    </a:lnTo>
                    <a:lnTo>
                      <a:pt x="1622" y="3877"/>
                    </a:lnTo>
                    <a:lnTo>
                      <a:pt x="1904" y="3524"/>
                    </a:lnTo>
                    <a:lnTo>
                      <a:pt x="2186" y="3101"/>
                    </a:lnTo>
                    <a:lnTo>
                      <a:pt x="3455" y="1762"/>
                    </a:lnTo>
                    <a:close/>
                    <a:moveTo>
                      <a:pt x="2609" y="0"/>
                    </a:moveTo>
                    <a:lnTo>
                      <a:pt x="2397" y="71"/>
                    </a:lnTo>
                    <a:lnTo>
                      <a:pt x="2186" y="212"/>
                    </a:lnTo>
                    <a:lnTo>
                      <a:pt x="2045" y="423"/>
                    </a:lnTo>
                    <a:lnTo>
                      <a:pt x="1833" y="705"/>
                    </a:lnTo>
                    <a:lnTo>
                      <a:pt x="1763" y="987"/>
                    </a:lnTo>
                    <a:lnTo>
                      <a:pt x="1763" y="1057"/>
                    </a:lnTo>
                    <a:lnTo>
                      <a:pt x="1833" y="1057"/>
                    </a:lnTo>
                    <a:lnTo>
                      <a:pt x="2045" y="1128"/>
                    </a:lnTo>
                    <a:lnTo>
                      <a:pt x="2256" y="1057"/>
                    </a:lnTo>
                    <a:lnTo>
                      <a:pt x="2820" y="916"/>
                    </a:lnTo>
                    <a:lnTo>
                      <a:pt x="3032" y="846"/>
                    </a:lnTo>
                    <a:lnTo>
                      <a:pt x="2609" y="1198"/>
                    </a:lnTo>
                    <a:lnTo>
                      <a:pt x="2115" y="1410"/>
                    </a:lnTo>
                    <a:lnTo>
                      <a:pt x="1199" y="1974"/>
                    </a:lnTo>
                    <a:lnTo>
                      <a:pt x="847" y="2256"/>
                    </a:lnTo>
                    <a:lnTo>
                      <a:pt x="494" y="2608"/>
                    </a:lnTo>
                    <a:lnTo>
                      <a:pt x="212" y="3101"/>
                    </a:lnTo>
                    <a:lnTo>
                      <a:pt x="1" y="3665"/>
                    </a:lnTo>
                    <a:lnTo>
                      <a:pt x="1" y="4229"/>
                    </a:lnTo>
                    <a:lnTo>
                      <a:pt x="71" y="4723"/>
                    </a:lnTo>
                    <a:lnTo>
                      <a:pt x="212" y="5145"/>
                    </a:lnTo>
                    <a:lnTo>
                      <a:pt x="494" y="5498"/>
                    </a:lnTo>
                    <a:lnTo>
                      <a:pt x="847" y="5709"/>
                    </a:lnTo>
                    <a:lnTo>
                      <a:pt x="1340" y="5780"/>
                    </a:lnTo>
                    <a:lnTo>
                      <a:pt x="1833" y="5709"/>
                    </a:lnTo>
                    <a:lnTo>
                      <a:pt x="2397" y="5427"/>
                    </a:lnTo>
                    <a:lnTo>
                      <a:pt x="2891" y="5005"/>
                    </a:lnTo>
                    <a:lnTo>
                      <a:pt x="3455" y="4441"/>
                    </a:lnTo>
                    <a:lnTo>
                      <a:pt x="3877" y="3736"/>
                    </a:lnTo>
                    <a:lnTo>
                      <a:pt x="4230" y="2960"/>
                    </a:lnTo>
                    <a:lnTo>
                      <a:pt x="4371" y="2608"/>
                    </a:lnTo>
                    <a:lnTo>
                      <a:pt x="4441" y="2185"/>
                    </a:lnTo>
                    <a:lnTo>
                      <a:pt x="4512" y="1833"/>
                    </a:lnTo>
                    <a:lnTo>
                      <a:pt x="4441" y="1480"/>
                    </a:lnTo>
                    <a:lnTo>
                      <a:pt x="4371" y="1128"/>
                    </a:lnTo>
                    <a:lnTo>
                      <a:pt x="4230" y="775"/>
                    </a:lnTo>
                    <a:lnTo>
                      <a:pt x="4018" y="494"/>
                    </a:lnTo>
                    <a:lnTo>
                      <a:pt x="3666" y="282"/>
                    </a:lnTo>
                    <a:lnTo>
                      <a:pt x="3384" y="141"/>
                    </a:lnTo>
                    <a:lnTo>
                      <a:pt x="3102" y="0"/>
                    </a:lnTo>
                    <a:close/>
                  </a:path>
                </a:pathLst>
              </a:custGeom>
              <a:solidFill>
                <a:srgbClr val="F7B228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92" name="Google Shape;192;p4"/>
              <p:cNvSpPr/>
              <p:nvPr/>
            </p:nvSpPr>
            <p:spPr>
              <a:xfrm>
                <a:off x="3253150" y="2320925"/>
                <a:ext cx="100475" cy="130425"/>
              </a:xfrm>
              <a:custGeom>
                <a:rect b="b" l="l" r="r" t="t"/>
                <a:pathLst>
                  <a:path extrusionOk="0" h="5217" w="4019">
                    <a:moveTo>
                      <a:pt x="2045" y="1128"/>
                    </a:moveTo>
                    <a:lnTo>
                      <a:pt x="2186" y="1199"/>
                    </a:lnTo>
                    <a:lnTo>
                      <a:pt x="2397" y="1410"/>
                    </a:lnTo>
                    <a:lnTo>
                      <a:pt x="2609" y="1763"/>
                    </a:lnTo>
                    <a:lnTo>
                      <a:pt x="2750" y="2256"/>
                    </a:lnTo>
                    <a:lnTo>
                      <a:pt x="2820" y="2749"/>
                    </a:lnTo>
                    <a:lnTo>
                      <a:pt x="2750" y="3243"/>
                    </a:lnTo>
                    <a:lnTo>
                      <a:pt x="2679" y="3525"/>
                    </a:lnTo>
                    <a:lnTo>
                      <a:pt x="2609" y="3736"/>
                    </a:lnTo>
                    <a:lnTo>
                      <a:pt x="2256" y="3243"/>
                    </a:lnTo>
                    <a:lnTo>
                      <a:pt x="1904" y="2608"/>
                    </a:lnTo>
                    <a:lnTo>
                      <a:pt x="1763" y="2327"/>
                    </a:lnTo>
                    <a:lnTo>
                      <a:pt x="1622" y="1974"/>
                    </a:lnTo>
                    <a:lnTo>
                      <a:pt x="1622" y="1692"/>
                    </a:lnTo>
                    <a:lnTo>
                      <a:pt x="1692" y="1410"/>
                    </a:lnTo>
                    <a:lnTo>
                      <a:pt x="1833" y="1269"/>
                    </a:lnTo>
                    <a:lnTo>
                      <a:pt x="1904" y="1128"/>
                    </a:lnTo>
                    <a:close/>
                    <a:moveTo>
                      <a:pt x="846" y="1481"/>
                    </a:moveTo>
                    <a:lnTo>
                      <a:pt x="987" y="1692"/>
                    </a:lnTo>
                    <a:lnTo>
                      <a:pt x="1128" y="2045"/>
                    </a:lnTo>
                    <a:lnTo>
                      <a:pt x="1199" y="2679"/>
                    </a:lnTo>
                    <a:lnTo>
                      <a:pt x="1340" y="3454"/>
                    </a:lnTo>
                    <a:lnTo>
                      <a:pt x="1481" y="3807"/>
                    </a:lnTo>
                    <a:lnTo>
                      <a:pt x="1622" y="4089"/>
                    </a:lnTo>
                    <a:lnTo>
                      <a:pt x="776" y="3454"/>
                    </a:lnTo>
                    <a:lnTo>
                      <a:pt x="706" y="3243"/>
                    </a:lnTo>
                    <a:lnTo>
                      <a:pt x="635" y="2961"/>
                    </a:lnTo>
                    <a:lnTo>
                      <a:pt x="635" y="2467"/>
                    </a:lnTo>
                    <a:lnTo>
                      <a:pt x="706" y="1974"/>
                    </a:lnTo>
                    <a:lnTo>
                      <a:pt x="846" y="1481"/>
                    </a:lnTo>
                    <a:close/>
                    <a:moveTo>
                      <a:pt x="2397" y="1"/>
                    </a:moveTo>
                    <a:lnTo>
                      <a:pt x="1974" y="71"/>
                    </a:lnTo>
                    <a:lnTo>
                      <a:pt x="1481" y="141"/>
                    </a:lnTo>
                    <a:lnTo>
                      <a:pt x="1058" y="423"/>
                    </a:lnTo>
                    <a:lnTo>
                      <a:pt x="706" y="705"/>
                    </a:lnTo>
                    <a:lnTo>
                      <a:pt x="424" y="1128"/>
                    </a:lnTo>
                    <a:lnTo>
                      <a:pt x="212" y="1551"/>
                    </a:lnTo>
                    <a:lnTo>
                      <a:pt x="71" y="2045"/>
                    </a:lnTo>
                    <a:lnTo>
                      <a:pt x="1" y="2538"/>
                    </a:lnTo>
                    <a:lnTo>
                      <a:pt x="1" y="3102"/>
                    </a:lnTo>
                    <a:lnTo>
                      <a:pt x="71" y="3595"/>
                    </a:lnTo>
                    <a:lnTo>
                      <a:pt x="212" y="4018"/>
                    </a:lnTo>
                    <a:lnTo>
                      <a:pt x="424" y="4441"/>
                    </a:lnTo>
                    <a:lnTo>
                      <a:pt x="706" y="4793"/>
                    </a:lnTo>
                    <a:lnTo>
                      <a:pt x="1058" y="5005"/>
                    </a:lnTo>
                    <a:lnTo>
                      <a:pt x="1481" y="5146"/>
                    </a:lnTo>
                    <a:lnTo>
                      <a:pt x="1974" y="5216"/>
                    </a:lnTo>
                    <a:lnTo>
                      <a:pt x="2468" y="5075"/>
                    </a:lnTo>
                    <a:lnTo>
                      <a:pt x="2891" y="4934"/>
                    </a:lnTo>
                    <a:lnTo>
                      <a:pt x="3172" y="4652"/>
                    </a:lnTo>
                    <a:lnTo>
                      <a:pt x="3454" y="4300"/>
                    </a:lnTo>
                    <a:lnTo>
                      <a:pt x="3736" y="3948"/>
                    </a:lnTo>
                    <a:lnTo>
                      <a:pt x="3877" y="3525"/>
                    </a:lnTo>
                    <a:lnTo>
                      <a:pt x="4018" y="3102"/>
                    </a:lnTo>
                    <a:lnTo>
                      <a:pt x="4018" y="2608"/>
                    </a:lnTo>
                    <a:lnTo>
                      <a:pt x="4018" y="2186"/>
                    </a:lnTo>
                    <a:lnTo>
                      <a:pt x="4018" y="1692"/>
                    </a:lnTo>
                    <a:lnTo>
                      <a:pt x="3877" y="1269"/>
                    </a:lnTo>
                    <a:lnTo>
                      <a:pt x="3666" y="917"/>
                    </a:lnTo>
                    <a:lnTo>
                      <a:pt x="3454" y="564"/>
                    </a:lnTo>
                    <a:lnTo>
                      <a:pt x="3172" y="282"/>
                    </a:lnTo>
                    <a:lnTo>
                      <a:pt x="2820" y="141"/>
                    </a:lnTo>
                    <a:lnTo>
                      <a:pt x="2397" y="1"/>
                    </a:lnTo>
                    <a:close/>
                  </a:path>
                </a:pathLst>
              </a:custGeom>
              <a:solidFill>
                <a:srgbClr val="F7B228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193" name="Google Shape;193;p4"/>
            <p:cNvGrpSpPr/>
            <p:nvPr/>
          </p:nvGrpSpPr>
          <p:grpSpPr>
            <a:xfrm rot="-5400000">
              <a:off x="5247912" y="2613433"/>
              <a:ext cx="1225750" cy="2321893"/>
              <a:chOff x="3487525" y="3986125"/>
              <a:chExt cx="766525" cy="1452000"/>
            </a:xfrm>
          </p:grpSpPr>
          <p:sp>
            <p:nvSpPr>
              <p:cNvPr id="194" name="Google Shape;194;p4"/>
              <p:cNvSpPr/>
              <p:nvPr/>
            </p:nvSpPr>
            <p:spPr>
              <a:xfrm>
                <a:off x="3506900" y="3986125"/>
                <a:ext cx="747150" cy="1452000"/>
              </a:xfrm>
              <a:custGeom>
                <a:rect b="b" l="l" r="r" t="t"/>
                <a:pathLst>
                  <a:path extrusionOk="0" h="58080" w="29886">
                    <a:moveTo>
                      <a:pt x="20441" y="33974"/>
                    </a:moveTo>
                    <a:lnTo>
                      <a:pt x="21568" y="34608"/>
                    </a:lnTo>
                    <a:lnTo>
                      <a:pt x="23189" y="35665"/>
                    </a:lnTo>
                    <a:lnTo>
                      <a:pt x="24035" y="36229"/>
                    </a:lnTo>
                    <a:lnTo>
                      <a:pt x="24670" y="36793"/>
                    </a:lnTo>
                    <a:lnTo>
                      <a:pt x="25092" y="37216"/>
                    </a:lnTo>
                    <a:lnTo>
                      <a:pt x="25233" y="37427"/>
                    </a:lnTo>
                    <a:lnTo>
                      <a:pt x="25233" y="37568"/>
                    </a:lnTo>
                    <a:lnTo>
                      <a:pt x="23048" y="35947"/>
                    </a:lnTo>
                    <a:lnTo>
                      <a:pt x="20441" y="33974"/>
                    </a:lnTo>
                    <a:close/>
                    <a:moveTo>
                      <a:pt x="917" y="0"/>
                    </a:moveTo>
                    <a:lnTo>
                      <a:pt x="776" y="141"/>
                    </a:lnTo>
                    <a:lnTo>
                      <a:pt x="635" y="282"/>
                    </a:lnTo>
                    <a:lnTo>
                      <a:pt x="564" y="564"/>
                    </a:lnTo>
                    <a:lnTo>
                      <a:pt x="353" y="1198"/>
                    </a:lnTo>
                    <a:lnTo>
                      <a:pt x="212" y="2044"/>
                    </a:lnTo>
                    <a:lnTo>
                      <a:pt x="0" y="3595"/>
                    </a:lnTo>
                    <a:lnTo>
                      <a:pt x="0" y="4511"/>
                    </a:lnTo>
                    <a:lnTo>
                      <a:pt x="71" y="5216"/>
                    </a:lnTo>
                    <a:lnTo>
                      <a:pt x="141" y="5921"/>
                    </a:lnTo>
                    <a:lnTo>
                      <a:pt x="494" y="7331"/>
                    </a:lnTo>
                    <a:lnTo>
                      <a:pt x="987" y="8740"/>
                    </a:lnTo>
                    <a:lnTo>
                      <a:pt x="1551" y="10009"/>
                    </a:lnTo>
                    <a:lnTo>
                      <a:pt x="2326" y="11419"/>
                    </a:lnTo>
                    <a:lnTo>
                      <a:pt x="3243" y="12758"/>
                    </a:lnTo>
                    <a:lnTo>
                      <a:pt x="4159" y="14097"/>
                    </a:lnTo>
                    <a:lnTo>
                      <a:pt x="5216" y="15366"/>
                    </a:lnTo>
                    <a:lnTo>
                      <a:pt x="5710" y="15930"/>
                    </a:lnTo>
                    <a:lnTo>
                      <a:pt x="6344" y="16635"/>
                    </a:lnTo>
                    <a:lnTo>
                      <a:pt x="7683" y="18115"/>
                    </a:lnTo>
                    <a:lnTo>
                      <a:pt x="8388" y="18890"/>
                    </a:lnTo>
                    <a:lnTo>
                      <a:pt x="8952" y="19665"/>
                    </a:lnTo>
                    <a:lnTo>
                      <a:pt x="9375" y="20370"/>
                    </a:lnTo>
                    <a:lnTo>
                      <a:pt x="9586" y="20723"/>
                    </a:lnTo>
                    <a:lnTo>
                      <a:pt x="9657" y="21146"/>
                    </a:lnTo>
                    <a:lnTo>
                      <a:pt x="9727" y="21568"/>
                    </a:lnTo>
                    <a:lnTo>
                      <a:pt x="9657" y="21991"/>
                    </a:lnTo>
                    <a:lnTo>
                      <a:pt x="9586" y="22485"/>
                    </a:lnTo>
                    <a:lnTo>
                      <a:pt x="9375" y="22978"/>
                    </a:lnTo>
                    <a:lnTo>
                      <a:pt x="9022" y="24035"/>
                    </a:lnTo>
                    <a:lnTo>
                      <a:pt x="8811" y="24599"/>
                    </a:lnTo>
                    <a:lnTo>
                      <a:pt x="8670" y="25163"/>
                    </a:lnTo>
                    <a:lnTo>
                      <a:pt x="8599" y="25798"/>
                    </a:lnTo>
                    <a:lnTo>
                      <a:pt x="8599" y="26432"/>
                    </a:lnTo>
                    <a:lnTo>
                      <a:pt x="8599" y="27912"/>
                    </a:lnTo>
                    <a:lnTo>
                      <a:pt x="8599" y="29251"/>
                    </a:lnTo>
                    <a:lnTo>
                      <a:pt x="8529" y="29886"/>
                    </a:lnTo>
                    <a:lnTo>
                      <a:pt x="8317" y="30449"/>
                    </a:lnTo>
                    <a:lnTo>
                      <a:pt x="8247" y="30590"/>
                    </a:lnTo>
                    <a:lnTo>
                      <a:pt x="8106" y="30802"/>
                    </a:lnTo>
                    <a:lnTo>
                      <a:pt x="7683" y="31084"/>
                    </a:lnTo>
                    <a:lnTo>
                      <a:pt x="6626" y="31859"/>
                    </a:lnTo>
                    <a:lnTo>
                      <a:pt x="6132" y="32212"/>
                    </a:lnTo>
                    <a:lnTo>
                      <a:pt x="5780" y="32634"/>
                    </a:lnTo>
                    <a:lnTo>
                      <a:pt x="5639" y="32846"/>
                    </a:lnTo>
                    <a:lnTo>
                      <a:pt x="5639" y="33128"/>
                    </a:lnTo>
                    <a:lnTo>
                      <a:pt x="5639" y="33339"/>
                    </a:lnTo>
                    <a:lnTo>
                      <a:pt x="5710" y="33621"/>
                    </a:lnTo>
                    <a:lnTo>
                      <a:pt x="5850" y="33762"/>
                    </a:lnTo>
                    <a:lnTo>
                      <a:pt x="6132" y="33762"/>
                    </a:lnTo>
                    <a:lnTo>
                      <a:pt x="6344" y="33692"/>
                    </a:lnTo>
                    <a:lnTo>
                      <a:pt x="6696" y="33480"/>
                    </a:lnTo>
                    <a:lnTo>
                      <a:pt x="7119" y="33057"/>
                    </a:lnTo>
                    <a:lnTo>
                      <a:pt x="7894" y="32141"/>
                    </a:lnTo>
                    <a:lnTo>
                      <a:pt x="8388" y="31507"/>
                    </a:lnTo>
                    <a:lnTo>
                      <a:pt x="8388" y="31859"/>
                    </a:lnTo>
                    <a:lnTo>
                      <a:pt x="8176" y="32353"/>
                    </a:lnTo>
                    <a:lnTo>
                      <a:pt x="7754" y="33480"/>
                    </a:lnTo>
                    <a:lnTo>
                      <a:pt x="7542" y="34115"/>
                    </a:lnTo>
                    <a:lnTo>
                      <a:pt x="7401" y="34608"/>
                    </a:lnTo>
                    <a:lnTo>
                      <a:pt x="7401" y="34820"/>
                    </a:lnTo>
                    <a:lnTo>
                      <a:pt x="7401" y="35031"/>
                    </a:lnTo>
                    <a:lnTo>
                      <a:pt x="7472" y="35172"/>
                    </a:lnTo>
                    <a:lnTo>
                      <a:pt x="7613" y="35242"/>
                    </a:lnTo>
                    <a:lnTo>
                      <a:pt x="7965" y="35242"/>
                    </a:lnTo>
                    <a:lnTo>
                      <a:pt x="8106" y="35172"/>
                    </a:lnTo>
                    <a:lnTo>
                      <a:pt x="8176" y="35031"/>
                    </a:lnTo>
                    <a:lnTo>
                      <a:pt x="8388" y="34749"/>
                    </a:lnTo>
                    <a:lnTo>
                      <a:pt x="8458" y="34326"/>
                    </a:lnTo>
                    <a:lnTo>
                      <a:pt x="8529" y="33410"/>
                    </a:lnTo>
                    <a:lnTo>
                      <a:pt x="8599" y="32705"/>
                    </a:lnTo>
                    <a:lnTo>
                      <a:pt x="8740" y="33410"/>
                    </a:lnTo>
                    <a:lnTo>
                      <a:pt x="8952" y="33903"/>
                    </a:lnTo>
                    <a:lnTo>
                      <a:pt x="9163" y="34256"/>
                    </a:lnTo>
                    <a:lnTo>
                      <a:pt x="9375" y="34397"/>
                    </a:lnTo>
                    <a:lnTo>
                      <a:pt x="9516" y="34397"/>
                    </a:lnTo>
                    <a:lnTo>
                      <a:pt x="9586" y="34326"/>
                    </a:lnTo>
                    <a:lnTo>
                      <a:pt x="9657" y="34256"/>
                    </a:lnTo>
                    <a:lnTo>
                      <a:pt x="9727" y="34044"/>
                    </a:lnTo>
                    <a:lnTo>
                      <a:pt x="9798" y="33551"/>
                    </a:lnTo>
                    <a:lnTo>
                      <a:pt x="9657" y="32775"/>
                    </a:lnTo>
                    <a:lnTo>
                      <a:pt x="10079" y="33410"/>
                    </a:lnTo>
                    <a:lnTo>
                      <a:pt x="10643" y="34256"/>
                    </a:lnTo>
                    <a:lnTo>
                      <a:pt x="10925" y="34608"/>
                    </a:lnTo>
                    <a:lnTo>
                      <a:pt x="11207" y="34890"/>
                    </a:lnTo>
                    <a:lnTo>
                      <a:pt x="11419" y="34960"/>
                    </a:lnTo>
                    <a:lnTo>
                      <a:pt x="11701" y="34960"/>
                    </a:lnTo>
                    <a:lnTo>
                      <a:pt x="11842" y="34890"/>
                    </a:lnTo>
                    <a:lnTo>
                      <a:pt x="11912" y="34749"/>
                    </a:lnTo>
                    <a:lnTo>
                      <a:pt x="11983" y="34538"/>
                    </a:lnTo>
                    <a:lnTo>
                      <a:pt x="11983" y="34397"/>
                    </a:lnTo>
                    <a:lnTo>
                      <a:pt x="11842" y="34185"/>
                    </a:lnTo>
                    <a:lnTo>
                      <a:pt x="11560" y="33762"/>
                    </a:lnTo>
                    <a:lnTo>
                      <a:pt x="11207" y="33269"/>
                    </a:lnTo>
                    <a:lnTo>
                      <a:pt x="10291" y="32494"/>
                    </a:lnTo>
                    <a:lnTo>
                      <a:pt x="9657" y="31930"/>
                    </a:lnTo>
                    <a:lnTo>
                      <a:pt x="10643" y="32494"/>
                    </a:lnTo>
                    <a:lnTo>
                      <a:pt x="11771" y="33198"/>
                    </a:lnTo>
                    <a:lnTo>
                      <a:pt x="12194" y="33339"/>
                    </a:lnTo>
                    <a:lnTo>
                      <a:pt x="12335" y="33339"/>
                    </a:lnTo>
                    <a:lnTo>
                      <a:pt x="12335" y="33269"/>
                    </a:lnTo>
                    <a:lnTo>
                      <a:pt x="12335" y="33128"/>
                    </a:lnTo>
                    <a:lnTo>
                      <a:pt x="12124" y="32916"/>
                    </a:lnTo>
                    <a:lnTo>
                      <a:pt x="11489" y="32141"/>
                    </a:lnTo>
                    <a:lnTo>
                      <a:pt x="11137" y="31789"/>
                    </a:lnTo>
                    <a:lnTo>
                      <a:pt x="10784" y="31577"/>
                    </a:lnTo>
                    <a:lnTo>
                      <a:pt x="10220" y="31295"/>
                    </a:lnTo>
                    <a:lnTo>
                      <a:pt x="10009" y="31154"/>
                    </a:lnTo>
                    <a:lnTo>
                      <a:pt x="9727" y="30943"/>
                    </a:lnTo>
                    <a:lnTo>
                      <a:pt x="9516" y="30590"/>
                    </a:lnTo>
                    <a:lnTo>
                      <a:pt x="9304" y="30027"/>
                    </a:lnTo>
                    <a:lnTo>
                      <a:pt x="9234" y="29604"/>
                    </a:lnTo>
                    <a:lnTo>
                      <a:pt x="9163" y="29181"/>
                    </a:lnTo>
                    <a:lnTo>
                      <a:pt x="9234" y="28123"/>
                    </a:lnTo>
                    <a:lnTo>
                      <a:pt x="9445" y="26291"/>
                    </a:lnTo>
                    <a:lnTo>
                      <a:pt x="10079" y="27348"/>
                    </a:lnTo>
                    <a:lnTo>
                      <a:pt x="10573" y="28123"/>
                    </a:lnTo>
                    <a:lnTo>
                      <a:pt x="11066" y="28899"/>
                    </a:lnTo>
                    <a:lnTo>
                      <a:pt x="11560" y="29392"/>
                    </a:lnTo>
                    <a:lnTo>
                      <a:pt x="11771" y="29533"/>
                    </a:lnTo>
                    <a:lnTo>
                      <a:pt x="11983" y="29604"/>
                    </a:lnTo>
                    <a:lnTo>
                      <a:pt x="12194" y="29533"/>
                    </a:lnTo>
                    <a:lnTo>
                      <a:pt x="12335" y="29322"/>
                    </a:lnTo>
                    <a:lnTo>
                      <a:pt x="12405" y="28969"/>
                    </a:lnTo>
                    <a:lnTo>
                      <a:pt x="12405" y="28476"/>
                    </a:lnTo>
                    <a:lnTo>
                      <a:pt x="12335" y="28194"/>
                    </a:lnTo>
                    <a:lnTo>
                      <a:pt x="12194" y="27842"/>
                    </a:lnTo>
                    <a:lnTo>
                      <a:pt x="11560" y="27066"/>
                    </a:lnTo>
                    <a:lnTo>
                      <a:pt x="10855" y="26361"/>
                    </a:lnTo>
                    <a:lnTo>
                      <a:pt x="10573" y="26009"/>
                    </a:lnTo>
                    <a:lnTo>
                      <a:pt x="10361" y="25798"/>
                    </a:lnTo>
                    <a:lnTo>
                      <a:pt x="9939" y="25586"/>
                    </a:lnTo>
                    <a:lnTo>
                      <a:pt x="9727" y="25516"/>
                    </a:lnTo>
                    <a:lnTo>
                      <a:pt x="9657" y="25375"/>
                    </a:lnTo>
                    <a:lnTo>
                      <a:pt x="9586" y="25234"/>
                    </a:lnTo>
                    <a:lnTo>
                      <a:pt x="9516" y="25022"/>
                    </a:lnTo>
                    <a:lnTo>
                      <a:pt x="9657" y="24670"/>
                    </a:lnTo>
                    <a:lnTo>
                      <a:pt x="9939" y="23260"/>
                    </a:lnTo>
                    <a:lnTo>
                      <a:pt x="10150" y="21850"/>
                    </a:lnTo>
                    <a:lnTo>
                      <a:pt x="11842" y="24388"/>
                    </a:lnTo>
                    <a:lnTo>
                      <a:pt x="12899" y="25938"/>
                    </a:lnTo>
                    <a:lnTo>
                      <a:pt x="13886" y="27630"/>
                    </a:lnTo>
                    <a:lnTo>
                      <a:pt x="14731" y="29322"/>
                    </a:lnTo>
                    <a:lnTo>
                      <a:pt x="15154" y="30168"/>
                    </a:lnTo>
                    <a:lnTo>
                      <a:pt x="15436" y="30943"/>
                    </a:lnTo>
                    <a:lnTo>
                      <a:pt x="15648" y="31718"/>
                    </a:lnTo>
                    <a:lnTo>
                      <a:pt x="15718" y="32353"/>
                    </a:lnTo>
                    <a:lnTo>
                      <a:pt x="15718" y="32987"/>
                    </a:lnTo>
                    <a:lnTo>
                      <a:pt x="15577" y="33551"/>
                    </a:lnTo>
                    <a:lnTo>
                      <a:pt x="15507" y="33762"/>
                    </a:lnTo>
                    <a:lnTo>
                      <a:pt x="15225" y="33974"/>
                    </a:lnTo>
                    <a:lnTo>
                      <a:pt x="14520" y="34679"/>
                    </a:lnTo>
                    <a:lnTo>
                      <a:pt x="12405" y="36229"/>
                    </a:lnTo>
                    <a:lnTo>
                      <a:pt x="11348" y="37075"/>
                    </a:lnTo>
                    <a:lnTo>
                      <a:pt x="10502" y="37780"/>
                    </a:lnTo>
                    <a:lnTo>
                      <a:pt x="10220" y="38132"/>
                    </a:lnTo>
                    <a:lnTo>
                      <a:pt x="9939" y="38414"/>
                    </a:lnTo>
                    <a:lnTo>
                      <a:pt x="9868" y="38626"/>
                    </a:lnTo>
                    <a:lnTo>
                      <a:pt x="9868" y="38767"/>
                    </a:lnTo>
                    <a:lnTo>
                      <a:pt x="9939" y="38837"/>
                    </a:lnTo>
                    <a:lnTo>
                      <a:pt x="10079" y="38908"/>
                    </a:lnTo>
                    <a:lnTo>
                      <a:pt x="10432" y="38837"/>
                    </a:lnTo>
                    <a:lnTo>
                      <a:pt x="10855" y="38696"/>
                    </a:lnTo>
                    <a:lnTo>
                      <a:pt x="11278" y="38485"/>
                    </a:lnTo>
                    <a:lnTo>
                      <a:pt x="12687" y="37709"/>
                    </a:lnTo>
                    <a:lnTo>
                      <a:pt x="12687" y="37709"/>
                    </a:lnTo>
                    <a:lnTo>
                      <a:pt x="12264" y="38767"/>
                    </a:lnTo>
                    <a:lnTo>
                      <a:pt x="11912" y="39542"/>
                    </a:lnTo>
                    <a:lnTo>
                      <a:pt x="11560" y="40247"/>
                    </a:lnTo>
                    <a:lnTo>
                      <a:pt x="10996" y="41163"/>
                    </a:lnTo>
                    <a:lnTo>
                      <a:pt x="10643" y="41586"/>
                    </a:lnTo>
                    <a:lnTo>
                      <a:pt x="10291" y="41938"/>
                    </a:lnTo>
                    <a:lnTo>
                      <a:pt x="10150" y="42150"/>
                    </a:lnTo>
                    <a:lnTo>
                      <a:pt x="10009" y="42361"/>
                    </a:lnTo>
                    <a:lnTo>
                      <a:pt x="10009" y="42573"/>
                    </a:lnTo>
                    <a:lnTo>
                      <a:pt x="10150" y="42855"/>
                    </a:lnTo>
                    <a:lnTo>
                      <a:pt x="10291" y="43066"/>
                    </a:lnTo>
                    <a:lnTo>
                      <a:pt x="10502" y="43137"/>
                    </a:lnTo>
                    <a:lnTo>
                      <a:pt x="10643" y="43207"/>
                    </a:lnTo>
                    <a:lnTo>
                      <a:pt x="10784" y="43137"/>
                    </a:lnTo>
                    <a:lnTo>
                      <a:pt x="11066" y="42925"/>
                    </a:lnTo>
                    <a:lnTo>
                      <a:pt x="11348" y="42502"/>
                    </a:lnTo>
                    <a:lnTo>
                      <a:pt x="11912" y="41656"/>
                    </a:lnTo>
                    <a:lnTo>
                      <a:pt x="12124" y="41445"/>
                    </a:lnTo>
                    <a:lnTo>
                      <a:pt x="12194" y="41375"/>
                    </a:lnTo>
                    <a:lnTo>
                      <a:pt x="12264" y="41375"/>
                    </a:lnTo>
                    <a:lnTo>
                      <a:pt x="12124" y="41656"/>
                    </a:lnTo>
                    <a:lnTo>
                      <a:pt x="12053" y="42079"/>
                    </a:lnTo>
                    <a:lnTo>
                      <a:pt x="12053" y="42432"/>
                    </a:lnTo>
                    <a:lnTo>
                      <a:pt x="12124" y="42855"/>
                    </a:lnTo>
                    <a:lnTo>
                      <a:pt x="12194" y="43137"/>
                    </a:lnTo>
                    <a:lnTo>
                      <a:pt x="12335" y="43348"/>
                    </a:lnTo>
                    <a:lnTo>
                      <a:pt x="12476" y="43419"/>
                    </a:lnTo>
                    <a:lnTo>
                      <a:pt x="12546" y="43348"/>
                    </a:lnTo>
                    <a:lnTo>
                      <a:pt x="12617" y="43137"/>
                    </a:lnTo>
                    <a:lnTo>
                      <a:pt x="12617" y="42855"/>
                    </a:lnTo>
                    <a:lnTo>
                      <a:pt x="12617" y="42220"/>
                    </a:lnTo>
                    <a:lnTo>
                      <a:pt x="12617" y="41656"/>
                    </a:lnTo>
                    <a:lnTo>
                      <a:pt x="12687" y="41445"/>
                    </a:lnTo>
                    <a:lnTo>
                      <a:pt x="12758" y="41375"/>
                    </a:lnTo>
                    <a:lnTo>
                      <a:pt x="12969" y="41938"/>
                    </a:lnTo>
                    <a:lnTo>
                      <a:pt x="13322" y="42573"/>
                    </a:lnTo>
                    <a:lnTo>
                      <a:pt x="13463" y="42855"/>
                    </a:lnTo>
                    <a:lnTo>
                      <a:pt x="13745" y="43066"/>
                    </a:lnTo>
                    <a:lnTo>
                      <a:pt x="14027" y="43137"/>
                    </a:lnTo>
                    <a:lnTo>
                      <a:pt x="14379" y="43066"/>
                    </a:lnTo>
                    <a:lnTo>
                      <a:pt x="14661" y="42855"/>
                    </a:lnTo>
                    <a:lnTo>
                      <a:pt x="14802" y="42714"/>
                    </a:lnTo>
                    <a:lnTo>
                      <a:pt x="14802" y="42502"/>
                    </a:lnTo>
                    <a:lnTo>
                      <a:pt x="14731" y="42361"/>
                    </a:lnTo>
                    <a:lnTo>
                      <a:pt x="14308" y="41938"/>
                    </a:lnTo>
                    <a:lnTo>
                      <a:pt x="14168" y="41797"/>
                    </a:lnTo>
                    <a:lnTo>
                      <a:pt x="14097" y="41656"/>
                    </a:lnTo>
                    <a:lnTo>
                      <a:pt x="13674" y="40529"/>
                    </a:lnTo>
                    <a:lnTo>
                      <a:pt x="13392" y="39824"/>
                    </a:lnTo>
                    <a:lnTo>
                      <a:pt x="13251" y="39119"/>
                    </a:lnTo>
                    <a:lnTo>
                      <a:pt x="13181" y="38837"/>
                    </a:lnTo>
                    <a:lnTo>
                      <a:pt x="13181" y="38485"/>
                    </a:lnTo>
                    <a:lnTo>
                      <a:pt x="13251" y="38203"/>
                    </a:lnTo>
                    <a:lnTo>
                      <a:pt x="13322" y="37921"/>
                    </a:lnTo>
                    <a:lnTo>
                      <a:pt x="13533" y="37639"/>
                    </a:lnTo>
                    <a:lnTo>
                      <a:pt x="13745" y="37427"/>
                    </a:lnTo>
                    <a:lnTo>
                      <a:pt x="14097" y="37216"/>
                    </a:lnTo>
                    <a:lnTo>
                      <a:pt x="14520" y="37075"/>
                    </a:lnTo>
                    <a:lnTo>
                      <a:pt x="14872" y="38273"/>
                    </a:lnTo>
                    <a:lnTo>
                      <a:pt x="15154" y="39049"/>
                    </a:lnTo>
                    <a:lnTo>
                      <a:pt x="15436" y="39824"/>
                    </a:lnTo>
                    <a:lnTo>
                      <a:pt x="15789" y="40458"/>
                    </a:lnTo>
                    <a:lnTo>
                      <a:pt x="16000" y="40599"/>
                    </a:lnTo>
                    <a:lnTo>
                      <a:pt x="16141" y="40670"/>
                    </a:lnTo>
                    <a:lnTo>
                      <a:pt x="16353" y="40599"/>
                    </a:lnTo>
                    <a:lnTo>
                      <a:pt x="16493" y="40458"/>
                    </a:lnTo>
                    <a:lnTo>
                      <a:pt x="16705" y="40106"/>
                    </a:lnTo>
                    <a:lnTo>
                      <a:pt x="16846" y="39612"/>
                    </a:lnTo>
                    <a:lnTo>
                      <a:pt x="16846" y="39260"/>
                    </a:lnTo>
                    <a:lnTo>
                      <a:pt x="16705" y="38908"/>
                    </a:lnTo>
                    <a:lnTo>
                      <a:pt x="16493" y="38414"/>
                    </a:lnTo>
                    <a:lnTo>
                      <a:pt x="16282" y="37991"/>
                    </a:lnTo>
                    <a:lnTo>
                      <a:pt x="15718" y="37075"/>
                    </a:lnTo>
                    <a:lnTo>
                      <a:pt x="15507" y="36723"/>
                    </a:lnTo>
                    <a:lnTo>
                      <a:pt x="15366" y="36370"/>
                    </a:lnTo>
                    <a:lnTo>
                      <a:pt x="15154" y="35454"/>
                    </a:lnTo>
                    <a:lnTo>
                      <a:pt x="15154" y="35172"/>
                    </a:lnTo>
                    <a:lnTo>
                      <a:pt x="15154" y="34890"/>
                    </a:lnTo>
                    <a:lnTo>
                      <a:pt x="15295" y="34608"/>
                    </a:lnTo>
                    <a:lnTo>
                      <a:pt x="15436" y="34256"/>
                    </a:lnTo>
                    <a:lnTo>
                      <a:pt x="16071" y="33269"/>
                    </a:lnTo>
                    <a:lnTo>
                      <a:pt x="16775" y="35031"/>
                    </a:lnTo>
                    <a:lnTo>
                      <a:pt x="17410" y="36793"/>
                    </a:lnTo>
                    <a:lnTo>
                      <a:pt x="17903" y="38626"/>
                    </a:lnTo>
                    <a:lnTo>
                      <a:pt x="18115" y="39542"/>
                    </a:lnTo>
                    <a:lnTo>
                      <a:pt x="18256" y="40458"/>
                    </a:lnTo>
                    <a:lnTo>
                      <a:pt x="18326" y="41445"/>
                    </a:lnTo>
                    <a:lnTo>
                      <a:pt x="18326" y="41656"/>
                    </a:lnTo>
                    <a:lnTo>
                      <a:pt x="18326" y="41868"/>
                    </a:lnTo>
                    <a:lnTo>
                      <a:pt x="18185" y="41938"/>
                    </a:lnTo>
                    <a:lnTo>
                      <a:pt x="18044" y="42079"/>
                    </a:lnTo>
                    <a:lnTo>
                      <a:pt x="17551" y="42643"/>
                    </a:lnTo>
                    <a:lnTo>
                      <a:pt x="17198" y="42996"/>
                    </a:lnTo>
                    <a:lnTo>
                      <a:pt x="16634" y="43419"/>
                    </a:lnTo>
                    <a:lnTo>
                      <a:pt x="16071" y="43842"/>
                    </a:lnTo>
                    <a:lnTo>
                      <a:pt x="15648" y="44123"/>
                    </a:lnTo>
                    <a:lnTo>
                      <a:pt x="15225" y="44194"/>
                    </a:lnTo>
                    <a:lnTo>
                      <a:pt x="14661" y="44335"/>
                    </a:lnTo>
                    <a:lnTo>
                      <a:pt x="13322" y="44687"/>
                    </a:lnTo>
                    <a:lnTo>
                      <a:pt x="12687" y="44899"/>
                    </a:lnTo>
                    <a:lnTo>
                      <a:pt x="12124" y="45181"/>
                    </a:lnTo>
                    <a:lnTo>
                      <a:pt x="11912" y="45392"/>
                    </a:lnTo>
                    <a:lnTo>
                      <a:pt x="11771" y="45604"/>
                    </a:lnTo>
                    <a:lnTo>
                      <a:pt x="11630" y="45815"/>
                    </a:lnTo>
                    <a:lnTo>
                      <a:pt x="11630" y="46097"/>
                    </a:lnTo>
                    <a:lnTo>
                      <a:pt x="11630" y="46238"/>
                    </a:lnTo>
                    <a:lnTo>
                      <a:pt x="11701" y="46308"/>
                    </a:lnTo>
                    <a:lnTo>
                      <a:pt x="12053" y="46308"/>
                    </a:lnTo>
                    <a:lnTo>
                      <a:pt x="12476" y="46238"/>
                    </a:lnTo>
                    <a:lnTo>
                      <a:pt x="12969" y="46097"/>
                    </a:lnTo>
                    <a:lnTo>
                      <a:pt x="14027" y="45745"/>
                    </a:lnTo>
                    <a:lnTo>
                      <a:pt x="14661" y="45533"/>
                    </a:lnTo>
                    <a:lnTo>
                      <a:pt x="14379" y="46097"/>
                    </a:lnTo>
                    <a:lnTo>
                      <a:pt x="14027" y="46802"/>
                    </a:lnTo>
                    <a:lnTo>
                      <a:pt x="13674" y="47436"/>
                    </a:lnTo>
                    <a:lnTo>
                      <a:pt x="13463" y="47718"/>
                    </a:lnTo>
                    <a:lnTo>
                      <a:pt x="13251" y="47930"/>
                    </a:lnTo>
                    <a:lnTo>
                      <a:pt x="13040" y="48141"/>
                    </a:lnTo>
                    <a:lnTo>
                      <a:pt x="12758" y="48212"/>
                    </a:lnTo>
                    <a:lnTo>
                      <a:pt x="12194" y="48353"/>
                    </a:lnTo>
                    <a:lnTo>
                      <a:pt x="11912" y="48493"/>
                    </a:lnTo>
                    <a:lnTo>
                      <a:pt x="11701" y="48634"/>
                    </a:lnTo>
                    <a:lnTo>
                      <a:pt x="11489" y="48846"/>
                    </a:lnTo>
                    <a:lnTo>
                      <a:pt x="11348" y="49128"/>
                    </a:lnTo>
                    <a:lnTo>
                      <a:pt x="11278" y="49692"/>
                    </a:lnTo>
                    <a:lnTo>
                      <a:pt x="11278" y="49903"/>
                    </a:lnTo>
                    <a:lnTo>
                      <a:pt x="11348" y="49974"/>
                    </a:lnTo>
                    <a:lnTo>
                      <a:pt x="11419" y="50044"/>
                    </a:lnTo>
                    <a:lnTo>
                      <a:pt x="11560" y="50044"/>
                    </a:lnTo>
                    <a:lnTo>
                      <a:pt x="11842" y="49974"/>
                    </a:lnTo>
                    <a:lnTo>
                      <a:pt x="12124" y="49762"/>
                    </a:lnTo>
                    <a:lnTo>
                      <a:pt x="12476" y="49480"/>
                    </a:lnTo>
                    <a:lnTo>
                      <a:pt x="12969" y="48916"/>
                    </a:lnTo>
                    <a:lnTo>
                      <a:pt x="12969" y="49551"/>
                    </a:lnTo>
                    <a:lnTo>
                      <a:pt x="13040" y="49903"/>
                    </a:lnTo>
                    <a:lnTo>
                      <a:pt x="13181" y="50185"/>
                    </a:lnTo>
                    <a:lnTo>
                      <a:pt x="13322" y="50467"/>
                    </a:lnTo>
                    <a:lnTo>
                      <a:pt x="13533" y="50608"/>
                    </a:lnTo>
                    <a:lnTo>
                      <a:pt x="13815" y="50608"/>
                    </a:lnTo>
                    <a:lnTo>
                      <a:pt x="14097" y="50397"/>
                    </a:lnTo>
                    <a:lnTo>
                      <a:pt x="14238" y="50256"/>
                    </a:lnTo>
                    <a:lnTo>
                      <a:pt x="14308" y="50044"/>
                    </a:lnTo>
                    <a:lnTo>
                      <a:pt x="14308" y="49480"/>
                    </a:lnTo>
                    <a:lnTo>
                      <a:pt x="14238" y="48916"/>
                    </a:lnTo>
                    <a:lnTo>
                      <a:pt x="14238" y="48634"/>
                    </a:lnTo>
                    <a:lnTo>
                      <a:pt x="14308" y="48423"/>
                    </a:lnTo>
                    <a:lnTo>
                      <a:pt x="14520" y="48987"/>
                    </a:lnTo>
                    <a:lnTo>
                      <a:pt x="14872" y="49833"/>
                    </a:lnTo>
                    <a:lnTo>
                      <a:pt x="15084" y="50256"/>
                    </a:lnTo>
                    <a:lnTo>
                      <a:pt x="15366" y="50608"/>
                    </a:lnTo>
                    <a:lnTo>
                      <a:pt x="15648" y="50890"/>
                    </a:lnTo>
                    <a:lnTo>
                      <a:pt x="15930" y="50890"/>
                    </a:lnTo>
                    <a:lnTo>
                      <a:pt x="16141" y="50819"/>
                    </a:lnTo>
                    <a:lnTo>
                      <a:pt x="16282" y="50749"/>
                    </a:lnTo>
                    <a:lnTo>
                      <a:pt x="16423" y="50608"/>
                    </a:lnTo>
                    <a:lnTo>
                      <a:pt x="16423" y="50467"/>
                    </a:lnTo>
                    <a:lnTo>
                      <a:pt x="16423" y="50115"/>
                    </a:lnTo>
                    <a:lnTo>
                      <a:pt x="16212" y="49762"/>
                    </a:lnTo>
                    <a:lnTo>
                      <a:pt x="15718" y="49128"/>
                    </a:lnTo>
                    <a:lnTo>
                      <a:pt x="15436" y="48705"/>
                    </a:lnTo>
                    <a:lnTo>
                      <a:pt x="15084" y="47789"/>
                    </a:lnTo>
                    <a:lnTo>
                      <a:pt x="15013" y="47436"/>
                    </a:lnTo>
                    <a:lnTo>
                      <a:pt x="14943" y="47084"/>
                    </a:lnTo>
                    <a:lnTo>
                      <a:pt x="14943" y="46731"/>
                    </a:lnTo>
                    <a:lnTo>
                      <a:pt x="15084" y="46379"/>
                    </a:lnTo>
                    <a:lnTo>
                      <a:pt x="15295" y="45956"/>
                    </a:lnTo>
                    <a:lnTo>
                      <a:pt x="15648" y="45392"/>
                    </a:lnTo>
                    <a:lnTo>
                      <a:pt x="16071" y="44758"/>
                    </a:lnTo>
                    <a:lnTo>
                      <a:pt x="16634" y="44123"/>
                    </a:lnTo>
                    <a:lnTo>
                      <a:pt x="16634" y="44123"/>
                    </a:lnTo>
                    <a:lnTo>
                      <a:pt x="16282" y="45745"/>
                    </a:lnTo>
                    <a:lnTo>
                      <a:pt x="16212" y="46520"/>
                    </a:lnTo>
                    <a:lnTo>
                      <a:pt x="16141" y="47366"/>
                    </a:lnTo>
                    <a:lnTo>
                      <a:pt x="16212" y="46943"/>
                    </a:lnTo>
                    <a:lnTo>
                      <a:pt x="16423" y="46379"/>
                    </a:lnTo>
                    <a:lnTo>
                      <a:pt x="17128" y="44899"/>
                    </a:lnTo>
                    <a:lnTo>
                      <a:pt x="17551" y="44123"/>
                    </a:lnTo>
                    <a:lnTo>
                      <a:pt x="17974" y="43419"/>
                    </a:lnTo>
                    <a:lnTo>
                      <a:pt x="18326" y="42925"/>
                    </a:lnTo>
                    <a:lnTo>
                      <a:pt x="18678" y="42643"/>
                    </a:lnTo>
                    <a:lnTo>
                      <a:pt x="18960" y="44123"/>
                    </a:lnTo>
                    <a:lnTo>
                      <a:pt x="19172" y="45745"/>
                    </a:lnTo>
                    <a:lnTo>
                      <a:pt x="19313" y="46520"/>
                    </a:lnTo>
                    <a:lnTo>
                      <a:pt x="19313" y="47295"/>
                    </a:lnTo>
                    <a:lnTo>
                      <a:pt x="19242" y="48000"/>
                    </a:lnTo>
                    <a:lnTo>
                      <a:pt x="19031" y="48634"/>
                    </a:lnTo>
                    <a:lnTo>
                      <a:pt x="18256" y="50185"/>
                    </a:lnTo>
                    <a:lnTo>
                      <a:pt x="17762" y="51101"/>
                    </a:lnTo>
                    <a:lnTo>
                      <a:pt x="17621" y="51383"/>
                    </a:lnTo>
                    <a:lnTo>
                      <a:pt x="17621" y="51454"/>
                    </a:lnTo>
                    <a:lnTo>
                      <a:pt x="18044" y="51031"/>
                    </a:lnTo>
                    <a:lnTo>
                      <a:pt x="18538" y="50538"/>
                    </a:lnTo>
                    <a:lnTo>
                      <a:pt x="18960" y="50115"/>
                    </a:lnTo>
                    <a:lnTo>
                      <a:pt x="19383" y="49621"/>
                    </a:lnTo>
                    <a:lnTo>
                      <a:pt x="19383" y="50890"/>
                    </a:lnTo>
                    <a:lnTo>
                      <a:pt x="19313" y="51313"/>
                    </a:lnTo>
                    <a:lnTo>
                      <a:pt x="19172" y="51524"/>
                    </a:lnTo>
                    <a:lnTo>
                      <a:pt x="19031" y="51736"/>
                    </a:lnTo>
                    <a:lnTo>
                      <a:pt x="18749" y="52018"/>
                    </a:lnTo>
                    <a:lnTo>
                      <a:pt x="18397" y="52300"/>
                    </a:lnTo>
                    <a:lnTo>
                      <a:pt x="17974" y="52793"/>
                    </a:lnTo>
                    <a:lnTo>
                      <a:pt x="17480" y="53286"/>
                    </a:lnTo>
                    <a:lnTo>
                      <a:pt x="16846" y="53780"/>
                    </a:lnTo>
                    <a:lnTo>
                      <a:pt x="16564" y="54062"/>
                    </a:lnTo>
                    <a:lnTo>
                      <a:pt x="16423" y="54344"/>
                    </a:lnTo>
                    <a:lnTo>
                      <a:pt x="16282" y="54696"/>
                    </a:lnTo>
                    <a:lnTo>
                      <a:pt x="16282" y="55119"/>
                    </a:lnTo>
                    <a:lnTo>
                      <a:pt x="16705" y="54837"/>
                    </a:lnTo>
                    <a:lnTo>
                      <a:pt x="17692" y="54273"/>
                    </a:lnTo>
                    <a:lnTo>
                      <a:pt x="19172" y="53498"/>
                    </a:lnTo>
                    <a:lnTo>
                      <a:pt x="18678" y="54203"/>
                    </a:lnTo>
                    <a:lnTo>
                      <a:pt x="18044" y="55260"/>
                    </a:lnTo>
                    <a:lnTo>
                      <a:pt x="17762" y="55824"/>
                    </a:lnTo>
                    <a:lnTo>
                      <a:pt x="17692" y="56317"/>
                    </a:lnTo>
                    <a:lnTo>
                      <a:pt x="17621" y="56529"/>
                    </a:lnTo>
                    <a:lnTo>
                      <a:pt x="17692" y="56670"/>
                    </a:lnTo>
                    <a:lnTo>
                      <a:pt x="17762" y="56881"/>
                    </a:lnTo>
                    <a:lnTo>
                      <a:pt x="17903" y="56952"/>
                    </a:lnTo>
                    <a:lnTo>
                      <a:pt x="18044" y="57022"/>
                    </a:lnTo>
                    <a:lnTo>
                      <a:pt x="18185" y="56952"/>
                    </a:lnTo>
                    <a:lnTo>
                      <a:pt x="18397" y="56670"/>
                    </a:lnTo>
                    <a:lnTo>
                      <a:pt x="18608" y="56247"/>
                    </a:lnTo>
                    <a:lnTo>
                      <a:pt x="18819" y="55683"/>
                    </a:lnTo>
                    <a:lnTo>
                      <a:pt x="19172" y="54485"/>
                    </a:lnTo>
                    <a:lnTo>
                      <a:pt x="19313" y="53991"/>
                    </a:lnTo>
                    <a:lnTo>
                      <a:pt x="19454" y="53709"/>
                    </a:lnTo>
                    <a:lnTo>
                      <a:pt x="19383" y="54696"/>
                    </a:lnTo>
                    <a:lnTo>
                      <a:pt x="19313" y="55965"/>
                    </a:lnTo>
                    <a:lnTo>
                      <a:pt x="19383" y="56529"/>
                    </a:lnTo>
                    <a:lnTo>
                      <a:pt x="19524" y="57022"/>
                    </a:lnTo>
                    <a:lnTo>
                      <a:pt x="19665" y="57234"/>
                    </a:lnTo>
                    <a:lnTo>
                      <a:pt x="19806" y="57375"/>
                    </a:lnTo>
                    <a:lnTo>
                      <a:pt x="20018" y="57445"/>
                    </a:lnTo>
                    <a:lnTo>
                      <a:pt x="20229" y="57515"/>
                    </a:lnTo>
                    <a:lnTo>
                      <a:pt x="20441" y="57515"/>
                    </a:lnTo>
                    <a:lnTo>
                      <a:pt x="20582" y="57445"/>
                    </a:lnTo>
                    <a:lnTo>
                      <a:pt x="20723" y="57304"/>
                    </a:lnTo>
                    <a:lnTo>
                      <a:pt x="20793" y="57093"/>
                    </a:lnTo>
                    <a:lnTo>
                      <a:pt x="20863" y="56670"/>
                    </a:lnTo>
                    <a:lnTo>
                      <a:pt x="20793" y="56106"/>
                    </a:lnTo>
                    <a:lnTo>
                      <a:pt x="20652" y="55542"/>
                    </a:lnTo>
                    <a:lnTo>
                      <a:pt x="20793" y="55965"/>
                    </a:lnTo>
                    <a:lnTo>
                      <a:pt x="21075" y="56670"/>
                    </a:lnTo>
                    <a:lnTo>
                      <a:pt x="21427" y="57304"/>
                    </a:lnTo>
                    <a:lnTo>
                      <a:pt x="21780" y="57797"/>
                    </a:lnTo>
                    <a:lnTo>
                      <a:pt x="21921" y="57938"/>
                    </a:lnTo>
                    <a:lnTo>
                      <a:pt x="22132" y="58009"/>
                    </a:lnTo>
                    <a:lnTo>
                      <a:pt x="22344" y="58079"/>
                    </a:lnTo>
                    <a:lnTo>
                      <a:pt x="22626" y="58009"/>
                    </a:lnTo>
                    <a:lnTo>
                      <a:pt x="22767" y="57868"/>
                    </a:lnTo>
                    <a:lnTo>
                      <a:pt x="22907" y="57727"/>
                    </a:lnTo>
                    <a:lnTo>
                      <a:pt x="22978" y="57515"/>
                    </a:lnTo>
                    <a:lnTo>
                      <a:pt x="22978" y="57304"/>
                    </a:lnTo>
                    <a:lnTo>
                      <a:pt x="22907" y="56811"/>
                    </a:lnTo>
                    <a:lnTo>
                      <a:pt x="22696" y="56247"/>
                    </a:lnTo>
                    <a:lnTo>
                      <a:pt x="22414" y="55683"/>
                    </a:lnTo>
                    <a:lnTo>
                      <a:pt x="22062" y="55189"/>
                    </a:lnTo>
                    <a:lnTo>
                      <a:pt x="21568" y="54344"/>
                    </a:lnTo>
                    <a:lnTo>
                      <a:pt x="22626" y="54837"/>
                    </a:lnTo>
                    <a:lnTo>
                      <a:pt x="23330" y="55049"/>
                    </a:lnTo>
                    <a:lnTo>
                      <a:pt x="23894" y="55049"/>
                    </a:lnTo>
                    <a:lnTo>
                      <a:pt x="23894" y="54908"/>
                    </a:lnTo>
                    <a:lnTo>
                      <a:pt x="23894" y="54767"/>
                    </a:lnTo>
                    <a:lnTo>
                      <a:pt x="23824" y="54626"/>
                    </a:lnTo>
                    <a:lnTo>
                      <a:pt x="23471" y="54132"/>
                    </a:lnTo>
                    <a:lnTo>
                      <a:pt x="22907" y="53568"/>
                    </a:lnTo>
                    <a:lnTo>
                      <a:pt x="22132" y="52864"/>
                    </a:lnTo>
                    <a:lnTo>
                      <a:pt x="21639" y="52370"/>
                    </a:lnTo>
                    <a:lnTo>
                      <a:pt x="21286" y="51947"/>
                    </a:lnTo>
                    <a:lnTo>
                      <a:pt x="21075" y="51454"/>
                    </a:lnTo>
                    <a:lnTo>
                      <a:pt x="20934" y="51031"/>
                    </a:lnTo>
                    <a:lnTo>
                      <a:pt x="20934" y="50538"/>
                    </a:lnTo>
                    <a:lnTo>
                      <a:pt x="20863" y="49974"/>
                    </a:lnTo>
                    <a:lnTo>
                      <a:pt x="20863" y="48564"/>
                    </a:lnTo>
                    <a:lnTo>
                      <a:pt x="20793" y="47013"/>
                    </a:lnTo>
                    <a:lnTo>
                      <a:pt x="20652" y="45463"/>
                    </a:lnTo>
                    <a:lnTo>
                      <a:pt x="20441" y="43912"/>
                    </a:lnTo>
                    <a:lnTo>
                      <a:pt x="20159" y="42361"/>
                    </a:lnTo>
                    <a:lnTo>
                      <a:pt x="20159" y="42361"/>
                    </a:lnTo>
                    <a:lnTo>
                      <a:pt x="20652" y="42502"/>
                    </a:lnTo>
                    <a:lnTo>
                      <a:pt x="21004" y="42714"/>
                    </a:lnTo>
                    <a:lnTo>
                      <a:pt x="21216" y="42925"/>
                    </a:lnTo>
                    <a:lnTo>
                      <a:pt x="21357" y="43137"/>
                    </a:lnTo>
                    <a:lnTo>
                      <a:pt x="21568" y="43348"/>
                    </a:lnTo>
                    <a:lnTo>
                      <a:pt x="21780" y="43489"/>
                    </a:lnTo>
                    <a:lnTo>
                      <a:pt x="22132" y="43630"/>
                    </a:lnTo>
                    <a:lnTo>
                      <a:pt x="22626" y="43701"/>
                    </a:lnTo>
                    <a:lnTo>
                      <a:pt x="22414" y="45181"/>
                    </a:lnTo>
                    <a:lnTo>
                      <a:pt x="22344" y="45886"/>
                    </a:lnTo>
                    <a:lnTo>
                      <a:pt x="22344" y="46308"/>
                    </a:lnTo>
                    <a:lnTo>
                      <a:pt x="22414" y="46661"/>
                    </a:lnTo>
                    <a:lnTo>
                      <a:pt x="23048" y="45604"/>
                    </a:lnTo>
                    <a:lnTo>
                      <a:pt x="23683" y="44335"/>
                    </a:lnTo>
                    <a:lnTo>
                      <a:pt x="24176" y="44828"/>
                    </a:lnTo>
                    <a:lnTo>
                      <a:pt x="24599" y="45392"/>
                    </a:lnTo>
                    <a:lnTo>
                      <a:pt x="25022" y="45956"/>
                    </a:lnTo>
                    <a:lnTo>
                      <a:pt x="25445" y="46520"/>
                    </a:lnTo>
                    <a:lnTo>
                      <a:pt x="25092" y="46520"/>
                    </a:lnTo>
                    <a:lnTo>
                      <a:pt x="24881" y="46590"/>
                    </a:lnTo>
                    <a:lnTo>
                      <a:pt x="24740" y="46731"/>
                    </a:lnTo>
                    <a:lnTo>
                      <a:pt x="24458" y="47084"/>
                    </a:lnTo>
                    <a:lnTo>
                      <a:pt x="24176" y="47577"/>
                    </a:lnTo>
                    <a:lnTo>
                      <a:pt x="23965" y="48071"/>
                    </a:lnTo>
                    <a:lnTo>
                      <a:pt x="23965" y="48493"/>
                    </a:lnTo>
                    <a:lnTo>
                      <a:pt x="23965" y="48634"/>
                    </a:lnTo>
                    <a:lnTo>
                      <a:pt x="24035" y="48705"/>
                    </a:lnTo>
                    <a:lnTo>
                      <a:pt x="24106" y="48775"/>
                    </a:lnTo>
                    <a:lnTo>
                      <a:pt x="24247" y="48775"/>
                    </a:lnTo>
                    <a:lnTo>
                      <a:pt x="24458" y="48705"/>
                    </a:lnTo>
                    <a:lnTo>
                      <a:pt x="24599" y="48493"/>
                    </a:lnTo>
                    <a:lnTo>
                      <a:pt x="25022" y="47930"/>
                    </a:lnTo>
                    <a:lnTo>
                      <a:pt x="25374" y="47295"/>
                    </a:lnTo>
                    <a:lnTo>
                      <a:pt x="25515" y="46802"/>
                    </a:lnTo>
                    <a:lnTo>
                      <a:pt x="25656" y="47013"/>
                    </a:lnTo>
                    <a:lnTo>
                      <a:pt x="25656" y="47225"/>
                    </a:lnTo>
                    <a:lnTo>
                      <a:pt x="25656" y="47648"/>
                    </a:lnTo>
                    <a:lnTo>
                      <a:pt x="25586" y="48071"/>
                    </a:lnTo>
                    <a:lnTo>
                      <a:pt x="25374" y="48493"/>
                    </a:lnTo>
                    <a:lnTo>
                      <a:pt x="25304" y="48916"/>
                    </a:lnTo>
                    <a:lnTo>
                      <a:pt x="25233" y="49269"/>
                    </a:lnTo>
                    <a:lnTo>
                      <a:pt x="25233" y="49621"/>
                    </a:lnTo>
                    <a:lnTo>
                      <a:pt x="25374" y="49833"/>
                    </a:lnTo>
                    <a:lnTo>
                      <a:pt x="25515" y="49974"/>
                    </a:lnTo>
                    <a:lnTo>
                      <a:pt x="25656" y="50044"/>
                    </a:lnTo>
                    <a:lnTo>
                      <a:pt x="25868" y="50115"/>
                    </a:lnTo>
                    <a:lnTo>
                      <a:pt x="25938" y="50115"/>
                    </a:lnTo>
                    <a:lnTo>
                      <a:pt x="26079" y="50044"/>
                    </a:lnTo>
                    <a:lnTo>
                      <a:pt x="26291" y="49833"/>
                    </a:lnTo>
                    <a:lnTo>
                      <a:pt x="26432" y="49410"/>
                    </a:lnTo>
                    <a:lnTo>
                      <a:pt x="26643" y="48564"/>
                    </a:lnTo>
                    <a:lnTo>
                      <a:pt x="26784" y="48212"/>
                    </a:lnTo>
                    <a:lnTo>
                      <a:pt x="26925" y="48071"/>
                    </a:lnTo>
                    <a:lnTo>
                      <a:pt x="27137" y="48775"/>
                    </a:lnTo>
                    <a:lnTo>
                      <a:pt x="27559" y="49903"/>
                    </a:lnTo>
                    <a:lnTo>
                      <a:pt x="27771" y="50326"/>
                    </a:lnTo>
                    <a:lnTo>
                      <a:pt x="27912" y="50467"/>
                    </a:lnTo>
                    <a:lnTo>
                      <a:pt x="28053" y="50608"/>
                    </a:lnTo>
                    <a:lnTo>
                      <a:pt x="28123" y="50608"/>
                    </a:lnTo>
                    <a:lnTo>
                      <a:pt x="28264" y="50538"/>
                    </a:lnTo>
                    <a:lnTo>
                      <a:pt x="28335" y="50326"/>
                    </a:lnTo>
                    <a:lnTo>
                      <a:pt x="28476" y="50044"/>
                    </a:lnTo>
                    <a:lnTo>
                      <a:pt x="28476" y="49692"/>
                    </a:lnTo>
                    <a:lnTo>
                      <a:pt x="28335" y="49410"/>
                    </a:lnTo>
                    <a:lnTo>
                      <a:pt x="28123" y="48987"/>
                    </a:lnTo>
                    <a:lnTo>
                      <a:pt x="27912" y="48634"/>
                    </a:lnTo>
                    <a:lnTo>
                      <a:pt x="27348" y="47930"/>
                    </a:lnTo>
                    <a:lnTo>
                      <a:pt x="27137" y="47577"/>
                    </a:lnTo>
                    <a:lnTo>
                      <a:pt x="26996" y="47295"/>
                    </a:lnTo>
                    <a:lnTo>
                      <a:pt x="26996" y="47295"/>
                    </a:lnTo>
                    <a:lnTo>
                      <a:pt x="27841" y="48071"/>
                    </a:lnTo>
                    <a:lnTo>
                      <a:pt x="28335" y="48493"/>
                    </a:lnTo>
                    <a:lnTo>
                      <a:pt x="28828" y="48916"/>
                    </a:lnTo>
                    <a:lnTo>
                      <a:pt x="29251" y="49198"/>
                    </a:lnTo>
                    <a:lnTo>
                      <a:pt x="29533" y="49198"/>
                    </a:lnTo>
                    <a:lnTo>
                      <a:pt x="29533" y="48987"/>
                    </a:lnTo>
                    <a:lnTo>
                      <a:pt x="29533" y="48775"/>
                    </a:lnTo>
                    <a:lnTo>
                      <a:pt x="29251" y="47859"/>
                    </a:lnTo>
                    <a:lnTo>
                      <a:pt x="29040" y="47507"/>
                    </a:lnTo>
                    <a:lnTo>
                      <a:pt x="28828" y="47295"/>
                    </a:lnTo>
                    <a:lnTo>
                      <a:pt x="28546" y="47084"/>
                    </a:lnTo>
                    <a:lnTo>
                      <a:pt x="28194" y="46872"/>
                    </a:lnTo>
                    <a:lnTo>
                      <a:pt x="27559" y="46590"/>
                    </a:lnTo>
                    <a:lnTo>
                      <a:pt x="27207" y="46449"/>
                    </a:lnTo>
                    <a:lnTo>
                      <a:pt x="26925" y="46308"/>
                    </a:lnTo>
                    <a:lnTo>
                      <a:pt x="26361" y="45745"/>
                    </a:lnTo>
                    <a:lnTo>
                      <a:pt x="25797" y="45040"/>
                    </a:lnTo>
                    <a:lnTo>
                      <a:pt x="25233" y="44335"/>
                    </a:lnTo>
                    <a:lnTo>
                      <a:pt x="24599" y="43701"/>
                    </a:lnTo>
                    <a:lnTo>
                      <a:pt x="25586" y="43842"/>
                    </a:lnTo>
                    <a:lnTo>
                      <a:pt x="26996" y="44053"/>
                    </a:lnTo>
                    <a:lnTo>
                      <a:pt x="28264" y="44053"/>
                    </a:lnTo>
                    <a:lnTo>
                      <a:pt x="28687" y="43982"/>
                    </a:lnTo>
                    <a:lnTo>
                      <a:pt x="28828" y="43912"/>
                    </a:lnTo>
                    <a:lnTo>
                      <a:pt x="28899" y="43771"/>
                    </a:lnTo>
                    <a:lnTo>
                      <a:pt x="28899" y="43630"/>
                    </a:lnTo>
                    <a:lnTo>
                      <a:pt x="28828" y="43489"/>
                    </a:lnTo>
                    <a:lnTo>
                      <a:pt x="28617" y="43278"/>
                    </a:lnTo>
                    <a:lnTo>
                      <a:pt x="28405" y="43137"/>
                    </a:lnTo>
                    <a:lnTo>
                      <a:pt x="27700" y="42925"/>
                    </a:lnTo>
                    <a:lnTo>
                      <a:pt x="26996" y="42714"/>
                    </a:lnTo>
                    <a:lnTo>
                      <a:pt x="25374" y="42432"/>
                    </a:lnTo>
                    <a:lnTo>
                      <a:pt x="24388" y="42361"/>
                    </a:lnTo>
                    <a:lnTo>
                      <a:pt x="23048" y="42220"/>
                    </a:lnTo>
                    <a:lnTo>
                      <a:pt x="22414" y="42150"/>
                    </a:lnTo>
                    <a:lnTo>
                      <a:pt x="21850" y="42079"/>
                    </a:lnTo>
                    <a:lnTo>
                      <a:pt x="21216" y="41938"/>
                    </a:lnTo>
                    <a:lnTo>
                      <a:pt x="20723" y="41727"/>
                    </a:lnTo>
                    <a:lnTo>
                      <a:pt x="20300" y="41375"/>
                    </a:lnTo>
                    <a:lnTo>
                      <a:pt x="19877" y="40952"/>
                    </a:lnTo>
                    <a:lnTo>
                      <a:pt x="19524" y="40176"/>
                    </a:lnTo>
                    <a:lnTo>
                      <a:pt x="19172" y="39260"/>
                    </a:lnTo>
                    <a:lnTo>
                      <a:pt x="18890" y="38273"/>
                    </a:lnTo>
                    <a:lnTo>
                      <a:pt x="18678" y="37216"/>
                    </a:lnTo>
                    <a:lnTo>
                      <a:pt x="18185" y="35172"/>
                    </a:lnTo>
                    <a:lnTo>
                      <a:pt x="17974" y="34185"/>
                    </a:lnTo>
                    <a:lnTo>
                      <a:pt x="17692" y="33339"/>
                    </a:lnTo>
                    <a:lnTo>
                      <a:pt x="18185" y="33410"/>
                    </a:lnTo>
                    <a:lnTo>
                      <a:pt x="18678" y="33621"/>
                    </a:lnTo>
                    <a:lnTo>
                      <a:pt x="19101" y="33903"/>
                    </a:lnTo>
                    <a:lnTo>
                      <a:pt x="19454" y="34256"/>
                    </a:lnTo>
                    <a:lnTo>
                      <a:pt x="20229" y="35101"/>
                    </a:lnTo>
                    <a:lnTo>
                      <a:pt x="20582" y="35524"/>
                    </a:lnTo>
                    <a:lnTo>
                      <a:pt x="21004" y="35947"/>
                    </a:lnTo>
                    <a:lnTo>
                      <a:pt x="21780" y="36723"/>
                    </a:lnTo>
                    <a:lnTo>
                      <a:pt x="22344" y="37286"/>
                    </a:lnTo>
                    <a:lnTo>
                      <a:pt x="22978" y="37780"/>
                    </a:lnTo>
                    <a:lnTo>
                      <a:pt x="23542" y="38203"/>
                    </a:lnTo>
                    <a:lnTo>
                      <a:pt x="24176" y="38485"/>
                    </a:lnTo>
                    <a:lnTo>
                      <a:pt x="24388" y="38555"/>
                    </a:lnTo>
                    <a:lnTo>
                      <a:pt x="24670" y="38555"/>
                    </a:lnTo>
                    <a:lnTo>
                      <a:pt x="24881" y="38485"/>
                    </a:lnTo>
                    <a:lnTo>
                      <a:pt x="25092" y="38344"/>
                    </a:lnTo>
                    <a:lnTo>
                      <a:pt x="25022" y="38767"/>
                    </a:lnTo>
                    <a:lnTo>
                      <a:pt x="25092" y="39119"/>
                    </a:lnTo>
                    <a:lnTo>
                      <a:pt x="25304" y="39260"/>
                    </a:lnTo>
                    <a:lnTo>
                      <a:pt x="25515" y="39331"/>
                    </a:lnTo>
                    <a:lnTo>
                      <a:pt x="25727" y="39260"/>
                    </a:lnTo>
                    <a:lnTo>
                      <a:pt x="25868" y="38978"/>
                    </a:lnTo>
                    <a:lnTo>
                      <a:pt x="26009" y="38555"/>
                    </a:lnTo>
                    <a:lnTo>
                      <a:pt x="26009" y="37921"/>
                    </a:lnTo>
                    <a:lnTo>
                      <a:pt x="26291" y="38344"/>
                    </a:lnTo>
                    <a:lnTo>
                      <a:pt x="26855" y="38978"/>
                    </a:lnTo>
                    <a:lnTo>
                      <a:pt x="27137" y="39260"/>
                    </a:lnTo>
                    <a:lnTo>
                      <a:pt x="27418" y="39401"/>
                    </a:lnTo>
                    <a:lnTo>
                      <a:pt x="27559" y="39401"/>
                    </a:lnTo>
                    <a:lnTo>
                      <a:pt x="27630" y="39331"/>
                    </a:lnTo>
                    <a:lnTo>
                      <a:pt x="27700" y="39260"/>
                    </a:lnTo>
                    <a:lnTo>
                      <a:pt x="27771" y="39049"/>
                    </a:lnTo>
                    <a:lnTo>
                      <a:pt x="27771" y="38837"/>
                    </a:lnTo>
                    <a:lnTo>
                      <a:pt x="27771" y="38696"/>
                    </a:lnTo>
                    <a:lnTo>
                      <a:pt x="27630" y="38414"/>
                    </a:lnTo>
                    <a:lnTo>
                      <a:pt x="27348" y="38132"/>
                    </a:lnTo>
                    <a:lnTo>
                      <a:pt x="27066" y="37921"/>
                    </a:lnTo>
                    <a:lnTo>
                      <a:pt x="26784" y="37709"/>
                    </a:lnTo>
                    <a:lnTo>
                      <a:pt x="26502" y="37498"/>
                    </a:lnTo>
                    <a:lnTo>
                      <a:pt x="26432" y="37216"/>
                    </a:lnTo>
                    <a:lnTo>
                      <a:pt x="26361" y="37075"/>
                    </a:lnTo>
                    <a:lnTo>
                      <a:pt x="26432" y="36864"/>
                    </a:lnTo>
                    <a:lnTo>
                      <a:pt x="26996" y="37286"/>
                    </a:lnTo>
                    <a:lnTo>
                      <a:pt x="27489" y="37568"/>
                    </a:lnTo>
                    <a:lnTo>
                      <a:pt x="27982" y="37780"/>
                    </a:lnTo>
                    <a:lnTo>
                      <a:pt x="28476" y="37921"/>
                    </a:lnTo>
                    <a:lnTo>
                      <a:pt x="28899" y="37991"/>
                    </a:lnTo>
                    <a:lnTo>
                      <a:pt x="29110" y="37991"/>
                    </a:lnTo>
                    <a:lnTo>
                      <a:pt x="29322" y="37921"/>
                    </a:lnTo>
                    <a:lnTo>
                      <a:pt x="29462" y="37850"/>
                    </a:lnTo>
                    <a:lnTo>
                      <a:pt x="29603" y="37709"/>
                    </a:lnTo>
                    <a:lnTo>
                      <a:pt x="29674" y="37498"/>
                    </a:lnTo>
                    <a:lnTo>
                      <a:pt x="29674" y="37357"/>
                    </a:lnTo>
                    <a:lnTo>
                      <a:pt x="29603" y="37216"/>
                    </a:lnTo>
                    <a:lnTo>
                      <a:pt x="29462" y="37075"/>
                    </a:lnTo>
                    <a:lnTo>
                      <a:pt x="29110" y="36793"/>
                    </a:lnTo>
                    <a:lnTo>
                      <a:pt x="28617" y="36652"/>
                    </a:lnTo>
                    <a:lnTo>
                      <a:pt x="27489" y="36441"/>
                    </a:lnTo>
                    <a:lnTo>
                      <a:pt x="26714" y="36229"/>
                    </a:lnTo>
                    <a:lnTo>
                      <a:pt x="27277" y="36229"/>
                    </a:lnTo>
                    <a:lnTo>
                      <a:pt x="28194" y="36159"/>
                    </a:lnTo>
                    <a:lnTo>
                      <a:pt x="29040" y="36018"/>
                    </a:lnTo>
                    <a:lnTo>
                      <a:pt x="29322" y="35877"/>
                    </a:lnTo>
                    <a:lnTo>
                      <a:pt x="29533" y="35736"/>
                    </a:lnTo>
                    <a:lnTo>
                      <a:pt x="29744" y="35313"/>
                    </a:lnTo>
                    <a:lnTo>
                      <a:pt x="29815" y="35031"/>
                    </a:lnTo>
                    <a:lnTo>
                      <a:pt x="29885" y="34820"/>
                    </a:lnTo>
                    <a:lnTo>
                      <a:pt x="29815" y="34608"/>
                    </a:lnTo>
                    <a:lnTo>
                      <a:pt x="29744" y="34467"/>
                    </a:lnTo>
                    <a:lnTo>
                      <a:pt x="29462" y="34397"/>
                    </a:lnTo>
                    <a:lnTo>
                      <a:pt x="29110" y="34397"/>
                    </a:lnTo>
                    <a:lnTo>
                      <a:pt x="28335" y="34679"/>
                    </a:lnTo>
                    <a:lnTo>
                      <a:pt x="27066" y="35101"/>
                    </a:lnTo>
                    <a:lnTo>
                      <a:pt x="26432" y="35383"/>
                    </a:lnTo>
                    <a:lnTo>
                      <a:pt x="26009" y="35665"/>
                    </a:lnTo>
                    <a:lnTo>
                      <a:pt x="25868" y="35806"/>
                    </a:lnTo>
                    <a:lnTo>
                      <a:pt x="25797" y="35877"/>
                    </a:lnTo>
                    <a:lnTo>
                      <a:pt x="25797" y="36008"/>
                    </a:lnTo>
                    <a:lnTo>
                      <a:pt x="25797" y="36008"/>
                    </a:lnTo>
                    <a:lnTo>
                      <a:pt x="24952" y="35524"/>
                    </a:lnTo>
                    <a:lnTo>
                      <a:pt x="23965" y="34890"/>
                    </a:lnTo>
                    <a:lnTo>
                      <a:pt x="22978" y="34185"/>
                    </a:lnTo>
                    <a:lnTo>
                      <a:pt x="21991" y="33621"/>
                    </a:lnTo>
                    <a:lnTo>
                      <a:pt x="23260" y="33621"/>
                    </a:lnTo>
                    <a:lnTo>
                      <a:pt x="24106" y="33692"/>
                    </a:lnTo>
                    <a:lnTo>
                      <a:pt x="24952" y="33692"/>
                    </a:lnTo>
                    <a:lnTo>
                      <a:pt x="25727" y="33621"/>
                    </a:lnTo>
                    <a:lnTo>
                      <a:pt x="26079" y="33551"/>
                    </a:lnTo>
                    <a:lnTo>
                      <a:pt x="26432" y="33480"/>
                    </a:lnTo>
                    <a:lnTo>
                      <a:pt x="26643" y="33339"/>
                    </a:lnTo>
                    <a:lnTo>
                      <a:pt x="26855" y="33198"/>
                    </a:lnTo>
                    <a:lnTo>
                      <a:pt x="26996" y="32916"/>
                    </a:lnTo>
                    <a:lnTo>
                      <a:pt x="26996" y="32705"/>
                    </a:lnTo>
                    <a:lnTo>
                      <a:pt x="26925" y="32423"/>
                    </a:lnTo>
                    <a:lnTo>
                      <a:pt x="26784" y="32282"/>
                    </a:lnTo>
                    <a:lnTo>
                      <a:pt x="26502" y="32141"/>
                    </a:lnTo>
                    <a:lnTo>
                      <a:pt x="25233" y="32141"/>
                    </a:lnTo>
                    <a:lnTo>
                      <a:pt x="24247" y="32353"/>
                    </a:lnTo>
                    <a:lnTo>
                      <a:pt x="22203" y="32775"/>
                    </a:lnTo>
                    <a:lnTo>
                      <a:pt x="21427" y="32987"/>
                    </a:lnTo>
                    <a:lnTo>
                      <a:pt x="20934" y="33057"/>
                    </a:lnTo>
                    <a:lnTo>
                      <a:pt x="19172" y="32775"/>
                    </a:lnTo>
                    <a:lnTo>
                      <a:pt x="17903" y="32634"/>
                    </a:lnTo>
                    <a:lnTo>
                      <a:pt x="17480" y="32564"/>
                    </a:lnTo>
                    <a:lnTo>
                      <a:pt x="17410" y="32564"/>
                    </a:lnTo>
                    <a:lnTo>
                      <a:pt x="17410" y="32634"/>
                    </a:lnTo>
                    <a:lnTo>
                      <a:pt x="17269" y="32423"/>
                    </a:lnTo>
                    <a:lnTo>
                      <a:pt x="17057" y="32141"/>
                    </a:lnTo>
                    <a:lnTo>
                      <a:pt x="16775" y="31295"/>
                    </a:lnTo>
                    <a:lnTo>
                      <a:pt x="16493" y="30449"/>
                    </a:lnTo>
                    <a:lnTo>
                      <a:pt x="16212" y="29745"/>
                    </a:lnTo>
                    <a:lnTo>
                      <a:pt x="15225" y="27630"/>
                    </a:lnTo>
                    <a:lnTo>
                      <a:pt x="14097" y="25586"/>
                    </a:lnTo>
                    <a:lnTo>
                      <a:pt x="12899" y="23542"/>
                    </a:lnTo>
                    <a:lnTo>
                      <a:pt x="11630" y="21568"/>
                    </a:lnTo>
                    <a:lnTo>
                      <a:pt x="14379" y="21568"/>
                    </a:lnTo>
                    <a:lnTo>
                      <a:pt x="14802" y="21639"/>
                    </a:lnTo>
                    <a:lnTo>
                      <a:pt x="15154" y="21850"/>
                    </a:lnTo>
                    <a:lnTo>
                      <a:pt x="15366" y="21991"/>
                    </a:lnTo>
                    <a:lnTo>
                      <a:pt x="15577" y="22203"/>
                    </a:lnTo>
                    <a:lnTo>
                      <a:pt x="15930" y="22767"/>
                    </a:lnTo>
                    <a:lnTo>
                      <a:pt x="16282" y="23472"/>
                    </a:lnTo>
                    <a:lnTo>
                      <a:pt x="16564" y="24176"/>
                    </a:lnTo>
                    <a:lnTo>
                      <a:pt x="16846" y="24952"/>
                    </a:lnTo>
                    <a:lnTo>
                      <a:pt x="17198" y="25586"/>
                    </a:lnTo>
                    <a:lnTo>
                      <a:pt x="17551" y="26079"/>
                    </a:lnTo>
                    <a:lnTo>
                      <a:pt x="17762" y="26291"/>
                    </a:lnTo>
                    <a:lnTo>
                      <a:pt x="17974" y="26432"/>
                    </a:lnTo>
                    <a:lnTo>
                      <a:pt x="18397" y="26502"/>
                    </a:lnTo>
                    <a:lnTo>
                      <a:pt x="18608" y="26502"/>
                    </a:lnTo>
                    <a:lnTo>
                      <a:pt x="18749" y="26432"/>
                    </a:lnTo>
                    <a:lnTo>
                      <a:pt x="18819" y="26220"/>
                    </a:lnTo>
                    <a:lnTo>
                      <a:pt x="18749" y="25938"/>
                    </a:lnTo>
                    <a:lnTo>
                      <a:pt x="18608" y="25586"/>
                    </a:lnTo>
                    <a:lnTo>
                      <a:pt x="18115" y="24740"/>
                    </a:lnTo>
                    <a:lnTo>
                      <a:pt x="17480" y="23894"/>
                    </a:lnTo>
                    <a:lnTo>
                      <a:pt x="16775" y="23049"/>
                    </a:lnTo>
                    <a:lnTo>
                      <a:pt x="16141" y="22344"/>
                    </a:lnTo>
                    <a:lnTo>
                      <a:pt x="15789" y="21991"/>
                    </a:lnTo>
                    <a:lnTo>
                      <a:pt x="16634" y="22203"/>
                    </a:lnTo>
                    <a:lnTo>
                      <a:pt x="17551" y="22485"/>
                    </a:lnTo>
                    <a:lnTo>
                      <a:pt x="18467" y="22908"/>
                    </a:lnTo>
                    <a:lnTo>
                      <a:pt x="18819" y="23190"/>
                    </a:lnTo>
                    <a:lnTo>
                      <a:pt x="19172" y="23401"/>
                    </a:lnTo>
                    <a:lnTo>
                      <a:pt x="19665" y="23965"/>
                    </a:lnTo>
                    <a:lnTo>
                      <a:pt x="19806" y="24176"/>
                    </a:lnTo>
                    <a:lnTo>
                      <a:pt x="19806" y="24388"/>
                    </a:lnTo>
                    <a:lnTo>
                      <a:pt x="19877" y="24599"/>
                    </a:lnTo>
                    <a:lnTo>
                      <a:pt x="20018" y="24881"/>
                    </a:lnTo>
                    <a:lnTo>
                      <a:pt x="20088" y="25375"/>
                    </a:lnTo>
                    <a:lnTo>
                      <a:pt x="20229" y="25938"/>
                    </a:lnTo>
                    <a:lnTo>
                      <a:pt x="20300" y="26220"/>
                    </a:lnTo>
                    <a:lnTo>
                      <a:pt x="20370" y="26502"/>
                    </a:lnTo>
                    <a:lnTo>
                      <a:pt x="20582" y="26643"/>
                    </a:lnTo>
                    <a:lnTo>
                      <a:pt x="20863" y="26784"/>
                    </a:lnTo>
                    <a:lnTo>
                      <a:pt x="21004" y="26714"/>
                    </a:lnTo>
                    <a:lnTo>
                      <a:pt x="21145" y="26714"/>
                    </a:lnTo>
                    <a:lnTo>
                      <a:pt x="21286" y="26573"/>
                    </a:lnTo>
                    <a:lnTo>
                      <a:pt x="21357" y="26502"/>
                    </a:lnTo>
                    <a:lnTo>
                      <a:pt x="21357" y="26220"/>
                    </a:lnTo>
                    <a:lnTo>
                      <a:pt x="21357" y="25868"/>
                    </a:lnTo>
                    <a:lnTo>
                      <a:pt x="21075" y="25163"/>
                    </a:lnTo>
                    <a:lnTo>
                      <a:pt x="20863" y="24670"/>
                    </a:lnTo>
                    <a:lnTo>
                      <a:pt x="21004" y="24811"/>
                    </a:lnTo>
                    <a:lnTo>
                      <a:pt x="21216" y="25022"/>
                    </a:lnTo>
                    <a:lnTo>
                      <a:pt x="21568" y="25657"/>
                    </a:lnTo>
                    <a:lnTo>
                      <a:pt x="21850" y="25938"/>
                    </a:lnTo>
                    <a:lnTo>
                      <a:pt x="22062" y="26079"/>
                    </a:lnTo>
                    <a:lnTo>
                      <a:pt x="22344" y="26220"/>
                    </a:lnTo>
                    <a:lnTo>
                      <a:pt x="22485" y="26150"/>
                    </a:lnTo>
                    <a:lnTo>
                      <a:pt x="22555" y="26079"/>
                    </a:lnTo>
                    <a:lnTo>
                      <a:pt x="22696" y="25938"/>
                    </a:lnTo>
                    <a:lnTo>
                      <a:pt x="22767" y="25868"/>
                    </a:lnTo>
                    <a:lnTo>
                      <a:pt x="22767" y="25727"/>
                    </a:lnTo>
                    <a:lnTo>
                      <a:pt x="22696" y="25657"/>
                    </a:lnTo>
                    <a:lnTo>
                      <a:pt x="22555" y="25445"/>
                    </a:lnTo>
                    <a:lnTo>
                      <a:pt x="22273" y="25234"/>
                    </a:lnTo>
                    <a:lnTo>
                      <a:pt x="21709" y="24811"/>
                    </a:lnTo>
                    <a:lnTo>
                      <a:pt x="21568" y="24599"/>
                    </a:lnTo>
                    <a:lnTo>
                      <a:pt x="21568" y="24529"/>
                    </a:lnTo>
                    <a:lnTo>
                      <a:pt x="21568" y="24388"/>
                    </a:lnTo>
                    <a:lnTo>
                      <a:pt x="21991" y="24670"/>
                    </a:lnTo>
                    <a:lnTo>
                      <a:pt x="22837" y="25093"/>
                    </a:lnTo>
                    <a:lnTo>
                      <a:pt x="23189" y="25234"/>
                    </a:lnTo>
                    <a:lnTo>
                      <a:pt x="23542" y="25234"/>
                    </a:lnTo>
                    <a:lnTo>
                      <a:pt x="23612" y="25163"/>
                    </a:lnTo>
                    <a:lnTo>
                      <a:pt x="23683" y="25093"/>
                    </a:lnTo>
                    <a:lnTo>
                      <a:pt x="23683" y="24881"/>
                    </a:lnTo>
                    <a:lnTo>
                      <a:pt x="23683" y="24670"/>
                    </a:lnTo>
                    <a:lnTo>
                      <a:pt x="23471" y="24317"/>
                    </a:lnTo>
                    <a:lnTo>
                      <a:pt x="23260" y="24106"/>
                    </a:lnTo>
                    <a:lnTo>
                      <a:pt x="22907" y="24035"/>
                    </a:lnTo>
                    <a:lnTo>
                      <a:pt x="22555" y="23965"/>
                    </a:lnTo>
                    <a:lnTo>
                      <a:pt x="21780" y="23965"/>
                    </a:lnTo>
                    <a:lnTo>
                      <a:pt x="21498" y="23894"/>
                    </a:lnTo>
                    <a:lnTo>
                      <a:pt x="21216" y="23753"/>
                    </a:lnTo>
                    <a:lnTo>
                      <a:pt x="22203" y="23472"/>
                    </a:lnTo>
                    <a:lnTo>
                      <a:pt x="22907" y="23260"/>
                    </a:lnTo>
                    <a:lnTo>
                      <a:pt x="23542" y="23049"/>
                    </a:lnTo>
                    <a:lnTo>
                      <a:pt x="24035" y="22767"/>
                    </a:lnTo>
                    <a:lnTo>
                      <a:pt x="24176" y="22626"/>
                    </a:lnTo>
                    <a:lnTo>
                      <a:pt x="24247" y="22555"/>
                    </a:lnTo>
                    <a:lnTo>
                      <a:pt x="24176" y="22414"/>
                    </a:lnTo>
                    <a:lnTo>
                      <a:pt x="23965" y="22344"/>
                    </a:lnTo>
                    <a:lnTo>
                      <a:pt x="23612" y="22273"/>
                    </a:lnTo>
                    <a:lnTo>
                      <a:pt x="23119" y="22203"/>
                    </a:lnTo>
                    <a:lnTo>
                      <a:pt x="22837" y="22203"/>
                    </a:lnTo>
                    <a:lnTo>
                      <a:pt x="22485" y="22344"/>
                    </a:lnTo>
                    <a:lnTo>
                      <a:pt x="22132" y="22555"/>
                    </a:lnTo>
                    <a:lnTo>
                      <a:pt x="21850" y="22767"/>
                    </a:lnTo>
                    <a:lnTo>
                      <a:pt x="21286" y="23190"/>
                    </a:lnTo>
                    <a:lnTo>
                      <a:pt x="21004" y="23331"/>
                    </a:lnTo>
                    <a:lnTo>
                      <a:pt x="20723" y="23331"/>
                    </a:lnTo>
                    <a:lnTo>
                      <a:pt x="20300" y="23260"/>
                    </a:lnTo>
                    <a:lnTo>
                      <a:pt x="19806" y="23049"/>
                    </a:lnTo>
                    <a:lnTo>
                      <a:pt x="18749" y="22485"/>
                    </a:lnTo>
                    <a:lnTo>
                      <a:pt x="17692" y="21921"/>
                    </a:lnTo>
                    <a:lnTo>
                      <a:pt x="17198" y="21639"/>
                    </a:lnTo>
                    <a:lnTo>
                      <a:pt x="16775" y="21498"/>
                    </a:lnTo>
                    <a:lnTo>
                      <a:pt x="17833" y="21568"/>
                    </a:lnTo>
                    <a:lnTo>
                      <a:pt x="19313" y="21639"/>
                    </a:lnTo>
                    <a:lnTo>
                      <a:pt x="20088" y="21568"/>
                    </a:lnTo>
                    <a:lnTo>
                      <a:pt x="20723" y="21498"/>
                    </a:lnTo>
                    <a:lnTo>
                      <a:pt x="20934" y="21357"/>
                    </a:lnTo>
                    <a:lnTo>
                      <a:pt x="21145" y="21216"/>
                    </a:lnTo>
                    <a:lnTo>
                      <a:pt x="21216" y="21075"/>
                    </a:lnTo>
                    <a:lnTo>
                      <a:pt x="21286" y="20864"/>
                    </a:lnTo>
                    <a:lnTo>
                      <a:pt x="21216" y="20582"/>
                    </a:lnTo>
                    <a:lnTo>
                      <a:pt x="21075" y="20441"/>
                    </a:lnTo>
                    <a:lnTo>
                      <a:pt x="20863" y="20300"/>
                    </a:lnTo>
                    <a:lnTo>
                      <a:pt x="20582" y="20159"/>
                    </a:lnTo>
                    <a:lnTo>
                      <a:pt x="19806" y="20088"/>
                    </a:lnTo>
                    <a:lnTo>
                      <a:pt x="18890" y="20159"/>
                    </a:lnTo>
                    <a:lnTo>
                      <a:pt x="17974" y="20229"/>
                    </a:lnTo>
                    <a:lnTo>
                      <a:pt x="17128" y="20370"/>
                    </a:lnTo>
                    <a:lnTo>
                      <a:pt x="16000" y="20582"/>
                    </a:lnTo>
                    <a:lnTo>
                      <a:pt x="14731" y="20864"/>
                    </a:lnTo>
                    <a:lnTo>
                      <a:pt x="13463" y="21075"/>
                    </a:lnTo>
                    <a:lnTo>
                      <a:pt x="12758" y="21146"/>
                    </a:lnTo>
                    <a:lnTo>
                      <a:pt x="12194" y="21146"/>
                    </a:lnTo>
                    <a:lnTo>
                      <a:pt x="11630" y="21005"/>
                    </a:lnTo>
                    <a:lnTo>
                      <a:pt x="11066" y="20723"/>
                    </a:lnTo>
                    <a:lnTo>
                      <a:pt x="10361" y="20159"/>
                    </a:lnTo>
                    <a:lnTo>
                      <a:pt x="9657" y="19383"/>
                    </a:lnTo>
                    <a:lnTo>
                      <a:pt x="8952" y="18538"/>
                    </a:lnTo>
                    <a:lnTo>
                      <a:pt x="8317" y="17621"/>
                    </a:lnTo>
                    <a:lnTo>
                      <a:pt x="6978" y="15718"/>
                    </a:lnTo>
                    <a:lnTo>
                      <a:pt x="6344" y="14872"/>
                    </a:lnTo>
                    <a:lnTo>
                      <a:pt x="5780" y="14097"/>
                    </a:lnTo>
                    <a:lnTo>
                      <a:pt x="5780" y="14097"/>
                    </a:lnTo>
                    <a:lnTo>
                      <a:pt x="6203" y="14168"/>
                    </a:lnTo>
                    <a:lnTo>
                      <a:pt x="6696" y="14238"/>
                    </a:lnTo>
                    <a:lnTo>
                      <a:pt x="7613" y="14238"/>
                    </a:lnTo>
                    <a:lnTo>
                      <a:pt x="8529" y="14309"/>
                    </a:lnTo>
                    <a:lnTo>
                      <a:pt x="8952" y="14379"/>
                    </a:lnTo>
                    <a:lnTo>
                      <a:pt x="9375" y="14450"/>
                    </a:lnTo>
                    <a:lnTo>
                      <a:pt x="9798" y="14731"/>
                    </a:lnTo>
                    <a:lnTo>
                      <a:pt x="10291" y="14943"/>
                    </a:lnTo>
                    <a:lnTo>
                      <a:pt x="11207" y="15648"/>
                    </a:lnTo>
                    <a:lnTo>
                      <a:pt x="12053" y="16282"/>
                    </a:lnTo>
                    <a:lnTo>
                      <a:pt x="12546" y="16564"/>
                    </a:lnTo>
                    <a:lnTo>
                      <a:pt x="13040" y="16846"/>
                    </a:lnTo>
                    <a:lnTo>
                      <a:pt x="13745" y="17128"/>
                    </a:lnTo>
                    <a:lnTo>
                      <a:pt x="14238" y="17339"/>
                    </a:lnTo>
                    <a:lnTo>
                      <a:pt x="14731" y="17410"/>
                    </a:lnTo>
                    <a:lnTo>
                      <a:pt x="15154" y="17480"/>
                    </a:lnTo>
                    <a:lnTo>
                      <a:pt x="15295" y="17410"/>
                    </a:lnTo>
                    <a:lnTo>
                      <a:pt x="15436" y="17339"/>
                    </a:lnTo>
                    <a:lnTo>
                      <a:pt x="15507" y="17198"/>
                    </a:lnTo>
                    <a:lnTo>
                      <a:pt x="15507" y="17057"/>
                    </a:lnTo>
                    <a:lnTo>
                      <a:pt x="15507" y="16846"/>
                    </a:lnTo>
                    <a:lnTo>
                      <a:pt x="15436" y="16564"/>
                    </a:lnTo>
                    <a:lnTo>
                      <a:pt x="15295" y="16353"/>
                    </a:lnTo>
                    <a:lnTo>
                      <a:pt x="15154" y="16212"/>
                    </a:lnTo>
                    <a:lnTo>
                      <a:pt x="14731" y="15930"/>
                    </a:lnTo>
                    <a:lnTo>
                      <a:pt x="14238" y="15648"/>
                    </a:lnTo>
                    <a:lnTo>
                      <a:pt x="13604" y="15436"/>
                    </a:lnTo>
                    <a:lnTo>
                      <a:pt x="12335" y="14943"/>
                    </a:lnTo>
                    <a:lnTo>
                      <a:pt x="11419" y="14591"/>
                    </a:lnTo>
                    <a:lnTo>
                      <a:pt x="14238" y="14802"/>
                    </a:lnTo>
                    <a:lnTo>
                      <a:pt x="14661" y="15577"/>
                    </a:lnTo>
                    <a:lnTo>
                      <a:pt x="15295" y="15930"/>
                    </a:lnTo>
                    <a:lnTo>
                      <a:pt x="16000" y="16353"/>
                    </a:lnTo>
                    <a:lnTo>
                      <a:pt x="16423" y="16494"/>
                    </a:lnTo>
                    <a:lnTo>
                      <a:pt x="16775" y="16635"/>
                    </a:lnTo>
                    <a:lnTo>
                      <a:pt x="17198" y="16635"/>
                    </a:lnTo>
                    <a:lnTo>
                      <a:pt x="17551" y="16564"/>
                    </a:lnTo>
                    <a:lnTo>
                      <a:pt x="18044" y="16423"/>
                    </a:lnTo>
                    <a:lnTo>
                      <a:pt x="18326" y="16212"/>
                    </a:lnTo>
                    <a:lnTo>
                      <a:pt x="18538" y="16071"/>
                    </a:lnTo>
                    <a:lnTo>
                      <a:pt x="18538" y="15930"/>
                    </a:lnTo>
                    <a:lnTo>
                      <a:pt x="18467" y="15859"/>
                    </a:lnTo>
                    <a:lnTo>
                      <a:pt x="18326" y="15718"/>
                    </a:lnTo>
                    <a:lnTo>
                      <a:pt x="17833" y="15577"/>
                    </a:lnTo>
                    <a:lnTo>
                      <a:pt x="16423" y="15225"/>
                    </a:lnTo>
                    <a:lnTo>
                      <a:pt x="15859" y="15013"/>
                    </a:lnTo>
                    <a:lnTo>
                      <a:pt x="15648" y="14943"/>
                    </a:lnTo>
                    <a:lnTo>
                      <a:pt x="15507" y="14802"/>
                    </a:lnTo>
                    <a:lnTo>
                      <a:pt x="16212" y="14802"/>
                    </a:lnTo>
                    <a:lnTo>
                      <a:pt x="16775" y="14731"/>
                    </a:lnTo>
                    <a:lnTo>
                      <a:pt x="17057" y="14591"/>
                    </a:lnTo>
                    <a:lnTo>
                      <a:pt x="17128" y="14520"/>
                    </a:lnTo>
                    <a:lnTo>
                      <a:pt x="17198" y="14379"/>
                    </a:lnTo>
                    <a:lnTo>
                      <a:pt x="17128" y="14309"/>
                    </a:lnTo>
                    <a:lnTo>
                      <a:pt x="17057" y="14168"/>
                    </a:lnTo>
                    <a:lnTo>
                      <a:pt x="16705" y="14027"/>
                    </a:lnTo>
                    <a:lnTo>
                      <a:pt x="16141" y="13886"/>
                    </a:lnTo>
                    <a:lnTo>
                      <a:pt x="15366" y="13815"/>
                    </a:lnTo>
                    <a:lnTo>
                      <a:pt x="15507" y="13674"/>
                    </a:lnTo>
                    <a:lnTo>
                      <a:pt x="15718" y="13533"/>
                    </a:lnTo>
                    <a:lnTo>
                      <a:pt x="16282" y="13181"/>
                    </a:lnTo>
                    <a:lnTo>
                      <a:pt x="16846" y="12969"/>
                    </a:lnTo>
                    <a:lnTo>
                      <a:pt x="17057" y="12899"/>
                    </a:lnTo>
                    <a:lnTo>
                      <a:pt x="17198" y="12899"/>
                    </a:lnTo>
                    <a:lnTo>
                      <a:pt x="16634" y="12617"/>
                    </a:lnTo>
                    <a:lnTo>
                      <a:pt x="16212" y="12546"/>
                    </a:lnTo>
                    <a:lnTo>
                      <a:pt x="15789" y="12687"/>
                    </a:lnTo>
                    <a:lnTo>
                      <a:pt x="15507" y="12828"/>
                    </a:lnTo>
                    <a:lnTo>
                      <a:pt x="14943" y="13392"/>
                    </a:lnTo>
                    <a:lnTo>
                      <a:pt x="14661" y="13604"/>
                    </a:lnTo>
                    <a:lnTo>
                      <a:pt x="14308" y="13745"/>
                    </a:lnTo>
                    <a:lnTo>
                      <a:pt x="13886" y="13815"/>
                    </a:lnTo>
                    <a:lnTo>
                      <a:pt x="13463" y="13886"/>
                    </a:lnTo>
                    <a:lnTo>
                      <a:pt x="12476" y="13815"/>
                    </a:lnTo>
                    <a:lnTo>
                      <a:pt x="11560" y="13745"/>
                    </a:lnTo>
                    <a:lnTo>
                      <a:pt x="10643" y="13674"/>
                    </a:lnTo>
                    <a:lnTo>
                      <a:pt x="11701" y="13251"/>
                    </a:lnTo>
                    <a:lnTo>
                      <a:pt x="12405" y="12969"/>
                    </a:lnTo>
                    <a:lnTo>
                      <a:pt x="13040" y="12687"/>
                    </a:lnTo>
                    <a:lnTo>
                      <a:pt x="13533" y="12335"/>
                    </a:lnTo>
                    <a:lnTo>
                      <a:pt x="13674" y="12124"/>
                    </a:lnTo>
                    <a:lnTo>
                      <a:pt x="13745" y="11983"/>
                    </a:lnTo>
                    <a:lnTo>
                      <a:pt x="13745" y="11771"/>
                    </a:lnTo>
                    <a:lnTo>
                      <a:pt x="13674" y="11560"/>
                    </a:lnTo>
                    <a:lnTo>
                      <a:pt x="13392" y="11348"/>
                    </a:lnTo>
                    <a:lnTo>
                      <a:pt x="13040" y="11207"/>
                    </a:lnTo>
                    <a:lnTo>
                      <a:pt x="12899" y="11137"/>
                    </a:lnTo>
                    <a:lnTo>
                      <a:pt x="12687" y="11137"/>
                    </a:lnTo>
                    <a:lnTo>
                      <a:pt x="12264" y="11348"/>
                    </a:lnTo>
                    <a:lnTo>
                      <a:pt x="11771" y="11701"/>
                    </a:lnTo>
                    <a:lnTo>
                      <a:pt x="11207" y="12194"/>
                    </a:lnTo>
                    <a:lnTo>
                      <a:pt x="10220" y="13110"/>
                    </a:lnTo>
                    <a:lnTo>
                      <a:pt x="9798" y="13463"/>
                    </a:lnTo>
                    <a:lnTo>
                      <a:pt x="9445" y="13604"/>
                    </a:lnTo>
                    <a:lnTo>
                      <a:pt x="8881" y="13745"/>
                    </a:lnTo>
                    <a:lnTo>
                      <a:pt x="7190" y="13745"/>
                    </a:lnTo>
                    <a:lnTo>
                      <a:pt x="6626" y="13674"/>
                    </a:lnTo>
                    <a:lnTo>
                      <a:pt x="6203" y="13533"/>
                    </a:lnTo>
                    <a:lnTo>
                      <a:pt x="5780" y="13392"/>
                    </a:lnTo>
                    <a:lnTo>
                      <a:pt x="5357" y="13181"/>
                    </a:lnTo>
                    <a:lnTo>
                      <a:pt x="5005" y="12969"/>
                    </a:lnTo>
                    <a:lnTo>
                      <a:pt x="4300" y="12335"/>
                    </a:lnTo>
                    <a:lnTo>
                      <a:pt x="3665" y="11630"/>
                    </a:lnTo>
                    <a:lnTo>
                      <a:pt x="3102" y="10784"/>
                    </a:lnTo>
                    <a:lnTo>
                      <a:pt x="2608" y="9868"/>
                    </a:lnTo>
                    <a:lnTo>
                      <a:pt x="2115" y="8952"/>
                    </a:lnTo>
                    <a:lnTo>
                      <a:pt x="1762" y="8035"/>
                    </a:lnTo>
                    <a:lnTo>
                      <a:pt x="1621" y="7542"/>
                    </a:lnTo>
                    <a:lnTo>
                      <a:pt x="1410" y="6485"/>
                    </a:lnTo>
                    <a:lnTo>
                      <a:pt x="987" y="3665"/>
                    </a:lnTo>
                    <a:lnTo>
                      <a:pt x="846" y="2256"/>
                    </a:lnTo>
                    <a:lnTo>
                      <a:pt x="776" y="1058"/>
                    </a:lnTo>
                    <a:lnTo>
                      <a:pt x="776" y="564"/>
                    </a:lnTo>
                    <a:lnTo>
                      <a:pt x="846" y="282"/>
                    </a:lnTo>
                    <a:lnTo>
                      <a:pt x="917" y="71"/>
                    </a:lnTo>
                    <a:lnTo>
                      <a:pt x="987" y="0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95" name="Google Shape;195;p4"/>
              <p:cNvSpPr/>
              <p:nvPr/>
            </p:nvSpPr>
            <p:spPr>
              <a:xfrm>
                <a:off x="3501600" y="4357925"/>
                <a:ext cx="151575" cy="297825"/>
              </a:xfrm>
              <a:custGeom>
                <a:rect b="b" l="l" r="r" t="t"/>
                <a:pathLst>
                  <a:path extrusionOk="0" h="11913" w="6063">
                    <a:moveTo>
                      <a:pt x="4935" y="0"/>
                    </a:moveTo>
                    <a:lnTo>
                      <a:pt x="3737" y="1410"/>
                    </a:lnTo>
                    <a:lnTo>
                      <a:pt x="3314" y="2326"/>
                    </a:lnTo>
                    <a:lnTo>
                      <a:pt x="2891" y="3243"/>
                    </a:lnTo>
                    <a:lnTo>
                      <a:pt x="2609" y="4230"/>
                    </a:lnTo>
                    <a:lnTo>
                      <a:pt x="2397" y="5216"/>
                    </a:lnTo>
                    <a:lnTo>
                      <a:pt x="1833" y="6908"/>
                    </a:lnTo>
                    <a:lnTo>
                      <a:pt x="1270" y="8459"/>
                    </a:lnTo>
                    <a:lnTo>
                      <a:pt x="494" y="9939"/>
                    </a:lnTo>
                    <a:lnTo>
                      <a:pt x="142" y="10855"/>
                    </a:lnTo>
                    <a:lnTo>
                      <a:pt x="1" y="11137"/>
                    </a:lnTo>
                    <a:lnTo>
                      <a:pt x="71" y="11348"/>
                    </a:lnTo>
                    <a:lnTo>
                      <a:pt x="353" y="11419"/>
                    </a:lnTo>
                    <a:lnTo>
                      <a:pt x="635" y="11348"/>
                    </a:lnTo>
                    <a:lnTo>
                      <a:pt x="847" y="11137"/>
                    </a:lnTo>
                    <a:lnTo>
                      <a:pt x="988" y="10785"/>
                    </a:lnTo>
                    <a:lnTo>
                      <a:pt x="917" y="11207"/>
                    </a:lnTo>
                    <a:lnTo>
                      <a:pt x="917" y="11348"/>
                    </a:lnTo>
                    <a:lnTo>
                      <a:pt x="988" y="11419"/>
                    </a:lnTo>
                    <a:lnTo>
                      <a:pt x="1058" y="11489"/>
                    </a:lnTo>
                    <a:lnTo>
                      <a:pt x="1129" y="11489"/>
                    </a:lnTo>
                    <a:lnTo>
                      <a:pt x="1411" y="11348"/>
                    </a:lnTo>
                    <a:lnTo>
                      <a:pt x="1904" y="10996"/>
                    </a:lnTo>
                    <a:lnTo>
                      <a:pt x="2045" y="10855"/>
                    </a:lnTo>
                    <a:lnTo>
                      <a:pt x="2045" y="10714"/>
                    </a:lnTo>
                    <a:lnTo>
                      <a:pt x="2468" y="10503"/>
                    </a:lnTo>
                    <a:lnTo>
                      <a:pt x="2609" y="10503"/>
                    </a:lnTo>
                    <a:lnTo>
                      <a:pt x="2750" y="10573"/>
                    </a:lnTo>
                    <a:lnTo>
                      <a:pt x="2891" y="10644"/>
                    </a:lnTo>
                    <a:lnTo>
                      <a:pt x="2961" y="10785"/>
                    </a:lnTo>
                    <a:lnTo>
                      <a:pt x="3102" y="11278"/>
                    </a:lnTo>
                    <a:lnTo>
                      <a:pt x="3314" y="11630"/>
                    </a:lnTo>
                    <a:lnTo>
                      <a:pt x="3596" y="11842"/>
                    </a:lnTo>
                    <a:lnTo>
                      <a:pt x="3807" y="11912"/>
                    </a:lnTo>
                    <a:lnTo>
                      <a:pt x="4159" y="11771"/>
                    </a:lnTo>
                    <a:lnTo>
                      <a:pt x="4159" y="11630"/>
                    </a:lnTo>
                    <a:lnTo>
                      <a:pt x="4018" y="11278"/>
                    </a:lnTo>
                    <a:lnTo>
                      <a:pt x="3525" y="10503"/>
                    </a:lnTo>
                    <a:lnTo>
                      <a:pt x="3032" y="9586"/>
                    </a:lnTo>
                    <a:lnTo>
                      <a:pt x="2891" y="9234"/>
                    </a:lnTo>
                    <a:lnTo>
                      <a:pt x="2820" y="8881"/>
                    </a:lnTo>
                    <a:lnTo>
                      <a:pt x="3032" y="8952"/>
                    </a:lnTo>
                    <a:lnTo>
                      <a:pt x="3173" y="9022"/>
                    </a:lnTo>
                    <a:lnTo>
                      <a:pt x="3525" y="9304"/>
                    </a:lnTo>
                    <a:lnTo>
                      <a:pt x="3807" y="9727"/>
                    </a:lnTo>
                    <a:lnTo>
                      <a:pt x="4018" y="10150"/>
                    </a:lnTo>
                    <a:lnTo>
                      <a:pt x="4300" y="10644"/>
                    </a:lnTo>
                    <a:lnTo>
                      <a:pt x="4512" y="10996"/>
                    </a:lnTo>
                    <a:lnTo>
                      <a:pt x="4794" y="11207"/>
                    </a:lnTo>
                    <a:lnTo>
                      <a:pt x="4935" y="11278"/>
                    </a:lnTo>
                    <a:lnTo>
                      <a:pt x="5146" y="11278"/>
                    </a:lnTo>
                    <a:lnTo>
                      <a:pt x="5499" y="11137"/>
                    </a:lnTo>
                    <a:lnTo>
                      <a:pt x="5781" y="10926"/>
                    </a:lnTo>
                    <a:lnTo>
                      <a:pt x="5851" y="10714"/>
                    </a:lnTo>
                    <a:lnTo>
                      <a:pt x="5851" y="10362"/>
                    </a:lnTo>
                    <a:lnTo>
                      <a:pt x="5781" y="10080"/>
                    </a:lnTo>
                    <a:lnTo>
                      <a:pt x="5640" y="9727"/>
                    </a:lnTo>
                    <a:lnTo>
                      <a:pt x="5358" y="9163"/>
                    </a:lnTo>
                    <a:lnTo>
                      <a:pt x="5146" y="8881"/>
                    </a:lnTo>
                    <a:lnTo>
                      <a:pt x="4794" y="8600"/>
                    </a:lnTo>
                    <a:lnTo>
                      <a:pt x="4018" y="8106"/>
                    </a:lnTo>
                    <a:lnTo>
                      <a:pt x="3314" y="7754"/>
                    </a:lnTo>
                    <a:lnTo>
                      <a:pt x="3032" y="7613"/>
                    </a:lnTo>
                    <a:lnTo>
                      <a:pt x="2961" y="7472"/>
                    </a:lnTo>
                    <a:lnTo>
                      <a:pt x="2820" y="7049"/>
                    </a:lnTo>
                    <a:lnTo>
                      <a:pt x="2891" y="6485"/>
                    </a:lnTo>
                    <a:lnTo>
                      <a:pt x="3032" y="5851"/>
                    </a:lnTo>
                    <a:lnTo>
                      <a:pt x="3173" y="5146"/>
                    </a:lnTo>
                    <a:lnTo>
                      <a:pt x="3666" y="3807"/>
                    </a:lnTo>
                    <a:lnTo>
                      <a:pt x="4018" y="2820"/>
                    </a:lnTo>
                    <a:lnTo>
                      <a:pt x="4300" y="4018"/>
                    </a:lnTo>
                    <a:lnTo>
                      <a:pt x="4512" y="4793"/>
                    </a:lnTo>
                    <a:lnTo>
                      <a:pt x="4794" y="5569"/>
                    </a:lnTo>
                    <a:lnTo>
                      <a:pt x="5146" y="6203"/>
                    </a:lnTo>
                    <a:lnTo>
                      <a:pt x="5287" y="6344"/>
                    </a:lnTo>
                    <a:lnTo>
                      <a:pt x="5428" y="6485"/>
                    </a:lnTo>
                    <a:lnTo>
                      <a:pt x="5569" y="6485"/>
                    </a:lnTo>
                    <a:lnTo>
                      <a:pt x="5781" y="6344"/>
                    </a:lnTo>
                    <a:lnTo>
                      <a:pt x="5922" y="6062"/>
                    </a:lnTo>
                    <a:lnTo>
                      <a:pt x="6062" y="5639"/>
                    </a:lnTo>
                    <a:lnTo>
                      <a:pt x="6062" y="5428"/>
                    </a:lnTo>
                    <a:lnTo>
                      <a:pt x="5922" y="5075"/>
                    </a:lnTo>
                    <a:lnTo>
                      <a:pt x="5569" y="4159"/>
                    </a:lnTo>
                    <a:lnTo>
                      <a:pt x="5146" y="3313"/>
                    </a:lnTo>
                    <a:lnTo>
                      <a:pt x="4935" y="2679"/>
                    </a:lnTo>
                    <a:lnTo>
                      <a:pt x="4794" y="1974"/>
                    </a:lnTo>
                    <a:lnTo>
                      <a:pt x="4723" y="1340"/>
                    </a:lnTo>
                    <a:lnTo>
                      <a:pt x="4794" y="776"/>
                    </a:lnTo>
                    <a:lnTo>
                      <a:pt x="4935" y="0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96" name="Google Shape;196;p4"/>
              <p:cNvSpPr/>
              <p:nvPr/>
            </p:nvSpPr>
            <p:spPr>
              <a:xfrm>
                <a:off x="3487525" y="4421350"/>
                <a:ext cx="82825" cy="112800"/>
              </a:xfrm>
              <a:custGeom>
                <a:rect b="b" l="l" r="r" t="t"/>
                <a:pathLst>
                  <a:path extrusionOk="0" h="4512" w="3313">
                    <a:moveTo>
                      <a:pt x="3031" y="1"/>
                    </a:moveTo>
                    <a:lnTo>
                      <a:pt x="2749" y="71"/>
                    </a:lnTo>
                    <a:lnTo>
                      <a:pt x="2326" y="353"/>
                    </a:lnTo>
                    <a:lnTo>
                      <a:pt x="1762" y="776"/>
                    </a:lnTo>
                    <a:lnTo>
                      <a:pt x="1269" y="1199"/>
                    </a:lnTo>
                    <a:lnTo>
                      <a:pt x="705" y="1833"/>
                    </a:lnTo>
                    <a:lnTo>
                      <a:pt x="282" y="2468"/>
                    </a:lnTo>
                    <a:lnTo>
                      <a:pt x="70" y="2750"/>
                    </a:lnTo>
                    <a:lnTo>
                      <a:pt x="0" y="3032"/>
                    </a:lnTo>
                    <a:lnTo>
                      <a:pt x="0" y="3596"/>
                    </a:lnTo>
                    <a:lnTo>
                      <a:pt x="70" y="3878"/>
                    </a:lnTo>
                    <a:lnTo>
                      <a:pt x="211" y="4230"/>
                    </a:lnTo>
                    <a:lnTo>
                      <a:pt x="352" y="4441"/>
                    </a:lnTo>
                    <a:lnTo>
                      <a:pt x="423" y="4512"/>
                    </a:lnTo>
                    <a:lnTo>
                      <a:pt x="634" y="4512"/>
                    </a:lnTo>
                    <a:lnTo>
                      <a:pt x="775" y="4371"/>
                    </a:lnTo>
                    <a:lnTo>
                      <a:pt x="987" y="4018"/>
                    </a:lnTo>
                    <a:lnTo>
                      <a:pt x="1903" y="2609"/>
                    </a:lnTo>
                    <a:lnTo>
                      <a:pt x="2467" y="1693"/>
                    </a:lnTo>
                    <a:lnTo>
                      <a:pt x="2960" y="917"/>
                    </a:lnTo>
                    <a:lnTo>
                      <a:pt x="3242" y="283"/>
                    </a:lnTo>
                    <a:lnTo>
                      <a:pt x="3313" y="71"/>
                    </a:lnTo>
                    <a:lnTo>
                      <a:pt x="3242" y="1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197" name="Google Shape;197;p4"/>
              <p:cNvSpPr/>
              <p:nvPr/>
            </p:nvSpPr>
            <p:spPr>
              <a:xfrm>
                <a:off x="3621425" y="4657475"/>
                <a:ext cx="89900" cy="84625"/>
              </a:xfrm>
              <a:custGeom>
                <a:rect b="b" l="l" r="r" t="t"/>
                <a:pathLst>
                  <a:path extrusionOk="0" h="3385" w="3596">
                    <a:moveTo>
                      <a:pt x="3595" y="1"/>
                    </a:moveTo>
                    <a:lnTo>
                      <a:pt x="3102" y="71"/>
                    </a:lnTo>
                    <a:lnTo>
                      <a:pt x="2538" y="283"/>
                    </a:lnTo>
                    <a:lnTo>
                      <a:pt x="2045" y="565"/>
                    </a:lnTo>
                    <a:lnTo>
                      <a:pt x="1551" y="917"/>
                    </a:lnTo>
                    <a:lnTo>
                      <a:pt x="1058" y="1340"/>
                    </a:lnTo>
                    <a:lnTo>
                      <a:pt x="635" y="1763"/>
                    </a:lnTo>
                    <a:lnTo>
                      <a:pt x="353" y="2256"/>
                    </a:lnTo>
                    <a:lnTo>
                      <a:pt x="142" y="2679"/>
                    </a:lnTo>
                    <a:lnTo>
                      <a:pt x="1" y="2961"/>
                    </a:lnTo>
                    <a:lnTo>
                      <a:pt x="1" y="3173"/>
                    </a:lnTo>
                    <a:lnTo>
                      <a:pt x="1" y="3314"/>
                    </a:lnTo>
                    <a:lnTo>
                      <a:pt x="71" y="3384"/>
                    </a:lnTo>
                    <a:lnTo>
                      <a:pt x="353" y="3384"/>
                    </a:lnTo>
                    <a:lnTo>
                      <a:pt x="706" y="3173"/>
                    </a:lnTo>
                    <a:lnTo>
                      <a:pt x="1410" y="2609"/>
                    </a:lnTo>
                    <a:lnTo>
                      <a:pt x="1692" y="2397"/>
                    </a:lnTo>
                    <a:lnTo>
                      <a:pt x="2115" y="1904"/>
                    </a:lnTo>
                    <a:lnTo>
                      <a:pt x="2609" y="1058"/>
                    </a:lnTo>
                    <a:lnTo>
                      <a:pt x="3173" y="353"/>
                    </a:lnTo>
                    <a:lnTo>
                      <a:pt x="3384" y="142"/>
                    </a:lnTo>
                    <a:lnTo>
                      <a:pt x="3595" y="1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198" name="Google Shape;198;p4"/>
            <p:cNvSpPr/>
            <p:nvPr/>
          </p:nvSpPr>
          <p:spPr>
            <a:xfrm>
              <a:off x="4524477" y="3819970"/>
              <a:ext cx="329752" cy="332092"/>
            </a:xfrm>
            <a:custGeom>
              <a:rect b="b" l="l" r="r" t="t"/>
              <a:pathLst>
                <a:path extrusionOk="0" h="9869" w="9798">
                  <a:moveTo>
                    <a:pt x="4582" y="635"/>
                  </a:moveTo>
                  <a:lnTo>
                    <a:pt x="4864" y="705"/>
                  </a:lnTo>
                  <a:lnTo>
                    <a:pt x="5145" y="846"/>
                  </a:lnTo>
                  <a:lnTo>
                    <a:pt x="5357" y="1058"/>
                  </a:lnTo>
                  <a:lnTo>
                    <a:pt x="5498" y="1269"/>
                  </a:lnTo>
                  <a:lnTo>
                    <a:pt x="5568" y="1481"/>
                  </a:lnTo>
                  <a:lnTo>
                    <a:pt x="5568" y="1763"/>
                  </a:lnTo>
                  <a:lnTo>
                    <a:pt x="5568" y="2045"/>
                  </a:lnTo>
                  <a:lnTo>
                    <a:pt x="5357" y="2679"/>
                  </a:lnTo>
                  <a:lnTo>
                    <a:pt x="4864" y="3807"/>
                  </a:lnTo>
                  <a:lnTo>
                    <a:pt x="4723" y="4230"/>
                  </a:lnTo>
                  <a:lnTo>
                    <a:pt x="4652" y="4441"/>
                  </a:lnTo>
                  <a:lnTo>
                    <a:pt x="4723" y="4582"/>
                  </a:lnTo>
                  <a:lnTo>
                    <a:pt x="3736" y="3948"/>
                  </a:lnTo>
                  <a:lnTo>
                    <a:pt x="2890" y="3243"/>
                  </a:lnTo>
                  <a:lnTo>
                    <a:pt x="2679" y="3031"/>
                  </a:lnTo>
                  <a:lnTo>
                    <a:pt x="2538" y="2820"/>
                  </a:lnTo>
                  <a:lnTo>
                    <a:pt x="2467" y="2538"/>
                  </a:lnTo>
                  <a:lnTo>
                    <a:pt x="2467" y="2326"/>
                  </a:lnTo>
                  <a:lnTo>
                    <a:pt x="2538" y="2045"/>
                  </a:lnTo>
                  <a:lnTo>
                    <a:pt x="2608" y="1833"/>
                  </a:lnTo>
                  <a:lnTo>
                    <a:pt x="2890" y="1340"/>
                  </a:lnTo>
                  <a:lnTo>
                    <a:pt x="3313" y="987"/>
                  </a:lnTo>
                  <a:lnTo>
                    <a:pt x="3806" y="705"/>
                  </a:lnTo>
                  <a:lnTo>
                    <a:pt x="4370" y="635"/>
                  </a:lnTo>
                  <a:close/>
                  <a:moveTo>
                    <a:pt x="7753" y="2820"/>
                  </a:moveTo>
                  <a:lnTo>
                    <a:pt x="8106" y="2890"/>
                  </a:lnTo>
                  <a:lnTo>
                    <a:pt x="8388" y="2961"/>
                  </a:lnTo>
                  <a:lnTo>
                    <a:pt x="8599" y="3102"/>
                  </a:lnTo>
                  <a:lnTo>
                    <a:pt x="8740" y="3313"/>
                  </a:lnTo>
                  <a:lnTo>
                    <a:pt x="8881" y="3525"/>
                  </a:lnTo>
                  <a:lnTo>
                    <a:pt x="8952" y="3807"/>
                  </a:lnTo>
                  <a:lnTo>
                    <a:pt x="8952" y="4089"/>
                  </a:lnTo>
                  <a:lnTo>
                    <a:pt x="8952" y="4371"/>
                  </a:lnTo>
                  <a:lnTo>
                    <a:pt x="8952" y="4652"/>
                  </a:lnTo>
                  <a:lnTo>
                    <a:pt x="8811" y="4864"/>
                  </a:lnTo>
                  <a:lnTo>
                    <a:pt x="8740" y="5146"/>
                  </a:lnTo>
                  <a:lnTo>
                    <a:pt x="8529" y="5357"/>
                  </a:lnTo>
                  <a:lnTo>
                    <a:pt x="8317" y="5498"/>
                  </a:lnTo>
                  <a:lnTo>
                    <a:pt x="8106" y="5639"/>
                  </a:lnTo>
                  <a:lnTo>
                    <a:pt x="7824" y="5710"/>
                  </a:lnTo>
                  <a:lnTo>
                    <a:pt x="7471" y="5639"/>
                  </a:lnTo>
                  <a:lnTo>
                    <a:pt x="7049" y="5569"/>
                  </a:lnTo>
                  <a:lnTo>
                    <a:pt x="6696" y="5428"/>
                  </a:lnTo>
                  <a:lnTo>
                    <a:pt x="6414" y="5287"/>
                  </a:lnTo>
                  <a:lnTo>
                    <a:pt x="6203" y="5075"/>
                  </a:lnTo>
                  <a:lnTo>
                    <a:pt x="6132" y="4864"/>
                  </a:lnTo>
                  <a:lnTo>
                    <a:pt x="5991" y="4582"/>
                  </a:lnTo>
                  <a:lnTo>
                    <a:pt x="5991" y="4371"/>
                  </a:lnTo>
                  <a:lnTo>
                    <a:pt x="6062" y="4089"/>
                  </a:lnTo>
                  <a:lnTo>
                    <a:pt x="6132" y="3807"/>
                  </a:lnTo>
                  <a:lnTo>
                    <a:pt x="6273" y="3595"/>
                  </a:lnTo>
                  <a:lnTo>
                    <a:pt x="6414" y="3384"/>
                  </a:lnTo>
                  <a:lnTo>
                    <a:pt x="6626" y="3172"/>
                  </a:lnTo>
                  <a:lnTo>
                    <a:pt x="6908" y="3031"/>
                  </a:lnTo>
                  <a:lnTo>
                    <a:pt x="7189" y="2890"/>
                  </a:lnTo>
                  <a:lnTo>
                    <a:pt x="7471" y="2820"/>
                  </a:lnTo>
                  <a:close/>
                  <a:moveTo>
                    <a:pt x="5921" y="5992"/>
                  </a:moveTo>
                  <a:lnTo>
                    <a:pt x="6555" y="6133"/>
                  </a:lnTo>
                  <a:lnTo>
                    <a:pt x="7260" y="6415"/>
                  </a:lnTo>
                  <a:lnTo>
                    <a:pt x="7824" y="6767"/>
                  </a:lnTo>
                  <a:lnTo>
                    <a:pt x="8035" y="6978"/>
                  </a:lnTo>
                  <a:lnTo>
                    <a:pt x="8176" y="7190"/>
                  </a:lnTo>
                  <a:lnTo>
                    <a:pt x="8317" y="7401"/>
                  </a:lnTo>
                  <a:lnTo>
                    <a:pt x="8317" y="7613"/>
                  </a:lnTo>
                  <a:lnTo>
                    <a:pt x="8247" y="7824"/>
                  </a:lnTo>
                  <a:lnTo>
                    <a:pt x="8035" y="8036"/>
                  </a:lnTo>
                  <a:lnTo>
                    <a:pt x="7683" y="8318"/>
                  </a:lnTo>
                  <a:lnTo>
                    <a:pt x="7260" y="8529"/>
                  </a:lnTo>
                  <a:lnTo>
                    <a:pt x="6837" y="8670"/>
                  </a:lnTo>
                  <a:lnTo>
                    <a:pt x="6414" y="8741"/>
                  </a:lnTo>
                  <a:lnTo>
                    <a:pt x="5991" y="8741"/>
                  </a:lnTo>
                  <a:lnTo>
                    <a:pt x="5639" y="8670"/>
                  </a:lnTo>
                  <a:lnTo>
                    <a:pt x="5286" y="8529"/>
                  </a:lnTo>
                  <a:lnTo>
                    <a:pt x="4934" y="8388"/>
                  </a:lnTo>
                  <a:lnTo>
                    <a:pt x="4652" y="8177"/>
                  </a:lnTo>
                  <a:lnTo>
                    <a:pt x="4441" y="7965"/>
                  </a:lnTo>
                  <a:lnTo>
                    <a:pt x="4300" y="7683"/>
                  </a:lnTo>
                  <a:lnTo>
                    <a:pt x="4229" y="7401"/>
                  </a:lnTo>
                  <a:lnTo>
                    <a:pt x="4300" y="7119"/>
                  </a:lnTo>
                  <a:lnTo>
                    <a:pt x="4370" y="6767"/>
                  </a:lnTo>
                  <a:lnTo>
                    <a:pt x="4652" y="6415"/>
                  </a:lnTo>
                  <a:lnTo>
                    <a:pt x="5004" y="6062"/>
                  </a:lnTo>
                  <a:lnTo>
                    <a:pt x="5145" y="5992"/>
                  </a:lnTo>
                  <a:close/>
                  <a:moveTo>
                    <a:pt x="4229" y="5498"/>
                  </a:moveTo>
                  <a:lnTo>
                    <a:pt x="3877" y="6767"/>
                  </a:lnTo>
                  <a:lnTo>
                    <a:pt x="3313" y="7965"/>
                  </a:lnTo>
                  <a:lnTo>
                    <a:pt x="3031" y="8459"/>
                  </a:lnTo>
                  <a:lnTo>
                    <a:pt x="2608" y="8670"/>
                  </a:lnTo>
                  <a:lnTo>
                    <a:pt x="2256" y="8811"/>
                  </a:lnTo>
                  <a:lnTo>
                    <a:pt x="1903" y="8811"/>
                  </a:lnTo>
                  <a:lnTo>
                    <a:pt x="1551" y="8600"/>
                  </a:lnTo>
                  <a:lnTo>
                    <a:pt x="1269" y="8318"/>
                  </a:lnTo>
                  <a:lnTo>
                    <a:pt x="1057" y="7895"/>
                  </a:lnTo>
                  <a:lnTo>
                    <a:pt x="916" y="7401"/>
                  </a:lnTo>
                  <a:lnTo>
                    <a:pt x="916" y="6978"/>
                  </a:lnTo>
                  <a:lnTo>
                    <a:pt x="987" y="6697"/>
                  </a:lnTo>
                  <a:lnTo>
                    <a:pt x="1057" y="6415"/>
                  </a:lnTo>
                  <a:lnTo>
                    <a:pt x="1128" y="6203"/>
                  </a:lnTo>
                  <a:lnTo>
                    <a:pt x="1339" y="5992"/>
                  </a:lnTo>
                  <a:lnTo>
                    <a:pt x="1480" y="5851"/>
                  </a:lnTo>
                  <a:lnTo>
                    <a:pt x="1974" y="5639"/>
                  </a:lnTo>
                  <a:lnTo>
                    <a:pt x="2538" y="5498"/>
                  </a:lnTo>
                  <a:close/>
                  <a:moveTo>
                    <a:pt x="4652" y="0"/>
                  </a:moveTo>
                  <a:lnTo>
                    <a:pt x="4018" y="141"/>
                  </a:lnTo>
                  <a:lnTo>
                    <a:pt x="3383" y="423"/>
                  </a:lnTo>
                  <a:lnTo>
                    <a:pt x="2749" y="776"/>
                  </a:lnTo>
                  <a:lnTo>
                    <a:pt x="2185" y="1269"/>
                  </a:lnTo>
                  <a:lnTo>
                    <a:pt x="1833" y="1833"/>
                  </a:lnTo>
                  <a:lnTo>
                    <a:pt x="1692" y="2115"/>
                  </a:lnTo>
                  <a:lnTo>
                    <a:pt x="1551" y="2397"/>
                  </a:lnTo>
                  <a:lnTo>
                    <a:pt x="1551" y="2679"/>
                  </a:lnTo>
                  <a:lnTo>
                    <a:pt x="1551" y="3031"/>
                  </a:lnTo>
                  <a:lnTo>
                    <a:pt x="1692" y="3313"/>
                  </a:lnTo>
                  <a:lnTo>
                    <a:pt x="1833" y="3595"/>
                  </a:lnTo>
                  <a:lnTo>
                    <a:pt x="2044" y="3877"/>
                  </a:lnTo>
                  <a:lnTo>
                    <a:pt x="2397" y="4089"/>
                  </a:lnTo>
                  <a:lnTo>
                    <a:pt x="2820" y="4371"/>
                  </a:lnTo>
                  <a:lnTo>
                    <a:pt x="3313" y="4582"/>
                  </a:lnTo>
                  <a:lnTo>
                    <a:pt x="3947" y="4793"/>
                  </a:lnTo>
                  <a:lnTo>
                    <a:pt x="4652" y="4934"/>
                  </a:lnTo>
                  <a:lnTo>
                    <a:pt x="4511" y="5075"/>
                  </a:lnTo>
                  <a:lnTo>
                    <a:pt x="4300" y="5146"/>
                  </a:lnTo>
                  <a:lnTo>
                    <a:pt x="3736" y="5146"/>
                  </a:lnTo>
                  <a:lnTo>
                    <a:pt x="3031" y="5005"/>
                  </a:lnTo>
                  <a:lnTo>
                    <a:pt x="2256" y="4864"/>
                  </a:lnTo>
                  <a:lnTo>
                    <a:pt x="1480" y="4864"/>
                  </a:lnTo>
                  <a:lnTo>
                    <a:pt x="1128" y="5005"/>
                  </a:lnTo>
                  <a:lnTo>
                    <a:pt x="846" y="5146"/>
                  </a:lnTo>
                  <a:lnTo>
                    <a:pt x="564" y="5357"/>
                  </a:lnTo>
                  <a:lnTo>
                    <a:pt x="282" y="5710"/>
                  </a:lnTo>
                  <a:lnTo>
                    <a:pt x="141" y="6203"/>
                  </a:lnTo>
                  <a:lnTo>
                    <a:pt x="0" y="6767"/>
                  </a:lnTo>
                  <a:lnTo>
                    <a:pt x="0" y="7260"/>
                  </a:lnTo>
                  <a:lnTo>
                    <a:pt x="71" y="7683"/>
                  </a:lnTo>
                  <a:lnTo>
                    <a:pt x="141" y="8106"/>
                  </a:lnTo>
                  <a:lnTo>
                    <a:pt x="282" y="8459"/>
                  </a:lnTo>
                  <a:lnTo>
                    <a:pt x="494" y="8811"/>
                  </a:lnTo>
                  <a:lnTo>
                    <a:pt x="705" y="9093"/>
                  </a:lnTo>
                  <a:lnTo>
                    <a:pt x="987" y="9375"/>
                  </a:lnTo>
                  <a:lnTo>
                    <a:pt x="1269" y="9586"/>
                  </a:lnTo>
                  <a:lnTo>
                    <a:pt x="1621" y="9727"/>
                  </a:lnTo>
                  <a:lnTo>
                    <a:pt x="1974" y="9798"/>
                  </a:lnTo>
                  <a:lnTo>
                    <a:pt x="2326" y="9868"/>
                  </a:lnTo>
                  <a:lnTo>
                    <a:pt x="2679" y="9798"/>
                  </a:lnTo>
                  <a:lnTo>
                    <a:pt x="3031" y="9657"/>
                  </a:lnTo>
                  <a:lnTo>
                    <a:pt x="3383" y="9445"/>
                  </a:lnTo>
                  <a:lnTo>
                    <a:pt x="3736" y="9163"/>
                  </a:lnTo>
                  <a:lnTo>
                    <a:pt x="4018" y="8741"/>
                  </a:lnTo>
                  <a:lnTo>
                    <a:pt x="4018" y="8952"/>
                  </a:lnTo>
                  <a:lnTo>
                    <a:pt x="4088" y="9163"/>
                  </a:lnTo>
                  <a:lnTo>
                    <a:pt x="4229" y="9375"/>
                  </a:lnTo>
                  <a:lnTo>
                    <a:pt x="4300" y="9516"/>
                  </a:lnTo>
                  <a:lnTo>
                    <a:pt x="4723" y="9727"/>
                  </a:lnTo>
                  <a:lnTo>
                    <a:pt x="5145" y="9798"/>
                  </a:lnTo>
                  <a:lnTo>
                    <a:pt x="5709" y="9798"/>
                  </a:lnTo>
                  <a:lnTo>
                    <a:pt x="6273" y="9727"/>
                  </a:lnTo>
                  <a:lnTo>
                    <a:pt x="6837" y="9586"/>
                  </a:lnTo>
                  <a:lnTo>
                    <a:pt x="7401" y="9375"/>
                  </a:lnTo>
                  <a:lnTo>
                    <a:pt x="7965" y="9093"/>
                  </a:lnTo>
                  <a:lnTo>
                    <a:pt x="8458" y="8741"/>
                  </a:lnTo>
                  <a:lnTo>
                    <a:pt x="8811" y="8388"/>
                  </a:lnTo>
                  <a:lnTo>
                    <a:pt x="9093" y="7965"/>
                  </a:lnTo>
                  <a:lnTo>
                    <a:pt x="9234" y="7542"/>
                  </a:lnTo>
                  <a:lnTo>
                    <a:pt x="9234" y="7331"/>
                  </a:lnTo>
                  <a:lnTo>
                    <a:pt x="9163" y="7190"/>
                  </a:lnTo>
                  <a:lnTo>
                    <a:pt x="9093" y="6978"/>
                  </a:lnTo>
                  <a:lnTo>
                    <a:pt x="8952" y="6767"/>
                  </a:lnTo>
                  <a:lnTo>
                    <a:pt x="8740" y="6556"/>
                  </a:lnTo>
                  <a:lnTo>
                    <a:pt x="8458" y="6344"/>
                  </a:lnTo>
                  <a:lnTo>
                    <a:pt x="8811" y="6203"/>
                  </a:lnTo>
                  <a:lnTo>
                    <a:pt x="9093" y="5992"/>
                  </a:lnTo>
                  <a:lnTo>
                    <a:pt x="9374" y="5710"/>
                  </a:lnTo>
                  <a:lnTo>
                    <a:pt x="9515" y="5357"/>
                  </a:lnTo>
                  <a:lnTo>
                    <a:pt x="9656" y="5005"/>
                  </a:lnTo>
                  <a:lnTo>
                    <a:pt x="9727" y="4652"/>
                  </a:lnTo>
                  <a:lnTo>
                    <a:pt x="9797" y="4230"/>
                  </a:lnTo>
                  <a:lnTo>
                    <a:pt x="9797" y="3877"/>
                  </a:lnTo>
                  <a:lnTo>
                    <a:pt x="9727" y="3525"/>
                  </a:lnTo>
                  <a:lnTo>
                    <a:pt x="9656" y="3172"/>
                  </a:lnTo>
                  <a:lnTo>
                    <a:pt x="9515" y="2890"/>
                  </a:lnTo>
                  <a:lnTo>
                    <a:pt x="9374" y="2679"/>
                  </a:lnTo>
                  <a:lnTo>
                    <a:pt x="9163" y="2467"/>
                  </a:lnTo>
                  <a:lnTo>
                    <a:pt x="8952" y="2256"/>
                  </a:lnTo>
                  <a:lnTo>
                    <a:pt x="8740" y="2186"/>
                  </a:lnTo>
                  <a:lnTo>
                    <a:pt x="8458" y="2045"/>
                  </a:lnTo>
                  <a:lnTo>
                    <a:pt x="7965" y="1974"/>
                  </a:lnTo>
                  <a:lnTo>
                    <a:pt x="7401" y="2115"/>
                  </a:lnTo>
                  <a:lnTo>
                    <a:pt x="6837" y="2397"/>
                  </a:lnTo>
                  <a:lnTo>
                    <a:pt x="6273" y="2749"/>
                  </a:lnTo>
                  <a:lnTo>
                    <a:pt x="6344" y="2186"/>
                  </a:lnTo>
                  <a:lnTo>
                    <a:pt x="6344" y="1692"/>
                  </a:lnTo>
                  <a:lnTo>
                    <a:pt x="6273" y="1269"/>
                  </a:lnTo>
                  <a:lnTo>
                    <a:pt x="6132" y="917"/>
                  </a:lnTo>
                  <a:lnTo>
                    <a:pt x="5991" y="635"/>
                  </a:lnTo>
                  <a:lnTo>
                    <a:pt x="5780" y="353"/>
                  </a:lnTo>
                  <a:lnTo>
                    <a:pt x="5498" y="212"/>
                  </a:lnTo>
                  <a:lnTo>
                    <a:pt x="5286" y="71"/>
                  </a:lnTo>
                  <a:lnTo>
                    <a:pt x="4934" y="71"/>
                  </a:lnTo>
                  <a:lnTo>
                    <a:pt x="4652" y="0"/>
                  </a:lnTo>
                  <a:close/>
                </a:path>
              </a:pathLst>
            </a:custGeom>
            <a:solidFill>
              <a:srgbClr val="EDDC7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9" name="Google Shape;199;p4"/>
            <p:cNvSpPr/>
            <p:nvPr/>
          </p:nvSpPr>
          <p:spPr>
            <a:xfrm rot="3958791">
              <a:off x="1686045" y="3770049"/>
              <a:ext cx="246705" cy="382854"/>
            </a:xfrm>
            <a:custGeom>
              <a:rect b="b" l="l" r="r" t="t"/>
              <a:pathLst>
                <a:path extrusionOk="0" h="13675" w="8811">
                  <a:moveTo>
                    <a:pt x="5075" y="6838"/>
                  </a:moveTo>
                  <a:lnTo>
                    <a:pt x="5921" y="7261"/>
                  </a:lnTo>
                  <a:lnTo>
                    <a:pt x="6907" y="7824"/>
                  </a:lnTo>
                  <a:lnTo>
                    <a:pt x="7330" y="8177"/>
                  </a:lnTo>
                  <a:lnTo>
                    <a:pt x="7683" y="8529"/>
                  </a:lnTo>
                  <a:lnTo>
                    <a:pt x="8035" y="8952"/>
                  </a:lnTo>
                  <a:lnTo>
                    <a:pt x="8247" y="9375"/>
                  </a:lnTo>
                  <a:lnTo>
                    <a:pt x="8247" y="9375"/>
                  </a:lnTo>
                  <a:lnTo>
                    <a:pt x="7330" y="8811"/>
                  </a:lnTo>
                  <a:lnTo>
                    <a:pt x="6485" y="8318"/>
                  </a:lnTo>
                  <a:lnTo>
                    <a:pt x="6132" y="8036"/>
                  </a:lnTo>
                  <a:lnTo>
                    <a:pt x="5709" y="7684"/>
                  </a:lnTo>
                  <a:lnTo>
                    <a:pt x="5357" y="7331"/>
                  </a:lnTo>
                  <a:lnTo>
                    <a:pt x="5075" y="6838"/>
                  </a:lnTo>
                  <a:close/>
                  <a:moveTo>
                    <a:pt x="3877" y="7261"/>
                  </a:moveTo>
                  <a:lnTo>
                    <a:pt x="4370" y="10009"/>
                  </a:lnTo>
                  <a:lnTo>
                    <a:pt x="4652" y="11701"/>
                  </a:lnTo>
                  <a:lnTo>
                    <a:pt x="4722" y="12406"/>
                  </a:lnTo>
                  <a:lnTo>
                    <a:pt x="4159" y="11983"/>
                  </a:lnTo>
                  <a:lnTo>
                    <a:pt x="3947" y="9657"/>
                  </a:lnTo>
                  <a:lnTo>
                    <a:pt x="3877" y="7261"/>
                  </a:lnTo>
                  <a:close/>
                  <a:moveTo>
                    <a:pt x="3383" y="1"/>
                  </a:moveTo>
                  <a:lnTo>
                    <a:pt x="3242" y="71"/>
                  </a:lnTo>
                  <a:lnTo>
                    <a:pt x="3172" y="212"/>
                  </a:lnTo>
                  <a:lnTo>
                    <a:pt x="3101" y="494"/>
                  </a:lnTo>
                  <a:lnTo>
                    <a:pt x="2960" y="1199"/>
                  </a:lnTo>
                  <a:lnTo>
                    <a:pt x="2890" y="2115"/>
                  </a:lnTo>
                  <a:lnTo>
                    <a:pt x="2749" y="4018"/>
                  </a:lnTo>
                  <a:lnTo>
                    <a:pt x="2678" y="5358"/>
                  </a:lnTo>
                  <a:lnTo>
                    <a:pt x="2678" y="6133"/>
                  </a:lnTo>
                  <a:lnTo>
                    <a:pt x="2608" y="7120"/>
                  </a:lnTo>
                  <a:lnTo>
                    <a:pt x="2608" y="8177"/>
                  </a:lnTo>
                  <a:lnTo>
                    <a:pt x="2537" y="9305"/>
                  </a:lnTo>
                  <a:lnTo>
                    <a:pt x="2326" y="10432"/>
                  </a:lnTo>
                  <a:lnTo>
                    <a:pt x="2185" y="10926"/>
                  </a:lnTo>
                  <a:lnTo>
                    <a:pt x="2044" y="11419"/>
                  </a:lnTo>
                  <a:lnTo>
                    <a:pt x="1833" y="11842"/>
                  </a:lnTo>
                  <a:lnTo>
                    <a:pt x="1551" y="12265"/>
                  </a:lnTo>
                  <a:lnTo>
                    <a:pt x="1269" y="12547"/>
                  </a:lnTo>
                  <a:lnTo>
                    <a:pt x="916" y="12829"/>
                  </a:lnTo>
                  <a:lnTo>
                    <a:pt x="916" y="12758"/>
                  </a:lnTo>
                  <a:lnTo>
                    <a:pt x="916" y="12547"/>
                  </a:lnTo>
                  <a:lnTo>
                    <a:pt x="1057" y="11772"/>
                  </a:lnTo>
                  <a:lnTo>
                    <a:pt x="1551" y="9375"/>
                  </a:lnTo>
                  <a:lnTo>
                    <a:pt x="1903" y="8106"/>
                  </a:lnTo>
                  <a:lnTo>
                    <a:pt x="2256" y="7049"/>
                  </a:lnTo>
                  <a:lnTo>
                    <a:pt x="2537" y="6274"/>
                  </a:lnTo>
                  <a:lnTo>
                    <a:pt x="2678" y="6062"/>
                  </a:lnTo>
                  <a:lnTo>
                    <a:pt x="2537" y="6203"/>
                  </a:lnTo>
                  <a:lnTo>
                    <a:pt x="2185" y="6767"/>
                  </a:lnTo>
                  <a:lnTo>
                    <a:pt x="1762" y="7613"/>
                  </a:lnTo>
                  <a:lnTo>
                    <a:pt x="1339" y="8600"/>
                  </a:lnTo>
                  <a:lnTo>
                    <a:pt x="493" y="10573"/>
                  </a:lnTo>
                  <a:lnTo>
                    <a:pt x="71" y="11631"/>
                  </a:lnTo>
                  <a:lnTo>
                    <a:pt x="0" y="12335"/>
                  </a:lnTo>
                  <a:lnTo>
                    <a:pt x="0" y="12899"/>
                  </a:lnTo>
                  <a:lnTo>
                    <a:pt x="0" y="13252"/>
                  </a:lnTo>
                  <a:lnTo>
                    <a:pt x="141" y="13534"/>
                  </a:lnTo>
                  <a:lnTo>
                    <a:pt x="282" y="13604"/>
                  </a:lnTo>
                  <a:lnTo>
                    <a:pt x="493" y="13675"/>
                  </a:lnTo>
                  <a:lnTo>
                    <a:pt x="705" y="13604"/>
                  </a:lnTo>
                  <a:lnTo>
                    <a:pt x="987" y="13393"/>
                  </a:lnTo>
                  <a:lnTo>
                    <a:pt x="1551" y="12899"/>
                  </a:lnTo>
                  <a:lnTo>
                    <a:pt x="2115" y="12124"/>
                  </a:lnTo>
                  <a:lnTo>
                    <a:pt x="2608" y="11278"/>
                  </a:lnTo>
                  <a:lnTo>
                    <a:pt x="2960" y="10432"/>
                  </a:lnTo>
                  <a:lnTo>
                    <a:pt x="3101" y="11419"/>
                  </a:lnTo>
                  <a:lnTo>
                    <a:pt x="3242" y="12124"/>
                  </a:lnTo>
                  <a:lnTo>
                    <a:pt x="3454" y="12758"/>
                  </a:lnTo>
                  <a:lnTo>
                    <a:pt x="3736" y="13252"/>
                  </a:lnTo>
                  <a:lnTo>
                    <a:pt x="3947" y="13463"/>
                  </a:lnTo>
                  <a:lnTo>
                    <a:pt x="4159" y="13604"/>
                  </a:lnTo>
                  <a:lnTo>
                    <a:pt x="4370" y="13675"/>
                  </a:lnTo>
                  <a:lnTo>
                    <a:pt x="4582" y="13675"/>
                  </a:lnTo>
                  <a:lnTo>
                    <a:pt x="4863" y="13604"/>
                  </a:lnTo>
                  <a:lnTo>
                    <a:pt x="5145" y="13393"/>
                  </a:lnTo>
                  <a:lnTo>
                    <a:pt x="5357" y="13252"/>
                  </a:lnTo>
                  <a:lnTo>
                    <a:pt x="5498" y="12970"/>
                  </a:lnTo>
                  <a:lnTo>
                    <a:pt x="5568" y="12758"/>
                  </a:lnTo>
                  <a:lnTo>
                    <a:pt x="5639" y="12476"/>
                  </a:lnTo>
                  <a:lnTo>
                    <a:pt x="5639" y="11772"/>
                  </a:lnTo>
                  <a:lnTo>
                    <a:pt x="5639" y="11067"/>
                  </a:lnTo>
                  <a:lnTo>
                    <a:pt x="5357" y="9657"/>
                  </a:lnTo>
                  <a:lnTo>
                    <a:pt x="5145" y="8600"/>
                  </a:lnTo>
                  <a:lnTo>
                    <a:pt x="5498" y="8882"/>
                  </a:lnTo>
                  <a:lnTo>
                    <a:pt x="5921" y="9093"/>
                  </a:lnTo>
                  <a:lnTo>
                    <a:pt x="6696" y="9516"/>
                  </a:lnTo>
                  <a:lnTo>
                    <a:pt x="7471" y="9939"/>
                  </a:lnTo>
                  <a:lnTo>
                    <a:pt x="7894" y="10221"/>
                  </a:lnTo>
                  <a:lnTo>
                    <a:pt x="8176" y="10503"/>
                  </a:lnTo>
                  <a:lnTo>
                    <a:pt x="8317" y="10644"/>
                  </a:lnTo>
                  <a:lnTo>
                    <a:pt x="8458" y="10714"/>
                  </a:lnTo>
                  <a:lnTo>
                    <a:pt x="8599" y="10714"/>
                  </a:lnTo>
                  <a:lnTo>
                    <a:pt x="8670" y="10644"/>
                  </a:lnTo>
                  <a:lnTo>
                    <a:pt x="8740" y="10362"/>
                  </a:lnTo>
                  <a:lnTo>
                    <a:pt x="8811" y="10009"/>
                  </a:lnTo>
                  <a:lnTo>
                    <a:pt x="8811" y="9023"/>
                  </a:lnTo>
                  <a:lnTo>
                    <a:pt x="8670" y="8388"/>
                  </a:lnTo>
                  <a:lnTo>
                    <a:pt x="8529" y="8106"/>
                  </a:lnTo>
                  <a:lnTo>
                    <a:pt x="8317" y="7895"/>
                  </a:lnTo>
                  <a:lnTo>
                    <a:pt x="7894" y="7402"/>
                  </a:lnTo>
                  <a:lnTo>
                    <a:pt x="7330" y="7049"/>
                  </a:lnTo>
                  <a:lnTo>
                    <a:pt x="6696" y="6697"/>
                  </a:lnTo>
                  <a:lnTo>
                    <a:pt x="5498" y="6062"/>
                  </a:lnTo>
                  <a:lnTo>
                    <a:pt x="5004" y="5710"/>
                  </a:lnTo>
                  <a:lnTo>
                    <a:pt x="4582" y="5287"/>
                  </a:lnTo>
                  <a:lnTo>
                    <a:pt x="4441" y="5076"/>
                  </a:lnTo>
                  <a:lnTo>
                    <a:pt x="4300" y="4794"/>
                  </a:lnTo>
                  <a:lnTo>
                    <a:pt x="4229" y="4159"/>
                  </a:lnTo>
                  <a:lnTo>
                    <a:pt x="4229" y="3384"/>
                  </a:lnTo>
                  <a:lnTo>
                    <a:pt x="4229" y="2609"/>
                  </a:lnTo>
                  <a:lnTo>
                    <a:pt x="4229" y="1904"/>
                  </a:lnTo>
                  <a:lnTo>
                    <a:pt x="4159" y="1199"/>
                  </a:lnTo>
                  <a:lnTo>
                    <a:pt x="4088" y="847"/>
                  </a:lnTo>
                  <a:lnTo>
                    <a:pt x="3947" y="565"/>
                  </a:lnTo>
                  <a:lnTo>
                    <a:pt x="3736" y="283"/>
                  </a:lnTo>
                  <a:lnTo>
                    <a:pt x="3524" y="71"/>
                  </a:lnTo>
                  <a:lnTo>
                    <a:pt x="3383" y="1"/>
                  </a:lnTo>
                  <a:close/>
                </a:path>
              </a:pathLst>
            </a:custGeom>
            <a:solidFill>
              <a:srgbClr val="F7CA0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0" name="Google Shape;200;p4"/>
            <p:cNvSpPr/>
            <p:nvPr/>
          </p:nvSpPr>
          <p:spPr>
            <a:xfrm rot="-5400000">
              <a:off x="7509304" y="3218901"/>
              <a:ext cx="191688" cy="700698"/>
            </a:xfrm>
            <a:custGeom>
              <a:rect b="b" l="l" r="r" t="t"/>
              <a:pathLst>
                <a:path extrusionOk="0" h="23472" w="4794">
                  <a:moveTo>
                    <a:pt x="2750" y="6626"/>
                  </a:moveTo>
                  <a:lnTo>
                    <a:pt x="3173" y="8177"/>
                  </a:lnTo>
                  <a:lnTo>
                    <a:pt x="3455" y="9728"/>
                  </a:lnTo>
                  <a:lnTo>
                    <a:pt x="3666" y="11208"/>
                  </a:lnTo>
                  <a:lnTo>
                    <a:pt x="3736" y="12758"/>
                  </a:lnTo>
                  <a:lnTo>
                    <a:pt x="3666" y="14239"/>
                  </a:lnTo>
                  <a:lnTo>
                    <a:pt x="3455" y="15789"/>
                  </a:lnTo>
                  <a:lnTo>
                    <a:pt x="3102" y="17340"/>
                  </a:lnTo>
                  <a:lnTo>
                    <a:pt x="2609" y="18891"/>
                  </a:lnTo>
                  <a:lnTo>
                    <a:pt x="2115" y="17481"/>
                  </a:lnTo>
                  <a:lnTo>
                    <a:pt x="1692" y="16142"/>
                  </a:lnTo>
                  <a:lnTo>
                    <a:pt x="1411" y="14802"/>
                  </a:lnTo>
                  <a:lnTo>
                    <a:pt x="1199" y="13534"/>
                  </a:lnTo>
                  <a:lnTo>
                    <a:pt x="1199" y="12195"/>
                  </a:lnTo>
                  <a:lnTo>
                    <a:pt x="1340" y="10855"/>
                  </a:lnTo>
                  <a:lnTo>
                    <a:pt x="1622" y="9516"/>
                  </a:lnTo>
                  <a:lnTo>
                    <a:pt x="2115" y="8036"/>
                  </a:lnTo>
                  <a:lnTo>
                    <a:pt x="1974" y="9939"/>
                  </a:lnTo>
                  <a:lnTo>
                    <a:pt x="1904" y="12970"/>
                  </a:lnTo>
                  <a:lnTo>
                    <a:pt x="1904" y="14450"/>
                  </a:lnTo>
                  <a:lnTo>
                    <a:pt x="1974" y="15719"/>
                  </a:lnTo>
                  <a:lnTo>
                    <a:pt x="2045" y="16142"/>
                  </a:lnTo>
                  <a:lnTo>
                    <a:pt x="2186" y="16494"/>
                  </a:lnTo>
                  <a:lnTo>
                    <a:pt x="2327" y="16635"/>
                  </a:lnTo>
                  <a:lnTo>
                    <a:pt x="2468" y="16635"/>
                  </a:lnTo>
                  <a:lnTo>
                    <a:pt x="2679" y="16424"/>
                  </a:lnTo>
                  <a:lnTo>
                    <a:pt x="2820" y="16001"/>
                  </a:lnTo>
                  <a:lnTo>
                    <a:pt x="2961" y="15507"/>
                  </a:lnTo>
                  <a:lnTo>
                    <a:pt x="3102" y="14943"/>
                  </a:lnTo>
                  <a:lnTo>
                    <a:pt x="3173" y="13463"/>
                  </a:lnTo>
                  <a:lnTo>
                    <a:pt x="3173" y="11842"/>
                  </a:lnTo>
                  <a:lnTo>
                    <a:pt x="3102" y="10221"/>
                  </a:lnTo>
                  <a:lnTo>
                    <a:pt x="2961" y="8670"/>
                  </a:lnTo>
                  <a:lnTo>
                    <a:pt x="2750" y="6626"/>
                  </a:lnTo>
                  <a:close/>
                  <a:moveTo>
                    <a:pt x="2256" y="1"/>
                  </a:moveTo>
                  <a:lnTo>
                    <a:pt x="2115" y="776"/>
                  </a:lnTo>
                  <a:lnTo>
                    <a:pt x="2045" y="1481"/>
                  </a:lnTo>
                  <a:lnTo>
                    <a:pt x="2045" y="2961"/>
                  </a:lnTo>
                  <a:lnTo>
                    <a:pt x="2045" y="4371"/>
                  </a:lnTo>
                  <a:lnTo>
                    <a:pt x="1974" y="5076"/>
                  </a:lnTo>
                  <a:lnTo>
                    <a:pt x="1904" y="5851"/>
                  </a:lnTo>
                  <a:lnTo>
                    <a:pt x="1692" y="6697"/>
                  </a:lnTo>
                  <a:lnTo>
                    <a:pt x="1411" y="7472"/>
                  </a:lnTo>
                  <a:lnTo>
                    <a:pt x="776" y="9093"/>
                  </a:lnTo>
                  <a:lnTo>
                    <a:pt x="494" y="9869"/>
                  </a:lnTo>
                  <a:lnTo>
                    <a:pt x="283" y="10644"/>
                  </a:lnTo>
                  <a:lnTo>
                    <a:pt x="71" y="11490"/>
                  </a:lnTo>
                  <a:lnTo>
                    <a:pt x="1" y="12406"/>
                  </a:lnTo>
                  <a:lnTo>
                    <a:pt x="1" y="13181"/>
                  </a:lnTo>
                  <a:lnTo>
                    <a:pt x="71" y="13886"/>
                  </a:lnTo>
                  <a:lnTo>
                    <a:pt x="142" y="14661"/>
                  </a:lnTo>
                  <a:lnTo>
                    <a:pt x="353" y="15366"/>
                  </a:lnTo>
                  <a:lnTo>
                    <a:pt x="776" y="16846"/>
                  </a:lnTo>
                  <a:lnTo>
                    <a:pt x="1270" y="18256"/>
                  </a:lnTo>
                  <a:lnTo>
                    <a:pt x="1622" y="19102"/>
                  </a:lnTo>
                  <a:lnTo>
                    <a:pt x="1833" y="19736"/>
                  </a:lnTo>
                  <a:lnTo>
                    <a:pt x="1833" y="20018"/>
                  </a:lnTo>
                  <a:lnTo>
                    <a:pt x="1833" y="20371"/>
                  </a:lnTo>
                  <a:lnTo>
                    <a:pt x="1622" y="21146"/>
                  </a:lnTo>
                  <a:lnTo>
                    <a:pt x="1551" y="21357"/>
                  </a:lnTo>
                  <a:lnTo>
                    <a:pt x="1411" y="21639"/>
                  </a:lnTo>
                  <a:lnTo>
                    <a:pt x="988" y="22274"/>
                  </a:lnTo>
                  <a:lnTo>
                    <a:pt x="565" y="22838"/>
                  </a:lnTo>
                  <a:lnTo>
                    <a:pt x="494" y="23049"/>
                  </a:lnTo>
                  <a:lnTo>
                    <a:pt x="494" y="23261"/>
                  </a:lnTo>
                  <a:lnTo>
                    <a:pt x="635" y="23402"/>
                  </a:lnTo>
                  <a:lnTo>
                    <a:pt x="706" y="23402"/>
                  </a:lnTo>
                  <a:lnTo>
                    <a:pt x="776" y="23472"/>
                  </a:lnTo>
                  <a:lnTo>
                    <a:pt x="917" y="23402"/>
                  </a:lnTo>
                  <a:lnTo>
                    <a:pt x="1129" y="23261"/>
                  </a:lnTo>
                  <a:lnTo>
                    <a:pt x="1411" y="22979"/>
                  </a:lnTo>
                  <a:lnTo>
                    <a:pt x="2045" y="21992"/>
                  </a:lnTo>
                  <a:lnTo>
                    <a:pt x="2679" y="20794"/>
                  </a:lnTo>
                  <a:lnTo>
                    <a:pt x="3243" y="19454"/>
                  </a:lnTo>
                  <a:lnTo>
                    <a:pt x="3736" y="18256"/>
                  </a:lnTo>
                  <a:lnTo>
                    <a:pt x="4371" y="16635"/>
                  </a:lnTo>
                  <a:lnTo>
                    <a:pt x="4653" y="15014"/>
                  </a:lnTo>
                  <a:lnTo>
                    <a:pt x="4794" y="13463"/>
                  </a:lnTo>
                  <a:lnTo>
                    <a:pt x="4794" y="11913"/>
                  </a:lnTo>
                  <a:lnTo>
                    <a:pt x="4653" y="10362"/>
                  </a:lnTo>
                  <a:lnTo>
                    <a:pt x="4441" y="8882"/>
                  </a:lnTo>
                  <a:lnTo>
                    <a:pt x="4089" y="7331"/>
                  </a:lnTo>
                  <a:lnTo>
                    <a:pt x="3666" y="5851"/>
                  </a:lnTo>
                  <a:lnTo>
                    <a:pt x="3243" y="4300"/>
                  </a:lnTo>
                  <a:lnTo>
                    <a:pt x="3243" y="3807"/>
                  </a:lnTo>
                  <a:lnTo>
                    <a:pt x="3173" y="3173"/>
                  </a:lnTo>
                  <a:lnTo>
                    <a:pt x="2820" y="1692"/>
                  </a:lnTo>
                  <a:lnTo>
                    <a:pt x="2468" y="424"/>
                  </a:lnTo>
                  <a:lnTo>
                    <a:pt x="2327" y="71"/>
                  </a:lnTo>
                  <a:lnTo>
                    <a:pt x="2256" y="1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1" name="Google Shape;201;p4"/>
            <p:cNvSpPr/>
            <p:nvPr/>
          </p:nvSpPr>
          <p:spPr>
            <a:xfrm rot="6864207">
              <a:off x="906951" y="3174041"/>
              <a:ext cx="298273" cy="420559"/>
            </a:xfrm>
            <a:custGeom>
              <a:rect b="b" l="l" r="r" t="t"/>
              <a:pathLst>
                <a:path extrusionOk="0" h="13816" w="9798">
                  <a:moveTo>
                    <a:pt x="6203" y="4159"/>
                  </a:moveTo>
                  <a:lnTo>
                    <a:pt x="6414" y="4230"/>
                  </a:lnTo>
                  <a:lnTo>
                    <a:pt x="6485" y="4371"/>
                  </a:lnTo>
                  <a:lnTo>
                    <a:pt x="6485" y="4512"/>
                  </a:lnTo>
                  <a:lnTo>
                    <a:pt x="6414" y="4582"/>
                  </a:lnTo>
                  <a:lnTo>
                    <a:pt x="6273" y="4582"/>
                  </a:lnTo>
                  <a:lnTo>
                    <a:pt x="5921" y="4512"/>
                  </a:lnTo>
                  <a:lnTo>
                    <a:pt x="5850" y="4441"/>
                  </a:lnTo>
                  <a:lnTo>
                    <a:pt x="5850" y="4371"/>
                  </a:lnTo>
                  <a:lnTo>
                    <a:pt x="5921" y="4230"/>
                  </a:lnTo>
                  <a:lnTo>
                    <a:pt x="6062" y="4159"/>
                  </a:lnTo>
                  <a:close/>
                  <a:moveTo>
                    <a:pt x="5709" y="5569"/>
                  </a:moveTo>
                  <a:lnTo>
                    <a:pt x="5004" y="6697"/>
                  </a:lnTo>
                  <a:lnTo>
                    <a:pt x="4088" y="7684"/>
                  </a:lnTo>
                  <a:lnTo>
                    <a:pt x="4440" y="7049"/>
                  </a:lnTo>
                  <a:lnTo>
                    <a:pt x="4793" y="6485"/>
                  </a:lnTo>
                  <a:lnTo>
                    <a:pt x="5216" y="5992"/>
                  </a:lnTo>
                  <a:lnTo>
                    <a:pt x="5709" y="5569"/>
                  </a:lnTo>
                  <a:close/>
                  <a:moveTo>
                    <a:pt x="6414" y="5992"/>
                  </a:moveTo>
                  <a:lnTo>
                    <a:pt x="6837" y="6274"/>
                  </a:lnTo>
                  <a:lnTo>
                    <a:pt x="6766" y="6838"/>
                  </a:lnTo>
                  <a:lnTo>
                    <a:pt x="6625" y="7402"/>
                  </a:lnTo>
                  <a:lnTo>
                    <a:pt x="6344" y="7895"/>
                  </a:lnTo>
                  <a:lnTo>
                    <a:pt x="6062" y="8388"/>
                  </a:lnTo>
                  <a:lnTo>
                    <a:pt x="6062" y="7825"/>
                  </a:lnTo>
                  <a:lnTo>
                    <a:pt x="6132" y="7190"/>
                  </a:lnTo>
                  <a:lnTo>
                    <a:pt x="6203" y="6556"/>
                  </a:lnTo>
                  <a:lnTo>
                    <a:pt x="6414" y="5992"/>
                  </a:lnTo>
                  <a:close/>
                  <a:moveTo>
                    <a:pt x="5568" y="5076"/>
                  </a:moveTo>
                  <a:lnTo>
                    <a:pt x="5075" y="5287"/>
                  </a:lnTo>
                  <a:lnTo>
                    <a:pt x="4652" y="5569"/>
                  </a:lnTo>
                  <a:lnTo>
                    <a:pt x="4229" y="5921"/>
                  </a:lnTo>
                  <a:lnTo>
                    <a:pt x="3947" y="6344"/>
                  </a:lnTo>
                  <a:lnTo>
                    <a:pt x="3383" y="7190"/>
                  </a:lnTo>
                  <a:lnTo>
                    <a:pt x="2819" y="8036"/>
                  </a:lnTo>
                  <a:lnTo>
                    <a:pt x="2678" y="8600"/>
                  </a:lnTo>
                  <a:lnTo>
                    <a:pt x="2608" y="8811"/>
                  </a:lnTo>
                  <a:lnTo>
                    <a:pt x="2467" y="8952"/>
                  </a:lnTo>
                  <a:lnTo>
                    <a:pt x="2326" y="9093"/>
                  </a:lnTo>
                  <a:lnTo>
                    <a:pt x="2115" y="9234"/>
                  </a:lnTo>
                  <a:lnTo>
                    <a:pt x="1551" y="9305"/>
                  </a:lnTo>
                  <a:lnTo>
                    <a:pt x="1269" y="9305"/>
                  </a:lnTo>
                  <a:lnTo>
                    <a:pt x="1057" y="9234"/>
                  </a:lnTo>
                  <a:lnTo>
                    <a:pt x="916" y="9093"/>
                  </a:lnTo>
                  <a:lnTo>
                    <a:pt x="775" y="8952"/>
                  </a:lnTo>
                  <a:lnTo>
                    <a:pt x="705" y="8741"/>
                  </a:lnTo>
                  <a:lnTo>
                    <a:pt x="705" y="8529"/>
                  </a:lnTo>
                  <a:lnTo>
                    <a:pt x="705" y="8247"/>
                  </a:lnTo>
                  <a:lnTo>
                    <a:pt x="846" y="7966"/>
                  </a:lnTo>
                  <a:lnTo>
                    <a:pt x="1128" y="7402"/>
                  </a:lnTo>
                  <a:lnTo>
                    <a:pt x="1551" y="6767"/>
                  </a:lnTo>
                  <a:lnTo>
                    <a:pt x="2115" y="6274"/>
                  </a:lnTo>
                  <a:lnTo>
                    <a:pt x="2749" y="5851"/>
                  </a:lnTo>
                  <a:lnTo>
                    <a:pt x="3454" y="5499"/>
                  </a:lnTo>
                  <a:lnTo>
                    <a:pt x="4159" y="5217"/>
                  </a:lnTo>
                  <a:lnTo>
                    <a:pt x="4863" y="5076"/>
                  </a:lnTo>
                  <a:close/>
                  <a:moveTo>
                    <a:pt x="5709" y="7120"/>
                  </a:moveTo>
                  <a:lnTo>
                    <a:pt x="5427" y="8247"/>
                  </a:lnTo>
                  <a:lnTo>
                    <a:pt x="5286" y="9446"/>
                  </a:lnTo>
                  <a:lnTo>
                    <a:pt x="4863" y="9869"/>
                  </a:lnTo>
                  <a:lnTo>
                    <a:pt x="4511" y="10080"/>
                  </a:lnTo>
                  <a:lnTo>
                    <a:pt x="4229" y="10292"/>
                  </a:lnTo>
                  <a:lnTo>
                    <a:pt x="3947" y="10362"/>
                  </a:lnTo>
                  <a:lnTo>
                    <a:pt x="3665" y="10362"/>
                  </a:lnTo>
                  <a:lnTo>
                    <a:pt x="3595" y="10292"/>
                  </a:lnTo>
                  <a:lnTo>
                    <a:pt x="3524" y="10151"/>
                  </a:lnTo>
                  <a:lnTo>
                    <a:pt x="3383" y="9798"/>
                  </a:lnTo>
                  <a:lnTo>
                    <a:pt x="3454" y="9516"/>
                  </a:lnTo>
                  <a:lnTo>
                    <a:pt x="3665" y="9164"/>
                  </a:lnTo>
                  <a:lnTo>
                    <a:pt x="4370" y="8388"/>
                  </a:lnTo>
                  <a:lnTo>
                    <a:pt x="5216" y="7684"/>
                  </a:lnTo>
                  <a:lnTo>
                    <a:pt x="5709" y="7120"/>
                  </a:lnTo>
                  <a:close/>
                  <a:moveTo>
                    <a:pt x="7894" y="6274"/>
                  </a:moveTo>
                  <a:lnTo>
                    <a:pt x="8388" y="7613"/>
                  </a:lnTo>
                  <a:lnTo>
                    <a:pt x="8670" y="8459"/>
                  </a:lnTo>
                  <a:lnTo>
                    <a:pt x="8810" y="9375"/>
                  </a:lnTo>
                  <a:lnTo>
                    <a:pt x="8881" y="9798"/>
                  </a:lnTo>
                  <a:lnTo>
                    <a:pt x="8881" y="10151"/>
                  </a:lnTo>
                  <a:lnTo>
                    <a:pt x="8810" y="10503"/>
                  </a:lnTo>
                  <a:lnTo>
                    <a:pt x="8670" y="10855"/>
                  </a:lnTo>
                  <a:lnTo>
                    <a:pt x="8529" y="11067"/>
                  </a:lnTo>
                  <a:lnTo>
                    <a:pt x="8247" y="11278"/>
                  </a:lnTo>
                  <a:lnTo>
                    <a:pt x="7894" y="11349"/>
                  </a:lnTo>
                  <a:lnTo>
                    <a:pt x="7471" y="11349"/>
                  </a:lnTo>
                  <a:lnTo>
                    <a:pt x="6978" y="11278"/>
                  </a:lnTo>
                  <a:lnTo>
                    <a:pt x="6625" y="11067"/>
                  </a:lnTo>
                  <a:lnTo>
                    <a:pt x="6414" y="10855"/>
                  </a:lnTo>
                  <a:lnTo>
                    <a:pt x="6344" y="10644"/>
                  </a:lnTo>
                  <a:lnTo>
                    <a:pt x="6273" y="10292"/>
                  </a:lnTo>
                  <a:lnTo>
                    <a:pt x="6344" y="10010"/>
                  </a:lnTo>
                  <a:lnTo>
                    <a:pt x="6625" y="9234"/>
                  </a:lnTo>
                  <a:lnTo>
                    <a:pt x="6978" y="8459"/>
                  </a:lnTo>
                  <a:lnTo>
                    <a:pt x="7401" y="7613"/>
                  </a:lnTo>
                  <a:lnTo>
                    <a:pt x="7753" y="6908"/>
                  </a:lnTo>
                  <a:lnTo>
                    <a:pt x="7894" y="6556"/>
                  </a:lnTo>
                  <a:lnTo>
                    <a:pt x="7894" y="6274"/>
                  </a:lnTo>
                  <a:close/>
                  <a:moveTo>
                    <a:pt x="7189" y="1"/>
                  </a:moveTo>
                  <a:lnTo>
                    <a:pt x="6978" y="71"/>
                  </a:lnTo>
                  <a:lnTo>
                    <a:pt x="6696" y="353"/>
                  </a:lnTo>
                  <a:lnTo>
                    <a:pt x="6485" y="494"/>
                  </a:lnTo>
                  <a:lnTo>
                    <a:pt x="6344" y="706"/>
                  </a:lnTo>
                  <a:lnTo>
                    <a:pt x="6203" y="1199"/>
                  </a:lnTo>
                  <a:lnTo>
                    <a:pt x="6132" y="1692"/>
                  </a:lnTo>
                  <a:lnTo>
                    <a:pt x="6062" y="2256"/>
                  </a:lnTo>
                  <a:lnTo>
                    <a:pt x="5921" y="2891"/>
                  </a:lnTo>
                  <a:lnTo>
                    <a:pt x="5780" y="3384"/>
                  </a:lnTo>
                  <a:lnTo>
                    <a:pt x="5568" y="3877"/>
                  </a:lnTo>
                  <a:lnTo>
                    <a:pt x="5357" y="4089"/>
                  </a:lnTo>
                  <a:lnTo>
                    <a:pt x="5145" y="4300"/>
                  </a:lnTo>
                  <a:lnTo>
                    <a:pt x="4581" y="4582"/>
                  </a:lnTo>
                  <a:lnTo>
                    <a:pt x="4018" y="4864"/>
                  </a:lnTo>
                  <a:lnTo>
                    <a:pt x="2819" y="5217"/>
                  </a:lnTo>
                  <a:lnTo>
                    <a:pt x="2255" y="5428"/>
                  </a:lnTo>
                  <a:lnTo>
                    <a:pt x="1692" y="5710"/>
                  </a:lnTo>
                  <a:lnTo>
                    <a:pt x="1128" y="6062"/>
                  </a:lnTo>
                  <a:lnTo>
                    <a:pt x="634" y="6626"/>
                  </a:lnTo>
                  <a:lnTo>
                    <a:pt x="282" y="7190"/>
                  </a:lnTo>
                  <a:lnTo>
                    <a:pt x="71" y="7825"/>
                  </a:lnTo>
                  <a:lnTo>
                    <a:pt x="0" y="8459"/>
                  </a:lnTo>
                  <a:lnTo>
                    <a:pt x="0" y="9093"/>
                  </a:lnTo>
                  <a:lnTo>
                    <a:pt x="71" y="9375"/>
                  </a:lnTo>
                  <a:lnTo>
                    <a:pt x="211" y="9587"/>
                  </a:lnTo>
                  <a:lnTo>
                    <a:pt x="352" y="9869"/>
                  </a:lnTo>
                  <a:lnTo>
                    <a:pt x="564" y="10010"/>
                  </a:lnTo>
                  <a:lnTo>
                    <a:pt x="846" y="10151"/>
                  </a:lnTo>
                  <a:lnTo>
                    <a:pt x="1128" y="10221"/>
                  </a:lnTo>
                  <a:lnTo>
                    <a:pt x="1903" y="10221"/>
                  </a:lnTo>
                  <a:lnTo>
                    <a:pt x="1339" y="10644"/>
                  </a:lnTo>
                  <a:lnTo>
                    <a:pt x="916" y="10926"/>
                  </a:lnTo>
                  <a:lnTo>
                    <a:pt x="564" y="11278"/>
                  </a:lnTo>
                  <a:lnTo>
                    <a:pt x="282" y="11701"/>
                  </a:lnTo>
                  <a:lnTo>
                    <a:pt x="141" y="12054"/>
                  </a:lnTo>
                  <a:lnTo>
                    <a:pt x="141" y="12195"/>
                  </a:lnTo>
                  <a:lnTo>
                    <a:pt x="211" y="12406"/>
                  </a:lnTo>
                  <a:lnTo>
                    <a:pt x="282" y="12547"/>
                  </a:lnTo>
                  <a:lnTo>
                    <a:pt x="493" y="12758"/>
                  </a:lnTo>
                  <a:lnTo>
                    <a:pt x="775" y="12899"/>
                  </a:lnTo>
                  <a:lnTo>
                    <a:pt x="1057" y="12970"/>
                  </a:lnTo>
                  <a:lnTo>
                    <a:pt x="1269" y="12899"/>
                  </a:lnTo>
                  <a:lnTo>
                    <a:pt x="1410" y="12829"/>
                  </a:lnTo>
                  <a:lnTo>
                    <a:pt x="1551" y="12688"/>
                  </a:lnTo>
                  <a:lnTo>
                    <a:pt x="1692" y="12547"/>
                  </a:lnTo>
                  <a:lnTo>
                    <a:pt x="1903" y="12054"/>
                  </a:lnTo>
                  <a:lnTo>
                    <a:pt x="2044" y="11560"/>
                  </a:lnTo>
                  <a:lnTo>
                    <a:pt x="2115" y="10996"/>
                  </a:lnTo>
                  <a:lnTo>
                    <a:pt x="2185" y="10573"/>
                  </a:lnTo>
                  <a:lnTo>
                    <a:pt x="2326" y="10292"/>
                  </a:lnTo>
                  <a:lnTo>
                    <a:pt x="2467" y="10714"/>
                  </a:lnTo>
                  <a:lnTo>
                    <a:pt x="2678" y="11067"/>
                  </a:lnTo>
                  <a:lnTo>
                    <a:pt x="3031" y="11278"/>
                  </a:lnTo>
                  <a:lnTo>
                    <a:pt x="3313" y="11490"/>
                  </a:lnTo>
                  <a:lnTo>
                    <a:pt x="4088" y="11490"/>
                  </a:lnTo>
                  <a:lnTo>
                    <a:pt x="4511" y="11419"/>
                  </a:lnTo>
                  <a:lnTo>
                    <a:pt x="4863" y="11208"/>
                  </a:lnTo>
                  <a:lnTo>
                    <a:pt x="4581" y="11772"/>
                  </a:lnTo>
                  <a:lnTo>
                    <a:pt x="4300" y="12265"/>
                  </a:lnTo>
                  <a:lnTo>
                    <a:pt x="4018" y="12829"/>
                  </a:lnTo>
                  <a:lnTo>
                    <a:pt x="3947" y="13393"/>
                  </a:lnTo>
                  <a:lnTo>
                    <a:pt x="3947" y="13534"/>
                  </a:lnTo>
                  <a:lnTo>
                    <a:pt x="4018" y="13675"/>
                  </a:lnTo>
                  <a:lnTo>
                    <a:pt x="4159" y="13816"/>
                  </a:lnTo>
                  <a:lnTo>
                    <a:pt x="4370" y="13816"/>
                  </a:lnTo>
                  <a:lnTo>
                    <a:pt x="4722" y="13675"/>
                  </a:lnTo>
                  <a:lnTo>
                    <a:pt x="5145" y="13534"/>
                  </a:lnTo>
                  <a:lnTo>
                    <a:pt x="5357" y="13322"/>
                  </a:lnTo>
                  <a:lnTo>
                    <a:pt x="5498" y="13040"/>
                  </a:lnTo>
                  <a:lnTo>
                    <a:pt x="5568" y="12688"/>
                  </a:lnTo>
                  <a:lnTo>
                    <a:pt x="5568" y="12336"/>
                  </a:lnTo>
                  <a:lnTo>
                    <a:pt x="5427" y="11631"/>
                  </a:lnTo>
                  <a:lnTo>
                    <a:pt x="5427" y="11278"/>
                  </a:lnTo>
                  <a:lnTo>
                    <a:pt x="5498" y="10996"/>
                  </a:lnTo>
                  <a:lnTo>
                    <a:pt x="5709" y="11419"/>
                  </a:lnTo>
                  <a:lnTo>
                    <a:pt x="6062" y="11772"/>
                  </a:lnTo>
                  <a:lnTo>
                    <a:pt x="6485" y="12054"/>
                  </a:lnTo>
                  <a:lnTo>
                    <a:pt x="6978" y="12265"/>
                  </a:lnTo>
                  <a:lnTo>
                    <a:pt x="7471" y="12336"/>
                  </a:lnTo>
                  <a:lnTo>
                    <a:pt x="8035" y="12336"/>
                  </a:lnTo>
                  <a:lnTo>
                    <a:pt x="8529" y="12265"/>
                  </a:lnTo>
                  <a:lnTo>
                    <a:pt x="8951" y="12054"/>
                  </a:lnTo>
                  <a:lnTo>
                    <a:pt x="9374" y="11701"/>
                  </a:lnTo>
                  <a:lnTo>
                    <a:pt x="9656" y="11278"/>
                  </a:lnTo>
                  <a:lnTo>
                    <a:pt x="9797" y="10855"/>
                  </a:lnTo>
                  <a:lnTo>
                    <a:pt x="9797" y="10362"/>
                  </a:lnTo>
                  <a:lnTo>
                    <a:pt x="9797" y="9869"/>
                  </a:lnTo>
                  <a:lnTo>
                    <a:pt x="9656" y="9375"/>
                  </a:lnTo>
                  <a:lnTo>
                    <a:pt x="9445" y="8318"/>
                  </a:lnTo>
                  <a:lnTo>
                    <a:pt x="9092" y="6979"/>
                  </a:lnTo>
                  <a:lnTo>
                    <a:pt x="8881" y="6274"/>
                  </a:lnTo>
                  <a:lnTo>
                    <a:pt x="8599" y="5499"/>
                  </a:lnTo>
                  <a:lnTo>
                    <a:pt x="8247" y="4794"/>
                  </a:lnTo>
                  <a:lnTo>
                    <a:pt x="7894" y="4159"/>
                  </a:lnTo>
                  <a:lnTo>
                    <a:pt x="7401" y="3595"/>
                  </a:lnTo>
                  <a:lnTo>
                    <a:pt x="7119" y="3384"/>
                  </a:lnTo>
                  <a:lnTo>
                    <a:pt x="6837" y="3243"/>
                  </a:lnTo>
                  <a:lnTo>
                    <a:pt x="7119" y="2820"/>
                  </a:lnTo>
                  <a:lnTo>
                    <a:pt x="7330" y="2256"/>
                  </a:lnTo>
                  <a:lnTo>
                    <a:pt x="7542" y="1622"/>
                  </a:lnTo>
                  <a:lnTo>
                    <a:pt x="7612" y="988"/>
                  </a:lnTo>
                  <a:lnTo>
                    <a:pt x="7612" y="424"/>
                  </a:lnTo>
                  <a:lnTo>
                    <a:pt x="7612" y="212"/>
                  </a:lnTo>
                  <a:lnTo>
                    <a:pt x="7471" y="71"/>
                  </a:lnTo>
                  <a:lnTo>
                    <a:pt x="7330" y="1"/>
                  </a:lnTo>
                  <a:close/>
                </a:path>
              </a:pathLst>
            </a:custGeom>
            <a:solidFill>
              <a:srgbClr val="EDDC7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2" name="Google Shape;202;p4"/>
            <p:cNvSpPr/>
            <p:nvPr/>
          </p:nvSpPr>
          <p:spPr>
            <a:xfrm rot="-1473928">
              <a:off x="7955495" y="3223413"/>
              <a:ext cx="317583" cy="276824"/>
            </a:xfrm>
            <a:custGeom>
              <a:rect b="b" l="l" r="r" t="t"/>
              <a:pathLst>
                <a:path extrusionOk="0" h="9094" w="10433">
                  <a:moveTo>
                    <a:pt x="7049" y="1199"/>
                  </a:moveTo>
                  <a:lnTo>
                    <a:pt x="7472" y="1340"/>
                  </a:lnTo>
                  <a:lnTo>
                    <a:pt x="7895" y="1481"/>
                  </a:lnTo>
                  <a:lnTo>
                    <a:pt x="8247" y="1692"/>
                  </a:lnTo>
                  <a:lnTo>
                    <a:pt x="8529" y="2045"/>
                  </a:lnTo>
                  <a:lnTo>
                    <a:pt x="8670" y="2397"/>
                  </a:lnTo>
                  <a:lnTo>
                    <a:pt x="8811" y="2820"/>
                  </a:lnTo>
                  <a:lnTo>
                    <a:pt x="8600" y="2397"/>
                  </a:lnTo>
                  <a:lnTo>
                    <a:pt x="8318" y="2115"/>
                  </a:lnTo>
                  <a:lnTo>
                    <a:pt x="8106" y="1904"/>
                  </a:lnTo>
                  <a:lnTo>
                    <a:pt x="7895" y="1833"/>
                  </a:lnTo>
                  <a:lnTo>
                    <a:pt x="7684" y="1833"/>
                  </a:lnTo>
                  <a:lnTo>
                    <a:pt x="7402" y="1904"/>
                  </a:lnTo>
                  <a:lnTo>
                    <a:pt x="6908" y="1904"/>
                  </a:lnTo>
                  <a:lnTo>
                    <a:pt x="6767" y="1974"/>
                  </a:lnTo>
                  <a:lnTo>
                    <a:pt x="6062" y="2186"/>
                  </a:lnTo>
                  <a:lnTo>
                    <a:pt x="5287" y="2397"/>
                  </a:lnTo>
                  <a:lnTo>
                    <a:pt x="4794" y="2538"/>
                  </a:lnTo>
                  <a:lnTo>
                    <a:pt x="4512" y="2468"/>
                  </a:lnTo>
                  <a:lnTo>
                    <a:pt x="4441" y="2397"/>
                  </a:lnTo>
                  <a:lnTo>
                    <a:pt x="4441" y="2327"/>
                  </a:lnTo>
                  <a:lnTo>
                    <a:pt x="4653" y="2115"/>
                  </a:lnTo>
                  <a:lnTo>
                    <a:pt x="4935" y="1904"/>
                  </a:lnTo>
                  <a:lnTo>
                    <a:pt x="5640" y="1481"/>
                  </a:lnTo>
                  <a:lnTo>
                    <a:pt x="6203" y="1199"/>
                  </a:lnTo>
                  <a:close/>
                  <a:moveTo>
                    <a:pt x="6485" y="3525"/>
                  </a:moveTo>
                  <a:lnTo>
                    <a:pt x="6626" y="3666"/>
                  </a:lnTo>
                  <a:lnTo>
                    <a:pt x="6697" y="3877"/>
                  </a:lnTo>
                  <a:lnTo>
                    <a:pt x="6697" y="4018"/>
                  </a:lnTo>
                  <a:lnTo>
                    <a:pt x="6697" y="4159"/>
                  </a:lnTo>
                  <a:lnTo>
                    <a:pt x="6556" y="4582"/>
                  </a:lnTo>
                  <a:lnTo>
                    <a:pt x="6274" y="4864"/>
                  </a:lnTo>
                  <a:lnTo>
                    <a:pt x="5992" y="5146"/>
                  </a:lnTo>
                  <a:lnTo>
                    <a:pt x="5710" y="5357"/>
                  </a:lnTo>
                  <a:lnTo>
                    <a:pt x="5428" y="5428"/>
                  </a:lnTo>
                  <a:lnTo>
                    <a:pt x="5287" y="5357"/>
                  </a:lnTo>
                  <a:lnTo>
                    <a:pt x="5146" y="5287"/>
                  </a:lnTo>
                  <a:lnTo>
                    <a:pt x="5076" y="5005"/>
                  </a:lnTo>
                  <a:lnTo>
                    <a:pt x="5076" y="4723"/>
                  </a:lnTo>
                  <a:lnTo>
                    <a:pt x="5287" y="4512"/>
                  </a:lnTo>
                  <a:lnTo>
                    <a:pt x="5499" y="4300"/>
                  </a:lnTo>
                  <a:lnTo>
                    <a:pt x="5358" y="4512"/>
                  </a:lnTo>
                  <a:lnTo>
                    <a:pt x="5217" y="4794"/>
                  </a:lnTo>
                  <a:lnTo>
                    <a:pt x="5287" y="5005"/>
                  </a:lnTo>
                  <a:lnTo>
                    <a:pt x="5358" y="5217"/>
                  </a:lnTo>
                  <a:lnTo>
                    <a:pt x="5569" y="5217"/>
                  </a:lnTo>
                  <a:lnTo>
                    <a:pt x="5710" y="5076"/>
                  </a:lnTo>
                  <a:lnTo>
                    <a:pt x="6062" y="4512"/>
                  </a:lnTo>
                  <a:lnTo>
                    <a:pt x="6344" y="3948"/>
                  </a:lnTo>
                  <a:lnTo>
                    <a:pt x="6485" y="3525"/>
                  </a:lnTo>
                  <a:close/>
                  <a:moveTo>
                    <a:pt x="9164" y="5076"/>
                  </a:moveTo>
                  <a:lnTo>
                    <a:pt x="9093" y="5569"/>
                  </a:lnTo>
                  <a:lnTo>
                    <a:pt x="8952" y="5992"/>
                  </a:lnTo>
                  <a:lnTo>
                    <a:pt x="8741" y="6415"/>
                  </a:lnTo>
                  <a:lnTo>
                    <a:pt x="8459" y="6767"/>
                  </a:lnTo>
                  <a:lnTo>
                    <a:pt x="7965" y="7190"/>
                  </a:lnTo>
                  <a:lnTo>
                    <a:pt x="7402" y="7542"/>
                  </a:lnTo>
                  <a:lnTo>
                    <a:pt x="6838" y="7683"/>
                  </a:lnTo>
                  <a:lnTo>
                    <a:pt x="6485" y="7754"/>
                  </a:lnTo>
                  <a:lnTo>
                    <a:pt x="6203" y="7683"/>
                  </a:lnTo>
                  <a:lnTo>
                    <a:pt x="6838" y="6979"/>
                  </a:lnTo>
                  <a:lnTo>
                    <a:pt x="7543" y="6274"/>
                  </a:lnTo>
                  <a:lnTo>
                    <a:pt x="8388" y="5639"/>
                  </a:lnTo>
                  <a:lnTo>
                    <a:pt x="9164" y="5076"/>
                  </a:lnTo>
                  <a:close/>
                  <a:moveTo>
                    <a:pt x="4089" y="3031"/>
                  </a:moveTo>
                  <a:lnTo>
                    <a:pt x="4089" y="3313"/>
                  </a:lnTo>
                  <a:lnTo>
                    <a:pt x="4018" y="3595"/>
                  </a:lnTo>
                  <a:lnTo>
                    <a:pt x="3736" y="4230"/>
                  </a:lnTo>
                  <a:lnTo>
                    <a:pt x="3384" y="4935"/>
                  </a:lnTo>
                  <a:lnTo>
                    <a:pt x="2961" y="5710"/>
                  </a:lnTo>
                  <a:lnTo>
                    <a:pt x="2891" y="6062"/>
                  </a:lnTo>
                  <a:lnTo>
                    <a:pt x="2750" y="6415"/>
                  </a:lnTo>
                  <a:lnTo>
                    <a:pt x="2820" y="6697"/>
                  </a:lnTo>
                  <a:lnTo>
                    <a:pt x="2891" y="6979"/>
                  </a:lnTo>
                  <a:lnTo>
                    <a:pt x="3102" y="7190"/>
                  </a:lnTo>
                  <a:lnTo>
                    <a:pt x="3455" y="7331"/>
                  </a:lnTo>
                  <a:lnTo>
                    <a:pt x="3948" y="7402"/>
                  </a:lnTo>
                  <a:lnTo>
                    <a:pt x="4653" y="7472"/>
                  </a:lnTo>
                  <a:lnTo>
                    <a:pt x="3877" y="7895"/>
                  </a:lnTo>
                  <a:lnTo>
                    <a:pt x="3243" y="8036"/>
                  </a:lnTo>
                  <a:lnTo>
                    <a:pt x="2679" y="8106"/>
                  </a:lnTo>
                  <a:lnTo>
                    <a:pt x="2256" y="8036"/>
                  </a:lnTo>
                  <a:lnTo>
                    <a:pt x="1904" y="7824"/>
                  </a:lnTo>
                  <a:lnTo>
                    <a:pt x="1692" y="7542"/>
                  </a:lnTo>
                  <a:lnTo>
                    <a:pt x="1551" y="7190"/>
                  </a:lnTo>
                  <a:lnTo>
                    <a:pt x="1481" y="6767"/>
                  </a:lnTo>
                  <a:lnTo>
                    <a:pt x="1551" y="6344"/>
                  </a:lnTo>
                  <a:lnTo>
                    <a:pt x="1692" y="5851"/>
                  </a:lnTo>
                  <a:lnTo>
                    <a:pt x="1833" y="5357"/>
                  </a:lnTo>
                  <a:lnTo>
                    <a:pt x="2115" y="4864"/>
                  </a:lnTo>
                  <a:lnTo>
                    <a:pt x="2397" y="4441"/>
                  </a:lnTo>
                  <a:lnTo>
                    <a:pt x="2750" y="4018"/>
                  </a:lnTo>
                  <a:lnTo>
                    <a:pt x="3173" y="3595"/>
                  </a:lnTo>
                  <a:lnTo>
                    <a:pt x="3595" y="3313"/>
                  </a:lnTo>
                  <a:lnTo>
                    <a:pt x="4089" y="3031"/>
                  </a:lnTo>
                  <a:close/>
                  <a:moveTo>
                    <a:pt x="6697" y="1"/>
                  </a:moveTo>
                  <a:lnTo>
                    <a:pt x="6203" y="71"/>
                  </a:lnTo>
                  <a:lnTo>
                    <a:pt x="5780" y="142"/>
                  </a:lnTo>
                  <a:lnTo>
                    <a:pt x="5358" y="353"/>
                  </a:lnTo>
                  <a:lnTo>
                    <a:pt x="4935" y="635"/>
                  </a:lnTo>
                  <a:lnTo>
                    <a:pt x="4723" y="776"/>
                  </a:lnTo>
                  <a:lnTo>
                    <a:pt x="4582" y="987"/>
                  </a:lnTo>
                  <a:lnTo>
                    <a:pt x="4371" y="1410"/>
                  </a:lnTo>
                  <a:lnTo>
                    <a:pt x="4159" y="1833"/>
                  </a:lnTo>
                  <a:lnTo>
                    <a:pt x="4089" y="2045"/>
                  </a:lnTo>
                  <a:lnTo>
                    <a:pt x="3948" y="2186"/>
                  </a:lnTo>
                  <a:lnTo>
                    <a:pt x="3595" y="2468"/>
                  </a:lnTo>
                  <a:lnTo>
                    <a:pt x="3173" y="2679"/>
                  </a:lnTo>
                  <a:lnTo>
                    <a:pt x="2679" y="2820"/>
                  </a:lnTo>
                  <a:lnTo>
                    <a:pt x="2186" y="3172"/>
                  </a:lnTo>
                  <a:lnTo>
                    <a:pt x="1410" y="3807"/>
                  </a:lnTo>
                  <a:lnTo>
                    <a:pt x="988" y="4230"/>
                  </a:lnTo>
                  <a:lnTo>
                    <a:pt x="706" y="4582"/>
                  </a:lnTo>
                  <a:lnTo>
                    <a:pt x="424" y="5076"/>
                  </a:lnTo>
                  <a:lnTo>
                    <a:pt x="212" y="5498"/>
                  </a:lnTo>
                  <a:lnTo>
                    <a:pt x="71" y="5992"/>
                  </a:lnTo>
                  <a:lnTo>
                    <a:pt x="1" y="6556"/>
                  </a:lnTo>
                  <a:lnTo>
                    <a:pt x="71" y="7261"/>
                  </a:lnTo>
                  <a:lnTo>
                    <a:pt x="212" y="7754"/>
                  </a:lnTo>
                  <a:lnTo>
                    <a:pt x="424" y="8177"/>
                  </a:lnTo>
                  <a:lnTo>
                    <a:pt x="635" y="8529"/>
                  </a:lnTo>
                  <a:lnTo>
                    <a:pt x="917" y="8811"/>
                  </a:lnTo>
                  <a:lnTo>
                    <a:pt x="1270" y="8952"/>
                  </a:lnTo>
                  <a:lnTo>
                    <a:pt x="1692" y="9023"/>
                  </a:lnTo>
                  <a:lnTo>
                    <a:pt x="2045" y="9093"/>
                  </a:lnTo>
                  <a:lnTo>
                    <a:pt x="2961" y="9023"/>
                  </a:lnTo>
                  <a:lnTo>
                    <a:pt x="3877" y="8811"/>
                  </a:lnTo>
                  <a:lnTo>
                    <a:pt x="5640" y="8388"/>
                  </a:lnTo>
                  <a:lnTo>
                    <a:pt x="6485" y="8388"/>
                  </a:lnTo>
                  <a:lnTo>
                    <a:pt x="7261" y="8459"/>
                  </a:lnTo>
                  <a:lnTo>
                    <a:pt x="7613" y="8529"/>
                  </a:lnTo>
                  <a:lnTo>
                    <a:pt x="8036" y="8459"/>
                  </a:lnTo>
                  <a:lnTo>
                    <a:pt x="8529" y="8247"/>
                  </a:lnTo>
                  <a:lnTo>
                    <a:pt x="9023" y="7965"/>
                  </a:lnTo>
                  <a:lnTo>
                    <a:pt x="9446" y="7472"/>
                  </a:lnTo>
                  <a:lnTo>
                    <a:pt x="9798" y="6979"/>
                  </a:lnTo>
                  <a:lnTo>
                    <a:pt x="10150" y="6415"/>
                  </a:lnTo>
                  <a:lnTo>
                    <a:pt x="10362" y="5851"/>
                  </a:lnTo>
                  <a:lnTo>
                    <a:pt x="10432" y="5217"/>
                  </a:lnTo>
                  <a:lnTo>
                    <a:pt x="10432" y="4582"/>
                  </a:lnTo>
                  <a:lnTo>
                    <a:pt x="10362" y="4018"/>
                  </a:lnTo>
                  <a:lnTo>
                    <a:pt x="10080" y="3384"/>
                  </a:lnTo>
                  <a:lnTo>
                    <a:pt x="10150" y="2891"/>
                  </a:lnTo>
                  <a:lnTo>
                    <a:pt x="10080" y="2468"/>
                  </a:lnTo>
                  <a:lnTo>
                    <a:pt x="10009" y="1974"/>
                  </a:lnTo>
                  <a:lnTo>
                    <a:pt x="9798" y="1622"/>
                  </a:lnTo>
                  <a:lnTo>
                    <a:pt x="9516" y="1199"/>
                  </a:lnTo>
                  <a:lnTo>
                    <a:pt x="9234" y="917"/>
                  </a:lnTo>
                  <a:lnTo>
                    <a:pt x="8882" y="635"/>
                  </a:lnTo>
                  <a:lnTo>
                    <a:pt x="8459" y="424"/>
                  </a:lnTo>
                  <a:lnTo>
                    <a:pt x="8036" y="212"/>
                  </a:lnTo>
                  <a:lnTo>
                    <a:pt x="7613" y="71"/>
                  </a:lnTo>
                  <a:lnTo>
                    <a:pt x="7120" y="1"/>
                  </a:lnTo>
                  <a:close/>
                </a:path>
              </a:pathLst>
            </a:custGeom>
            <a:solidFill>
              <a:srgbClr val="DDAC6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203" name="Google Shape;203;p4"/>
            <p:cNvGrpSpPr/>
            <p:nvPr/>
          </p:nvGrpSpPr>
          <p:grpSpPr>
            <a:xfrm rot="4061875">
              <a:off x="4563803" y="4379795"/>
              <a:ext cx="251087" cy="298303"/>
              <a:chOff x="4157100" y="2900650"/>
              <a:chExt cx="206200" cy="244975"/>
            </a:xfrm>
          </p:grpSpPr>
          <p:sp>
            <p:nvSpPr>
              <p:cNvPr id="204" name="Google Shape;204;p4"/>
              <p:cNvSpPr/>
              <p:nvPr/>
            </p:nvSpPr>
            <p:spPr>
              <a:xfrm>
                <a:off x="4157100" y="3031050"/>
                <a:ext cx="51125" cy="114575"/>
              </a:xfrm>
              <a:custGeom>
                <a:rect b="b" l="l" r="r" t="t"/>
                <a:pathLst>
                  <a:path extrusionOk="0" h="4583" w="2045">
                    <a:moveTo>
                      <a:pt x="776" y="1622"/>
                    </a:moveTo>
                    <a:lnTo>
                      <a:pt x="917" y="2045"/>
                    </a:lnTo>
                    <a:lnTo>
                      <a:pt x="988" y="2538"/>
                    </a:lnTo>
                    <a:lnTo>
                      <a:pt x="988" y="2961"/>
                    </a:lnTo>
                    <a:lnTo>
                      <a:pt x="988" y="3454"/>
                    </a:lnTo>
                    <a:lnTo>
                      <a:pt x="776" y="3032"/>
                    </a:lnTo>
                    <a:lnTo>
                      <a:pt x="706" y="2609"/>
                    </a:lnTo>
                    <a:lnTo>
                      <a:pt x="706" y="2115"/>
                    </a:lnTo>
                    <a:lnTo>
                      <a:pt x="776" y="1622"/>
                    </a:lnTo>
                    <a:close/>
                    <a:moveTo>
                      <a:pt x="706" y="1"/>
                    </a:moveTo>
                    <a:lnTo>
                      <a:pt x="565" y="71"/>
                    </a:lnTo>
                    <a:lnTo>
                      <a:pt x="353" y="424"/>
                    </a:lnTo>
                    <a:lnTo>
                      <a:pt x="212" y="917"/>
                    </a:lnTo>
                    <a:lnTo>
                      <a:pt x="71" y="1481"/>
                    </a:lnTo>
                    <a:lnTo>
                      <a:pt x="1" y="2679"/>
                    </a:lnTo>
                    <a:lnTo>
                      <a:pt x="1" y="3102"/>
                    </a:lnTo>
                    <a:lnTo>
                      <a:pt x="71" y="3384"/>
                    </a:lnTo>
                    <a:lnTo>
                      <a:pt x="142" y="3595"/>
                    </a:lnTo>
                    <a:lnTo>
                      <a:pt x="424" y="3877"/>
                    </a:lnTo>
                    <a:lnTo>
                      <a:pt x="706" y="4159"/>
                    </a:lnTo>
                    <a:lnTo>
                      <a:pt x="988" y="4371"/>
                    </a:lnTo>
                    <a:lnTo>
                      <a:pt x="1340" y="4512"/>
                    </a:lnTo>
                    <a:lnTo>
                      <a:pt x="1622" y="4582"/>
                    </a:lnTo>
                    <a:lnTo>
                      <a:pt x="1763" y="4512"/>
                    </a:lnTo>
                    <a:lnTo>
                      <a:pt x="1833" y="4441"/>
                    </a:lnTo>
                    <a:lnTo>
                      <a:pt x="1974" y="4300"/>
                    </a:lnTo>
                    <a:lnTo>
                      <a:pt x="1974" y="4159"/>
                    </a:lnTo>
                    <a:lnTo>
                      <a:pt x="2045" y="3736"/>
                    </a:lnTo>
                    <a:lnTo>
                      <a:pt x="2045" y="3173"/>
                    </a:lnTo>
                    <a:lnTo>
                      <a:pt x="1974" y="2538"/>
                    </a:lnTo>
                    <a:lnTo>
                      <a:pt x="1833" y="1833"/>
                    </a:lnTo>
                    <a:lnTo>
                      <a:pt x="1622" y="1199"/>
                    </a:lnTo>
                    <a:lnTo>
                      <a:pt x="1410" y="635"/>
                    </a:lnTo>
                    <a:lnTo>
                      <a:pt x="1129" y="212"/>
                    </a:lnTo>
                    <a:lnTo>
                      <a:pt x="988" y="71"/>
                    </a:lnTo>
                    <a:lnTo>
                      <a:pt x="847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05" name="Google Shape;205;p4"/>
              <p:cNvSpPr/>
              <p:nvPr/>
            </p:nvSpPr>
            <p:spPr>
              <a:xfrm>
                <a:off x="4169450" y="2900650"/>
                <a:ext cx="88125" cy="104000"/>
              </a:xfrm>
              <a:custGeom>
                <a:rect b="b" l="l" r="r" t="t"/>
                <a:pathLst>
                  <a:path extrusionOk="0" h="4160" w="3525">
                    <a:moveTo>
                      <a:pt x="3031" y="1"/>
                    </a:moveTo>
                    <a:lnTo>
                      <a:pt x="2960" y="142"/>
                    </a:lnTo>
                    <a:lnTo>
                      <a:pt x="2749" y="494"/>
                    </a:lnTo>
                    <a:lnTo>
                      <a:pt x="2326" y="1692"/>
                    </a:lnTo>
                    <a:lnTo>
                      <a:pt x="2044" y="2327"/>
                    </a:lnTo>
                    <a:lnTo>
                      <a:pt x="1692" y="2891"/>
                    </a:lnTo>
                    <a:lnTo>
                      <a:pt x="1339" y="3314"/>
                    </a:lnTo>
                    <a:lnTo>
                      <a:pt x="1128" y="3455"/>
                    </a:lnTo>
                    <a:lnTo>
                      <a:pt x="846" y="3596"/>
                    </a:lnTo>
                    <a:lnTo>
                      <a:pt x="1128" y="2679"/>
                    </a:lnTo>
                    <a:lnTo>
                      <a:pt x="1410" y="1974"/>
                    </a:lnTo>
                    <a:lnTo>
                      <a:pt x="1903" y="1270"/>
                    </a:lnTo>
                    <a:lnTo>
                      <a:pt x="2538" y="565"/>
                    </a:lnTo>
                    <a:lnTo>
                      <a:pt x="2538" y="494"/>
                    </a:lnTo>
                    <a:lnTo>
                      <a:pt x="2467" y="565"/>
                    </a:lnTo>
                    <a:lnTo>
                      <a:pt x="1833" y="847"/>
                    </a:lnTo>
                    <a:lnTo>
                      <a:pt x="1128" y="1270"/>
                    </a:lnTo>
                    <a:lnTo>
                      <a:pt x="846" y="1481"/>
                    </a:lnTo>
                    <a:lnTo>
                      <a:pt x="705" y="1692"/>
                    </a:lnTo>
                    <a:lnTo>
                      <a:pt x="353" y="2256"/>
                    </a:lnTo>
                    <a:lnTo>
                      <a:pt x="71" y="2891"/>
                    </a:lnTo>
                    <a:lnTo>
                      <a:pt x="0" y="3243"/>
                    </a:lnTo>
                    <a:lnTo>
                      <a:pt x="0" y="3596"/>
                    </a:lnTo>
                    <a:lnTo>
                      <a:pt x="141" y="3878"/>
                    </a:lnTo>
                    <a:lnTo>
                      <a:pt x="353" y="4089"/>
                    </a:lnTo>
                    <a:lnTo>
                      <a:pt x="635" y="4159"/>
                    </a:lnTo>
                    <a:lnTo>
                      <a:pt x="916" y="4159"/>
                    </a:lnTo>
                    <a:lnTo>
                      <a:pt x="1269" y="4018"/>
                    </a:lnTo>
                    <a:lnTo>
                      <a:pt x="1551" y="3878"/>
                    </a:lnTo>
                    <a:lnTo>
                      <a:pt x="1903" y="3596"/>
                    </a:lnTo>
                    <a:lnTo>
                      <a:pt x="2185" y="3243"/>
                    </a:lnTo>
                    <a:lnTo>
                      <a:pt x="2820" y="2468"/>
                    </a:lnTo>
                    <a:lnTo>
                      <a:pt x="3242" y="1622"/>
                    </a:lnTo>
                    <a:lnTo>
                      <a:pt x="3383" y="1199"/>
                    </a:lnTo>
                    <a:lnTo>
                      <a:pt x="3454" y="847"/>
                    </a:lnTo>
                    <a:lnTo>
                      <a:pt x="3524" y="494"/>
                    </a:lnTo>
                    <a:lnTo>
                      <a:pt x="3454" y="283"/>
                    </a:lnTo>
                    <a:lnTo>
                      <a:pt x="3313" y="71"/>
                    </a:lnTo>
                    <a:lnTo>
                      <a:pt x="3101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06" name="Google Shape;206;p4"/>
              <p:cNvSpPr/>
              <p:nvPr/>
            </p:nvSpPr>
            <p:spPr>
              <a:xfrm>
                <a:off x="4217025" y="3024000"/>
                <a:ext cx="146275" cy="104000"/>
              </a:xfrm>
              <a:custGeom>
                <a:rect b="b" l="l" r="r" t="t"/>
                <a:pathLst>
                  <a:path extrusionOk="0" h="4160" w="5851">
                    <a:moveTo>
                      <a:pt x="987" y="1"/>
                    </a:moveTo>
                    <a:lnTo>
                      <a:pt x="635" y="71"/>
                    </a:lnTo>
                    <a:lnTo>
                      <a:pt x="494" y="142"/>
                    </a:lnTo>
                    <a:lnTo>
                      <a:pt x="705" y="142"/>
                    </a:lnTo>
                    <a:lnTo>
                      <a:pt x="917" y="212"/>
                    </a:lnTo>
                    <a:lnTo>
                      <a:pt x="1198" y="283"/>
                    </a:lnTo>
                    <a:lnTo>
                      <a:pt x="1833" y="635"/>
                    </a:lnTo>
                    <a:lnTo>
                      <a:pt x="2467" y="1129"/>
                    </a:lnTo>
                    <a:lnTo>
                      <a:pt x="3665" y="2186"/>
                    </a:lnTo>
                    <a:lnTo>
                      <a:pt x="4441" y="2961"/>
                    </a:lnTo>
                    <a:lnTo>
                      <a:pt x="3947" y="2961"/>
                    </a:lnTo>
                    <a:lnTo>
                      <a:pt x="3242" y="2820"/>
                    </a:lnTo>
                    <a:lnTo>
                      <a:pt x="2467" y="2609"/>
                    </a:lnTo>
                    <a:lnTo>
                      <a:pt x="1692" y="2327"/>
                    </a:lnTo>
                    <a:lnTo>
                      <a:pt x="987" y="1904"/>
                    </a:lnTo>
                    <a:lnTo>
                      <a:pt x="423" y="1481"/>
                    </a:lnTo>
                    <a:lnTo>
                      <a:pt x="212" y="1269"/>
                    </a:lnTo>
                    <a:lnTo>
                      <a:pt x="71" y="988"/>
                    </a:lnTo>
                    <a:lnTo>
                      <a:pt x="0" y="706"/>
                    </a:lnTo>
                    <a:lnTo>
                      <a:pt x="0" y="988"/>
                    </a:lnTo>
                    <a:lnTo>
                      <a:pt x="71" y="1481"/>
                    </a:lnTo>
                    <a:lnTo>
                      <a:pt x="282" y="1974"/>
                    </a:lnTo>
                    <a:lnTo>
                      <a:pt x="635" y="2468"/>
                    </a:lnTo>
                    <a:lnTo>
                      <a:pt x="1057" y="2891"/>
                    </a:lnTo>
                    <a:lnTo>
                      <a:pt x="1480" y="3243"/>
                    </a:lnTo>
                    <a:lnTo>
                      <a:pt x="2044" y="3525"/>
                    </a:lnTo>
                    <a:lnTo>
                      <a:pt x="2538" y="3807"/>
                    </a:lnTo>
                    <a:lnTo>
                      <a:pt x="3101" y="4018"/>
                    </a:lnTo>
                    <a:lnTo>
                      <a:pt x="3665" y="4089"/>
                    </a:lnTo>
                    <a:lnTo>
                      <a:pt x="4229" y="4159"/>
                    </a:lnTo>
                    <a:lnTo>
                      <a:pt x="4723" y="4159"/>
                    </a:lnTo>
                    <a:lnTo>
                      <a:pt x="5146" y="4018"/>
                    </a:lnTo>
                    <a:lnTo>
                      <a:pt x="5498" y="3807"/>
                    </a:lnTo>
                    <a:lnTo>
                      <a:pt x="5709" y="3455"/>
                    </a:lnTo>
                    <a:lnTo>
                      <a:pt x="5850" y="3032"/>
                    </a:lnTo>
                    <a:lnTo>
                      <a:pt x="5850" y="2750"/>
                    </a:lnTo>
                    <a:lnTo>
                      <a:pt x="5780" y="2397"/>
                    </a:lnTo>
                    <a:lnTo>
                      <a:pt x="5568" y="2115"/>
                    </a:lnTo>
                    <a:lnTo>
                      <a:pt x="5286" y="1763"/>
                    </a:lnTo>
                    <a:lnTo>
                      <a:pt x="5005" y="1481"/>
                    </a:lnTo>
                    <a:lnTo>
                      <a:pt x="4582" y="1199"/>
                    </a:lnTo>
                    <a:lnTo>
                      <a:pt x="3736" y="635"/>
                    </a:lnTo>
                    <a:lnTo>
                      <a:pt x="2749" y="283"/>
                    </a:lnTo>
                    <a:lnTo>
                      <a:pt x="1762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207" name="Google Shape;207;p4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/>
            </a:lvl1pPr>
            <a:lvl2pPr lvl="1" algn="ctr">
              <a:buNone/>
              <a:defRPr/>
            </a:lvl2pPr>
            <a:lvl3pPr lvl="2" algn="ctr">
              <a:buNone/>
              <a:defRPr/>
            </a:lvl3pPr>
            <a:lvl4pPr lvl="3" algn="ctr">
              <a:buNone/>
              <a:defRPr/>
            </a:lvl4pPr>
            <a:lvl5pPr lvl="4" algn="ctr">
              <a:buNone/>
              <a:defRPr/>
            </a:lvl5pPr>
            <a:lvl6pPr lvl="5" algn="ctr">
              <a:buNone/>
              <a:defRPr/>
            </a:lvl6pPr>
            <a:lvl7pPr lvl="6" algn="ctr">
              <a:buNone/>
              <a:defRPr/>
            </a:lvl7pPr>
            <a:lvl8pPr lvl="7" algn="ctr">
              <a:buNone/>
              <a:defRPr/>
            </a:lvl8pPr>
            <a:lvl9pPr lvl="8" algn="ctr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08" name="Shape 2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9" name="Google Shape;209;p5"/>
          <p:cNvSpPr txBox="1"/>
          <p:nvPr>
            <p:ph type="title"/>
          </p:nvPr>
        </p:nvSpPr>
        <p:spPr>
          <a:xfrm>
            <a:off x="628975" y="586975"/>
            <a:ext cx="6009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210" name="Google Shape;210;p5"/>
          <p:cNvSpPr txBox="1"/>
          <p:nvPr>
            <p:ph idx="1" type="body"/>
          </p:nvPr>
        </p:nvSpPr>
        <p:spPr>
          <a:xfrm>
            <a:off x="628975" y="1504950"/>
            <a:ext cx="6009600" cy="3255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600"/>
              </a:spcBef>
              <a:spcAft>
                <a:spcPts val="0"/>
              </a:spcAft>
              <a:buSzPts val="1400"/>
              <a:buChar char="✢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9pPr>
          </a:lstStyle>
          <a:p/>
        </p:txBody>
      </p:sp>
      <p:grpSp>
        <p:nvGrpSpPr>
          <p:cNvPr id="211" name="Google Shape;211;p5"/>
          <p:cNvGrpSpPr/>
          <p:nvPr/>
        </p:nvGrpSpPr>
        <p:grpSpPr>
          <a:xfrm>
            <a:off x="7108241" y="-58105"/>
            <a:ext cx="1401157" cy="5259705"/>
            <a:chOff x="818425" y="238125"/>
            <a:chExt cx="1395575" cy="5238750"/>
          </a:xfrm>
        </p:grpSpPr>
        <p:sp>
          <p:nvSpPr>
            <p:cNvPr id="212" name="Google Shape;212;p5"/>
            <p:cNvSpPr/>
            <p:nvPr/>
          </p:nvSpPr>
          <p:spPr>
            <a:xfrm>
              <a:off x="1253650" y="245150"/>
              <a:ext cx="731300" cy="1178875"/>
            </a:xfrm>
            <a:custGeom>
              <a:rect b="b" l="l" r="r" t="t"/>
              <a:pathLst>
                <a:path extrusionOk="0" h="47155" w="29252">
                  <a:moveTo>
                    <a:pt x="17692" y="8600"/>
                  </a:moveTo>
                  <a:lnTo>
                    <a:pt x="14872" y="9305"/>
                  </a:lnTo>
                  <a:lnTo>
                    <a:pt x="11771" y="10080"/>
                  </a:lnTo>
                  <a:lnTo>
                    <a:pt x="8811" y="10856"/>
                  </a:lnTo>
                  <a:lnTo>
                    <a:pt x="7542" y="11278"/>
                  </a:lnTo>
                  <a:lnTo>
                    <a:pt x="6485" y="11631"/>
                  </a:lnTo>
                  <a:lnTo>
                    <a:pt x="9234" y="10503"/>
                  </a:lnTo>
                  <a:lnTo>
                    <a:pt x="10573" y="10010"/>
                  </a:lnTo>
                  <a:lnTo>
                    <a:pt x="11983" y="9587"/>
                  </a:lnTo>
                  <a:lnTo>
                    <a:pt x="13392" y="9164"/>
                  </a:lnTo>
                  <a:lnTo>
                    <a:pt x="14802" y="8882"/>
                  </a:lnTo>
                  <a:lnTo>
                    <a:pt x="16282" y="8671"/>
                  </a:lnTo>
                  <a:lnTo>
                    <a:pt x="17692" y="8600"/>
                  </a:lnTo>
                  <a:close/>
                  <a:moveTo>
                    <a:pt x="20652" y="3102"/>
                  </a:moveTo>
                  <a:lnTo>
                    <a:pt x="20934" y="3173"/>
                  </a:lnTo>
                  <a:lnTo>
                    <a:pt x="21709" y="3455"/>
                  </a:lnTo>
                  <a:lnTo>
                    <a:pt x="22414" y="3807"/>
                  </a:lnTo>
                  <a:lnTo>
                    <a:pt x="23049" y="4160"/>
                  </a:lnTo>
                  <a:lnTo>
                    <a:pt x="23683" y="4582"/>
                  </a:lnTo>
                  <a:lnTo>
                    <a:pt x="24247" y="5076"/>
                  </a:lnTo>
                  <a:lnTo>
                    <a:pt x="24740" y="5569"/>
                  </a:lnTo>
                  <a:lnTo>
                    <a:pt x="25234" y="6133"/>
                  </a:lnTo>
                  <a:lnTo>
                    <a:pt x="25656" y="6697"/>
                  </a:lnTo>
                  <a:lnTo>
                    <a:pt x="26079" y="7331"/>
                  </a:lnTo>
                  <a:lnTo>
                    <a:pt x="26432" y="7966"/>
                  </a:lnTo>
                  <a:lnTo>
                    <a:pt x="26714" y="8671"/>
                  </a:lnTo>
                  <a:lnTo>
                    <a:pt x="26996" y="9305"/>
                  </a:lnTo>
                  <a:lnTo>
                    <a:pt x="27278" y="10080"/>
                  </a:lnTo>
                  <a:lnTo>
                    <a:pt x="27489" y="10856"/>
                  </a:lnTo>
                  <a:lnTo>
                    <a:pt x="27771" y="12406"/>
                  </a:lnTo>
                  <a:lnTo>
                    <a:pt x="27348" y="11631"/>
                  </a:lnTo>
                  <a:lnTo>
                    <a:pt x="26996" y="10856"/>
                  </a:lnTo>
                  <a:lnTo>
                    <a:pt x="26502" y="10151"/>
                  </a:lnTo>
                  <a:lnTo>
                    <a:pt x="26009" y="9516"/>
                  </a:lnTo>
                  <a:lnTo>
                    <a:pt x="25022" y="8177"/>
                  </a:lnTo>
                  <a:lnTo>
                    <a:pt x="23894" y="6908"/>
                  </a:lnTo>
                  <a:lnTo>
                    <a:pt x="22837" y="5851"/>
                  </a:lnTo>
                  <a:lnTo>
                    <a:pt x="21850" y="4723"/>
                  </a:lnTo>
                  <a:lnTo>
                    <a:pt x="21427" y="4300"/>
                  </a:lnTo>
                  <a:lnTo>
                    <a:pt x="20864" y="3666"/>
                  </a:lnTo>
                  <a:lnTo>
                    <a:pt x="20652" y="3384"/>
                  </a:lnTo>
                  <a:lnTo>
                    <a:pt x="20511" y="3173"/>
                  </a:lnTo>
                  <a:lnTo>
                    <a:pt x="20582" y="3102"/>
                  </a:lnTo>
                  <a:close/>
                  <a:moveTo>
                    <a:pt x="18185" y="9516"/>
                  </a:moveTo>
                  <a:lnTo>
                    <a:pt x="17480" y="10151"/>
                  </a:lnTo>
                  <a:lnTo>
                    <a:pt x="16776" y="10715"/>
                  </a:lnTo>
                  <a:lnTo>
                    <a:pt x="15930" y="11208"/>
                  </a:lnTo>
                  <a:lnTo>
                    <a:pt x="15084" y="11560"/>
                  </a:lnTo>
                  <a:lnTo>
                    <a:pt x="14238" y="11913"/>
                  </a:lnTo>
                  <a:lnTo>
                    <a:pt x="13322" y="12124"/>
                  </a:lnTo>
                  <a:lnTo>
                    <a:pt x="12406" y="12336"/>
                  </a:lnTo>
                  <a:lnTo>
                    <a:pt x="11489" y="12477"/>
                  </a:lnTo>
                  <a:lnTo>
                    <a:pt x="9586" y="12688"/>
                  </a:lnTo>
                  <a:lnTo>
                    <a:pt x="7754" y="12759"/>
                  </a:lnTo>
                  <a:lnTo>
                    <a:pt x="5851" y="12759"/>
                  </a:lnTo>
                  <a:lnTo>
                    <a:pt x="4018" y="12829"/>
                  </a:lnTo>
                  <a:lnTo>
                    <a:pt x="4582" y="12547"/>
                  </a:lnTo>
                  <a:lnTo>
                    <a:pt x="5287" y="12336"/>
                  </a:lnTo>
                  <a:lnTo>
                    <a:pt x="6062" y="12195"/>
                  </a:lnTo>
                  <a:lnTo>
                    <a:pt x="6978" y="12054"/>
                  </a:lnTo>
                  <a:lnTo>
                    <a:pt x="8670" y="11913"/>
                  </a:lnTo>
                  <a:lnTo>
                    <a:pt x="9445" y="11842"/>
                  </a:lnTo>
                  <a:lnTo>
                    <a:pt x="10150" y="11701"/>
                  </a:lnTo>
                  <a:lnTo>
                    <a:pt x="12124" y="11278"/>
                  </a:lnTo>
                  <a:lnTo>
                    <a:pt x="14168" y="10715"/>
                  </a:lnTo>
                  <a:lnTo>
                    <a:pt x="16212" y="10151"/>
                  </a:lnTo>
                  <a:lnTo>
                    <a:pt x="18185" y="9516"/>
                  </a:lnTo>
                  <a:close/>
                  <a:moveTo>
                    <a:pt x="20511" y="3948"/>
                  </a:moveTo>
                  <a:lnTo>
                    <a:pt x="20864" y="4512"/>
                  </a:lnTo>
                  <a:lnTo>
                    <a:pt x="21216" y="5146"/>
                  </a:lnTo>
                  <a:lnTo>
                    <a:pt x="22062" y="6204"/>
                  </a:lnTo>
                  <a:lnTo>
                    <a:pt x="23824" y="8248"/>
                  </a:lnTo>
                  <a:lnTo>
                    <a:pt x="24881" y="9587"/>
                  </a:lnTo>
                  <a:lnTo>
                    <a:pt x="25797" y="10996"/>
                  </a:lnTo>
                  <a:lnTo>
                    <a:pt x="26220" y="11701"/>
                  </a:lnTo>
                  <a:lnTo>
                    <a:pt x="26573" y="12477"/>
                  </a:lnTo>
                  <a:lnTo>
                    <a:pt x="26925" y="13252"/>
                  </a:lnTo>
                  <a:lnTo>
                    <a:pt x="27207" y="14027"/>
                  </a:lnTo>
                  <a:lnTo>
                    <a:pt x="25022" y="11701"/>
                  </a:lnTo>
                  <a:lnTo>
                    <a:pt x="24035" y="10574"/>
                  </a:lnTo>
                  <a:lnTo>
                    <a:pt x="23119" y="9375"/>
                  </a:lnTo>
                  <a:lnTo>
                    <a:pt x="22344" y="8177"/>
                  </a:lnTo>
                  <a:lnTo>
                    <a:pt x="21568" y="6908"/>
                  </a:lnTo>
                  <a:lnTo>
                    <a:pt x="21286" y="6204"/>
                  </a:lnTo>
                  <a:lnTo>
                    <a:pt x="21005" y="5499"/>
                  </a:lnTo>
                  <a:lnTo>
                    <a:pt x="20723" y="4723"/>
                  </a:lnTo>
                  <a:lnTo>
                    <a:pt x="20511" y="3948"/>
                  </a:lnTo>
                  <a:close/>
                  <a:moveTo>
                    <a:pt x="12194" y="25657"/>
                  </a:moveTo>
                  <a:lnTo>
                    <a:pt x="9375" y="26855"/>
                  </a:lnTo>
                  <a:lnTo>
                    <a:pt x="6485" y="28195"/>
                  </a:lnTo>
                  <a:lnTo>
                    <a:pt x="4441" y="29181"/>
                  </a:lnTo>
                  <a:lnTo>
                    <a:pt x="2467" y="30098"/>
                  </a:lnTo>
                  <a:lnTo>
                    <a:pt x="3525" y="29252"/>
                  </a:lnTo>
                  <a:lnTo>
                    <a:pt x="4582" y="28406"/>
                  </a:lnTo>
                  <a:lnTo>
                    <a:pt x="5780" y="27701"/>
                  </a:lnTo>
                  <a:lnTo>
                    <a:pt x="6978" y="26996"/>
                  </a:lnTo>
                  <a:lnTo>
                    <a:pt x="8177" y="26503"/>
                  </a:lnTo>
                  <a:lnTo>
                    <a:pt x="9516" y="26080"/>
                  </a:lnTo>
                  <a:lnTo>
                    <a:pt x="10855" y="25798"/>
                  </a:lnTo>
                  <a:lnTo>
                    <a:pt x="12194" y="25657"/>
                  </a:lnTo>
                  <a:close/>
                  <a:moveTo>
                    <a:pt x="12194" y="26855"/>
                  </a:moveTo>
                  <a:lnTo>
                    <a:pt x="11207" y="27701"/>
                  </a:lnTo>
                  <a:lnTo>
                    <a:pt x="10221" y="28477"/>
                  </a:lnTo>
                  <a:lnTo>
                    <a:pt x="9234" y="29181"/>
                  </a:lnTo>
                  <a:lnTo>
                    <a:pt x="8106" y="29816"/>
                  </a:lnTo>
                  <a:lnTo>
                    <a:pt x="7260" y="30239"/>
                  </a:lnTo>
                  <a:lnTo>
                    <a:pt x="6414" y="30591"/>
                  </a:lnTo>
                  <a:lnTo>
                    <a:pt x="5498" y="30873"/>
                  </a:lnTo>
                  <a:lnTo>
                    <a:pt x="4582" y="31155"/>
                  </a:lnTo>
                  <a:lnTo>
                    <a:pt x="3666" y="31296"/>
                  </a:lnTo>
                  <a:lnTo>
                    <a:pt x="2679" y="31437"/>
                  </a:lnTo>
                  <a:lnTo>
                    <a:pt x="1763" y="31578"/>
                  </a:lnTo>
                  <a:lnTo>
                    <a:pt x="846" y="31578"/>
                  </a:lnTo>
                  <a:lnTo>
                    <a:pt x="1269" y="31296"/>
                  </a:lnTo>
                  <a:lnTo>
                    <a:pt x="1833" y="31014"/>
                  </a:lnTo>
                  <a:lnTo>
                    <a:pt x="3172" y="30521"/>
                  </a:lnTo>
                  <a:lnTo>
                    <a:pt x="4652" y="30027"/>
                  </a:lnTo>
                  <a:lnTo>
                    <a:pt x="5780" y="29675"/>
                  </a:lnTo>
                  <a:lnTo>
                    <a:pt x="9022" y="28265"/>
                  </a:lnTo>
                  <a:lnTo>
                    <a:pt x="12194" y="26855"/>
                  </a:lnTo>
                  <a:close/>
                  <a:moveTo>
                    <a:pt x="17762" y="20300"/>
                  </a:moveTo>
                  <a:lnTo>
                    <a:pt x="18608" y="21851"/>
                  </a:lnTo>
                  <a:lnTo>
                    <a:pt x="19383" y="23402"/>
                  </a:lnTo>
                  <a:lnTo>
                    <a:pt x="20018" y="25023"/>
                  </a:lnTo>
                  <a:lnTo>
                    <a:pt x="20652" y="26644"/>
                  </a:lnTo>
                  <a:lnTo>
                    <a:pt x="21780" y="29886"/>
                  </a:lnTo>
                  <a:lnTo>
                    <a:pt x="22485" y="31507"/>
                  </a:lnTo>
                  <a:lnTo>
                    <a:pt x="23190" y="33129"/>
                  </a:lnTo>
                  <a:lnTo>
                    <a:pt x="22414" y="32565"/>
                  </a:lnTo>
                  <a:lnTo>
                    <a:pt x="21639" y="31930"/>
                  </a:lnTo>
                  <a:lnTo>
                    <a:pt x="21005" y="31296"/>
                  </a:lnTo>
                  <a:lnTo>
                    <a:pt x="20370" y="30662"/>
                  </a:lnTo>
                  <a:lnTo>
                    <a:pt x="19806" y="29957"/>
                  </a:lnTo>
                  <a:lnTo>
                    <a:pt x="19313" y="29322"/>
                  </a:lnTo>
                  <a:lnTo>
                    <a:pt x="18890" y="28547"/>
                  </a:lnTo>
                  <a:lnTo>
                    <a:pt x="18467" y="27842"/>
                  </a:lnTo>
                  <a:lnTo>
                    <a:pt x="18115" y="26996"/>
                  </a:lnTo>
                  <a:lnTo>
                    <a:pt x="17833" y="26221"/>
                  </a:lnTo>
                  <a:lnTo>
                    <a:pt x="17621" y="25375"/>
                  </a:lnTo>
                  <a:lnTo>
                    <a:pt x="17480" y="24529"/>
                  </a:lnTo>
                  <a:lnTo>
                    <a:pt x="17410" y="23613"/>
                  </a:lnTo>
                  <a:lnTo>
                    <a:pt x="17339" y="22697"/>
                  </a:lnTo>
                  <a:lnTo>
                    <a:pt x="17339" y="21710"/>
                  </a:lnTo>
                  <a:lnTo>
                    <a:pt x="17480" y="20723"/>
                  </a:lnTo>
                  <a:lnTo>
                    <a:pt x="17480" y="21569"/>
                  </a:lnTo>
                  <a:lnTo>
                    <a:pt x="17480" y="22415"/>
                  </a:lnTo>
                  <a:lnTo>
                    <a:pt x="17551" y="23190"/>
                  </a:lnTo>
                  <a:lnTo>
                    <a:pt x="17692" y="24036"/>
                  </a:lnTo>
                  <a:lnTo>
                    <a:pt x="18115" y="25587"/>
                  </a:lnTo>
                  <a:lnTo>
                    <a:pt x="18608" y="27137"/>
                  </a:lnTo>
                  <a:lnTo>
                    <a:pt x="19172" y="28618"/>
                  </a:lnTo>
                  <a:lnTo>
                    <a:pt x="19524" y="29393"/>
                  </a:lnTo>
                  <a:lnTo>
                    <a:pt x="19736" y="29675"/>
                  </a:lnTo>
                  <a:lnTo>
                    <a:pt x="19877" y="29745"/>
                  </a:lnTo>
                  <a:lnTo>
                    <a:pt x="20159" y="29816"/>
                  </a:lnTo>
                  <a:lnTo>
                    <a:pt x="20511" y="29886"/>
                  </a:lnTo>
                  <a:lnTo>
                    <a:pt x="20652" y="29886"/>
                  </a:lnTo>
                  <a:lnTo>
                    <a:pt x="20723" y="29745"/>
                  </a:lnTo>
                  <a:lnTo>
                    <a:pt x="20793" y="29604"/>
                  </a:lnTo>
                  <a:lnTo>
                    <a:pt x="20723" y="29393"/>
                  </a:lnTo>
                  <a:lnTo>
                    <a:pt x="19806" y="27137"/>
                  </a:lnTo>
                  <a:lnTo>
                    <a:pt x="19031" y="24882"/>
                  </a:lnTo>
                  <a:lnTo>
                    <a:pt x="18397" y="22626"/>
                  </a:lnTo>
                  <a:lnTo>
                    <a:pt x="17762" y="20300"/>
                  </a:lnTo>
                  <a:close/>
                  <a:moveTo>
                    <a:pt x="10503" y="36723"/>
                  </a:moveTo>
                  <a:lnTo>
                    <a:pt x="10080" y="37569"/>
                  </a:lnTo>
                  <a:lnTo>
                    <a:pt x="9516" y="38697"/>
                  </a:lnTo>
                  <a:lnTo>
                    <a:pt x="9304" y="39261"/>
                  </a:lnTo>
                  <a:lnTo>
                    <a:pt x="9163" y="39825"/>
                  </a:lnTo>
                  <a:lnTo>
                    <a:pt x="9093" y="40036"/>
                  </a:lnTo>
                  <a:lnTo>
                    <a:pt x="9163" y="40248"/>
                  </a:lnTo>
                  <a:lnTo>
                    <a:pt x="9234" y="40388"/>
                  </a:lnTo>
                  <a:lnTo>
                    <a:pt x="9304" y="40529"/>
                  </a:lnTo>
                  <a:lnTo>
                    <a:pt x="9516" y="40600"/>
                  </a:lnTo>
                  <a:lnTo>
                    <a:pt x="9657" y="40529"/>
                  </a:lnTo>
                  <a:lnTo>
                    <a:pt x="9868" y="40459"/>
                  </a:lnTo>
                  <a:lnTo>
                    <a:pt x="10009" y="40248"/>
                  </a:lnTo>
                  <a:lnTo>
                    <a:pt x="10362" y="39754"/>
                  </a:lnTo>
                  <a:lnTo>
                    <a:pt x="10714" y="39120"/>
                  </a:lnTo>
                  <a:lnTo>
                    <a:pt x="11278" y="37851"/>
                  </a:lnTo>
                  <a:lnTo>
                    <a:pt x="11630" y="37005"/>
                  </a:lnTo>
                  <a:lnTo>
                    <a:pt x="12053" y="37569"/>
                  </a:lnTo>
                  <a:lnTo>
                    <a:pt x="12406" y="38274"/>
                  </a:lnTo>
                  <a:lnTo>
                    <a:pt x="12547" y="38626"/>
                  </a:lnTo>
                  <a:lnTo>
                    <a:pt x="12617" y="38979"/>
                  </a:lnTo>
                  <a:lnTo>
                    <a:pt x="12617" y="39331"/>
                  </a:lnTo>
                  <a:lnTo>
                    <a:pt x="12617" y="39684"/>
                  </a:lnTo>
                  <a:lnTo>
                    <a:pt x="12476" y="40248"/>
                  </a:lnTo>
                  <a:lnTo>
                    <a:pt x="12265" y="40741"/>
                  </a:lnTo>
                  <a:lnTo>
                    <a:pt x="11983" y="41305"/>
                  </a:lnTo>
                  <a:lnTo>
                    <a:pt x="11630" y="41869"/>
                  </a:lnTo>
                  <a:lnTo>
                    <a:pt x="11207" y="42433"/>
                  </a:lnTo>
                  <a:lnTo>
                    <a:pt x="10714" y="42996"/>
                  </a:lnTo>
                  <a:lnTo>
                    <a:pt x="9657" y="44054"/>
                  </a:lnTo>
                  <a:lnTo>
                    <a:pt x="8458" y="45040"/>
                  </a:lnTo>
                  <a:lnTo>
                    <a:pt x="7824" y="45463"/>
                  </a:lnTo>
                  <a:lnTo>
                    <a:pt x="7260" y="45816"/>
                  </a:lnTo>
                  <a:lnTo>
                    <a:pt x="6626" y="46098"/>
                  </a:lnTo>
                  <a:lnTo>
                    <a:pt x="6062" y="46380"/>
                  </a:lnTo>
                  <a:lnTo>
                    <a:pt x="5498" y="46521"/>
                  </a:lnTo>
                  <a:lnTo>
                    <a:pt x="5005" y="46591"/>
                  </a:lnTo>
                  <a:lnTo>
                    <a:pt x="5287" y="45181"/>
                  </a:lnTo>
                  <a:lnTo>
                    <a:pt x="5639" y="43772"/>
                  </a:lnTo>
                  <a:lnTo>
                    <a:pt x="6062" y="42292"/>
                  </a:lnTo>
                  <a:lnTo>
                    <a:pt x="6626" y="40952"/>
                  </a:lnTo>
                  <a:lnTo>
                    <a:pt x="6978" y="40248"/>
                  </a:lnTo>
                  <a:lnTo>
                    <a:pt x="7331" y="39613"/>
                  </a:lnTo>
                  <a:lnTo>
                    <a:pt x="7754" y="39049"/>
                  </a:lnTo>
                  <a:lnTo>
                    <a:pt x="8177" y="38485"/>
                  </a:lnTo>
                  <a:lnTo>
                    <a:pt x="8670" y="37992"/>
                  </a:lnTo>
                  <a:lnTo>
                    <a:pt x="9234" y="37499"/>
                  </a:lnTo>
                  <a:lnTo>
                    <a:pt x="9868" y="37076"/>
                  </a:lnTo>
                  <a:lnTo>
                    <a:pt x="10503" y="36723"/>
                  </a:lnTo>
                  <a:close/>
                  <a:moveTo>
                    <a:pt x="19947" y="1"/>
                  </a:moveTo>
                  <a:lnTo>
                    <a:pt x="19877" y="706"/>
                  </a:lnTo>
                  <a:lnTo>
                    <a:pt x="19806" y="1552"/>
                  </a:lnTo>
                  <a:lnTo>
                    <a:pt x="19665" y="3455"/>
                  </a:lnTo>
                  <a:lnTo>
                    <a:pt x="19595" y="4441"/>
                  </a:lnTo>
                  <a:lnTo>
                    <a:pt x="19454" y="5358"/>
                  </a:lnTo>
                  <a:lnTo>
                    <a:pt x="19242" y="6133"/>
                  </a:lnTo>
                  <a:lnTo>
                    <a:pt x="19102" y="6485"/>
                  </a:lnTo>
                  <a:lnTo>
                    <a:pt x="18961" y="6767"/>
                  </a:lnTo>
                  <a:lnTo>
                    <a:pt x="18679" y="7120"/>
                  </a:lnTo>
                  <a:lnTo>
                    <a:pt x="18397" y="7331"/>
                  </a:lnTo>
                  <a:lnTo>
                    <a:pt x="18115" y="7472"/>
                  </a:lnTo>
                  <a:lnTo>
                    <a:pt x="17833" y="7543"/>
                  </a:lnTo>
                  <a:lnTo>
                    <a:pt x="16071" y="7543"/>
                  </a:lnTo>
                  <a:lnTo>
                    <a:pt x="15225" y="7613"/>
                  </a:lnTo>
                  <a:lnTo>
                    <a:pt x="14379" y="7754"/>
                  </a:lnTo>
                  <a:lnTo>
                    <a:pt x="12687" y="8177"/>
                  </a:lnTo>
                  <a:lnTo>
                    <a:pt x="10362" y="8882"/>
                  </a:lnTo>
                  <a:lnTo>
                    <a:pt x="8881" y="9305"/>
                  </a:lnTo>
                  <a:lnTo>
                    <a:pt x="7472" y="9869"/>
                  </a:lnTo>
                  <a:lnTo>
                    <a:pt x="6062" y="10503"/>
                  </a:lnTo>
                  <a:lnTo>
                    <a:pt x="5357" y="10856"/>
                  </a:lnTo>
                  <a:lnTo>
                    <a:pt x="4793" y="11208"/>
                  </a:lnTo>
                  <a:lnTo>
                    <a:pt x="4229" y="11631"/>
                  </a:lnTo>
                  <a:lnTo>
                    <a:pt x="3736" y="12054"/>
                  </a:lnTo>
                  <a:lnTo>
                    <a:pt x="3313" y="12477"/>
                  </a:lnTo>
                  <a:lnTo>
                    <a:pt x="3031" y="12900"/>
                  </a:lnTo>
                  <a:lnTo>
                    <a:pt x="2820" y="12970"/>
                  </a:lnTo>
                  <a:lnTo>
                    <a:pt x="2749" y="13182"/>
                  </a:lnTo>
                  <a:lnTo>
                    <a:pt x="2820" y="13675"/>
                  </a:lnTo>
                  <a:lnTo>
                    <a:pt x="3031" y="13604"/>
                  </a:lnTo>
                  <a:lnTo>
                    <a:pt x="5921" y="13604"/>
                  </a:lnTo>
                  <a:lnTo>
                    <a:pt x="9586" y="13675"/>
                  </a:lnTo>
                  <a:lnTo>
                    <a:pt x="10714" y="13604"/>
                  </a:lnTo>
                  <a:lnTo>
                    <a:pt x="11912" y="13463"/>
                  </a:lnTo>
                  <a:lnTo>
                    <a:pt x="13110" y="13252"/>
                  </a:lnTo>
                  <a:lnTo>
                    <a:pt x="14238" y="12970"/>
                  </a:lnTo>
                  <a:lnTo>
                    <a:pt x="15366" y="12618"/>
                  </a:lnTo>
                  <a:lnTo>
                    <a:pt x="16494" y="12124"/>
                  </a:lnTo>
                  <a:lnTo>
                    <a:pt x="17480" y="11490"/>
                  </a:lnTo>
                  <a:lnTo>
                    <a:pt x="17974" y="11137"/>
                  </a:lnTo>
                  <a:lnTo>
                    <a:pt x="18397" y="10785"/>
                  </a:lnTo>
                  <a:lnTo>
                    <a:pt x="17974" y="14098"/>
                  </a:lnTo>
                  <a:lnTo>
                    <a:pt x="17621" y="16212"/>
                  </a:lnTo>
                  <a:lnTo>
                    <a:pt x="17269" y="18327"/>
                  </a:lnTo>
                  <a:lnTo>
                    <a:pt x="16776" y="20441"/>
                  </a:lnTo>
                  <a:lnTo>
                    <a:pt x="16494" y="21428"/>
                  </a:lnTo>
                  <a:lnTo>
                    <a:pt x="16212" y="22274"/>
                  </a:lnTo>
                  <a:lnTo>
                    <a:pt x="15859" y="23120"/>
                  </a:lnTo>
                  <a:lnTo>
                    <a:pt x="15436" y="23825"/>
                  </a:lnTo>
                  <a:lnTo>
                    <a:pt x="15013" y="24389"/>
                  </a:lnTo>
                  <a:lnTo>
                    <a:pt x="14591" y="24811"/>
                  </a:lnTo>
                  <a:lnTo>
                    <a:pt x="14309" y="24952"/>
                  </a:lnTo>
                  <a:lnTo>
                    <a:pt x="14027" y="25093"/>
                  </a:lnTo>
                  <a:lnTo>
                    <a:pt x="13322" y="25234"/>
                  </a:lnTo>
                  <a:lnTo>
                    <a:pt x="12617" y="25305"/>
                  </a:lnTo>
                  <a:lnTo>
                    <a:pt x="10150" y="25305"/>
                  </a:lnTo>
                  <a:lnTo>
                    <a:pt x="9375" y="25375"/>
                  </a:lnTo>
                  <a:lnTo>
                    <a:pt x="8670" y="25516"/>
                  </a:lnTo>
                  <a:lnTo>
                    <a:pt x="7824" y="25798"/>
                  </a:lnTo>
                  <a:lnTo>
                    <a:pt x="6978" y="26151"/>
                  </a:lnTo>
                  <a:lnTo>
                    <a:pt x="6203" y="26503"/>
                  </a:lnTo>
                  <a:lnTo>
                    <a:pt x="5428" y="26926"/>
                  </a:lnTo>
                  <a:lnTo>
                    <a:pt x="4652" y="27349"/>
                  </a:lnTo>
                  <a:lnTo>
                    <a:pt x="3948" y="27842"/>
                  </a:lnTo>
                  <a:lnTo>
                    <a:pt x="2538" y="28970"/>
                  </a:lnTo>
                  <a:lnTo>
                    <a:pt x="1481" y="29816"/>
                  </a:lnTo>
                  <a:lnTo>
                    <a:pt x="705" y="30521"/>
                  </a:lnTo>
                  <a:lnTo>
                    <a:pt x="212" y="31085"/>
                  </a:lnTo>
                  <a:lnTo>
                    <a:pt x="71" y="31366"/>
                  </a:lnTo>
                  <a:lnTo>
                    <a:pt x="0" y="31507"/>
                  </a:lnTo>
                  <a:lnTo>
                    <a:pt x="0" y="31648"/>
                  </a:lnTo>
                  <a:lnTo>
                    <a:pt x="141" y="31789"/>
                  </a:lnTo>
                  <a:lnTo>
                    <a:pt x="353" y="31930"/>
                  </a:lnTo>
                  <a:lnTo>
                    <a:pt x="635" y="32001"/>
                  </a:lnTo>
                  <a:lnTo>
                    <a:pt x="1622" y="32071"/>
                  </a:lnTo>
                  <a:lnTo>
                    <a:pt x="2961" y="32001"/>
                  </a:lnTo>
                  <a:lnTo>
                    <a:pt x="3807" y="31930"/>
                  </a:lnTo>
                  <a:lnTo>
                    <a:pt x="4652" y="31860"/>
                  </a:lnTo>
                  <a:lnTo>
                    <a:pt x="5498" y="31648"/>
                  </a:lnTo>
                  <a:lnTo>
                    <a:pt x="6273" y="31437"/>
                  </a:lnTo>
                  <a:lnTo>
                    <a:pt x="7049" y="31226"/>
                  </a:lnTo>
                  <a:lnTo>
                    <a:pt x="7824" y="30873"/>
                  </a:lnTo>
                  <a:lnTo>
                    <a:pt x="9304" y="30168"/>
                  </a:lnTo>
                  <a:lnTo>
                    <a:pt x="10784" y="29322"/>
                  </a:lnTo>
                  <a:lnTo>
                    <a:pt x="12124" y="28336"/>
                  </a:lnTo>
                  <a:lnTo>
                    <a:pt x="13392" y="27278"/>
                  </a:lnTo>
                  <a:lnTo>
                    <a:pt x="14661" y="26151"/>
                  </a:lnTo>
                  <a:lnTo>
                    <a:pt x="13956" y="28265"/>
                  </a:lnTo>
                  <a:lnTo>
                    <a:pt x="13322" y="30450"/>
                  </a:lnTo>
                  <a:lnTo>
                    <a:pt x="12899" y="31507"/>
                  </a:lnTo>
                  <a:lnTo>
                    <a:pt x="12476" y="32565"/>
                  </a:lnTo>
                  <a:lnTo>
                    <a:pt x="12053" y="33551"/>
                  </a:lnTo>
                  <a:lnTo>
                    <a:pt x="11489" y="34468"/>
                  </a:lnTo>
                  <a:lnTo>
                    <a:pt x="11137" y="35032"/>
                  </a:lnTo>
                  <a:lnTo>
                    <a:pt x="10714" y="35455"/>
                  </a:lnTo>
                  <a:lnTo>
                    <a:pt x="10221" y="35877"/>
                  </a:lnTo>
                  <a:lnTo>
                    <a:pt x="9727" y="36159"/>
                  </a:lnTo>
                  <a:lnTo>
                    <a:pt x="8740" y="36864"/>
                  </a:lnTo>
                  <a:lnTo>
                    <a:pt x="8247" y="37287"/>
                  </a:lnTo>
                  <a:lnTo>
                    <a:pt x="7683" y="37781"/>
                  </a:lnTo>
                  <a:lnTo>
                    <a:pt x="7331" y="38133"/>
                  </a:lnTo>
                  <a:lnTo>
                    <a:pt x="6978" y="38697"/>
                  </a:lnTo>
                  <a:lnTo>
                    <a:pt x="6133" y="40107"/>
                  </a:lnTo>
                  <a:lnTo>
                    <a:pt x="5216" y="41798"/>
                  </a:lnTo>
                  <a:lnTo>
                    <a:pt x="4864" y="42644"/>
                  </a:lnTo>
                  <a:lnTo>
                    <a:pt x="4511" y="43490"/>
                  </a:lnTo>
                  <a:lnTo>
                    <a:pt x="4300" y="44336"/>
                  </a:lnTo>
                  <a:lnTo>
                    <a:pt x="4159" y="45111"/>
                  </a:lnTo>
                  <a:lnTo>
                    <a:pt x="4159" y="45816"/>
                  </a:lnTo>
                  <a:lnTo>
                    <a:pt x="4159" y="46098"/>
                  </a:lnTo>
                  <a:lnTo>
                    <a:pt x="4229" y="46380"/>
                  </a:lnTo>
                  <a:lnTo>
                    <a:pt x="4370" y="46591"/>
                  </a:lnTo>
                  <a:lnTo>
                    <a:pt x="4511" y="46803"/>
                  </a:lnTo>
                  <a:lnTo>
                    <a:pt x="4723" y="46944"/>
                  </a:lnTo>
                  <a:lnTo>
                    <a:pt x="4934" y="47084"/>
                  </a:lnTo>
                  <a:lnTo>
                    <a:pt x="5216" y="47155"/>
                  </a:lnTo>
                  <a:lnTo>
                    <a:pt x="5992" y="47155"/>
                  </a:lnTo>
                  <a:lnTo>
                    <a:pt x="6414" y="47014"/>
                  </a:lnTo>
                  <a:lnTo>
                    <a:pt x="7049" y="46803"/>
                  </a:lnTo>
                  <a:lnTo>
                    <a:pt x="7683" y="46521"/>
                  </a:lnTo>
                  <a:lnTo>
                    <a:pt x="8388" y="46168"/>
                  </a:lnTo>
                  <a:lnTo>
                    <a:pt x="9093" y="45745"/>
                  </a:lnTo>
                  <a:lnTo>
                    <a:pt x="9798" y="45252"/>
                  </a:lnTo>
                  <a:lnTo>
                    <a:pt x="10432" y="44688"/>
                  </a:lnTo>
                  <a:lnTo>
                    <a:pt x="11066" y="44124"/>
                  </a:lnTo>
                  <a:lnTo>
                    <a:pt x="11630" y="43490"/>
                  </a:lnTo>
                  <a:lnTo>
                    <a:pt x="12194" y="42855"/>
                  </a:lnTo>
                  <a:lnTo>
                    <a:pt x="12687" y="42151"/>
                  </a:lnTo>
                  <a:lnTo>
                    <a:pt x="13040" y="41446"/>
                  </a:lnTo>
                  <a:lnTo>
                    <a:pt x="13392" y="40741"/>
                  </a:lnTo>
                  <a:lnTo>
                    <a:pt x="13604" y="40036"/>
                  </a:lnTo>
                  <a:lnTo>
                    <a:pt x="13674" y="39261"/>
                  </a:lnTo>
                  <a:lnTo>
                    <a:pt x="13674" y="38556"/>
                  </a:lnTo>
                  <a:lnTo>
                    <a:pt x="13533" y="37851"/>
                  </a:lnTo>
                  <a:lnTo>
                    <a:pt x="13392" y="37640"/>
                  </a:lnTo>
                  <a:lnTo>
                    <a:pt x="13181" y="37358"/>
                  </a:lnTo>
                  <a:lnTo>
                    <a:pt x="12758" y="36794"/>
                  </a:lnTo>
                  <a:lnTo>
                    <a:pt x="12335" y="36300"/>
                  </a:lnTo>
                  <a:lnTo>
                    <a:pt x="12194" y="36018"/>
                  </a:lnTo>
                  <a:lnTo>
                    <a:pt x="12124" y="35807"/>
                  </a:lnTo>
                  <a:lnTo>
                    <a:pt x="12194" y="35455"/>
                  </a:lnTo>
                  <a:lnTo>
                    <a:pt x="12335" y="34961"/>
                  </a:lnTo>
                  <a:lnTo>
                    <a:pt x="12828" y="33763"/>
                  </a:lnTo>
                  <a:lnTo>
                    <a:pt x="13815" y="31719"/>
                  </a:lnTo>
                  <a:lnTo>
                    <a:pt x="14591" y="29675"/>
                  </a:lnTo>
                  <a:lnTo>
                    <a:pt x="15295" y="27560"/>
                  </a:lnTo>
                  <a:lnTo>
                    <a:pt x="16000" y="25516"/>
                  </a:lnTo>
                  <a:lnTo>
                    <a:pt x="16635" y="23402"/>
                  </a:lnTo>
                  <a:lnTo>
                    <a:pt x="16635" y="24177"/>
                  </a:lnTo>
                  <a:lnTo>
                    <a:pt x="16705" y="24952"/>
                  </a:lnTo>
                  <a:lnTo>
                    <a:pt x="16846" y="25728"/>
                  </a:lnTo>
                  <a:lnTo>
                    <a:pt x="16987" y="26503"/>
                  </a:lnTo>
                  <a:lnTo>
                    <a:pt x="17198" y="27208"/>
                  </a:lnTo>
                  <a:lnTo>
                    <a:pt x="17480" y="27983"/>
                  </a:lnTo>
                  <a:lnTo>
                    <a:pt x="17762" y="28688"/>
                  </a:lnTo>
                  <a:lnTo>
                    <a:pt x="18115" y="29393"/>
                  </a:lnTo>
                  <a:lnTo>
                    <a:pt x="18538" y="30027"/>
                  </a:lnTo>
                  <a:lnTo>
                    <a:pt x="18961" y="30662"/>
                  </a:lnTo>
                  <a:lnTo>
                    <a:pt x="19454" y="31296"/>
                  </a:lnTo>
                  <a:lnTo>
                    <a:pt x="20018" y="31860"/>
                  </a:lnTo>
                  <a:lnTo>
                    <a:pt x="20582" y="32353"/>
                  </a:lnTo>
                  <a:lnTo>
                    <a:pt x="21216" y="32847"/>
                  </a:lnTo>
                  <a:lnTo>
                    <a:pt x="21850" y="33270"/>
                  </a:lnTo>
                  <a:lnTo>
                    <a:pt x="22555" y="33622"/>
                  </a:lnTo>
                  <a:lnTo>
                    <a:pt x="23049" y="33904"/>
                  </a:lnTo>
                  <a:lnTo>
                    <a:pt x="23612" y="34045"/>
                  </a:lnTo>
                  <a:lnTo>
                    <a:pt x="23894" y="34115"/>
                  </a:lnTo>
                  <a:lnTo>
                    <a:pt x="24106" y="34115"/>
                  </a:lnTo>
                  <a:lnTo>
                    <a:pt x="24317" y="34045"/>
                  </a:lnTo>
                  <a:lnTo>
                    <a:pt x="24458" y="33833"/>
                  </a:lnTo>
                  <a:lnTo>
                    <a:pt x="24458" y="33692"/>
                  </a:lnTo>
                  <a:lnTo>
                    <a:pt x="24458" y="33411"/>
                  </a:lnTo>
                  <a:lnTo>
                    <a:pt x="24247" y="32635"/>
                  </a:lnTo>
                  <a:lnTo>
                    <a:pt x="23965" y="31719"/>
                  </a:lnTo>
                  <a:lnTo>
                    <a:pt x="23542" y="30591"/>
                  </a:lnTo>
                  <a:lnTo>
                    <a:pt x="22767" y="28547"/>
                  </a:lnTo>
                  <a:lnTo>
                    <a:pt x="22203" y="27137"/>
                  </a:lnTo>
                  <a:lnTo>
                    <a:pt x="21780" y="25798"/>
                  </a:lnTo>
                  <a:lnTo>
                    <a:pt x="21216" y="24389"/>
                  </a:lnTo>
                  <a:lnTo>
                    <a:pt x="20652" y="23120"/>
                  </a:lnTo>
                  <a:lnTo>
                    <a:pt x="19877" y="21851"/>
                  </a:lnTo>
                  <a:lnTo>
                    <a:pt x="19454" y="21146"/>
                  </a:lnTo>
                  <a:lnTo>
                    <a:pt x="19102" y="20653"/>
                  </a:lnTo>
                  <a:lnTo>
                    <a:pt x="18467" y="19878"/>
                  </a:lnTo>
                  <a:lnTo>
                    <a:pt x="18256" y="19455"/>
                  </a:lnTo>
                  <a:lnTo>
                    <a:pt x="18115" y="19032"/>
                  </a:lnTo>
                  <a:lnTo>
                    <a:pt x="18044" y="18468"/>
                  </a:lnTo>
                  <a:lnTo>
                    <a:pt x="18044" y="17763"/>
                  </a:lnTo>
                  <a:lnTo>
                    <a:pt x="18185" y="16283"/>
                  </a:lnTo>
                  <a:lnTo>
                    <a:pt x="18397" y="14732"/>
                  </a:lnTo>
                  <a:lnTo>
                    <a:pt x="19031" y="11701"/>
                  </a:lnTo>
                  <a:lnTo>
                    <a:pt x="19595" y="8671"/>
                  </a:lnTo>
                  <a:lnTo>
                    <a:pt x="19877" y="7120"/>
                  </a:lnTo>
                  <a:lnTo>
                    <a:pt x="20018" y="5640"/>
                  </a:lnTo>
                  <a:lnTo>
                    <a:pt x="20370" y="6767"/>
                  </a:lnTo>
                  <a:lnTo>
                    <a:pt x="20793" y="7825"/>
                  </a:lnTo>
                  <a:lnTo>
                    <a:pt x="21286" y="8741"/>
                  </a:lnTo>
                  <a:lnTo>
                    <a:pt x="21921" y="9587"/>
                  </a:lnTo>
                  <a:lnTo>
                    <a:pt x="22555" y="10433"/>
                  </a:lnTo>
                  <a:lnTo>
                    <a:pt x="23331" y="11278"/>
                  </a:lnTo>
                  <a:lnTo>
                    <a:pt x="24811" y="12900"/>
                  </a:lnTo>
                  <a:lnTo>
                    <a:pt x="25868" y="14239"/>
                  </a:lnTo>
                  <a:lnTo>
                    <a:pt x="26432" y="14944"/>
                  </a:lnTo>
                  <a:lnTo>
                    <a:pt x="27066" y="15507"/>
                  </a:lnTo>
                  <a:lnTo>
                    <a:pt x="27348" y="15789"/>
                  </a:lnTo>
                  <a:lnTo>
                    <a:pt x="27701" y="15930"/>
                  </a:lnTo>
                  <a:lnTo>
                    <a:pt x="27982" y="16001"/>
                  </a:lnTo>
                  <a:lnTo>
                    <a:pt x="28194" y="15930"/>
                  </a:lnTo>
                  <a:lnTo>
                    <a:pt x="28476" y="15860"/>
                  </a:lnTo>
                  <a:lnTo>
                    <a:pt x="28687" y="15578"/>
                  </a:lnTo>
                  <a:lnTo>
                    <a:pt x="28899" y="15226"/>
                  </a:lnTo>
                  <a:lnTo>
                    <a:pt x="29110" y="14662"/>
                  </a:lnTo>
                  <a:lnTo>
                    <a:pt x="29181" y="14168"/>
                  </a:lnTo>
                  <a:lnTo>
                    <a:pt x="29251" y="13675"/>
                  </a:lnTo>
                  <a:lnTo>
                    <a:pt x="29251" y="13111"/>
                  </a:lnTo>
                  <a:lnTo>
                    <a:pt x="29181" y="12477"/>
                  </a:lnTo>
                  <a:lnTo>
                    <a:pt x="28969" y="11278"/>
                  </a:lnTo>
                  <a:lnTo>
                    <a:pt x="28617" y="10080"/>
                  </a:lnTo>
                  <a:lnTo>
                    <a:pt x="28123" y="8811"/>
                  </a:lnTo>
                  <a:lnTo>
                    <a:pt x="27630" y="7684"/>
                  </a:lnTo>
                  <a:lnTo>
                    <a:pt x="27066" y="6626"/>
                  </a:lnTo>
                  <a:lnTo>
                    <a:pt x="26573" y="5781"/>
                  </a:lnTo>
                  <a:lnTo>
                    <a:pt x="26150" y="5217"/>
                  </a:lnTo>
                  <a:lnTo>
                    <a:pt x="25516" y="4512"/>
                  </a:lnTo>
                  <a:lnTo>
                    <a:pt x="24670" y="3807"/>
                  </a:lnTo>
                  <a:lnTo>
                    <a:pt x="23753" y="3102"/>
                  </a:lnTo>
                  <a:lnTo>
                    <a:pt x="22767" y="2538"/>
                  </a:lnTo>
                  <a:lnTo>
                    <a:pt x="22273" y="2256"/>
                  </a:lnTo>
                  <a:lnTo>
                    <a:pt x="21780" y="2115"/>
                  </a:lnTo>
                  <a:lnTo>
                    <a:pt x="21357" y="2045"/>
                  </a:lnTo>
                  <a:lnTo>
                    <a:pt x="20934" y="2045"/>
                  </a:lnTo>
                  <a:lnTo>
                    <a:pt x="20511" y="2186"/>
                  </a:lnTo>
                  <a:lnTo>
                    <a:pt x="20229" y="2397"/>
                  </a:lnTo>
                  <a:lnTo>
                    <a:pt x="20088" y="1129"/>
                  </a:lnTo>
                  <a:lnTo>
                    <a:pt x="19947" y="1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213" name="Google Shape;213;p5"/>
            <p:cNvGrpSpPr/>
            <p:nvPr/>
          </p:nvGrpSpPr>
          <p:grpSpPr>
            <a:xfrm>
              <a:off x="818425" y="1334150"/>
              <a:ext cx="925100" cy="1370950"/>
              <a:chOff x="3112200" y="1334150"/>
              <a:chExt cx="925100" cy="1370950"/>
            </a:xfrm>
          </p:grpSpPr>
          <p:sp>
            <p:nvSpPr>
              <p:cNvPr id="214" name="Google Shape;214;p5"/>
              <p:cNvSpPr/>
              <p:nvPr/>
            </p:nvSpPr>
            <p:spPr>
              <a:xfrm>
                <a:off x="3173850" y="1334150"/>
                <a:ext cx="819400" cy="1279300"/>
              </a:xfrm>
              <a:custGeom>
                <a:rect b="b" l="l" r="r" t="t"/>
                <a:pathLst>
                  <a:path extrusionOk="0" h="51172" w="32776">
                    <a:moveTo>
                      <a:pt x="15155" y="0"/>
                    </a:moveTo>
                    <a:lnTo>
                      <a:pt x="15026" y="431"/>
                    </a:lnTo>
                    <a:lnTo>
                      <a:pt x="15084" y="353"/>
                    </a:lnTo>
                    <a:lnTo>
                      <a:pt x="15155" y="0"/>
                    </a:lnTo>
                    <a:close/>
                    <a:moveTo>
                      <a:pt x="15026" y="431"/>
                    </a:moveTo>
                    <a:lnTo>
                      <a:pt x="14873" y="635"/>
                    </a:lnTo>
                    <a:lnTo>
                      <a:pt x="14380" y="1339"/>
                    </a:lnTo>
                    <a:lnTo>
                      <a:pt x="13957" y="2044"/>
                    </a:lnTo>
                    <a:lnTo>
                      <a:pt x="13745" y="2397"/>
                    </a:lnTo>
                    <a:lnTo>
                      <a:pt x="13604" y="2820"/>
                    </a:lnTo>
                    <a:lnTo>
                      <a:pt x="13252" y="3947"/>
                    </a:lnTo>
                    <a:lnTo>
                      <a:pt x="13040" y="5146"/>
                    </a:lnTo>
                    <a:lnTo>
                      <a:pt x="12970" y="6273"/>
                    </a:lnTo>
                    <a:lnTo>
                      <a:pt x="12899" y="7472"/>
                    </a:lnTo>
                    <a:lnTo>
                      <a:pt x="12970" y="8670"/>
                    </a:lnTo>
                    <a:lnTo>
                      <a:pt x="13181" y="9798"/>
                    </a:lnTo>
                    <a:lnTo>
                      <a:pt x="13463" y="10996"/>
                    </a:lnTo>
                    <a:lnTo>
                      <a:pt x="13816" y="12124"/>
                    </a:lnTo>
                    <a:lnTo>
                      <a:pt x="14098" y="13251"/>
                    </a:lnTo>
                    <a:lnTo>
                      <a:pt x="14380" y="14379"/>
                    </a:lnTo>
                    <a:lnTo>
                      <a:pt x="14591" y="15436"/>
                    </a:lnTo>
                    <a:lnTo>
                      <a:pt x="14662" y="16564"/>
                    </a:lnTo>
                    <a:lnTo>
                      <a:pt x="14662" y="17128"/>
                    </a:lnTo>
                    <a:lnTo>
                      <a:pt x="14591" y="17692"/>
                    </a:lnTo>
                    <a:lnTo>
                      <a:pt x="14380" y="18115"/>
                    </a:lnTo>
                    <a:lnTo>
                      <a:pt x="14168" y="18538"/>
                    </a:lnTo>
                    <a:lnTo>
                      <a:pt x="13886" y="18820"/>
                    </a:lnTo>
                    <a:lnTo>
                      <a:pt x="13604" y="19172"/>
                    </a:lnTo>
                    <a:lnTo>
                      <a:pt x="13252" y="19383"/>
                    </a:lnTo>
                    <a:lnTo>
                      <a:pt x="12829" y="19595"/>
                    </a:lnTo>
                    <a:lnTo>
                      <a:pt x="11983" y="19947"/>
                    </a:lnTo>
                    <a:lnTo>
                      <a:pt x="10996" y="20229"/>
                    </a:lnTo>
                    <a:lnTo>
                      <a:pt x="9023" y="20652"/>
                    </a:lnTo>
                    <a:lnTo>
                      <a:pt x="7190" y="21146"/>
                    </a:lnTo>
                    <a:lnTo>
                      <a:pt x="4018" y="22132"/>
                    </a:lnTo>
                    <a:lnTo>
                      <a:pt x="2468" y="22696"/>
                    </a:lnTo>
                    <a:lnTo>
                      <a:pt x="1129" y="23260"/>
                    </a:lnTo>
                    <a:lnTo>
                      <a:pt x="635" y="23472"/>
                    </a:lnTo>
                    <a:lnTo>
                      <a:pt x="212" y="23754"/>
                    </a:lnTo>
                    <a:lnTo>
                      <a:pt x="1" y="23965"/>
                    </a:lnTo>
                    <a:lnTo>
                      <a:pt x="1" y="24035"/>
                    </a:lnTo>
                    <a:lnTo>
                      <a:pt x="1" y="24106"/>
                    </a:lnTo>
                    <a:lnTo>
                      <a:pt x="494" y="23965"/>
                    </a:lnTo>
                    <a:lnTo>
                      <a:pt x="1763" y="23613"/>
                    </a:lnTo>
                    <a:lnTo>
                      <a:pt x="5851" y="22555"/>
                    </a:lnTo>
                    <a:lnTo>
                      <a:pt x="10080" y="21568"/>
                    </a:lnTo>
                    <a:lnTo>
                      <a:pt x="12477" y="21075"/>
                    </a:lnTo>
                    <a:lnTo>
                      <a:pt x="11490" y="23331"/>
                    </a:lnTo>
                    <a:lnTo>
                      <a:pt x="10785" y="25163"/>
                    </a:lnTo>
                    <a:lnTo>
                      <a:pt x="10010" y="27207"/>
                    </a:lnTo>
                    <a:lnTo>
                      <a:pt x="9305" y="29251"/>
                    </a:lnTo>
                    <a:lnTo>
                      <a:pt x="8811" y="31013"/>
                    </a:lnTo>
                    <a:lnTo>
                      <a:pt x="8670" y="31718"/>
                    </a:lnTo>
                    <a:lnTo>
                      <a:pt x="8670" y="32353"/>
                    </a:lnTo>
                    <a:lnTo>
                      <a:pt x="8670" y="32705"/>
                    </a:lnTo>
                    <a:lnTo>
                      <a:pt x="8741" y="32846"/>
                    </a:lnTo>
                    <a:lnTo>
                      <a:pt x="8882" y="32916"/>
                    </a:lnTo>
                    <a:lnTo>
                      <a:pt x="8952" y="32916"/>
                    </a:lnTo>
                    <a:lnTo>
                      <a:pt x="9093" y="32705"/>
                    </a:lnTo>
                    <a:lnTo>
                      <a:pt x="9446" y="32071"/>
                    </a:lnTo>
                    <a:lnTo>
                      <a:pt x="10362" y="29815"/>
                    </a:lnTo>
                    <a:lnTo>
                      <a:pt x="11701" y="26220"/>
                    </a:lnTo>
                    <a:lnTo>
                      <a:pt x="11983" y="27207"/>
                    </a:lnTo>
                    <a:lnTo>
                      <a:pt x="12265" y="28265"/>
                    </a:lnTo>
                    <a:lnTo>
                      <a:pt x="12617" y="29322"/>
                    </a:lnTo>
                    <a:lnTo>
                      <a:pt x="12758" y="30379"/>
                    </a:lnTo>
                    <a:lnTo>
                      <a:pt x="13181" y="32071"/>
                    </a:lnTo>
                    <a:lnTo>
                      <a:pt x="12970" y="32141"/>
                    </a:lnTo>
                    <a:lnTo>
                      <a:pt x="12829" y="32282"/>
                    </a:lnTo>
                    <a:lnTo>
                      <a:pt x="12758" y="32494"/>
                    </a:lnTo>
                    <a:lnTo>
                      <a:pt x="12688" y="32705"/>
                    </a:lnTo>
                    <a:lnTo>
                      <a:pt x="12899" y="33339"/>
                    </a:lnTo>
                    <a:lnTo>
                      <a:pt x="13040" y="33621"/>
                    </a:lnTo>
                    <a:lnTo>
                      <a:pt x="13181" y="33762"/>
                    </a:lnTo>
                    <a:lnTo>
                      <a:pt x="13322" y="33903"/>
                    </a:lnTo>
                    <a:lnTo>
                      <a:pt x="13604" y="33903"/>
                    </a:lnTo>
                    <a:lnTo>
                      <a:pt x="13675" y="33833"/>
                    </a:lnTo>
                    <a:lnTo>
                      <a:pt x="13957" y="33621"/>
                    </a:lnTo>
                    <a:lnTo>
                      <a:pt x="14168" y="33269"/>
                    </a:lnTo>
                    <a:lnTo>
                      <a:pt x="14380" y="32705"/>
                    </a:lnTo>
                    <a:lnTo>
                      <a:pt x="14450" y="32141"/>
                    </a:lnTo>
                    <a:lnTo>
                      <a:pt x="14450" y="31718"/>
                    </a:lnTo>
                    <a:lnTo>
                      <a:pt x="14380" y="31225"/>
                    </a:lnTo>
                    <a:lnTo>
                      <a:pt x="14309" y="30802"/>
                    </a:lnTo>
                    <a:lnTo>
                      <a:pt x="14168" y="30379"/>
                    </a:lnTo>
                    <a:lnTo>
                      <a:pt x="13745" y="29533"/>
                    </a:lnTo>
                    <a:lnTo>
                      <a:pt x="13322" y="28687"/>
                    </a:lnTo>
                    <a:lnTo>
                      <a:pt x="12829" y="27842"/>
                    </a:lnTo>
                    <a:lnTo>
                      <a:pt x="12477" y="27066"/>
                    </a:lnTo>
                    <a:lnTo>
                      <a:pt x="12124" y="26220"/>
                    </a:lnTo>
                    <a:lnTo>
                      <a:pt x="12054" y="25868"/>
                    </a:lnTo>
                    <a:lnTo>
                      <a:pt x="11983" y="25445"/>
                    </a:lnTo>
                    <a:lnTo>
                      <a:pt x="11983" y="25093"/>
                    </a:lnTo>
                    <a:lnTo>
                      <a:pt x="12054" y="24740"/>
                    </a:lnTo>
                    <a:lnTo>
                      <a:pt x="12336" y="23824"/>
                    </a:lnTo>
                    <a:lnTo>
                      <a:pt x="12829" y="22908"/>
                    </a:lnTo>
                    <a:lnTo>
                      <a:pt x="13322" y="21921"/>
                    </a:lnTo>
                    <a:lnTo>
                      <a:pt x="13886" y="20934"/>
                    </a:lnTo>
                    <a:lnTo>
                      <a:pt x="14521" y="20088"/>
                    </a:lnTo>
                    <a:lnTo>
                      <a:pt x="15507" y="18749"/>
                    </a:lnTo>
                    <a:lnTo>
                      <a:pt x="16706" y="21709"/>
                    </a:lnTo>
                    <a:lnTo>
                      <a:pt x="17974" y="24670"/>
                    </a:lnTo>
                    <a:lnTo>
                      <a:pt x="20653" y="30520"/>
                    </a:lnTo>
                    <a:lnTo>
                      <a:pt x="21428" y="32212"/>
                    </a:lnTo>
                    <a:lnTo>
                      <a:pt x="21639" y="32846"/>
                    </a:lnTo>
                    <a:lnTo>
                      <a:pt x="21710" y="33410"/>
                    </a:lnTo>
                    <a:lnTo>
                      <a:pt x="21710" y="33974"/>
                    </a:lnTo>
                    <a:lnTo>
                      <a:pt x="21569" y="34538"/>
                    </a:lnTo>
                    <a:lnTo>
                      <a:pt x="21216" y="35242"/>
                    </a:lnTo>
                    <a:lnTo>
                      <a:pt x="20794" y="36088"/>
                    </a:lnTo>
                    <a:lnTo>
                      <a:pt x="20300" y="37146"/>
                    </a:lnTo>
                    <a:lnTo>
                      <a:pt x="19877" y="38203"/>
                    </a:lnTo>
                    <a:lnTo>
                      <a:pt x="19666" y="38626"/>
                    </a:lnTo>
                    <a:lnTo>
                      <a:pt x="19384" y="39119"/>
                    </a:lnTo>
                    <a:lnTo>
                      <a:pt x="19032" y="39472"/>
                    </a:lnTo>
                    <a:lnTo>
                      <a:pt x="18609" y="39824"/>
                    </a:lnTo>
                    <a:lnTo>
                      <a:pt x="18186" y="40035"/>
                    </a:lnTo>
                    <a:lnTo>
                      <a:pt x="17692" y="40317"/>
                    </a:lnTo>
                    <a:lnTo>
                      <a:pt x="16565" y="40811"/>
                    </a:lnTo>
                    <a:lnTo>
                      <a:pt x="14521" y="41586"/>
                    </a:lnTo>
                    <a:lnTo>
                      <a:pt x="14239" y="41586"/>
                    </a:lnTo>
                    <a:lnTo>
                      <a:pt x="13957" y="41516"/>
                    </a:lnTo>
                    <a:lnTo>
                      <a:pt x="13322" y="41445"/>
                    </a:lnTo>
                    <a:lnTo>
                      <a:pt x="13040" y="41516"/>
                    </a:lnTo>
                    <a:lnTo>
                      <a:pt x="12829" y="41657"/>
                    </a:lnTo>
                    <a:lnTo>
                      <a:pt x="12758" y="41798"/>
                    </a:lnTo>
                    <a:lnTo>
                      <a:pt x="12688" y="41938"/>
                    </a:lnTo>
                    <a:lnTo>
                      <a:pt x="12688" y="42432"/>
                    </a:lnTo>
                    <a:lnTo>
                      <a:pt x="12758" y="42784"/>
                    </a:lnTo>
                    <a:lnTo>
                      <a:pt x="12899" y="42996"/>
                    </a:lnTo>
                    <a:lnTo>
                      <a:pt x="13181" y="43066"/>
                    </a:lnTo>
                    <a:lnTo>
                      <a:pt x="13604" y="43137"/>
                    </a:lnTo>
                    <a:lnTo>
                      <a:pt x="14027" y="43066"/>
                    </a:lnTo>
                    <a:lnTo>
                      <a:pt x="14450" y="42925"/>
                    </a:lnTo>
                    <a:lnTo>
                      <a:pt x="15507" y="42502"/>
                    </a:lnTo>
                    <a:lnTo>
                      <a:pt x="16635" y="42009"/>
                    </a:lnTo>
                    <a:lnTo>
                      <a:pt x="17622" y="41516"/>
                    </a:lnTo>
                    <a:lnTo>
                      <a:pt x="18468" y="41093"/>
                    </a:lnTo>
                    <a:lnTo>
                      <a:pt x="19032" y="40881"/>
                    </a:lnTo>
                    <a:lnTo>
                      <a:pt x="18820" y="41868"/>
                    </a:lnTo>
                    <a:lnTo>
                      <a:pt x="18750" y="43066"/>
                    </a:lnTo>
                    <a:lnTo>
                      <a:pt x="18609" y="44194"/>
                    </a:lnTo>
                    <a:lnTo>
                      <a:pt x="18538" y="44687"/>
                    </a:lnTo>
                    <a:lnTo>
                      <a:pt x="18327" y="45181"/>
                    </a:lnTo>
                    <a:lnTo>
                      <a:pt x="18186" y="45463"/>
                    </a:lnTo>
                    <a:lnTo>
                      <a:pt x="18045" y="45745"/>
                    </a:lnTo>
                    <a:lnTo>
                      <a:pt x="17551" y="46238"/>
                    </a:lnTo>
                    <a:lnTo>
                      <a:pt x="17410" y="46449"/>
                    </a:lnTo>
                    <a:lnTo>
                      <a:pt x="17199" y="46802"/>
                    </a:lnTo>
                    <a:lnTo>
                      <a:pt x="17128" y="47084"/>
                    </a:lnTo>
                    <a:lnTo>
                      <a:pt x="17058" y="47436"/>
                    </a:lnTo>
                    <a:lnTo>
                      <a:pt x="17058" y="47859"/>
                    </a:lnTo>
                    <a:lnTo>
                      <a:pt x="17128" y="48212"/>
                    </a:lnTo>
                    <a:lnTo>
                      <a:pt x="17269" y="48494"/>
                    </a:lnTo>
                    <a:lnTo>
                      <a:pt x="17410" y="48705"/>
                    </a:lnTo>
                    <a:lnTo>
                      <a:pt x="17551" y="48846"/>
                    </a:lnTo>
                    <a:lnTo>
                      <a:pt x="17763" y="48987"/>
                    </a:lnTo>
                    <a:lnTo>
                      <a:pt x="18256" y="48987"/>
                    </a:lnTo>
                    <a:lnTo>
                      <a:pt x="18750" y="48846"/>
                    </a:lnTo>
                    <a:lnTo>
                      <a:pt x="19243" y="48494"/>
                    </a:lnTo>
                    <a:lnTo>
                      <a:pt x="19666" y="48071"/>
                    </a:lnTo>
                    <a:lnTo>
                      <a:pt x="20018" y="47507"/>
                    </a:lnTo>
                    <a:lnTo>
                      <a:pt x="20018" y="47366"/>
                    </a:lnTo>
                    <a:lnTo>
                      <a:pt x="20018" y="47154"/>
                    </a:lnTo>
                    <a:lnTo>
                      <a:pt x="19948" y="46943"/>
                    </a:lnTo>
                    <a:lnTo>
                      <a:pt x="19877" y="46661"/>
                    </a:lnTo>
                    <a:lnTo>
                      <a:pt x="19807" y="46379"/>
                    </a:lnTo>
                    <a:lnTo>
                      <a:pt x="19807" y="45745"/>
                    </a:lnTo>
                    <a:lnTo>
                      <a:pt x="19736" y="44969"/>
                    </a:lnTo>
                    <a:lnTo>
                      <a:pt x="19666" y="44123"/>
                    </a:lnTo>
                    <a:lnTo>
                      <a:pt x="19736" y="43348"/>
                    </a:lnTo>
                    <a:lnTo>
                      <a:pt x="19877" y="42150"/>
                    </a:lnTo>
                    <a:lnTo>
                      <a:pt x="20159" y="41022"/>
                    </a:lnTo>
                    <a:lnTo>
                      <a:pt x="20794" y="38767"/>
                    </a:lnTo>
                    <a:lnTo>
                      <a:pt x="21498" y="36511"/>
                    </a:lnTo>
                    <a:lnTo>
                      <a:pt x="22344" y="34326"/>
                    </a:lnTo>
                    <a:lnTo>
                      <a:pt x="23190" y="36441"/>
                    </a:lnTo>
                    <a:lnTo>
                      <a:pt x="24036" y="38555"/>
                    </a:lnTo>
                    <a:lnTo>
                      <a:pt x="24811" y="40740"/>
                    </a:lnTo>
                    <a:lnTo>
                      <a:pt x="25446" y="42925"/>
                    </a:lnTo>
                    <a:lnTo>
                      <a:pt x="25516" y="43630"/>
                    </a:lnTo>
                    <a:lnTo>
                      <a:pt x="25657" y="44687"/>
                    </a:lnTo>
                    <a:lnTo>
                      <a:pt x="25868" y="47366"/>
                    </a:lnTo>
                    <a:lnTo>
                      <a:pt x="26080" y="48775"/>
                    </a:lnTo>
                    <a:lnTo>
                      <a:pt x="26221" y="49903"/>
                    </a:lnTo>
                    <a:lnTo>
                      <a:pt x="26432" y="50819"/>
                    </a:lnTo>
                    <a:lnTo>
                      <a:pt x="26573" y="51031"/>
                    </a:lnTo>
                    <a:lnTo>
                      <a:pt x="26714" y="51172"/>
                    </a:lnTo>
                    <a:lnTo>
                      <a:pt x="27208" y="51172"/>
                    </a:lnTo>
                    <a:lnTo>
                      <a:pt x="27349" y="51031"/>
                    </a:lnTo>
                    <a:lnTo>
                      <a:pt x="27490" y="50890"/>
                    </a:lnTo>
                    <a:lnTo>
                      <a:pt x="27630" y="50608"/>
                    </a:lnTo>
                    <a:lnTo>
                      <a:pt x="27701" y="50326"/>
                    </a:lnTo>
                    <a:lnTo>
                      <a:pt x="27771" y="49480"/>
                    </a:lnTo>
                    <a:lnTo>
                      <a:pt x="27771" y="48494"/>
                    </a:lnTo>
                    <a:lnTo>
                      <a:pt x="27630" y="47366"/>
                    </a:lnTo>
                    <a:lnTo>
                      <a:pt x="27490" y="46168"/>
                    </a:lnTo>
                    <a:lnTo>
                      <a:pt x="27208" y="44828"/>
                    </a:lnTo>
                    <a:lnTo>
                      <a:pt x="26644" y="42150"/>
                    </a:lnTo>
                    <a:lnTo>
                      <a:pt x="25939" y="39753"/>
                    </a:lnTo>
                    <a:lnTo>
                      <a:pt x="25375" y="37850"/>
                    </a:lnTo>
                    <a:lnTo>
                      <a:pt x="25023" y="36793"/>
                    </a:lnTo>
                    <a:lnTo>
                      <a:pt x="25023" y="36793"/>
                    </a:lnTo>
                    <a:lnTo>
                      <a:pt x="25586" y="37075"/>
                    </a:lnTo>
                    <a:lnTo>
                      <a:pt x="26080" y="37216"/>
                    </a:lnTo>
                    <a:lnTo>
                      <a:pt x="27208" y="37568"/>
                    </a:lnTo>
                    <a:lnTo>
                      <a:pt x="27701" y="37780"/>
                    </a:lnTo>
                    <a:lnTo>
                      <a:pt x="28265" y="37991"/>
                    </a:lnTo>
                    <a:lnTo>
                      <a:pt x="28758" y="38273"/>
                    </a:lnTo>
                    <a:lnTo>
                      <a:pt x="29252" y="38626"/>
                    </a:lnTo>
                    <a:lnTo>
                      <a:pt x="29675" y="39049"/>
                    </a:lnTo>
                    <a:lnTo>
                      <a:pt x="30168" y="39683"/>
                    </a:lnTo>
                    <a:lnTo>
                      <a:pt x="30732" y="40247"/>
                    </a:lnTo>
                    <a:lnTo>
                      <a:pt x="30943" y="40388"/>
                    </a:lnTo>
                    <a:lnTo>
                      <a:pt x="31225" y="40458"/>
                    </a:lnTo>
                    <a:lnTo>
                      <a:pt x="31719" y="40458"/>
                    </a:lnTo>
                    <a:lnTo>
                      <a:pt x="31930" y="40388"/>
                    </a:lnTo>
                    <a:lnTo>
                      <a:pt x="32071" y="40317"/>
                    </a:lnTo>
                    <a:lnTo>
                      <a:pt x="32282" y="40176"/>
                    </a:lnTo>
                    <a:lnTo>
                      <a:pt x="32423" y="40035"/>
                    </a:lnTo>
                    <a:lnTo>
                      <a:pt x="32564" y="39824"/>
                    </a:lnTo>
                    <a:lnTo>
                      <a:pt x="32635" y="39542"/>
                    </a:lnTo>
                    <a:lnTo>
                      <a:pt x="32776" y="38908"/>
                    </a:lnTo>
                    <a:lnTo>
                      <a:pt x="32705" y="38696"/>
                    </a:lnTo>
                    <a:lnTo>
                      <a:pt x="32705" y="38555"/>
                    </a:lnTo>
                    <a:lnTo>
                      <a:pt x="32635" y="38414"/>
                    </a:lnTo>
                    <a:lnTo>
                      <a:pt x="32494" y="38344"/>
                    </a:lnTo>
                    <a:lnTo>
                      <a:pt x="32212" y="38273"/>
                    </a:lnTo>
                    <a:lnTo>
                      <a:pt x="31860" y="38273"/>
                    </a:lnTo>
                    <a:lnTo>
                      <a:pt x="31437" y="38344"/>
                    </a:lnTo>
                    <a:lnTo>
                      <a:pt x="31084" y="38414"/>
                    </a:lnTo>
                    <a:lnTo>
                      <a:pt x="30802" y="38414"/>
                    </a:lnTo>
                    <a:lnTo>
                      <a:pt x="30450" y="38273"/>
                    </a:lnTo>
                    <a:lnTo>
                      <a:pt x="30097" y="38062"/>
                    </a:lnTo>
                    <a:lnTo>
                      <a:pt x="29252" y="37568"/>
                    </a:lnTo>
                    <a:lnTo>
                      <a:pt x="28406" y="37075"/>
                    </a:lnTo>
                    <a:lnTo>
                      <a:pt x="27912" y="36864"/>
                    </a:lnTo>
                    <a:lnTo>
                      <a:pt x="27490" y="36723"/>
                    </a:lnTo>
                    <a:lnTo>
                      <a:pt x="26855" y="36582"/>
                    </a:lnTo>
                    <a:lnTo>
                      <a:pt x="26080" y="36511"/>
                    </a:lnTo>
                    <a:lnTo>
                      <a:pt x="25305" y="36370"/>
                    </a:lnTo>
                    <a:lnTo>
                      <a:pt x="25023" y="36300"/>
                    </a:lnTo>
                    <a:lnTo>
                      <a:pt x="24811" y="36229"/>
                    </a:lnTo>
                    <a:lnTo>
                      <a:pt x="24600" y="36018"/>
                    </a:lnTo>
                    <a:lnTo>
                      <a:pt x="24459" y="35736"/>
                    </a:lnTo>
                    <a:lnTo>
                      <a:pt x="24177" y="35031"/>
                    </a:lnTo>
                    <a:lnTo>
                      <a:pt x="23683" y="33621"/>
                    </a:lnTo>
                    <a:lnTo>
                      <a:pt x="18186" y="21568"/>
                    </a:lnTo>
                    <a:lnTo>
                      <a:pt x="19032" y="21639"/>
                    </a:lnTo>
                    <a:lnTo>
                      <a:pt x="19877" y="21709"/>
                    </a:lnTo>
                    <a:lnTo>
                      <a:pt x="20653" y="21921"/>
                    </a:lnTo>
                    <a:lnTo>
                      <a:pt x="21428" y="22132"/>
                    </a:lnTo>
                    <a:lnTo>
                      <a:pt x="22203" y="22414"/>
                    </a:lnTo>
                    <a:lnTo>
                      <a:pt x="22838" y="22837"/>
                    </a:lnTo>
                    <a:lnTo>
                      <a:pt x="23401" y="23260"/>
                    </a:lnTo>
                    <a:lnTo>
                      <a:pt x="23824" y="23824"/>
                    </a:lnTo>
                    <a:lnTo>
                      <a:pt x="24529" y="25022"/>
                    </a:lnTo>
                    <a:lnTo>
                      <a:pt x="25446" y="26925"/>
                    </a:lnTo>
                    <a:lnTo>
                      <a:pt x="26291" y="28758"/>
                    </a:lnTo>
                    <a:lnTo>
                      <a:pt x="26573" y="29392"/>
                    </a:lnTo>
                    <a:lnTo>
                      <a:pt x="26644" y="29815"/>
                    </a:lnTo>
                    <a:lnTo>
                      <a:pt x="26644" y="29040"/>
                    </a:lnTo>
                    <a:lnTo>
                      <a:pt x="26503" y="28265"/>
                    </a:lnTo>
                    <a:lnTo>
                      <a:pt x="26291" y="27489"/>
                    </a:lnTo>
                    <a:lnTo>
                      <a:pt x="26080" y="26714"/>
                    </a:lnTo>
                    <a:lnTo>
                      <a:pt x="25586" y="25093"/>
                    </a:lnTo>
                    <a:lnTo>
                      <a:pt x="25023" y="23683"/>
                    </a:lnTo>
                    <a:lnTo>
                      <a:pt x="26291" y="24317"/>
                    </a:lnTo>
                    <a:lnTo>
                      <a:pt x="28547" y="25445"/>
                    </a:lnTo>
                    <a:lnTo>
                      <a:pt x="29815" y="26009"/>
                    </a:lnTo>
                    <a:lnTo>
                      <a:pt x="30873" y="26432"/>
                    </a:lnTo>
                    <a:lnTo>
                      <a:pt x="31578" y="26714"/>
                    </a:lnTo>
                    <a:lnTo>
                      <a:pt x="31860" y="26714"/>
                    </a:lnTo>
                    <a:lnTo>
                      <a:pt x="31930" y="26643"/>
                    </a:lnTo>
                    <a:lnTo>
                      <a:pt x="31930" y="26502"/>
                    </a:lnTo>
                    <a:lnTo>
                      <a:pt x="31930" y="26361"/>
                    </a:lnTo>
                    <a:lnTo>
                      <a:pt x="31648" y="26079"/>
                    </a:lnTo>
                    <a:lnTo>
                      <a:pt x="31155" y="25657"/>
                    </a:lnTo>
                    <a:lnTo>
                      <a:pt x="30520" y="25234"/>
                    </a:lnTo>
                    <a:lnTo>
                      <a:pt x="28829" y="24317"/>
                    </a:lnTo>
                    <a:lnTo>
                      <a:pt x="26785" y="23331"/>
                    </a:lnTo>
                    <a:lnTo>
                      <a:pt x="24741" y="22485"/>
                    </a:lnTo>
                    <a:lnTo>
                      <a:pt x="22767" y="21709"/>
                    </a:lnTo>
                    <a:lnTo>
                      <a:pt x="21216" y="21146"/>
                    </a:lnTo>
                    <a:lnTo>
                      <a:pt x="20371" y="20864"/>
                    </a:lnTo>
                    <a:lnTo>
                      <a:pt x="19525" y="20793"/>
                    </a:lnTo>
                    <a:lnTo>
                      <a:pt x="18820" y="20723"/>
                    </a:lnTo>
                    <a:lnTo>
                      <a:pt x="18468" y="20652"/>
                    </a:lnTo>
                    <a:lnTo>
                      <a:pt x="18186" y="20511"/>
                    </a:lnTo>
                    <a:lnTo>
                      <a:pt x="17833" y="20370"/>
                    </a:lnTo>
                    <a:lnTo>
                      <a:pt x="17551" y="20159"/>
                    </a:lnTo>
                    <a:lnTo>
                      <a:pt x="17340" y="19877"/>
                    </a:lnTo>
                    <a:lnTo>
                      <a:pt x="17199" y="19595"/>
                    </a:lnTo>
                    <a:lnTo>
                      <a:pt x="16917" y="18820"/>
                    </a:lnTo>
                    <a:lnTo>
                      <a:pt x="16424" y="17410"/>
                    </a:lnTo>
                    <a:lnTo>
                      <a:pt x="15789" y="15718"/>
                    </a:lnTo>
                    <a:lnTo>
                      <a:pt x="15155" y="13956"/>
                    </a:lnTo>
                    <a:lnTo>
                      <a:pt x="14662" y="12194"/>
                    </a:lnTo>
                    <a:lnTo>
                      <a:pt x="14309" y="10432"/>
                    </a:lnTo>
                    <a:lnTo>
                      <a:pt x="16283" y="10855"/>
                    </a:lnTo>
                    <a:lnTo>
                      <a:pt x="19807" y="11701"/>
                    </a:lnTo>
                    <a:lnTo>
                      <a:pt x="23120" y="12546"/>
                    </a:lnTo>
                    <a:lnTo>
                      <a:pt x="24177" y="12828"/>
                    </a:lnTo>
                    <a:lnTo>
                      <a:pt x="24529" y="12969"/>
                    </a:lnTo>
                    <a:lnTo>
                      <a:pt x="24600" y="12899"/>
                    </a:lnTo>
                    <a:lnTo>
                      <a:pt x="24529" y="12758"/>
                    </a:lnTo>
                    <a:lnTo>
                      <a:pt x="24318" y="12546"/>
                    </a:lnTo>
                    <a:lnTo>
                      <a:pt x="23965" y="12265"/>
                    </a:lnTo>
                    <a:lnTo>
                      <a:pt x="23401" y="12053"/>
                    </a:lnTo>
                    <a:lnTo>
                      <a:pt x="22062" y="11560"/>
                    </a:lnTo>
                    <a:lnTo>
                      <a:pt x="20441" y="11066"/>
                    </a:lnTo>
                    <a:lnTo>
                      <a:pt x="17269" y="10221"/>
                    </a:lnTo>
                    <a:lnTo>
                      <a:pt x="16142" y="9868"/>
                    </a:lnTo>
                    <a:lnTo>
                      <a:pt x="15507" y="9727"/>
                    </a:lnTo>
                    <a:lnTo>
                      <a:pt x="15296" y="9727"/>
                    </a:lnTo>
                    <a:lnTo>
                      <a:pt x="15084" y="9657"/>
                    </a:lnTo>
                    <a:lnTo>
                      <a:pt x="14873" y="9516"/>
                    </a:lnTo>
                    <a:lnTo>
                      <a:pt x="14732" y="9304"/>
                    </a:lnTo>
                    <a:lnTo>
                      <a:pt x="14450" y="8740"/>
                    </a:lnTo>
                    <a:lnTo>
                      <a:pt x="14239" y="8035"/>
                    </a:lnTo>
                    <a:lnTo>
                      <a:pt x="14098" y="7331"/>
                    </a:lnTo>
                    <a:lnTo>
                      <a:pt x="13957" y="6626"/>
                    </a:lnTo>
                    <a:lnTo>
                      <a:pt x="13886" y="5639"/>
                    </a:lnTo>
                    <a:lnTo>
                      <a:pt x="13957" y="4864"/>
                    </a:lnTo>
                    <a:lnTo>
                      <a:pt x="14027" y="4159"/>
                    </a:lnTo>
                    <a:lnTo>
                      <a:pt x="14380" y="2749"/>
                    </a:lnTo>
                    <a:lnTo>
                      <a:pt x="14732" y="1410"/>
                    </a:lnTo>
                    <a:lnTo>
                      <a:pt x="15026" y="43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5" name="Google Shape;215;p5"/>
              <p:cNvSpPr/>
              <p:nvPr/>
            </p:nvSpPr>
            <p:spPr>
              <a:xfrm>
                <a:off x="3757125" y="2555275"/>
                <a:ext cx="58150" cy="59950"/>
              </a:xfrm>
              <a:custGeom>
                <a:rect b="b" l="l" r="r" t="t"/>
                <a:pathLst>
                  <a:path extrusionOk="0" h="2398" w="2326">
                    <a:moveTo>
                      <a:pt x="846" y="1"/>
                    </a:moveTo>
                    <a:lnTo>
                      <a:pt x="564" y="71"/>
                    </a:lnTo>
                    <a:lnTo>
                      <a:pt x="423" y="212"/>
                    </a:lnTo>
                    <a:lnTo>
                      <a:pt x="211" y="424"/>
                    </a:lnTo>
                    <a:lnTo>
                      <a:pt x="141" y="565"/>
                    </a:lnTo>
                    <a:lnTo>
                      <a:pt x="0" y="776"/>
                    </a:lnTo>
                    <a:lnTo>
                      <a:pt x="0" y="1199"/>
                    </a:lnTo>
                    <a:lnTo>
                      <a:pt x="70" y="1693"/>
                    </a:lnTo>
                    <a:lnTo>
                      <a:pt x="141" y="1834"/>
                    </a:lnTo>
                    <a:lnTo>
                      <a:pt x="282" y="2045"/>
                    </a:lnTo>
                    <a:lnTo>
                      <a:pt x="423" y="2186"/>
                    </a:lnTo>
                    <a:lnTo>
                      <a:pt x="634" y="2327"/>
                    </a:lnTo>
                    <a:lnTo>
                      <a:pt x="916" y="2397"/>
                    </a:lnTo>
                    <a:lnTo>
                      <a:pt x="1198" y="2397"/>
                    </a:lnTo>
                    <a:lnTo>
                      <a:pt x="1410" y="2327"/>
                    </a:lnTo>
                    <a:lnTo>
                      <a:pt x="1692" y="2256"/>
                    </a:lnTo>
                    <a:lnTo>
                      <a:pt x="1903" y="2115"/>
                    </a:lnTo>
                    <a:lnTo>
                      <a:pt x="2044" y="1974"/>
                    </a:lnTo>
                    <a:lnTo>
                      <a:pt x="2185" y="1834"/>
                    </a:lnTo>
                    <a:lnTo>
                      <a:pt x="2255" y="1622"/>
                    </a:lnTo>
                    <a:lnTo>
                      <a:pt x="2326" y="1129"/>
                    </a:lnTo>
                    <a:lnTo>
                      <a:pt x="2185" y="706"/>
                    </a:lnTo>
                    <a:lnTo>
                      <a:pt x="2115" y="494"/>
                    </a:lnTo>
                    <a:lnTo>
                      <a:pt x="1974" y="353"/>
                    </a:lnTo>
                    <a:lnTo>
                      <a:pt x="1833" y="212"/>
                    </a:lnTo>
                    <a:lnTo>
                      <a:pt x="1621" y="71"/>
                    </a:lnTo>
                    <a:lnTo>
                      <a:pt x="1339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6" name="Google Shape;216;p5"/>
              <p:cNvSpPr/>
              <p:nvPr/>
            </p:nvSpPr>
            <p:spPr>
              <a:xfrm>
                <a:off x="3764150" y="2631050"/>
                <a:ext cx="75800" cy="74050"/>
              </a:xfrm>
              <a:custGeom>
                <a:rect b="b" l="l" r="r" t="t"/>
                <a:pathLst>
                  <a:path extrusionOk="0" h="2962" w="3032">
                    <a:moveTo>
                      <a:pt x="1199" y="1"/>
                    </a:moveTo>
                    <a:lnTo>
                      <a:pt x="917" y="71"/>
                    </a:lnTo>
                    <a:lnTo>
                      <a:pt x="635" y="212"/>
                    </a:lnTo>
                    <a:lnTo>
                      <a:pt x="424" y="424"/>
                    </a:lnTo>
                    <a:lnTo>
                      <a:pt x="212" y="706"/>
                    </a:lnTo>
                    <a:lnTo>
                      <a:pt x="71" y="988"/>
                    </a:lnTo>
                    <a:lnTo>
                      <a:pt x="1" y="1269"/>
                    </a:lnTo>
                    <a:lnTo>
                      <a:pt x="1" y="1551"/>
                    </a:lnTo>
                    <a:lnTo>
                      <a:pt x="71" y="1763"/>
                    </a:lnTo>
                    <a:lnTo>
                      <a:pt x="142" y="2045"/>
                    </a:lnTo>
                    <a:lnTo>
                      <a:pt x="353" y="2327"/>
                    </a:lnTo>
                    <a:lnTo>
                      <a:pt x="494" y="2538"/>
                    </a:lnTo>
                    <a:lnTo>
                      <a:pt x="706" y="2679"/>
                    </a:lnTo>
                    <a:lnTo>
                      <a:pt x="988" y="2820"/>
                    </a:lnTo>
                    <a:lnTo>
                      <a:pt x="1270" y="2961"/>
                    </a:lnTo>
                    <a:lnTo>
                      <a:pt x="1834" y="2961"/>
                    </a:lnTo>
                    <a:lnTo>
                      <a:pt x="2115" y="2891"/>
                    </a:lnTo>
                    <a:lnTo>
                      <a:pt x="2327" y="2750"/>
                    </a:lnTo>
                    <a:lnTo>
                      <a:pt x="2609" y="2538"/>
                    </a:lnTo>
                    <a:lnTo>
                      <a:pt x="2820" y="2256"/>
                    </a:lnTo>
                    <a:lnTo>
                      <a:pt x="2961" y="1974"/>
                    </a:lnTo>
                    <a:lnTo>
                      <a:pt x="3032" y="1763"/>
                    </a:lnTo>
                    <a:lnTo>
                      <a:pt x="3032" y="1481"/>
                    </a:lnTo>
                    <a:lnTo>
                      <a:pt x="2961" y="1199"/>
                    </a:lnTo>
                    <a:lnTo>
                      <a:pt x="2820" y="917"/>
                    </a:lnTo>
                    <a:lnTo>
                      <a:pt x="2679" y="635"/>
                    </a:lnTo>
                    <a:lnTo>
                      <a:pt x="2468" y="424"/>
                    </a:lnTo>
                    <a:lnTo>
                      <a:pt x="2256" y="283"/>
                    </a:lnTo>
                    <a:lnTo>
                      <a:pt x="2045" y="142"/>
                    </a:lnTo>
                    <a:lnTo>
                      <a:pt x="1763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7" name="Google Shape;217;p5"/>
              <p:cNvSpPr/>
              <p:nvPr/>
            </p:nvSpPr>
            <p:spPr>
              <a:xfrm>
                <a:off x="3852275" y="2620475"/>
                <a:ext cx="65200" cy="68750"/>
              </a:xfrm>
              <a:custGeom>
                <a:rect b="b" l="l" r="r" t="t"/>
                <a:pathLst>
                  <a:path extrusionOk="0" h="2750" w="2608">
                    <a:moveTo>
                      <a:pt x="1128" y="1"/>
                    </a:moveTo>
                    <a:lnTo>
                      <a:pt x="705" y="142"/>
                    </a:lnTo>
                    <a:lnTo>
                      <a:pt x="493" y="283"/>
                    </a:lnTo>
                    <a:lnTo>
                      <a:pt x="353" y="424"/>
                    </a:lnTo>
                    <a:lnTo>
                      <a:pt x="212" y="635"/>
                    </a:lnTo>
                    <a:lnTo>
                      <a:pt x="71" y="847"/>
                    </a:lnTo>
                    <a:lnTo>
                      <a:pt x="0" y="1129"/>
                    </a:lnTo>
                    <a:lnTo>
                      <a:pt x="71" y="1411"/>
                    </a:lnTo>
                    <a:lnTo>
                      <a:pt x="71" y="1763"/>
                    </a:lnTo>
                    <a:lnTo>
                      <a:pt x="212" y="2045"/>
                    </a:lnTo>
                    <a:lnTo>
                      <a:pt x="353" y="2256"/>
                    </a:lnTo>
                    <a:lnTo>
                      <a:pt x="564" y="2468"/>
                    </a:lnTo>
                    <a:lnTo>
                      <a:pt x="775" y="2609"/>
                    </a:lnTo>
                    <a:lnTo>
                      <a:pt x="987" y="2679"/>
                    </a:lnTo>
                    <a:lnTo>
                      <a:pt x="1269" y="2750"/>
                    </a:lnTo>
                    <a:lnTo>
                      <a:pt x="1692" y="2750"/>
                    </a:lnTo>
                    <a:lnTo>
                      <a:pt x="1974" y="2609"/>
                    </a:lnTo>
                    <a:lnTo>
                      <a:pt x="2115" y="2538"/>
                    </a:lnTo>
                    <a:lnTo>
                      <a:pt x="2326" y="2327"/>
                    </a:lnTo>
                    <a:lnTo>
                      <a:pt x="2467" y="2115"/>
                    </a:lnTo>
                    <a:lnTo>
                      <a:pt x="2538" y="1904"/>
                    </a:lnTo>
                    <a:lnTo>
                      <a:pt x="2608" y="1552"/>
                    </a:lnTo>
                    <a:lnTo>
                      <a:pt x="2608" y="1199"/>
                    </a:lnTo>
                    <a:lnTo>
                      <a:pt x="2538" y="917"/>
                    </a:lnTo>
                    <a:lnTo>
                      <a:pt x="2397" y="635"/>
                    </a:lnTo>
                    <a:lnTo>
                      <a:pt x="2256" y="424"/>
                    </a:lnTo>
                    <a:lnTo>
                      <a:pt x="2044" y="283"/>
                    </a:lnTo>
                    <a:lnTo>
                      <a:pt x="1833" y="142"/>
                    </a:lnTo>
                    <a:lnTo>
                      <a:pt x="1621" y="71"/>
                    </a:lnTo>
                    <a:lnTo>
                      <a:pt x="1128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8" name="Google Shape;218;p5"/>
              <p:cNvSpPr/>
              <p:nvPr/>
            </p:nvSpPr>
            <p:spPr>
              <a:xfrm>
                <a:off x="3883975" y="2544725"/>
                <a:ext cx="67000" cy="68725"/>
              </a:xfrm>
              <a:custGeom>
                <a:rect b="b" l="l" r="r" t="t"/>
                <a:pathLst>
                  <a:path extrusionOk="0" h="2749" w="2680">
                    <a:moveTo>
                      <a:pt x="1270" y="0"/>
                    </a:moveTo>
                    <a:lnTo>
                      <a:pt x="917" y="71"/>
                    </a:lnTo>
                    <a:lnTo>
                      <a:pt x="706" y="211"/>
                    </a:lnTo>
                    <a:lnTo>
                      <a:pt x="424" y="352"/>
                    </a:lnTo>
                    <a:lnTo>
                      <a:pt x="283" y="564"/>
                    </a:lnTo>
                    <a:lnTo>
                      <a:pt x="142" y="846"/>
                    </a:lnTo>
                    <a:lnTo>
                      <a:pt x="71" y="1057"/>
                    </a:lnTo>
                    <a:lnTo>
                      <a:pt x="1" y="1339"/>
                    </a:lnTo>
                    <a:lnTo>
                      <a:pt x="1" y="1621"/>
                    </a:lnTo>
                    <a:lnTo>
                      <a:pt x="71" y="1833"/>
                    </a:lnTo>
                    <a:lnTo>
                      <a:pt x="142" y="2115"/>
                    </a:lnTo>
                    <a:lnTo>
                      <a:pt x="283" y="2326"/>
                    </a:lnTo>
                    <a:lnTo>
                      <a:pt x="494" y="2467"/>
                    </a:lnTo>
                    <a:lnTo>
                      <a:pt x="706" y="2608"/>
                    </a:lnTo>
                    <a:lnTo>
                      <a:pt x="917" y="2749"/>
                    </a:lnTo>
                    <a:lnTo>
                      <a:pt x="1551" y="2749"/>
                    </a:lnTo>
                    <a:lnTo>
                      <a:pt x="1833" y="2608"/>
                    </a:lnTo>
                    <a:lnTo>
                      <a:pt x="2115" y="2537"/>
                    </a:lnTo>
                    <a:lnTo>
                      <a:pt x="2327" y="2326"/>
                    </a:lnTo>
                    <a:lnTo>
                      <a:pt x="2468" y="2185"/>
                    </a:lnTo>
                    <a:lnTo>
                      <a:pt x="2538" y="1974"/>
                    </a:lnTo>
                    <a:lnTo>
                      <a:pt x="2609" y="1762"/>
                    </a:lnTo>
                    <a:lnTo>
                      <a:pt x="2679" y="1269"/>
                    </a:lnTo>
                    <a:lnTo>
                      <a:pt x="2538" y="846"/>
                    </a:lnTo>
                    <a:lnTo>
                      <a:pt x="2256" y="423"/>
                    </a:lnTo>
                    <a:lnTo>
                      <a:pt x="2045" y="282"/>
                    </a:lnTo>
                    <a:lnTo>
                      <a:pt x="1833" y="141"/>
                    </a:lnTo>
                    <a:lnTo>
                      <a:pt x="1551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19" name="Google Shape;219;p5"/>
              <p:cNvSpPr/>
              <p:nvPr/>
            </p:nvSpPr>
            <p:spPr>
              <a:xfrm>
                <a:off x="3876925" y="2454850"/>
                <a:ext cx="56425" cy="61700"/>
              </a:xfrm>
              <a:custGeom>
                <a:rect b="b" l="l" r="r" t="t"/>
                <a:pathLst>
                  <a:path extrusionOk="0" h="2468" w="2257">
                    <a:moveTo>
                      <a:pt x="1481" y="0"/>
                    </a:moveTo>
                    <a:lnTo>
                      <a:pt x="1199" y="71"/>
                    </a:lnTo>
                    <a:lnTo>
                      <a:pt x="988" y="141"/>
                    </a:lnTo>
                    <a:lnTo>
                      <a:pt x="706" y="212"/>
                    </a:lnTo>
                    <a:lnTo>
                      <a:pt x="494" y="423"/>
                    </a:lnTo>
                    <a:lnTo>
                      <a:pt x="353" y="635"/>
                    </a:lnTo>
                    <a:lnTo>
                      <a:pt x="142" y="917"/>
                    </a:lnTo>
                    <a:lnTo>
                      <a:pt x="71" y="1128"/>
                    </a:lnTo>
                    <a:lnTo>
                      <a:pt x="1" y="1410"/>
                    </a:lnTo>
                    <a:lnTo>
                      <a:pt x="1" y="1692"/>
                    </a:lnTo>
                    <a:lnTo>
                      <a:pt x="71" y="1903"/>
                    </a:lnTo>
                    <a:lnTo>
                      <a:pt x="283" y="2115"/>
                    </a:lnTo>
                    <a:lnTo>
                      <a:pt x="494" y="2326"/>
                    </a:lnTo>
                    <a:lnTo>
                      <a:pt x="847" y="2397"/>
                    </a:lnTo>
                    <a:lnTo>
                      <a:pt x="1270" y="2467"/>
                    </a:lnTo>
                    <a:lnTo>
                      <a:pt x="1552" y="2326"/>
                    </a:lnTo>
                    <a:lnTo>
                      <a:pt x="1833" y="2185"/>
                    </a:lnTo>
                    <a:lnTo>
                      <a:pt x="2045" y="1903"/>
                    </a:lnTo>
                    <a:lnTo>
                      <a:pt x="2186" y="1621"/>
                    </a:lnTo>
                    <a:lnTo>
                      <a:pt x="2256" y="1269"/>
                    </a:lnTo>
                    <a:lnTo>
                      <a:pt x="2256" y="917"/>
                    </a:lnTo>
                    <a:lnTo>
                      <a:pt x="2186" y="564"/>
                    </a:lnTo>
                    <a:lnTo>
                      <a:pt x="1974" y="282"/>
                    </a:lnTo>
                    <a:lnTo>
                      <a:pt x="1692" y="141"/>
                    </a:lnTo>
                    <a:lnTo>
                      <a:pt x="1481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0" name="Google Shape;220;p5"/>
              <p:cNvSpPr/>
              <p:nvPr/>
            </p:nvSpPr>
            <p:spPr>
              <a:xfrm>
                <a:off x="3674300" y="2435450"/>
                <a:ext cx="45825" cy="47625"/>
              </a:xfrm>
              <a:custGeom>
                <a:rect b="b" l="l" r="r" t="t"/>
                <a:pathLst>
                  <a:path extrusionOk="0" h="1905" w="1833">
                    <a:moveTo>
                      <a:pt x="1058" y="1"/>
                    </a:moveTo>
                    <a:lnTo>
                      <a:pt x="635" y="71"/>
                    </a:lnTo>
                    <a:lnTo>
                      <a:pt x="423" y="142"/>
                    </a:lnTo>
                    <a:lnTo>
                      <a:pt x="282" y="212"/>
                    </a:lnTo>
                    <a:lnTo>
                      <a:pt x="141" y="353"/>
                    </a:lnTo>
                    <a:lnTo>
                      <a:pt x="71" y="494"/>
                    </a:lnTo>
                    <a:lnTo>
                      <a:pt x="0" y="847"/>
                    </a:lnTo>
                    <a:lnTo>
                      <a:pt x="71" y="1199"/>
                    </a:lnTo>
                    <a:lnTo>
                      <a:pt x="212" y="1552"/>
                    </a:lnTo>
                    <a:lnTo>
                      <a:pt x="494" y="1763"/>
                    </a:lnTo>
                    <a:lnTo>
                      <a:pt x="776" y="1904"/>
                    </a:lnTo>
                    <a:lnTo>
                      <a:pt x="987" y="1904"/>
                    </a:lnTo>
                    <a:lnTo>
                      <a:pt x="1198" y="1834"/>
                    </a:lnTo>
                    <a:lnTo>
                      <a:pt x="1551" y="1622"/>
                    </a:lnTo>
                    <a:lnTo>
                      <a:pt x="1762" y="1340"/>
                    </a:lnTo>
                    <a:lnTo>
                      <a:pt x="1833" y="988"/>
                    </a:lnTo>
                    <a:lnTo>
                      <a:pt x="1762" y="635"/>
                    </a:lnTo>
                    <a:lnTo>
                      <a:pt x="1621" y="353"/>
                    </a:lnTo>
                    <a:lnTo>
                      <a:pt x="1410" y="142"/>
                    </a:lnTo>
                    <a:lnTo>
                      <a:pt x="1058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1" name="Google Shape;221;p5"/>
              <p:cNvSpPr/>
              <p:nvPr/>
            </p:nvSpPr>
            <p:spPr>
              <a:xfrm>
                <a:off x="3834650" y="2060125"/>
                <a:ext cx="72275" cy="61700"/>
              </a:xfrm>
              <a:custGeom>
                <a:rect b="b" l="l" r="r" t="t"/>
                <a:pathLst>
                  <a:path extrusionOk="0" h="2468" w="2891">
                    <a:moveTo>
                      <a:pt x="846" y="1"/>
                    </a:moveTo>
                    <a:lnTo>
                      <a:pt x="564" y="71"/>
                    </a:lnTo>
                    <a:lnTo>
                      <a:pt x="282" y="353"/>
                    </a:lnTo>
                    <a:lnTo>
                      <a:pt x="141" y="776"/>
                    </a:lnTo>
                    <a:lnTo>
                      <a:pt x="0" y="1340"/>
                    </a:lnTo>
                    <a:lnTo>
                      <a:pt x="71" y="1692"/>
                    </a:lnTo>
                    <a:lnTo>
                      <a:pt x="141" y="1974"/>
                    </a:lnTo>
                    <a:lnTo>
                      <a:pt x="353" y="2186"/>
                    </a:lnTo>
                    <a:lnTo>
                      <a:pt x="564" y="2327"/>
                    </a:lnTo>
                    <a:lnTo>
                      <a:pt x="846" y="2397"/>
                    </a:lnTo>
                    <a:lnTo>
                      <a:pt x="1058" y="2468"/>
                    </a:lnTo>
                    <a:lnTo>
                      <a:pt x="1339" y="2468"/>
                    </a:lnTo>
                    <a:lnTo>
                      <a:pt x="1551" y="2397"/>
                    </a:lnTo>
                    <a:lnTo>
                      <a:pt x="2115" y="2468"/>
                    </a:lnTo>
                    <a:lnTo>
                      <a:pt x="2538" y="2397"/>
                    </a:lnTo>
                    <a:lnTo>
                      <a:pt x="2749" y="2256"/>
                    </a:lnTo>
                    <a:lnTo>
                      <a:pt x="2890" y="1974"/>
                    </a:lnTo>
                    <a:lnTo>
                      <a:pt x="2820" y="1692"/>
                    </a:lnTo>
                    <a:lnTo>
                      <a:pt x="2749" y="1340"/>
                    </a:lnTo>
                    <a:lnTo>
                      <a:pt x="2538" y="988"/>
                    </a:lnTo>
                    <a:lnTo>
                      <a:pt x="2256" y="706"/>
                    </a:lnTo>
                    <a:lnTo>
                      <a:pt x="1903" y="424"/>
                    </a:lnTo>
                    <a:lnTo>
                      <a:pt x="1551" y="212"/>
                    </a:lnTo>
                    <a:lnTo>
                      <a:pt x="1198" y="71"/>
                    </a:lnTo>
                    <a:lnTo>
                      <a:pt x="846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2" name="Google Shape;222;p5"/>
              <p:cNvSpPr/>
              <p:nvPr/>
            </p:nvSpPr>
            <p:spPr>
              <a:xfrm>
                <a:off x="3973850" y="1963225"/>
                <a:ext cx="63450" cy="66975"/>
              </a:xfrm>
              <a:custGeom>
                <a:rect b="b" l="l" r="r" t="t"/>
                <a:pathLst>
                  <a:path extrusionOk="0" h="2679" w="2538">
                    <a:moveTo>
                      <a:pt x="1340" y="0"/>
                    </a:moveTo>
                    <a:lnTo>
                      <a:pt x="1128" y="71"/>
                    </a:lnTo>
                    <a:lnTo>
                      <a:pt x="846" y="141"/>
                    </a:lnTo>
                    <a:lnTo>
                      <a:pt x="635" y="353"/>
                    </a:lnTo>
                    <a:lnTo>
                      <a:pt x="423" y="564"/>
                    </a:lnTo>
                    <a:lnTo>
                      <a:pt x="212" y="776"/>
                    </a:lnTo>
                    <a:lnTo>
                      <a:pt x="71" y="1057"/>
                    </a:lnTo>
                    <a:lnTo>
                      <a:pt x="0" y="1339"/>
                    </a:lnTo>
                    <a:lnTo>
                      <a:pt x="0" y="1621"/>
                    </a:lnTo>
                    <a:lnTo>
                      <a:pt x="0" y="1903"/>
                    </a:lnTo>
                    <a:lnTo>
                      <a:pt x="141" y="2115"/>
                    </a:lnTo>
                    <a:lnTo>
                      <a:pt x="282" y="2326"/>
                    </a:lnTo>
                    <a:lnTo>
                      <a:pt x="564" y="2538"/>
                    </a:lnTo>
                    <a:lnTo>
                      <a:pt x="776" y="2608"/>
                    </a:lnTo>
                    <a:lnTo>
                      <a:pt x="987" y="2679"/>
                    </a:lnTo>
                    <a:lnTo>
                      <a:pt x="1410" y="2608"/>
                    </a:lnTo>
                    <a:lnTo>
                      <a:pt x="1763" y="2397"/>
                    </a:lnTo>
                    <a:lnTo>
                      <a:pt x="2115" y="2115"/>
                    </a:lnTo>
                    <a:lnTo>
                      <a:pt x="2326" y="1833"/>
                    </a:lnTo>
                    <a:lnTo>
                      <a:pt x="2467" y="1410"/>
                    </a:lnTo>
                    <a:lnTo>
                      <a:pt x="2538" y="987"/>
                    </a:lnTo>
                    <a:lnTo>
                      <a:pt x="2467" y="776"/>
                    </a:lnTo>
                    <a:lnTo>
                      <a:pt x="2397" y="635"/>
                    </a:lnTo>
                    <a:lnTo>
                      <a:pt x="2185" y="282"/>
                    </a:lnTo>
                    <a:lnTo>
                      <a:pt x="1904" y="141"/>
                    </a:lnTo>
                    <a:lnTo>
                      <a:pt x="1622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3" name="Google Shape;223;p5"/>
              <p:cNvSpPr/>
              <p:nvPr/>
            </p:nvSpPr>
            <p:spPr>
              <a:xfrm>
                <a:off x="3942125" y="1933250"/>
                <a:ext cx="51125" cy="42325"/>
              </a:xfrm>
              <a:custGeom>
                <a:rect b="b" l="l" r="r" t="t"/>
                <a:pathLst>
                  <a:path extrusionOk="0" h="1693" w="2045">
                    <a:moveTo>
                      <a:pt x="847" y="1"/>
                    </a:moveTo>
                    <a:lnTo>
                      <a:pt x="635" y="71"/>
                    </a:lnTo>
                    <a:lnTo>
                      <a:pt x="353" y="212"/>
                    </a:lnTo>
                    <a:lnTo>
                      <a:pt x="142" y="283"/>
                    </a:lnTo>
                    <a:lnTo>
                      <a:pt x="1" y="494"/>
                    </a:lnTo>
                    <a:lnTo>
                      <a:pt x="1" y="706"/>
                    </a:lnTo>
                    <a:lnTo>
                      <a:pt x="1" y="917"/>
                    </a:lnTo>
                    <a:lnTo>
                      <a:pt x="142" y="1199"/>
                    </a:lnTo>
                    <a:lnTo>
                      <a:pt x="424" y="1481"/>
                    </a:lnTo>
                    <a:lnTo>
                      <a:pt x="565" y="1622"/>
                    </a:lnTo>
                    <a:lnTo>
                      <a:pt x="776" y="1693"/>
                    </a:lnTo>
                    <a:lnTo>
                      <a:pt x="1199" y="1693"/>
                    </a:lnTo>
                    <a:lnTo>
                      <a:pt x="1551" y="1481"/>
                    </a:lnTo>
                    <a:lnTo>
                      <a:pt x="1833" y="1199"/>
                    </a:lnTo>
                    <a:lnTo>
                      <a:pt x="1974" y="917"/>
                    </a:lnTo>
                    <a:lnTo>
                      <a:pt x="2045" y="635"/>
                    </a:lnTo>
                    <a:lnTo>
                      <a:pt x="1974" y="424"/>
                    </a:lnTo>
                    <a:lnTo>
                      <a:pt x="1833" y="212"/>
                    </a:lnTo>
                    <a:lnTo>
                      <a:pt x="1622" y="142"/>
                    </a:lnTo>
                    <a:lnTo>
                      <a:pt x="1410" y="71"/>
                    </a:lnTo>
                    <a:lnTo>
                      <a:pt x="1129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4" name="Google Shape;224;p5"/>
              <p:cNvSpPr/>
              <p:nvPr/>
            </p:nvSpPr>
            <p:spPr>
              <a:xfrm>
                <a:off x="3353600" y="2167625"/>
                <a:ext cx="51125" cy="51125"/>
              </a:xfrm>
              <a:custGeom>
                <a:rect b="b" l="l" r="r" t="t"/>
                <a:pathLst>
                  <a:path extrusionOk="0" h="2045" w="2045">
                    <a:moveTo>
                      <a:pt x="846" y="0"/>
                    </a:moveTo>
                    <a:lnTo>
                      <a:pt x="635" y="71"/>
                    </a:lnTo>
                    <a:lnTo>
                      <a:pt x="494" y="141"/>
                    </a:lnTo>
                    <a:lnTo>
                      <a:pt x="282" y="353"/>
                    </a:lnTo>
                    <a:lnTo>
                      <a:pt x="141" y="494"/>
                    </a:lnTo>
                    <a:lnTo>
                      <a:pt x="71" y="705"/>
                    </a:lnTo>
                    <a:lnTo>
                      <a:pt x="0" y="917"/>
                    </a:lnTo>
                    <a:lnTo>
                      <a:pt x="0" y="1058"/>
                    </a:lnTo>
                    <a:lnTo>
                      <a:pt x="141" y="1410"/>
                    </a:lnTo>
                    <a:lnTo>
                      <a:pt x="353" y="1762"/>
                    </a:lnTo>
                    <a:lnTo>
                      <a:pt x="705" y="1974"/>
                    </a:lnTo>
                    <a:lnTo>
                      <a:pt x="1058" y="2044"/>
                    </a:lnTo>
                    <a:lnTo>
                      <a:pt x="1269" y="2044"/>
                    </a:lnTo>
                    <a:lnTo>
                      <a:pt x="1410" y="1974"/>
                    </a:lnTo>
                    <a:lnTo>
                      <a:pt x="1621" y="1833"/>
                    </a:lnTo>
                    <a:lnTo>
                      <a:pt x="1762" y="1692"/>
                    </a:lnTo>
                    <a:lnTo>
                      <a:pt x="1903" y="1551"/>
                    </a:lnTo>
                    <a:lnTo>
                      <a:pt x="2044" y="1340"/>
                    </a:lnTo>
                    <a:lnTo>
                      <a:pt x="2044" y="1128"/>
                    </a:lnTo>
                    <a:lnTo>
                      <a:pt x="2044" y="987"/>
                    </a:lnTo>
                    <a:lnTo>
                      <a:pt x="1974" y="635"/>
                    </a:lnTo>
                    <a:lnTo>
                      <a:pt x="1692" y="282"/>
                    </a:lnTo>
                    <a:lnTo>
                      <a:pt x="1410" y="71"/>
                    </a:lnTo>
                    <a:lnTo>
                      <a:pt x="1058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5" name="Google Shape;225;p5"/>
              <p:cNvSpPr/>
              <p:nvPr/>
            </p:nvSpPr>
            <p:spPr>
              <a:xfrm>
                <a:off x="3411750" y="2151775"/>
                <a:ext cx="31725" cy="24675"/>
              </a:xfrm>
              <a:custGeom>
                <a:rect b="b" l="l" r="r" t="t"/>
                <a:pathLst>
                  <a:path extrusionOk="0" h="987" w="1269">
                    <a:moveTo>
                      <a:pt x="705" y="0"/>
                    </a:moveTo>
                    <a:lnTo>
                      <a:pt x="423" y="71"/>
                    </a:lnTo>
                    <a:lnTo>
                      <a:pt x="141" y="282"/>
                    </a:lnTo>
                    <a:lnTo>
                      <a:pt x="71" y="352"/>
                    </a:lnTo>
                    <a:lnTo>
                      <a:pt x="0" y="493"/>
                    </a:lnTo>
                    <a:lnTo>
                      <a:pt x="71" y="564"/>
                    </a:lnTo>
                    <a:lnTo>
                      <a:pt x="141" y="705"/>
                    </a:lnTo>
                    <a:lnTo>
                      <a:pt x="282" y="846"/>
                    </a:lnTo>
                    <a:lnTo>
                      <a:pt x="564" y="916"/>
                    </a:lnTo>
                    <a:lnTo>
                      <a:pt x="776" y="987"/>
                    </a:lnTo>
                    <a:lnTo>
                      <a:pt x="987" y="987"/>
                    </a:lnTo>
                    <a:lnTo>
                      <a:pt x="1057" y="916"/>
                    </a:lnTo>
                    <a:lnTo>
                      <a:pt x="1128" y="775"/>
                    </a:lnTo>
                    <a:lnTo>
                      <a:pt x="1128" y="493"/>
                    </a:lnTo>
                    <a:lnTo>
                      <a:pt x="1198" y="282"/>
                    </a:lnTo>
                    <a:lnTo>
                      <a:pt x="1269" y="141"/>
                    </a:lnTo>
                    <a:lnTo>
                      <a:pt x="1198" y="71"/>
                    </a:lnTo>
                    <a:lnTo>
                      <a:pt x="1128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6" name="Google Shape;226;p5"/>
              <p:cNvSpPr/>
              <p:nvPr/>
            </p:nvSpPr>
            <p:spPr>
              <a:xfrm>
                <a:off x="3112200" y="1920925"/>
                <a:ext cx="54625" cy="54650"/>
              </a:xfrm>
              <a:custGeom>
                <a:rect b="b" l="l" r="r" t="t"/>
                <a:pathLst>
                  <a:path extrusionOk="0" h="2186" w="2185">
                    <a:moveTo>
                      <a:pt x="987" y="1"/>
                    </a:moveTo>
                    <a:lnTo>
                      <a:pt x="634" y="71"/>
                    </a:lnTo>
                    <a:lnTo>
                      <a:pt x="352" y="283"/>
                    </a:lnTo>
                    <a:lnTo>
                      <a:pt x="141" y="564"/>
                    </a:lnTo>
                    <a:lnTo>
                      <a:pt x="0" y="846"/>
                    </a:lnTo>
                    <a:lnTo>
                      <a:pt x="0" y="1199"/>
                    </a:lnTo>
                    <a:lnTo>
                      <a:pt x="70" y="1551"/>
                    </a:lnTo>
                    <a:lnTo>
                      <a:pt x="352" y="1833"/>
                    </a:lnTo>
                    <a:lnTo>
                      <a:pt x="634" y="2045"/>
                    </a:lnTo>
                    <a:lnTo>
                      <a:pt x="846" y="2115"/>
                    </a:lnTo>
                    <a:lnTo>
                      <a:pt x="1128" y="2186"/>
                    </a:lnTo>
                    <a:lnTo>
                      <a:pt x="1339" y="2115"/>
                    </a:lnTo>
                    <a:lnTo>
                      <a:pt x="1551" y="2045"/>
                    </a:lnTo>
                    <a:lnTo>
                      <a:pt x="1762" y="1904"/>
                    </a:lnTo>
                    <a:lnTo>
                      <a:pt x="1903" y="1763"/>
                    </a:lnTo>
                    <a:lnTo>
                      <a:pt x="2044" y="1551"/>
                    </a:lnTo>
                    <a:lnTo>
                      <a:pt x="2115" y="1340"/>
                    </a:lnTo>
                    <a:lnTo>
                      <a:pt x="2185" y="1128"/>
                    </a:lnTo>
                    <a:lnTo>
                      <a:pt x="2185" y="846"/>
                    </a:lnTo>
                    <a:lnTo>
                      <a:pt x="2185" y="635"/>
                    </a:lnTo>
                    <a:lnTo>
                      <a:pt x="2044" y="423"/>
                    </a:lnTo>
                    <a:lnTo>
                      <a:pt x="1903" y="283"/>
                    </a:lnTo>
                    <a:lnTo>
                      <a:pt x="1692" y="71"/>
                    </a:lnTo>
                    <a:lnTo>
                      <a:pt x="1410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7" name="Google Shape;227;p5"/>
              <p:cNvSpPr/>
              <p:nvPr/>
            </p:nvSpPr>
            <p:spPr>
              <a:xfrm>
                <a:off x="3150950" y="1836350"/>
                <a:ext cx="75800" cy="70500"/>
              </a:xfrm>
              <a:custGeom>
                <a:rect b="b" l="l" r="r" t="t"/>
                <a:pathLst>
                  <a:path extrusionOk="0" h="2820" w="3032">
                    <a:moveTo>
                      <a:pt x="1692" y="0"/>
                    </a:moveTo>
                    <a:lnTo>
                      <a:pt x="1410" y="71"/>
                    </a:lnTo>
                    <a:lnTo>
                      <a:pt x="1128" y="141"/>
                    </a:lnTo>
                    <a:lnTo>
                      <a:pt x="705" y="353"/>
                    </a:lnTo>
                    <a:lnTo>
                      <a:pt x="283" y="705"/>
                    </a:lnTo>
                    <a:lnTo>
                      <a:pt x="142" y="917"/>
                    </a:lnTo>
                    <a:lnTo>
                      <a:pt x="71" y="1199"/>
                    </a:lnTo>
                    <a:lnTo>
                      <a:pt x="1" y="1410"/>
                    </a:lnTo>
                    <a:lnTo>
                      <a:pt x="1" y="1692"/>
                    </a:lnTo>
                    <a:lnTo>
                      <a:pt x="71" y="1974"/>
                    </a:lnTo>
                    <a:lnTo>
                      <a:pt x="212" y="2256"/>
                    </a:lnTo>
                    <a:lnTo>
                      <a:pt x="424" y="2467"/>
                    </a:lnTo>
                    <a:lnTo>
                      <a:pt x="705" y="2679"/>
                    </a:lnTo>
                    <a:lnTo>
                      <a:pt x="987" y="2749"/>
                    </a:lnTo>
                    <a:lnTo>
                      <a:pt x="1269" y="2820"/>
                    </a:lnTo>
                    <a:lnTo>
                      <a:pt x="1551" y="2749"/>
                    </a:lnTo>
                    <a:lnTo>
                      <a:pt x="1833" y="2679"/>
                    </a:lnTo>
                    <a:lnTo>
                      <a:pt x="2115" y="2608"/>
                    </a:lnTo>
                    <a:lnTo>
                      <a:pt x="2397" y="2397"/>
                    </a:lnTo>
                    <a:lnTo>
                      <a:pt x="2609" y="2256"/>
                    </a:lnTo>
                    <a:lnTo>
                      <a:pt x="2820" y="2044"/>
                    </a:lnTo>
                    <a:lnTo>
                      <a:pt x="2961" y="1762"/>
                    </a:lnTo>
                    <a:lnTo>
                      <a:pt x="3031" y="1551"/>
                    </a:lnTo>
                    <a:lnTo>
                      <a:pt x="3031" y="1269"/>
                    </a:lnTo>
                    <a:lnTo>
                      <a:pt x="2961" y="987"/>
                    </a:lnTo>
                    <a:lnTo>
                      <a:pt x="2820" y="705"/>
                    </a:lnTo>
                    <a:lnTo>
                      <a:pt x="2609" y="423"/>
                    </a:lnTo>
                    <a:lnTo>
                      <a:pt x="2397" y="282"/>
                    </a:lnTo>
                    <a:lnTo>
                      <a:pt x="2186" y="141"/>
                    </a:lnTo>
                    <a:lnTo>
                      <a:pt x="1904" y="71"/>
                    </a:lnTo>
                    <a:lnTo>
                      <a:pt x="1692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8" name="Google Shape;228;p5"/>
              <p:cNvSpPr/>
              <p:nvPr/>
            </p:nvSpPr>
            <p:spPr>
              <a:xfrm>
                <a:off x="3182675" y="1952650"/>
                <a:ext cx="40550" cy="38775"/>
              </a:xfrm>
              <a:custGeom>
                <a:rect b="b" l="l" r="r" t="t"/>
                <a:pathLst>
                  <a:path extrusionOk="0" h="1551" w="1622">
                    <a:moveTo>
                      <a:pt x="423" y="0"/>
                    </a:moveTo>
                    <a:lnTo>
                      <a:pt x="141" y="212"/>
                    </a:lnTo>
                    <a:lnTo>
                      <a:pt x="71" y="353"/>
                    </a:lnTo>
                    <a:lnTo>
                      <a:pt x="0" y="494"/>
                    </a:lnTo>
                    <a:lnTo>
                      <a:pt x="0" y="705"/>
                    </a:lnTo>
                    <a:lnTo>
                      <a:pt x="0" y="917"/>
                    </a:lnTo>
                    <a:lnTo>
                      <a:pt x="141" y="1199"/>
                    </a:lnTo>
                    <a:lnTo>
                      <a:pt x="282" y="1410"/>
                    </a:lnTo>
                    <a:lnTo>
                      <a:pt x="564" y="1480"/>
                    </a:lnTo>
                    <a:lnTo>
                      <a:pt x="776" y="1551"/>
                    </a:lnTo>
                    <a:lnTo>
                      <a:pt x="1058" y="1551"/>
                    </a:lnTo>
                    <a:lnTo>
                      <a:pt x="1269" y="1410"/>
                    </a:lnTo>
                    <a:lnTo>
                      <a:pt x="1410" y="1269"/>
                    </a:lnTo>
                    <a:lnTo>
                      <a:pt x="1551" y="987"/>
                    </a:lnTo>
                    <a:lnTo>
                      <a:pt x="1621" y="776"/>
                    </a:lnTo>
                    <a:lnTo>
                      <a:pt x="1551" y="564"/>
                    </a:lnTo>
                    <a:lnTo>
                      <a:pt x="1551" y="353"/>
                    </a:lnTo>
                    <a:lnTo>
                      <a:pt x="1410" y="212"/>
                    </a:lnTo>
                    <a:lnTo>
                      <a:pt x="1128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29" name="Google Shape;229;p5"/>
              <p:cNvSpPr/>
              <p:nvPr/>
            </p:nvSpPr>
            <p:spPr>
              <a:xfrm>
                <a:off x="3709525" y="1667175"/>
                <a:ext cx="58175" cy="59950"/>
              </a:xfrm>
              <a:custGeom>
                <a:rect b="b" l="l" r="r" t="t"/>
                <a:pathLst>
                  <a:path extrusionOk="0" h="2398" w="2327">
                    <a:moveTo>
                      <a:pt x="1199" y="1"/>
                    </a:moveTo>
                    <a:lnTo>
                      <a:pt x="847" y="71"/>
                    </a:lnTo>
                    <a:lnTo>
                      <a:pt x="565" y="142"/>
                    </a:lnTo>
                    <a:lnTo>
                      <a:pt x="353" y="283"/>
                    </a:lnTo>
                    <a:lnTo>
                      <a:pt x="212" y="494"/>
                    </a:lnTo>
                    <a:lnTo>
                      <a:pt x="71" y="776"/>
                    </a:lnTo>
                    <a:lnTo>
                      <a:pt x="71" y="988"/>
                    </a:lnTo>
                    <a:lnTo>
                      <a:pt x="1" y="1270"/>
                    </a:lnTo>
                    <a:lnTo>
                      <a:pt x="71" y="1481"/>
                    </a:lnTo>
                    <a:lnTo>
                      <a:pt x="142" y="1763"/>
                    </a:lnTo>
                    <a:lnTo>
                      <a:pt x="283" y="1974"/>
                    </a:lnTo>
                    <a:lnTo>
                      <a:pt x="424" y="2186"/>
                    </a:lnTo>
                    <a:lnTo>
                      <a:pt x="635" y="2327"/>
                    </a:lnTo>
                    <a:lnTo>
                      <a:pt x="847" y="2397"/>
                    </a:lnTo>
                    <a:lnTo>
                      <a:pt x="1129" y="2397"/>
                    </a:lnTo>
                    <a:lnTo>
                      <a:pt x="1481" y="2327"/>
                    </a:lnTo>
                    <a:lnTo>
                      <a:pt x="1763" y="2186"/>
                    </a:lnTo>
                    <a:lnTo>
                      <a:pt x="2045" y="1904"/>
                    </a:lnTo>
                    <a:lnTo>
                      <a:pt x="2256" y="1551"/>
                    </a:lnTo>
                    <a:lnTo>
                      <a:pt x="2327" y="1199"/>
                    </a:lnTo>
                    <a:lnTo>
                      <a:pt x="2327" y="776"/>
                    </a:lnTo>
                    <a:lnTo>
                      <a:pt x="2256" y="494"/>
                    </a:lnTo>
                    <a:lnTo>
                      <a:pt x="1974" y="212"/>
                    </a:lnTo>
                    <a:lnTo>
                      <a:pt x="1763" y="142"/>
                    </a:lnTo>
                    <a:lnTo>
                      <a:pt x="1552" y="71"/>
                    </a:lnTo>
                    <a:lnTo>
                      <a:pt x="1199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0" name="Google Shape;230;p5"/>
              <p:cNvSpPr/>
              <p:nvPr/>
            </p:nvSpPr>
            <p:spPr>
              <a:xfrm>
                <a:off x="3767675" y="1591400"/>
                <a:ext cx="52900" cy="52900"/>
              </a:xfrm>
              <a:custGeom>
                <a:rect b="b" l="l" r="r" t="t"/>
                <a:pathLst>
                  <a:path extrusionOk="0" h="2116" w="2116">
                    <a:moveTo>
                      <a:pt x="1270" y="1"/>
                    </a:moveTo>
                    <a:lnTo>
                      <a:pt x="988" y="71"/>
                    </a:lnTo>
                    <a:lnTo>
                      <a:pt x="706" y="142"/>
                    </a:lnTo>
                    <a:lnTo>
                      <a:pt x="353" y="353"/>
                    </a:lnTo>
                    <a:lnTo>
                      <a:pt x="142" y="635"/>
                    </a:lnTo>
                    <a:lnTo>
                      <a:pt x="1" y="988"/>
                    </a:lnTo>
                    <a:lnTo>
                      <a:pt x="1" y="1270"/>
                    </a:lnTo>
                    <a:lnTo>
                      <a:pt x="71" y="1622"/>
                    </a:lnTo>
                    <a:lnTo>
                      <a:pt x="283" y="1904"/>
                    </a:lnTo>
                    <a:lnTo>
                      <a:pt x="565" y="2045"/>
                    </a:lnTo>
                    <a:lnTo>
                      <a:pt x="988" y="2116"/>
                    </a:lnTo>
                    <a:lnTo>
                      <a:pt x="1270" y="2116"/>
                    </a:lnTo>
                    <a:lnTo>
                      <a:pt x="1552" y="2045"/>
                    </a:lnTo>
                    <a:lnTo>
                      <a:pt x="1763" y="1904"/>
                    </a:lnTo>
                    <a:lnTo>
                      <a:pt x="1904" y="1763"/>
                    </a:lnTo>
                    <a:lnTo>
                      <a:pt x="2045" y="1552"/>
                    </a:lnTo>
                    <a:lnTo>
                      <a:pt x="2115" y="1340"/>
                    </a:lnTo>
                    <a:lnTo>
                      <a:pt x="2115" y="917"/>
                    </a:lnTo>
                    <a:lnTo>
                      <a:pt x="2045" y="706"/>
                    </a:lnTo>
                    <a:lnTo>
                      <a:pt x="1974" y="494"/>
                    </a:lnTo>
                    <a:lnTo>
                      <a:pt x="1833" y="283"/>
                    </a:lnTo>
                    <a:lnTo>
                      <a:pt x="1693" y="142"/>
                    </a:lnTo>
                    <a:lnTo>
                      <a:pt x="1481" y="71"/>
                    </a:lnTo>
                    <a:lnTo>
                      <a:pt x="1270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1" name="Google Shape;231;p5"/>
              <p:cNvSpPr/>
              <p:nvPr/>
            </p:nvSpPr>
            <p:spPr>
              <a:xfrm>
                <a:off x="3813500" y="1635475"/>
                <a:ext cx="35275" cy="40550"/>
              </a:xfrm>
              <a:custGeom>
                <a:rect b="b" l="l" r="r" t="t"/>
                <a:pathLst>
                  <a:path extrusionOk="0" h="1622" w="1411">
                    <a:moveTo>
                      <a:pt x="564" y="0"/>
                    </a:moveTo>
                    <a:lnTo>
                      <a:pt x="423" y="71"/>
                    </a:lnTo>
                    <a:lnTo>
                      <a:pt x="212" y="353"/>
                    </a:lnTo>
                    <a:lnTo>
                      <a:pt x="71" y="775"/>
                    </a:lnTo>
                    <a:lnTo>
                      <a:pt x="0" y="1198"/>
                    </a:lnTo>
                    <a:lnTo>
                      <a:pt x="71" y="1339"/>
                    </a:lnTo>
                    <a:lnTo>
                      <a:pt x="141" y="1480"/>
                    </a:lnTo>
                    <a:lnTo>
                      <a:pt x="282" y="1551"/>
                    </a:lnTo>
                    <a:lnTo>
                      <a:pt x="494" y="1621"/>
                    </a:lnTo>
                    <a:lnTo>
                      <a:pt x="705" y="1551"/>
                    </a:lnTo>
                    <a:lnTo>
                      <a:pt x="1058" y="1410"/>
                    </a:lnTo>
                    <a:lnTo>
                      <a:pt x="1269" y="1269"/>
                    </a:lnTo>
                    <a:lnTo>
                      <a:pt x="1340" y="1128"/>
                    </a:lnTo>
                    <a:lnTo>
                      <a:pt x="1410" y="916"/>
                    </a:lnTo>
                    <a:lnTo>
                      <a:pt x="1410" y="775"/>
                    </a:lnTo>
                    <a:lnTo>
                      <a:pt x="1199" y="493"/>
                    </a:lnTo>
                    <a:lnTo>
                      <a:pt x="987" y="212"/>
                    </a:lnTo>
                    <a:lnTo>
                      <a:pt x="846" y="71"/>
                    </a:lnTo>
                    <a:lnTo>
                      <a:pt x="705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2" name="Google Shape;232;p5"/>
              <p:cNvSpPr/>
              <p:nvPr/>
            </p:nvSpPr>
            <p:spPr>
              <a:xfrm>
                <a:off x="3774725" y="1668950"/>
                <a:ext cx="51125" cy="45825"/>
              </a:xfrm>
              <a:custGeom>
                <a:rect b="b" l="l" r="r" t="t"/>
                <a:pathLst>
                  <a:path extrusionOk="0" h="1833" w="2045">
                    <a:moveTo>
                      <a:pt x="776" y="0"/>
                    </a:moveTo>
                    <a:lnTo>
                      <a:pt x="424" y="141"/>
                    </a:lnTo>
                    <a:lnTo>
                      <a:pt x="283" y="212"/>
                    </a:lnTo>
                    <a:lnTo>
                      <a:pt x="142" y="353"/>
                    </a:lnTo>
                    <a:lnTo>
                      <a:pt x="71" y="564"/>
                    </a:lnTo>
                    <a:lnTo>
                      <a:pt x="1" y="705"/>
                    </a:lnTo>
                    <a:lnTo>
                      <a:pt x="1" y="987"/>
                    </a:lnTo>
                    <a:lnTo>
                      <a:pt x="71" y="1199"/>
                    </a:lnTo>
                    <a:lnTo>
                      <a:pt x="283" y="1480"/>
                    </a:lnTo>
                    <a:lnTo>
                      <a:pt x="565" y="1692"/>
                    </a:lnTo>
                    <a:lnTo>
                      <a:pt x="917" y="1833"/>
                    </a:lnTo>
                    <a:lnTo>
                      <a:pt x="1551" y="1833"/>
                    </a:lnTo>
                    <a:lnTo>
                      <a:pt x="1833" y="1621"/>
                    </a:lnTo>
                    <a:lnTo>
                      <a:pt x="1904" y="1480"/>
                    </a:lnTo>
                    <a:lnTo>
                      <a:pt x="1974" y="1340"/>
                    </a:lnTo>
                    <a:lnTo>
                      <a:pt x="2045" y="917"/>
                    </a:lnTo>
                    <a:lnTo>
                      <a:pt x="1974" y="635"/>
                    </a:lnTo>
                    <a:lnTo>
                      <a:pt x="1904" y="423"/>
                    </a:lnTo>
                    <a:lnTo>
                      <a:pt x="1763" y="282"/>
                    </a:lnTo>
                    <a:lnTo>
                      <a:pt x="1551" y="141"/>
                    </a:lnTo>
                    <a:lnTo>
                      <a:pt x="1199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233" name="Google Shape;233;p5"/>
            <p:cNvSpPr/>
            <p:nvPr/>
          </p:nvSpPr>
          <p:spPr>
            <a:xfrm>
              <a:off x="1177875" y="2516525"/>
              <a:ext cx="652000" cy="1566525"/>
            </a:xfrm>
            <a:custGeom>
              <a:rect b="b" l="l" r="r" t="t"/>
              <a:pathLst>
                <a:path extrusionOk="0" h="62661" w="26080">
                  <a:moveTo>
                    <a:pt x="19525" y="13956"/>
                  </a:moveTo>
                  <a:lnTo>
                    <a:pt x="19807" y="14027"/>
                  </a:lnTo>
                  <a:lnTo>
                    <a:pt x="20088" y="14168"/>
                  </a:lnTo>
                  <a:lnTo>
                    <a:pt x="19595" y="14168"/>
                  </a:lnTo>
                  <a:lnTo>
                    <a:pt x="19243" y="14097"/>
                  </a:lnTo>
                  <a:lnTo>
                    <a:pt x="19313" y="14027"/>
                  </a:lnTo>
                  <a:lnTo>
                    <a:pt x="19313" y="13956"/>
                  </a:lnTo>
                  <a:close/>
                  <a:moveTo>
                    <a:pt x="16353" y="15366"/>
                  </a:moveTo>
                  <a:lnTo>
                    <a:pt x="16635" y="15507"/>
                  </a:lnTo>
                  <a:lnTo>
                    <a:pt x="16776" y="15648"/>
                  </a:lnTo>
                  <a:lnTo>
                    <a:pt x="16917" y="15930"/>
                  </a:lnTo>
                  <a:lnTo>
                    <a:pt x="16917" y="16353"/>
                  </a:lnTo>
                  <a:lnTo>
                    <a:pt x="16846" y="16423"/>
                  </a:lnTo>
                  <a:lnTo>
                    <a:pt x="16776" y="16564"/>
                  </a:lnTo>
                  <a:lnTo>
                    <a:pt x="16494" y="16705"/>
                  </a:lnTo>
                  <a:lnTo>
                    <a:pt x="16141" y="16776"/>
                  </a:lnTo>
                  <a:lnTo>
                    <a:pt x="15648" y="16846"/>
                  </a:lnTo>
                  <a:lnTo>
                    <a:pt x="14802" y="16917"/>
                  </a:lnTo>
                  <a:lnTo>
                    <a:pt x="14309" y="16846"/>
                  </a:lnTo>
                  <a:lnTo>
                    <a:pt x="13956" y="16776"/>
                  </a:lnTo>
                  <a:lnTo>
                    <a:pt x="13815" y="16635"/>
                  </a:lnTo>
                  <a:lnTo>
                    <a:pt x="13745" y="16494"/>
                  </a:lnTo>
                  <a:lnTo>
                    <a:pt x="13815" y="16282"/>
                  </a:lnTo>
                  <a:lnTo>
                    <a:pt x="14027" y="16141"/>
                  </a:lnTo>
                  <a:lnTo>
                    <a:pt x="14238" y="15930"/>
                  </a:lnTo>
                  <a:lnTo>
                    <a:pt x="14943" y="15577"/>
                  </a:lnTo>
                  <a:lnTo>
                    <a:pt x="15296" y="15436"/>
                  </a:lnTo>
                  <a:lnTo>
                    <a:pt x="15648" y="15366"/>
                  </a:lnTo>
                  <a:close/>
                  <a:moveTo>
                    <a:pt x="18397" y="17269"/>
                  </a:moveTo>
                  <a:lnTo>
                    <a:pt x="18820" y="17480"/>
                  </a:lnTo>
                  <a:lnTo>
                    <a:pt x="18890" y="17692"/>
                  </a:lnTo>
                  <a:lnTo>
                    <a:pt x="18890" y="17833"/>
                  </a:lnTo>
                  <a:lnTo>
                    <a:pt x="18820" y="17974"/>
                  </a:lnTo>
                  <a:lnTo>
                    <a:pt x="18749" y="18115"/>
                  </a:lnTo>
                  <a:lnTo>
                    <a:pt x="18326" y="18890"/>
                  </a:lnTo>
                  <a:lnTo>
                    <a:pt x="18044" y="19383"/>
                  </a:lnTo>
                  <a:lnTo>
                    <a:pt x="17763" y="19665"/>
                  </a:lnTo>
                  <a:lnTo>
                    <a:pt x="17551" y="19736"/>
                  </a:lnTo>
                  <a:lnTo>
                    <a:pt x="17340" y="19736"/>
                  </a:lnTo>
                  <a:lnTo>
                    <a:pt x="17199" y="19595"/>
                  </a:lnTo>
                  <a:lnTo>
                    <a:pt x="17128" y="19313"/>
                  </a:lnTo>
                  <a:lnTo>
                    <a:pt x="17058" y="18961"/>
                  </a:lnTo>
                  <a:lnTo>
                    <a:pt x="17128" y="18608"/>
                  </a:lnTo>
                  <a:lnTo>
                    <a:pt x="17199" y="18256"/>
                  </a:lnTo>
                  <a:lnTo>
                    <a:pt x="17340" y="17903"/>
                  </a:lnTo>
                  <a:lnTo>
                    <a:pt x="17481" y="17621"/>
                  </a:lnTo>
                  <a:lnTo>
                    <a:pt x="17763" y="17410"/>
                  </a:lnTo>
                  <a:lnTo>
                    <a:pt x="18044" y="17269"/>
                  </a:lnTo>
                  <a:close/>
                  <a:moveTo>
                    <a:pt x="13886" y="20441"/>
                  </a:moveTo>
                  <a:lnTo>
                    <a:pt x="13674" y="21005"/>
                  </a:lnTo>
                  <a:lnTo>
                    <a:pt x="13604" y="21568"/>
                  </a:lnTo>
                  <a:lnTo>
                    <a:pt x="13534" y="21850"/>
                  </a:lnTo>
                  <a:lnTo>
                    <a:pt x="13252" y="22344"/>
                  </a:lnTo>
                  <a:lnTo>
                    <a:pt x="13111" y="22555"/>
                  </a:lnTo>
                  <a:lnTo>
                    <a:pt x="12970" y="22696"/>
                  </a:lnTo>
                  <a:lnTo>
                    <a:pt x="12758" y="22767"/>
                  </a:lnTo>
                  <a:lnTo>
                    <a:pt x="12617" y="22696"/>
                  </a:lnTo>
                  <a:lnTo>
                    <a:pt x="12406" y="22485"/>
                  </a:lnTo>
                  <a:lnTo>
                    <a:pt x="12335" y="22344"/>
                  </a:lnTo>
                  <a:lnTo>
                    <a:pt x="12265" y="22132"/>
                  </a:lnTo>
                  <a:lnTo>
                    <a:pt x="12265" y="21921"/>
                  </a:lnTo>
                  <a:lnTo>
                    <a:pt x="12406" y="21639"/>
                  </a:lnTo>
                  <a:lnTo>
                    <a:pt x="12617" y="21287"/>
                  </a:lnTo>
                  <a:lnTo>
                    <a:pt x="12970" y="21005"/>
                  </a:lnTo>
                  <a:lnTo>
                    <a:pt x="13322" y="20723"/>
                  </a:lnTo>
                  <a:lnTo>
                    <a:pt x="13886" y="20441"/>
                  </a:lnTo>
                  <a:close/>
                  <a:moveTo>
                    <a:pt x="6979" y="22767"/>
                  </a:moveTo>
                  <a:lnTo>
                    <a:pt x="7401" y="22837"/>
                  </a:lnTo>
                  <a:lnTo>
                    <a:pt x="7824" y="23049"/>
                  </a:lnTo>
                  <a:lnTo>
                    <a:pt x="8247" y="23190"/>
                  </a:lnTo>
                  <a:lnTo>
                    <a:pt x="8811" y="23472"/>
                  </a:lnTo>
                  <a:lnTo>
                    <a:pt x="8600" y="23683"/>
                  </a:lnTo>
                  <a:lnTo>
                    <a:pt x="8247" y="23894"/>
                  </a:lnTo>
                  <a:lnTo>
                    <a:pt x="7754" y="24035"/>
                  </a:lnTo>
                  <a:lnTo>
                    <a:pt x="7260" y="24176"/>
                  </a:lnTo>
                  <a:lnTo>
                    <a:pt x="6767" y="24176"/>
                  </a:lnTo>
                  <a:lnTo>
                    <a:pt x="6415" y="24106"/>
                  </a:lnTo>
                  <a:lnTo>
                    <a:pt x="6274" y="23965"/>
                  </a:lnTo>
                  <a:lnTo>
                    <a:pt x="6203" y="23824"/>
                  </a:lnTo>
                  <a:lnTo>
                    <a:pt x="6133" y="23683"/>
                  </a:lnTo>
                  <a:lnTo>
                    <a:pt x="6133" y="23472"/>
                  </a:lnTo>
                  <a:lnTo>
                    <a:pt x="6203" y="23190"/>
                  </a:lnTo>
                  <a:lnTo>
                    <a:pt x="6274" y="23049"/>
                  </a:lnTo>
                  <a:lnTo>
                    <a:pt x="6415" y="22908"/>
                  </a:lnTo>
                  <a:lnTo>
                    <a:pt x="6556" y="22837"/>
                  </a:lnTo>
                  <a:lnTo>
                    <a:pt x="6979" y="22767"/>
                  </a:lnTo>
                  <a:close/>
                  <a:moveTo>
                    <a:pt x="9868" y="23965"/>
                  </a:moveTo>
                  <a:lnTo>
                    <a:pt x="9868" y="24247"/>
                  </a:lnTo>
                  <a:lnTo>
                    <a:pt x="9868" y="24458"/>
                  </a:lnTo>
                  <a:lnTo>
                    <a:pt x="9727" y="24317"/>
                  </a:lnTo>
                  <a:lnTo>
                    <a:pt x="9727" y="24247"/>
                  </a:lnTo>
                  <a:lnTo>
                    <a:pt x="9727" y="24106"/>
                  </a:lnTo>
                  <a:lnTo>
                    <a:pt x="9868" y="23965"/>
                  </a:lnTo>
                  <a:close/>
                  <a:moveTo>
                    <a:pt x="9868" y="24599"/>
                  </a:moveTo>
                  <a:lnTo>
                    <a:pt x="9939" y="26079"/>
                  </a:lnTo>
                  <a:lnTo>
                    <a:pt x="9868" y="26502"/>
                  </a:lnTo>
                  <a:lnTo>
                    <a:pt x="9798" y="26925"/>
                  </a:lnTo>
                  <a:lnTo>
                    <a:pt x="9657" y="27348"/>
                  </a:lnTo>
                  <a:lnTo>
                    <a:pt x="9445" y="27701"/>
                  </a:lnTo>
                  <a:lnTo>
                    <a:pt x="9234" y="27912"/>
                  </a:lnTo>
                  <a:lnTo>
                    <a:pt x="9023" y="27912"/>
                  </a:lnTo>
                  <a:lnTo>
                    <a:pt x="8952" y="27771"/>
                  </a:lnTo>
                  <a:lnTo>
                    <a:pt x="8882" y="27630"/>
                  </a:lnTo>
                  <a:lnTo>
                    <a:pt x="8670" y="27066"/>
                  </a:lnTo>
                  <a:lnTo>
                    <a:pt x="8670" y="26502"/>
                  </a:lnTo>
                  <a:lnTo>
                    <a:pt x="8741" y="26150"/>
                  </a:lnTo>
                  <a:lnTo>
                    <a:pt x="8952" y="25798"/>
                  </a:lnTo>
                  <a:lnTo>
                    <a:pt x="9164" y="25586"/>
                  </a:lnTo>
                  <a:lnTo>
                    <a:pt x="9657" y="25163"/>
                  </a:lnTo>
                  <a:lnTo>
                    <a:pt x="9798" y="24952"/>
                  </a:lnTo>
                  <a:lnTo>
                    <a:pt x="9868" y="24599"/>
                  </a:lnTo>
                  <a:close/>
                  <a:moveTo>
                    <a:pt x="19313" y="28335"/>
                  </a:moveTo>
                  <a:lnTo>
                    <a:pt x="19243" y="28687"/>
                  </a:lnTo>
                  <a:lnTo>
                    <a:pt x="19243" y="29040"/>
                  </a:lnTo>
                  <a:lnTo>
                    <a:pt x="19313" y="29181"/>
                  </a:lnTo>
                  <a:lnTo>
                    <a:pt x="19454" y="29322"/>
                  </a:lnTo>
                  <a:lnTo>
                    <a:pt x="19595" y="29392"/>
                  </a:lnTo>
                  <a:lnTo>
                    <a:pt x="19807" y="29392"/>
                  </a:lnTo>
                  <a:lnTo>
                    <a:pt x="19313" y="30238"/>
                  </a:lnTo>
                  <a:lnTo>
                    <a:pt x="19031" y="30661"/>
                  </a:lnTo>
                  <a:lnTo>
                    <a:pt x="18679" y="31084"/>
                  </a:lnTo>
                  <a:lnTo>
                    <a:pt x="18538" y="31013"/>
                  </a:lnTo>
                  <a:lnTo>
                    <a:pt x="18397" y="30872"/>
                  </a:lnTo>
                  <a:lnTo>
                    <a:pt x="18326" y="30731"/>
                  </a:lnTo>
                  <a:lnTo>
                    <a:pt x="18256" y="30590"/>
                  </a:lnTo>
                  <a:lnTo>
                    <a:pt x="18326" y="30168"/>
                  </a:lnTo>
                  <a:lnTo>
                    <a:pt x="18467" y="29745"/>
                  </a:lnTo>
                  <a:lnTo>
                    <a:pt x="18679" y="29251"/>
                  </a:lnTo>
                  <a:lnTo>
                    <a:pt x="18961" y="28899"/>
                  </a:lnTo>
                  <a:lnTo>
                    <a:pt x="19313" y="28335"/>
                  </a:lnTo>
                  <a:close/>
                  <a:moveTo>
                    <a:pt x="21569" y="28758"/>
                  </a:moveTo>
                  <a:lnTo>
                    <a:pt x="22062" y="28969"/>
                  </a:lnTo>
                  <a:lnTo>
                    <a:pt x="22555" y="29181"/>
                  </a:lnTo>
                  <a:lnTo>
                    <a:pt x="23049" y="29533"/>
                  </a:lnTo>
                  <a:lnTo>
                    <a:pt x="23472" y="29886"/>
                  </a:lnTo>
                  <a:lnTo>
                    <a:pt x="23754" y="30238"/>
                  </a:lnTo>
                  <a:lnTo>
                    <a:pt x="23824" y="30450"/>
                  </a:lnTo>
                  <a:lnTo>
                    <a:pt x="23824" y="30661"/>
                  </a:lnTo>
                  <a:lnTo>
                    <a:pt x="23754" y="30872"/>
                  </a:lnTo>
                  <a:lnTo>
                    <a:pt x="23613" y="31013"/>
                  </a:lnTo>
                  <a:lnTo>
                    <a:pt x="23401" y="31225"/>
                  </a:lnTo>
                  <a:lnTo>
                    <a:pt x="23190" y="31366"/>
                  </a:lnTo>
                  <a:lnTo>
                    <a:pt x="22908" y="31436"/>
                  </a:lnTo>
                  <a:lnTo>
                    <a:pt x="22696" y="31366"/>
                  </a:lnTo>
                  <a:lnTo>
                    <a:pt x="22485" y="31295"/>
                  </a:lnTo>
                  <a:lnTo>
                    <a:pt x="22203" y="31154"/>
                  </a:lnTo>
                  <a:lnTo>
                    <a:pt x="21780" y="30802"/>
                  </a:lnTo>
                  <a:lnTo>
                    <a:pt x="21428" y="30309"/>
                  </a:lnTo>
                  <a:lnTo>
                    <a:pt x="21216" y="29745"/>
                  </a:lnTo>
                  <a:lnTo>
                    <a:pt x="21146" y="29251"/>
                  </a:lnTo>
                  <a:lnTo>
                    <a:pt x="21146" y="28969"/>
                  </a:lnTo>
                  <a:lnTo>
                    <a:pt x="21216" y="28758"/>
                  </a:lnTo>
                  <a:close/>
                  <a:moveTo>
                    <a:pt x="20934" y="33410"/>
                  </a:moveTo>
                  <a:lnTo>
                    <a:pt x="21075" y="33692"/>
                  </a:lnTo>
                  <a:lnTo>
                    <a:pt x="21133" y="33749"/>
                  </a:lnTo>
                  <a:lnTo>
                    <a:pt x="21005" y="34326"/>
                  </a:lnTo>
                  <a:lnTo>
                    <a:pt x="20511" y="34467"/>
                  </a:lnTo>
                  <a:lnTo>
                    <a:pt x="20018" y="34538"/>
                  </a:lnTo>
                  <a:lnTo>
                    <a:pt x="20018" y="34538"/>
                  </a:lnTo>
                  <a:lnTo>
                    <a:pt x="20159" y="34185"/>
                  </a:lnTo>
                  <a:lnTo>
                    <a:pt x="20441" y="33903"/>
                  </a:lnTo>
                  <a:lnTo>
                    <a:pt x="20934" y="33410"/>
                  </a:lnTo>
                  <a:close/>
                  <a:moveTo>
                    <a:pt x="22767" y="34115"/>
                  </a:moveTo>
                  <a:lnTo>
                    <a:pt x="23260" y="34185"/>
                  </a:lnTo>
                  <a:lnTo>
                    <a:pt x="23754" y="34256"/>
                  </a:lnTo>
                  <a:lnTo>
                    <a:pt x="24247" y="34467"/>
                  </a:lnTo>
                  <a:lnTo>
                    <a:pt x="24670" y="34749"/>
                  </a:lnTo>
                  <a:lnTo>
                    <a:pt x="24811" y="34890"/>
                  </a:lnTo>
                  <a:lnTo>
                    <a:pt x="24881" y="35031"/>
                  </a:lnTo>
                  <a:lnTo>
                    <a:pt x="24881" y="35172"/>
                  </a:lnTo>
                  <a:lnTo>
                    <a:pt x="24811" y="35313"/>
                  </a:lnTo>
                  <a:lnTo>
                    <a:pt x="24599" y="35454"/>
                  </a:lnTo>
                  <a:lnTo>
                    <a:pt x="24247" y="35524"/>
                  </a:lnTo>
                  <a:lnTo>
                    <a:pt x="23824" y="35454"/>
                  </a:lnTo>
                  <a:lnTo>
                    <a:pt x="23613" y="35383"/>
                  </a:lnTo>
                  <a:lnTo>
                    <a:pt x="23401" y="35242"/>
                  </a:lnTo>
                  <a:lnTo>
                    <a:pt x="23190" y="35031"/>
                  </a:lnTo>
                  <a:lnTo>
                    <a:pt x="23049" y="34820"/>
                  </a:lnTo>
                  <a:lnTo>
                    <a:pt x="22837" y="34467"/>
                  </a:lnTo>
                  <a:lnTo>
                    <a:pt x="22767" y="34115"/>
                  </a:lnTo>
                  <a:close/>
                  <a:moveTo>
                    <a:pt x="7260" y="35877"/>
                  </a:moveTo>
                  <a:lnTo>
                    <a:pt x="6626" y="36723"/>
                  </a:lnTo>
                  <a:lnTo>
                    <a:pt x="5851" y="37498"/>
                  </a:lnTo>
                  <a:lnTo>
                    <a:pt x="5146" y="37991"/>
                  </a:lnTo>
                  <a:lnTo>
                    <a:pt x="4441" y="38485"/>
                  </a:lnTo>
                  <a:lnTo>
                    <a:pt x="4723" y="38273"/>
                  </a:lnTo>
                  <a:lnTo>
                    <a:pt x="4935" y="37991"/>
                  </a:lnTo>
                  <a:lnTo>
                    <a:pt x="5569" y="37216"/>
                  </a:lnTo>
                  <a:lnTo>
                    <a:pt x="5921" y="36793"/>
                  </a:lnTo>
                  <a:lnTo>
                    <a:pt x="6344" y="36370"/>
                  </a:lnTo>
                  <a:lnTo>
                    <a:pt x="6767" y="36088"/>
                  </a:lnTo>
                  <a:lnTo>
                    <a:pt x="7260" y="35877"/>
                  </a:lnTo>
                  <a:close/>
                  <a:moveTo>
                    <a:pt x="21639" y="37568"/>
                  </a:moveTo>
                  <a:lnTo>
                    <a:pt x="21569" y="37921"/>
                  </a:lnTo>
                  <a:lnTo>
                    <a:pt x="21357" y="38344"/>
                  </a:lnTo>
                  <a:lnTo>
                    <a:pt x="20934" y="38978"/>
                  </a:lnTo>
                  <a:lnTo>
                    <a:pt x="20723" y="39331"/>
                  </a:lnTo>
                  <a:lnTo>
                    <a:pt x="20511" y="39612"/>
                  </a:lnTo>
                  <a:lnTo>
                    <a:pt x="20229" y="39824"/>
                  </a:lnTo>
                  <a:lnTo>
                    <a:pt x="19948" y="40035"/>
                  </a:lnTo>
                  <a:lnTo>
                    <a:pt x="19807" y="40035"/>
                  </a:lnTo>
                  <a:lnTo>
                    <a:pt x="19736" y="39894"/>
                  </a:lnTo>
                  <a:lnTo>
                    <a:pt x="19736" y="39824"/>
                  </a:lnTo>
                  <a:lnTo>
                    <a:pt x="19807" y="39612"/>
                  </a:lnTo>
                  <a:lnTo>
                    <a:pt x="20088" y="39260"/>
                  </a:lnTo>
                  <a:lnTo>
                    <a:pt x="20441" y="38767"/>
                  </a:lnTo>
                  <a:lnTo>
                    <a:pt x="21287" y="37921"/>
                  </a:lnTo>
                  <a:lnTo>
                    <a:pt x="21639" y="37568"/>
                  </a:lnTo>
                  <a:close/>
                  <a:moveTo>
                    <a:pt x="7754" y="38203"/>
                  </a:moveTo>
                  <a:lnTo>
                    <a:pt x="7824" y="38767"/>
                  </a:lnTo>
                  <a:lnTo>
                    <a:pt x="7824" y="39331"/>
                  </a:lnTo>
                  <a:lnTo>
                    <a:pt x="7824" y="39894"/>
                  </a:lnTo>
                  <a:lnTo>
                    <a:pt x="7683" y="40388"/>
                  </a:lnTo>
                  <a:lnTo>
                    <a:pt x="7613" y="40811"/>
                  </a:lnTo>
                  <a:lnTo>
                    <a:pt x="7331" y="41163"/>
                  </a:lnTo>
                  <a:lnTo>
                    <a:pt x="7260" y="41234"/>
                  </a:lnTo>
                  <a:lnTo>
                    <a:pt x="7190" y="41163"/>
                  </a:lnTo>
                  <a:lnTo>
                    <a:pt x="7120" y="40952"/>
                  </a:lnTo>
                  <a:lnTo>
                    <a:pt x="7120" y="40529"/>
                  </a:lnTo>
                  <a:lnTo>
                    <a:pt x="7260" y="39965"/>
                  </a:lnTo>
                  <a:lnTo>
                    <a:pt x="7542" y="38837"/>
                  </a:lnTo>
                  <a:lnTo>
                    <a:pt x="7754" y="38203"/>
                  </a:lnTo>
                  <a:close/>
                  <a:moveTo>
                    <a:pt x="22908" y="38203"/>
                  </a:moveTo>
                  <a:lnTo>
                    <a:pt x="23472" y="38555"/>
                  </a:lnTo>
                  <a:lnTo>
                    <a:pt x="23824" y="38908"/>
                  </a:lnTo>
                  <a:lnTo>
                    <a:pt x="24036" y="39260"/>
                  </a:lnTo>
                  <a:lnTo>
                    <a:pt x="24106" y="39612"/>
                  </a:lnTo>
                  <a:lnTo>
                    <a:pt x="24106" y="40035"/>
                  </a:lnTo>
                  <a:lnTo>
                    <a:pt x="23965" y="40317"/>
                  </a:lnTo>
                  <a:lnTo>
                    <a:pt x="23754" y="40670"/>
                  </a:lnTo>
                  <a:lnTo>
                    <a:pt x="23542" y="40952"/>
                  </a:lnTo>
                  <a:lnTo>
                    <a:pt x="23331" y="41163"/>
                  </a:lnTo>
                  <a:lnTo>
                    <a:pt x="23049" y="41304"/>
                  </a:lnTo>
                  <a:lnTo>
                    <a:pt x="22767" y="41375"/>
                  </a:lnTo>
                  <a:lnTo>
                    <a:pt x="22555" y="41375"/>
                  </a:lnTo>
                  <a:lnTo>
                    <a:pt x="22414" y="41234"/>
                  </a:lnTo>
                  <a:lnTo>
                    <a:pt x="22344" y="41022"/>
                  </a:lnTo>
                  <a:lnTo>
                    <a:pt x="22344" y="40670"/>
                  </a:lnTo>
                  <a:lnTo>
                    <a:pt x="22414" y="40247"/>
                  </a:lnTo>
                  <a:lnTo>
                    <a:pt x="22696" y="39190"/>
                  </a:lnTo>
                  <a:lnTo>
                    <a:pt x="22908" y="38203"/>
                  </a:lnTo>
                  <a:close/>
                  <a:moveTo>
                    <a:pt x="3102" y="42784"/>
                  </a:moveTo>
                  <a:lnTo>
                    <a:pt x="3172" y="42925"/>
                  </a:lnTo>
                  <a:lnTo>
                    <a:pt x="3172" y="43137"/>
                  </a:lnTo>
                  <a:lnTo>
                    <a:pt x="2961" y="43630"/>
                  </a:lnTo>
                  <a:lnTo>
                    <a:pt x="2538" y="44405"/>
                  </a:lnTo>
                  <a:lnTo>
                    <a:pt x="1904" y="44828"/>
                  </a:lnTo>
                  <a:lnTo>
                    <a:pt x="1481" y="44828"/>
                  </a:lnTo>
                  <a:lnTo>
                    <a:pt x="1481" y="44687"/>
                  </a:lnTo>
                  <a:lnTo>
                    <a:pt x="1622" y="44405"/>
                  </a:lnTo>
                  <a:lnTo>
                    <a:pt x="1904" y="43983"/>
                  </a:lnTo>
                  <a:lnTo>
                    <a:pt x="2256" y="43489"/>
                  </a:lnTo>
                  <a:lnTo>
                    <a:pt x="2679" y="43066"/>
                  </a:lnTo>
                  <a:lnTo>
                    <a:pt x="3102" y="42784"/>
                  </a:lnTo>
                  <a:close/>
                  <a:moveTo>
                    <a:pt x="4441" y="43419"/>
                  </a:moveTo>
                  <a:lnTo>
                    <a:pt x="4935" y="43771"/>
                  </a:lnTo>
                  <a:lnTo>
                    <a:pt x="5075" y="43912"/>
                  </a:lnTo>
                  <a:lnTo>
                    <a:pt x="5146" y="44194"/>
                  </a:lnTo>
                  <a:lnTo>
                    <a:pt x="5146" y="44405"/>
                  </a:lnTo>
                  <a:lnTo>
                    <a:pt x="5146" y="44617"/>
                  </a:lnTo>
                  <a:lnTo>
                    <a:pt x="5005" y="45110"/>
                  </a:lnTo>
                  <a:lnTo>
                    <a:pt x="4794" y="45392"/>
                  </a:lnTo>
                  <a:lnTo>
                    <a:pt x="4653" y="45463"/>
                  </a:lnTo>
                  <a:lnTo>
                    <a:pt x="4512" y="45463"/>
                  </a:lnTo>
                  <a:lnTo>
                    <a:pt x="4441" y="45392"/>
                  </a:lnTo>
                  <a:lnTo>
                    <a:pt x="4300" y="45251"/>
                  </a:lnTo>
                  <a:lnTo>
                    <a:pt x="4300" y="44969"/>
                  </a:lnTo>
                  <a:lnTo>
                    <a:pt x="4300" y="44617"/>
                  </a:lnTo>
                  <a:lnTo>
                    <a:pt x="4300" y="44053"/>
                  </a:lnTo>
                  <a:lnTo>
                    <a:pt x="4441" y="43419"/>
                  </a:lnTo>
                  <a:close/>
                  <a:moveTo>
                    <a:pt x="12688" y="43912"/>
                  </a:moveTo>
                  <a:lnTo>
                    <a:pt x="13322" y="44053"/>
                  </a:lnTo>
                  <a:lnTo>
                    <a:pt x="13956" y="44335"/>
                  </a:lnTo>
                  <a:lnTo>
                    <a:pt x="14450" y="44687"/>
                  </a:lnTo>
                  <a:lnTo>
                    <a:pt x="14661" y="44899"/>
                  </a:lnTo>
                  <a:lnTo>
                    <a:pt x="14873" y="45181"/>
                  </a:lnTo>
                  <a:lnTo>
                    <a:pt x="14943" y="45322"/>
                  </a:lnTo>
                  <a:lnTo>
                    <a:pt x="15014" y="45392"/>
                  </a:lnTo>
                  <a:lnTo>
                    <a:pt x="15014" y="45533"/>
                  </a:lnTo>
                  <a:lnTo>
                    <a:pt x="14873" y="45674"/>
                  </a:lnTo>
                  <a:lnTo>
                    <a:pt x="14661" y="45674"/>
                  </a:lnTo>
                  <a:lnTo>
                    <a:pt x="14379" y="45533"/>
                  </a:lnTo>
                  <a:lnTo>
                    <a:pt x="14027" y="45322"/>
                  </a:lnTo>
                  <a:lnTo>
                    <a:pt x="13674" y="45040"/>
                  </a:lnTo>
                  <a:lnTo>
                    <a:pt x="13040" y="44405"/>
                  </a:lnTo>
                  <a:lnTo>
                    <a:pt x="12688" y="43912"/>
                  </a:lnTo>
                  <a:close/>
                  <a:moveTo>
                    <a:pt x="12617" y="46168"/>
                  </a:moveTo>
                  <a:lnTo>
                    <a:pt x="12688" y="46238"/>
                  </a:lnTo>
                  <a:lnTo>
                    <a:pt x="12688" y="46520"/>
                  </a:lnTo>
                  <a:lnTo>
                    <a:pt x="12688" y="46872"/>
                  </a:lnTo>
                  <a:lnTo>
                    <a:pt x="12547" y="47859"/>
                  </a:lnTo>
                  <a:lnTo>
                    <a:pt x="12406" y="48353"/>
                  </a:lnTo>
                  <a:lnTo>
                    <a:pt x="12265" y="48705"/>
                  </a:lnTo>
                  <a:lnTo>
                    <a:pt x="12053" y="48987"/>
                  </a:lnTo>
                  <a:lnTo>
                    <a:pt x="11912" y="49057"/>
                  </a:lnTo>
                  <a:lnTo>
                    <a:pt x="11771" y="49057"/>
                  </a:lnTo>
                  <a:lnTo>
                    <a:pt x="11701" y="48987"/>
                  </a:lnTo>
                  <a:lnTo>
                    <a:pt x="11701" y="48916"/>
                  </a:lnTo>
                  <a:lnTo>
                    <a:pt x="11701" y="48494"/>
                  </a:lnTo>
                  <a:lnTo>
                    <a:pt x="11771" y="48000"/>
                  </a:lnTo>
                  <a:lnTo>
                    <a:pt x="11983" y="47436"/>
                  </a:lnTo>
                  <a:lnTo>
                    <a:pt x="12194" y="46872"/>
                  </a:lnTo>
                  <a:lnTo>
                    <a:pt x="12406" y="46449"/>
                  </a:lnTo>
                  <a:lnTo>
                    <a:pt x="12547" y="46238"/>
                  </a:lnTo>
                  <a:lnTo>
                    <a:pt x="12617" y="46168"/>
                  </a:lnTo>
                  <a:close/>
                  <a:moveTo>
                    <a:pt x="2186" y="49128"/>
                  </a:moveTo>
                  <a:lnTo>
                    <a:pt x="2256" y="49692"/>
                  </a:lnTo>
                  <a:lnTo>
                    <a:pt x="2186" y="49833"/>
                  </a:lnTo>
                  <a:lnTo>
                    <a:pt x="2115" y="49974"/>
                  </a:lnTo>
                  <a:lnTo>
                    <a:pt x="1904" y="50185"/>
                  </a:lnTo>
                  <a:lnTo>
                    <a:pt x="1622" y="50256"/>
                  </a:lnTo>
                  <a:lnTo>
                    <a:pt x="1340" y="50185"/>
                  </a:lnTo>
                  <a:lnTo>
                    <a:pt x="1128" y="49974"/>
                  </a:lnTo>
                  <a:lnTo>
                    <a:pt x="987" y="49762"/>
                  </a:lnTo>
                  <a:lnTo>
                    <a:pt x="987" y="49621"/>
                  </a:lnTo>
                  <a:lnTo>
                    <a:pt x="1058" y="49480"/>
                  </a:lnTo>
                  <a:lnTo>
                    <a:pt x="1269" y="49128"/>
                  </a:lnTo>
                  <a:lnTo>
                    <a:pt x="1481" y="49269"/>
                  </a:lnTo>
                  <a:lnTo>
                    <a:pt x="1692" y="49410"/>
                  </a:lnTo>
                  <a:lnTo>
                    <a:pt x="1904" y="49339"/>
                  </a:lnTo>
                  <a:lnTo>
                    <a:pt x="2186" y="49128"/>
                  </a:lnTo>
                  <a:close/>
                  <a:moveTo>
                    <a:pt x="14732" y="49551"/>
                  </a:moveTo>
                  <a:lnTo>
                    <a:pt x="16423" y="50185"/>
                  </a:lnTo>
                  <a:lnTo>
                    <a:pt x="16635" y="50185"/>
                  </a:lnTo>
                  <a:lnTo>
                    <a:pt x="16705" y="50256"/>
                  </a:lnTo>
                  <a:lnTo>
                    <a:pt x="16705" y="50397"/>
                  </a:lnTo>
                  <a:lnTo>
                    <a:pt x="16635" y="50538"/>
                  </a:lnTo>
                  <a:lnTo>
                    <a:pt x="16141" y="50538"/>
                  </a:lnTo>
                  <a:lnTo>
                    <a:pt x="15859" y="50467"/>
                  </a:lnTo>
                  <a:lnTo>
                    <a:pt x="15578" y="50256"/>
                  </a:lnTo>
                  <a:lnTo>
                    <a:pt x="15155" y="49903"/>
                  </a:lnTo>
                  <a:lnTo>
                    <a:pt x="14732" y="49551"/>
                  </a:lnTo>
                  <a:close/>
                  <a:moveTo>
                    <a:pt x="11208" y="42925"/>
                  </a:moveTo>
                  <a:lnTo>
                    <a:pt x="12194" y="45040"/>
                  </a:lnTo>
                  <a:lnTo>
                    <a:pt x="12194" y="45392"/>
                  </a:lnTo>
                  <a:lnTo>
                    <a:pt x="12194" y="45674"/>
                  </a:lnTo>
                  <a:lnTo>
                    <a:pt x="12265" y="46027"/>
                  </a:lnTo>
                  <a:lnTo>
                    <a:pt x="12194" y="46379"/>
                  </a:lnTo>
                  <a:lnTo>
                    <a:pt x="12124" y="46661"/>
                  </a:lnTo>
                  <a:lnTo>
                    <a:pt x="11912" y="46943"/>
                  </a:lnTo>
                  <a:lnTo>
                    <a:pt x="11419" y="47507"/>
                  </a:lnTo>
                  <a:lnTo>
                    <a:pt x="11208" y="47789"/>
                  </a:lnTo>
                  <a:lnTo>
                    <a:pt x="10996" y="48071"/>
                  </a:lnTo>
                  <a:lnTo>
                    <a:pt x="10855" y="48423"/>
                  </a:lnTo>
                  <a:lnTo>
                    <a:pt x="10785" y="48775"/>
                  </a:lnTo>
                  <a:lnTo>
                    <a:pt x="10855" y="49128"/>
                  </a:lnTo>
                  <a:lnTo>
                    <a:pt x="10926" y="49410"/>
                  </a:lnTo>
                  <a:lnTo>
                    <a:pt x="10996" y="49621"/>
                  </a:lnTo>
                  <a:lnTo>
                    <a:pt x="11137" y="49833"/>
                  </a:lnTo>
                  <a:lnTo>
                    <a:pt x="11278" y="49974"/>
                  </a:lnTo>
                  <a:lnTo>
                    <a:pt x="11419" y="50115"/>
                  </a:lnTo>
                  <a:lnTo>
                    <a:pt x="11560" y="50185"/>
                  </a:lnTo>
                  <a:lnTo>
                    <a:pt x="11771" y="50256"/>
                  </a:lnTo>
                  <a:lnTo>
                    <a:pt x="12194" y="50185"/>
                  </a:lnTo>
                  <a:lnTo>
                    <a:pt x="12617" y="49974"/>
                  </a:lnTo>
                  <a:lnTo>
                    <a:pt x="13040" y="49621"/>
                  </a:lnTo>
                  <a:lnTo>
                    <a:pt x="13322" y="49057"/>
                  </a:lnTo>
                  <a:lnTo>
                    <a:pt x="13674" y="50326"/>
                  </a:lnTo>
                  <a:lnTo>
                    <a:pt x="13815" y="51031"/>
                  </a:lnTo>
                  <a:lnTo>
                    <a:pt x="13886" y="51524"/>
                  </a:lnTo>
                  <a:lnTo>
                    <a:pt x="13745" y="51947"/>
                  </a:lnTo>
                  <a:lnTo>
                    <a:pt x="13393" y="52864"/>
                  </a:lnTo>
                  <a:lnTo>
                    <a:pt x="13252" y="53286"/>
                  </a:lnTo>
                  <a:lnTo>
                    <a:pt x="13040" y="53568"/>
                  </a:lnTo>
                  <a:lnTo>
                    <a:pt x="12899" y="53639"/>
                  </a:lnTo>
                  <a:lnTo>
                    <a:pt x="12829" y="53709"/>
                  </a:lnTo>
                  <a:lnTo>
                    <a:pt x="12758" y="53639"/>
                  </a:lnTo>
                  <a:lnTo>
                    <a:pt x="12688" y="53498"/>
                  </a:lnTo>
                  <a:lnTo>
                    <a:pt x="12617" y="53286"/>
                  </a:lnTo>
                  <a:lnTo>
                    <a:pt x="12688" y="52934"/>
                  </a:lnTo>
                  <a:lnTo>
                    <a:pt x="12899" y="52159"/>
                  </a:lnTo>
                  <a:lnTo>
                    <a:pt x="13181" y="51454"/>
                  </a:lnTo>
                  <a:lnTo>
                    <a:pt x="13393" y="51101"/>
                  </a:lnTo>
                  <a:lnTo>
                    <a:pt x="13040" y="51383"/>
                  </a:lnTo>
                  <a:lnTo>
                    <a:pt x="12688" y="51665"/>
                  </a:lnTo>
                  <a:lnTo>
                    <a:pt x="12335" y="52018"/>
                  </a:lnTo>
                  <a:lnTo>
                    <a:pt x="12053" y="52441"/>
                  </a:lnTo>
                  <a:lnTo>
                    <a:pt x="11912" y="52229"/>
                  </a:lnTo>
                  <a:lnTo>
                    <a:pt x="11701" y="52088"/>
                  </a:lnTo>
                  <a:lnTo>
                    <a:pt x="11278" y="51736"/>
                  </a:lnTo>
                  <a:lnTo>
                    <a:pt x="10855" y="51454"/>
                  </a:lnTo>
                  <a:lnTo>
                    <a:pt x="10714" y="51242"/>
                  </a:lnTo>
                  <a:lnTo>
                    <a:pt x="10573" y="51101"/>
                  </a:lnTo>
                  <a:lnTo>
                    <a:pt x="10503" y="50820"/>
                  </a:lnTo>
                  <a:lnTo>
                    <a:pt x="10432" y="50397"/>
                  </a:lnTo>
                  <a:lnTo>
                    <a:pt x="10432" y="49480"/>
                  </a:lnTo>
                  <a:lnTo>
                    <a:pt x="10644" y="47859"/>
                  </a:lnTo>
                  <a:lnTo>
                    <a:pt x="10855" y="45392"/>
                  </a:lnTo>
                  <a:lnTo>
                    <a:pt x="10996" y="44194"/>
                  </a:lnTo>
                  <a:lnTo>
                    <a:pt x="11208" y="42925"/>
                  </a:lnTo>
                  <a:close/>
                  <a:moveTo>
                    <a:pt x="10573" y="52441"/>
                  </a:moveTo>
                  <a:lnTo>
                    <a:pt x="11067" y="52934"/>
                  </a:lnTo>
                  <a:lnTo>
                    <a:pt x="11349" y="53498"/>
                  </a:lnTo>
                  <a:lnTo>
                    <a:pt x="11630" y="54062"/>
                  </a:lnTo>
                  <a:lnTo>
                    <a:pt x="11701" y="54696"/>
                  </a:lnTo>
                  <a:lnTo>
                    <a:pt x="10644" y="54273"/>
                  </a:lnTo>
                  <a:lnTo>
                    <a:pt x="10573" y="52441"/>
                  </a:lnTo>
                  <a:close/>
                  <a:moveTo>
                    <a:pt x="8655" y="54760"/>
                  </a:moveTo>
                  <a:lnTo>
                    <a:pt x="8600" y="55260"/>
                  </a:lnTo>
                  <a:lnTo>
                    <a:pt x="8388" y="56106"/>
                  </a:lnTo>
                  <a:lnTo>
                    <a:pt x="8177" y="56811"/>
                  </a:lnTo>
                  <a:lnTo>
                    <a:pt x="7965" y="57375"/>
                  </a:lnTo>
                  <a:lnTo>
                    <a:pt x="7824" y="57586"/>
                  </a:lnTo>
                  <a:lnTo>
                    <a:pt x="7683" y="57727"/>
                  </a:lnTo>
                  <a:lnTo>
                    <a:pt x="7472" y="57797"/>
                  </a:lnTo>
                  <a:lnTo>
                    <a:pt x="7331" y="57868"/>
                  </a:lnTo>
                  <a:lnTo>
                    <a:pt x="7120" y="57868"/>
                  </a:lnTo>
                  <a:lnTo>
                    <a:pt x="6908" y="57727"/>
                  </a:lnTo>
                  <a:lnTo>
                    <a:pt x="6838" y="57656"/>
                  </a:lnTo>
                  <a:lnTo>
                    <a:pt x="6908" y="57516"/>
                  </a:lnTo>
                  <a:lnTo>
                    <a:pt x="7049" y="57163"/>
                  </a:lnTo>
                  <a:lnTo>
                    <a:pt x="7683" y="56035"/>
                  </a:lnTo>
                  <a:lnTo>
                    <a:pt x="8655" y="54760"/>
                  </a:lnTo>
                  <a:close/>
                  <a:moveTo>
                    <a:pt x="10714" y="58361"/>
                  </a:moveTo>
                  <a:lnTo>
                    <a:pt x="10926" y="59066"/>
                  </a:lnTo>
                  <a:lnTo>
                    <a:pt x="10926" y="59771"/>
                  </a:lnTo>
                  <a:lnTo>
                    <a:pt x="10785" y="60476"/>
                  </a:lnTo>
                  <a:lnTo>
                    <a:pt x="10714" y="60828"/>
                  </a:lnTo>
                  <a:lnTo>
                    <a:pt x="10503" y="61181"/>
                  </a:lnTo>
                  <a:lnTo>
                    <a:pt x="10221" y="61533"/>
                  </a:lnTo>
                  <a:lnTo>
                    <a:pt x="10080" y="61604"/>
                  </a:lnTo>
                  <a:lnTo>
                    <a:pt x="10009" y="61674"/>
                  </a:lnTo>
                  <a:lnTo>
                    <a:pt x="9868" y="61674"/>
                  </a:lnTo>
                  <a:lnTo>
                    <a:pt x="9798" y="61604"/>
                  </a:lnTo>
                  <a:lnTo>
                    <a:pt x="9586" y="61392"/>
                  </a:lnTo>
                  <a:lnTo>
                    <a:pt x="9445" y="61040"/>
                  </a:lnTo>
                  <a:lnTo>
                    <a:pt x="9304" y="60687"/>
                  </a:lnTo>
                  <a:lnTo>
                    <a:pt x="9234" y="60053"/>
                  </a:lnTo>
                  <a:lnTo>
                    <a:pt x="9304" y="59419"/>
                  </a:lnTo>
                  <a:lnTo>
                    <a:pt x="9375" y="59066"/>
                  </a:lnTo>
                  <a:lnTo>
                    <a:pt x="9516" y="58855"/>
                  </a:lnTo>
                  <a:lnTo>
                    <a:pt x="9727" y="58784"/>
                  </a:lnTo>
                  <a:lnTo>
                    <a:pt x="10221" y="58714"/>
                  </a:lnTo>
                  <a:lnTo>
                    <a:pt x="10432" y="58643"/>
                  </a:lnTo>
                  <a:lnTo>
                    <a:pt x="10714" y="58361"/>
                  </a:lnTo>
                  <a:close/>
                  <a:moveTo>
                    <a:pt x="24458" y="0"/>
                  </a:moveTo>
                  <a:lnTo>
                    <a:pt x="24599" y="3736"/>
                  </a:lnTo>
                  <a:lnTo>
                    <a:pt x="24670" y="6485"/>
                  </a:lnTo>
                  <a:lnTo>
                    <a:pt x="24599" y="7965"/>
                  </a:lnTo>
                  <a:lnTo>
                    <a:pt x="24247" y="9727"/>
                  </a:lnTo>
                  <a:lnTo>
                    <a:pt x="24036" y="10573"/>
                  </a:lnTo>
                  <a:lnTo>
                    <a:pt x="23754" y="11278"/>
                  </a:lnTo>
                  <a:lnTo>
                    <a:pt x="23401" y="11983"/>
                  </a:lnTo>
                  <a:lnTo>
                    <a:pt x="22978" y="12617"/>
                  </a:lnTo>
                  <a:lnTo>
                    <a:pt x="22414" y="13251"/>
                  </a:lnTo>
                  <a:lnTo>
                    <a:pt x="21780" y="13886"/>
                  </a:lnTo>
                  <a:lnTo>
                    <a:pt x="21639" y="13674"/>
                  </a:lnTo>
                  <a:lnTo>
                    <a:pt x="21498" y="13463"/>
                  </a:lnTo>
                  <a:lnTo>
                    <a:pt x="21005" y="13110"/>
                  </a:lnTo>
                  <a:lnTo>
                    <a:pt x="20441" y="12899"/>
                  </a:lnTo>
                  <a:lnTo>
                    <a:pt x="19807" y="12758"/>
                  </a:lnTo>
                  <a:lnTo>
                    <a:pt x="19243" y="12758"/>
                  </a:lnTo>
                  <a:lnTo>
                    <a:pt x="18961" y="12828"/>
                  </a:lnTo>
                  <a:lnTo>
                    <a:pt x="18749" y="12969"/>
                  </a:lnTo>
                  <a:lnTo>
                    <a:pt x="18538" y="13110"/>
                  </a:lnTo>
                  <a:lnTo>
                    <a:pt x="18397" y="13322"/>
                  </a:lnTo>
                  <a:lnTo>
                    <a:pt x="18326" y="13533"/>
                  </a:lnTo>
                  <a:lnTo>
                    <a:pt x="18256" y="13886"/>
                  </a:lnTo>
                  <a:lnTo>
                    <a:pt x="18256" y="14027"/>
                  </a:lnTo>
                  <a:lnTo>
                    <a:pt x="18326" y="14238"/>
                  </a:lnTo>
                  <a:lnTo>
                    <a:pt x="18608" y="14450"/>
                  </a:lnTo>
                  <a:lnTo>
                    <a:pt x="18890" y="14661"/>
                  </a:lnTo>
                  <a:lnTo>
                    <a:pt x="19313" y="14802"/>
                  </a:lnTo>
                  <a:lnTo>
                    <a:pt x="20088" y="14802"/>
                  </a:lnTo>
                  <a:lnTo>
                    <a:pt x="20441" y="14732"/>
                  </a:lnTo>
                  <a:lnTo>
                    <a:pt x="20723" y="14520"/>
                  </a:lnTo>
                  <a:lnTo>
                    <a:pt x="20652" y="14661"/>
                  </a:lnTo>
                  <a:lnTo>
                    <a:pt x="20441" y="14872"/>
                  </a:lnTo>
                  <a:lnTo>
                    <a:pt x="19595" y="15436"/>
                  </a:lnTo>
                  <a:lnTo>
                    <a:pt x="18115" y="16141"/>
                  </a:lnTo>
                  <a:lnTo>
                    <a:pt x="18044" y="15718"/>
                  </a:lnTo>
                  <a:lnTo>
                    <a:pt x="17903" y="15436"/>
                  </a:lnTo>
                  <a:lnTo>
                    <a:pt x="17692" y="15084"/>
                  </a:lnTo>
                  <a:lnTo>
                    <a:pt x="17481" y="14872"/>
                  </a:lnTo>
                  <a:lnTo>
                    <a:pt x="17269" y="14732"/>
                  </a:lnTo>
                  <a:lnTo>
                    <a:pt x="16987" y="14591"/>
                  </a:lnTo>
                  <a:lnTo>
                    <a:pt x="16705" y="14450"/>
                  </a:lnTo>
                  <a:lnTo>
                    <a:pt x="15789" y="14450"/>
                  </a:lnTo>
                  <a:lnTo>
                    <a:pt x="15155" y="14591"/>
                  </a:lnTo>
                  <a:lnTo>
                    <a:pt x="14520" y="14872"/>
                  </a:lnTo>
                  <a:lnTo>
                    <a:pt x="13886" y="15225"/>
                  </a:lnTo>
                  <a:lnTo>
                    <a:pt x="13393" y="15648"/>
                  </a:lnTo>
                  <a:lnTo>
                    <a:pt x="12970" y="16071"/>
                  </a:lnTo>
                  <a:lnTo>
                    <a:pt x="12758" y="16494"/>
                  </a:lnTo>
                  <a:lnTo>
                    <a:pt x="12688" y="16776"/>
                  </a:lnTo>
                  <a:lnTo>
                    <a:pt x="12617" y="16987"/>
                  </a:lnTo>
                  <a:lnTo>
                    <a:pt x="12688" y="17198"/>
                  </a:lnTo>
                  <a:lnTo>
                    <a:pt x="12758" y="17339"/>
                  </a:lnTo>
                  <a:lnTo>
                    <a:pt x="12899" y="17551"/>
                  </a:lnTo>
                  <a:lnTo>
                    <a:pt x="13111" y="17692"/>
                  </a:lnTo>
                  <a:lnTo>
                    <a:pt x="13393" y="17833"/>
                  </a:lnTo>
                  <a:lnTo>
                    <a:pt x="13745" y="17974"/>
                  </a:lnTo>
                  <a:lnTo>
                    <a:pt x="14168" y="18044"/>
                  </a:lnTo>
                  <a:lnTo>
                    <a:pt x="14661" y="18115"/>
                  </a:lnTo>
                  <a:lnTo>
                    <a:pt x="14027" y="18467"/>
                  </a:lnTo>
                  <a:lnTo>
                    <a:pt x="13393" y="18820"/>
                  </a:lnTo>
                  <a:lnTo>
                    <a:pt x="12617" y="19172"/>
                  </a:lnTo>
                  <a:lnTo>
                    <a:pt x="11842" y="19454"/>
                  </a:lnTo>
                  <a:lnTo>
                    <a:pt x="11067" y="19665"/>
                  </a:lnTo>
                  <a:lnTo>
                    <a:pt x="10291" y="19806"/>
                  </a:lnTo>
                  <a:lnTo>
                    <a:pt x="9516" y="19877"/>
                  </a:lnTo>
                  <a:lnTo>
                    <a:pt x="8811" y="19736"/>
                  </a:lnTo>
                  <a:lnTo>
                    <a:pt x="9023" y="19383"/>
                  </a:lnTo>
                  <a:lnTo>
                    <a:pt x="9445" y="19031"/>
                  </a:lnTo>
                  <a:lnTo>
                    <a:pt x="9939" y="18679"/>
                  </a:lnTo>
                  <a:lnTo>
                    <a:pt x="10503" y="18397"/>
                  </a:lnTo>
                  <a:lnTo>
                    <a:pt x="11067" y="18256"/>
                  </a:lnTo>
                  <a:lnTo>
                    <a:pt x="11630" y="18115"/>
                  </a:lnTo>
                  <a:lnTo>
                    <a:pt x="11912" y="18185"/>
                  </a:lnTo>
                  <a:lnTo>
                    <a:pt x="12124" y="18185"/>
                  </a:lnTo>
                  <a:lnTo>
                    <a:pt x="12335" y="18326"/>
                  </a:lnTo>
                  <a:lnTo>
                    <a:pt x="12547" y="18467"/>
                  </a:lnTo>
                  <a:lnTo>
                    <a:pt x="12265" y="18185"/>
                  </a:lnTo>
                  <a:lnTo>
                    <a:pt x="11912" y="17974"/>
                  </a:lnTo>
                  <a:lnTo>
                    <a:pt x="11560" y="17833"/>
                  </a:lnTo>
                  <a:lnTo>
                    <a:pt x="11278" y="17692"/>
                  </a:lnTo>
                  <a:lnTo>
                    <a:pt x="10644" y="17621"/>
                  </a:lnTo>
                  <a:lnTo>
                    <a:pt x="10009" y="17692"/>
                  </a:lnTo>
                  <a:lnTo>
                    <a:pt x="9445" y="17903"/>
                  </a:lnTo>
                  <a:lnTo>
                    <a:pt x="8952" y="18185"/>
                  </a:lnTo>
                  <a:lnTo>
                    <a:pt x="8529" y="18538"/>
                  </a:lnTo>
                  <a:lnTo>
                    <a:pt x="8177" y="18961"/>
                  </a:lnTo>
                  <a:lnTo>
                    <a:pt x="7965" y="19383"/>
                  </a:lnTo>
                  <a:lnTo>
                    <a:pt x="7895" y="19877"/>
                  </a:lnTo>
                  <a:lnTo>
                    <a:pt x="7895" y="20229"/>
                  </a:lnTo>
                  <a:lnTo>
                    <a:pt x="8036" y="20441"/>
                  </a:lnTo>
                  <a:lnTo>
                    <a:pt x="8177" y="20582"/>
                  </a:lnTo>
                  <a:lnTo>
                    <a:pt x="8318" y="20793"/>
                  </a:lnTo>
                  <a:lnTo>
                    <a:pt x="8529" y="20864"/>
                  </a:lnTo>
                  <a:lnTo>
                    <a:pt x="8811" y="21005"/>
                  </a:lnTo>
                  <a:lnTo>
                    <a:pt x="9164" y="21075"/>
                  </a:lnTo>
                  <a:lnTo>
                    <a:pt x="10009" y="21075"/>
                  </a:lnTo>
                  <a:lnTo>
                    <a:pt x="11067" y="21005"/>
                  </a:lnTo>
                  <a:lnTo>
                    <a:pt x="10009" y="22062"/>
                  </a:lnTo>
                  <a:lnTo>
                    <a:pt x="9023" y="23260"/>
                  </a:lnTo>
                  <a:lnTo>
                    <a:pt x="8882" y="22908"/>
                  </a:lnTo>
                  <a:lnTo>
                    <a:pt x="8670" y="22626"/>
                  </a:lnTo>
                  <a:lnTo>
                    <a:pt x="8529" y="22414"/>
                  </a:lnTo>
                  <a:lnTo>
                    <a:pt x="8318" y="22203"/>
                  </a:lnTo>
                  <a:lnTo>
                    <a:pt x="8106" y="22062"/>
                  </a:lnTo>
                  <a:lnTo>
                    <a:pt x="7824" y="21991"/>
                  </a:lnTo>
                  <a:lnTo>
                    <a:pt x="7401" y="21921"/>
                  </a:lnTo>
                  <a:lnTo>
                    <a:pt x="6908" y="21991"/>
                  </a:lnTo>
                  <a:lnTo>
                    <a:pt x="6415" y="22132"/>
                  </a:lnTo>
                  <a:lnTo>
                    <a:pt x="5992" y="22414"/>
                  </a:lnTo>
                  <a:lnTo>
                    <a:pt x="5639" y="22767"/>
                  </a:lnTo>
                  <a:lnTo>
                    <a:pt x="5357" y="23119"/>
                  </a:lnTo>
                  <a:lnTo>
                    <a:pt x="5146" y="23542"/>
                  </a:lnTo>
                  <a:lnTo>
                    <a:pt x="5075" y="23965"/>
                  </a:lnTo>
                  <a:lnTo>
                    <a:pt x="5146" y="24388"/>
                  </a:lnTo>
                  <a:lnTo>
                    <a:pt x="5287" y="24599"/>
                  </a:lnTo>
                  <a:lnTo>
                    <a:pt x="5428" y="24811"/>
                  </a:lnTo>
                  <a:lnTo>
                    <a:pt x="5639" y="24952"/>
                  </a:lnTo>
                  <a:lnTo>
                    <a:pt x="5851" y="25093"/>
                  </a:lnTo>
                  <a:lnTo>
                    <a:pt x="6556" y="25375"/>
                  </a:lnTo>
                  <a:lnTo>
                    <a:pt x="7472" y="25516"/>
                  </a:lnTo>
                  <a:lnTo>
                    <a:pt x="7260" y="25868"/>
                  </a:lnTo>
                  <a:lnTo>
                    <a:pt x="7190" y="26291"/>
                  </a:lnTo>
                  <a:lnTo>
                    <a:pt x="7120" y="26643"/>
                  </a:lnTo>
                  <a:lnTo>
                    <a:pt x="7120" y="27066"/>
                  </a:lnTo>
                  <a:lnTo>
                    <a:pt x="7190" y="27278"/>
                  </a:lnTo>
                  <a:lnTo>
                    <a:pt x="7260" y="27348"/>
                  </a:lnTo>
                  <a:lnTo>
                    <a:pt x="7331" y="27419"/>
                  </a:lnTo>
                  <a:lnTo>
                    <a:pt x="7472" y="27419"/>
                  </a:lnTo>
                  <a:lnTo>
                    <a:pt x="7542" y="27278"/>
                  </a:lnTo>
                  <a:lnTo>
                    <a:pt x="7824" y="26996"/>
                  </a:lnTo>
                  <a:lnTo>
                    <a:pt x="7824" y="27419"/>
                  </a:lnTo>
                  <a:lnTo>
                    <a:pt x="7895" y="27771"/>
                  </a:lnTo>
                  <a:lnTo>
                    <a:pt x="7965" y="28124"/>
                  </a:lnTo>
                  <a:lnTo>
                    <a:pt x="8106" y="28405"/>
                  </a:lnTo>
                  <a:lnTo>
                    <a:pt x="8247" y="28617"/>
                  </a:lnTo>
                  <a:lnTo>
                    <a:pt x="8459" y="28828"/>
                  </a:lnTo>
                  <a:lnTo>
                    <a:pt x="8670" y="28899"/>
                  </a:lnTo>
                  <a:lnTo>
                    <a:pt x="8952" y="29040"/>
                  </a:lnTo>
                  <a:lnTo>
                    <a:pt x="9445" y="29040"/>
                  </a:lnTo>
                  <a:lnTo>
                    <a:pt x="9657" y="28969"/>
                  </a:lnTo>
                  <a:lnTo>
                    <a:pt x="9939" y="28828"/>
                  </a:lnTo>
                  <a:lnTo>
                    <a:pt x="10221" y="28687"/>
                  </a:lnTo>
                  <a:lnTo>
                    <a:pt x="10432" y="28476"/>
                  </a:lnTo>
                  <a:lnTo>
                    <a:pt x="10644" y="28194"/>
                  </a:lnTo>
                  <a:lnTo>
                    <a:pt x="10855" y="27842"/>
                  </a:lnTo>
                  <a:lnTo>
                    <a:pt x="10926" y="27489"/>
                  </a:lnTo>
                  <a:lnTo>
                    <a:pt x="10996" y="26855"/>
                  </a:lnTo>
                  <a:lnTo>
                    <a:pt x="10996" y="26079"/>
                  </a:lnTo>
                  <a:lnTo>
                    <a:pt x="10926" y="25304"/>
                  </a:lnTo>
                  <a:lnTo>
                    <a:pt x="10855" y="24599"/>
                  </a:lnTo>
                  <a:lnTo>
                    <a:pt x="10644" y="24035"/>
                  </a:lnTo>
                  <a:lnTo>
                    <a:pt x="10503" y="23824"/>
                  </a:lnTo>
                  <a:lnTo>
                    <a:pt x="10362" y="23754"/>
                  </a:lnTo>
                  <a:lnTo>
                    <a:pt x="10221" y="23754"/>
                  </a:lnTo>
                  <a:lnTo>
                    <a:pt x="10009" y="23824"/>
                  </a:lnTo>
                  <a:lnTo>
                    <a:pt x="10785" y="22978"/>
                  </a:lnTo>
                  <a:lnTo>
                    <a:pt x="11560" y="22132"/>
                  </a:lnTo>
                  <a:lnTo>
                    <a:pt x="11489" y="22555"/>
                  </a:lnTo>
                  <a:lnTo>
                    <a:pt x="11560" y="22908"/>
                  </a:lnTo>
                  <a:lnTo>
                    <a:pt x="11630" y="23190"/>
                  </a:lnTo>
                  <a:lnTo>
                    <a:pt x="11701" y="23472"/>
                  </a:lnTo>
                  <a:lnTo>
                    <a:pt x="11912" y="23613"/>
                  </a:lnTo>
                  <a:lnTo>
                    <a:pt x="12053" y="23754"/>
                  </a:lnTo>
                  <a:lnTo>
                    <a:pt x="12335" y="23894"/>
                  </a:lnTo>
                  <a:lnTo>
                    <a:pt x="12829" y="23894"/>
                  </a:lnTo>
                  <a:lnTo>
                    <a:pt x="13111" y="23824"/>
                  </a:lnTo>
                  <a:lnTo>
                    <a:pt x="13674" y="23613"/>
                  </a:lnTo>
                  <a:lnTo>
                    <a:pt x="14238" y="23260"/>
                  </a:lnTo>
                  <a:lnTo>
                    <a:pt x="14661" y="22767"/>
                  </a:lnTo>
                  <a:lnTo>
                    <a:pt x="14873" y="22344"/>
                  </a:lnTo>
                  <a:lnTo>
                    <a:pt x="15014" y="21991"/>
                  </a:lnTo>
                  <a:lnTo>
                    <a:pt x="15155" y="21639"/>
                  </a:lnTo>
                  <a:lnTo>
                    <a:pt x="15155" y="21357"/>
                  </a:lnTo>
                  <a:lnTo>
                    <a:pt x="15155" y="20793"/>
                  </a:lnTo>
                  <a:lnTo>
                    <a:pt x="15084" y="20300"/>
                  </a:lnTo>
                  <a:lnTo>
                    <a:pt x="15084" y="19806"/>
                  </a:lnTo>
                  <a:lnTo>
                    <a:pt x="15084" y="19595"/>
                  </a:lnTo>
                  <a:lnTo>
                    <a:pt x="15155" y="19383"/>
                  </a:lnTo>
                  <a:lnTo>
                    <a:pt x="15296" y="19172"/>
                  </a:lnTo>
                  <a:lnTo>
                    <a:pt x="15578" y="18890"/>
                  </a:lnTo>
                  <a:lnTo>
                    <a:pt x="15859" y="18608"/>
                  </a:lnTo>
                  <a:lnTo>
                    <a:pt x="16282" y="18397"/>
                  </a:lnTo>
                  <a:lnTo>
                    <a:pt x="16000" y="19243"/>
                  </a:lnTo>
                  <a:lnTo>
                    <a:pt x="15930" y="19524"/>
                  </a:lnTo>
                  <a:lnTo>
                    <a:pt x="15930" y="19877"/>
                  </a:lnTo>
                  <a:lnTo>
                    <a:pt x="15930" y="20088"/>
                  </a:lnTo>
                  <a:lnTo>
                    <a:pt x="16000" y="20300"/>
                  </a:lnTo>
                  <a:lnTo>
                    <a:pt x="16141" y="20441"/>
                  </a:lnTo>
                  <a:lnTo>
                    <a:pt x="16282" y="20511"/>
                  </a:lnTo>
                  <a:lnTo>
                    <a:pt x="16494" y="20582"/>
                  </a:lnTo>
                  <a:lnTo>
                    <a:pt x="17199" y="20582"/>
                  </a:lnTo>
                  <a:lnTo>
                    <a:pt x="17763" y="20370"/>
                  </a:lnTo>
                  <a:lnTo>
                    <a:pt x="18326" y="20088"/>
                  </a:lnTo>
                  <a:lnTo>
                    <a:pt x="18890" y="19736"/>
                  </a:lnTo>
                  <a:lnTo>
                    <a:pt x="19384" y="19313"/>
                  </a:lnTo>
                  <a:lnTo>
                    <a:pt x="19807" y="18820"/>
                  </a:lnTo>
                  <a:lnTo>
                    <a:pt x="20159" y="18326"/>
                  </a:lnTo>
                  <a:lnTo>
                    <a:pt x="20300" y="17833"/>
                  </a:lnTo>
                  <a:lnTo>
                    <a:pt x="20300" y="17621"/>
                  </a:lnTo>
                  <a:lnTo>
                    <a:pt x="20229" y="17410"/>
                  </a:lnTo>
                  <a:lnTo>
                    <a:pt x="20159" y="17128"/>
                  </a:lnTo>
                  <a:lnTo>
                    <a:pt x="20018" y="16917"/>
                  </a:lnTo>
                  <a:lnTo>
                    <a:pt x="19736" y="16705"/>
                  </a:lnTo>
                  <a:lnTo>
                    <a:pt x="19454" y="16564"/>
                  </a:lnTo>
                  <a:lnTo>
                    <a:pt x="20582" y="15930"/>
                  </a:lnTo>
                  <a:lnTo>
                    <a:pt x="21357" y="15436"/>
                  </a:lnTo>
                  <a:lnTo>
                    <a:pt x="21639" y="15154"/>
                  </a:lnTo>
                  <a:lnTo>
                    <a:pt x="21992" y="14802"/>
                  </a:lnTo>
                  <a:lnTo>
                    <a:pt x="22837" y="13745"/>
                  </a:lnTo>
                  <a:lnTo>
                    <a:pt x="22133" y="15366"/>
                  </a:lnTo>
                  <a:lnTo>
                    <a:pt x="21357" y="16987"/>
                  </a:lnTo>
                  <a:lnTo>
                    <a:pt x="19666" y="20088"/>
                  </a:lnTo>
                  <a:lnTo>
                    <a:pt x="16212" y="26220"/>
                  </a:lnTo>
                  <a:lnTo>
                    <a:pt x="15507" y="27630"/>
                  </a:lnTo>
                  <a:lnTo>
                    <a:pt x="14873" y="29040"/>
                  </a:lnTo>
                  <a:lnTo>
                    <a:pt x="14168" y="30450"/>
                  </a:lnTo>
                  <a:lnTo>
                    <a:pt x="13745" y="31154"/>
                  </a:lnTo>
                  <a:lnTo>
                    <a:pt x="13322" y="31789"/>
                  </a:lnTo>
                  <a:lnTo>
                    <a:pt x="12758" y="32494"/>
                  </a:lnTo>
                  <a:lnTo>
                    <a:pt x="12053" y="33128"/>
                  </a:lnTo>
                  <a:lnTo>
                    <a:pt x="11278" y="33833"/>
                  </a:lnTo>
                  <a:lnTo>
                    <a:pt x="10432" y="34467"/>
                  </a:lnTo>
                  <a:lnTo>
                    <a:pt x="9657" y="34961"/>
                  </a:lnTo>
                  <a:lnTo>
                    <a:pt x="9023" y="35313"/>
                  </a:lnTo>
                  <a:lnTo>
                    <a:pt x="8600" y="35524"/>
                  </a:lnTo>
                  <a:lnTo>
                    <a:pt x="8388" y="35524"/>
                  </a:lnTo>
                  <a:lnTo>
                    <a:pt x="8388" y="35383"/>
                  </a:lnTo>
                  <a:lnTo>
                    <a:pt x="8247" y="35313"/>
                  </a:lnTo>
                  <a:lnTo>
                    <a:pt x="7754" y="35383"/>
                  </a:lnTo>
                  <a:lnTo>
                    <a:pt x="6979" y="35524"/>
                  </a:lnTo>
                  <a:lnTo>
                    <a:pt x="6062" y="35877"/>
                  </a:lnTo>
                  <a:lnTo>
                    <a:pt x="5146" y="36300"/>
                  </a:lnTo>
                  <a:lnTo>
                    <a:pt x="4300" y="36793"/>
                  </a:lnTo>
                  <a:lnTo>
                    <a:pt x="3948" y="37005"/>
                  </a:lnTo>
                  <a:lnTo>
                    <a:pt x="3666" y="37287"/>
                  </a:lnTo>
                  <a:lnTo>
                    <a:pt x="3454" y="37568"/>
                  </a:lnTo>
                  <a:lnTo>
                    <a:pt x="3313" y="37780"/>
                  </a:lnTo>
                  <a:lnTo>
                    <a:pt x="3243" y="38203"/>
                  </a:lnTo>
                  <a:lnTo>
                    <a:pt x="3172" y="38555"/>
                  </a:lnTo>
                  <a:lnTo>
                    <a:pt x="3172" y="38837"/>
                  </a:lnTo>
                  <a:lnTo>
                    <a:pt x="3243" y="39049"/>
                  </a:lnTo>
                  <a:lnTo>
                    <a:pt x="3313" y="39260"/>
                  </a:lnTo>
                  <a:lnTo>
                    <a:pt x="3454" y="39401"/>
                  </a:lnTo>
                  <a:lnTo>
                    <a:pt x="3666" y="39472"/>
                  </a:lnTo>
                  <a:lnTo>
                    <a:pt x="3877" y="39542"/>
                  </a:lnTo>
                  <a:lnTo>
                    <a:pt x="4300" y="39612"/>
                  </a:lnTo>
                  <a:lnTo>
                    <a:pt x="4864" y="39472"/>
                  </a:lnTo>
                  <a:lnTo>
                    <a:pt x="5428" y="39260"/>
                  </a:lnTo>
                  <a:lnTo>
                    <a:pt x="5992" y="38978"/>
                  </a:lnTo>
                  <a:lnTo>
                    <a:pt x="4935" y="40176"/>
                  </a:lnTo>
                  <a:lnTo>
                    <a:pt x="4089" y="41093"/>
                  </a:lnTo>
                  <a:lnTo>
                    <a:pt x="3172" y="41868"/>
                  </a:lnTo>
                  <a:lnTo>
                    <a:pt x="1974" y="42714"/>
                  </a:lnTo>
                  <a:lnTo>
                    <a:pt x="1551" y="43066"/>
                  </a:lnTo>
                  <a:lnTo>
                    <a:pt x="1058" y="43630"/>
                  </a:lnTo>
                  <a:lnTo>
                    <a:pt x="705" y="44194"/>
                  </a:lnTo>
                  <a:lnTo>
                    <a:pt x="424" y="44758"/>
                  </a:lnTo>
                  <a:lnTo>
                    <a:pt x="353" y="45040"/>
                  </a:lnTo>
                  <a:lnTo>
                    <a:pt x="353" y="45322"/>
                  </a:lnTo>
                  <a:lnTo>
                    <a:pt x="424" y="45533"/>
                  </a:lnTo>
                  <a:lnTo>
                    <a:pt x="494" y="45745"/>
                  </a:lnTo>
                  <a:lnTo>
                    <a:pt x="705" y="45886"/>
                  </a:lnTo>
                  <a:lnTo>
                    <a:pt x="1058" y="45956"/>
                  </a:lnTo>
                  <a:lnTo>
                    <a:pt x="1410" y="45956"/>
                  </a:lnTo>
                  <a:lnTo>
                    <a:pt x="1974" y="45886"/>
                  </a:lnTo>
                  <a:lnTo>
                    <a:pt x="1622" y="47013"/>
                  </a:lnTo>
                  <a:lnTo>
                    <a:pt x="1340" y="48141"/>
                  </a:lnTo>
                  <a:lnTo>
                    <a:pt x="987" y="48282"/>
                  </a:lnTo>
                  <a:lnTo>
                    <a:pt x="705" y="48494"/>
                  </a:lnTo>
                  <a:lnTo>
                    <a:pt x="424" y="48705"/>
                  </a:lnTo>
                  <a:lnTo>
                    <a:pt x="212" y="48987"/>
                  </a:lnTo>
                  <a:lnTo>
                    <a:pt x="1" y="49833"/>
                  </a:lnTo>
                  <a:lnTo>
                    <a:pt x="1" y="50256"/>
                  </a:lnTo>
                  <a:lnTo>
                    <a:pt x="71" y="50679"/>
                  </a:lnTo>
                  <a:lnTo>
                    <a:pt x="212" y="51031"/>
                  </a:lnTo>
                  <a:lnTo>
                    <a:pt x="494" y="51313"/>
                  </a:lnTo>
                  <a:lnTo>
                    <a:pt x="917" y="51524"/>
                  </a:lnTo>
                  <a:lnTo>
                    <a:pt x="1481" y="51595"/>
                  </a:lnTo>
                  <a:lnTo>
                    <a:pt x="2045" y="51524"/>
                  </a:lnTo>
                  <a:lnTo>
                    <a:pt x="2468" y="51383"/>
                  </a:lnTo>
                  <a:lnTo>
                    <a:pt x="2820" y="51172"/>
                  </a:lnTo>
                  <a:lnTo>
                    <a:pt x="3031" y="50820"/>
                  </a:lnTo>
                  <a:lnTo>
                    <a:pt x="3243" y="50397"/>
                  </a:lnTo>
                  <a:lnTo>
                    <a:pt x="3384" y="49974"/>
                  </a:lnTo>
                  <a:lnTo>
                    <a:pt x="3454" y="49057"/>
                  </a:lnTo>
                  <a:lnTo>
                    <a:pt x="3313" y="48634"/>
                  </a:lnTo>
                  <a:lnTo>
                    <a:pt x="3102" y="48282"/>
                  </a:lnTo>
                  <a:lnTo>
                    <a:pt x="2820" y="48000"/>
                  </a:lnTo>
                  <a:lnTo>
                    <a:pt x="2468" y="47789"/>
                  </a:lnTo>
                  <a:lnTo>
                    <a:pt x="2750" y="46731"/>
                  </a:lnTo>
                  <a:lnTo>
                    <a:pt x="3102" y="45745"/>
                  </a:lnTo>
                  <a:lnTo>
                    <a:pt x="3243" y="46027"/>
                  </a:lnTo>
                  <a:lnTo>
                    <a:pt x="3454" y="46309"/>
                  </a:lnTo>
                  <a:lnTo>
                    <a:pt x="3666" y="46520"/>
                  </a:lnTo>
                  <a:lnTo>
                    <a:pt x="3877" y="46661"/>
                  </a:lnTo>
                  <a:lnTo>
                    <a:pt x="4159" y="46802"/>
                  </a:lnTo>
                  <a:lnTo>
                    <a:pt x="5005" y="46802"/>
                  </a:lnTo>
                  <a:lnTo>
                    <a:pt x="5569" y="46590"/>
                  </a:lnTo>
                  <a:lnTo>
                    <a:pt x="6062" y="46168"/>
                  </a:lnTo>
                  <a:lnTo>
                    <a:pt x="6274" y="45956"/>
                  </a:lnTo>
                  <a:lnTo>
                    <a:pt x="6485" y="45674"/>
                  </a:lnTo>
                  <a:lnTo>
                    <a:pt x="6556" y="45392"/>
                  </a:lnTo>
                  <a:lnTo>
                    <a:pt x="6626" y="45110"/>
                  </a:lnTo>
                  <a:lnTo>
                    <a:pt x="6697" y="44758"/>
                  </a:lnTo>
                  <a:lnTo>
                    <a:pt x="6626" y="44405"/>
                  </a:lnTo>
                  <a:lnTo>
                    <a:pt x="6485" y="44123"/>
                  </a:lnTo>
                  <a:lnTo>
                    <a:pt x="6274" y="43842"/>
                  </a:lnTo>
                  <a:lnTo>
                    <a:pt x="5851" y="43278"/>
                  </a:lnTo>
                  <a:lnTo>
                    <a:pt x="5710" y="43066"/>
                  </a:lnTo>
                  <a:lnTo>
                    <a:pt x="5569" y="42714"/>
                  </a:lnTo>
                  <a:lnTo>
                    <a:pt x="4864" y="42220"/>
                  </a:lnTo>
                  <a:lnTo>
                    <a:pt x="5569" y="41093"/>
                  </a:lnTo>
                  <a:lnTo>
                    <a:pt x="6344" y="40035"/>
                  </a:lnTo>
                  <a:lnTo>
                    <a:pt x="6203" y="40458"/>
                  </a:lnTo>
                  <a:lnTo>
                    <a:pt x="6133" y="40881"/>
                  </a:lnTo>
                  <a:lnTo>
                    <a:pt x="6133" y="41304"/>
                  </a:lnTo>
                  <a:lnTo>
                    <a:pt x="6133" y="41586"/>
                  </a:lnTo>
                  <a:lnTo>
                    <a:pt x="6274" y="41868"/>
                  </a:lnTo>
                  <a:lnTo>
                    <a:pt x="6415" y="42150"/>
                  </a:lnTo>
                  <a:lnTo>
                    <a:pt x="6556" y="42291"/>
                  </a:lnTo>
                  <a:lnTo>
                    <a:pt x="6767" y="42432"/>
                  </a:lnTo>
                  <a:lnTo>
                    <a:pt x="6979" y="42502"/>
                  </a:lnTo>
                  <a:lnTo>
                    <a:pt x="7190" y="42502"/>
                  </a:lnTo>
                  <a:lnTo>
                    <a:pt x="7472" y="42432"/>
                  </a:lnTo>
                  <a:lnTo>
                    <a:pt x="7683" y="42291"/>
                  </a:lnTo>
                  <a:lnTo>
                    <a:pt x="7965" y="42150"/>
                  </a:lnTo>
                  <a:lnTo>
                    <a:pt x="8177" y="41868"/>
                  </a:lnTo>
                  <a:lnTo>
                    <a:pt x="8459" y="41445"/>
                  </a:lnTo>
                  <a:lnTo>
                    <a:pt x="8670" y="41022"/>
                  </a:lnTo>
                  <a:lnTo>
                    <a:pt x="8811" y="40529"/>
                  </a:lnTo>
                  <a:lnTo>
                    <a:pt x="8811" y="40035"/>
                  </a:lnTo>
                  <a:lnTo>
                    <a:pt x="8811" y="39542"/>
                  </a:lnTo>
                  <a:lnTo>
                    <a:pt x="8741" y="39049"/>
                  </a:lnTo>
                  <a:lnTo>
                    <a:pt x="8600" y="38062"/>
                  </a:lnTo>
                  <a:lnTo>
                    <a:pt x="8600" y="37568"/>
                  </a:lnTo>
                  <a:lnTo>
                    <a:pt x="8670" y="37146"/>
                  </a:lnTo>
                  <a:lnTo>
                    <a:pt x="8952" y="36582"/>
                  </a:lnTo>
                  <a:lnTo>
                    <a:pt x="9375" y="36018"/>
                  </a:lnTo>
                  <a:lnTo>
                    <a:pt x="9939" y="35454"/>
                  </a:lnTo>
                  <a:lnTo>
                    <a:pt x="10573" y="34890"/>
                  </a:lnTo>
                  <a:lnTo>
                    <a:pt x="11842" y="33762"/>
                  </a:lnTo>
                  <a:lnTo>
                    <a:pt x="12829" y="32776"/>
                  </a:lnTo>
                  <a:lnTo>
                    <a:pt x="12124" y="34608"/>
                  </a:lnTo>
                  <a:lnTo>
                    <a:pt x="11419" y="36370"/>
                  </a:lnTo>
                  <a:lnTo>
                    <a:pt x="10785" y="38203"/>
                  </a:lnTo>
                  <a:lnTo>
                    <a:pt x="10221" y="40035"/>
                  </a:lnTo>
                  <a:lnTo>
                    <a:pt x="9798" y="41868"/>
                  </a:lnTo>
                  <a:lnTo>
                    <a:pt x="9445" y="43771"/>
                  </a:lnTo>
                  <a:lnTo>
                    <a:pt x="9164" y="45674"/>
                  </a:lnTo>
                  <a:lnTo>
                    <a:pt x="9023" y="47577"/>
                  </a:lnTo>
                  <a:lnTo>
                    <a:pt x="9023" y="49551"/>
                  </a:lnTo>
                  <a:lnTo>
                    <a:pt x="8952" y="51383"/>
                  </a:lnTo>
                  <a:lnTo>
                    <a:pt x="8811" y="53357"/>
                  </a:lnTo>
                  <a:lnTo>
                    <a:pt x="8685" y="54492"/>
                  </a:lnTo>
                  <a:lnTo>
                    <a:pt x="8670" y="54485"/>
                  </a:lnTo>
                  <a:lnTo>
                    <a:pt x="8529" y="54485"/>
                  </a:lnTo>
                  <a:lnTo>
                    <a:pt x="8318" y="54555"/>
                  </a:lnTo>
                  <a:lnTo>
                    <a:pt x="8106" y="54696"/>
                  </a:lnTo>
                  <a:lnTo>
                    <a:pt x="7683" y="55119"/>
                  </a:lnTo>
                  <a:lnTo>
                    <a:pt x="7190" y="55683"/>
                  </a:lnTo>
                  <a:lnTo>
                    <a:pt x="6697" y="56317"/>
                  </a:lnTo>
                  <a:lnTo>
                    <a:pt x="6344" y="56952"/>
                  </a:lnTo>
                  <a:lnTo>
                    <a:pt x="6133" y="57445"/>
                  </a:lnTo>
                  <a:lnTo>
                    <a:pt x="6062" y="57656"/>
                  </a:lnTo>
                  <a:lnTo>
                    <a:pt x="6062" y="57797"/>
                  </a:lnTo>
                  <a:lnTo>
                    <a:pt x="6133" y="58150"/>
                  </a:lnTo>
                  <a:lnTo>
                    <a:pt x="6274" y="58432"/>
                  </a:lnTo>
                  <a:lnTo>
                    <a:pt x="6415" y="58573"/>
                  </a:lnTo>
                  <a:lnTo>
                    <a:pt x="6556" y="58714"/>
                  </a:lnTo>
                  <a:lnTo>
                    <a:pt x="6767" y="58784"/>
                  </a:lnTo>
                  <a:lnTo>
                    <a:pt x="6979" y="58855"/>
                  </a:lnTo>
                  <a:lnTo>
                    <a:pt x="7472" y="58714"/>
                  </a:lnTo>
                  <a:lnTo>
                    <a:pt x="7965" y="58502"/>
                  </a:lnTo>
                  <a:lnTo>
                    <a:pt x="8459" y="58150"/>
                  </a:lnTo>
                  <a:lnTo>
                    <a:pt x="8882" y="57727"/>
                  </a:lnTo>
                  <a:lnTo>
                    <a:pt x="9234" y="57304"/>
                  </a:lnTo>
                  <a:lnTo>
                    <a:pt x="9164" y="57938"/>
                  </a:lnTo>
                  <a:lnTo>
                    <a:pt x="9023" y="58784"/>
                  </a:lnTo>
                  <a:lnTo>
                    <a:pt x="8811" y="59771"/>
                  </a:lnTo>
                  <a:lnTo>
                    <a:pt x="8670" y="60758"/>
                  </a:lnTo>
                  <a:lnTo>
                    <a:pt x="8670" y="61251"/>
                  </a:lnTo>
                  <a:lnTo>
                    <a:pt x="8741" y="61674"/>
                  </a:lnTo>
                  <a:lnTo>
                    <a:pt x="8811" y="62027"/>
                  </a:lnTo>
                  <a:lnTo>
                    <a:pt x="8952" y="62379"/>
                  </a:lnTo>
                  <a:lnTo>
                    <a:pt x="9234" y="62590"/>
                  </a:lnTo>
                  <a:lnTo>
                    <a:pt x="9586" y="62661"/>
                  </a:lnTo>
                  <a:lnTo>
                    <a:pt x="10009" y="62661"/>
                  </a:lnTo>
                  <a:lnTo>
                    <a:pt x="10573" y="62520"/>
                  </a:lnTo>
                  <a:lnTo>
                    <a:pt x="11067" y="62308"/>
                  </a:lnTo>
                  <a:lnTo>
                    <a:pt x="11489" y="61956"/>
                  </a:lnTo>
                  <a:lnTo>
                    <a:pt x="11771" y="61604"/>
                  </a:lnTo>
                  <a:lnTo>
                    <a:pt x="11912" y="61181"/>
                  </a:lnTo>
                  <a:lnTo>
                    <a:pt x="12053" y="60687"/>
                  </a:lnTo>
                  <a:lnTo>
                    <a:pt x="12053" y="60194"/>
                  </a:lnTo>
                  <a:lnTo>
                    <a:pt x="11983" y="59630"/>
                  </a:lnTo>
                  <a:lnTo>
                    <a:pt x="11842" y="59066"/>
                  </a:lnTo>
                  <a:lnTo>
                    <a:pt x="11560" y="57938"/>
                  </a:lnTo>
                  <a:lnTo>
                    <a:pt x="11208" y="56881"/>
                  </a:lnTo>
                  <a:lnTo>
                    <a:pt x="10855" y="55965"/>
                  </a:lnTo>
                  <a:lnTo>
                    <a:pt x="10785" y="55542"/>
                  </a:lnTo>
                  <a:lnTo>
                    <a:pt x="10714" y="55190"/>
                  </a:lnTo>
                  <a:lnTo>
                    <a:pt x="10714" y="55190"/>
                  </a:lnTo>
                  <a:lnTo>
                    <a:pt x="10996" y="55331"/>
                  </a:lnTo>
                  <a:lnTo>
                    <a:pt x="11349" y="55471"/>
                  </a:lnTo>
                  <a:lnTo>
                    <a:pt x="12335" y="55471"/>
                  </a:lnTo>
                  <a:lnTo>
                    <a:pt x="12617" y="55401"/>
                  </a:lnTo>
                  <a:lnTo>
                    <a:pt x="13252" y="55119"/>
                  </a:lnTo>
                  <a:lnTo>
                    <a:pt x="13815" y="54696"/>
                  </a:lnTo>
                  <a:lnTo>
                    <a:pt x="14309" y="54203"/>
                  </a:lnTo>
                  <a:lnTo>
                    <a:pt x="14732" y="53639"/>
                  </a:lnTo>
                  <a:lnTo>
                    <a:pt x="15084" y="53005"/>
                  </a:lnTo>
                  <a:lnTo>
                    <a:pt x="15296" y="53357"/>
                  </a:lnTo>
                  <a:lnTo>
                    <a:pt x="15437" y="53568"/>
                  </a:lnTo>
                  <a:lnTo>
                    <a:pt x="15648" y="53709"/>
                  </a:lnTo>
                  <a:lnTo>
                    <a:pt x="15789" y="53709"/>
                  </a:lnTo>
                  <a:lnTo>
                    <a:pt x="15930" y="53639"/>
                  </a:lnTo>
                  <a:lnTo>
                    <a:pt x="16000" y="53498"/>
                  </a:lnTo>
                  <a:lnTo>
                    <a:pt x="16071" y="53145"/>
                  </a:lnTo>
                  <a:lnTo>
                    <a:pt x="16141" y="52652"/>
                  </a:lnTo>
                  <a:lnTo>
                    <a:pt x="16071" y="52229"/>
                  </a:lnTo>
                  <a:lnTo>
                    <a:pt x="16000" y="52159"/>
                  </a:lnTo>
                  <a:lnTo>
                    <a:pt x="15859" y="52088"/>
                  </a:lnTo>
                  <a:lnTo>
                    <a:pt x="15718" y="52159"/>
                  </a:lnTo>
                  <a:lnTo>
                    <a:pt x="15578" y="52300"/>
                  </a:lnTo>
                  <a:lnTo>
                    <a:pt x="15507" y="52018"/>
                  </a:lnTo>
                  <a:lnTo>
                    <a:pt x="15366" y="51665"/>
                  </a:lnTo>
                  <a:lnTo>
                    <a:pt x="15789" y="51806"/>
                  </a:lnTo>
                  <a:lnTo>
                    <a:pt x="16635" y="51806"/>
                  </a:lnTo>
                  <a:lnTo>
                    <a:pt x="17058" y="51665"/>
                  </a:lnTo>
                  <a:lnTo>
                    <a:pt x="17481" y="51454"/>
                  </a:lnTo>
                  <a:lnTo>
                    <a:pt x="17763" y="51172"/>
                  </a:lnTo>
                  <a:lnTo>
                    <a:pt x="17833" y="51031"/>
                  </a:lnTo>
                  <a:lnTo>
                    <a:pt x="17903" y="50820"/>
                  </a:lnTo>
                  <a:lnTo>
                    <a:pt x="17903" y="50538"/>
                  </a:lnTo>
                  <a:lnTo>
                    <a:pt x="17903" y="50326"/>
                  </a:lnTo>
                  <a:lnTo>
                    <a:pt x="17833" y="50115"/>
                  </a:lnTo>
                  <a:lnTo>
                    <a:pt x="17692" y="49903"/>
                  </a:lnTo>
                  <a:lnTo>
                    <a:pt x="17551" y="49762"/>
                  </a:lnTo>
                  <a:lnTo>
                    <a:pt x="17340" y="49621"/>
                  </a:lnTo>
                  <a:lnTo>
                    <a:pt x="16776" y="49480"/>
                  </a:lnTo>
                  <a:lnTo>
                    <a:pt x="16212" y="49410"/>
                  </a:lnTo>
                  <a:lnTo>
                    <a:pt x="15155" y="49480"/>
                  </a:lnTo>
                  <a:lnTo>
                    <a:pt x="14661" y="49551"/>
                  </a:lnTo>
                  <a:lnTo>
                    <a:pt x="14520" y="49410"/>
                  </a:lnTo>
                  <a:lnTo>
                    <a:pt x="14450" y="49057"/>
                  </a:lnTo>
                  <a:lnTo>
                    <a:pt x="14238" y="48212"/>
                  </a:lnTo>
                  <a:lnTo>
                    <a:pt x="13956" y="46943"/>
                  </a:lnTo>
                  <a:lnTo>
                    <a:pt x="14450" y="47084"/>
                  </a:lnTo>
                  <a:lnTo>
                    <a:pt x="14873" y="47154"/>
                  </a:lnTo>
                  <a:lnTo>
                    <a:pt x="15225" y="47154"/>
                  </a:lnTo>
                  <a:lnTo>
                    <a:pt x="15578" y="47013"/>
                  </a:lnTo>
                  <a:lnTo>
                    <a:pt x="15789" y="46872"/>
                  </a:lnTo>
                  <a:lnTo>
                    <a:pt x="16000" y="46590"/>
                  </a:lnTo>
                  <a:lnTo>
                    <a:pt x="16141" y="46309"/>
                  </a:lnTo>
                  <a:lnTo>
                    <a:pt x="16212" y="46027"/>
                  </a:lnTo>
                  <a:lnTo>
                    <a:pt x="16212" y="45674"/>
                  </a:lnTo>
                  <a:lnTo>
                    <a:pt x="16141" y="45322"/>
                  </a:lnTo>
                  <a:lnTo>
                    <a:pt x="16071" y="44969"/>
                  </a:lnTo>
                  <a:lnTo>
                    <a:pt x="15859" y="44617"/>
                  </a:lnTo>
                  <a:lnTo>
                    <a:pt x="15648" y="44264"/>
                  </a:lnTo>
                  <a:lnTo>
                    <a:pt x="15366" y="43912"/>
                  </a:lnTo>
                  <a:lnTo>
                    <a:pt x="15084" y="43630"/>
                  </a:lnTo>
                  <a:lnTo>
                    <a:pt x="14661" y="43419"/>
                  </a:lnTo>
                  <a:lnTo>
                    <a:pt x="14238" y="43278"/>
                  </a:lnTo>
                  <a:lnTo>
                    <a:pt x="13886" y="43207"/>
                  </a:lnTo>
                  <a:lnTo>
                    <a:pt x="13111" y="43207"/>
                  </a:lnTo>
                  <a:lnTo>
                    <a:pt x="12829" y="43137"/>
                  </a:lnTo>
                  <a:lnTo>
                    <a:pt x="12476" y="43066"/>
                  </a:lnTo>
                  <a:lnTo>
                    <a:pt x="12194" y="42855"/>
                  </a:lnTo>
                  <a:lnTo>
                    <a:pt x="11912" y="42502"/>
                  </a:lnTo>
                  <a:lnTo>
                    <a:pt x="11701" y="42150"/>
                  </a:lnTo>
                  <a:lnTo>
                    <a:pt x="11630" y="41727"/>
                  </a:lnTo>
                  <a:lnTo>
                    <a:pt x="11560" y="41375"/>
                  </a:lnTo>
                  <a:lnTo>
                    <a:pt x="11630" y="40952"/>
                  </a:lnTo>
                  <a:lnTo>
                    <a:pt x="11842" y="40176"/>
                  </a:lnTo>
                  <a:lnTo>
                    <a:pt x="12124" y="39331"/>
                  </a:lnTo>
                  <a:lnTo>
                    <a:pt x="12829" y="37146"/>
                  </a:lnTo>
                  <a:lnTo>
                    <a:pt x="13674" y="35031"/>
                  </a:lnTo>
                  <a:lnTo>
                    <a:pt x="14591" y="32987"/>
                  </a:lnTo>
                  <a:lnTo>
                    <a:pt x="15648" y="30943"/>
                  </a:lnTo>
                  <a:lnTo>
                    <a:pt x="16705" y="28899"/>
                  </a:lnTo>
                  <a:lnTo>
                    <a:pt x="17763" y="26925"/>
                  </a:lnTo>
                  <a:lnTo>
                    <a:pt x="20018" y="22908"/>
                  </a:lnTo>
                  <a:lnTo>
                    <a:pt x="19877" y="23542"/>
                  </a:lnTo>
                  <a:lnTo>
                    <a:pt x="19807" y="24247"/>
                  </a:lnTo>
                  <a:lnTo>
                    <a:pt x="19736" y="25657"/>
                  </a:lnTo>
                  <a:lnTo>
                    <a:pt x="19736" y="26361"/>
                  </a:lnTo>
                  <a:lnTo>
                    <a:pt x="19595" y="26996"/>
                  </a:lnTo>
                  <a:lnTo>
                    <a:pt x="19525" y="27560"/>
                  </a:lnTo>
                  <a:lnTo>
                    <a:pt x="19313" y="28053"/>
                  </a:lnTo>
                  <a:lnTo>
                    <a:pt x="19031" y="28405"/>
                  </a:lnTo>
                  <a:lnTo>
                    <a:pt x="18608" y="28828"/>
                  </a:lnTo>
                  <a:lnTo>
                    <a:pt x="18256" y="29181"/>
                  </a:lnTo>
                  <a:lnTo>
                    <a:pt x="17833" y="29533"/>
                  </a:lnTo>
                  <a:lnTo>
                    <a:pt x="17481" y="29956"/>
                  </a:lnTo>
                  <a:lnTo>
                    <a:pt x="17410" y="30238"/>
                  </a:lnTo>
                  <a:lnTo>
                    <a:pt x="17340" y="30450"/>
                  </a:lnTo>
                  <a:lnTo>
                    <a:pt x="17340" y="30731"/>
                  </a:lnTo>
                  <a:lnTo>
                    <a:pt x="17340" y="31013"/>
                  </a:lnTo>
                  <a:lnTo>
                    <a:pt x="17481" y="31295"/>
                  </a:lnTo>
                  <a:lnTo>
                    <a:pt x="17622" y="31577"/>
                  </a:lnTo>
                  <a:lnTo>
                    <a:pt x="17833" y="31789"/>
                  </a:lnTo>
                  <a:lnTo>
                    <a:pt x="17974" y="32000"/>
                  </a:lnTo>
                  <a:lnTo>
                    <a:pt x="18185" y="32071"/>
                  </a:lnTo>
                  <a:lnTo>
                    <a:pt x="18397" y="32141"/>
                  </a:lnTo>
                  <a:lnTo>
                    <a:pt x="18608" y="32141"/>
                  </a:lnTo>
                  <a:lnTo>
                    <a:pt x="18749" y="32071"/>
                  </a:lnTo>
                  <a:lnTo>
                    <a:pt x="19172" y="31859"/>
                  </a:lnTo>
                  <a:lnTo>
                    <a:pt x="19525" y="31577"/>
                  </a:lnTo>
                  <a:lnTo>
                    <a:pt x="19807" y="31225"/>
                  </a:lnTo>
                  <a:lnTo>
                    <a:pt x="20370" y="30450"/>
                  </a:lnTo>
                  <a:lnTo>
                    <a:pt x="21146" y="32564"/>
                  </a:lnTo>
                  <a:lnTo>
                    <a:pt x="20511" y="32705"/>
                  </a:lnTo>
                  <a:lnTo>
                    <a:pt x="20088" y="32916"/>
                  </a:lnTo>
                  <a:lnTo>
                    <a:pt x="19666" y="33198"/>
                  </a:lnTo>
                  <a:lnTo>
                    <a:pt x="19384" y="33551"/>
                  </a:lnTo>
                  <a:lnTo>
                    <a:pt x="19172" y="33903"/>
                  </a:lnTo>
                  <a:lnTo>
                    <a:pt x="19031" y="34256"/>
                  </a:lnTo>
                  <a:lnTo>
                    <a:pt x="19031" y="34608"/>
                  </a:lnTo>
                  <a:lnTo>
                    <a:pt x="19102" y="34961"/>
                  </a:lnTo>
                  <a:lnTo>
                    <a:pt x="19172" y="35242"/>
                  </a:lnTo>
                  <a:lnTo>
                    <a:pt x="19384" y="35454"/>
                  </a:lnTo>
                  <a:lnTo>
                    <a:pt x="19595" y="35665"/>
                  </a:lnTo>
                  <a:lnTo>
                    <a:pt x="19948" y="35806"/>
                  </a:lnTo>
                  <a:lnTo>
                    <a:pt x="20300" y="35806"/>
                  </a:lnTo>
                  <a:lnTo>
                    <a:pt x="20723" y="35736"/>
                  </a:lnTo>
                  <a:lnTo>
                    <a:pt x="21216" y="35595"/>
                  </a:lnTo>
                  <a:lnTo>
                    <a:pt x="21780" y="35242"/>
                  </a:lnTo>
                  <a:lnTo>
                    <a:pt x="21780" y="35736"/>
                  </a:lnTo>
                  <a:lnTo>
                    <a:pt x="21780" y="36159"/>
                  </a:lnTo>
                  <a:lnTo>
                    <a:pt x="21639" y="36441"/>
                  </a:lnTo>
                  <a:lnTo>
                    <a:pt x="21498" y="36723"/>
                  </a:lnTo>
                  <a:lnTo>
                    <a:pt x="21287" y="36934"/>
                  </a:lnTo>
                  <a:lnTo>
                    <a:pt x="21075" y="37075"/>
                  </a:lnTo>
                  <a:lnTo>
                    <a:pt x="20511" y="37427"/>
                  </a:lnTo>
                  <a:lnTo>
                    <a:pt x="19877" y="37709"/>
                  </a:lnTo>
                  <a:lnTo>
                    <a:pt x="19595" y="37850"/>
                  </a:lnTo>
                  <a:lnTo>
                    <a:pt x="19384" y="38062"/>
                  </a:lnTo>
                  <a:lnTo>
                    <a:pt x="19172" y="38344"/>
                  </a:lnTo>
                  <a:lnTo>
                    <a:pt x="18961" y="38626"/>
                  </a:lnTo>
                  <a:lnTo>
                    <a:pt x="18890" y="39049"/>
                  </a:lnTo>
                  <a:lnTo>
                    <a:pt x="18820" y="39542"/>
                  </a:lnTo>
                  <a:lnTo>
                    <a:pt x="18820" y="40106"/>
                  </a:lnTo>
                  <a:lnTo>
                    <a:pt x="18890" y="40388"/>
                  </a:lnTo>
                  <a:lnTo>
                    <a:pt x="19031" y="40599"/>
                  </a:lnTo>
                  <a:lnTo>
                    <a:pt x="19172" y="40740"/>
                  </a:lnTo>
                  <a:lnTo>
                    <a:pt x="19313" y="40881"/>
                  </a:lnTo>
                  <a:lnTo>
                    <a:pt x="19666" y="41022"/>
                  </a:lnTo>
                  <a:lnTo>
                    <a:pt x="20088" y="41022"/>
                  </a:lnTo>
                  <a:lnTo>
                    <a:pt x="20511" y="40881"/>
                  </a:lnTo>
                  <a:lnTo>
                    <a:pt x="20934" y="40599"/>
                  </a:lnTo>
                  <a:lnTo>
                    <a:pt x="21357" y="40176"/>
                  </a:lnTo>
                  <a:lnTo>
                    <a:pt x="21428" y="40599"/>
                  </a:lnTo>
                  <a:lnTo>
                    <a:pt x="21569" y="41022"/>
                  </a:lnTo>
                  <a:lnTo>
                    <a:pt x="21710" y="41375"/>
                  </a:lnTo>
                  <a:lnTo>
                    <a:pt x="21851" y="41657"/>
                  </a:lnTo>
                  <a:lnTo>
                    <a:pt x="22062" y="41938"/>
                  </a:lnTo>
                  <a:lnTo>
                    <a:pt x="22344" y="42220"/>
                  </a:lnTo>
                  <a:lnTo>
                    <a:pt x="22626" y="42361"/>
                  </a:lnTo>
                  <a:lnTo>
                    <a:pt x="22908" y="42502"/>
                  </a:lnTo>
                  <a:lnTo>
                    <a:pt x="23190" y="42573"/>
                  </a:lnTo>
                  <a:lnTo>
                    <a:pt x="23472" y="42643"/>
                  </a:lnTo>
                  <a:lnTo>
                    <a:pt x="23754" y="42573"/>
                  </a:lnTo>
                  <a:lnTo>
                    <a:pt x="24036" y="42432"/>
                  </a:lnTo>
                  <a:lnTo>
                    <a:pt x="24317" y="42220"/>
                  </a:lnTo>
                  <a:lnTo>
                    <a:pt x="24529" y="41938"/>
                  </a:lnTo>
                  <a:lnTo>
                    <a:pt x="24811" y="41586"/>
                  </a:lnTo>
                  <a:lnTo>
                    <a:pt x="25022" y="41163"/>
                  </a:lnTo>
                  <a:lnTo>
                    <a:pt x="25163" y="40670"/>
                  </a:lnTo>
                  <a:lnTo>
                    <a:pt x="25234" y="40317"/>
                  </a:lnTo>
                  <a:lnTo>
                    <a:pt x="25163" y="39894"/>
                  </a:lnTo>
                  <a:lnTo>
                    <a:pt x="25093" y="39542"/>
                  </a:lnTo>
                  <a:lnTo>
                    <a:pt x="25022" y="39190"/>
                  </a:lnTo>
                  <a:lnTo>
                    <a:pt x="24811" y="38837"/>
                  </a:lnTo>
                  <a:lnTo>
                    <a:pt x="24388" y="38203"/>
                  </a:lnTo>
                  <a:lnTo>
                    <a:pt x="23542" y="37005"/>
                  </a:lnTo>
                  <a:lnTo>
                    <a:pt x="23190" y="36370"/>
                  </a:lnTo>
                  <a:lnTo>
                    <a:pt x="23049" y="36088"/>
                  </a:lnTo>
                  <a:lnTo>
                    <a:pt x="22978" y="35736"/>
                  </a:lnTo>
                  <a:lnTo>
                    <a:pt x="23260" y="35947"/>
                  </a:lnTo>
                  <a:lnTo>
                    <a:pt x="23542" y="36159"/>
                  </a:lnTo>
                  <a:lnTo>
                    <a:pt x="23824" y="36300"/>
                  </a:lnTo>
                  <a:lnTo>
                    <a:pt x="24177" y="36370"/>
                  </a:lnTo>
                  <a:lnTo>
                    <a:pt x="24811" y="36441"/>
                  </a:lnTo>
                  <a:lnTo>
                    <a:pt x="25093" y="36370"/>
                  </a:lnTo>
                  <a:lnTo>
                    <a:pt x="25375" y="36300"/>
                  </a:lnTo>
                  <a:lnTo>
                    <a:pt x="25586" y="36229"/>
                  </a:lnTo>
                  <a:lnTo>
                    <a:pt x="25798" y="36088"/>
                  </a:lnTo>
                  <a:lnTo>
                    <a:pt x="25939" y="35877"/>
                  </a:lnTo>
                  <a:lnTo>
                    <a:pt x="26080" y="35665"/>
                  </a:lnTo>
                  <a:lnTo>
                    <a:pt x="26080" y="35383"/>
                  </a:lnTo>
                  <a:lnTo>
                    <a:pt x="26080" y="35101"/>
                  </a:lnTo>
                  <a:lnTo>
                    <a:pt x="26009" y="34749"/>
                  </a:lnTo>
                  <a:lnTo>
                    <a:pt x="25798" y="34326"/>
                  </a:lnTo>
                  <a:lnTo>
                    <a:pt x="25586" y="34044"/>
                  </a:lnTo>
                  <a:lnTo>
                    <a:pt x="25375" y="33762"/>
                  </a:lnTo>
                  <a:lnTo>
                    <a:pt x="25163" y="33551"/>
                  </a:lnTo>
                  <a:lnTo>
                    <a:pt x="24881" y="33410"/>
                  </a:lnTo>
                  <a:lnTo>
                    <a:pt x="24388" y="33198"/>
                  </a:lnTo>
                  <a:lnTo>
                    <a:pt x="23824" y="33057"/>
                  </a:lnTo>
                  <a:lnTo>
                    <a:pt x="23260" y="32916"/>
                  </a:lnTo>
                  <a:lnTo>
                    <a:pt x="22767" y="32705"/>
                  </a:lnTo>
                  <a:lnTo>
                    <a:pt x="22555" y="32564"/>
                  </a:lnTo>
                  <a:lnTo>
                    <a:pt x="22344" y="32353"/>
                  </a:lnTo>
                  <a:lnTo>
                    <a:pt x="22133" y="32141"/>
                  </a:lnTo>
                  <a:lnTo>
                    <a:pt x="21992" y="31789"/>
                  </a:lnTo>
                  <a:lnTo>
                    <a:pt x="22273" y="32000"/>
                  </a:lnTo>
                  <a:lnTo>
                    <a:pt x="22626" y="32141"/>
                  </a:lnTo>
                  <a:lnTo>
                    <a:pt x="22908" y="32212"/>
                  </a:lnTo>
                  <a:lnTo>
                    <a:pt x="23190" y="32282"/>
                  </a:lnTo>
                  <a:lnTo>
                    <a:pt x="23472" y="32212"/>
                  </a:lnTo>
                  <a:lnTo>
                    <a:pt x="23754" y="32141"/>
                  </a:lnTo>
                  <a:lnTo>
                    <a:pt x="24036" y="32071"/>
                  </a:lnTo>
                  <a:lnTo>
                    <a:pt x="24247" y="31859"/>
                  </a:lnTo>
                  <a:lnTo>
                    <a:pt x="24458" y="31718"/>
                  </a:lnTo>
                  <a:lnTo>
                    <a:pt x="24599" y="31507"/>
                  </a:lnTo>
                  <a:lnTo>
                    <a:pt x="24740" y="31225"/>
                  </a:lnTo>
                  <a:lnTo>
                    <a:pt x="24881" y="30943"/>
                  </a:lnTo>
                  <a:lnTo>
                    <a:pt x="24881" y="30661"/>
                  </a:lnTo>
                  <a:lnTo>
                    <a:pt x="24881" y="30309"/>
                  </a:lnTo>
                  <a:lnTo>
                    <a:pt x="24881" y="30027"/>
                  </a:lnTo>
                  <a:lnTo>
                    <a:pt x="24811" y="29674"/>
                  </a:lnTo>
                  <a:lnTo>
                    <a:pt x="24529" y="29110"/>
                  </a:lnTo>
                  <a:lnTo>
                    <a:pt x="24106" y="28687"/>
                  </a:lnTo>
                  <a:lnTo>
                    <a:pt x="23542" y="28265"/>
                  </a:lnTo>
                  <a:lnTo>
                    <a:pt x="22978" y="27912"/>
                  </a:lnTo>
                  <a:lnTo>
                    <a:pt x="22344" y="27630"/>
                  </a:lnTo>
                  <a:lnTo>
                    <a:pt x="21710" y="27489"/>
                  </a:lnTo>
                  <a:lnTo>
                    <a:pt x="21075" y="27419"/>
                  </a:lnTo>
                  <a:lnTo>
                    <a:pt x="20511" y="27489"/>
                  </a:lnTo>
                  <a:lnTo>
                    <a:pt x="20229" y="25727"/>
                  </a:lnTo>
                  <a:lnTo>
                    <a:pt x="20229" y="24881"/>
                  </a:lnTo>
                  <a:lnTo>
                    <a:pt x="20229" y="24035"/>
                  </a:lnTo>
                  <a:lnTo>
                    <a:pt x="20300" y="23260"/>
                  </a:lnTo>
                  <a:lnTo>
                    <a:pt x="20441" y="22485"/>
                  </a:lnTo>
                  <a:lnTo>
                    <a:pt x="20723" y="21709"/>
                  </a:lnTo>
                  <a:lnTo>
                    <a:pt x="21075" y="20934"/>
                  </a:lnTo>
                  <a:lnTo>
                    <a:pt x="21992" y="19172"/>
                  </a:lnTo>
                  <a:lnTo>
                    <a:pt x="22908" y="17410"/>
                  </a:lnTo>
                  <a:lnTo>
                    <a:pt x="23683" y="15648"/>
                  </a:lnTo>
                  <a:lnTo>
                    <a:pt x="24458" y="13815"/>
                  </a:lnTo>
                  <a:lnTo>
                    <a:pt x="25022" y="12124"/>
                  </a:lnTo>
                  <a:lnTo>
                    <a:pt x="25516" y="10432"/>
                  </a:lnTo>
                  <a:lnTo>
                    <a:pt x="25868" y="8670"/>
                  </a:lnTo>
                  <a:lnTo>
                    <a:pt x="26009" y="7824"/>
                  </a:lnTo>
                  <a:lnTo>
                    <a:pt x="26080" y="6908"/>
                  </a:lnTo>
                  <a:lnTo>
                    <a:pt x="26009" y="5498"/>
                  </a:lnTo>
                  <a:lnTo>
                    <a:pt x="25868" y="4300"/>
                  </a:lnTo>
                  <a:lnTo>
                    <a:pt x="25727" y="3031"/>
                  </a:lnTo>
                  <a:lnTo>
                    <a:pt x="25516" y="1762"/>
                  </a:lnTo>
                  <a:lnTo>
                    <a:pt x="25234" y="776"/>
                  </a:lnTo>
                  <a:lnTo>
                    <a:pt x="25022" y="423"/>
                  </a:lnTo>
                  <a:lnTo>
                    <a:pt x="24881" y="141"/>
                  </a:lnTo>
                  <a:lnTo>
                    <a:pt x="24670" y="0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234" name="Google Shape;234;p5"/>
            <p:cNvGrpSpPr/>
            <p:nvPr/>
          </p:nvGrpSpPr>
          <p:grpSpPr>
            <a:xfrm>
              <a:off x="1583150" y="1350000"/>
              <a:ext cx="216775" cy="269625"/>
              <a:chOff x="3876925" y="1350000"/>
              <a:chExt cx="216775" cy="269625"/>
            </a:xfrm>
          </p:grpSpPr>
          <p:sp>
            <p:nvSpPr>
              <p:cNvPr id="235" name="Google Shape;235;p5"/>
              <p:cNvSpPr/>
              <p:nvPr/>
            </p:nvSpPr>
            <p:spPr>
              <a:xfrm>
                <a:off x="3876925" y="1350000"/>
                <a:ext cx="216775" cy="269625"/>
              </a:xfrm>
              <a:custGeom>
                <a:rect b="b" l="l" r="r" t="t"/>
                <a:pathLst>
                  <a:path extrusionOk="0" h="10785" w="8671">
                    <a:moveTo>
                      <a:pt x="6908" y="1622"/>
                    </a:moveTo>
                    <a:lnTo>
                      <a:pt x="7120" y="1763"/>
                    </a:lnTo>
                    <a:lnTo>
                      <a:pt x="7190" y="1904"/>
                    </a:lnTo>
                    <a:lnTo>
                      <a:pt x="7190" y="2045"/>
                    </a:lnTo>
                    <a:lnTo>
                      <a:pt x="7120" y="2256"/>
                    </a:lnTo>
                    <a:lnTo>
                      <a:pt x="6908" y="2679"/>
                    </a:lnTo>
                    <a:lnTo>
                      <a:pt x="6556" y="3172"/>
                    </a:lnTo>
                    <a:lnTo>
                      <a:pt x="5781" y="4089"/>
                    </a:lnTo>
                    <a:lnTo>
                      <a:pt x="5287" y="4512"/>
                    </a:lnTo>
                    <a:lnTo>
                      <a:pt x="5287" y="4018"/>
                    </a:lnTo>
                    <a:lnTo>
                      <a:pt x="5358" y="3525"/>
                    </a:lnTo>
                    <a:lnTo>
                      <a:pt x="5499" y="3031"/>
                    </a:lnTo>
                    <a:lnTo>
                      <a:pt x="5710" y="2538"/>
                    </a:lnTo>
                    <a:lnTo>
                      <a:pt x="5922" y="2327"/>
                    </a:lnTo>
                    <a:lnTo>
                      <a:pt x="6274" y="1974"/>
                    </a:lnTo>
                    <a:lnTo>
                      <a:pt x="6626" y="1692"/>
                    </a:lnTo>
                    <a:lnTo>
                      <a:pt x="6767" y="1622"/>
                    </a:lnTo>
                    <a:close/>
                    <a:moveTo>
                      <a:pt x="3596" y="2186"/>
                    </a:moveTo>
                    <a:lnTo>
                      <a:pt x="3666" y="2256"/>
                    </a:lnTo>
                    <a:lnTo>
                      <a:pt x="3807" y="2538"/>
                    </a:lnTo>
                    <a:lnTo>
                      <a:pt x="3877" y="2890"/>
                    </a:lnTo>
                    <a:lnTo>
                      <a:pt x="3948" y="3313"/>
                    </a:lnTo>
                    <a:lnTo>
                      <a:pt x="4018" y="4230"/>
                    </a:lnTo>
                    <a:lnTo>
                      <a:pt x="4018" y="4794"/>
                    </a:lnTo>
                    <a:lnTo>
                      <a:pt x="3737" y="4441"/>
                    </a:lnTo>
                    <a:lnTo>
                      <a:pt x="3525" y="4018"/>
                    </a:lnTo>
                    <a:lnTo>
                      <a:pt x="3314" y="3595"/>
                    </a:lnTo>
                    <a:lnTo>
                      <a:pt x="3102" y="3172"/>
                    </a:lnTo>
                    <a:lnTo>
                      <a:pt x="3102" y="2750"/>
                    </a:lnTo>
                    <a:lnTo>
                      <a:pt x="3102" y="2538"/>
                    </a:lnTo>
                    <a:lnTo>
                      <a:pt x="3173" y="2397"/>
                    </a:lnTo>
                    <a:lnTo>
                      <a:pt x="3314" y="2256"/>
                    </a:lnTo>
                    <a:lnTo>
                      <a:pt x="3455" y="2186"/>
                    </a:lnTo>
                    <a:close/>
                    <a:moveTo>
                      <a:pt x="1199" y="4512"/>
                    </a:moveTo>
                    <a:lnTo>
                      <a:pt x="1622" y="4653"/>
                    </a:lnTo>
                    <a:lnTo>
                      <a:pt x="2115" y="4794"/>
                    </a:lnTo>
                    <a:lnTo>
                      <a:pt x="2538" y="5076"/>
                    </a:lnTo>
                    <a:lnTo>
                      <a:pt x="3173" y="5428"/>
                    </a:lnTo>
                    <a:lnTo>
                      <a:pt x="2679" y="5639"/>
                    </a:lnTo>
                    <a:lnTo>
                      <a:pt x="2186" y="5710"/>
                    </a:lnTo>
                    <a:lnTo>
                      <a:pt x="1904" y="5639"/>
                    </a:lnTo>
                    <a:lnTo>
                      <a:pt x="1622" y="5569"/>
                    </a:lnTo>
                    <a:lnTo>
                      <a:pt x="1411" y="5428"/>
                    </a:lnTo>
                    <a:lnTo>
                      <a:pt x="1199" y="5216"/>
                    </a:lnTo>
                    <a:lnTo>
                      <a:pt x="917" y="4794"/>
                    </a:lnTo>
                    <a:lnTo>
                      <a:pt x="917" y="4653"/>
                    </a:lnTo>
                    <a:lnTo>
                      <a:pt x="988" y="4582"/>
                    </a:lnTo>
                    <a:lnTo>
                      <a:pt x="1058" y="4512"/>
                    </a:lnTo>
                    <a:close/>
                    <a:moveTo>
                      <a:pt x="3666" y="6485"/>
                    </a:moveTo>
                    <a:lnTo>
                      <a:pt x="3807" y="7120"/>
                    </a:lnTo>
                    <a:lnTo>
                      <a:pt x="3807" y="7754"/>
                    </a:lnTo>
                    <a:lnTo>
                      <a:pt x="3807" y="8388"/>
                    </a:lnTo>
                    <a:lnTo>
                      <a:pt x="3666" y="9093"/>
                    </a:lnTo>
                    <a:lnTo>
                      <a:pt x="3525" y="9305"/>
                    </a:lnTo>
                    <a:lnTo>
                      <a:pt x="3314" y="9516"/>
                    </a:lnTo>
                    <a:lnTo>
                      <a:pt x="2961" y="9516"/>
                    </a:lnTo>
                    <a:lnTo>
                      <a:pt x="2820" y="9375"/>
                    </a:lnTo>
                    <a:lnTo>
                      <a:pt x="2750" y="9234"/>
                    </a:lnTo>
                    <a:lnTo>
                      <a:pt x="2538" y="8670"/>
                    </a:lnTo>
                    <a:lnTo>
                      <a:pt x="2538" y="8036"/>
                    </a:lnTo>
                    <a:lnTo>
                      <a:pt x="2609" y="7754"/>
                    </a:lnTo>
                    <a:lnTo>
                      <a:pt x="2679" y="7401"/>
                    </a:lnTo>
                    <a:lnTo>
                      <a:pt x="2891" y="7120"/>
                    </a:lnTo>
                    <a:lnTo>
                      <a:pt x="3102" y="6838"/>
                    </a:lnTo>
                    <a:lnTo>
                      <a:pt x="3384" y="6626"/>
                    </a:lnTo>
                    <a:lnTo>
                      <a:pt x="3666" y="6485"/>
                    </a:lnTo>
                    <a:close/>
                    <a:moveTo>
                      <a:pt x="7261" y="1"/>
                    </a:moveTo>
                    <a:lnTo>
                      <a:pt x="6767" y="71"/>
                    </a:lnTo>
                    <a:lnTo>
                      <a:pt x="6274" y="283"/>
                    </a:lnTo>
                    <a:lnTo>
                      <a:pt x="5781" y="565"/>
                    </a:lnTo>
                    <a:lnTo>
                      <a:pt x="5358" y="917"/>
                    </a:lnTo>
                    <a:lnTo>
                      <a:pt x="5005" y="1269"/>
                    </a:lnTo>
                    <a:lnTo>
                      <a:pt x="4723" y="1692"/>
                    </a:lnTo>
                    <a:lnTo>
                      <a:pt x="4582" y="1340"/>
                    </a:lnTo>
                    <a:lnTo>
                      <a:pt x="4441" y="1128"/>
                    </a:lnTo>
                    <a:lnTo>
                      <a:pt x="4230" y="917"/>
                    </a:lnTo>
                    <a:lnTo>
                      <a:pt x="4018" y="846"/>
                    </a:lnTo>
                    <a:lnTo>
                      <a:pt x="3525" y="846"/>
                    </a:lnTo>
                    <a:lnTo>
                      <a:pt x="3314" y="987"/>
                    </a:lnTo>
                    <a:lnTo>
                      <a:pt x="3102" y="1128"/>
                    </a:lnTo>
                    <a:lnTo>
                      <a:pt x="2679" y="1551"/>
                    </a:lnTo>
                    <a:lnTo>
                      <a:pt x="2327" y="2045"/>
                    </a:lnTo>
                    <a:lnTo>
                      <a:pt x="2115" y="2609"/>
                    </a:lnTo>
                    <a:lnTo>
                      <a:pt x="2045" y="2890"/>
                    </a:lnTo>
                    <a:lnTo>
                      <a:pt x="2045" y="3172"/>
                    </a:lnTo>
                    <a:lnTo>
                      <a:pt x="1199" y="3172"/>
                    </a:lnTo>
                    <a:lnTo>
                      <a:pt x="847" y="3313"/>
                    </a:lnTo>
                    <a:lnTo>
                      <a:pt x="565" y="3454"/>
                    </a:lnTo>
                    <a:lnTo>
                      <a:pt x="353" y="3736"/>
                    </a:lnTo>
                    <a:lnTo>
                      <a:pt x="142" y="4018"/>
                    </a:lnTo>
                    <a:lnTo>
                      <a:pt x="71" y="4371"/>
                    </a:lnTo>
                    <a:lnTo>
                      <a:pt x="1" y="4653"/>
                    </a:lnTo>
                    <a:lnTo>
                      <a:pt x="71" y="5005"/>
                    </a:lnTo>
                    <a:lnTo>
                      <a:pt x="142" y="5357"/>
                    </a:lnTo>
                    <a:lnTo>
                      <a:pt x="283" y="5710"/>
                    </a:lnTo>
                    <a:lnTo>
                      <a:pt x="494" y="6062"/>
                    </a:lnTo>
                    <a:lnTo>
                      <a:pt x="776" y="6274"/>
                    </a:lnTo>
                    <a:lnTo>
                      <a:pt x="1129" y="6556"/>
                    </a:lnTo>
                    <a:lnTo>
                      <a:pt x="1481" y="6697"/>
                    </a:lnTo>
                    <a:lnTo>
                      <a:pt x="1974" y="6767"/>
                    </a:lnTo>
                    <a:lnTo>
                      <a:pt x="1552" y="7542"/>
                    </a:lnTo>
                    <a:lnTo>
                      <a:pt x="1481" y="8036"/>
                    </a:lnTo>
                    <a:lnTo>
                      <a:pt x="1411" y="8459"/>
                    </a:lnTo>
                    <a:lnTo>
                      <a:pt x="1340" y="8882"/>
                    </a:lnTo>
                    <a:lnTo>
                      <a:pt x="1411" y="9375"/>
                    </a:lnTo>
                    <a:lnTo>
                      <a:pt x="1552" y="9798"/>
                    </a:lnTo>
                    <a:lnTo>
                      <a:pt x="1763" y="10150"/>
                    </a:lnTo>
                    <a:lnTo>
                      <a:pt x="2045" y="10432"/>
                    </a:lnTo>
                    <a:lnTo>
                      <a:pt x="2327" y="10644"/>
                    </a:lnTo>
                    <a:lnTo>
                      <a:pt x="2609" y="10714"/>
                    </a:lnTo>
                    <a:lnTo>
                      <a:pt x="2891" y="10785"/>
                    </a:lnTo>
                    <a:lnTo>
                      <a:pt x="3173" y="10714"/>
                    </a:lnTo>
                    <a:lnTo>
                      <a:pt x="3455" y="10644"/>
                    </a:lnTo>
                    <a:lnTo>
                      <a:pt x="3666" y="10432"/>
                    </a:lnTo>
                    <a:lnTo>
                      <a:pt x="3877" y="10221"/>
                    </a:lnTo>
                    <a:lnTo>
                      <a:pt x="4300" y="9727"/>
                    </a:lnTo>
                    <a:lnTo>
                      <a:pt x="4582" y="9164"/>
                    </a:lnTo>
                    <a:lnTo>
                      <a:pt x="4794" y="8529"/>
                    </a:lnTo>
                    <a:lnTo>
                      <a:pt x="4794" y="7965"/>
                    </a:lnTo>
                    <a:lnTo>
                      <a:pt x="5287" y="8318"/>
                    </a:lnTo>
                    <a:lnTo>
                      <a:pt x="5710" y="8529"/>
                    </a:lnTo>
                    <a:lnTo>
                      <a:pt x="6203" y="8670"/>
                    </a:lnTo>
                    <a:lnTo>
                      <a:pt x="6626" y="8600"/>
                    </a:lnTo>
                    <a:lnTo>
                      <a:pt x="7049" y="8529"/>
                    </a:lnTo>
                    <a:lnTo>
                      <a:pt x="7472" y="8318"/>
                    </a:lnTo>
                    <a:lnTo>
                      <a:pt x="7754" y="8036"/>
                    </a:lnTo>
                    <a:lnTo>
                      <a:pt x="8036" y="7683"/>
                    </a:lnTo>
                    <a:lnTo>
                      <a:pt x="8247" y="7331"/>
                    </a:lnTo>
                    <a:lnTo>
                      <a:pt x="8388" y="6979"/>
                    </a:lnTo>
                    <a:lnTo>
                      <a:pt x="8459" y="6556"/>
                    </a:lnTo>
                    <a:lnTo>
                      <a:pt x="8388" y="6133"/>
                    </a:lnTo>
                    <a:lnTo>
                      <a:pt x="8247" y="5780"/>
                    </a:lnTo>
                    <a:lnTo>
                      <a:pt x="8036" y="5428"/>
                    </a:lnTo>
                    <a:lnTo>
                      <a:pt x="7684" y="5146"/>
                    </a:lnTo>
                    <a:lnTo>
                      <a:pt x="7190" y="4935"/>
                    </a:lnTo>
                    <a:lnTo>
                      <a:pt x="7472" y="4512"/>
                    </a:lnTo>
                    <a:lnTo>
                      <a:pt x="7825" y="3948"/>
                    </a:lnTo>
                    <a:lnTo>
                      <a:pt x="8177" y="3384"/>
                    </a:lnTo>
                    <a:lnTo>
                      <a:pt x="8459" y="2750"/>
                    </a:lnTo>
                    <a:lnTo>
                      <a:pt x="8670" y="2115"/>
                    </a:lnTo>
                    <a:lnTo>
                      <a:pt x="8670" y="1481"/>
                    </a:lnTo>
                    <a:lnTo>
                      <a:pt x="8600" y="1199"/>
                    </a:lnTo>
                    <a:lnTo>
                      <a:pt x="8529" y="917"/>
                    </a:lnTo>
                    <a:lnTo>
                      <a:pt x="8388" y="635"/>
                    </a:lnTo>
                    <a:lnTo>
                      <a:pt x="8177" y="424"/>
                    </a:lnTo>
                    <a:lnTo>
                      <a:pt x="7966" y="283"/>
                    </a:lnTo>
                    <a:lnTo>
                      <a:pt x="7754" y="142"/>
                    </a:lnTo>
                    <a:lnTo>
                      <a:pt x="7472" y="71"/>
                    </a:lnTo>
                    <a:lnTo>
                      <a:pt x="7261" y="1"/>
                    </a:lnTo>
                    <a:close/>
                  </a:path>
                </a:pathLst>
              </a:custGeom>
              <a:solidFill>
                <a:srgbClr val="F7CA0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6" name="Google Shape;236;p5"/>
              <p:cNvSpPr/>
              <p:nvPr/>
            </p:nvSpPr>
            <p:spPr>
              <a:xfrm>
                <a:off x="3876925" y="1350000"/>
                <a:ext cx="216775" cy="269625"/>
              </a:xfrm>
              <a:custGeom>
                <a:rect b="b" l="l" r="r" t="t"/>
                <a:pathLst>
                  <a:path extrusionOk="0" fill="none" h="10785" w="8671">
                    <a:moveTo>
                      <a:pt x="1763" y="10150"/>
                    </a:moveTo>
                    <a:lnTo>
                      <a:pt x="1763" y="10150"/>
                    </a:lnTo>
                    <a:lnTo>
                      <a:pt x="2045" y="10432"/>
                    </a:lnTo>
                    <a:lnTo>
                      <a:pt x="2327" y="10644"/>
                    </a:lnTo>
                    <a:lnTo>
                      <a:pt x="2609" y="10714"/>
                    </a:lnTo>
                    <a:lnTo>
                      <a:pt x="2891" y="10785"/>
                    </a:lnTo>
                    <a:lnTo>
                      <a:pt x="3173" y="10714"/>
                    </a:lnTo>
                    <a:lnTo>
                      <a:pt x="3455" y="10644"/>
                    </a:lnTo>
                    <a:lnTo>
                      <a:pt x="3666" y="10432"/>
                    </a:lnTo>
                    <a:lnTo>
                      <a:pt x="3877" y="10221"/>
                    </a:lnTo>
                    <a:lnTo>
                      <a:pt x="4300" y="9727"/>
                    </a:lnTo>
                    <a:lnTo>
                      <a:pt x="4582" y="9164"/>
                    </a:lnTo>
                    <a:lnTo>
                      <a:pt x="4794" y="8529"/>
                    </a:lnTo>
                    <a:lnTo>
                      <a:pt x="4794" y="7965"/>
                    </a:lnTo>
                    <a:lnTo>
                      <a:pt x="4794" y="7965"/>
                    </a:lnTo>
                    <a:lnTo>
                      <a:pt x="5287" y="8318"/>
                    </a:lnTo>
                    <a:lnTo>
                      <a:pt x="5710" y="8529"/>
                    </a:lnTo>
                    <a:lnTo>
                      <a:pt x="6203" y="8670"/>
                    </a:lnTo>
                    <a:lnTo>
                      <a:pt x="6626" y="8600"/>
                    </a:lnTo>
                    <a:lnTo>
                      <a:pt x="7049" y="8529"/>
                    </a:lnTo>
                    <a:lnTo>
                      <a:pt x="7472" y="8318"/>
                    </a:lnTo>
                    <a:lnTo>
                      <a:pt x="7754" y="8036"/>
                    </a:lnTo>
                    <a:lnTo>
                      <a:pt x="8036" y="7683"/>
                    </a:lnTo>
                    <a:lnTo>
                      <a:pt x="8247" y="7331"/>
                    </a:lnTo>
                    <a:lnTo>
                      <a:pt x="8388" y="6979"/>
                    </a:lnTo>
                    <a:lnTo>
                      <a:pt x="8459" y="6556"/>
                    </a:lnTo>
                    <a:lnTo>
                      <a:pt x="8388" y="6133"/>
                    </a:lnTo>
                    <a:lnTo>
                      <a:pt x="8247" y="5780"/>
                    </a:lnTo>
                    <a:lnTo>
                      <a:pt x="8036" y="5428"/>
                    </a:lnTo>
                    <a:lnTo>
                      <a:pt x="7684" y="5146"/>
                    </a:lnTo>
                    <a:lnTo>
                      <a:pt x="7190" y="4935"/>
                    </a:lnTo>
                    <a:lnTo>
                      <a:pt x="7190" y="4935"/>
                    </a:lnTo>
                    <a:lnTo>
                      <a:pt x="7472" y="4512"/>
                    </a:lnTo>
                    <a:lnTo>
                      <a:pt x="7825" y="3948"/>
                    </a:lnTo>
                    <a:lnTo>
                      <a:pt x="8177" y="3384"/>
                    </a:lnTo>
                    <a:lnTo>
                      <a:pt x="8459" y="2750"/>
                    </a:lnTo>
                    <a:lnTo>
                      <a:pt x="8670" y="2115"/>
                    </a:lnTo>
                    <a:lnTo>
                      <a:pt x="8670" y="1481"/>
                    </a:lnTo>
                    <a:lnTo>
                      <a:pt x="8600" y="1199"/>
                    </a:lnTo>
                    <a:lnTo>
                      <a:pt x="8529" y="917"/>
                    </a:lnTo>
                    <a:lnTo>
                      <a:pt x="8388" y="635"/>
                    </a:lnTo>
                    <a:lnTo>
                      <a:pt x="8177" y="424"/>
                    </a:lnTo>
                    <a:lnTo>
                      <a:pt x="8177" y="424"/>
                    </a:lnTo>
                    <a:lnTo>
                      <a:pt x="7966" y="283"/>
                    </a:lnTo>
                    <a:lnTo>
                      <a:pt x="7754" y="142"/>
                    </a:lnTo>
                    <a:lnTo>
                      <a:pt x="7472" y="71"/>
                    </a:lnTo>
                    <a:lnTo>
                      <a:pt x="7261" y="1"/>
                    </a:lnTo>
                    <a:lnTo>
                      <a:pt x="6767" y="71"/>
                    </a:lnTo>
                    <a:lnTo>
                      <a:pt x="6274" y="283"/>
                    </a:lnTo>
                    <a:lnTo>
                      <a:pt x="5781" y="565"/>
                    </a:lnTo>
                    <a:lnTo>
                      <a:pt x="5358" y="917"/>
                    </a:lnTo>
                    <a:lnTo>
                      <a:pt x="5005" y="1269"/>
                    </a:lnTo>
                    <a:lnTo>
                      <a:pt x="4723" y="1692"/>
                    </a:lnTo>
                    <a:lnTo>
                      <a:pt x="4723" y="1692"/>
                    </a:lnTo>
                    <a:lnTo>
                      <a:pt x="4582" y="1340"/>
                    </a:lnTo>
                    <a:lnTo>
                      <a:pt x="4441" y="1128"/>
                    </a:lnTo>
                    <a:lnTo>
                      <a:pt x="4230" y="917"/>
                    </a:lnTo>
                    <a:lnTo>
                      <a:pt x="4018" y="846"/>
                    </a:lnTo>
                    <a:lnTo>
                      <a:pt x="3807" y="846"/>
                    </a:lnTo>
                    <a:lnTo>
                      <a:pt x="3525" y="846"/>
                    </a:lnTo>
                    <a:lnTo>
                      <a:pt x="3314" y="987"/>
                    </a:lnTo>
                    <a:lnTo>
                      <a:pt x="3102" y="1128"/>
                    </a:lnTo>
                    <a:lnTo>
                      <a:pt x="2679" y="1551"/>
                    </a:lnTo>
                    <a:lnTo>
                      <a:pt x="2327" y="2045"/>
                    </a:lnTo>
                    <a:lnTo>
                      <a:pt x="2115" y="2609"/>
                    </a:lnTo>
                    <a:lnTo>
                      <a:pt x="2045" y="2890"/>
                    </a:lnTo>
                    <a:lnTo>
                      <a:pt x="2045" y="3172"/>
                    </a:lnTo>
                    <a:lnTo>
                      <a:pt x="2045" y="3172"/>
                    </a:lnTo>
                    <a:lnTo>
                      <a:pt x="1622" y="3172"/>
                    </a:lnTo>
                    <a:lnTo>
                      <a:pt x="1199" y="3172"/>
                    </a:lnTo>
                    <a:lnTo>
                      <a:pt x="847" y="3313"/>
                    </a:lnTo>
                    <a:lnTo>
                      <a:pt x="565" y="3454"/>
                    </a:lnTo>
                    <a:lnTo>
                      <a:pt x="353" y="3736"/>
                    </a:lnTo>
                    <a:lnTo>
                      <a:pt x="142" y="4018"/>
                    </a:lnTo>
                    <a:lnTo>
                      <a:pt x="71" y="4371"/>
                    </a:lnTo>
                    <a:lnTo>
                      <a:pt x="1" y="4653"/>
                    </a:lnTo>
                    <a:lnTo>
                      <a:pt x="71" y="5005"/>
                    </a:lnTo>
                    <a:lnTo>
                      <a:pt x="142" y="5357"/>
                    </a:lnTo>
                    <a:lnTo>
                      <a:pt x="283" y="5710"/>
                    </a:lnTo>
                    <a:lnTo>
                      <a:pt x="494" y="6062"/>
                    </a:lnTo>
                    <a:lnTo>
                      <a:pt x="776" y="6274"/>
                    </a:lnTo>
                    <a:lnTo>
                      <a:pt x="1129" y="6556"/>
                    </a:lnTo>
                    <a:lnTo>
                      <a:pt x="1481" y="6697"/>
                    </a:lnTo>
                    <a:lnTo>
                      <a:pt x="1974" y="6767"/>
                    </a:lnTo>
                    <a:lnTo>
                      <a:pt x="1974" y="6767"/>
                    </a:lnTo>
                    <a:lnTo>
                      <a:pt x="1552" y="7542"/>
                    </a:lnTo>
                    <a:lnTo>
                      <a:pt x="1481" y="8036"/>
                    </a:lnTo>
                    <a:lnTo>
                      <a:pt x="1411" y="8459"/>
                    </a:lnTo>
                    <a:lnTo>
                      <a:pt x="1340" y="8882"/>
                    </a:lnTo>
                    <a:lnTo>
                      <a:pt x="1411" y="9375"/>
                    </a:lnTo>
                    <a:lnTo>
                      <a:pt x="1552" y="9798"/>
                    </a:lnTo>
                    <a:lnTo>
                      <a:pt x="1763" y="10150"/>
                    </a:lnTo>
                    <a:lnTo>
                      <a:pt x="1763" y="10150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7" name="Google Shape;237;p5"/>
              <p:cNvSpPr/>
              <p:nvPr/>
            </p:nvSpPr>
            <p:spPr>
              <a:xfrm>
                <a:off x="3940375" y="1512125"/>
                <a:ext cx="31725" cy="75800"/>
              </a:xfrm>
              <a:custGeom>
                <a:rect b="b" l="l" r="r" t="t"/>
                <a:pathLst>
                  <a:path extrusionOk="0" fill="none" h="3032" w="1269">
                    <a:moveTo>
                      <a:pt x="1128" y="2608"/>
                    </a:moveTo>
                    <a:lnTo>
                      <a:pt x="1128" y="2608"/>
                    </a:lnTo>
                    <a:lnTo>
                      <a:pt x="987" y="2820"/>
                    </a:lnTo>
                    <a:lnTo>
                      <a:pt x="776" y="3031"/>
                    </a:lnTo>
                    <a:lnTo>
                      <a:pt x="635" y="3031"/>
                    </a:lnTo>
                    <a:lnTo>
                      <a:pt x="423" y="3031"/>
                    </a:lnTo>
                    <a:lnTo>
                      <a:pt x="282" y="2890"/>
                    </a:lnTo>
                    <a:lnTo>
                      <a:pt x="212" y="2749"/>
                    </a:lnTo>
                    <a:lnTo>
                      <a:pt x="0" y="2185"/>
                    </a:lnTo>
                    <a:lnTo>
                      <a:pt x="0" y="1551"/>
                    </a:lnTo>
                    <a:lnTo>
                      <a:pt x="71" y="1269"/>
                    </a:lnTo>
                    <a:lnTo>
                      <a:pt x="141" y="916"/>
                    </a:lnTo>
                    <a:lnTo>
                      <a:pt x="353" y="635"/>
                    </a:lnTo>
                    <a:lnTo>
                      <a:pt x="564" y="353"/>
                    </a:lnTo>
                    <a:lnTo>
                      <a:pt x="846" y="141"/>
                    </a:lnTo>
                    <a:lnTo>
                      <a:pt x="1128" y="0"/>
                    </a:lnTo>
                    <a:lnTo>
                      <a:pt x="1128" y="0"/>
                    </a:lnTo>
                    <a:lnTo>
                      <a:pt x="1269" y="635"/>
                    </a:lnTo>
                    <a:lnTo>
                      <a:pt x="1269" y="1269"/>
                    </a:lnTo>
                    <a:lnTo>
                      <a:pt x="1269" y="1903"/>
                    </a:lnTo>
                    <a:lnTo>
                      <a:pt x="1128" y="2608"/>
                    </a:lnTo>
                    <a:lnTo>
                      <a:pt x="1128" y="2608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8" name="Google Shape;238;p5"/>
              <p:cNvSpPr/>
              <p:nvPr/>
            </p:nvSpPr>
            <p:spPr>
              <a:xfrm>
                <a:off x="3954475" y="1404625"/>
                <a:ext cx="22925" cy="65225"/>
              </a:xfrm>
              <a:custGeom>
                <a:rect b="b" l="l" r="r" t="t"/>
                <a:pathLst>
                  <a:path extrusionOk="0" fill="none" h="2609" w="917">
                    <a:moveTo>
                      <a:pt x="353" y="1"/>
                    </a:moveTo>
                    <a:lnTo>
                      <a:pt x="353" y="1"/>
                    </a:lnTo>
                    <a:lnTo>
                      <a:pt x="494" y="1"/>
                    </a:lnTo>
                    <a:lnTo>
                      <a:pt x="564" y="71"/>
                    </a:lnTo>
                    <a:lnTo>
                      <a:pt x="705" y="353"/>
                    </a:lnTo>
                    <a:lnTo>
                      <a:pt x="775" y="705"/>
                    </a:lnTo>
                    <a:lnTo>
                      <a:pt x="846" y="1128"/>
                    </a:lnTo>
                    <a:lnTo>
                      <a:pt x="916" y="2045"/>
                    </a:lnTo>
                    <a:lnTo>
                      <a:pt x="916" y="2609"/>
                    </a:lnTo>
                    <a:lnTo>
                      <a:pt x="916" y="2609"/>
                    </a:lnTo>
                    <a:lnTo>
                      <a:pt x="635" y="2256"/>
                    </a:lnTo>
                    <a:lnTo>
                      <a:pt x="423" y="1833"/>
                    </a:lnTo>
                    <a:lnTo>
                      <a:pt x="212" y="1410"/>
                    </a:lnTo>
                    <a:lnTo>
                      <a:pt x="0" y="987"/>
                    </a:lnTo>
                    <a:lnTo>
                      <a:pt x="0" y="565"/>
                    </a:lnTo>
                    <a:lnTo>
                      <a:pt x="0" y="353"/>
                    </a:lnTo>
                    <a:lnTo>
                      <a:pt x="71" y="212"/>
                    </a:lnTo>
                    <a:lnTo>
                      <a:pt x="212" y="71"/>
                    </a:lnTo>
                    <a:lnTo>
                      <a:pt x="353" y="1"/>
                    </a:lnTo>
                    <a:lnTo>
                      <a:pt x="353" y="1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39" name="Google Shape;239;p5"/>
              <p:cNvSpPr/>
              <p:nvPr/>
            </p:nvSpPr>
            <p:spPr>
              <a:xfrm>
                <a:off x="3899850" y="1462775"/>
                <a:ext cx="56400" cy="29975"/>
              </a:xfrm>
              <a:custGeom>
                <a:rect b="b" l="l" r="r" t="t"/>
                <a:pathLst>
                  <a:path extrusionOk="0" fill="none" h="1199" w="2256">
                    <a:moveTo>
                      <a:pt x="282" y="705"/>
                    </a:moveTo>
                    <a:lnTo>
                      <a:pt x="282" y="705"/>
                    </a:lnTo>
                    <a:lnTo>
                      <a:pt x="0" y="283"/>
                    </a:lnTo>
                    <a:lnTo>
                      <a:pt x="0" y="142"/>
                    </a:lnTo>
                    <a:lnTo>
                      <a:pt x="71" y="71"/>
                    </a:lnTo>
                    <a:lnTo>
                      <a:pt x="141" y="1"/>
                    </a:lnTo>
                    <a:lnTo>
                      <a:pt x="282" y="1"/>
                    </a:lnTo>
                    <a:lnTo>
                      <a:pt x="705" y="142"/>
                    </a:lnTo>
                    <a:lnTo>
                      <a:pt x="1198" y="283"/>
                    </a:lnTo>
                    <a:lnTo>
                      <a:pt x="1621" y="565"/>
                    </a:lnTo>
                    <a:lnTo>
                      <a:pt x="2256" y="917"/>
                    </a:lnTo>
                    <a:lnTo>
                      <a:pt x="2256" y="917"/>
                    </a:lnTo>
                    <a:lnTo>
                      <a:pt x="1762" y="1128"/>
                    </a:lnTo>
                    <a:lnTo>
                      <a:pt x="1269" y="1199"/>
                    </a:lnTo>
                    <a:lnTo>
                      <a:pt x="987" y="1128"/>
                    </a:lnTo>
                    <a:lnTo>
                      <a:pt x="705" y="1058"/>
                    </a:lnTo>
                    <a:lnTo>
                      <a:pt x="494" y="917"/>
                    </a:lnTo>
                    <a:lnTo>
                      <a:pt x="282" y="705"/>
                    </a:lnTo>
                    <a:lnTo>
                      <a:pt x="282" y="705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240" name="Google Shape;240;p5"/>
            <p:cNvSpPr/>
            <p:nvPr/>
          </p:nvSpPr>
          <p:spPr>
            <a:xfrm>
              <a:off x="1086250" y="2701550"/>
              <a:ext cx="237900" cy="313675"/>
            </a:xfrm>
            <a:custGeom>
              <a:rect b="b" l="l" r="r" t="t"/>
              <a:pathLst>
                <a:path extrusionOk="0" h="12547" w="9516">
                  <a:moveTo>
                    <a:pt x="9516" y="0"/>
                  </a:moveTo>
                  <a:lnTo>
                    <a:pt x="9420" y="385"/>
                  </a:lnTo>
                  <a:lnTo>
                    <a:pt x="9445" y="353"/>
                  </a:lnTo>
                  <a:lnTo>
                    <a:pt x="9516" y="0"/>
                  </a:lnTo>
                  <a:close/>
                  <a:moveTo>
                    <a:pt x="5357" y="3947"/>
                  </a:moveTo>
                  <a:lnTo>
                    <a:pt x="4793" y="4582"/>
                  </a:lnTo>
                  <a:lnTo>
                    <a:pt x="3595" y="5921"/>
                  </a:lnTo>
                  <a:lnTo>
                    <a:pt x="2256" y="7471"/>
                  </a:lnTo>
                  <a:lnTo>
                    <a:pt x="1763" y="8106"/>
                  </a:lnTo>
                  <a:lnTo>
                    <a:pt x="1410" y="8599"/>
                  </a:lnTo>
                  <a:lnTo>
                    <a:pt x="1692" y="7894"/>
                  </a:lnTo>
                  <a:lnTo>
                    <a:pt x="2045" y="7190"/>
                  </a:lnTo>
                  <a:lnTo>
                    <a:pt x="2467" y="6485"/>
                  </a:lnTo>
                  <a:lnTo>
                    <a:pt x="2961" y="5921"/>
                  </a:lnTo>
                  <a:lnTo>
                    <a:pt x="3525" y="5357"/>
                  </a:lnTo>
                  <a:lnTo>
                    <a:pt x="4089" y="4864"/>
                  </a:lnTo>
                  <a:lnTo>
                    <a:pt x="4723" y="4370"/>
                  </a:lnTo>
                  <a:lnTo>
                    <a:pt x="5357" y="3947"/>
                  </a:lnTo>
                  <a:close/>
                  <a:moveTo>
                    <a:pt x="6696" y="3242"/>
                  </a:moveTo>
                  <a:lnTo>
                    <a:pt x="6626" y="3806"/>
                  </a:lnTo>
                  <a:lnTo>
                    <a:pt x="6626" y="4300"/>
                  </a:lnTo>
                  <a:lnTo>
                    <a:pt x="6555" y="5357"/>
                  </a:lnTo>
                  <a:lnTo>
                    <a:pt x="6485" y="5850"/>
                  </a:lnTo>
                  <a:lnTo>
                    <a:pt x="6415" y="6344"/>
                  </a:lnTo>
                  <a:lnTo>
                    <a:pt x="6203" y="6837"/>
                  </a:lnTo>
                  <a:lnTo>
                    <a:pt x="5921" y="7331"/>
                  </a:lnTo>
                  <a:lnTo>
                    <a:pt x="5569" y="7753"/>
                  </a:lnTo>
                  <a:lnTo>
                    <a:pt x="5075" y="8176"/>
                  </a:lnTo>
                  <a:lnTo>
                    <a:pt x="4652" y="8529"/>
                  </a:lnTo>
                  <a:lnTo>
                    <a:pt x="4089" y="8811"/>
                  </a:lnTo>
                  <a:lnTo>
                    <a:pt x="3031" y="9375"/>
                  </a:lnTo>
                  <a:lnTo>
                    <a:pt x="2045" y="10009"/>
                  </a:lnTo>
                  <a:lnTo>
                    <a:pt x="2256" y="9445"/>
                  </a:lnTo>
                  <a:lnTo>
                    <a:pt x="2538" y="9022"/>
                  </a:lnTo>
                  <a:lnTo>
                    <a:pt x="3243" y="8106"/>
                  </a:lnTo>
                  <a:lnTo>
                    <a:pt x="3948" y="7260"/>
                  </a:lnTo>
                  <a:lnTo>
                    <a:pt x="4723" y="6414"/>
                  </a:lnTo>
                  <a:lnTo>
                    <a:pt x="4934" y="6062"/>
                  </a:lnTo>
                  <a:lnTo>
                    <a:pt x="5216" y="5639"/>
                  </a:lnTo>
                  <a:lnTo>
                    <a:pt x="5639" y="4652"/>
                  </a:lnTo>
                  <a:lnTo>
                    <a:pt x="6203" y="3806"/>
                  </a:lnTo>
                  <a:lnTo>
                    <a:pt x="6415" y="3454"/>
                  </a:lnTo>
                  <a:lnTo>
                    <a:pt x="6696" y="3242"/>
                  </a:lnTo>
                  <a:close/>
                  <a:moveTo>
                    <a:pt x="9420" y="385"/>
                  </a:moveTo>
                  <a:lnTo>
                    <a:pt x="9163" y="705"/>
                  </a:lnTo>
                  <a:lnTo>
                    <a:pt x="8811" y="1057"/>
                  </a:lnTo>
                  <a:lnTo>
                    <a:pt x="8388" y="1410"/>
                  </a:lnTo>
                  <a:lnTo>
                    <a:pt x="7260" y="2115"/>
                  </a:lnTo>
                  <a:lnTo>
                    <a:pt x="5992" y="2820"/>
                  </a:lnTo>
                  <a:lnTo>
                    <a:pt x="4652" y="3595"/>
                  </a:lnTo>
                  <a:lnTo>
                    <a:pt x="3384" y="4300"/>
                  </a:lnTo>
                  <a:lnTo>
                    <a:pt x="2326" y="5005"/>
                  </a:lnTo>
                  <a:lnTo>
                    <a:pt x="1904" y="5357"/>
                  </a:lnTo>
                  <a:lnTo>
                    <a:pt x="1622" y="5709"/>
                  </a:lnTo>
                  <a:lnTo>
                    <a:pt x="1269" y="6203"/>
                  </a:lnTo>
                  <a:lnTo>
                    <a:pt x="917" y="6696"/>
                  </a:lnTo>
                  <a:lnTo>
                    <a:pt x="705" y="7190"/>
                  </a:lnTo>
                  <a:lnTo>
                    <a:pt x="494" y="7683"/>
                  </a:lnTo>
                  <a:lnTo>
                    <a:pt x="212" y="8811"/>
                  </a:lnTo>
                  <a:lnTo>
                    <a:pt x="1" y="9938"/>
                  </a:lnTo>
                  <a:lnTo>
                    <a:pt x="1" y="10502"/>
                  </a:lnTo>
                  <a:lnTo>
                    <a:pt x="71" y="11560"/>
                  </a:lnTo>
                  <a:lnTo>
                    <a:pt x="141" y="12053"/>
                  </a:lnTo>
                  <a:lnTo>
                    <a:pt x="282" y="12405"/>
                  </a:lnTo>
                  <a:lnTo>
                    <a:pt x="353" y="12476"/>
                  </a:lnTo>
                  <a:lnTo>
                    <a:pt x="423" y="12546"/>
                  </a:lnTo>
                  <a:lnTo>
                    <a:pt x="564" y="12476"/>
                  </a:lnTo>
                  <a:lnTo>
                    <a:pt x="705" y="12405"/>
                  </a:lnTo>
                  <a:lnTo>
                    <a:pt x="987" y="11982"/>
                  </a:lnTo>
                  <a:lnTo>
                    <a:pt x="1410" y="11630"/>
                  </a:lnTo>
                  <a:lnTo>
                    <a:pt x="2256" y="10996"/>
                  </a:lnTo>
                  <a:lnTo>
                    <a:pt x="3172" y="10432"/>
                  </a:lnTo>
                  <a:lnTo>
                    <a:pt x="4159" y="9938"/>
                  </a:lnTo>
                  <a:lnTo>
                    <a:pt x="5075" y="9445"/>
                  </a:lnTo>
                  <a:lnTo>
                    <a:pt x="5921" y="8811"/>
                  </a:lnTo>
                  <a:lnTo>
                    <a:pt x="6344" y="8458"/>
                  </a:lnTo>
                  <a:lnTo>
                    <a:pt x="6696" y="8106"/>
                  </a:lnTo>
                  <a:lnTo>
                    <a:pt x="6978" y="7683"/>
                  </a:lnTo>
                  <a:lnTo>
                    <a:pt x="7260" y="7190"/>
                  </a:lnTo>
                  <a:lnTo>
                    <a:pt x="7401" y="6696"/>
                  </a:lnTo>
                  <a:lnTo>
                    <a:pt x="7472" y="6203"/>
                  </a:lnTo>
                  <a:lnTo>
                    <a:pt x="7472" y="5709"/>
                  </a:lnTo>
                  <a:lnTo>
                    <a:pt x="7401" y="5216"/>
                  </a:lnTo>
                  <a:lnTo>
                    <a:pt x="7331" y="4300"/>
                  </a:lnTo>
                  <a:lnTo>
                    <a:pt x="7331" y="3806"/>
                  </a:lnTo>
                  <a:lnTo>
                    <a:pt x="7401" y="3313"/>
                  </a:lnTo>
                  <a:lnTo>
                    <a:pt x="7542" y="2890"/>
                  </a:lnTo>
                  <a:lnTo>
                    <a:pt x="7824" y="2538"/>
                  </a:lnTo>
                  <a:lnTo>
                    <a:pt x="8459" y="1762"/>
                  </a:lnTo>
                  <a:lnTo>
                    <a:pt x="8811" y="1410"/>
                  </a:lnTo>
                  <a:lnTo>
                    <a:pt x="9163" y="987"/>
                  </a:lnTo>
                  <a:lnTo>
                    <a:pt x="9375" y="564"/>
                  </a:lnTo>
                  <a:lnTo>
                    <a:pt x="9420" y="385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" name="Google Shape;241;p5"/>
            <p:cNvSpPr/>
            <p:nvPr/>
          </p:nvSpPr>
          <p:spPr>
            <a:xfrm>
              <a:off x="924150" y="1106825"/>
              <a:ext cx="244950" cy="345400"/>
            </a:xfrm>
            <a:custGeom>
              <a:rect b="b" l="l" r="r" t="t"/>
              <a:pathLst>
                <a:path extrusionOk="0" h="13816" w="9798">
                  <a:moveTo>
                    <a:pt x="6203" y="4159"/>
                  </a:moveTo>
                  <a:lnTo>
                    <a:pt x="6414" y="4230"/>
                  </a:lnTo>
                  <a:lnTo>
                    <a:pt x="6485" y="4371"/>
                  </a:lnTo>
                  <a:lnTo>
                    <a:pt x="6485" y="4512"/>
                  </a:lnTo>
                  <a:lnTo>
                    <a:pt x="6414" y="4582"/>
                  </a:lnTo>
                  <a:lnTo>
                    <a:pt x="6273" y="4582"/>
                  </a:lnTo>
                  <a:lnTo>
                    <a:pt x="5921" y="4512"/>
                  </a:lnTo>
                  <a:lnTo>
                    <a:pt x="5850" y="4441"/>
                  </a:lnTo>
                  <a:lnTo>
                    <a:pt x="5850" y="4371"/>
                  </a:lnTo>
                  <a:lnTo>
                    <a:pt x="5921" y="4230"/>
                  </a:lnTo>
                  <a:lnTo>
                    <a:pt x="6062" y="4159"/>
                  </a:lnTo>
                  <a:close/>
                  <a:moveTo>
                    <a:pt x="5709" y="5569"/>
                  </a:moveTo>
                  <a:lnTo>
                    <a:pt x="5004" y="6697"/>
                  </a:lnTo>
                  <a:lnTo>
                    <a:pt x="4088" y="7684"/>
                  </a:lnTo>
                  <a:lnTo>
                    <a:pt x="4440" y="7049"/>
                  </a:lnTo>
                  <a:lnTo>
                    <a:pt x="4793" y="6485"/>
                  </a:lnTo>
                  <a:lnTo>
                    <a:pt x="5216" y="5992"/>
                  </a:lnTo>
                  <a:lnTo>
                    <a:pt x="5709" y="5569"/>
                  </a:lnTo>
                  <a:close/>
                  <a:moveTo>
                    <a:pt x="6414" y="5992"/>
                  </a:moveTo>
                  <a:lnTo>
                    <a:pt x="6837" y="6274"/>
                  </a:lnTo>
                  <a:lnTo>
                    <a:pt x="6766" y="6838"/>
                  </a:lnTo>
                  <a:lnTo>
                    <a:pt x="6625" y="7402"/>
                  </a:lnTo>
                  <a:lnTo>
                    <a:pt x="6344" y="7895"/>
                  </a:lnTo>
                  <a:lnTo>
                    <a:pt x="6062" y="8388"/>
                  </a:lnTo>
                  <a:lnTo>
                    <a:pt x="6062" y="7825"/>
                  </a:lnTo>
                  <a:lnTo>
                    <a:pt x="6132" y="7190"/>
                  </a:lnTo>
                  <a:lnTo>
                    <a:pt x="6203" y="6556"/>
                  </a:lnTo>
                  <a:lnTo>
                    <a:pt x="6414" y="5992"/>
                  </a:lnTo>
                  <a:close/>
                  <a:moveTo>
                    <a:pt x="5568" y="5076"/>
                  </a:moveTo>
                  <a:lnTo>
                    <a:pt x="5075" y="5287"/>
                  </a:lnTo>
                  <a:lnTo>
                    <a:pt x="4652" y="5569"/>
                  </a:lnTo>
                  <a:lnTo>
                    <a:pt x="4229" y="5921"/>
                  </a:lnTo>
                  <a:lnTo>
                    <a:pt x="3947" y="6344"/>
                  </a:lnTo>
                  <a:lnTo>
                    <a:pt x="3383" y="7190"/>
                  </a:lnTo>
                  <a:lnTo>
                    <a:pt x="2819" y="8036"/>
                  </a:lnTo>
                  <a:lnTo>
                    <a:pt x="2678" y="8600"/>
                  </a:lnTo>
                  <a:lnTo>
                    <a:pt x="2608" y="8811"/>
                  </a:lnTo>
                  <a:lnTo>
                    <a:pt x="2467" y="8952"/>
                  </a:lnTo>
                  <a:lnTo>
                    <a:pt x="2326" y="9093"/>
                  </a:lnTo>
                  <a:lnTo>
                    <a:pt x="2115" y="9234"/>
                  </a:lnTo>
                  <a:lnTo>
                    <a:pt x="1551" y="9305"/>
                  </a:lnTo>
                  <a:lnTo>
                    <a:pt x="1269" y="9305"/>
                  </a:lnTo>
                  <a:lnTo>
                    <a:pt x="1057" y="9234"/>
                  </a:lnTo>
                  <a:lnTo>
                    <a:pt x="916" y="9093"/>
                  </a:lnTo>
                  <a:lnTo>
                    <a:pt x="775" y="8952"/>
                  </a:lnTo>
                  <a:lnTo>
                    <a:pt x="705" y="8741"/>
                  </a:lnTo>
                  <a:lnTo>
                    <a:pt x="705" y="8529"/>
                  </a:lnTo>
                  <a:lnTo>
                    <a:pt x="705" y="8247"/>
                  </a:lnTo>
                  <a:lnTo>
                    <a:pt x="846" y="7966"/>
                  </a:lnTo>
                  <a:lnTo>
                    <a:pt x="1128" y="7402"/>
                  </a:lnTo>
                  <a:lnTo>
                    <a:pt x="1551" y="6767"/>
                  </a:lnTo>
                  <a:lnTo>
                    <a:pt x="2115" y="6274"/>
                  </a:lnTo>
                  <a:lnTo>
                    <a:pt x="2749" y="5851"/>
                  </a:lnTo>
                  <a:lnTo>
                    <a:pt x="3454" y="5499"/>
                  </a:lnTo>
                  <a:lnTo>
                    <a:pt x="4159" y="5217"/>
                  </a:lnTo>
                  <a:lnTo>
                    <a:pt x="4863" y="5076"/>
                  </a:lnTo>
                  <a:close/>
                  <a:moveTo>
                    <a:pt x="5709" y="7120"/>
                  </a:moveTo>
                  <a:lnTo>
                    <a:pt x="5427" y="8247"/>
                  </a:lnTo>
                  <a:lnTo>
                    <a:pt x="5286" y="9446"/>
                  </a:lnTo>
                  <a:lnTo>
                    <a:pt x="4863" y="9869"/>
                  </a:lnTo>
                  <a:lnTo>
                    <a:pt x="4511" y="10080"/>
                  </a:lnTo>
                  <a:lnTo>
                    <a:pt x="4229" y="10292"/>
                  </a:lnTo>
                  <a:lnTo>
                    <a:pt x="3947" y="10362"/>
                  </a:lnTo>
                  <a:lnTo>
                    <a:pt x="3665" y="10362"/>
                  </a:lnTo>
                  <a:lnTo>
                    <a:pt x="3595" y="10292"/>
                  </a:lnTo>
                  <a:lnTo>
                    <a:pt x="3524" y="10151"/>
                  </a:lnTo>
                  <a:lnTo>
                    <a:pt x="3383" y="9798"/>
                  </a:lnTo>
                  <a:lnTo>
                    <a:pt x="3454" y="9516"/>
                  </a:lnTo>
                  <a:lnTo>
                    <a:pt x="3665" y="9164"/>
                  </a:lnTo>
                  <a:lnTo>
                    <a:pt x="4370" y="8388"/>
                  </a:lnTo>
                  <a:lnTo>
                    <a:pt x="5216" y="7684"/>
                  </a:lnTo>
                  <a:lnTo>
                    <a:pt x="5709" y="7120"/>
                  </a:lnTo>
                  <a:close/>
                  <a:moveTo>
                    <a:pt x="7894" y="6274"/>
                  </a:moveTo>
                  <a:lnTo>
                    <a:pt x="8388" y="7613"/>
                  </a:lnTo>
                  <a:lnTo>
                    <a:pt x="8670" y="8459"/>
                  </a:lnTo>
                  <a:lnTo>
                    <a:pt x="8810" y="9375"/>
                  </a:lnTo>
                  <a:lnTo>
                    <a:pt x="8881" y="9798"/>
                  </a:lnTo>
                  <a:lnTo>
                    <a:pt x="8881" y="10151"/>
                  </a:lnTo>
                  <a:lnTo>
                    <a:pt x="8810" y="10503"/>
                  </a:lnTo>
                  <a:lnTo>
                    <a:pt x="8670" y="10855"/>
                  </a:lnTo>
                  <a:lnTo>
                    <a:pt x="8529" y="11067"/>
                  </a:lnTo>
                  <a:lnTo>
                    <a:pt x="8247" y="11278"/>
                  </a:lnTo>
                  <a:lnTo>
                    <a:pt x="7894" y="11349"/>
                  </a:lnTo>
                  <a:lnTo>
                    <a:pt x="7471" y="11349"/>
                  </a:lnTo>
                  <a:lnTo>
                    <a:pt x="6978" y="11278"/>
                  </a:lnTo>
                  <a:lnTo>
                    <a:pt x="6625" y="11067"/>
                  </a:lnTo>
                  <a:lnTo>
                    <a:pt x="6414" y="10855"/>
                  </a:lnTo>
                  <a:lnTo>
                    <a:pt x="6344" y="10644"/>
                  </a:lnTo>
                  <a:lnTo>
                    <a:pt x="6273" y="10292"/>
                  </a:lnTo>
                  <a:lnTo>
                    <a:pt x="6344" y="10010"/>
                  </a:lnTo>
                  <a:lnTo>
                    <a:pt x="6625" y="9234"/>
                  </a:lnTo>
                  <a:lnTo>
                    <a:pt x="6978" y="8459"/>
                  </a:lnTo>
                  <a:lnTo>
                    <a:pt x="7401" y="7613"/>
                  </a:lnTo>
                  <a:lnTo>
                    <a:pt x="7753" y="6908"/>
                  </a:lnTo>
                  <a:lnTo>
                    <a:pt x="7894" y="6556"/>
                  </a:lnTo>
                  <a:lnTo>
                    <a:pt x="7894" y="6274"/>
                  </a:lnTo>
                  <a:close/>
                  <a:moveTo>
                    <a:pt x="7189" y="1"/>
                  </a:moveTo>
                  <a:lnTo>
                    <a:pt x="6978" y="71"/>
                  </a:lnTo>
                  <a:lnTo>
                    <a:pt x="6696" y="353"/>
                  </a:lnTo>
                  <a:lnTo>
                    <a:pt x="6485" y="494"/>
                  </a:lnTo>
                  <a:lnTo>
                    <a:pt x="6344" y="706"/>
                  </a:lnTo>
                  <a:lnTo>
                    <a:pt x="6203" y="1199"/>
                  </a:lnTo>
                  <a:lnTo>
                    <a:pt x="6132" y="1692"/>
                  </a:lnTo>
                  <a:lnTo>
                    <a:pt x="6062" y="2256"/>
                  </a:lnTo>
                  <a:lnTo>
                    <a:pt x="5921" y="2891"/>
                  </a:lnTo>
                  <a:lnTo>
                    <a:pt x="5780" y="3384"/>
                  </a:lnTo>
                  <a:lnTo>
                    <a:pt x="5568" y="3877"/>
                  </a:lnTo>
                  <a:lnTo>
                    <a:pt x="5357" y="4089"/>
                  </a:lnTo>
                  <a:lnTo>
                    <a:pt x="5145" y="4300"/>
                  </a:lnTo>
                  <a:lnTo>
                    <a:pt x="4581" y="4582"/>
                  </a:lnTo>
                  <a:lnTo>
                    <a:pt x="4018" y="4864"/>
                  </a:lnTo>
                  <a:lnTo>
                    <a:pt x="2819" y="5217"/>
                  </a:lnTo>
                  <a:lnTo>
                    <a:pt x="2255" y="5428"/>
                  </a:lnTo>
                  <a:lnTo>
                    <a:pt x="1692" y="5710"/>
                  </a:lnTo>
                  <a:lnTo>
                    <a:pt x="1128" y="6062"/>
                  </a:lnTo>
                  <a:lnTo>
                    <a:pt x="634" y="6626"/>
                  </a:lnTo>
                  <a:lnTo>
                    <a:pt x="282" y="7190"/>
                  </a:lnTo>
                  <a:lnTo>
                    <a:pt x="71" y="7825"/>
                  </a:lnTo>
                  <a:lnTo>
                    <a:pt x="0" y="8459"/>
                  </a:lnTo>
                  <a:lnTo>
                    <a:pt x="0" y="9093"/>
                  </a:lnTo>
                  <a:lnTo>
                    <a:pt x="71" y="9375"/>
                  </a:lnTo>
                  <a:lnTo>
                    <a:pt x="211" y="9587"/>
                  </a:lnTo>
                  <a:lnTo>
                    <a:pt x="352" y="9869"/>
                  </a:lnTo>
                  <a:lnTo>
                    <a:pt x="564" y="10010"/>
                  </a:lnTo>
                  <a:lnTo>
                    <a:pt x="846" y="10151"/>
                  </a:lnTo>
                  <a:lnTo>
                    <a:pt x="1128" y="10221"/>
                  </a:lnTo>
                  <a:lnTo>
                    <a:pt x="1903" y="10221"/>
                  </a:lnTo>
                  <a:lnTo>
                    <a:pt x="1339" y="10644"/>
                  </a:lnTo>
                  <a:lnTo>
                    <a:pt x="916" y="10926"/>
                  </a:lnTo>
                  <a:lnTo>
                    <a:pt x="564" y="11278"/>
                  </a:lnTo>
                  <a:lnTo>
                    <a:pt x="282" y="11701"/>
                  </a:lnTo>
                  <a:lnTo>
                    <a:pt x="141" y="12054"/>
                  </a:lnTo>
                  <a:lnTo>
                    <a:pt x="141" y="12195"/>
                  </a:lnTo>
                  <a:lnTo>
                    <a:pt x="211" y="12406"/>
                  </a:lnTo>
                  <a:lnTo>
                    <a:pt x="282" y="12547"/>
                  </a:lnTo>
                  <a:lnTo>
                    <a:pt x="493" y="12758"/>
                  </a:lnTo>
                  <a:lnTo>
                    <a:pt x="775" y="12899"/>
                  </a:lnTo>
                  <a:lnTo>
                    <a:pt x="1057" y="12970"/>
                  </a:lnTo>
                  <a:lnTo>
                    <a:pt x="1269" y="12899"/>
                  </a:lnTo>
                  <a:lnTo>
                    <a:pt x="1410" y="12829"/>
                  </a:lnTo>
                  <a:lnTo>
                    <a:pt x="1551" y="12688"/>
                  </a:lnTo>
                  <a:lnTo>
                    <a:pt x="1692" y="12547"/>
                  </a:lnTo>
                  <a:lnTo>
                    <a:pt x="1903" y="12054"/>
                  </a:lnTo>
                  <a:lnTo>
                    <a:pt x="2044" y="11560"/>
                  </a:lnTo>
                  <a:lnTo>
                    <a:pt x="2115" y="10996"/>
                  </a:lnTo>
                  <a:lnTo>
                    <a:pt x="2185" y="10573"/>
                  </a:lnTo>
                  <a:lnTo>
                    <a:pt x="2326" y="10292"/>
                  </a:lnTo>
                  <a:lnTo>
                    <a:pt x="2467" y="10714"/>
                  </a:lnTo>
                  <a:lnTo>
                    <a:pt x="2678" y="11067"/>
                  </a:lnTo>
                  <a:lnTo>
                    <a:pt x="3031" y="11278"/>
                  </a:lnTo>
                  <a:lnTo>
                    <a:pt x="3313" y="11490"/>
                  </a:lnTo>
                  <a:lnTo>
                    <a:pt x="4088" y="11490"/>
                  </a:lnTo>
                  <a:lnTo>
                    <a:pt x="4511" y="11419"/>
                  </a:lnTo>
                  <a:lnTo>
                    <a:pt x="4863" y="11208"/>
                  </a:lnTo>
                  <a:lnTo>
                    <a:pt x="4581" y="11772"/>
                  </a:lnTo>
                  <a:lnTo>
                    <a:pt x="4300" y="12265"/>
                  </a:lnTo>
                  <a:lnTo>
                    <a:pt x="4018" y="12829"/>
                  </a:lnTo>
                  <a:lnTo>
                    <a:pt x="3947" y="13393"/>
                  </a:lnTo>
                  <a:lnTo>
                    <a:pt x="3947" y="13534"/>
                  </a:lnTo>
                  <a:lnTo>
                    <a:pt x="4018" y="13675"/>
                  </a:lnTo>
                  <a:lnTo>
                    <a:pt x="4159" y="13816"/>
                  </a:lnTo>
                  <a:lnTo>
                    <a:pt x="4370" y="13816"/>
                  </a:lnTo>
                  <a:lnTo>
                    <a:pt x="4722" y="13675"/>
                  </a:lnTo>
                  <a:lnTo>
                    <a:pt x="5145" y="13534"/>
                  </a:lnTo>
                  <a:lnTo>
                    <a:pt x="5357" y="13322"/>
                  </a:lnTo>
                  <a:lnTo>
                    <a:pt x="5498" y="13040"/>
                  </a:lnTo>
                  <a:lnTo>
                    <a:pt x="5568" y="12688"/>
                  </a:lnTo>
                  <a:lnTo>
                    <a:pt x="5568" y="12336"/>
                  </a:lnTo>
                  <a:lnTo>
                    <a:pt x="5427" y="11631"/>
                  </a:lnTo>
                  <a:lnTo>
                    <a:pt x="5427" y="11278"/>
                  </a:lnTo>
                  <a:lnTo>
                    <a:pt x="5498" y="10996"/>
                  </a:lnTo>
                  <a:lnTo>
                    <a:pt x="5709" y="11419"/>
                  </a:lnTo>
                  <a:lnTo>
                    <a:pt x="6062" y="11772"/>
                  </a:lnTo>
                  <a:lnTo>
                    <a:pt x="6485" y="12054"/>
                  </a:lnTo>
                  <a:lnTo>
                    <a:pt x="6978" y="12265"/>
                  </a:lnTo>
                  <a:lnTo>
                    <a:pt x="7471" y="12336"/>
                  </a:lnTo>
                  <a:lnTo>
                    <a:pt x="8035" y="12336"/>
                  </a:lnTo>
                  <a:lnTo>
                    <a:pt x="8529" y="12265"/>
                  </a:lnTo>
                  <a:lnTo>
                    <a:pt x="8951" y="12054"/>
                  </a:lnTo>
                  <a:lnTo>
                    <a:pt x="9374" y="11701"/>
                  </a:lnTo>
                  <a:lnTo>
                    <a:pt x="9656" y="11278"/>
                  </a:lnTo>
                  <a:lnTo>
                    <a:pt x="9797" y="10855"/>
                  </a:lnTo>
                  <a:lnTo>
                    <a:pt x="9797" y="10362"/>
                  </a:lnTo>
                  <a:lnTo>
                    <a:pt x="9797" y="9869"/>
                  </a:lnTo>
                  <a:lnTo>
                    <a:pt x="9656" y="9375"/>
                  </a:lnTo>
                  <a:lnTo>
                    <a:pt x="9445" y="8318"/>
                  </a:lnTo>
                  <a:lnTo>
                    <a:pt x="9092" y="6979"/>
                  </a:lnTo>
                  <a:lnTo>
                    <a:pt x="8881" y="6274"/>
                  </a:lnTo>
                  <a:lnTo>
                    <a:pt x="8599" y="5499"/>
                  </a:lnTo>
                  <a:lnTo>
                    <a:pt x="8247" y="4794"/>
                  </a:lnTo>
                  <a:lnTo>
                    <a:pt x="7894" y="4159"/>
                  </a:lnTo>
                  <a:lnTo>
                    <a:pt x="7401" y="3595"/>
                  </a:lnTo>
                  <a:lnTo>
                    <a:pt x="7119" y="3384"/>
                  </a:lnTo>
                  <a:lnTo>
                    <a:pt x="6837" y="3243"/>
                  </a:lnTo>
                  <a:lnTo>
                    <a:pt x="7119" y="2820"/>
                  </a:lnTo>
                  <a:lnTo>
                    <a:pt x="7330" y="2256"/>
                  </a:lnTo>
                  <a:lnTo>
                    <a:pt x="7542" y="1622"/>
                  </a:lnTo>
                  <a:lnTo>
                    <a:pt x="7612" y="988"/>
                  </a:lnTo>
                  <a:lnTo>
                    <a:pt x="7612" y="424"/>
                  </a:lnTo>
                  <a:lnTo>
                    <a:pt x="7612" y="212"/>
                  </a:lnTo>
                  <a:lnTo>
                    <a:pt x="7471" y="71"/>
                  </a:lnTo>
                  <a:lnTo>
                    <a:pt x="7330" y="1"/>
                  </a:lnTo>
                  <a:close/>
                </a:path>
              </a:pathLst>
            </a:custGeom>
            <a:solidFill>
              <a:srgbClr val="EDDC7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" name="Google Shape;242;p5"/>
            <p:cNvSpPr/>
            <p:nvPr/>
          </p:nvSpPr>
          <p:spPr>
            <a:xfrm>
              <a:off x="1750550" y="2135900"/>
              <a:ext cx="260825" cy="227350"/>
            </a:xfrm>
            <a:custGeom>
              <a:rect b="b" l="l" r="r" t="t"/>
              <a:pathLst>
                <a:path extrusionOk="0" h="9094" w="10433">
                  <a:moveTo>
                    <a:pt x="7049" y="1199"/>
                  </a:moveTo>
                  <a:lnTo>
                    <a:pt x="7472" y="1340"/>
                  </a:lnTo>
                  <a:lnTo>
                    <a:pt x="7895" y="1481"/>
                  </a:lnTo>
                  <a:lnTo>
                    <a:pt x="8247" y="1692"/>
                  </a:lnTo>
                  <a:lnTo>
                    <a:pt x="8529" y="2045"/>
                  </a:lnTo>
                  <a:lnTo>
                    <a:pt x="8670" y="2397"/>
                  </a:lnTo>
                  <a:lnTo>
                    <a:pt x="8811" y="2820"/>
                  </a:lnTo>
                  <a:lnTo>
                    <a:pt x="8600" y="2397"/>
                  </a:lnTo>
                  <a:lnTo>
                    <a:pt x="8318" y="2115"/>
                  </a:lnTo>
                  <a:lnTo>
                    <a:pt x="8106" y="1904"/>
                  </a:lnTo>
                  <a:lnTo>
                    <a:pt x="7895" y="1833"/>
                  </a:lnTo>
                  <a:lnTo>
                    <a:pt x="7684" y="1833"/>
                  </a:lnTo>
                  <a:lnTo>
                    <a:pt x="7402" y="1904"/>
                  </a:lnTo>
                  <a:lnTo>
                    <a:pt x="6908" y="1904"/>
                  </a:lnTo>
                  <a:lnTo>
                    <a:pt x="6767" y="1974"/>
                  </a:lnTo>
                  <a:lnTo>
                    <a:pt x="6062" y="2186"/>
                  </a:lnTo>
                  <a:lnTo>
                    <a:pt x="5287" y="2397"/>
                  </a:lnTo>
                  <a:lnTo>
                    <a:pt x="4794" y="2538"/>
                  </a:lnTo>
                  <a:lnTo>
                    <a:pt x="4512" y="2468"/>
                  </a:lnTo>
                  <a:lnTo>
                    <a:pt x="4441" y="2397"/>
                  </a:lnTo>
                  <a:lnTo>
                    <a:pt x="4441" y="2327"/>
                  </a:lnTo>
                  <a:lnTo>
                    <a:pt x="4653" y="2115"/>
                  </a:lnTo>
                  <a:lnTo>
                    <a:pt x="4935" y="1904"/>
                  </a:lnTo>
                  <a:lnTo>
                    <a:pt x="5640" y="1481"/>
                  </a:lnTo>
                  <a:lnTo>
                    <a:pt x="6203" y="1199"/>
                  </a:lnTo>
                  <a:close/>
                  <a:moveTo>
                    <a:pt x="6485" y="3525"/>
                  </a:moveTo>
                  <a:lnTo>
                    <a:pt x="6626" y="3666"/>
                  </a:lnTo>
                  <a:lnTo>
                    <a:pt x="6697" y="3877"/>
                  </a:lnTo>
                  <a:lnTo>
                    <a:pt x="6697" y="4018"/>
                  </a:lnTo>
                  <a:lnTo>
                    <a:pt x="6697" y="4159"/>
                  </a:lnTo>
                  <a:lnTo>
                    <a:pt x="6556" y="4582"/>
                  </a:lnTo>
                  <a:lnTo>
                    <a:pt x="6274" y="4864"/>
                  </a:lnTo>
                  <a:lnTo>
                    <a:pt x="5992" y="5146"/>
                  </a:lnTo>
                  <a:lnTo>
                    <a:pt x="5710" y="5357"/>
                  </a:lnTo>
                  <a:lnTo>
                    <a:pt x="5428" y="5428"/>
                  </a:lnTo>
                  <a:lnTo>
                    <a:pt x="5287" y="5357"/>
                  </a:lnTo>
                  <a:lnTo>
                    <a:pt x="5146" y="5287"/>
                  </a:lnTo>
                  <a:lnTo>
                    <a:pt x="5076" y="5005"/>
                  </a:lnTo>
                  <a:lnTo>
                    <a:pt x="5076" y="4723"/>
                  </a:lnTo>
                  <a:lnTo>
                    <a:pt x="5287" y="4512"/>
                  </a:lnTo>
                  <a:lnTo>
                    <a:pt x="5499" y="4300"/>
                  </a:lnTo>
                  <a:lnTo>
                    <a:pt x="5358" y="4512"/>
                  </a:lnTo>
                  <a:lnTo>
                    <a:pt x="5217" y="4794"/>
                  </a:lnTo>
                  <a:lnTo>
                    <a:pt x="5287" y="5005"/>
                  </a:lnTo>
                  <a:lnTo>
                    <a:pt x="5358" y="5217"/>
                  </a:lnTo>
                  <a:lnTo>
                    <a:pt x="5569" y="5217"/>
                  </a:lnTo>
                  <a:lnTo>
                    <a:pt x="5710" y="5076"/>
                  </a:lnTo>
                  <a:lnTo>
                    <a:pt x="6062" y="4512"/>
                  </a:lnTo>
                  <a:lnTo>
                    <a:pt x="6344" y="3948"/>
                  </a:lnTo>
                  <a:lnTo>
                    <a:pt x="6485" y="3525"/>
                  </a:lnTo>
                  <a:close/>
                  <a:moveTo>
                    <a:pt x="9164" y="5076"/>
                  </a:moveTo>
                  <a:lnTo>
                    <a:pt x="9093" y="5569"/>
                  </a:lnTo>
                  <a:lnTo>
                    <a:pt x="8952" y="5992"/>
                  </a:lnTo>
                  <a:lnTo>
                    <a:pt x="8741" y="6415"/>
                  </a:lnTo>
                  <a:lnTo>
                    <a:pt x="8459" y="6767"/>
                  </a:lnTo>
                  <a:lnTo>
                    <a:pt x="7965" y="7190"/>
                  </a:lnTo>
                  <a:lnTo>
                    <a:pt x="7402" y="7542"/>
                  </a:lnTo>
                  <a:lnTo>
                    <a:pt x="6838" y="7683"/>
                  </a:lnTo>
                  <a:lnTo>
                    <a:pt x="6485" y="7754"/>
                  </a:lnTo>
                  <a:lnTo>
                    <a:pt x="6203" y="7683"/>
                  </a:lnTo>
                  <a:lnTo>
                    <a:pt x="6838" y="6979"/>
                  </a:lnTo>
                  <a:lnTo>
                    <a:pt x="7543" y="6274"/>
                  </a:lnTo>
                  <a:lnTo>
                    <a:pt x="8388" y="5639"/>
                  </a:lnTo>
                  <a:lnTo>
                    <a:pt x="9164" y="5076"/>
                  </a:lnTo>
                  <a:close/>
                  <a:moveTo>
                    <a:pt x="4089" y="3031"/>
                  </a:moveTo>
                  <a:lnTo>
                    <a:pt x="4089" y="3313"/>
                  </a:lnTo>
                  <a:lnTo>
                    <a:pt x="4018" y="3595"/>
                  </a:lnTo>
                  <a:lnTo>
                    <a:pt x="3736" y="4230"/>
                  </a:lnTo>
                  <a:lnTo>
                    <a:pt x="3384" y="4935"/>
                  </a:lnTo>
                  <a:lnTo>
                    <a:pt x="2961" y="5710"/>
                  </a:lnTo>
                  <a:lnTo>
                    <a:pt x="2891" y="6062"/>
                  </a:lnTo>
                  <a:lnTo>
                    <a:pt x="2750" y="6415"/>
                  </a:lnTo>
                  <a:lnTo>
                    <a:pt x="2820" y="6697"/>
                  </a:lnTo>
                  <a:lnTo>
                    <a:pt x="2891" y="6979"/>
                  </a:lnTo>
                  <a:lnTo>
                    <a:pt x="3102" y="7190"/>
                  </a:lnTo>
                  <a:lnTo>
                    <a:pt x="3455" y="7331"/>
                  </a:lnTo>
                  <a:lnTo>
                    <a:pt x="3948" y="7402"/>
                  </a:lnTo>
                  <a:lnTo>
                    <a:pt x="4653" y="7472"/>
                  </a:lnTo>
                  <a:lnTo>
                    <a:pt x="3877" y="7895"/>
                  </a:lnTo>
                  <a:lnTo>
                    <a:pt x="3243" y="8036"/>
                  </a:lnTo>
                  <a:lnTo>
                    <a:pt x="2679" y="8106"/>
                  </a:lnTo>
                  <a:lnTo>
                    <a:pt x="2256" y="8036"/>
                  </a:lnTo>
                  <a:lnTo>
                    <a:pt x="1904" y="7824"/>
                  </a:lnTo>
                  <a:lnTo>
                    <a:pt x="1692" y="7542"/>
                  </a:lnTo>
                  <a:lnTo>
                    <a:pt x="1551" y="7190"/>
                  </a:lnTo>
                  <a:lnTo>
                    <a:pt x="1481" y="6767"/>
                  </a:lnTo>
                  <a:lnTo>
                    <a:pt x="1551" y="6344"/>
                  </a:lnTo>
                  <a:lnTo>
                    <a:pt x="1692" y="5851"/>
                  </a:lnTo>
                  <a:lnTo>
                    <a:pt x="1833" y="5357"/>
                  </a:lnTo>
                  <a:lnTo>
                    <a:pt x="2115" y="4864"/>
                  </a:lnTo>
                  <a:lnTo>
                    <a:pt x="2397" y="4441"/>
                  </a:lnTo>
                  <a:lnTo>
                    <a:pt x="2750" y="4018"/>
                  </a:lnTo>
                  <a:lnTo>
                    <a:pt x="3173" y="3595"/>
                  </a:lnTo>
                  <a:lnTo>
                    <a:pt x="3595" y="3313"/>
                  </a:lnTo>
                  <a:lnTo>
                    <a:pt x="4089" y="3031"/>
                  </a:lnTo>
                  <a:close/>
                  <a:moveTo>
                    <a:pt x="6697" y="1"/>
                  </a:moveTo>
                  <a:lnTo>
                    <a:pt x="6203" y="71"/>
                  </a:lnTo>
                  <a:lnTo>
                    <a:pt x="5780" y="142"/>
                  </a:lnTo>
                  <a:lnTo>
                    <a:pt x="5358" y="353"/>
                  </a:lnTo>
                  <a:lnTo>
                    <a:pt x="4935" y="635"/>
                  </a:lnTo>
                  <a:lnTo>
                    <a:pt x="4723" y="776"/>
                  </a:lnTo>
                  <a:lnTo>
                    <a:pt x="4582" y="987"/>
                  </a:lnTo>
                  <a:lnTo>
                    <a:pt x="4371" y="1410"/>
                  </a:lnTo>
                  <a:lnTo>
                    <a:pt x="4159" y="1833"/>
                  </a:lnTo>
                  <a:lnTo>
                    <a:pt x="4089" y="2045"/>
                  </a:lnTo>
                  <a:lnTo>
                    <a:pt x="3948" y="2186"/>
                  </a:lnTo>
                  <a:lnTo>
                    <a:pt x="3595" y="2468"/>
                  </a:lnTo>
                  <a:lnTo>
                    <a:pt x="3173" y="2679"/>
                  </a:lnTo>
                  <a:lnTo>
                    <a:pt x="2679" y="2820"/>
                  </a:lnTo>
                  <a:lnTo>
                    <a:pt x="2186" y="3172"/>
                  </a:lnTo>
                  <a:lnTo>
                    <a:pt x="1410" y="3807"/>
                  </a:lnTo>
                  <a:lnTo>
                    <a:pt x="988" y="4230"/>
                  </a:lnTo>
                  <a:lnTo>
                    <a:pt x="706" y="4582"/>
                  </a:lnTo>
                  <a:lnTo>
                    <a:pt x="424" y="5076"/>
                  </a:lnTo>
                  <a:lnTo>
                    <a:pt x="212" y="5498"/>
                  </a:lnTo>
                  <a:lnTo>
                    <a:pt x="71" y="5992"/>
                  </a:lnTo>
                  <a:lnTo>
                    <a:pt x="1" y="6556"/>
                  </a:lnTo>
                  <a:lnTo>
                    <a:pt x="71" y="7261"/>
                  </a:lnTo>
                  <a:lnTo>
                    <a:pt x="212" y="7754"/>
                  </a:lnTo>
                  <a:lnTo>
                    <a:pt x="424" y="8177"/>
                  </a:lnTo>
                  <a:lnTo>
                    <a:pt x="635" y="8529"/>
                  </a:lnTo>
                  <a:lnTo>
                    <a:pt x="917" y="8811"/>
                  </a:lnTo>
                  <a:lnTo>
                    <a:pt x="1270" y="8952"/>
                  </a:lnTo>
                  <a:lnTo>
                    <a:pt x="1692" y="9023"/>
                  </a:lnTo>
                  <a:lnTo>
                    <a:pt x="2045" y="9093"/>
                  </a:lnTo>
                  <a:lnTo>
                    <a:pt x="2961" y="9023"/>
                  </a:lnTo>
                  <a:lnTo>
                    <a:pt x="3877" y="8811"/>
                  </a:lnTo>
                  <a:lnTo>
                    <a:pt x="5640" y="8388"/>
                  </a:lnTo>
                  <a:lnTo>
                    <a:pt x="6485" y="8388"/>
                  </a:lnTo>
                  <a:lnTo>
                    <a:pt x="7261" y="8459"/>
                  </a:lnTo>
                  <a:lnTo>
                    <a:pt x="7613" y="8529"/>
                  </a:lnTo>
                  <a:lnTo>
                    <a:pt x="8036" y="8459"/>
                  </a:lnTo>
                  <a:lnTo>
                    <a:pt x="8529" y="8247"/>
                  </a:lnTo>
                  <a:lnTo>
                    <a:pt x="9023" y="7965"/>
                  </a:lnTo>
                  <a:lnTo>
                    <a:pt x="9446" y="7472"/>
                  </a:lnTo>
                  <a:lnTo>
                    <a:pt x="9798" y="6979"/>
                  </a:lnTo>
                  <a:lnTo>
                    <a:pt x="10150" y="6415"/>
                  </a:lnTo>
                  <a:lnTo>
                    <a:pt x="10362" y="5851"/>
                  </a:lnTo>
                  <a:lnTo>
                    <a:pt x="10432" y="5217"/>
                  </a:lnTo>
                  <a:lnTo>
                    <a:pt x="10432" y="4582"/>
                  </a:lnTo>
                  <a:lnTo>
                    <a:pt x="10362" y="4018"/>
                  </a:lnTo>
                  <a:lnTo>
                    <a:pt x="10080" y="3384"/>
                  </a:lnTo>
                  <a:lnTo>
                    <a:pt x="10150" y="2891"/>
                  </a:lnTo>
                  <a:lnTo>
                    <a:pt x="10080" y="2468"/>
                  </a:lnTo>
                  <a:lnTo>
                    <a:pt x="10009" y="1974"/>
                  </a:lnTo>
                  <a:lnTo>
                    <a:pt x="9798" y="1622"/>
                  </a:lnTo>
                  <a:lnTo>
                    <a:pt x="9516" y="1199"/>
                  </a:lnTo>
                  <a:lnTo>
                    <a:pt x="9234" y="917"/>
                  </a:lnTo>
                  <a:lnTo>
                    <a:pt x="8882" y="635"/>
                  </a:lnTo>
                  <a:lnTo>
                    <a:pt x="8459" y="424"/>
                  </a:lnTo>
                  <a:lnTo>
                    <a:pt x="8036" y="212"/>
                  </a:lnTo>
                  <a:lnTo>
                    <a:pt x="7613" y="71"/>
                  </a:lnTo>
                  <a:lnTo>
                    <a:pt x="7120" y="1"/>
                  </a:lnTo>
                  <a:close/>
                </a:path>
              </a:pathLst>
            </a:custGeom>
            <a:solidFill>
              <a:srgbClr val="DDAC6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" name="Google Shape;243;p5"/>
            <p:cNvSpPr/>
            <p:nvPr/>
          </p:nvSpPr>
          <p:spPr>
            <a:xfrm>
              <a:off x="1133825" y="238125"/>
              <a:ext cx="246725" cy="246700"/>
            </a:xfrm>
            <a:custGeom>
              <a:rect b="b" l="l" r="r" t="t"/>
              <a:pathLst>
                <a:path extrusionOk="0" h="9868" w="9869">
                  <a:moveTo>
                    <a:pt x="4652" y="564"/>
                  </a:moveTo>
                  <a:lnTo>
                    <a:pt x="4934" y="634"/>
                  </a:lnTo>
                  <a:lnTo>
                    <a:pt x="5216" y="775"/>
                  </a:lnTo>
                  <a:lnTo>
                    <a:pt x="5428" y="987"/>
                  </a:lnTo>
                  <a:lnTo>
                    <a:pt x="5569" y="1198"/>
                  </a:lnTo>
                  <a:lnTo>
                    <a:pt x="5639" y="1480"/>
                  </a:lnTo>
                  <a:lnTo>
                    <a:pt x="5639" y="1762"/>
                  </a:lnTo>
                  <a:lnTo>
                    <a:pt x="5639" y="2044"/>
                  </a:lnTo>
                  <a:lnTo>
                    <a:pt x="5428" y="2608"/>
                  </a:lnTo>
                  <a:lnTo>
                    <a:pt x="4934" y="3736"/>
                  </a:lnTo>
                  <a:lnTo>
                    <a:pt x="4793" y="4229"/>
                  </a:lnTo>
                  <a:lnTo>
                    <a:pt x="4723" y="4370"/>
                  </a:lnTo>
                  <a:lnTo>
                    <a:pt x="4793" y="4511"/>
                  </a:lnTo>
                  <a:lnTo>
                    <a:pt x="3807" y="3877"/>
                  </a:lnTo>
                  <a:lnTo>
                    <a:pt x="2961" y="3172"/>
                  </a:lnTo>
                  <a:lnTo>
                    <a:pt x="2749" y="2960"/>
                  </a:lnTo>
                  <a:lnTo>
                    <a:pt x="2608" y="2749"/>
                  </a:lnTo>
                  <a:lnTo>
                    <a:pt x="2538" y="2467"/>
                  </a:lnTo>
                  <a:lnTo>
                    <a:pt x="2538" y="2255"/>
                  </a:lnTo>
                  <a:lnTo>
                    <a:pt x="2608" y="1974"/>
                  </a:lnTo>
                  <a:lnTo>
                    <a:pt x="2679" y="1762"/>
                  </a:lnTo>
                  <a:lnTo>
                    <a:pt x="2961" y="1339"/>
                  </a:lnTo>
                  <a:lnTo>
                    <a:pt x="3384" y="916"/>
                  </a:lnTo>
                  <a:lnTo>
                    <a:pt x="3877" y="705"/>
                  </a:lnTo>
                  <a:lnTo>
                    <a:pt x="4371" y="564"/>
                  </a:lnTo>
                  <a:close/>
                  <a:moveTo>
                    <a:pt x="8106" y="2749"/>
                  </a:moveTo>
                  <a:lnTo>
                    <a:pt x="8318" y="2819"/>
                  </a:lnTo>
                  <a:lnTo>
                    <a:pt x="8529" y="2890"/>
                  </a:lnTo>
                  <a:lnTo>
                    <a:pt x="8670" y="2960"/>
                  </a:lnTo>
                  <a:lnTo>
                    <a:pt x="8811" y="3172"/>
                  </a:lnTo>
                  <a:lnTo>
                    <a:pt x="8952" y="3454"/>
                  </a:lnTo>
                  <a:lnTo>
                    <a:pt x="9022" y="3806"/>
                  </a:lnTo>
                  <a:lnTo>
                    <a:pt x="9093" y="4300"/>
                  </a:lnTo>
                  <a:lnTo>
                    <a:pt x="9022" y="4652"/>
                  </a:lnTo>
                  <a:lnTo>
                    <a:pt x="8882" y="5004"/>
                  </a:lnTo>
                  <a:lnTo>
                    <a:pt x="8741" y="5216"/>
                  </a:lnTo>
                  <a:lnTo>
                    <a:pt x="8459" y="5357"/>
                  </a:lnTo>
                  <a:lnTo>
                    <a:pt x="8177" y="5498"/>
                  </a:lnTo>
                  <a:lnTo>
                    <a:pt x="7190" y="5498"/>
                  </a:lnTo>
                  <a:lnTo>
                    <a:pt x="6837" y="5357"/>
                  </a:lnTo>
                  <a:lnTo>
                    <a:pt x="6556" y="5286"/>
                  </a:lnTo>
                  <a:lnTo>
                    <a:pt x="6274" y="5075"/>
                  </a:lnTo>
                  <a:lnTo>
                    <a:pt x="6133" y="4863"/>
                  </a:lnTo>
                  <a:lnTo>
                    <a:pt x="5992" y="4652"/>
                  </a:lnTo>
                  <a:lnTo>
                    <a:pt x="5921" y="4441"/>
                  </a:lnTo>
                  <a:lnTo>
                    <a:pt x="5992" y="4159"/>
                  </a:lnTo>
                  <a:lnTo>
                    <a:pt x="6767" y="3454"/>
                  </a:lnTo>
                  <a:lnTo>
                    <a:pt x="7260" y="3101"/>
                  </a:lnTo>
                  <a:lnTo>
                    <a:pt x="7683" y="2890"/>
                  </a:lnTo>
                  <a:lnTo>
                    <a:pt x="8106" y="2749"/>
                  </a:lnTo>
                  <a:close/>
                  <a:moveTo>
                    <a:pt x="3384" y="5357"/>
                  </a:moveTo>
                  <a:lnTo>
                    <a:pt x="4300" y="5427"/>
                  </a:lnTo>
                  <a:lnTo>
                    <a:pt x="4089" y="6273"/>
                  </a:lnTo>
                  <a:lnTo>
                    <a:pt x="3948" y="6837"/>
                  </a:lnTo>
                  <a:lnTo>
                    <a:pt x="3736" y="7401"/>
                  </a:lnTo>
                  <a:lnTo>
                    <a:pt x="3454" y="7965"/>
                  </a:lnTo>
                  <a:lnTo>
                    <a:pt x="3102" y="8388"/>
                  </a:lnTo>
                  <a:lnTo>
                    <a:pt x="2961" y="8599"/>
                  </a:lnTo>
                  <a:lnTo>
                    <a:pt x="2749" y="8740"/>
                  </a:lnTo>
                  <a:lnTo>
                    <a:pt x="2538" y="8811"/>
                  </a:lnTo>
                  <a:lnTo>
                    <a:pt x="2327" y="8811"/>
                  </a:lnTo>
                  <a:lnTo>
                    <a:pt x="1904" y="8740"/>
                  </a:lnTo>
                  <a:lnTo>
                    <a:pt x="1551" y="8599"/>
                  </a:lnTo>
                  <a:lnTo>
                    <a:pt x="1340" y="8317"/>
                  </a:lnTo>
                  <a:lnTo>
                    <a:pt x="1128" y="8035"/>
                  </a:lnTo>
                  <a:lnTo>
                    <a:pt x="1058" y="7683"/>
                  </a:lnTo>
                  <a:lnTo>
                    <a:pt x="987" y="7260"/>
                  </a:lnTo>
                  <a:lnTo>
                    <a:pt x="987" y="6907"/>
                  </a:lnTo>
                  <a:lnTo>
                    <a:pt x="1058" y="6485"/>
                  </a:lnTo>
                  <a:lnTo>
                    <a:pt x="1128" y="6203"/>
                  </a:lnTo>
                  <a:lnTo>
                    <a:pt x="1269" y="6062"/>
                  </a:lnTo>
                  <a:lnTo>
                    <a:pt x="1410" y="5850"/>
                  </a:lnTo>
                  <a:lnTo>
                    <a:pt x="1551" y="5709"/>
                  </a:lnTo>
                  <a:lnTo>
                    <a:pt x="1974" y="5498"/>
                  </a:lnTo>
                  <a:lnTo>
                    <a:pt x="2397" y="5427"/>
                  </a:lnTo>
                  <a:lnTo>
                    <a:pt x="2890" y="5357"/>
                  </a:lnTo>
                  <a:close/>
                  <a:moveTo>
                    <a:pt x="5992" y="5780"/>
                  </a:moveTo>
                  <a:lnTo>
                    <a:pt x="6203" y="5850"/>
                  </a:lnTo>
                  <a:lnTo>
                    <a:pt x="6485" y="5991"/>
                  </a:lnTo>
                  <a:lnTo>
                    <a:pt x="7331" y="6414"/>
                  </a:lnTo>
                  <a:lnTo>
                    <a:pt x="8036" y="6907"/>
                  </a:lnTo>
                  <a:lnTo>
                    <a:pt x="8318" y="7119"/>
                  </a:lnTo>
                  <a:lnTo>
                    <a:pt x="8388" y="7330"/>
                  </a:lnTo>
                  <a:lnTo>
                    <a:pt x="8388" y="7471"/>
                  </a:lnTo>
                  <a:lnTo>
                    <a:pt x="8318" y="7683"/>
                  </a:lnTo>
                  <a:lnTo>
                    <a:pt x="8106" y="7965"/>
                  </a:lnTo>
                  <a:lnTo>
                    <a:pt x="7895" y="8176"/>
                  </a:lnTo>
                  <a:lnTo>
                    <a:pt x="7260" y="8599"/>
                  </a:lnTo>
                  <a:lnTo>
                    <a:pt x="6908" y="8740"/>
                  </a:lnTo>
                  <a:lnTo>
                    <a:pt x="6556" y="8881"/>
                  </a:lnTo>
                  <a:lnTo>
                    <a:pt x="6203" y="8952"/>
                  </a:lnTo>
                  <a:lnTo>
                    <a:pt x="5498" y="8952"/>
                  </a:lnTo>
                  <a:lnTo>
                    <a:pt x="5216" y="8811"/>
                  </a:lnTo>
                  <a:lnTo>
                    <a:pt x="5005" y="8529"/>
                  </a:lnTo>
                  <a:lnTo>
                    <a:pt x="4864" y="8247"/>
                  </a:lnTo>
                  <a:lnTo>
                    <a:pt x="4793" y="7753"/>
                  </a:lnTo>
                  <a:lnTo>
                    <a:pt x="4723" y="7189"/>
                  </a:lnTo>
                  <a:lnTo>
                    <a:pt x="4864" y="6696"/>
                  </a:lnTo>
                  <a:lnTo>
                    <a:pt x="4934" y="6344"/>
                  </a:lnTo>
                  <a:lnTo>
                    <a:pt x="5005" y="5991"/>
                  </a:lnTo>
                  <a:lnTo>
                    <a:pt x="5075" y="5850"/>
                  </a:lnTo>
                  <a:lnTo>
                    <a:pt x="5287" y="5780"/>
                  </a:lnTo>
                  <a:close/>
                  <a:moveTo>
                    <a:pt x="4723" y="0"/>
                  </a:moveTo>
                  <a:lnTo>
                    <a:pt x="4089" y="70"/>
                  </a:lnTo>
                  <a:lnTo>
                    <a:pt x="3384" y="352"/>
                  </a:lnTo>
                  <a:lnTo>
                    <a:pt x="2820" y="705"/>
                  </a:lnTo>
                  <a:lnTo>
                    <a:pt x="2256" y="1198"/>
                  </a:lnTo>
                  <a:lnTo>
                    <a:pt x="1904" y="1762"/>
                  </a:lnTo>
                  <a:lnTo>
                    <a:pt x="1763" y="2044"/>
                  </a:lnTo>
                  <a:lnTo>
                    <a:pt x="1622" y="2326"/>
                  </a:lnTo>
                  <a:lnTo>
                    <a:pt x="1622" y="2678"/>
                  </a:lnTo>
                  <a:lnTo>
                    <a:pt x="1622" y="2960"/>
                  </a:lnTo>
                  <a:lnTo>
                    <a:pt x="1763" y="3242"/>
                  </a:lnTo>
                  <a:lnTo>
                    <a:pt x="1904" y="3524"/>
                  </a:lnTo>
                  <a:lnTo>
                    <a:pt x="2115" y="3806"/>
                  </a:lnTo>
                  <a:lnTo>
                    <a:pt x="2467" y="4088"/>
                  </a:lnTo>
                  <a:lnTo>
                    <a:pt x="2890" y="4300"/>
                  </a:lnTo>
                  <a:lnTo>
                    <a:pt x="3384" y="4511"/>
                  </a:lnTo>
                  <a:lnTo>
                    <a:pt x="4018" y="4722"/>
                  </a:lnTo>
                  <a:lnTo>
                    <a:pt x="4723" y="4863"/>
                  </a:lnTo>
                  <a:lnTo>
                    <a:pt x="4582" y="5004"/>
                  </a:lnTo>
                  <a:lnTo>
                    <a:pt x="4371" y="5075"/>
                  </a:lnTo>
                  <a:lnTo>
                    <a:pt x="3877" y="5075"/>
                  </a:lnTo>
                  <a:lnTo>
                    <a:pt x="2538" y="4863"/>
                  </a:lnTo>
                  <a:lnTo>
                    <a:pt x="1833" y="4793"/>
                  </a:lnTo>
                  <a:lnTo>
                    <a:pt x="1481" y="4863"/>
                  </a:lnTo>
                  <a:lnTo>
                    <a:pt x="1128" y="5004"/>
                  </a:lnTo>
                  <a:lnTo>
                    <a:pt x="846" y="5145"/>
                  </a:lnTo>
                  <a:lnTo>
                    <a:pt x="564" y="5427"/>
                  </a:lnTo>
                  <a:lnTo>
                    <a:pt x="283" y="5780"/>
                  </a:lnTo>
                  <a:lnTo>
                    <a:pt x="142" y="6273"/>
                  </a:lnTo>
                  <a:lnTo>
                    <a:pt x="71" y="6626"/>
                  </a:lnTo>
                  <a:lnTo>
                    <a:pt x="1" y="7048"/>
                  </a:lnTo>
                  <a:lnTo>
                    <a:pt x="71" y="7401"/>
                  </a:lnTo>
                  <a:lnTo>
                    <a:pt x="142" y="7753"/>
                  </a:lnTo>
                  <a:lnTo>
                    <a:pt x="212" y="8176"/>
                  </a:lnTo>
                  <a:lnTo>
                    <a:pt x="423" y="8529"/>
                  </a:lnTo>
                  <a:lnTo>
                    <a:pt x="564" y="8811"/>
                  </a:lnTo>
                  <a:lnTo>
                    <a:pt x="846" y="9163"/>
                  </a:lnTo>
                  <a:lnTo>
                    <a:pt x="1058" y="9374"/>
                  </a:lnTo>
                  <a:lnTo>
                    <a:pt x="1340" y="9586"/>
                  </a:lnTo>
                  <a:lnTo>
                    <a:pt x="1692" y="9727"/>
                  </a:lnTo>
                  <a:lnTo>
                    <a:pt x="1974" y="9868"/>
                  </a:lnTo>
                  <a:lnTo>
                    <a:pt x="2327" y="9868"/>
                  </a:lnTo>
                  <a:lnTo>
                    <a:pt x="2679" y="9797"/>
                  </a:lnTo>
                  <a:lnTo>
                    <a:pt x="3102" y="9656"/>
                  </a:lnTo>
                  <a:lnTo>
                    <a:pt x="3454" y="9374"/>
                  </a:lnTo>
                  <a:lnTo>
                    <a:pt x="4089" y="8670"/>
                  </a:lnTo>
                  <a:lnTo>
                    <a:pt x="4089" y="8952"/>
                  </a:lnTo>
                  <a:lnTo>
                    <a:pt x="4159" y="9163"/>
                  </a:lnTo>
                  <a:lnTo>
                    <a:pt x="4300" y="9304"/>
                  </a:lnTo>
                  <a:lnTo>
                    <a:pt x="4371" y="9445"/>
                  </a:lnTo>
                  <a:lnTo>
                    <a:pt x="4793" y="9656"/>
                  </a:lnTo>
                  <a:lnTo>
                    <a:pt x="5216" y="9797"/>
                  </a:lnTo>
                  <a:lnTo>
                    <a:pt x="5780" y="9797"/>
                  </a:lnTo>
                  <a:lnTo>
                    <a:pt x="6344" y="9656"/>
                  </a:lnTo>
                  <a:lnTo>
                    <a:pt x="6908" y="9515"/>
                  </a:lnTo>
                  <a:lnTo>
                    <a:pt x="7472" y="9304"/>
                  </a:lnTo>
                  <a:lnTo>
                    <a:pt x="8036" y="9022"/>
                  </a:lnTo>
                  <a:lnTo>
                    <a:pt x="8529" y="8670"/>
                  </a:lnTo>
                  <a:lnTo>
                    <a:pt x="8882" y="8317"/>
                  </a:lnTo>
                  <a:lnTo>
                    <a:pt x="9163" y="7894"/>
                  </a:lnTo>
                  <a:lnTo>
                    <a:pt x="9304" y="7542"/>
                  </a:lnTo>
                  <a:lnTo>
                    <a:pt x="9304" y="7330"/>
                  </a:lnTo>
                  <a:lnTo>
                    <a:pt x="9234" y="7119"/>
                  </a:lnTo>
                  <a:lnTo>
                    <a:pt x="9163" y="6907"/>
                  </a:lnTo>
                  <a:lnTo>
                    <a:pt x="9022" y="6696"/>
                  </a:lnTo>
                  <a:lnTo>
                    <a:pt x="8811" y="6485"/>
                  </a:lnTo>
                  <a:lnTo>
                    <a:pt x="8529" y="6344"/>
                  </a:lnTo>
                  <a:lnTo>
                    <a:pt x="9022" y="6132"/>
                  </a:lnTo>
                  <a:lnTo>
                    <a:pt x="9375" y="5780"/>
                  </a:lnTo>
                  <a:lnTo>
                    <a:pt x="9586" y="5427"/>
                  </a:lnTo>
                  <a:lnTo>
                    <a:pt x="9798" y="5004"/>
                  </a:lnTo>
                  <a:lnTo>
                    <a:pt x="9868" y="4511"/>
                  </a:lnTo>
                  <a:lnTo>
                    <a:pt x="9868" y="4018"/>
                  </a:lnTo>
                  <a:lnTo>
                    <a:pt x="9727" y="3595"/>
                  </a:lnTo>
                  <a:lnTo>
                    <a:pt x="9586" y="3101"/>
                  </a:lnTo>
                  <a:lnTo>
                    <a:pt x="9375" y="2678"/>
                  </a:lnTo>
                  <a:lnTo>
                    <a:pt x="9093" y="2396"/>
                  </a:lnTo>
                  <a:lnTo>
                    <a:pt x="8741" y="2115"/>
                  </a:lnTo>
                  <a:lnTo>
                    <a:pt x="8318" y="1974"/>
                  </a:lnTo>
                  <a:lnTo>
                    <a:pt x="7895" y="1903"/>
                  </a:lnTo>
                  <a:lnTo>
                    <a:pt x="7401" y="2044"/>
                  </a:lnTo>
                  <a:lnTo>
                    <a:pt x="6908" y="2255"/>
                  </a:lnTo>
                  <a:lnTo>
                    <a:pt x="6344" y="2749"/>
                  </a:lnTo>
                  <a:lnTo>
                    <a:pt x="6415" y="2115"/>
                  </a:lnTo>
                  <a:lnTo>
                    <a:pt x="6415" y="1621"/>
                  </a:lnTo>
                  <a:lnTo>
                    <a:pt x="6344" y="1198"/>
                  </a:lnTo>
                  <a:lnTo>
                    <a:pt x="6203" y="846"/>
                  </a:lnTo>
                  <a:lnTo>
                    <a:pt x="6062" y="564"/>
                  </a:lnTo>
                  <a:lnTo>
                    <a:pt x="5851" y="352"/>
                  </a:lnTo>
                  <a:lnTo>
                    <a:pt x="5569" y="141"/>
                  </a:lnTo>
                  <a:lnTo>
                    <a:pt x="5357" y="70"/>
                  </a:lnTo>
                  <a:lnTo>
                    <a:pt x="5005" y="0"/>
                  </a:lnTo>
                  <a:close/>
                </a:path>
              </a:pathLst>
            </a:custGeom>
            <a:solidFill>
              <a:srgbClr val="F7B2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244" name="Google Shape;244;p5"/>
            <p:cNvGrpSpPr/>
            <p:nvPr/>
          </p:nvGrpSpPr>
          <p:grpSpPr>
            <a:xfrm>
              <a:off x="1863325" y="2900650"/>
              <a:ext cx="206200" cy="244975"/>
              <a:chOff x="4157100" y="2900650"/>
              <a:chExt cx="206200" cy="244975"/>
            </a:xfrm>
          </p:grpSpPr>
          <p:sp>
            <p:nvSpPr>
              <p:cNvPr id="245" name="Google Shape;245;p5"/>
              <p:cNvSpPr/>
              <p:nvPr/>
            </p:nvSpPr>
            <p:spPr>
              <a:xfrm>
                <a:off x="4157100" y="3031050"/>
                <a:ext cx="51125" cy="114575"/>
              </a:xfrm>
              <a:custGeom>
                <a:rect b="b" l="l" r="r" t="t"/>
                <a:pathLst>
                  <a:path extrusionOk="0" h="4583" w="2045">
                    <a:moveTo>
                      <a:pt x="776" y="1622"/>
                    </a:moveTo>
                    <a:lnTo>
                      <a:pt x="917" y="2045"/>
                    </a:lnTo>
                    <a:lnTo>
                      <a:pt x="988" y="2538"/>
                    </a:lnTo>
                    <a:lnTo>
                      <a:pt x="988" y="2961"/>
                    </a:lnTo>
                    <a:lnTo>
                      <a:pt x="988" y="3454"/>
                    </a:lnTo>
                    <a:lnTo>
                      <a:pt x="776" y="3032"/>
                    </a:lnTo>
                    <a:lnTo>
                      <a:pt x="706" y="2609"/>
                    </a:lnTo>
                    <a:lnTo>
                      <a:pt x="706" y="2115"/>
                    </a:lnTo>
                    <a:lnTo>
                      <a:pt x="776" y="1622"/>
                    </a:lnTo>
                    <a:close/>
                    <a:moveTo>
                      <a:pt x="706" y="1"/>
                    </a:moveTo>
                    <a:lnTo>
                      <a:pt x="565" y="71"/>
                    </a:lnTo>
                    <a:lnTo>
                      <a:pt x="353" y="424"/>
                    </a:lnTo>
                    <a:lnTo>
                      <a:pt x="212" y="917"/>
                    </a:lnTo>
                    <a:lnTo>
                      <a:pt x="71" y="1481"/>
                    </a:lnTo>
                    <a:lnTo>
                      <a:pt x="1" y="2679"/>
                    </a:lnTo>
                    <a:lnTo>
                      <a:pt x="1" y="3102"/>
                    </a:lnTo>
                    <a:lnTo>
                      <a:pt x="71" y="3384"/>
                    </a:lnTo>
                    <a:lnTo>
                      <a:pt x="142" y="3595"/>
                    </a:lnTo>
                    <a:lnTo>
                      <a:pt x="424" y="3877"/>
                    </a:lnTo>
                    <a:lnTo>
                      <a:pt x="706" y="4159"/>
                    </a:lnTo>
                    <a:lnTo>
                      <a:pt x="988" y="4371"/>
                    </a:lnTo>
                    <a:lnTo>
                      <a:pt x="1340" y="4512"/>
                    </a:lnTo>
                    <a:lnTo>
                      <a:pt x="1622" y="4582"/>
                    </a:lnTo>
                    <a:lnTo>
                      <a:pt x="1763" y="4512"/>
                    </a:lnTo>
                    <a:lnTo>
                      <a:pt x="1833" y="4441"/>
                    </a:lnTo>
                    <a:lnTo>
                      <a:pt x="1974" y="4300"/>
                    </a:lnTo>
                    <a:lnTo>
                      <a:pt x="1974" y="4159"/>
                    </a:lnTo>
                    <a:lnTo>
                      <a:pt x="2045" y="3736"/>
                    </a:lnTo>
                    <a:lnTo>
                      <a:pt x="2045" y="3173"/>
                    </a:lnTo>
                    <a:lnTo>
                      <a:pt x="1974" y="2538"/>
                    </a:lnTo>
                    <a:lnTo>
                      <a:pt x="1833" y="1833"/>
                    </a:lnTo>
                    <a:lnTo>
                      <a:pt x="1622" y="1199"/>
                    </a:lnTo>
                    <a:lnTo>
                      <a:pt x="1410" y="635"/>
                    </a:lnTo>
                    <a:lnTo>
                      <a:pt x="1129" y="212"/>
                    </a:lnTo>
                    <a:lnTo>
                      <a:pt x="988" y="71"/>
                    </a:lnTo>
                    <a:lnTo>
                      <a:pt x="847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6" name="Google Shape;246;p5"/>
              <p:cNvSpPr/>
              <p:nvPr/>
            </p:nvSpPr>
            <p:spPr>
              <a:xfrm>
                <a:off x="4169450" y="2900650"/>
                <a:ext cx="88125" cy="104000"/>
              </a:xfrm>
              <a:custGeom>
                <a:rect b="b" l="l" r="r" t="t"/>
                <a:pathLst>
                  <a:path extrusionOk="0" h="4160" w="3525">
                    <a:moveTo>
                      <a:pt x="3031" y="1"/>
                    </a:moveTo>
                    <a:lnTo>
                      <a:pt x="2960" y="142"/>
                    </a:lnTo>
                    <a:lnTo>
                      <a:pt x="2749" y="494"/>
                    </a:lnTo>
                    <a:lnTo>
                      <a:pt x="2326" y="1692"/>
                    </a:lnTo>
                    <a:lnTo>
                      <a:pt x="2044" y="2327"/>
                    </a:lnTo>
                    <a:lnTo>
                      <a:pt x="1692" y="2891"/>
                    </a:lnTo>
                    <a:lnTo>
                      <a:pt x="1339" y="3314"/>
                    </a:lnTo>
                    <a:lnTo>
                      <a:pt x="1128" y="3455"/>
                    </a:lnTo>
                    <a:lnTo>
                      <a:pt x="846" y="3596"/>
                    </a:lnTo>
                    <a:lnTo>
                      <a:pt x="1128" y="2679"/>
                    </a:lnTo>
                    <a:lnTo>
                      <a:pt x="1410" y="1974"/>
                    </a:lnTo>
                    <a:lnTo>
                      <a:pt x="1903" y="1270"/>
                    </a:lnTo>
                    <a:lnTo>
                      <a:pt x="2538" y="565"/>
                    </a:lnTo>
                    <a:lnTo>
                      <a:pt x="2538" y="494"/>
                    </a:lnTo>
                    <a:lnTo>
                      <a:pt x="2467" y="565"/>
                    </a:lnTo>
                    <a:lnTo>
                      <a:pt x="1833" y="847"/>
                    </a:lnTo>
                    <a:lnTo>
                      <a:pt x="1128" y="1270"/>
                    </a:lnTo>
                    <a:lnTo>
                      <a:pt x="846" y="1481"/>
                    </a:lnTo>
                    <a:lnTo>
                      <a:pt x="705" y="1692"/>
                    </a:lnTo>
                    <a:lnTo>
                      <a:pt x="353" y="2256"/>
                    </a:lnTo>
                    <a:lnTo>
                      <a:pt x="71" y="2891"/>
                    </a:lnTo>
                    <a:lnTo>
                      <a:pt x="0" y="3243"/>
                    </a:lnTo>
                    <a:lnTo>
                      <a:pt x="0" y="3596"/>
                    </a:lnTo>
                    <a:lnTo>
                      <a:pt x="141" y="3878"/>
                    </a:lnTo>
                    <a:lnTo>
                      <a:pt x="353" y="4089"/>
                    </a:lnTo>
                    <a:lnTo>
                      <a:pt x="635" y="4159"/>
                    </a:lnTo>
                    <a:lnTo>
                      <a:pt x="916" y="4159"/>
                    </a:lnTo>
                    <a:lnTo>
                      <a:pt x="1269" y="4018"/>
                    </a:lnTo>
                    <a:lnTo>
                      <a:pt x="1551" y="3878"/>
                    </a:lnTo>
                    <a:lnTo>
                      <a:pt x="1903" y="3596"/>
                    </a:lnTo>
                    <a:lnTo>
                      <a:pt x="2185" y="3243"/>
                    </a:lnTo>
                    <a:lnTo>
                      <a:pt x="2820" y="2468"/>
                    </a:lnTo>
                    <a:lnTo>
                      <a:pt x="3242" y="1622"/>
                    </a:lnTo>
                    <a:lnTo>
                      <a:pt x="3383" y="1199"/>
                    </a:lnTo>
                    <a:lnTo>
                      <a:pt x="3454" y="847"/>
                    </a:lnTo>
                    <a:lnTo>
                      <a:pt x="3524" y="494"/>
                    </a:lnTo>
                    <a:lnTo>
                      <a:pt x="3454" y="283"/>
                    </a:lnTo>
                    <a:lnTo>
                      <a:pt x="3313" y="71"/>
                    </a:lnTo>
                    <a:lnTo>
                      <a:pt x="3101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47" name="Google Shape;247;p5"/>
              <p:cNvSpPr/>
              <p:nvPr/>
            </p:nvSpPr>
            <p:spPr>
              <a:xfrm>
                <a:off x="4217025" y="3024000"/>
                <a:ext cx="146275" cy="104000"/>
              </a:xfrm>
              <a:custGeom>
                <a:rect b="b" l="l" r="r" t="t"/>
                <a:pathLst>
                  <a:path extrusionOk="0" h="4160" w="5851">
                    <a:moveTo>
                      <a:pt x="987" y="1"/>
                    </a:moveTo>
                    <a:lnTo>
                      <a:pt x="635" y="71"/>
                    </a:lnTo>
                    <a:lnTo>
                      <a:pt x="494" y="142"/>
                    </a:lnTo>
                    <a:lnTo>
                      <a:pt x="705" y="142"/>
                    </a:lnTo>
                    <a:lnTo>
                      <a:pt x="917" y="212"/>
                    </a:lnTo>
                    <a:lnTo>
                      <a:pt x="1198" y="283"/>
                    </a:lnTo>
                    <a:lnTo>
                      <a:pt x="1833" y="635"/>
                    </a:lnTo>
                    <a:lnTo>
                      <a:pt x="2467" y="1129"/>
                    </a:lnTo>
                    <a:lnTo>
                      <a:pt x="3665" y="2186"/>
                    </a:lnTo>
                    <a:lnTo>
                      <a:pt x="4441" y="2961"/>
                    </a:lnTo>
                    <a:lnTo>
                      <a:pt x="3947" y="2961"/>
                    </a:lnTo>
                    <a:lnTo>
                      <a:pt x="3242" y="2820"/>
                    </a:lnTo>
                    <a:lnTo>
                      <a:pt x="2467" y="2609"/>
                    </a:lnTo>
                    <a:lnTo>
                      <a:pt x="1692" y="2327"/>
                    </a:lnTo>
                    <a:lnTo>
                      <a:pt x="987" y="1904"/>
                    </a:lnTo>
                    <a:lnTo>
                      <a:pt x="423" y="1481"/>
                    </a:lnTo>
                    <a:lnTo>
                      <a:pt x="212" y="1269"/>
                    </a:lnTo>
                    <a:lnTo>
                      <a:pt x="71" y="988"/>
                    </a:lnTo>
                    <a:lnTo>
                      <a:pt x="0" y="706"/>
                    </a:lnTo>
                    <a:lnTo>
                      <a:pt x="0" y="988"/>
                    </a:lnTo>
                    <a:lnTo>
                      <a:pt x="71" y="1481"/>
                    </a:lnTo>
                    <a:lnTo>
                      <a:pt x="282" y="1974"/>
                    </a:lnTo>
                    <a:lnTo>
                      <a:pt x="635" y="2468"/>
                    </a:lnTo>
                    <a:lnTo>
                      <a:pt x="1057" y="2891"/>
                    </a:lnTo>
                    <a:lnTo>
                      <a:pt x="1480" y="3243"/>
                    </a:lnTo>
                    <a:lnTo>
                      <a:pt x="2044" y="3525"/>
                    </a:lnTo>
                    <a:lnTo>
                      <a:pt x="2538" y="3807"/>
                    </a:lnTo>
                    <a:lnTo>
                      <a:pt x="3101" y="4018"/>
                    </a:lnTo>
                    <a:lnTo>
                      <a:pt x="3665" y="4089"/>
                    </a:lnTo>
                    <a:lnTo>
                      <a:pt x="4229" y="4159"/>
                    </a:lnTo>
                    <a:lnTo>
                      <a:pt x="4723" y="4159"/>
                    </a:lnTo>
                    <a:lnTo>
                      <a:pt x="5146" y="4018"/>
                    </a:lnTo>
                    <a:lnTo>
                      <a:pt x="5498" y="3807"/>
                    </a:lnTo>
                    <a:lnTo>
                      <a:pt x="5709" y="3455"/>
                    </a:lnTo>
                    <a:lnTo>
                      <a:pt x="5850" y="3032"/>
                    </a:lnTo>
                    <a:lnTo>
                      <a:pt x="5850" y="2750"/>
                    </a:lnTo>
                    <a:lnTo>
                      <a:pt x="5780" y="2397"/>
                    </a:lnTo>
                    <a:lnTo>
                      <a:pt x="5568" y="2115"/>
                    </a:lnTo>
                    <a:lnTo>
                      <a:pt x="5286" y="1763"/>
                    </a:lnTo>
                    <a:lnTo>
                      <a:pt x="5005" y="1481"/>
                    </a:lnTo>
                    <a:lnTo>
                      <a:pt x="4582" y="1199"/>
                    </a:lnTo>
                    <a:lnTo>
                      <a:pt x="3736" y="635"/>
                    </a:lnTo>
                    <a:lnTo>
                      <a:pt x="2749" y="283"/>
                    </a:lnTo>
                    <a:lnTo>
                      <a:pt x="1762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48" name="Google Shape;248;p5"/>
            <p:cNvGrpSpPr/>
            <p:nvPr/>
          </p:nvGrpSpPr>
          <p:grpSpPr>
            <a:xfrm>
              <a:off x="1923250" y="773800"/>
              <a:ext cx="290750" cy="361250"/>
              <a:chOff x="4217025" y="773800"/>
              <a:chExt cx="290750" cy="361250"/>
            </a:xfrm>
          </p:grpSpPr>
          <p:sp>
            <p:nvSpPr>
              <p:cNvPr id="249" name="Google Shape;249;p5"/>
              <p:cNvSpPr/>
              <p:nvPr/>
            </p:nvSpPr>
            <p:spPr>
              <a:xfrm>
                <a:off x="4231125" y="773800"/>
                <a:ext cx="56400" cy="135700"/>
              </a:xfrm>
              <a:custGeom>
                <a:rect b="b" l="l" r="r" t="t"/>
                <a:pathLst>
                  <a:path extrusionOk="0" h="5428" w="2256">
                    <a:moveTo>
                      <a:pt x="423" y="1128"/>
                    </a:moveTo>
                    <a:lnTo>
                      <a:pt x="846" y="1762"/>
                    </a:lnTo>
                    <a:lnTo>
                      <a:pt x="1057" y="2397"/>
                    </a:lnTo>
                    <a:lnTo>
                      <a:pt x="1198" y="3102"/>
                    </a:lnTo>
                    <a:lnTo>
                      <a:pt x="1198" y="3806"/>
                    </a:lnTo>
                    <a:lnTo>
                      <a:pt x="987" y="3524"/>
                    </a:lnTo>
                    <a:lnTo>
                      <a:pt x="775" y="3243"/>
                    </a:lnTo>
                    <a:lnTo>
                      <a:pt x="634" y="2961"/>
                    </a:lnTo>
                    <a:lnTo>
                      <a:pt x="493" y="2608"/>
                    </a:lnTo>
                    <a:lnTo>
                      <a:pt x="423" y="1903"/>
                    </a:lnTo>
                    <a:lnTo>
                      <a:pt x="423" y="1128"/>
                    </a:lnTo>
                    <a:close/>
                    <a:moveTo>
                      <a:pt x="0" y="0"/>
                    </a:moveTo>
                    <a:lnTo>
                      <a:pt x="0" y="776"/>
                    </a:lnTo>
                    <a:lnTo>
                      <a:pt x="71" y="2467"/>
                    </a:lnTo>
                    <a:lnTo>
                      <a:pt x="212" y="3454"/>
                    </a:lnTo>
                    <a:lnTo>
                      <a:pt x="353" y="4300"/>
                    </a:lnTo>
                    <a:lnTo>
                      <a:pt x="493" y="4652"/>
                    </a:lnTo>
                    <a:lnTo>
                      <a:pt x="705" y="5005"/>
                    </a:lnTo>
                    <a:lnTo>
                      <a:pt x="916" y="5216"/>
                    </a:lnTo>
                    <a:lnTo>
                      <a:pt x="1128" y="5357"/>
                    </a:lnTo>
                    <a:lnTo>
                      <a:pt x="1480" y="5428"/>
                    </a:lnTo>
                    <a:lnTo>
                      <a:pt x="1762" y="5357"/>
                    </a:lnTo>
                    <a:lnTo>
                      <a:pt x="1974" y="5216"/>
                    </a:lnTo>
                    <a:lnTo>
                      <a:pt x="2115" y="4934"/>
                    </a:lnTo>
                    <a:lnTo>
                      <a:pt x="2185" y="4582"/>
                    </a:lnTo>
                    <a:lnTo>
                      <a:pt x="2256" y="4229"/>
                    </a:lnTo>
                    <a:lnTo>
                      <a:pt x="2185" y="3736"/>
                    </a:lnTo>
                    <a:lnTo>
                      <a:pt x="2115" y="3243"/>
                    </a:lnTo>
                    <a:lnTo>
                      <a:pt x="1974" y="2749"/>
                    </a:lnTo>
                    <a:lnTo>
                      <a:pt x="1833" y="2185"/>
                    </a:lnTo>
                    <a:lnTo>
                      <a:pt x="1621" y="1692"/>
                    </a:lnTo>
                    <a:lnTo>
                      <a:pt x="1339" y="1269"/>
                    </a:lnTo>
                    <a:lnTo>
                      <a:pt x="1057" y="846"/>
                    </a:lnTo>
                    <a:lnTo>
                      <a:pt x="705" y="423"/>
                    </a:lnTo>
                    <a:lnTo>
                      <a:pt x="353" y="14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BDCC6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0" name="Google Shape;250;p5"/>
              <p:cNvSpPr/>
              <p:nvPr/>
            </p:nvSpPr>
            <p:spPr>
              <a:xfrm>
                <a:off x="4291025" y="858375"/>
                <a:ext cx="216750" cy="109275"/>
              </a:xfrm>
              <a:custGeom>
                <a:rect b="b" l="l" r="r" t="t"/>
                <a:pathLst>
                  <a:path extrusionOk="0" h="4371" w="8670">
                    <a:moveTo>
                      <a:pt x="5851" y="1904"/>
                    </a:moveTo>
                    <a:lnTo>
                      <a:pt x="5075" y="2397"/>
                    </a:lnTo>
                    <a:lnTo>
                      <a:pt x="4300" y="2820"/>
                    </a:lnTo>
                    <a:lnTo>
                      <a:pt x="3525" y="3102"/>
                    </a:lnTo>
                    <a:lnTo>
                      <a:pt x="2749" y="3313"/>
                    </a:lnTo>
                    <a:lnTo>
                      <a:pt x="1199" y="3595"/>
                    </a:lnTo>
                    <a:lnTo>
                      <a:pt x="2326" y="3031"/>
                    </a:lnTo>
                    <a:lnTo>
                      <a:pt x="3454" y="2608"/>
                    </a:lnTo>
                    <a:lnTo>
                      <a:pt x="4652" y="2186"/>
                    </a:lnTo>
                    <a:lnTo>
                      <a:pt x="5851" y="1904"/>
                    </a:lnTo>
                    <a:close/>
                    <a:moveTo>
                      <a:pt x="8388" y="0"/>
                    </a:moveTo>
                    <a:lnTo>
                      <a:pt x="8177" y="141"/>
                    </a:lnTo>
                    <a:lnTo>
                      <a:pt x="7472" y="423"/>
                    </a:lnTo>
                    <a:lnTo>
                      <a:pt x="6344" y="776"/>
                    </a:lnTo>
                    <a:lnTo>
                      <a:pt x="3454" y="1833"/>
                    </a:lnTo>
                    <a:lnTo>
                      <a:pt x="2045" y="2397"/>
                    </a:lnTo>
                    <a:lnTo>
                      <a:pt x="1410" y="2679"/>
                    </a:lnTo>
                    <a:lnTo>
                      <a:pt x="846" y="2961"/>
                    </a:lnTo>
                    <a:lnTo>
                      <a:pt x="423" y="3243"/>
                    </a:lnTo>
                    <a:lnTo>
                      <a:pt x="141" y="3595"/>
                    </a:lnTo>
                    <a:lnTo>
                      <a:pt x="1" y="3877"/>
                    </a:lnTo>
                    <a:lnTo>
                      <a:pt x="1" y="4018"/>
                    </a:lnTo>
                    <a:lnTo>
                      <a:pt x="1" y="4159"/>
                    </a:lnTo>
                    <a:lnTo>
                      <a:pt x="71" y="4230"/>
                    </a:lnTo>
                    <a:lnTo>
                      <a:pt x="282" y="4300"/>
                    </a:lnTo>
                    <a:lnTo>
                      <a:pt x="776" y="4371"/>
                    </a:lnTo>
                    <a:lnTo>
                      <a:pt x="1481" y="4300"/>
                    </a:lnTo>
                    <a:lnTo>
                      <a:pt x="2256" y="4230"/>
                    </a:lnTo>
                    <a:lnTo>
                      <a:pt x="3807" y="3877"/>
                    </a:lnTo>
                    <a:lnTo>
                      <a:pt x="4793" y="3525"/>
                    </a:lnTo>
                    <a:lnTo>
                      <a:pt x="5498" y="3313"/>
                    </a:lnTo>
                    <a:lnTo>
                      <a:pt x="6203" y="2961"/>
                    </a:lnTo>
                    <a:lnTo>
                      <a:pt x="6908" y="2608"/>
                    </a:lnTo>
                    <a:lnTo>
                      <a:pt x="7542" y="2186"/>
                    </a:lnTo>
                    <a:lnTo>
                      <a:pt x="7895" y="1692"/>
                    </a:lnTo>
                    <a:lnTo>
                      <a:pt x="8459" y="776"/>
                    </a:lnTo>
                    <a:lnTo>
                      <a:pt x="8600" y="423"/>
                    </a:lnTo>
                    <a:lnTo>
                      <a:pt x="8670" y="141"/>
                    </a:lnTo>
                    <a:lnTo>
                      <a:pt x="8600" y="0"/>
                    </a:lnTo>
                    <a:close/>
                  </a:path>
                </a:pathLst>
              </a:custGeom>
              <a:solidFill>
                <a:srgbClr val="BDCC6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1" name="Google Shape;251;p5"/>
              <p:cNvSpPr/>
              <p:nvPr/>
            </p:nvSpPr>
            <p:spPr>
              <a:xfrm>
                <a:off x="4217025" y="1004625"/>
                <a:ext cx="68750" cy="130425"/>
              </a:xfrm>
              <a:custGeom>
                <a:rect b="b" l="l" r="r" t="t"/>
                <a:pathLst>
                  <a:path extrusionOk="0" h="5217" w="2750">
                    <a:moveTo>
                      <a:pt x="1974" y="1"/>
                    </a:moveTo>
                    <a:lnTo>
                      <a:pt x="2115" y="142"/>
                    </a:lnTo>
                    <a:lnTo>
                      <a:pt x="2044" y="565"/>
                    </a:lnTo>
                    <a:lnTo>
                      <a:pt x="1833" y="1551"/>
                    </a:lnTo>
                    <a:lnTo>
                      <a:pt x="1480" y="2679"/>
                    </a:lnTo>
                    <a:lnTo>
                      <a:pt x="1269" y="3172"/>
                    </a:lnTo>
                    <a:lnTo>
                      <a:pt x="1057" y="3525"/>
                    </a:lnTo>
                    <a:lnTo>
                      <a:pt x="987" y="2891"/>
                    </a:lnTo>
                    <a:lnTo>
                      <a:pt x="1057" y="1833"/>
                    </a:lnTo>
                    <a:lnTo>
                      <a:pt x="1128" y="1340"/>
                    </a:lnTo>
                    <a:lnTo>
                      <a:pt x="1269" y="847"/>
                    </a:lnTo>
                    <a:lnTo>
                      <a:pt x="1410" y="494"/>
                    </a:lnTo>
                    <a:lnTo>
                      <a:pt x="1551" y="424"/>
                    </a:lnTo>
                    <a:lnTo>
                      <a:pt x="1621" y="353"/>
                    </a:lnTo>
                    <a:lnTo>
                      <a:pt x="1621" y="353"/>
                    </a:lnTo>
                    <a:lnTo>
                      <a:pt x="1410" y="424"/>
                    </a:lnTo>
                    <a:lnTo>
                      <a:pt x="1198" y="565"/>
                    </a:lnTo>
                    <a:lnTo>
                      <a:pt x="987" y="847"/>
                    </a:lnTo>
                    <a:lnTo>
                      <a:pt x="776" y="1128"/>
                    </a:lnTo>
                    <a:lnTo>
                      <a:pt x="423" y="1763"/>
                    </a:lnTo>
                    <a:lnTo>
                      <a:pt x="141" y="2538"/>
                    </a:lnTo>
                    <a:lnTo>
                      <a:pt x="0" y="3313"/>
                    </a:lnTo>
                    <a:lnTo>
                      <a:pt x="0" y="4018"/>
                    </a:lnTo>
                    <a:lnTo>
                      <a:pt x="0" y="4371"/>
                    </a:lnTo>
                    <a:lnTo>
                      <a:pt x="71" y="4653"/>
                    </a:lnTo>
                    <a:lnTo>
                      <a:pt x="212" y="4864"/>
                    </a:lnTo>
                    <a:lnTo>
                      <a:pt x="353" y="5005"/>
                    </a:lnTo>
                    <a:lnTo>
                      <a:pt x="705" y="5146"/>
                    </a:lnTo>
                    <a:lnTo>
                      <a:pt x="987" y="5217"/>
                    </a:lnTo>
                    <a:lnTo>
                      <a:pt x="1269" y="5076"/>
                    </a:lnTo>
                    <a:lnTo>
                      <a:pt x="1551" y="4935"/>
                    </a:lnTo>
                    <a:lnTo>
                      <a:pt x="1833" y="4653"/>
                    </a:lnTo>
                    <a:lnTo>
                      <a:pt x="2044" y="4300"/>
                    </a:lnTo>
                    <a:lnTo>
                      <a:pt x="2326" y="3877"/>
                    </a:lnTo>
                    <a:lnTo>
                      <a:pt x="2467" y="3454"/>
                    </a:lnTo>
                    <a:lnTo>
                      <a:pt x="2608" y="2961"/>
                    </a:lnTo>
                    <a:lnTo>
                      <a:pt x="2749" y="2468"/>
                    </a:lnTo>
                    <a:lnTo>
                      <a:pt x="2749" y="1974"/>
                    </a:lnTo>
                    <a:lnTo>
                      <a:pt x="2749" y="1481"/>
                    </a:lnTo>
                    <a:lnTo>
                      <a:pt x="2679" y="1058"/>
                    </a:lnTo>
                    <a:lnTo>
                      <a:pt x="2538" y="635"/>
                    </a:lnTo>
                    <a:lnTo>
                      <a:pt x="2326" y="283"/>
                    </a:lnTo>
                    <a:lnTo>
                      <a:pt x="1974" y="1"/>
                    </a:lnTo>
                    <a:close/>
                  </a:path>
                </a:pathLst>
              </a:custGeom>
              <a:solidFill>
                <a:srgbClr val="BDCC6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52" name="Google Shape;252;p5"/>
            <p:cNvGrpSpPr/>
            <p:nvPr/>
          </p:nvGrpSpPr>
          <p:grpSpPr>
            <a:xfrm>
              <a:off x="959375" y="2320925"/>
              <a:ext cx="149800" cy="299575"/>
              <a:chOff x="3253150" y="2320925"/>
              <a:chExt cx="149800" cy="299575"/>
            </a:xfrm>
          </p:grpSpPr>
          <p:sp>
            <p:nvSpPr>
              <p:cNvPr id="253" name="Google Shape;253;p5"/>
              <p:cNvSpPr/>
              <p:nvPr/>
            </p:nvSpPr>
            <p:spPr>
              <a:xfrm>
                <a:off x="3290150" y="2476000"/>
                <a:ext cx="112800" cy="144500"/>
              </a:xfrm>
              <a:custGeom>
                <a:rect b="b" l="l" r="r" t="t"/>
                <a:pathLst>
                  <a:path extrusionOk="0" h="5780" w="4512">
                    <a:moveTo>
                      <a:pt x="2397" y="1480"/>
                    </a:moveTo>
                    <a:lnTo>
                      <a:pt x="1622" y="2467"/>
                    </a:lnTo>
                    <a:lnTo>
                      <a:pt x="1199" y="3101"/>
                    </a:lnTo>
                    <a:lnTo>
                      <a:pt x="917" y="3665"/>
                    </a:lnTo>
                    <a:lnTo>
                      <a:pt x="1270" y="2749"/>
                    </a:lnTo>
                    <a:lnTo>
                      <a:pt x="1481" y="2397"/>
                    </a:lnTo>
                    <a:lnTo>
                      <a:pt x="1763" y="2044"/>
                    </a:lnTo>
                    <a:lnTo>
                      <a:pt x="2045" y="1762"/>
                    </a:lnTo>
                    <a:lnTo>
                      <a:pt x="2397" y="1480"/>
                    </a:lnTo>
                    <a:close/>
                    <a:moveTo>
                      <a:pt x="3455" y="1762"/>
                    </a:moveTo>
                    <a:lnTo>
                      <a:pt x="3384" y="2115"/>
                    </a:lnTo>
                    <a:lnTo>
                      <a:pt x="3173" y="2608"/>
                    </a:lnTo>
                    <a:lnTo>
                      <a:pt x="2820" y="3172"/>
                    </a:lnTo>
                    <a:lnTo>
                      <a:pt x="2468" y="3806"/>
                    </a:lnTo>
                    <a:lnTo>
                      <a:pt x="2045" y="4370"/>
                    </a:lnTo>
                    <a:lnTo>
                      <a:pt x="1833" y="4511"/>
                    </a:lnTo>
                    <a:lnTo>
                      <a:pt x="1622" y="4723"/>
                    </a:lnTo>
                    <a:lnTo>
                      <a:pt x="1411" y="4793"/>
                    </a:lnTo>
                    <a:lnTo>
                      <a:pt x="1199" y="4793"/>
                    </a:lnTo>
                    <a:lnTo>
                      <a:pt x="1058" y="4652"/>
                    </a:lnTo>
                    <a:lnTo>
                      <a:pt x="917" y="4511"/>
                    </a:lnTo>
                    <a:lnTo>
                      <a:pt x="1270" y="4229"/>
                    </a:lnTo>
                    <a:lnTo>
                      <a:pt x="1622" y="3877"/>
                    </a:lnTo>
                    <a:lnTo>
                      <a:pt x="1904" y="3524"/>
                    </a:lnTo>
                    <a:lnTo>
                      <a:pt x="2186" y="3101"/>
                    </a:lnTo>
                    <a:lnTo>
                      <a:pt x="3455" y="1762"/>
                    </a:lnTo>
                    <a:close/>
                    <a:moveTo>
                      <a:pt x="2609" y="0"/>
                    </a:moveTo>
                    <a:lnTo>
                      <a:pt x="2397" y="71"/>
                    </a:lnTo>
                    <a:lnTo>
                      <a:pt x="2186" y="212"/>
                    </a:lnTo>
                    <a:lnTo>
                      <a:pt x="2045" y="423"/>
                    </a:lnTo>
                    <a:lnTo>
                      <a:pt x="1833" y="705"/>
                    </a:lnTo>
                    <a:lnTo>
                      <a:pt x="1763" y="987"/>
                    </a:lnTo>
                    <a:lnTo>
                      <a:pt x="1763" y="1057"/>
                    </a:lnTo>
                    <a:lnTo>
                      <a:pt x="1833" y="1057"/>
                    </a:lnTo>
                    <a:lnTo>
                      <a:pt x="2045" y="1128"/>
                    </a:lnTo>
                    <a:lnTo>
                      <a:pt x="2256" y="1057"/>
                    </a:lnTo>
                    <a:lnTo>
                      <a:pt x="2820" y="916"/>
                    </a:lnTo>
                    <a:lnTo>
                      <a:pt x="3032" y="846"/>
                    </a:lnTo>
                    <a:lnTo>
                      <a:pt x="2609" y="1198"/>
                    </a:lnTo>
                    <a:lnTo>
                      <a:pt x="2115" y="1410"/>
                    </a:lnTo>
                    <a:lnTo>
                      <a:pt x="1199" y="1974"/>
                    </a:lnTo>
                    <a:lnTo>
                      <a:pt x="847" y="2256"/>
                    </a:lnTo>
                    <a:lnTo>
                      <a:pt x="494" y="2608"/>
                    </a:lnTo>
                    <a:lnTo>
                      <a:pt x="212" y="3101"/>
                    </a:lnTo>
                    <a:lnTo>
                      <a:pt x="1" y="3665"/>
                    </a:lnTo>
                    <a:lnTo>
                      <a:pt x="1" y="4229"/>
                    </a:lnTo>
                    <a:lnTo>
                      <a:pt x="71" y="4723"/>
                    </a:lnTo>
                    <a:lnTo>
                      <a:pt x="212" y="5145"/>
                    </a:lnTo>
                    <a:lnTo>
                      <a:pt x="494" y="5498"/>
                    </a:lnTo>
                    <a:lnTo>
                      <a:pt x="847" y="5709"/>
                    </a:lnTo>
                    <a:lnTo>
                      <a:pt x="1340" y="5780"/>
                    </a:lnTo>
                    <a:lnTo>
                      <a:pt x="1833" y="5709"/>
                    </a:lnTo>
                    <a:lnTo>
                      <a:pt x="2397" y="5427"/>
                    </a:lnTo>
                    <a:lnTo>
                      <a:pt x="2891" y="5005"/>
                    </a:lnTo>
                    <a:lnTo>
                      <a:pt x="3455" y="4441"/>
                    </a:lnTo>
                    <a:lnTo>
                      <a:pt x="3877" y="3736"/>
                    </a:lnTo>
                    <a:lnTo>
                      <a:pt x="4230" y="2960"/>
                    </a:lnTo>
                    <a:lnTo>
                      <a:pt x="4371" y="2608"/>
                    </a:lnTo>
                    <a:lnTo>
                      <a:pt x="4441" y="2185"/>
                    </a:lnTo>
                    <a:lnTo>
                      <a:pt x="4512" y="1833"/>
                    </a:lnTo>
                    <a:lnTo>
                      <a:pt x="4441" y="1480"/>
                    </a:lnTo>
                    <a:lnTo>
                      <a:pt x="4371" y="1128"/>
                    </a:lnTo>
                    <a:lnTo>
                      <a:pt x="4230" y="775"/>
                    </a:lnTo>
                    <a:lnTo>
                      <a:pt x="4018" y="494"/>
                    </a:lnTo>
                    <a:lnTo>
                      <a:pt x="3666" y="282"/>
                    </a:lnTo>
                    <a:lnTo>
                      <a:pt x="3384" y="141"/>
                    </a:lnTo>
                    <a:lnTo>
                      <a:pt x="3102" y="0"/>
                    </a:lnTo>
                    <a:close/>
                  </a:path>
                </a:pathLst>
              </a:custGeom>
              <a:solidFill>
                <a:srgbClr val="F7B228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4" name="Google Shape;254;p5"/>
              <p:cNvSpPr/>
              <p:nvPr/>
            </p:nvSpPr>
            <p:spPr>
              <a:xfrm>
                <a:off x="3253150" y="2320925"/>
                <a:ext cx="100475" cy="130425"/>
              </a:xfrm>
              <a:custGeom>
                <a:rect b="b" l="l" r="r" t="t"/>
                <a:pathLst>
                  <a:path extrusionOk="0" h="5217" w="4019">
                    <a:moveTo>
                      <a:pt x="2045" y="1128"/>
                    </a:moveTo>
                    <a:lnTo>
                      <a:pt x="2186" y="1199"/>
                    </a:lnTo>
                    <a:lnTo>
                      <a:pt x="2397" y="1410"/>
                    </a:lnTo>
                    <a:lnTo>
                      <a:pt x="2609" y="1763"/>
                    </a:lnTo>
                    <a:lnTo>
                      <a:pt x="2750" y="2256"/>
                    </a:lnTo>
                    <a:lnTo>
                      <a:pt x="2820" y="2749"/>
                    </a:lnTo>
                    <a:lnTo>
                      <a:pt x="2750" y="3243"/>
                    </a:lnTo>
                    <a:lnTo>
                      <a:pt x="2679" y="3525"/>
                    </a:lnTo>
                    <a:lnTo>
                      <a:pt x="2609" y="3736"/>
                    </a:lnTo>
                    <a:lnTo>
                      <a:pt x="2256" y="3243"/>
                    </a:lnTo>
                    <a:lnTo>
                      <a:pt x="1904" y="2608"/>
                    </a:lnTo>
                    <a:lnTo>
                      <a:pt x="1763" y="2327"/>
                    </a:lnTo>
                    <a:lnTo>
                      <a:pt x="1622" y="1974"/>
                    </a:lnTo>
                    <a:lnTo>
                      <a:pt x="1622" y="1692"/>
                    </a:lnTo>
                    <a:lnTo>
                      <a:pt x="1692" y="1410"/>
                    </a:lnTo>
                    <a:lnTo>
                      <a:pt x="1833" y="1269"/>
                    </a:lnTo>
                    <a:lnTo>
                      <a:pt x="1904" y="1128"/>
                    </a:lnTo>
                    <a:close/>
                    <a:moveTo>
                      <a:pt x="846" y="1481"/>
                    </a:moveTo>
                    <a:lnTo>
                      <a:pt x="987" y="1692"/>
                    </a:lnTo>
                    <a:lnTo>
                      <a:pt x="1128" y="2045"/>
                    </a:lnTo>
                    <a:lnTo>
                      <a:pt x="1199" y="2679"/>
                    </a:lnTo>
                    <a:lnTo>
                      <a:pt x="1340" y="3454"/>
                    </a:lnTo>
                    <a:lnTo>
                      <a:pt x="1481" y="3807"/>
                    </a:lnTo>
                    <a:lnTo>
                      <a:pt x="1622" y="4089"/>
                    </a:lnTo>
                    <a:lnTo>
                      <a:pt x="776" y="3454"/>
                    </a:lnTo>
                    <a:lnTo>
                      <a:pt x="706" y="3243"/>
                    </a:lnTo>
                    <a:lnTo>
                      <a:pt x="635" y="2961"/>
                    </a:lnTo>
                    <a:lnTo>
                      <a:pt x="635" y="2467"/>
                    </a:lnTo>
                    <a:lnTo>
                      <a:pt x="706" y="1974"/>
                    </a:lnTo>
                    <a:lnTo>
                      <a:pt x="846" y="1481"/>
                    </a:lnTo>
                    <a:close/>
                    <a:moveTo>
                      <a:pt x="2397" y="1"/>
                    </a:moveTo>
                    <a:lnTo>
                      <a:pt x="1974" y="71"/>
                    </a:lnTo>
                    <a:lnTo>
                      <a:pt x="1481" y="141"/>
                    </a:lnTo>
                    <a:lnTo>
                      <a:pt x="1058" y="423"/>
                    </a:lnTo>
                    <a:lnTo>
                      <a:pt x="706" y="705"/>
                    </a:lnTo>
                    <a:lnTo>
                      <a:pt x="424" y="1128"/>
                    </a:lnTo>
                    <a:lnTo>
                      <a:pt x="212" y="1551"/>
                    </a:lnTo>
                    <a:lnTo>
                      <a:pt x="71" y="2045"/>
                    </a:lnTo>
                    <a:lnTo>
                      <a:pt x="1" y="2538"/>
                    </a:lnTo>
                    <a:lnTo>
                      <a:pt x="1" y="3102"/>
                    </a:lnTo>
                    <a:lnTo>
                      <a:pt x="71" y="3595"/>
                    </a:lnTo>
                    <a:lnTo>
                      <a:pt x="212" y="4018"/>
                    </a:lnTo>
                    <a:lnTo>
                      <a:pt x="424" y="4441"/>
                    </a:lnTo>
                    <a:lnTo>
                      <a:pt x="706" y="4793"/>
                    </a:lnTo>
                    <a:lnTo>
                      <a:pt x="1058" y="5005"/>
                    </a:lnTo>
                    <a:lnTo>
                      <a:pt x="1481" y="5146"/>
                    </a:lnTo>
                    <a:lnTo>
                      <a:pt x="1974" y="5216"/>
                    </a:lnTo>
                    <a:lnTo>
                      <a:pt x="2468" y="5075"/>
                    </a:lnTo>
                    <a:lnTo>
                      <a:pt x="2891" y="4934"/>
                    </a:lnTo>
                    <a:lnTo>
                      <a:pt x="3172" y="4652"/>
                    </a:lnTo>
                    <a:lnTo>
                      <a:pt x="3454" y="4300"/>
                    </a:lnTo>
                    <a:lnTo>
                      <a:pt x="3736" y="3948"/>
                    </a:lnTo>
                    <a:lnTo>
                      <a:pt x="3877" y="3525"/>
                    </a:lnTo>
                    <a:lnTo>
                      <a:pt x="4018" y="3102"/>
                    </a:lnTo>
                    <a:lnTo>
                      <a:pt x="4018" y="2608"/>
                    </a:lnTo>
                    <a:lnTo>
                      <a:pt x="4018" y="2186"/>
                    </a:lnTo>
                    <a:lnTo>
                      <a:pt x="4018" y="1692"/>
                    </a:lnTo>
                    <a:lnTo>
                      <a:pt x="3877" y="1269"/>
                    </a:lnTo>
                    <a:lnTo>
                      <a:pt x="3666" y="917"/>
                    </a:lnTo>
                    <a:lnTo>
                      <a:pt x="3454" y="564"/>
                    </a:lnTo>
                    <a:lnTo>
                      <a:pt x="3172" y="282"/>
                    </a:lnTo>
                    <a:lnTo>
                      <a:pt x="2820" y="141"/>
                    </a:lnTo>
                    <a:lnTo>
                      <a:pt x="2397" y="1"/>
                    </a:lnTo>
                    <a:close/>
                  </a:path>
                </a:pathLst>
              </a:custGeom>
              <a:solidFill>
                <a:srgbClr val="F7B228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255" name="Google Shape;255;p5"/>
            <p:cNvGrpSpPr/>
            <p:nvPr/>
          </p:nvGrpSpPr>
          <p:grpSpPr>
            <a:xfrm>
              <a:off x="1193750" y="3986125"/>
              <a:ext cx="766525" cy="1452000"/>
              <a:chOff x="3487525" y="3986125"/>
              <a:chExt cx="766525" cy="1452000"/>
            </a:xfrm>
          </p:grpSpPr>
          <p:sp>
            <p:nvSpPr>
              <p:cNvPr id="256" name="Google Shape;256;p5"/>
              <p:cNvSpPr/>
              <p:nvPr/>
            </p:nvSpPr>
            <p:spPr>
              <a:xfrm>
                <a:off x="3506900" y="3986125"/>
                <a:ext cx="747150" cy="1452000"/>
              </a:xfrm>
              <a:custGeom>
                <a:rect b="b" l="l" r="r" t="t"/>
                <a:pathLst>
                  <a:path extrusionOk="0" h="58080" w="29886">
                    <a:moveTo>
                      <a:pt x="20441" y="33974"/>
                    </a:moveTo>
                    <a:lnTo>
                      <a:pt x="21568" y="34608"/>
                    </a:lnTo>
                    <a:lnTo>
                      <a:pt x="23189" y="35665"/>
                    </a:lnTo>
                    <a:lnTo>
                      <a:pt x="24035" y="36229"/>
                    </a:lnTo>
                    <a:lnTo>
                      <a:pt x="24670" y="36793"/>
                    </a:lnTo>
                    <a:lnTo>
                      <a:pt x="25092" y="37216"/>
                    </a:lnTo>
                    <a:lnTo>
                      <a:pt x="25233" y="37427"/>
                    </a:lnTo>
                    <a:lnTo>
                      <a:pt x="25233" y="37568"/>
                    </a:lnTo>
                    <a:lnTo>
                      <a:pt x="23048" y="35947"/>
                    </a:lnTo>
                    <a:lnTo>
                      <a:pt x="20441" y="33974"/>
                    </a:lnTo>
                    <a:close/>
                    <a:moveTo>
                      <a:pt x="917" y="0"/>
                    </a:moveTo>
                    <a:lnTo>
                      <a:pt x="776" y="141"/>
                    </a:lnTo>
                    <a:lnTo>
                      <a:pt x="635" y="282"/>
                    </a:lnTo>
                    <a:lnTo>
                      <a:pt x="564" y="564"/>
                    </a:lnTo>
                    <a:lnTo>
                      <a:pt x="353" y="1198"/>
                    </a:lnTo>
                    <a:lnTo>
                      <a:pt x="212" y="2044"/>
                    </a:lnTo>
                    <a:lnTo>
                      <a:pt x="0" y="3595"/>
                    </a:lnTo>
                    <a:lnTo>
                      <a:pt x="0" y="4511"/>
                    </a:lnTo>
                    <a:lnTo>
                      <a:pt x="71" y="5216"/>
                    </a:lnTo>
                    <a:lnTo>
                      <a:pt x="141" y="5921"/>
                    </a:lnTo>
                    <a:lnTo>
                      <a:pt x="494" y="7331"/>
                    </a:lnTo>
                    <a:lnTo>
                      <a:pt x="987" y="8740"/>
                    </a:lnTo>
                    <a:lnTo>
                      <a:pt x="1551" y="10009"/>
                    </a:lnTo>
                    <a:lnTo>
                      <a:pt x="2326" y="11419"/>
                    </a:lnTo>
                    <a:lnTo>
                      <a:pt x="3243" y="12758"/>
                    </a:lnTo>
                    <a:lnTo>
                      <a:pt x="4159" y="14097"/>
                    </a:lnTo>
                    <a:lnTo>
                      <a:pt x="5216" y="15366"/>
                    </a:lnTo>
                    <a:lnTo>
                      <a:pt x="5710" y="15930"/>
                    </a:lnTo>
                    <a:lnTo>
                      <a:pt x="6344" y="16635"/>
                    </a:lnTo>
                    <a:lnTo>
                      <a:pt x="7683" y="18115"/>
                    </a:lnTo>
                    <a:lnTo>
                      <a:pt x="8388" y="18890"/>
                    </a:lnTo>
                    <a:lnTo>
                      <a:pt x="8952" y="19665"/>
                    </a:lnTo>
                    <a:lnTo>
                      <a:pt x="9375" y="20370"/>
                    </a:lnTo>
                    <a:lnTo>
                      <a:pt x="9586" y="20723"/>
                    </a:lnTo>
                    <a:lnTo>
                      <a:pt x="9657" y="21146"/>
                    </a:lnTo>
                    <a:lnTo>
                      <a:pt x="9727" y="21568"/>
                    </a:lnTo>
                    <a:lnTo>
                      <a:pt x="9657" y="21991"/>
                    </a:lnTo>
                    <a:lnTo>
                      <a:pt x="9586" y="22485"/>
                    </a:lnTo>
                    <a:lnTo>
                      <a:pt x="9375" y="22978"/>
                    </a:lnTo>
                    <a:lnTo>
                      <a:pt x="9022" y="24035"/>
                    </a:lnTo>
                    <a:lnTo>
                      <a:pt x="8811" y="24599"/>
                    </a:lnTo>
                    <a:lnTo>
                      <a:pt x="8670" y="25163"/>
                    </a:lnTo>
                    <a:lnTo>
                      <a:pt x="8599" y="25798"/>
                    </a:lnTo>
                    <a:lnTo>
                      <a:pt x="8599" y="26432"/>
                    </a:lnTo>
                    <a:lnTo>
                      <a:pt x="8599" y="27912"/>
                    </a:lnTo>
                    <a:lnTo>
                      <a:pt x="8599" y="29251"/>
                    </a:lnTo>
                    <a:lnTo>
                      <a:pt x="8529" y="29886"/>
                    </a:lnTo>
                    <a:lnTo>
                      <a:pt x="8317" y="30449"/>
                    </a:lnTo>
                    <a:lnTo>
                      <a:pt x="8247" y="30590"/>
                    </a:lnTo>
                    <a:lnTo>
                      <a:pt x="8106" y="30802"/>
                    </a:lnTo>
                    <a:lnTo>
                      <a:pt x="7683" y="31084"/>
                    </a:lnTo>
                    <a:lnTo>
                      <a:pt x="6626" y="31859"/>
                    </a:lnTo>
                    <a:lnTo>
                      <a:pt x="6132" y="32212"/>
                    </a:lnTo>
                    <a:lnTo>
                      <a:pt x="5780" y="32634"/>
                    </a:lnTo>
                    <a:lnTo>
                      <a:pt x="5639" y="32846"/>
                    </a:lnTo>
                    <a:lnTo>
                      <a:pt x="5639" y="33128"/>
                    </a:lnTo>
                    <a:lnTo>
                      <a:pt x="5639" y="33339"/>
                    </a:lnTo>
                    <a:lnTo>
                      <a:pt x="5710" y="33621"/>
                    </a:lnTo>
                    <a:lnTo>
                      <a:pt x="5850" y="33762"/>
                    </a:lnTo>
                    <a:lnTo>
                      <a:pt x="6132" y="33762"/>
                    </a:lnTo>
                    <a:lnTo>
                      <a:pt x="6344" y="33692"/>
                    </a:lnTo>
                    <a:lnTo>
                      <a:pt x="6696" y="33480"/>
                    </a:lnTo>
                    <a:lnTo>
                      <a:pt x="7119" y="33057"/>
                    </a:lnTo>
                    <a:lnTo>
                      <a:pt x="7894" y="32141"/>
                    </a:lnTo>
                    <a:lnTo>
                      <a:pt x="8388" y="31507"/>
                    </a:lnTo>
                    <a:lnTo>
                      <a:pt x="8388" y="31859"/>
                    </a:lnTo>
                    <a:lnTo>
                      <a:pt x="8176" y="32353"/>
                    </a:lnTo>
                    <a:lnTo>
                      <a:pt x="7754" y="33480"/>
                    </a:lnTo>
                    <a:lnTo>
                      <a:pt x="7542" y="34115"/>
                    </a:lnTo>
                    <a:lnTo>
                      <a:pt x="7401" y="34608"/>
                    </a:lnTo>
                    <a:lnTo>
                      <a:pt x="7401" y="34820"/>
                    </a:lnTo>
                    <a:lnTo>
                      <a:pt x="7401" y="35031"/>
                    </a:lnTo>
                    <a:lnTo>
                      <a:pt x="7472" y="35172"/>
                    </a:lnTo>
                    <a:lnTo>
                      <a:pt x="7613" y="35242"/>
                    </a:lnTo>
                    <a:lnTo>
                      <a:pt x="7965" y="35242"/>
                    </a:lnTo>
                    <a:lnTo>
                      <a:pt x="8106" y="35172"/>
                    </a:lnTo>
                    <a:lnTo>
                      <a:pt x="8176" y="35031"/>
                    </a:lnTo>
                    <a:lnTo>
                      <a:pt x="8388" y="34749"/>
                    </a:lnTo>
                    <a:lnTo>
                      <a:pt x="8458" y="34326"/>
                    </a:lnTo>
                    <a:lnTo>
                      <a:pt x="8529" y="33410"/>
                    </a:lnTo>
                    <a:lnTo>
                      <a:pt x="8599" y="32705"/>
                    </a:lnTo>
                    <a:lnTo>
                      <a:pt x="8740" y="33410"/>
                    </a:lnTo>
                    <a:lnTo>
                      <a:pt x="8952" y="33903"/>
                    </a:lnTo>
                    <a:lnTo>
                      <a:pt x="9163" y="34256"/>
                    </a:lnTo>
                    <a:lnTo>
                      <a:pt x="9375" y="34397"/>
                    </a:lnTo>
                    <a:lnTo>
                      <a:pt x="9516" y="34397"/>
                    </a:lnTo>
                    <a:lnTo>
                      <a:pt x="9586" y="34326"/>
                    </a:lnTo>
                    <a:lnTo>
                      <a:pt x="9657" y="34256"/>
                    </a:lnTo>
                    <a:lnTo>
                      <a:pt x="9727" y="34044"/>
                    </a:lnTo>
                    <a:lnTo>
                      <a:pt x="9798" y="33551"/>
                    </a:lnTo>
                    <a:lnTo>
                      <a:pt x="9657" y="32775"/>
                    </a:lnTo>
                    <a:lnTo>
                      <a:pt x="10079" y="33410"/>
                    </a:lnTo>
                    <a:lnTo>
                      <a:pt x="10643" y="34256"/>
                    </a:lnTo>
                    <a:lnTo>
                      <a:pt x="10925" y="34608"/>
                    </a:lnTo>
                    <a:lnTo>
                      <a:pt x="11207" y="34890"/>
                    </a:lnTo>
                    <a:lnTo>
                      <a:pt x="11419" y="34960"/>
                    </a:lnTo>
                    <a:lnTo>
                      <a:pt x="11701" y="34960"/>
                    </a:lnTo>
                    <a:lnTo>
                      <a:pt x="11842" y="34890"/>
                    </a:lnTo>
                    <a:lnTo>
                      <a:pt x="11912" y="34749"/>
                    </a:lnTo>
                    <a:lnTo>
                      <a:pt x="11983" y="34538"/>
                    </a:lnTo>
                    <a:lnTo>
                      <a:pt x="11983" y="34397"/>
                    </a:lnTo>
                    <a:lnTo>
                      <a:pt x="11842" y="34185"/>
                    </a:lnTo>
                    <a:lnTo>
                      <a:pt x="11560" y="33762"/>
                    </a:lnTo>
                    <a:lnTo>
                      <a:pt x="11207" y="33269"/>
                    </a:lnTo>
                    <a:lnTo>
                      <a:pt x="10291" y="32494"/>
                    </a:lnTo>
                    <a:lnTo>
                      <a:pt x="9657" y="31930"/>
                    </a:lnTo>
                    <a:lnTo>
                      <a:pt x="10643" y="32494"/>
                    </a:lnTo>
                    <a:lnTo>
                      <a:pt x="11771" y="33198"/>
                    </a:lnTo>
                    <a:lnTo>
                      <a:pt x="12194" y="33339"/>
                    </a:lnTo>
                    <a:lnTo>
                      <a:pt x="12335" y="33339"/>
                    </a:lnTo>
                    <a:lnTo>
                      <a:pt x="12335" y="33269"/>
                    </a:lnTo>
                    <a:lnTo>
                      <a:pt x="12335" y="33128"/>
                    </a:lnTo>
                    <a:lnTo>
                      <a:pt x="12124" y="32916"/>
                    </a:lnTo>
                    <a:lnTo>
                      <a:pt x="11489" y="32141"/>
                    </a:lnTo>
                    <a:lnTo>
                      <a:pt x="11137" y="31789"/>
                    </a:lnTo>
                    <a:lnTo>
                      <a:pt x="10784" y="31577"/>
                    </a:lnTo>
                    <a:lnTo>
                      <a:pt x="10220" y="31295"/>
                    </a:lnTo>
                    <a:lnTo>
                      <a:pt x="10009" y="31154"/>
                    </a:lnTo>
                    <a:lnTo>
                      <a:pt x="9727" y="30943"/>
                    </a:lnTo>
                    <a:lnTo>
                      <a:pt x="9516" y="30590"/>
                    </a:lnTo>
                    <a:lnTo>
                      <a:pt x="9304" y="30027"/>
                    </a:lnTo>
                    <a:lnTo>
                      <a:pt x="9234" y="29604"/>
                    </a:lnTo>
                    <a:lnTo>
                      <a:pt x="9163" y="29181"/>
                    </a:lnTo>
                    <a:lnTo>
                      <a:pt x="9234" y="28123"/>
                    </a:lnTo>
                    <a:lnTo>
                      <a:pt x="9445" y="26291"/>
                    </a:lnTo>
                    <a:lnTo>
                      <a:pt x="10079" y="27348"/>
                    </a:lnTo>
                    <a:lnTo>
                      <a:pt x="10573" y="28123"/>
                    </a:lnTo>
                    <a:lnTo>
                      <a:pt x="11066" y="28899"/>
                    </a:lnTo>
                    <a:lnTo>
                      <a:pt x="11560" y="29392"/>
                    </a:lnTo>
                    <a:lnTo>
                      <a:pt x="11771" y="29533"/>
                    </a:lnTo>
                    <a:lnTo>
                      <a:pt x="11983" y="29604"/>
                    </a:lnTo>
                    <a:lnTo>
                      <a:pt x="12194" y="29533"/>
                    </a:lnTo>
                    <a:lnTo>
                      <a:pt x="12335" y="29322"/>
                    </a:lnTo>
                    <a:lnTo>
                      <a:pt x="12405" y="28969"/>
                    </a:lnTo>
                    <a:lnTo>
                      <a:pt x="12405" y="28476"/>
                    </a:lnTo>
                    <a:lnTo>
                      <a:pt x="12335" y="28194"/>
                    </a:lnTo>
                    <a:lnTo>
                      <a:pt x="12194" y="27842"/>
                    </a:lnTo>
                    <a:lnTo>
                      <a:pt x="11560" y="27066"/>
                    </a:lnTo>
                    <a:lnTo>
                      <a:pt x="10855" y="26361"/>
                    </a:lnTo>
                    <a:lnTo>
                      <a:pt x="10573" y="26009"/>
                    </a:lnTo>
                    <a:lnTo>
                      <a:pt x="10361" y="25798"/>
                    </a:lnTo>
                    <a:lnTo>
                      <a:pt x="9939" y="25586"/>
                    </a:lnTo>
                    <a:lnTo>
                      <a:pt x="9727" y="25516"/>
                    </a:lnTo>
                    <a:lnTo>
                      <a:pt x="9657" y="25375"/>
                    </a:lnTo>
                    <a:lnTo>
                      <a:pt x="9586" y="25234"/>
                    </a:lnTo>
                    <a:lnTo>
                      <a:pt x="9516" y="25022"/>
                    </a:lnTo>
                    <a:lnTo>
                      <a:pt x="9657" y="24670"/>
                    </a:lnTo>
                    <a:lnTo>
                      <a:pt x="9939" y="23260"/>
                    </a:lnTo>
                    <a:lnTo>
                      <a:pt x="10150" y="21850"/>
                    </a:lnTo>
                    <a:lnTo>
                      <a:pt x="11842" y="24388"/>
                    </a:lnTo>
                    <a:lnTo>
                      <a:pt x="12899" y="25938"/>
                    </a:lnTo>
                    <a:lnTo>
                      <a:pt x="13886" y="27630"/>
                    </a:lnTo>
                    <a:lnTo>
                      <a:pt x="14731" y="29322"/>
                    </a:lnTo>
                    <a:lnTo>
                      <a:pt x="15154" y="30168"/>
                    </a:lnTo>
                    <a:lnTo>
                      <a:pt x="15436" y="30943"/>
                    </a:lnTo>
                    <a:lnTo>
                      <a:pt x="15648" y="31718"/>
                    </a:lnTo>
                    <a:lnTo>
                      <a:pt x="15718" y="32353"/>
                    </a:lnTo>
                    <a:lnTo>
                      <a:pt x="15718" y="32987"/>
                    </a:lnTo>
                    <a:lnTo>
                      <a:pt x="15577" y="33551"/>
                    </a:lnTo>
                    <a:lnTo>
                      <a:pt x="15507" y="33762"/>
                    </a:lnTo>
                    <a:lnTo>
                      <a:pt x="15225" y="33974"/>
                    </a:lnTo>
                    <a:lnTo>
                      <a:pt x="14520" y="34679"/>
                    </a:lnTo>
                    <a:lnTo>
                      <a:pt x="12405" y="36229"/>
                    </a:lnTo>
                    <a:lnTo>
                      <a:pt x="11348" y="37075"/>
                    </a:lnTo>
                    <a:lnTo>
                      <a:pt x="10502" y="37780"/>
                    </a:lnTo>
                    <a:lnTo>
                      <a:pt x="10220" y="38132"/>
                    </a:lnTo>
                    <a:lnTo>
                      <a:pt x="9939" y="38414"/>
                    </a:lnTo>
                    <a:lnTo>
                      <a:pt x="9868" y="38626"/>
                    </a:lnTo>
                    <a:lnTo>
                      <a:pt x="9868" y="38767"/>
                    </a:lnTo>
                    <a:lnTo>
                      <a:pt x="9939" y="38837"/>
                    </a:lnTo>
                    <a:lnTo>
                      <a:pt x="10079" y="38908"/>
                    </a:lnTo>
                    <a:lnTo>
                      <a:pt x="10432" y="38837"/>
                    </a:lnTo>
                    <a:lnTo>
                      <a:pt x="10855" y="38696"/>
                    </a:lnTo>
                    <a:lnTo>
                      <a:pt x="11278" y="38485"/>
                    </a:lnTo>
                    <a:lnTo>
                      <a:pt x="12687" y="37709"/>
                    </a:lnTo>
                    <a:lnTo>
                      <a:pt x="12687" y="37709"/>
                    </a:lnTo>
                    <a:lnTo>
                      <a:pt x="12264" y="38767"/>
                    </a:lnTo>
                    <a:lnTo>
                      <a:pt x="11912" y="39542"/>
                    </a:lnTo>
                    <a:lnTo>
                      <a:pt x="11560" y="40247"/>
                    </a:lnTo>
                    <a:lnTo>
                      <a:pt x="10996" y="41163"/>
                    </a:lnTo>
                    <a:lnTo>
                      <a:pt x="10643" y="41586"/>
                    </a:lnTo>
                    <a:lnTo>
                      <a:pt x="10291" y="41938"/>
                    </a:lnTo>
                    <a:lnTo>
                      <a:pt x="10150" y="42150"/>
                    </a:lnTo>
                    <a:lnTo>
                      <a:pt x="10009" y="42361"/>
                    </a:lnTo>
                    <a:lnTo>
                      <a:pt x="10009" y="42573"/>
                    </a:lnTo>
                    <a:lnTo>
                      <a:pt x="10150" y="42855"/>
                    </a:lnTo>
                    <a:lnTo>
                      <a:pt x="10291" y="43066"/>
                    </a:lnTo>
                    <a:lnTo>
                      <a:pt x="10502" y="43137"/>
                    </a:lnTo>
                    <a:lnTo>
                      <a:pt x="10643" y="43207"/>
                    </a:lnTo>
                    <a:lnTo>
                      <a:pt x="10784" y="43137"/>
                    </a:lnTo>
                    <a:lnTo>
                      <a:pt x="11066" y="42925"/>
                    </a:lnTo>
                    <a:lnTo>
                      <a:pt x="11348" y="42502"/>
                    </a:lnTo>
                    <a:lnTo>
                      <a:pt x="11912" y="41656"/>
                    </a:lnTo>
                    <a:lnTo>
                      <a:pt x="12124" y="41445"/>
                    </a:lnTo>
                    <a:lnTo>
                      <a:pt x="12194" y="41375"/>
                    </a:lnTo>
                    <a:lnTo>
                      <a:pt x="12264" y="41375"/>
                    </a:lnTo>
                    <a:lnTo>
                      <a:pt x="12124" y="41656"/>
                    </a:lnTo>
                    <a:lnTo>
                      <a:pt x="12053" y="42079"/>
                    </a:lnTo>
                    <a:lnTo>
                      <a:pt x="12053" y="42432"/>
                    </a:lnTo>
                    <a:lnTo>
                      <a:pt x="12124" y="42855"/>
                    </a:lnTo>
                    <a:lnTo>
                      <a:pt x="12194" y="43137"/>
                    </a:lnTo>
                    <a:lnTo>
                      <a:pt x="12335" y="43348"/>
                    </a:lnTo>
                    <a:lnTo>
                      <a:pt x="12476" y="43419"/>
                    </a:lnTo>
                    <a:lnTo>
                      <a:pt x="12546" y="43348"/>
                    </a:lnTo>
                    <a:lnTo>
                      <a:pt x="12617" y="43137"/>
                    </a:lnTo>
                    <a:lnTo>
                      <a:pt x="12617" y="42855"/>
                    </a:lnTo>
                    <a:lnTo>
                      <a:pt x="12617" y="42220"/>
                    </a:lnTo>
                    <a:lnTo>
                      <a:pt x="12617" y="41656"/>
                    </a:lnTo>
                    <a:lnTo>
                      <a:pt x="12687" y="41445"/>
                    </a:lnTo>
                    <a:lnTo>
                      <a:pt x="12758" y="41375"/>
                    </a:lnTo>
                    <a:lnTo>
                      <a:pt x="12969" y="41938"/>
                    </a:lnTo>
                    <a:lnTo>
                      <a:pt x="13322" y="42573"/>
                    </a:lnTo>
                    <a:lnTo>
                      <a:pt x="13463" y="42855"/>
                    </a:lnTo>
                    <a:lnTo>
                      <a:pt x="13745" y="43066"/>
                    </a:lnTo>
                    <a:lnTo>
                      <a:pt x="14027" y="43137"/>
                    </a:lnTo>
                    <a:lnTo>
                      <a:pt x="14379" y="43066"/>
                    </a:lnTo>
                    <a:lnTo>
                      <a:pt x="14661" y="42855"/>
                    </a:lnTo>
                    <a:lnTo>
                      <a:pt x="14802" y="42714"/>
                    </a:lnTo>
                    <a:lnTo>
                      <a:pt x="14802" y="42502"/>
                    </a:lnTo>
                    <a:lnTo>
                      <a:pt x="14731" y="42361"/>
                    </a:lnTo>
                    <a:lnTo>
                      <a:pt x="14308" y="41938"/>
                    </a:lnTo>
                    <a:lnTo>
                      <a:pt x="14168" y="41797"/>
                    </a:lnTo>
                    <a:lnTo>
                      <a:pt x="14097" y="41656"/>
                    </a:lnTo>
                    <a:lnTo>
                      <a:pt x="13674" y="40529"/>
                    </a:lnTo>
                    <a:lnTo>
                      <a:pt x="13392" y="39824"/>
                    </a:lnTo>
                    <a:lnTo>
                      <a:pt x="13251" y="39119"/>
                    </a:lnTo>
                    <a:lnTo>
                      <a:pt x="13181" y="38837"/>
                    </a:lnTo>
                    <a:lnTo>
                      <a:pt x="13181" y="38485"/>
                    </a:lnTo>
                    <a:lnTo>
                      <a:pt x="13251" y="38203"/>
                    </a:lnTo>
                    <a:lnTo>
                      <a:pt x="13322" y="37921"/>
                    </a:lnTo>
                    <a:lnTo>
                      <a:pt x="13533" y="37639"/>
                    </a:lnTo>
                    <a:lnTo>
                      <a:pt x="13745" y="37427"/>
                    </a:lnTo>
                    <a:lnTo>
                      <a:pt x="14097" y="37216"/>
                    </a:lnTo>
                    <a:lnTo>
                      <a:pt x="14520" y="37075"/>
                    </a:lnTo>
                    <a:lnTo>
                      <a:pt x="14872" y="38273"/>
                    </a:lnTo>
                    <a:lnTo>
                      <a:pt x="15154" y="39049"/>
                    </a:lnTo>
                    <a:lnTo>
                      <a:pt x="15436" y="39824"/>
                    </a:lnTo>
                    <a:lnTo>
                      <a:pt x="15789" y="40458"/>
                    </a:lnTo>
                    <a:lnTo>
                      <a:pt x="16000" y="40599"/>
                    </a:lnTo>
                    <a:lnTo>
                      <a:pt x="16141" y="40670"/>
                    </a:lnTo>
                    <a:lnTo>
                      <a:pt x="16353" y="40599"/>
                    </a:lnTo>
                    <a:lnTo>
                      <a:pt x="16493" y="40458"/>
                    </a:lnTo>
                    <a:lnTo>
                      <a:pt x="16705" y="40106"/>
                    </a:lnTo>
                    <a:lnTo>
                      <a:pt x="16846" y="39612"/>
                    </a:lnTo>
                    <a:lnTo>
                      <a:pt x="16846" y="39260"/>
                    </a:lnTo>
                    <a:lnTo>
                      <a:pt x="16705" y="38908"/>
                    </a:lnTo>
                    <a:lnTo>
                      <a:pt x="16493" y="38414"/>
                    </a:lnTo>
                    <a:lnTo>
                      <a:pt x="16282" y="37991"/>
                    </a:lnTo>
                    <a:lnTo>
                      <a:pt x="15718" y="37075"/>
                    </a:lnTo>
                    <a:lnTo>
                      <a:pt x="15507" y="36723"/>
                    </a:lnTo>
                    <a:lnTo>
                      <a:pt x="15366" y="36370"/>
                    </a:lnTo>
                    <a:lnTo>
                      <a:pt x="15154" y="35454"/>
                    </a:lnTo>
                    <a:lnTo>
                      <a:pt x="15154" y="35172"/>
                    </a:lnTo>
                    <a:lnTo>
                      <a:pt x="15154" y="34890"/>
                    </a:lnTo>
                    <a:lnTo>
                      <a:pt x="15295" y="34608"/>
                    </a:lnTo>
                    <a:lnTo>
                      <a:pt x="15436" y="34256"/>
                    </a:lnTo>
                    <a:lnTo>
                      <a:pt x="16071" y="33269"/>
                    </a:lnTo>
                    <a:lnTo>
                      <a:pt x="16775" y="35031"/>
                    </a:lnTo>
                    <a:lnTo>
                      <a:pt x="17410" y="36793"/>
                    </a:lnTo>
                    <a:lnTo>
                      <a:pt x="17903" y="38626"/>
                    </a:lnTo>
                    <a:lnTo>
                      <a:pt x="18115" y="39542"/>
                    </a:lnTo>
                    <a:lnTo>
                      <a:pt x="18256" y="40458"/>
                    </a:lnTo>
                    <a:lnTo>
                      <a:pt x="18326" y="41445"/>
                    </a:lnTo>
                    <a:lnTo>
                      <a:pt x="18326" y="41656"/>
                    </a:lnTo>
                    <a:lnTo>
                      <a:pt x="18326" y="41868"/>
                    </a:lnTo>
                    <a:lnTo>
                      <a:pt x="18185" y="41938"/>
                    </a:lnTo>
                    <a:lnTo>
                      <a:pt x="18044" y="42079"/>
                    </a:lnTo>
                    <a:lnTo>
                      <a:pt x="17551" y="42643"/>
                    </a:lnTo>
                    <a:lnTo>
                      <a:pt x="17198" y="42996"/>
                    </a:lnTo>
                    <a:lnTo>
                      <a:pt x="16634" y="43419"/>
                    </a:lnTo>
                    <a:lnTo>
                      <a:pt x="16071" y="43842"/>
                    </a:lnTo>
                    <a:lnTo>
                      <a:pt x="15648" y="44123"/>
                    </a:lnTo>
                    <a:lnTo>
                      <a:pt x="15225" y="44194"/>
                    </a:lnTo>
                    <a:lnTo>
                      <a:pt x="14661" y="44335"/>
                    </a:lnTo>
                    <a:lnTo>
                      <a:pt x="13322" y="44687"/>
                    </a:lnTo>
                    <a:lnTo>
                      <a:pt x="12687" y="44899"/>
                    </a:lnTo>
                    <a:lnTo>
                      <a:pt x="12124" y="45181"/>
                    </a:lnTo>
                    <a:lnTo>
                      <a:pt x="11912" y="45392"/>
                    </a:lnTo>
                    <a:lnTo>
                      <a:pt x="11771" y="45604"/>
                    </a:lnTo>
                    <a:lnTo>
                      <a:pt x="11630" y="45815"/>
                    </a:lnTo>
                    <a:lnTo>
                      <a:pt x="11630" y="46097"/>
                    </a:lnTo>
                    <a:lnTo>
                      <a:pt x="11630" y="46238"/>
                    </a:lnTo>
                    <a:lnTo>
                      <a:pt x="11701" y="46308"/>
                    </a:lnTo>
                    <a:lnTo>
                      <a:pt x="12053" y="46308"/>
                    </a:lnTo>
                    <a:lnTo>
                      <a:pt x="12476" y="46238"/>
                    </a:lnTo>
                    <a:lnTo>
                      <a:pt x="12969" y="46097"/>
                    </a:lnTo>
                    <a:lnTo>
                      <a:pt x="14027" y="45745"/>
                    </a:lnTo>
                    <a:lnTo>
                      <a:pt x="14661" y="45533"/>
                    </a:lnTo>
                    <a:lnTo>
                      <a:pt x="14379" y="46097"/>
                    </a:lnTo>
                    <a:lnTo>
                      <a:pt x="14027" y="46802"/>
                    </a:lnTo>
                    <a:lnTo>
                      <a:pt x="13674" y="47436"/>
                    </a:lnTo>
                    <a:lnTo>
                      <a:pt x="13463" y="47718"/>
                    </a:lnTo>
                    <a:lnTo>
                      <a:pt x="13251" y="47930"/>
                    </a:lnTo>
                    <a:lnTo>
                      <a:pt x="13040" y="48141"/>
                    </a:lnTo>
                    <a:lnTo>
                      <a:pt x="12758" y="48212"/>
                    </a:lnTo>
                    <a:lnTo>
                      <a:pt x="12194" y="48353"/>
                    </a:lnTo>
                    <a:lnTo>
                      <a:pt x="11912" y="48493"/>
                    </a:lnTo>
                    <a:lnTo>
                      <a:pt x="11701" y="48634"/>
                    </a:lnTo>
                    <a:lnTo>
                      <a:pt x="11489" y="48846"/>
                    </a:lnTo>
                    <a:lnTo>
                      <a:pt x="11348" y="49128"/>
                    </a:lnTo>
                    <a:lnTo>
                      <a:pt x="11278" y="49692"/>
                    </a:lnTo>
                    <a:lnTo>
                      <a:pt x="11278" y="49903"/>
                    </a:lnTo>
                    <a:lnTo>
                      <a:pt x="11348" y="49974"/>
                    </a:lnTo>
                    <a:lnTo>
                      <a:pt x="11419" y="50044"/>
                    </a:lnTo>
                    <a:lnTo>
                      <a:pt x="11560" y="50044"/>
                    </a:lnTo>
                    <a:lnTo>
                      <a:pt x="11842" y="49974"/>
                    </a:lnTo>
                    <a:lnTo>
                      <a:pt x="12124" y="49762"/>
                    </a:lnTo>
                    <a:lnTo>
                      <a:pt x="12476" y="49480"/>
                    </a:lnTo>
                    <a:lnTo>
                      <a:pt x="12969" y="48916"/>
                    </a:lnTo>
                    <a:lnTo>
                      <a:pt x="12969" y="49551"/>
                    </a:lnTo>
                    <a:lnTo>
                      <a:pt x="13040" y="49903"/>
                    </a:lnTo>
                    <a:lnTo>
                      <a:pt x="13181" y="50185"/>
                    </a:lnTo>
                    <a:lnTo>
                      <a:pt x="13322" y="50467"/>
                    </a:lnTo>
                    <a:lnTo>
                      <a:pt x="13533" y="50608"/>
                    </a:lnTo>
                    <a:lnTo>
                      <a:pt x="13815" y="50608"/>
                    </a:lnTo>
                    <a:lnTo>
                      <a:pt x="14097" y="50397"/>
                    </a:lnTo>
                    <a:lnTo>
                      <a:pt x="14238" y="50256"/>
                    </a:lnTo>
                    <a:lnTo>
                      <a:pt x="14308" y="50044"/>
                    </a:lnTo>
                    <a:lnTo>
                      <a:pt x="14308" y="49480"/>
                    </a:lnTo>
                    <a:lnTo>
                      <a:pt x="14238" y="48916"/>
                    </a:lnTo>
                    <a:lnTo>
                      <a:pt x="14238" y="48634"/>
                    </a:lnTo>
                    <a:lnTo>
                      <a:pt x="14308" y="48423"/>
                    </a:lnTo>
                    <a:lnTo>
                      <a:pt x="14520" y="48987"/>
                    </a:lnTo>
                    <a:lnTo>
                      <a:pt x="14872" y="49833"/>
                    </a:lnTo>
                    <a:lnTo>
                      <a:pt x="15084" y="50256"/>
                    </a:lnTo>
                    <a:lnTo>
                      <a:pt x="15366" y="50608"/>
                    </a:lnTo>
                    <a:lnTo>
                      <a:pt x="15648" y="50890"/>
                    </a:lnTo>
                    <a:lnTo>
                      <a:pt x="15930" y="50890"/>
                    </a:lnTo>
                    <a:lnTo>
                      <a:pt x="16141" y="50819"/>
                    </a:lnTo>
                    <a:lnTo>
                      <a:pt x="16282" y="50749"/>
                    </a:lnTo>
                    <a:lnTo>
                      <a:pt x="16423" y="50608"/>
                    </a:lnTo>
                    <a:lnTo>
                      <a:pt x="16423" y="50467"/>
                    </a:lnTo>
                    <a:lnTo>
                      <a:pt x="16423" y="50115"/>
                    </a:lnTo>
                    <a:lnTo>
                      <a:pt x="16212" y="49762"/>
                    </a:lnTo>
                    <a:lnTo>
                      <a:pt x="15718" y="49128"/>
                    </a:lnTo>
                    <a:lnTo>
                      <a:pt x="15436" y="48705"/>
                    </a:lnTo>
                    <a:lnTo>
                      <a:pt x="15084" y="47789"/>
                    </a:lnTo>
                    <a:lnTo>
                      <a:pt x="15013" y="47436"/>
                    </a:lnTo>
                    <a:lnTo>
                      <a:pt x="14943" y="47084"/>
                    </a:lnTo>
                    <a:lnTo>
                      <a:pt x="14943" y="46731"/>
                    </a:lnTo>
                    <a:lnTo>
                      <a:pt x="15084" y="46379"/>
                    </a:lnTo>
                    <a:lnTo>
                      <a:pt x="15295" y="45956"/>
                    </a:lnTo>
                    <a:lnTo>
                      <a:pt x="15648" y="45392"/>
                    </a:lnTo>
                    <a:lnTo>
                      <a:pt x="16071" y="44758"/>
                    </a:lnTo>
                    <a:lnTo>
                      <a:pt x="16634" y="44123"/>
                    </a:lnTo>
                    <a:lnTo>
                      <a:pt x="16634" y="44123"/>
                    </a:lnTo>
                    <a:lnTo>
                      <a:pt x="16282" y="45745"/>
                    </a:lnTo>
                    <a:lnTo>
                      <a:pt x="16212" y="46520"/>
                    </a:lnTo>
                    <a:lnTo>
                      <a:pt x="16141" y="47366"/>
                    </a:lnTo>
                    <a:lnTo>
                      <a:pt x="16212" y="46943"/>
                    </a:lnTo>
                    <a:lnTo>
                      <a:pt x="16423" y="46379"/>
                    </a:lnTo>
                    <a:lnTo>
                      <a:pt x="17128" y="44899"/>
                    </a:lnTo>
                    <a:lnTo>
                      <a:pt x="17551" y="44123"/>
                    </a:lnTo>
                    <a:lnTo>
                      <a:pt x="17974" y="43419"/>
                    </a:lnTo>
                    <a:lnTo>
                      <a:pt x="18326" y="42925"/>
                    </a:lnTo>
                    <a:lnTo>
                      <a:pt x="18678" y="42643"/>
                    </a:lnTo>
                    <a:lnTo>
                      <a:pt x="18960" y="44123"/>
                    </a:lnTo>
                    <a:lnTo>
                      <a:pt x="19172" y="45745"/>
                    </a:lnTo>
                    <a:lnTo>
                      <a:pt x="19313" y="46520"/>
                    </a:lnTo>
                    <a:lnTo>
                      <a:pt x="19313" y="47295"/>
                    </a:lnTo>
                    <a:lnTo>
                      <a:pt x="19242" y="48000"/>
                    </a:lnTo>
                    <a:lnTo>
                      <a:pt x="19031" y="48634"/>
                    </a:lnTo>
                    <a:lnTo>
                      <a:pt x="18256" y="50185"/>
                    </a:lnTo>
                    <a:lnTo>
                      <a:pt x="17762" y="51101"/>
                    </a:lnTo>
                    <a:lnTo>
                      <a:pt x="17621" y="51383"/>
                    </a:lnTo>
                    <a:lnTo>
                      <a:pt x="17621" y="51454"/>
                    </a:lnTo>
                    <a:lnTo>
                      <a:pt x="18044" y="51031"/>
                    </a:lnTo>
                    <a:lnTo>
                      <a:pt x="18538" y="50538"/>
                    </a:lnTo>
                    <a:lnTo>
                      <a:pt x="18960" y="50115"/>
                    </a:lnTo>
                    <a:lnTo>
                      <a:pt x="19383" y="49621"/>
                    </a:lnTo>
                    <a:lnTo>
                      <a:pt x="19383" y="50890"/>
                    </a:lnTo>
                    <a:lnTo>
                      <a:pt x="19313" y="51313"/>
                    </a:lnTo>
                    <a:lnTo>
                      <a:pt x="19172" y="51524"/>
                    </a:lnTo>
                    <a:lnTo>
                      <a:pt x="19031" y="51736"/>
                    </a:lnTo>
                    <a:lnTo>
                      <a:pt x="18749" y="52018"/>
                    </a:lnTo>
                    <a:lnTo>
                      <a:pt x="18397" y="52300"/>
                    </a:lnTo>
                    <a:lnTo>
                      <a:pt x="17974" y="52793"/>
                    </a:lnTo>
                    <a:lnTo>
                      <a:pt x="17480" y="53286"/>
                    </a:lnTo>
                    <a:lnTo>
                      <a:pt x="16846" y="53780"/>
                    </a:lnTo>
                    <a:lnTo>
                      <a:pt x="16564" y="54062"/>
                    </a:lnTo>
                    <a:lnTo>
                      <a:pt x="16423" y="54344"/>
                    </a:lnTo>
                    <a:lnTo>
                      <a:pt x="16282" y="54696"/>
                    </a:lnTo>
                    <a:lnTo>
                      <a:pt x="16282" y="55119"/>
                    </a:lnTo>
                    <a:lnTo>
                      <a:pt x="16705" y="54837"/>
                    </a:lnTo>
                    <a:lnTo>
                      <a:pt x="17692" y="54273"/>
                    </a:lnTo>
                    <a:lnTo>
                      <a:pt x="19172" y="53498"/>
                    </a:lnTo>
                    <a:lnTo>
                      <a:pt x="18678" y="54203"/>
                    </a:lnTo>
                    <a:lnTo>
                      <a:pt x="18044" y="55260"/>
                    </a:lnTo>
                    <a:lnTo>
                      <a:pt x="17762" y="55824"/>
                    </a:lnTo>
                    <a:lnTo>
                      <a:pt x="17692" y="56317"/>
                    </a:lnTo>
                    <a:lnTo>
                      <a:pt x="17621" y="56529"/>
                    </a:lnTo>
                    <a:lnTo>
                      <a:pt x="17692" y="56670"/>
                    </a:lnTo>
                    <a:lnTo>
                      <a:pt x="17762" y="56881"/>
                    </a:lnTo>
                    <a:lnTo>
                      <a:pt x="17903" y="56952"/>
                    </a:lnTo>
                    <a:lnTo>
                      <a:pt x="18044" y="57022"/>
                    </a:lnTo>
                    <a:lnTo>
                      <a:pt x="18185" y="56952"/>
                    </a:lnTo>
                    <a:lnTo>
                      <a:pt x="18397" y="56670"/>
                    </a:lnTo>
                    <a:lnTo>
                      <a:pt x="18608" y="56247"/>
                    </a:lnTo>
                    <a:lnTo>
                      <a:pt x="18819" y="55683"/>
                    </a:lnTo>
                    <a:lnTo>
                      <a:pt x="19172" y="54485"/>
                    </a:lnTo>
                    <a:lnTo>
                      <a:pt x="19313" y="53991"/>
                    </a:lnTo>
                    <a:lnTo>
                      <a:pt x="19454" y="53709"/>
                    </a:lnTo>
                    <a:lnTo>
                      <a:pt x="19383" y="54696"/>
                    </a:lnTo>
                    <a:lnTo>
                      <a:pt x="19313" y="55965"/>
                    </a:lnTo>
                    <a:lnTo>
                      <a:pt x="19383" y="56529"/>
                    </a:lnTo>
                    <a:lnTo>
                      <a:pt x="19524" y="57022"/>
                    </a:lnTo>
                    <a:lnTo>
                      <a:pt x="19665" y="57234"/>
                    </a:lnTo>
                    <a:lnTo>
                      <a:pt x="19806" y="57375"/>
                    </a:lnTo>
                    <a:lnTo>
                      <a:pt x="20018" y="57445"/>
                    </a:lnTo>
                    <a:lnTo>
                      <a:pt x="20229" y="57515"/>
                    </a:lnTo>
                    <a:lnTo>
                      <a:pt x="20441" y="57515"/>
                    </a:lnTo>
                    <a:lnTo>
                      <a:pt x="20582" y="57445"/>
                    </a:lnTo>
                    <a:lnTo>
                      <a:pt x="20723" y="57304"/>
                    </a:lnTo>
                    <a:lnTo>
                      <a:pt x="20793" y="57093"/>
                    </a:lnTo>
                    <a:lnTo>
                      <a:pt x="20863" y="56670"/>
                    </a:lnTo>
                    <a:lnTo>
                      <a:pt x="20793" y="56106"/>
                    </a:lnTo>
                    <a:lnTo>
                      <a:pt x="20652" y="55542"/>
                    </a:lnTo>
                    <a:lnTo>
                      <a:pt x="20793" y="55965"/>
                    </a:lnTo>
                    <a:lnTo>
                      <a:pt x="21075" y="56670"/>
                    </a:lnTo>
                    <a:lnTo>
                      <a:pt x="21427" y="57304"/>
                    </a:lnTo>
                    <a:lnTo>
                      <a:pt x="21780" y="57797"/>
                    </a:lnTo>
                    <a:lnTo>
                      <a:pt x="21921" y="57938"/>
                    </a:lnTo>
                    <a:lnTo>
                      <a:pt x="22132" y="58009"/>
                    </a:lnTo>
                    <a:lnTo>
                      <a:pt x="22344" y="58079"/>
                    </a:lnTo>
                    <a:lnTo>
                      <a:pt x="22626" y="58009"/>
                    </a:lnTo>
                    <a:lnTo>
                      <a:pt x="22767" y="57868"/>
                    </a:lnTo>
                    <a:lnTo>
                      <a:pt x="22907" y="57727"/>
                    </a:lnTo>
                    <a:lnTo>
                      <a:pt x="22978" y="57515"/>
                    </a:lnTo>
                    <a:lnTo>
                      <a:pt x="22978" y="57304"/>
                    </a:lnTo>
                    <a:lnTo>
                      <a:pt x="22907" y="56811"/>
                    </a:lnTo>
                    <a:lnTo>
                      <a:pt x="22696" y="56247"/>
                    </a:lnTo>
                    <a:lnTo>
                      <a:pt x="22414" y="55683"/>
                    </a:lnTo>
                    <a:lnTo>
                      <a:pt x="22062" y="55189"/>
                    </a:lnTo>
                    <a:lnTo>
                      <a:pt x="21568" y="54344"/>
                    </a:lnTo>
                    <a:lnTo>
                      <a:pt x="22626" y="54837"/>
                    </a:lnTo>
                    <a:lnTo>
                      <a:pt x="23330" y="55049"/>
                    </a:lnTo>
                    <a:lnTo>
                      <a:pt x="23894" y="55049"/>
                    </a:lnTo>
                    <a:lnTo>
                      <a:pt x="23894" y="54908"/>
                    </a:lnTo>
                    <a:lnTo>
                      <a:pt x="23894" y="54767"/>
                    </a:lnTo>
                    <a:lnTo>
                      <a:pt x="23824" y="54626"/>
                    </a:lnTo>
                    <a:lnTo>
                      <a:pt x="23471" y="54132"/>
                    </a:lnTo>
                    <a:lnTo>
                      <a:pt x="22907" y="53568"/>
                    </a:lnTo>
                    <a:lnTo>
                      <a:pt x="22132" y="52864"/>
                    </a:lnTo>
                    <a:lnTo>
                      <a:pt x="21639" y="52370"/>
                    </a:lnTo>
                    <a:lnTo>
                      <a:pt x="21286" y="51947"/>
                    </a:lnTo>
                    <a:lnTo>
                      <a:pt x="21075" y="51454"/>
                    </a:lnTo>
                    <a:lnTo>
                      <a:pt x="20934" y="51031"/>
                    </a:lnTo>
                    <a:lnTo>
                      <a:pt x="20934" y="50538"/>
                    </a:lnTo>
                    <a:lnTo>
                      <a:pt x="20863" y="49974"/>
                    </a:lnTo>
                    <a:lnTo>
                      <a:pt x="20863" y="48564"/>
                    </a:lnTo>
                    <a:lnTo>
                      <a:pt x="20793" y="47013"/>
                    </a:lnTo>
                    <a:lnTo>
                      <a:pt x="20652" y="45463"/>
                    </a:lnTo>
                    <a:lnTo>
                      <a:pt x="20441" y="43912"/>
                    </a:lnTo>
                    <a:lnTo>
                      <a:pt x="20159" y="42361"/>
                    </a:lnTo>
                    <a:lnTo>
                      <a:pt x="20159" y="42361"/>
                    </a:lnTo>
                    <a:lnTo>
                      <a:pt x="20652" y="42502"/>
                    </a:lnTo>
                    <a:lnTo>
                      <a:pt x="21004" y="42714"/>
                    </a:lnTo>
                    <a:lnTo>
                      <a:pt x="21216" y="42925"/>
                    </a:lnTo>
                    <a:lnTo>
                      <a:pt x="21357" y="43137"/>
                    </a:lnTo>
                    <a:lnTo>
                      <a:pt x="21568" y="43348"/>
                    </a:lnTo>
                    <a:lnTo>
                      <a:pt x="21780" y="43489"/>
                    </a:lnTo>
                    <a:lnTo>
                      <a:pt x="22132" y="43630"/>
                    </a:lnTo>
                    <a:lnTo>
                      <a:pt x="22626" y="43701"/>
                    </a:lnTo>
                    <a:lnTo>
                      <a:pt x="22414" y="45181"/>
                    </a:lnTo>
                    <a:lnTo>
                      <a:pt x="22344" y="45886"/>
                    </a:lnTo>
                    <a:lnTo>
                      <a:pt x="22344" y="46308"/>
                    </a:lnTo>
                    <a:lnTo>
                      <a:pt x="22414" y="46661"/>
                    </a:lnTo>
                    <a:lnTo>
                      <a:pt x="23048" y="45604"/>
                    </a:lnTo>
                    <a:lnTo>
                      <a:pt x="23683" y="44335"/>
                    </a:lnTo>
                    <a:lnTo>
                      <a:pt x="24176" y="44828"/>
                    </a:lnTo>
                    <a:lnTo>
                      <a:pt x="24599" y="45392"/>
                    </a:lnTo>
                    <a:lnTo>
                      <a:pt x="25022" y="45956"/>
                    </a:lnTo>
                    <a:lnTo>
                      <a:pt x="25445" y="46520"/>
                    </a:lnTo>
                    <a:lnTo>
                      <a:pt x="25092" y="46520"/>
                    </a:lnTo>
                    <a:lnTo>
                      <a:pt x="24881" y="46590"/>
                    </a:lnTo>
                    <a:lnTo>
                      <a:pt x="24740" y="46731"/>
                    </a:lnTo>
                    <a:lnTo>
                      <a:pt x="24458" y="47084"/>
                    </a:lnTo>
                    <a:lnTo>
                      <a:pt x="24176" y="47577"/>
                    </a:lnTo>
                    <a:lnTo>
                      <a:pt x="23965" y="48071"/>
                    </a:lnTo>
                    <a:lnTo>
                      <a:pt x="23965" y="48493"/>
                    </a:lnTo>
                    <a:lnTo>
                      <a:pt x="23965" y="48634"/>
                    </a:lnTo>
                    <a:lnTo>
                      <a:pt x="24035" y="48705"/>
                    </a:lnTo>
                    <a:lnTo>
                      <a:pt x="24106" y="48775"/>
                    </a:lnTo>
                    <a:lnTo>
                      <a:pt x="24247" y="48775"/>
                    </a:lnTo>
                    <a:lnTo>
                      <a:pt x="24458" y="48705"/>
                    </a:lnTo>
                    <a:lnTo>
                      <a:pt x="24599" y="48493"/>
                    </a:lnTo>
                    <a:lnTo>
                      <a:pt x="25022" y="47930"/>
                    </a:lnTo>
                    <a:lnTo>
                      <a:pt x="25374" y="47295"/>
                    </a:lnTo>
                    <a:lnTo>
                      <a:pt x="25515" y="46802"/>
                    </a:lnTo>
                    <a:lnTo>
                      <a:pt x="25656" y="47013"/>
                    </a:lnTo>
                    <a:lnTo>
                      <a:pt x="25656" y="47225"/>
                    </a:lnTo>
                    <a:lnTo>
                      <a:pt x="25656" y="47648"/>
                    </a:lnTo>
                    <a:lnTo>
                      <a:pt x="25586" y="48071"/>
                    </a:lnTo>
                    <a:lnTo>
                      <a:pt x="25374" y="48493"/>
                    </a:lnTo>
                    <a:lnTo>
                      <a:pt x="25304" y="48916"/>
                    </a:lnTo>
                    <a:lnTo>
                      <a:pt x="25233" y="49269"/>
                    </a:lnTo>
                    <a:lnTo>
                      <a:pt x="25233" y="49621"/>
                    </a:lnTo>
                    <a:lnTo>
                      <a:pt x="25374" y="49833"/>
                    </a:lnTo>
                    <a:lnTo>
                      <a:pt x="25515" y="49974"/>
                    </a:lnTo>
                    <a:lnTo>
                      <a:pt x="25656" y="50044"/>
                    </a:lnTo>
                    <a:lnTo>
                      <a:pt x="25868" y="50115"/>
                    </a:lnTo>
                    <a:lnTo>
                      <a:pt x="25938" y="50115"/>
                    </a:lnTo>
                    <a:lnTo>
                      <a:pt x="26079" y="50044"/>
                    </a:lnTo>
                    <a:lnTo>
                      <a:pt x="26291" y="49833"/>
                    </a:lnTo>
                    <a:lnTo>
                      <a:pt x="26432" y="49410"/>
                    </a:lnTo>
                    <a:lnTo>
                      <a:pt x="26643" y="48564"/>
                    </a:lnTo>
                    <a:lnTo>
                      <a:pt x="26784" y="48212"/>
                    </a:lnTo>
                    <a:lnTo>
                      <a:pt x="26925" y="48071"/>
                    </a:lnTo>
                    <a:lnTo>
                      <a:pt x="27137" y="48775"/>
                    </a:lnTo>
                    <a:lnTo>
                      <a:pt x="27559" y="49903"/>
                    </a:lnTo>
                    <a:lnTo>
                      <a:pt x="27771" y="50326"/>
                    </a:lnTo>
                    <a:lnTo>
                      <a:pt x="27912" y="50467"/>
                    </a:lnTo>
                    <a:lnTo>
                      <a:pt x="28053" y="50608"/>
                    </a:lnTo>
                    <a:lnTo>
                      <a:pt x="28123" y="50608"/>
                    </a:lnTo>
                    <a:lnTo>
                      <a:pt x="28264" y="50538"/>
                    </a:lnTo>
                    <a:lnTo>
                      <a:pt x="28335" y="50326"/>
                    </a:lnTo>
                    <a:lnTo>
                      <a:pt x="28476" y="50044"/>
                    </a:lnTo>
                    <a:lnTo>
                      <a:pt x="28476" y="49692"/>
                    </a:lnTo>
                    <a:lnTo>
                      <a:pt x="28335" y="49410"/>
                    </a:lnTo>
                    <a:lnTo>
                      <a:pt x="28123" y="48987"/>
                    </a:lnTo>
                    <a:lnTo>
                      <a:pt x="27912" y="48634"/>
                    </a:lnTo>
                    <a:lnTo>
                      <a:pt x="27348" y="47930"/>
                    </a:lnTo>
                    <a:lnTo>
                      <a:pt x="27137" y="47577"/>
                    </a:lnTo>
                    <a:lnTo>
                      <a:pt x="26996" y="47295"/>
                    </a:lnTo>
                    <a:lnTo>
                      <a:pt x="26996" y="47295"/>
                    </a:lnTo>
                    <a:lnTo>
                      <a:pt x="27841" y="48071"/>
                    </a:lnTo>
                    <a:lnTo>
                      <a:pt x="28335" y="48493"/>
                    </a:lnTo>
                    <a:lnTo>
                      <a:pt x="28828" y="48916"/>
                    </a:lnTo>
                    <a:lnTo>
                      <a:pt x="29251" y="49198"/>
                    </a:lnTo>
                    <a:lnTo>
                      <a:pt x="29533" y="49198"/>
                    </a:lnTo>
                    <a:lnTo>
                      <a:pt x="29533" y="48987"/>
                    </a:lnTo>
                    <a:lnTo>
                      <a:pt x="29533" y="48775"/>
                    </a:lnTo>
                    <a:lnTo>
                      <a:pt x="29251" y="47859"/>
                    </a:lnTo>
                    <a:lnTo>
                      <a:pt x="29040" y="47507"/>
                    </a:lnTo>
                    <a:lnTo>
                      <a:pt x="28828" y="47295"/>
                    </a:lnTo>
                    <a:lnTo>
                      <a:pt x="28546" y="47084"/>
                    </a:lnTo>
                    <a:lnTo>
                      <a:pt x="28194" y="46872"/>
                    </a:lnTo>
                    <a:lnTo>
                      <a:pt x="27559" y="46590"/>
                    </a:lnTo>
                    <a:lnTo>
                      <a:pt x="27207" y="46449"/>
                    </a:lnTo>
                    <a:lnTo>
                      <a:pt x="26925" y="46308"/>
                    </a:lnTo>
                    <a:lnTo>
                      <a:pt x="26361" y="45745"/>
                    </a:lnTo>
                    <a:lnTo>
                      <a:pt x="25797" y="45040"/>
                    </a:lnTo>
                    <a:lnTo>
                      <a:pt x="25233" y="44335"/>
                    </a:lnTo>
                    <a:lnTo>
                      <a:pt x="24599" y="43701"/>
                    </a:lnTo>
                    <a:lnTo>
                      <a:pt x="25586" y="43842"/>
                    </a:lnTo>
                    <a:lnTo>
                      <a:pt x="26996" y="44053"/>
                    </a:lnTo>
                    <a:lnTo>
                      <a:pt x="28264" y="44053"/>
                    </a:lnTo>
                    <a:lnTo>
                      <a:pt x="28687" y="43982"/>
                    </a:lnTo>
                    <a:lnTo>
                      <a:pt x="28828" y="43912"/>
                    </a:lnTo>
                    <a:lnTo>
                      <a:pt x="28899" y="43771"/>
                    </a:lnTo>
                    <a:lnTo>
                      <a:pt x="28899" y="43630"/>
                    </a:lnTo>
                    <a:lnTo>
                      <a:pt x="28828" y="43489"/>
                    </a:lnTo>
                    <a:lnTo>
                      <a:pt x="28617" y="43278"/>
                    </a:lnTo>
                    <a:lnTo>
                      <a:pt x="28405" y="43137"/>
                    </a:lnTo>
                    <a:lnTo>
                      <a:pt x="27700" y="42925"/>
                    </a:lnTo>
                    <a:lnTo>
                      <a:pt x="26996" y="42714"/>
                    </a:lnTo>
                    <a:lnTo>
                      <a:pt x="25374" y="42432"/>
                    </a:lnTo>
                    <a:lnTo>
                      <a:pt x="24388" y="42361"/>
                    </a:lnTo>
                    <a:lnTo>
                      <a:pt x="23048" y="42220"/>
                    </a:lnTo>
                    <a:lnTo>
                      <a:pt x="22414" y="42150"/>
                    </a:lnTo>
                    <a:lnTo>
                      <a:pt x="21850" y="42079"/>
                    </a:lnTo>
                    <a:lnTo>
                      <a:pt x="21216" y="41938"/>
                    </a:lnTo>
                    <a:lnTo>
                      <a:pt x="20723" y="41727"/>
                    </a:lnTo>
                    <a:lnTo>
                      <a:pt x="20300" y="41375"/>
                    </a:lnTo>
                    <a:lnTo>
                      <a:pt x="19877" y="40952"/>
                    </a:lnTo>
                    <a:lnTo>
                      <a:pt x="19524" y="40176"/>
                    </a:lnTo>
                    <a:lnTo>
                      <a:pt x="19172" y="39260"/>
                    </a:lnTo>
                    <a:lnTo>
                      <a:pt x="18890" y="38273"/>
                    </a:lnTo>
                    <a:lnTo>
                      <a:pt x="18678" y="37216"/>
                    </a:lnTo>
                    <a:lnTo>
                      <a:pt x="18185" y="35172"/>
                    </a:lnTo>
                    <a:lnTo>
                      <a:pt x="17974" y="34185"/>
                    </a:lnTo>
                    <a:lnTo>
                      <a:pt x="17692" y="33339"/>
                    </a:lnTo>
                    <a:lnTo>
                      <a:pt x="18185" y="33410"/>
                    </a:lnTo>
                    <a:lnTo>
                      <a:pt x="18678" y="33621"/>
                    </a:lnTo>
                    <a:lnTo>
                      <a:pt x="19101" y="33903"/>
                    </a:lnTo>
                    <a:lnTo>
                      <a:pt x="19454" y="34256"/>
                    </a:lnTo>
                    <a:lnTo>
                      <a:pt x="20229" y="35101"/>
                    </a:lnTo>
                    <a:lnTo>
                      <a:pt x="20582" y="35524"/>
                    </a:lnTo>
                    <a:lnTo>
                      <a:pt x="21004" y="35947"/>
                    </a:lnTo>
                    <a:lnTo>
                      <a:pt x="21780" y="36723"/>
                    </a:lnTo>
                    <a:lnTo>
                      <a:pt x="22344" y="37286"/>
                    </a:lnTo>
                    <a:lnTo>
                      <a:pt x="22978" y="37780"/>
                    </a:lnTo>
                    <a:lnTo>
                      <a:pt x="23542" y="38203"/>
                    </a:lnTo>
                    <a:lnTo>
                      <a:pt x="24176" y="38485"/>
                    </a:lnTo>
                    <a:lnTo>
                      <a:pt x="24388" y="38555"/>
                    </a:lnTo>
                    <a:lnTo>
                      <a:pt x="24670" y="38555"/>
                    </a:lnTo>
                    <a:lnTo>
                      <a:pt x="24881" y="38485"/>
                    </a:lnTo>
                    <a:lnTo>
                      <a:pt x="25092" y="38344"/>
                    </a:lnTo>
                    <a:lnTo>
                      <a:pt x="25022" y="38767"/>
                    </a:lnTo>
                    <a:lnTo>
                      <a:pt x="25092" y="39119"/>
                    </a:lnTo>
                    <a:lnTo>
                      <a:pt x="25304" y="39260"/>
                    </a:lnTo>
                    <a:lnTo>
                      <a:pt x="25515" y="39331"/>
                    </a:lnTo>
                    <a:lnTo>
                      <a:pt x="25727" y="39260"/>
                    </a:lnTo>
                    <a:lnTo>
                      <a:pt x="25868" y="38978"/>
                    </a:lnTo>
                    <a:lnTo>
                      <a:pt x="26009" y="38555"/>
                    </a:lnTo>
                    <a:lnTo>
                      <a:pt x="26009" y="37921"/>
                    </a:lnTo>
                    <a:lnTo>
                      <a:pt x="26291" y="38344"/>
                    </a:lnTo>
                    <a:lnTo>
                      <a:pt x="26855" y="38978"/>
                    </a:lnTo>
                    <a:lnTo>
                      <a:pt x="27137" y="39260"/>
                    </a:lnTo>
                    <a:lnTo>
                      <a:pt x="27418" y="39401"/>
                    </a:lnTo>
                    <a:lnTo>
                      <a:pt x="27559" y="39401"/>
                    </a:lnTo>
                    <a:lnTo>
                      <a:pt x="27630" y="39331"/>
                    </a:lnTo>
                    <a:lnTo>
                      <a:pt x="27700" y="39260"/>
                    </a:lnTo>
                    <a:lnTo>
                      <a:pt x="27771" y="39049"/>
                    </a:lnTo>
                    <a:lnTo>
                      <a:pt x="27771" y="38837"/>
                    </a:lnTo>
                    <a:lnTo>
                      <a:pt x="27771" y="38696"/>
                    </a:lnTo>
                    <a:lnTo>
                      <a:pt x="27630" y="38414"/>
                    </a:lnTo>
                    <a:lnTo>
                      <a:pt x="27348" y="38132"/>
                    </a:lnTo>
                    <a:lnTo>
                      <a:pt x="27066" y="37921"/>
                    </a:lnTo>
                    <a:lnTo>
                      <a:pt x="26784" y="37709"/>
                    </a:lnTo>
                    <a:lnTo>
                      <a:pt x="26502" y="37498"/>
                    </a:lnTo>
                    <a:lnTo>
                      <a:pt x="26432" y="37216"/>
                    </a:lnTo>
                    <a:lnTo>
                      <a:pt x="26361" y="37075"/>
                    </a:lnTo>
                    <a:lnTo>
                      <a:pt x="26432" y="36864"/>
                    </a:lnTo>
                    <a:lnTo>
                      <a:pt x="26996" y="37286"/>
                    </a:lnTo>
                    <a:lnTo>
                      <a:pt x="27489" y="37568"/>
                    </a:lnTo>
                    <a:lnTo>
                      <a:pt x="27982" y="37780"/>
                    </a:lnTo>
                    <a:lnTo>
                      <a:pt x="28476" y="37921"/>
                    </a:lnTo>
                    <a:lnTo>
                      <a:pt x="28899" y="37991"/>
                    </a:lnTo>
                    <a:lnTo>
                      <a:pt x="29110" y="37991"/>
                    </a:lnTo>
                    <a:lnTo>
                      <a:pt x="29322" y="37921"/>
                    </a:lnTo>
                    <a:lnTo>
                      <a:pt x="29462" y="37850"/>
                    </a:lnTo>
                    <a:lnTo>
                      <a:pt x="29603" y="37709"/>
                    </a:lnTo>
                    <a:lnTo>
                      <a:pt x="29674" y="37498"/>
                    </a:lnTo>
                    <a:lnTo>
                      <a:pt x="29674" y="37357"/>
                    </a:lnTo>
                    <a:lnTo>
                      <a:pt x="29603" y="37216"/>
                    </a:lnTo>
                    <a:lnTo>
                      <a:pt x="29462" y="37075"/>
                    </a:lnTo>
                    <a:lnTo>
                      <a:pt x="29110" y="36793"/>
                    </a:lnTo>
                    <a:lnTo>
                      <a:pt x="28617" y="36652"/>
                    </a:lnTo>
                    <a:lnTo>
                      <a:pt x="27489" y="36441"/>
                    </a:lnTo>
                    <a:lnTo>
                      <a:pt x="26714" y="36229"/>
                    </a:lnTo>
                    <a:lnTo>
                      <a:pt x="27277" y="36229"/>
                    </a:lnTo>
                    <a:lnTo>
                      <a:pt x="28194" y="36159"/>
                    </a:lnTo>
                    <a:lnTo>
                      <a:pt x="29040" y="36018"/>
                    </a:lnTo>
                    <a:lnTo>
                      <a:pt x="29322" y="35877"/>
                    </a:lnTo>
                    <a:lnTo>
                      <a:pt x="29533" y="35736"/>
                    </a:lnTo>
                    <a:lnTo>
                      <a:pt x="29744" y="35313"/>
                    </a:lnTo>
                    <a:lnTo>
                      <a:pt x="29815" y="35031"/>
                    </a:lnTo>
                    <a:lnTo>
                      <a:pt x="29885" y="34820"/>
                    </a:lnTo>
                    <a:lnTo>
                      <a:pt x="29815" y="34608"/>
                    </a:lnTo>
                    <a:lnTo>
                      <a:pt x="29744" y="34467"/>
                    </a:lnTo>
                    <a:lnTo>
                      <a:pt x="29462" y="34397"/>
                    </a:lnTo>
                    <a:lnTo>
                      <a:pt x="29110" y="34397"/>
                    </a:lnTo>
                    <a:lnTo>
                      <a:pt x="28335" y="34679"/>
                    </a:lnTo>
                    <a:lnTo>
                      <a:pt x="27066" y="35101"/>
                    </a:lnTo>
                    <a:lnTo>
                      <a:pt x="26432" y="35383"/>
                    </a:lnTo>
                    <a:lnTo>
                      <a:pt x="26009" y="35665"/>
                    </a:lnTo>
                    <a:lnTo>
                      <a:pt x="25868" y="35806"/>
                    </a:lnTo>
                    <a:lnTo>
                      <a:pt x="25797" y="35877"/>
                    </a:lnTo>
                    <a:lnTo>
                      <a:pt x="25797" y="36008"/>
                    </a:lnTo>
                    <a:lnTo>
                      <a:pt x="25797" y="36008"/>
                    </a:lnTo>
                    <a:lnTo>
                      <a:pt x="24952" y="35524"/>
                    </a:lnTo>
                    <a:lnTo>
                      <a:pt x="23965" y="34890"/>
                    </a:lnTo>
                    <a:lnTo>
                      <a:pt x="22978" y="34185"/>
                    </a:lnTo>
                    <a:lnTo>
                      <a:pt x="21991" y="33621"/>
                    </a:lnTo>
                    <a:lnTo>
                      <a:pt x="23260" y="33621"/>
                    </a:lnTo>
                    <a:lnTo>
                      <a:pt x="24106" y="33692"/>
                    </a:lnTo>
                    <a:lnTo>
                      <a:pt x="24952" y="33692"/>
                    </a:lnTo>
                    <a:lnTo>
                      <a:pt x="25727" y="33621"/>
                    </a:lnTo>
                    <a:lnTo>
                      <a:pt x="26079" y="33551"/>
                    </a:lnTo>
                    <a:lnTo>
                      <a:pt x="26432" y="33480"/>
                    </a:lnTo>
                    <a:lnTo>
                      <a:pt x="26643" y="33339"/>
                    </a:lnTo>
                    <a:lnTo>
                      <a:pt x="26855" y="33198"/>
                    </a:lnTo>
                    <a:lnTo>
                      <a:pt x="26996" y="32916"/>
                    </a:lnTo>
                    <a:lnTo>
                      <a:pt x="26996" y="32705"/>
                    </a:lnTo>
                    <a:lnTo>
                      <a:pt x="26925" y="32423"/>
                    </a:lnTo>
                    <a:lnTo>
                      <a:pt x="26784" y="32282"/>
                    </a:lnTo>
                    <a:lnTo>
                      <a:pt x="26502" y="32141"/>
                    </a:lnTo>
                    <a:lnTo>
                      <a:pt x="25233" y="32141"/>
                    </a:lnTo>
                    <a:lnTo>
                      <a:pt x="24247" y="32353"/>
                    </a:lnTo>
                    <a:lnTo>
                      <a:pt x="22203" y="32775"/>
                    </a:lnTo>
                    <a:lnTo>
                      <a:pt x="21427" y="32987"/>
                    </a:lnTo>
                    <a:lnTo>
                      <a:pt x="20934" y="33057"/>
                    </a:lnTo>
                    <a:lnTo>
                      <a:pt x="19172" y="32775"/>
                    </a:lnTo>
                    <a:lnTo>
                      <a:pt x="17903" y="32634"/>
                    </a:lnTo>
                    <a:lnTo>
                      <a:pt x="17480" y="32564"/>
                    </a:lnTo>
                    <a:lnTo>
                      <a:pt x="17410" y="32564"/>
                    </a:lnTo>
                    <a:lnTo>
                      <a:pt x="17410" y="32634"/>
                    </a:lnTo>
                    <a:lnTo>
                      <a:pt x="17269" y="32423"/>
                    </a:lnTo>
                    <a:lnTo>
                      <a:pt x="17057" y="32141"/>
                    </a:lnTo>
                    <a:lnTo>
                      <a:pt x="16775" y="31295"/>
                    </a:lnTo>
                    <a:lnTo>
                      <a:pt x="16493" y="30449"/>
                    </a:lnTo>
                    <a:lnTo>
                      <a:pt x="16212" y="29745"/>
                    </a:lnTo>
                    <a:lnTo>
                      <a:pt x="15225" y="27630"/>
                    </a:lnTo>
                    <a:lnTo>
                      <a:pt x="14097" y="25586"/>
                    </a:lnTo>
                    <a:lnTo>
                      <a:pt x="12899" y="23542"/>
                    </a:lnTo>
                    <a:lnTo>
                      <a:pt x="11630" y="21568"/>
                    </a:lnTo>
                    <a:lnTo>
                      <a:pt x="14379" y="21568"/>
                    </a:lnTo>
                    <a:lnTo>
                      <a:pt x="14802" y="21639"/>
                    </a:lnTo>
                    <a:lnTo>
                      <a:pt x="15154" y="21850"/>
                    </a:lnTo>
                    <a:lnTo>
                      <a:pt x="15366" y="21991"/>
                    </a:lnTo>
                    <a:lnTo>
                      <a:pt x="15577" y="22203"/>
                    </a:lnTo>
                    <a:lnTo>
                      <a:pt x="15930" y="22767"/>
                    </a:lnTo>
                    <a:lnTo>
                      <a:pt x="16282" y="23472"/>
                    </a:lnTo>
                    <a:lnTo>
                      <a:pt x="16564" y="24176"/>
                    </a:lnTo>
                    <a:lnTo>
                      <a:pt x="16846" y="24952"/>
                    </a:lnTo>
                    <a:lnTo>
                      <a:pt x="17198" y="25586"/>
                    </a:lnTo>
                    <a:lnTo>
                      <a:pt x="17551" y="26079"/>
                    </a:lnTo>
                    <a:lnTo>
                      <a:pt x="17762" y="26291"/>
                    </a:lnTo>
                    <a:lnTo>
                      <a:pt x="17974" y="26432"/>
                    </a:lnTo>
                    <a:lnTo>
                      <a:pt x="18397" y="26502"/>
                    </a:lnTo>
                    <a:lnTo>
                      <a:pt x="18608" y="26502"/>
                    </a:lnTo>
                    <a:lnTo>
                      <a:pt x="18749" y="26432"/>
                    </a:lnTo>
                    <a:lnTo>
                      <a:pt x="18819" y="26220"/>
                    </a:lnTo>
                    <a:lnTo>
                      <a:pt x="18749" y="25938"/>
                    </a:lnTo>
                    <a:lnTo>
                      <a:pt x="18608" y="25586"/>
                    </a:lnTo>
                    <a:lnTo>
                      <a:pt x="18115" y="24740"/>
                    </a:lnTo>
                    <a:lnTo>
                      <a:pt x="17480" y="23894"/>
                    </a:lnTo>
                    <a:lnTo>
                      <a:pt x="16775" y="23049"/>
                    </a:lnTo>
                    <a:lnTo>
                      <a:pt x="16141" y="22344"/>
                    </a:lnTo>
                    <a:lnTo>
                      <a:pt x="15789" y="21991"/>
                    </a:lnTo>
                    <a:lnTo>
                      <a:pt x="16634" y="22203"/>
                    </a:lnTo>
                    <a:lnTo>
                      <a:pt x="17551" y="22485"/>
                    </a:lnTo>
                    <a:lnTo>
                      <a:pt x="18467" y="22908"/>
                    </a:lnTo>
                    <a:lnTo>
                      <a:pt x="18819" y="23190"/>
                    </a:lnTo>
                    <a:lnTo>
                      <a:pt x="19172" y="23401"/>
                    </a:lnTo>
                    <a:lnTo>
                      <a:pt x="19665" y="23965"/>
                    </a:lnTo>
                    <a:lnTo>
                      <a:pt x="19806" y="24176"/>
                    </a:lnTo>
                    <a:lnTo>
                      <a:pt x="19806" y="24388"/>
                    </a:lnTo>
                    <a:lnTo>
                      <a:pt x="19877" y="24599"/>
                    </a:lnTo>
                    <a:lnTo>
                      <a:pt x="20018" y="24881"/>
                    </a:lnTo>
                    <a:lnTo>
                      <a:pt x="20088" y="25375"/>
                    </a:lnTo>
                    <a:lnTo>
                      <a:pt x="20229" y="25938"/>
                    </a:lnTo>
                    <a:lnTo>
                      <a:pt x="20300" y="26220"/>
                    </a:lnTo>
                    <a:lnTo>
                      <a:pt x="20370" y="26502"/>
                    </a:lnTo>
                    <a:lnTo>
                      <a:pt x="20582" y="26643"/>
                    </a:lnTo>
                    <a:lnTo>
                      <a:pt x="20863" y="26784"/>
                    </a:lnTo>
                    <a:lnTo>
                      <a:pt x="21004" y="26714"/>
                    </a:lnTo>
                    <a:lnTo>
                      <a:pt x="21145" y="26714"/>
                    </a:lnTo>
                    <a:lnTo>
                      <a:pt x="21286" y="26573"/>
                    </a:lnTo>
                    <a:lnTo>
                      <a:pt x="21357" y="26502"/>
                    </a:lnTo>
                    <a:lnTo>
                      <a:pt x="21357" y="26220"/>
                    </a:lnTo>
                    <a:lnTo>
                      <a:pt x="21357" y="25868"/>
                    </a:lnTo>
                    <a:lnTo>
                      <a:pt x="21075" y="25163"/>
                    </a:lnTo>
                    <a:lnTo>
                      <a:pt x="20863" y="24670"/>
                    </a:lnTo>
                    <a:lnTo>
                      <a:pt x="21004" y="24811"/>
                    </a:lnTo>
                    <a:lnTo>
                      <a:pt x="21216" y="25022"/>
                    </a:lnTo>
                    <a:lnTo>
                      <a:pt x="21568" y="25657"/>
                    </a:lnTo>
                    <a:lnTo>
                      <a:pt x="21850" y="25938"/>
                    </a:lnTo>
                    <a:lnTo>
                      <a:pt x="22062" y="26079"/>
                    </a:lnTo>
                    <a:lnTo>
                      <a:pt x="22344" y="26220"/>
                    </a:lnTo>
                    <a:lnTo>
                      <a:pt x="22485" y="26150"/>
                    </a:lnTo>
                    <a:lnTo>
                      <a:pt x="22555" y="26079"/>
                    </a:lnTo>
                    <a:lnTo>
                      <a:pt x="22696" y="25938"/>
                    </a:lnTo>
                    <a:lnTo>
                      <a:pt x="22767" y="25868"/>
                    </a:lnTo>
                    <a:lnTo>
                      <a:pt x="22767" y="25727"/>
                    </a:lnTo>
                    <a:lnTo>
                      <a:pt x="22696" y="25657"/>
                    </a:lnTo>
                    <a:lnTo>
                      <a:pt x="22555" y="25445"/>
                    </a:lnTo>
                    <a:lnTo>
                      <a:pt x="22273" y="25234"/>
                    </a:lnTo>
                    <a:lnTo>
                      <a:pt x="21709" y="24811"/>
                    </a:lnTo>
                    <a:lnTo>
                      <a:pt x="21568" y="24599"/>
                    </a:lnTo>
                    <a:lnTo>
                      <a:pt x="21568" y="24529"/>
                    </a:lnTo>
                    <a:lnTo>
                      <a:pt x="21568" y="24388"/>
                    </a:lnTo>
                    <a:lnTo>
                      <a:pt x="21991" y="24670"/>
                    </a:lnTo>
                    <a:lnTo>
                      <a:pt x="22837" y="25093"/>
                    </a:lnTo>
                    <a:lnTo>
                      <a:pt x="23189" y="25234"/>
                    </a:lnTo>
                    <a:lnTo>
                      <a:pt x="23542" y="25234"/>
                    </a:lnTo>
                    <a:lnTo>
                      <a:pt x="23612" y="25163"/>
                    </a:lnTo>
                    <a:lnTo>
                      <a:pt x="23683" y="25093"/>
                    </a:lnTo>
                    <a:lnTo>
                      <a:pt x="23683" y="24881"/>
                    </a:lnTo>
                    <a:lnTo>
                      <a:pt x="23683" y="24670"/>
                    </a:lnTo>
                    <a:lnTo>
                      <a:pt x="23471" y="24317"/>
                    </a:lnTo>
                    <a:lnTo>
                      <a:pt x="23260" y="24106"/>
                    </a:lnTo>
                    <a:lnTo>
                      <a:pt x="22907" y="24035"/>
                    </a:lnTo>
                    <a:lnTo>
                      <a:pt x="22555" y="23965"/>
                    </a:lnTo>
                    <a:lnTo>
                      <a:pt x="21780" y="23965"/>
                    </a:lnTo>
                    <a:lnTo>
                      <a:pt x="21498" y="23894"/>
                    </a:lnTo>
                    <a:lnTo>
                      <a:pt x="21216" y="23753"/>
                    </a:lnTo>
                    <a:lnTo>
                      <a:pt x="22203" y="23472"/>
                    </a:lnTo>
                    <a:lnTo>
                      <a:pt x="22907" y="23260"/>
                    </a:lnTo>
                    <a:lnTo>
                      <a:pt x="23542" y="23049"/>
                    </a:lnTo>
                    <a:lnTo>
                      <a:pt x="24035" y="22767"/>
                    </a:lnTo>
                    <a:lnTo>
                      <a:pt x="24176" y="22626"/>
                    </a:lnTo>
                    <a:lnTo>
                      <a:pt x="24247" y="22555"/>
                    </a:lnTo>
                    <a:lnTo>
                      <a:pt x="24176" y="22414"/>
                    </a:lnTo>
                    <a:lnTo>
                      <a:pt x="23965" y="22344"/>
                    </a:lnTo>
                    <a:lnTo>
                      <a:pt x="23612" y="22273"/>
                    </a:lnTo>
                    <a:lnTo>
                      <a:pt x="23119" y="22203"/>
                    </a:lnTo>
                    <a:lnTo>
                      <a:pt x="22837" y="22203"/>
                    </a:lnTo>
                    <a:lnTo>
                      <a:pt x="22485" y="22344"/>
                    </a:lnTo>
                    <a:lnTo>
                      <a:pt x="22132" y="22555"/>
                    </a:lnTo>
                    <a:lnTo>
                      <a:pt x="21850" y="22767"/>
                    </a:lnTo>
                    <a:lnTo>
                      <a:pt x="21286" y="23190"/>
                    </a:lnTo>
                    <a:lnTo>
                      <a:pt x="21004" y="23331"/>
                    </a:lnTo>
                    <a:lnTo>
                      <a:pt x="20723" y="23331"/>
                    </a:lnTo>
                    <a:lnTo>
                      <a:pt x="20300" y="23260"/>
                    </a:lnTo>
                    <a:lnTo>
                      <a:pt x="19806" y="23049"/>
                    </a:lnTo>
                    <a:lnTo>
                      <a:pt x="18749" y="22485"/>
                    </a:lnTo>
                    <a:lnTo>
                      <a:pt x="17692" y="21921"/>
                    </a:lnTo>
                    <a:lnTo>
                      <a:pt x="17198" y="21639"/>
                    </a:lnTo>
                    <a:lnTo>
                      <a:pt x="16775" y="21498"/>
                    </a:lnTo>
                    <a:lnTo>
                      <a:pt x="17833" y="21568"/>
                    </a:lnTo>
                    <a:lnTo>
                      <a:pt x="19313" y="21639"/>
                    </a:lnTo>
                    <a:lnTo>
                      <a:pt x="20088" y="21568"/>
                    </a:lnTo>
                    <a:lnTo>
                      <a:pt x="20723" y="21498"/>
                    </a:lnTo>
                    <a:lnTo>
                      <a:pt x="20934" y="21357"/>
                    </a:lnTo>
                    <a:lnTo>
                      <a:pt x="21145" y="21216"/>
                    </a:lnTo>
                    <a:lnTo>
                      <a:pt x="21216" y="21075"/>
                    </a:lnTo>
                    <a:lnTo>
                      <a:pt x="21286" y="20864"/>
                    </a:lnTo>
                    <a:lnTo>
                      <a:pt x="21216" y="20582"/>
                    </a:lnTo>
                    <a:lnTo>
                      <a:pt x="21075" y="20441"/>
                    </a:lnTo>
                    <a:lnTo>
                      <a:pt x="20863" y="20300"/>
                    </a:lnTo>
                    <a:lnTo>
                      <a:pt x="20582" y="20159"/>
                    </a:lnTo>
                    <a:lnTo>
                      <a:pt x="19806" y="20088"/>
                    </a:lnTo>
                    <a:lnTo>
                      <a:pt x="18890" y="20159"/>
                    </a:lnTo>
                    <a:lnTo>
                      <a:pt x="17974" y="20229"/>
                    </a:lnTo>
                    <a:lnTo>
                      <a:pt x="17128" y="20370"/>
                    </a:lnTo>
                    <a:lnTo>
                      <a:pt x="16000" y="20582"/>
                    </a:lnTo>
                    <a:lnTo>
                      <a:pt x="14731" y="20864"/>
                    </a:lnTo>
                    <a:lnTo>
                      <a:pt x="13463" y="21075"/>
                    </a:lnTo>
                    <a:lnTo>
                      <a:pt x="12758" y="21146"/>
                    </a:lnTo>
                    <a:lnTo>
                      <a:pt x="12194" y="21146"/>
                    </a:lnTo>
                    <a:lnTo>
                      <a:pt x="11630" y="21005"/>
                    </a:lnTo>
                    <a:lnTo>
                      <a:pt x="11066" y="20723"/>
                    </a:lnTo>
                    <a:lnTo>
                      <a:pt x="10361" y="20159"/>
                    </a:lnTo>
                    <a:lnTo>
                      <a:pt x="9657" y="19383"/>
                    </a:lnTo>
                    <a:lnTo>
                      <a:pt x="8952" y="18538"/>
                    </a:lnTo>
                    <a:lnTo>
                      <a:pt x="8317" y="17621"/>
                    </a:lnTo>
                    <a:lnTo>
                      <a:pt x="6978" y="15718"/>
                    </a:lnTo>
                    <a:lnTo>
                      <a:pt x="6344" y="14872"/>
                    </a:lnTo>
                    <a:lnTo>
                      <a:pt x="5780" y="14097"/>
                    </a:lnTo>
                    <a:lnTo>
                      <a:pt x="5780" y="14097"/>
                    </a:lnTo>
                    <a:lnTo>
                      <a:pt x="6203" y="14168"/>
                    </a:lnTo>
                    <a:lnTo>
                      <a:pt x="6696" y="14238"/>
                    </a:lnTo>
                    <a:lnTo>
                      <a:pt x="7613" y="14238"/>
                    </a:lnTo>
                    <a:lnTo>
                      <a:pt x="8529" y="14309"/>
                    </a:lnTo>
                    <a:lnTo>
                      <a:pt x="8952" y="14379"/>
                    </a:lnTo>
                    <a:lnTo>
                      <a:pt x="9375" y="14450"/>
                    </a:lnTo>
                    <a:lnTo>
                      <a:pt x="9798" y="14731"/>
                    </a:lnTo>
                    <a:lnTo>
                      <a:pt x="10291" y="14943"/>
                    </a:lnTo>
                    <a:lnTo>
                      <a:pt x="11207" y="15648"/>
                    </a:lnTo>
                    <a:lnTo>
                      <a:pt x="12053" y="16282"/>
                    </a:lnTo>
                    <a:lnTo>
                      <a:pt x="12546" y="16564"/>
                    </a:lnTo>
                    <a:lnTo>
                      <a:pt x="13040" y="16846"/>
                    </a:lnTo>
                    <a:lnTo>
                      <a:pt x="13745" y="17128"/>
                    </a:lnTo>
                    <a:lnTo>
                      <a:pt x="14238" y="17339"/>
                    </a:lnTo>
                    <a:lnTo>
                      <a:pt x="14731" y="17410"/>
                    </a:lnTo>
                    <a:lnTo>
                      <a:pt x="15154" y="17480"/>
                    </a:lnTo>
                    <a:lnTo>
                      <a:pt x="15295" y="17410"/>
                    </a:lnTo>
                    <a:lnTo>
                      <a:pt x="15436" y="17339"/>
                    </a:lnTo>
                    <a:lnTo>
                      <a:pt x="15507" y="17198"/>
                    </a:lnTo>
                    <a:lnTo>
                      <a:pt x="15507" y="17057"/>
                    </a:lnTo>
                    <a:lnTo>
                      <a:pt x="15507" y="16846"/>
                    </a:lnTo>
                    <a:lnTo>
                      <a:pt x="15436" y="16564"/>
                    </a:lnTo>
                    <a:lnTo>
                      <a:pt x="15295" y="16353"/>
                    </a:lnTo>
                    <a:lnTo>
                      <a:pt x="15154" y="16212"/>
                    </a:lnTo>
                    <a:lnTo>
                      <a:pt x="14731" y="15930"/>
                    </a:lnTo>
                    <a:lnTo>
                      <a:pt x="14238" y="15648"/>
                    </a:lnTo>
                    <a:lnTo>
                      <a:pt x="13604" y="15436"/>
                    </a:lnTo>
                    <a:lnTo>
                      <a:pt x="12335" y="14943"/>
                    </a:lnTo>
                    <a:lnTo>
                      <a:pt x="11419" y="14591"/>
                    </a:lnTo>
                    <a:lnTo>
                      <a:pt x="14238" y="14802"/>
                    </a:lnTo>
                    <a:lnTo>
                      <a:pt x="14661" y="15577"/>
                    </a:lnTo>
                    <a:lnTo>
                      <a:pt x="15295" y="15930"/>
                    </a:lnTo>
                    <a:lnTo>
                      <a:pt x="16000" y="16353"/>
                    </a:lnTo>
                    <a:lnTo>
                      <a:pt x="16423" y="16494"/>
                    </a:lnTo>
                    <a:lnTo>
                      <a:pt x="16775" y="16635"/>
                    </a:lnTo>
                    <a:lnTo>
                      <a:pt x="17198" y="16635"/>
                    </a:lnTo>
                    <a:lnTo>
                      <a:pt x="17551" y="16564"/>
                    </a:lnTo>
                    <a:lnTo>
                      <a:pt x="18044" y="16423"/>
                    </a:lnTo>
                    <a:lnTo>
                      <a:pt x="18326" y="16212"/>
                    </a:lnTo>
                    <a:lnTo>
                      <a:pt x="18538" y="16071"/>
                    </a:lnTo>
                    <a:lnTo>
                      <a:pt x="18538" y="15930"/>
                    </a:lnTo>
                    <a:lnTo>
                      <a:pt x="18467" y="15859"/>
                    </a:lnTo>
                    <a:lnTo>
                      <a:pt x="18326" y="15718"/>
                    </a:lnTo>
                    <a:lnTo>
                      <a:pt x="17833" y="15577"/>
                    </a:lnTo>
                    <a:lnTo>
                      <a:pt x="16423" y="15225"/>
                    </a:lnTo>
                    <a:lnTo>
                      <a:pt x="15859" y="15013"/>
                    </a:lnTo>
                    <a:lnTo>
                      <a:pt x="15648" y="14943"/>
                    </a:lnTo>
                    <a:lnTo>
                      <a:pt x="15507" y="14802"/>
                    </a:lnTo>
                    <a:lnTo>
                      <a:pt x="16212" y="14802"/>
                    </a:lnTo>
                    <a:lnTo>
                      <a:pt x="16775" y="14731"/>
                    </a:lnTo>
                    <a:lnTo>
                      <a:pt x="17057" y="14591"/>
                    </a:lnTo>
                    <a:lnTo>
                      <a:pt x="17128" y="14520"/>
                    </a:lnTo>
                    <a:lnTo>
                      <a:pt x="17198" y="14379"/>
                    </a:lnTo>
                    <a:lnTo>
                      <a:pt x="17128" y="14309"/>
                    </a:lnTo>
                    <a:lnTo>
                      <a:pt x="17057" y="14168"/>
                    </a:lnTo>
                    <a:lnTo>
                      <a:pt x="16705" y="14027"/>
                    </a:lnTo>
                    <a:lnTo>
                      <a:pt x="16141" y="13886"/>
                    </a:lnTo>
                    <a:lnTo>
                      <a:pt x="15366" y="13815"/>
                    </a:lnTo>
                    <a:lnTo>
                      <a:pt x="15507" y="13674"/>
                    </a:lnTo>
                    <a:lnTo>
                      <a:pt x="15718" y="13533"/>
                    </a:lnTo>
                    <a:lnTo>
                      <a:pt x="16282" y="13181"/>
                    </a:lnTo>
                    <a:lnTo>
                      <a:pt x="16846" y="12969"/>
                    </a:lnTo>
                    <a:lnTo>
                      <a:pt x="17057" y="12899"/>
                    </a:lnTo>
                    <a:lnTo>
                      <a:pt x="17198" y="12899"/>
                    </a:lnTo>
                    <a:lnTo>
                      <a:pt x="16634" y="12617"/>
                    </a:lnTo>
                    <a:lnTo>
                      <a:pt x="16212" y="12546"/>
                    </a:lnTo>
                    <a:lnTo>
                      <a:pt x="15789" y="12687"/>
                    </a:lnTo>
                    <a:lnTo>
                      <a:pt x="15507" y="12828"/>
                    </a:lnTo>
                    <a:lnTo>
                      <a:pt x="14943" y="13392"/>
                    </a:lnTo>
                    <a:lnTo>
                      <a:pt x="14661" y="13604"/>
                    </a:lnTo>
                    <a:lnTo>
                      <a:pt x="14308" y="13745"/>
                    </a:lnTo>
                    <a:lnTo>
                      <a:pt x="13886" y="13815"/>
                    </a:lnTo>
                    <a:lnTo>
                      <a:pt x="13463" y="13886"/>
                    </a:lnTo>
                    <a:lnTo>
                      <a:pt x="12476" y="13815"/>
                    </a:lnTo>
                    <a:lnTo>
                      <a:pt x="11560" y="13745"/>
                    </a:lnTo>
                    <a:lnTo>
                      <a:pt x="10643" y="13674"/>
                    </a:lnTo>
                    <a:lnTo>
                      <a:pt x="11701" y="13251"/>
                    </a:lnTo>
                    <a:lnTo>
                      <a:pt x="12405" y="12969"/>
                    </a:lnTo>
                    <a:lnTo>
                      <a:pt x="13040" y="12687"/>
                    </a:lnTo>
                    <a:lnTo>
                      <a:pt x="13533" y="12335"/>
                    </a:lnTo>
                    <a:lnTo>
                      <a:pt x="13674" y="12124"/>
                    </a:lnTo>
                    <a:lnTo>
                      <a:pt x="13745" y="11983"/>
                    </a:lnTo>
                    <a:lnTo>
                      <a:pt x="13745" y="11771"/>
                    </a:lnTo>
                    <a:lnTo>
                      <a:pt x="13674" y="11560"/>
                    </a:lnTo>
                    <a:lnTo>
                      <a:pt x="13392" y="11348"/>
                    </a:lnTo>
                    <a:lnTo>
                      <a:pt x="13040" y="11207"/>
                    </a:lnTo>
                    <a:lnTo>
                      <a:pt x="12899" y="11137"/>
                    </a:lnTo>
                    <a:lnTo>
                      <a:pt x="12687" y="11137"/>
                    </a:lnTo>
                    <a:lnTo>
                      <a:pt x="12264" y="11348"/>
                    </a:lnTo>
                    <a:lnTo>
                      <a:pt x="11771" y="11701"/>
                    </a:lnTo>
                    <a:lnTo>
                      <a:pt x="11207" y="12194"/>
                    </a:lnTo>
                    <a:lnTo>
                      <a:pt x="10220" y="13110"/>
                    </a:lnTo>
                    <a:lnTo>
                      <a:pt x="9798" y="13463"/>
                    </a:lnTo>
                    <a:lnTo>
                      <a:pt x="9445" y="13604"/>
                    </a:lnTo>
                    <a:lnTo>
                      <a:pt x="8881" y="13745"/>
                    </a:lnTo>
                    <a:lnTo>
                      <a:pt x="7190" y="13745"/>
                    </a:lnTo>
                    <a:lnTo>
                      <a:pt x="6626" y="13674"/>
                    </a:lnTo>
                    <a:lnTo>
                      <a:pt x="6203" y="13533"/>
                    </a:lnTo>
                    <a:lnTo>
                      <a:pt x="5780" y="13392"/>
                    </a:lnTo>
                    <a:lnTo>
                      <a:pt x="5357" y="13181"/>
                    </a:lnTo>
                    <a:lnTo>
                      <a:pt x="5005" y="12969"/>
                    </a:lnTo>
                    <a:lnTo>
                      <a:pt x="4300" y="12335"/>
                    </a:lnTo>
                    <a:lnTo>
                      <a:pt x="3665" y="11630"/>
                    </a:lnTo>
                    <a:lnTo>
                      <a:pt x="3102" y="10784"/>
                    </a:lnTo>
                    <a:lnTo>
                      <a:pt x="2608" y="9868"/>
                    </a:lnTo>
                    <a:lnTo>
                      <a:pt x="2115" y="8952"/>
                    </a:lnTo>
                    <a:lnTo>
                      <a:pt x="1762" y="8035"/>
                    </a:lnTo>
                    <a:lnTo>
                      <a:pt x="1621" y="7542"/>
                    </a:lnTo>
                    <a:lnTo>
                      <a:pt x="1410" y="6485"/>
                    </a:lnTo>
                    <a:lnTo>
                      <a:pt x="987" y="3665"/>
                    </a:lnTo>
                    <a:lnTo>
                      <a:pt x="846" y="2256"/>
                    </a:lnTo>
                    <a:lnTo>
                      <a:pt x="776" y="1058"/>
                    </a:lnTo>
                    <a:lnTo>
                      <a:pt x="776" y="564"/>
                    </a:lnTo>
                    <a:lnTo>
                      <a:pt x="846" y="282"/>
                    </a:lnTo>
                    <a:lnTo>
                      <a:pt x="917" y="71"/>
                    </a:lnTo>
                    <a:lnTo>
                      <a:pt x="987" y="0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7" name="Google Shape;257;p5"/>
              <p:cNvSpPr/>
              <p:nvPr/>
            </p:nvSpPr>
            <p:spPr>
              <a:xfrm>
                <a:off x="3501600" y="4357925"/>
                <a:ext cx="151575" cy="297825"/>
              </a:xfrm>
              <a:custGeom>
                <a:rect b="b" l="l" r="r" t="t"/>
                <a:pathLst>
                  <a:path extrusionOk="0" h="11913" w="6063">
                    <a:moveTo>
                      <a:pt x="4935" y="0"/>
                    </a:moveTo>
                    <a:lnTo>
                      <a:pt x="3737" y="1410"/>
                    </a:lnTo>
                    <a:lnTo>
                      <a:pt x="3314" y="2326"/>
                    </a:lnTo>
                    <a:lnTo>
                      <a:pt x="2891" y="3243"/>
                    </a:lnTo>
                    <a:lnTo>
                      <a:pt x="2609" y="4230"/>
                    </a:lnTo>
                    <a:lnTo>
                      <a:pt x="2397" y="5216"/>
                    </a:lnTo>
                    <a:lnTo>
                      <a:pt x="1833" y="6908"/>
                    </a:lnTo>
                    <a:lnTo>
                      <a:pt x="1270" y="8459"/>
                    </a:lnTo>
                    <a:lnTo>
                      <a:pt x="494" y="9939"/>
                    </a:lnTo>
                    <a:lnTo>
                      <a:pt x="142" y="10855"/>
                    </a:lnTo>
                    <a:lnTo>
                      <a:pt x="1" y="11137"/>
                    </a:lnTo>
                    <a:lnTo>
                      <a:pt x="71" y="11348"/>
                    </a:lnTo>
                    <a:lnTo>
                      <a:pt x="353" y="11419"/>
                    </a:lnTo>
                    <a:lnTo>
                      <a:pt x="635" y="11348"/>
                    </a:lnTo>
                    <a:lnTo>
                      <a:pt x="847" y="11137"/>
                    </a:lnTo>
                    <a:lnTo>
                      <a:pt x="988" y="10785"/>
                    </a:lnTo>
                    <a:lnTo>
                      <a:pt x="917" y="11207"/>
                    </a:lnTo>
                    <a:lnTo>
                      <a:pt x="917" y="11348"/>
                    </a:lnTo>
                    <a:lnTo>
                      <a:pt x="988" y="11419"/>
                    </a:lnTo>
                    <a:lnTo>
                      <a:pt x="1058" y="11489"/>
                    </a:lnTo>
                    <a:lnTo>
                      <a:pt x="1129" y="11489"/>
                    </a:lnTo>
                    <a:lnTo>
                      <a:pt x="1411" y="11348"/>
                    </a:lnTo>
                    <a:lnTo>
                      <a:pt x="1904" y="10996"/>
                    </a:lnTo>
                    <a:lnTo>
                      <a:pt x="2045" y="10855"/>
                    </a:lnTo>
                    <a:lnTo>
                      <a:pt x="2045" y="10714"/>
                    </a:lnTo>
                    <a:lnTo>
                      <a:pt x="2468" y="10503"/>
                    </a:lnTo>
                    <a:lnTo>
                      <a:pt x="2609" y="10503"/>
                    </a:lnTo>
                    <a:lnTo>
                      <a:pt x="2750" y="10573"/>
                    </a:lnTo>
                    <a:lnTo>
                      <a:pt x="2891" y="10644"/>
                    </a:lnTo>
                    <a:lnTo>
                      <a:pt x="2961" y="10785"/>
                    </a:lnTo>
                    <a:lnTo>
                      <a:pt x="3102" y="11278"/>
                    </a:lnTo>
                    <a:lnTo>
                      <a:pt x="3314" y="11630"/>
                    </a:lnTo>
                    <a:lnTo>
                      <a:pt x="3596" y="11842"/>
                    </a:lnTo>
                    <a:lnTo>
                      <a:pt x="3807" y="11912"/>
                    </a:lnTo>
                    <a:lnTo>
                      <a:pt x="4159" y="11771"/>
                    </a:lnTo>
                    <a:lnTo>
                      <a:pt x="4159" y="11630"/>
                    </a:lnTo>
                    <a:lnTo>
                      <a:pt x="4018" y="11278"/>
                    </a:lnTo>
                    <a:lnTo>
                      <a:pt x="3525" y="10503"/>
                    </a:lnTo>
                    <a:lnTo>
                      <a:pt x="3032" y="9586"/>
                    </a:lnTo>
                    <a:lnTo>
                      <a:pt x="2891" y="9234"/>
                    </a:lnTo>
                    <a:lnTo>
                      <a:pt x="2820" y="8881"/>
                    </a:lnTo>
                    <a:lnTo>
                      <a:pt x="3032" y="8952"/>
                    </a:lnTo>
                    <a:lnTo>
                      <a:pt x="3173" y="9022"/>
                    </a:lnTo>
                    <a:lnTo>
                      <a:pt x="3525" y="9304"/>
                    </a:lnTo>
                    <a:lnTo>
                      <a:pt x="3807" y="9727"/>
                    </a:lnTo>
                    <a:lnTo>
                      <a:pt x="4018" y="10150"/>
                    </a:lnTo>
                    <a:lnTo>
                      <a:pt x="4300" y="10644"/>
                    </a:lnTo>
                    <a:lnTo>
                      <a:pt x="4512" y="10996"/>
                    </a:lnTo>
                    <a:lnTo>
                      <a:pt x="4794" y="11207"/>
                    </a:lnTo>
                    <a:lnTo>
                      <a:pt x="4935" y="11278"/>
                    </a:lnTo>
                    <a:lnTo>
                      <a:pt x="5146" y="11278"/>
                    </a:lnTo>
                    <a:lnTo>
                      <a:pt x="5499" y="11137"/>
                    </a:lnTo>
                    <a:lnTo>
                      <a:pt x="5781" y="10926"/>
                    </a:lnTo>
                    <a:lnTo>
                      <a:pt x="5851" y="10714"/>
                    </a:lnTo>
                    <a:lnTo>
                      <a:pt x="5851" y="10362"/>
                    </a:lnTo>
                    <a:lnTo>
                      <a:pt x="5781" y="10080"/>
                    </a:lnTo>
                    <a:lnTo>
                      <a:pt x="5640" y="9727"/>
                    </a:lnTo>
                    <a:lnTo>
                      <a:pt x="5358" y="9163"/>
                    </a:lnTo>
                    <a:lnTo>
                      <a:pt x="5146" y="8881"/>
                    </a:lnTo>
                    <a:lnTo>
                      <a:pt x="4794" y="8600"/>
                    </a:lnTo>
                    <a:lnTo>
                      <a:pt x="4018" y="8106"/>
                    </a:lnTo>
                    <a:lnTo>
                      <a:pt x="3314" y="7754"/>
                    </a:lnTo>
                    <a:lnTo>
                      <a:pt x="3032" y="7613"/>
                    </a:lnTo>
                    <a:lnTo>
                      <a:pt x="2961" y="7472"/>
                    </a:lnTo>
                    <a:lnTo>
                      <a:pt x="2820" y="7049"/>
                    </a:lnTo>
                    <a:lnTo>
                      <a:pt x="2891" y="6485"/>
                    </a:lnTo>
                    <a:lnTo>
                      <a:pt x="3032" y="5851"/>
                    </a:lnTo>
                    <a:lnTo>
                      <a:pt x="3173" y="5146"/>
                    </a:lnTo>
                    <a:lnTo>
                      <a:pt x="3666" y="3807"/>
                    </a:lnTo>
                    <a:lnTo>
                      <a:pt x="4018" y="2820"/>
                    </a:lnTo>
                    <a:lnTo>
                      <a:pt x="4300" y="4018"/>
                    </a:lnTo>
                    <a:lnTo>
                      <a:pt x="4512" y="4793"/>
                    </a:lnTo>
                    <a:lnTo>
                      <a:pt x="4794" y="5569"/>
                    </a:lnTo>
                    <a:lnTo>
                      <a:pt x="5146" y="6203"/>
                    </a:lnTo>
                    <a:lnTo>
                      <a:pt x="5287" y="6344"/>
                    </a:lnTo>
                    <a:lnTo>
                      <a:pt x="5428" y="6485"/>
                    </a:lnTo>
                    <a:lnTo>
                      <a:pt x="5569" y="6485"/>
                    </a:lnTo>
                    <a:lnTo>
                      <a:pt x="5781" y="6344"/>
                    </a:lnTo>
                    <a:lnTo>
                      <a:pt x="5922" y="6062"/>
                    </a:lnTo>
                    <a:lnTo>
                      <a:pt x="6062" y="5639"/>
                    </a:lnTo>
                    <a:lnTo>
                      <a:pt x="6062" y="5428"/>
                    </a:lnTo>
                    <a:lnTo>
                      <a:pt x="5922" y="5075"/>
                    </a:lnTo>
                    <a:lnTo>
                      <a:pt x="5569" y="4159"/>
                    </a:lnTo>
                    <a:lnTo>
                      <a:pt x="5146" y="3313"/>
                    </a:lnTo>
                    <a:lnTo>
                      <a:pt x="4935" y="2679"/>
                    </a:lnTo>
                    <a:lnTo>
                      <a:pt x="4794" y="1974"/>
                    </a:lnTo>
                    <a:lnTo>
                      <a:pt x="4723" y="1340"/>
                    </a:lnTo>
                    <a:lnTo>
                      <a:pt x="4794" y="776"/>
                    </a:lnTo>
                    <a:lnTo>
                      <a:pt x="4935" y="0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8" name="Google Shape;258;p5"/>
              <p:cNvSpPr/>
              <p:nvPr/>
            </p:nvSpPr>
            <p:spPr>
              <a:xfrm>
                <a:off x="3487525" y="4421350"/>
                <a:ext cx="82825" cy="112800"/>
              </a:xfrm>
              <a:custGeom>
                <a:rect b="b" l="l" r="r" t="t"/>
                <a:pathLst>
                  <a:path extrusionOk="0" h="4512" w="3313">
                    <a:moveTo>
                      <a:pt x="3031" y="1"/>
                    </a:moveTo>
                    <a:lnTo>
                      <a:pt x="2749" y="71"/>
                    </a:lnTo>
                    <a:lnTo>
                      <a:pt x="2326" y="353"/>
                    </a:lnTo>
                    <a:lnTo>
                      <a:pt x="1762" y="776"/>
                    </a:lnTo>
                    <a:lnTo>
                      <a:pt x="1269" y="1199"/>
                    </a:lnTo>
                    <a:lnTo>
                      <a:pt x="705" y="1833"/>
                    </a:lnTo>
                    <a:lnTo>
                      <a:pt x="282" y="2468"/>
                    </a:lnTo>
                    <a:lnTo>
                      <a:pt x="70" y="2750"/>
                    </a:lnTo>
                    <a:lnTo>
                      <a:pt x="0" y="3032"/>
                    </a:lnTo>
                    <a:lnTo>
                      <a:pt x="0" y="3596"/>
                    </a:lnTo>
                    <a:lnTo>
                      <a:pt x="70" y="3878"/>
                    </a:lnTo>
                    <a:lnTo>
                      <a:pt x="211" y="4230"/>
                    </a:lnTo>
                    <a:lnTo>
                      <a:pt x="352" y="4441"/>
                    </a:lnTo>
                    <a:lnTo>
                      <a:pt x="423" y="4512"/>
                    </a:lnTo>
                    <a:lnTo>
                      <a:pt x="634" y="4512"/>
                    </a:lnTo>
                    <a:lnTo>
                      <a:pt x="775" y="4371"/>
                    </a:lnTo>
                    <a:lnTo>
                      <a:pt x="987" y="4018"/>
                    </a:lnTo>
                    <a:lnTo>
                      <a:pt x="1903" y="2609"/>
                    </a:lnTo>
                    <a:lnTo>
                      <a:pt x="2467" y="1693"/>
                    </a:lnTo>
                    <a:lnTo>
                      <a:pt x="2960" y="917"/>
                    </a:lnTo>
                    <a:lnTo>
                      <a:pt x="3242" y="283"/>
                    </a:lnTo>
                    <a:lnTo>
                      <a:pt x="3313" y="71"/>
                    </a:lnTo>
                    <a:lnTo>
                      <a:pt x="3242" y="1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59" name="Google Shape;259;p5"/>
              <p:cNvSpPr/>
              <p:nvPr/>
            </p:nvSpPr>
            <p:spPr>
              <a:xfrm>
                <a:off x="3621425" y="4657475"/>
                <a:ext cx="89900" cy="84625"/>
              </a:xfrm>
              <a:custGeom>
                <a:rect b="b" l="l" r="r" t="t"/>
                <a:pathLst>
                  <a:path extrusionOk="0" h="3385" w="3596">
                    <a:moveTo>
                      <a:pt x="3595" y="1"/>
                    </a:moveTo>
                    <a:lnTo>
                      <a:pt x="3102" y="71"/>
                    </a:lnTo>
                    <a:lnTo>
                      <a:pt x="2538" y="283"/>
                    </a:lnTo>
                    <a:lnTo>
                      <a:pt x="2045" y="565"/>
                    </a:lnTo>
                    <a:lnTo>
                      <a:pt x="1551" y="917"/>
                    </a:lnTo>
                    <a:lnTo>
                      <a:pt x="1058" y="1340"/>
                    </a:lnTo>
                    <a:lnTo>
                      <a:pt x="635" y="1763"/>
                    </a:lnTo>
                    <a:lnTo>
                      <a:pt x="353" y="2256"/>
                    </a:lnTo>
                    <a:lnTo>
                      <a:pt x="142" y="2679"/>
                    </a:lnTo>
                    <a:lnTo>
                      <a:pt x="1" y="2961"/>
                    </a:lnTo>
                    <a:lnTo>
                      <a:pt x="1" y="3173"/>
                    </a:lnTo>
                    <a:lnTo>
                      <a:pt x="1" y="3314"/>
                    </a:lnTo>
                    <a:lnTo>
                      <a:pt x="71" y="3384"/>
                    </a:lnTo>
                    <a:lnTo>
                      <a:pt x="353" y="3384"/>
                    </a:lnTo>
                    <a:lnTo>
                      <a:pt x="706" y="3173"/>
                    </a:lnTo>
                    <a:lnTo>
                      <a:pt x="1410" y="2609"/>
                    </a:lnTo>
                    <a:lnTo>
                      <a:pt x="1692" y="2397"/>
                    </a:lnTo>
                    <a:lnTo>
                      <a:pt x="2115" y="1904"/>
                    </a:lnTo>
                    <a:lnTo>
                      <a:pt x="2609" y="1058"/>
                    </a:lnTo>
                    <a:lnTo>
                      <a:pt x="3173" y="353"/>
                    </a:lnTo>
                    <a:lnTo>
                      <a:pt x="3384" y="142"/>
                    </a:lnTo>
                    <a:lnTo>
                      <a:pt x="3595" y="1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260" name="Google Shape;260;p5"/>
            <p:cNvSpPr/>
            <p:nvPr/>
          </p:nvSpPr>
          <p:spPr>
            <a:xfrm>
              <a:off x="1660700" y="3957925"/>
              <a:ext cx="244950" cy="246725"/>
            </a:xfrm>
            <a:custGeom>
              <a:rect b="b" l="l" r="r" t="t"/>
              <a:pathLst>
                <a:path extrusionOk="0" h="9869" w="9798">
                  <a:moveTo>
                    <a:pt x="4582" y="635"/>
                  </a:moveTo>
                  <a:lnTo>
                    <a:pt x="4864" y="705"/>
                  </a:lnTo>
                  <a:lnTo>
                    <a:pt x="5145" y="846"/>
                  </a:lnTo>
                  <a:lnTo>
                    <a:pt x="5357" y="1058"/>
                  </a:lnTo>
                  <a:lnTo>
                    <a:pt x="5498" y="1269"/>
                  </a:lnTo>
                  <a:lnTo>
                    <a:pt x="5568" y="1481"/>
                  </a:lnTo>
                  <a:lnTo>
                    <a:pt x="5568" y="1763"/>
                  </a:lnTo>
                  <a:lnTo>
                    <a:pt x="5568" y="2045"/>
                  </a:lnTo>
                  <a:lnTo>
                    <a:pt x="5357" y="2679"/>
                  </a:lnTo>
                  <a:lnTo>
                    <a:pt x="4864" y="3807"/>
                  </a:lnTo>
                  <a:lnTo>
                    <a:pt x="4723" y="4230"/>
                  </a:lnTo>
                  <a:lnTo>
                    <a:pt x="4652" y="4441"/>
                  </a:lnTo>
                  <a:lnTo>
                    <a:pt x="4723" y="4582"/>
                  </a:lnTo>
                  <a:lnTo>
                    <a:pt x="3736" y="3948"/>
                  </a:lnTo>
                  <a:lnTo>
                    <a:pt x="2890" y="3243"/>
                  </a:lnTo>
                  <a:lnTo>
                    <a:pt x="2679" y="3031"/>
                  </a:lnTo>
                  <a:lnTo>
                    <a:pt x="2538" y="2820"/>
                  </a:lnTo>
                  <a:lnTo>
                    <a:pt x="2467" y="2538"/>
                  </a:lnTo>
                  <a:lnTo>
                    <a:pt x="2467" y="2326"/>
                  </a:lnTo>
                  <a:lnTo>
                    <a:pt x="2538" y="2045"/>
                  </a:lnTo>
                  <a:lnTo>
                    <a:pt x="2608" y="1833"/>
                  </a:lnTo>
                  <a:lnTo>
                    <a:pt x="2890" y="1340"/>
                  </a:lnTo>
                  <a:lnTo>
                    <a:pt x="3313" y="987"/>
                  </a:lnTo>
                  <a:lnTo>
                    <a:pt x="3806" y="705"/>
                  </a:lnTo>
                  <a:lnTo>
                    <a:pt x="4370" y="635"/>
                  </a:lnTo>
                  <a:close/>
                  <a:moveTo>
                    <a:pt x="7753" y="2820"/>
                  </a:moveTo>
                  <a:lnTo>
                    <a:pt x="8106" y="2890"/>
                  </a:lnTo>
                  <a:lnTo>
                    <a:pt x="8388" y="2961"/>
                  </a:lnTo>
                  <a:lnTo>
                    <a:pt x="8599" y="3102"/>
                  </a:lnTo>
                  <a:lnTo>
                    <a:pt x="8740" y="3313"/>
                  </a:lnTo>
                  <a:lnTo>
                    <a:pt x="8881" y="3525"/>
                  </a:lnTo>
                  <a:lnTo>
                    <a:pt x="8952" y="3807"/>
                  </a:lnTo>
                  <a:lnTo>
                    <a:pt x="8952" y="4089"/>
                  </a:lnTo>
                  <a:lnTo>
                    <a:pt x="8952" y="4371"/>
                  </a:lnTo>
                  <a:lnTo>
                    <a:pt x="8952" y="4652"/>
                  </a:lnTo>
                  <a:lnTo>
                    <a:pt x="8811" y="4864"/>
                  </a:lnTo>
                  <a:lnTo>
                    <a:pt x="8740" y="5146"/>
                  </a:lnTo>
                  <a:lnTo>
                    <a:pt x="8529" y="5357"/>
                  </a:lnTo>
                  <a:lnTo>
                    <a:pt x="8317" y="5498"/>
                  </a:lnTo>
                  <a:lnTo>
                    <a:pt x="8106" y="5639"/>
                  </a:lnTo>
                  <a:lnTo>
                    <a:pt x="7824" y="5710"/>
                  </a:lnTo>
                  <a:lnTo>
                    <a:pt x="7471" y="5639"/>
                  </a:lnTo>
                  <a:lnTo>
                    <a:pt x="7049" y="5569"/>
                  </a:lnTo>
                  <a:lnTo>
                    <a:pt x="6696" y="5428"/>
                  </a:lnTo>
                  <a:lnTo>
                    <a:pt x="6414" y="5287"/>
                  </a:lnTo>
                  <a:lnTo>
                    <a:pt x="6203" y="5075"/>
                  </a:lnTo>
                  <a:lnTo>
                    <a:pt x="6132" y="4864"/>
                  </a:lnTo>
                  <a:lnTo>
                    <a:pt x="5991" y="4582"/>
                  </a:lnTo>
                  <a:lnTo>
                    <a:pt x="5991" y="4371"/>
                  </a:lnTo>
                  <a:lnTo>
                    <a:pt x="6062" y="4089"/>
                  </a:lnTo>
                  <a:lnTo>
                    <a:pt x="6132" y="3807"/>
                  </a:lnTo>
                  <a:lnTo>
                    <a:pt x="6273" y="3595"/>
                  </a:lnTo>
                  <a:lnTo>
                    <a:pt x="6414" y="3384"/>
                  </a:lnTo>
                  <a:lnTo>
                    <a:pt x="6626" y="3172"/>
                  </a:lnTo>
                  <a:lnTo>
                    <a:pt x="6908" y="3031"/>
                  </a:lnTo>
                  <a:lnTo>
                    <a:pt x="7189" y="2890"/>
                  </a:lnTo>
                  <a:lnTo>
                    <a:pt x="7471" y="2820"/>
                  </a:lnTo>
                  <a:close/>
                  <a:moveTo>
                    <a:pt x="5921" y="5992"/>
                  </a:moveTo>
                  <a:lnTo>
                    <a:pt x="6555" y="6133"/>
                  </a:lnTo>
                  <a:lnTo>
                    <a:pt x="7260" y="6415"/>
                  </a:lnTo>
                  <a:lnTo>
                    <a:pt x="7824" y="6767"/>
                  </a:lnTo>
                  <a:lnTo>
                    <a:pt x="8035" y="6978"/>
                  </a:lnTo>
                  <a:lnTo>
                    <a:pt x="8176" y="7190"/>
                  </a:lnTo>
                  <a:lnTo>
                    <a:pt x="8317" y="7401"/>
                  </a:lnTo>
                  <a:lnTo>
                    <a:pt x="8317" y="7613"/>
                  </a:lnTo>
                  <a:lnTo>
                    <a:pt x="8247" y="7824"/>
                  </a:lnTo>
                  <a:lnTo>
                    <a:pt x="8035" y="8036"/>
                  </a:lnTo>
                  <a:lnTo>
                    <a:pt x="7683" y="8318"/>
                  </a:lnTo>
                  <a:lnTo>
                    <a:pt x="7260" y="8529"/>
                  </a:lnTo>
                  <a:lnTo>
                    <a:pt x="6837" y="8670"/>
                  </a:lnTo>
                  <a:lnTo>
                    <a:pt x="6414" y="8741"/>
                  </a:lnTo>
                  <a:lnTo>
                    <a:pt x="5991" y="8741"/>
                  </a:lnTo>
                  <a:lnTo>
                    <a:pt x="5639" y="8670"/>
                  </a:lnTo>
                  <a:lnTo>
                    <a:pt x="5286" y="8529"/>
                  </a:lnTo>
                  <a:lnTo>
                    <a:pt x="4934" y="8388"/>
                  </a:lnTo>
                  <a:lnTo>
                    <a:pt x="4652" y="8177"/>
                  </a:lnTo>
                  <a:lnTo>
                    <a:pt x="4441" y="7965"/>
                  </a:lnTo>
                  <a:lnTo>
                    <a:pt x="4300" y="7683"/>
                  </a:lnTo>
                  <a:lnTo>
                    <a:pt x="4229" y="7401"/>
                  </a:lnTo>
                  <a:lnTo>
                    <a:pt x="4300" y="7119"/>
                  </a:lnTo>
                  <a:lnTo>
                    <a:pt x="4370" y="6767"/>
                  </a:lnTo>
                  <a:lnTo>
                    <a:pt x="4652" y="6415"/>
                  </a:lnTo>
                  <a:lnTo>
                    <a:pt x="5004" y="6062"/>
                  </a:lnTo>
                  <a:lnTo>
                    <a:pt x="5145" y="5992"/>
                  </a:lnTo>
                  <a:close/>
                  <a:moveTo>
                    <a:pt x="4229" y="5498"/>
                  </a:moveTo>
                  <a:lnTo>
                    <a:pt x="3877" y="6767"/>
                  </a:lnTo>
                  <a:lnTo>
                    <a:pt x="3313" y="7965"/>
                  </a:lnTo>
                  <a:lnTo>
                    <a:pt x="3031" y="8459"/>
                  </a:lnTo>
                  <a:lnTo>
                    <a:pt x="2608" y="8670"/>
                  </a:lnTo>
                  <a:lnTo>
                    <a:pt x="2256" y="8811"/>
                  </a:lnTo>
                  <a:lnTo>
                    <a:pt x="1903" y="8811"/>
                  </a:lnTo>
                  <a:lnTo>
                    <a:pt x="1551" y="8600"/>
                  </a:lnTo>
                  <a:lnTo>
                    <a:pt x="1269" y="8318"/>
                  </a:lnTo>
                  <a:lnTo>
                    <a:pt x="1057" y="7895"/>
                  </a:lnTo>
                  <a:lnTo>
                    <a:pt x="916" y="7401"/>
                  </a:lnTo>
                  <a:lnTo>
                    <a:pt x="916" y="6978"/>
                  </a:lnTo>
                  <a:lnTo>
                    <a:pt x="987" y="6697"/>
                  </a:lnTo>
                  <a:lnTo>
                    <a:pt x="1057" y="6415"/>
                  </a:lnTo>
                  <a:lnTo>
                    <a:pt x="1128" y="6203"/>
                  </a:lnTo>
                  <a:lnTo>
                    <a:pt x="1339" y="5992"/>
                  </a:lnTo>
                  <a:lnTo>
                    <a:pt x="1480" y="5851"/>
                  </a:lnTo>
                  <a:lnTo>
                    <a:pt x="1974" y="5639"/>
                  </a:lnTo>
                  <a:lnTo>
                    <a:pt x="2538" y="5498"/>
                  </a:lnTo>
                  <a:close/>
                  <a:moveTo>
                    <a:pt x="4652" y="0"/>
                  </a:moveTo>
                  <a:lnTo>
                    <a:pt x="4018" y="141"/>
                  </a:lnTo>
                  <a:lnTo>
                    <a:pt x="3383" y="423"/>
                  </a:lnTo>
                  <a:lnTo>
                    <a:pt x="2749" y="776"/>
                  </a:lnTo>
                  <a:lnTo>
                    <a:pt x="2185" y="1269"/>
                  </a:lnTo>
                  <a:lnTo>
                    <a:pt x="1833" y="1833"/>
                  </a:lnTo>
                  <a:lnTo>
                    <a:pt x="1692" y="2115"/>
                  </a:lnTo>
                  <a:lnTo>
                    <a:pt x="1551" y="2397"/>
                  </a:lnTo>
                  <a:lnTo>
                    <a:pt x="1551" y="2679"/>
                  </a:lnTo>
                  <a:lnTo>
                    <a:pt x="1551" y="3031"/>
                  </a:lnTo>
                  <a:lnTo>
                    <a:pt x="1692" y="3313"/>
                  </a:lnTo>
                  <a:lnTo>
                    <a:pt x="1833" y="3595"/>
                  </a:lnTo>
                  <a:lnTo>
                    <a:pt x="2044" y="3877"/>
                  </a:lnTo>
                  <a:lnTo>
                    <a:pt x="2397" y="4089"/>
                  </a:lnTo>
                  <a:lnTo>
                    <a:pt x="2820" y="4371"/>
                  </a:lnTo>
                  <a:lnTo>
                    <a:pt x="3313" y="4582"/>
                  </a:lnTo>
                  <a:lnTo>
                    <a:pt x="3947" y="4793"/>
                  </a:lnTo>
                  <a:lnTo>
                    <a:pt x="4652" y="4934"/>
                  </a:lnTo>
                  <a:lnTo>
                    <a:pt x="4511" y="5075"/>
                  </a:lnTo>
                  <a:lnTo>
                    <a:pt x="4300" y="5146"/>
                  </a:lnTo>
                  <a:lnTo>
                    <a:pt x="3736" y="5146"/>
                  </a:lnTo>
                  <a:lnTo>
                    <a:pt x="3031" y="5005"/>
                  </a:lnTo>
                  <a:lnTo>
                    <a:pt x="2256" y="4864"/>
                  </a:lnTo>
                  <a:lnTo>
                    <a:pt x="1480" y="4864"/>
                  </a:lnTo>
                  <a:lnTo>
                    <a:pt x="1128" y="5005"/>
                  </a:lnTo>
                  <a:lnTo>
                    <a:pt x="846" y="5146"/>
                  </a:lnTo>
                  <a:lnTo>
                    <a:pt x="564" y="5357"/>
                  </a:lnTo>
                  <a:lnTo>
                    <a:pt x="282" y="5710"/>
                  </a:lnTo>
                  <a:lnTo>
                    <a:pt x="141" y="6203"/>
                  </a:lnTo>
                  <a:lnTo>
                    <a:pt x="0" y="6767"/>
                  </a:lnTo>
                  <a:lnTo>
                    <a:pt x="0" y="7260"/>
                  </a:lnTo>
                  <a:lnTo>
                    <a:pt x="71" y="7683"/>
                  </a:lnTo>
                  <a:lnTo>
                    <a:pt x="141" y="8106"/>
                  </a:lnTo>
                  <a:lnTo>
                    <a:pt x="282" y="8459"/>
                  </a:lnTo>
                  <a:lnTo>
                    <a:pt x="494" y="8811"/>
                  </a:lnTo>
                  <a:lnTo>
                    <a:pt x="705" y="9093"/>
                  </a:lnTo>
                  <a:lnTo>
                    <a:pt x="987" y="9375"/>
                  </a:lnTo>
                  <a:lnTo>
                    <a:pt x="1269" y="9586"/>
                  </a:lnTo>
                  <a:lnTo>
                    <a:pt x="1621" y="9727"/>
                  </a:lnTo>
                  <a:lnTo>
                    <a:pt x="1974" y="9798"/>
                  </a:lnTo>
                  <a:lnTo>
                    <a:pt x="2326" y="9868"/>
                  </a:lnTo>
                  <a:lnTo>
                    <a:pt x="2679" y="9798"/>
                  </a:lnTo>
                  <a:lnTo>
                    <a:pt x="3031" y="9657"/>
                  </a:lnTo>
                  <a:lnTo>
                    <a:pt x="3383" y="9445"/>
                  </a:lnTo>
                  <a:lnTo>
                    <a:pt x="3736" y="9163"/>
                  </a:lnTo>
                  <a:lnTo>
                    <a:pt x="4018" y="8741"/>
                  </a:lnTo>
                  <a:lnTo>
                    <a:pt x="4018" y="8952"/>
                  </a:lnTo>
                  <a:lnTo>
                    <a:pt x="4088" y="9163"/>
                  </a:lnTo>
                  <a:lnTo>
                    <a:pt x="4229" y="9375"/>
                  </a:lnTo>
                  <a:lnTo>
                    <a:pt x="4300" y="9516"/>
                  </a:lnTo>
                  <a:lnTo>
                    <a:pt x="4723" y="9727"/>
                  </a:lnTo>
                  <a:lnTo>
                    <a:pt x="5145" y="9798"/>
                  </a:lnTo>
                  <a:lnTo>
                    <a:pt x="5709" y="9798"/>
                  </a:lnTo>
                  <a:lnTo>
                    <a:pt x="6273" y="9727"/>
                  </a:lnTo>
                  <a:lnTo>
                    <a:pt x="6837" y="9586"/>
                  </a:lnTo>
                  <a:lnTo>
                    <a:pt x="7401" y="9375"/>
                  </a:lnTo>
                  <a:lnTo>
                    <a:pt x="7965" y="9093"/>
                  </a:lnTo>
                  <a:lnTo>
                    <a:pt x="8458" y="8741"/>
                  </a:lnTo>
                  <a:lnTo>
                    <a:pt x="8811" y="8388"/>
                  </a:lnTo>
                  <a:lnTo>
                    <a:pt x="9093" y="7965"/>
                  </a:lnTo>
                  <a:lnTo>
                    <a:pt x="9234" y="7542"/>
                  </a:lnTo>
                  <a:lnTo>
                    <a:pt x="9234" y="7331"/>
                  </a:lnTo>
                  <a:lnTo>
                    <a:pt x="9163" y="7190"/>
                  </a:lnTo>
                  <a:lnTo>
                    <a:pt x="9093" y="6978"/>
                  </a:lnTo>
                  <a:lnTo>
                    <a:pt x="8952" y="6767"/>
                  </a:lnTo>
                  <a:lnTo>
                    <a:pt x="8740" y="6556"/>
                  </a:lnTo>
                  <a:lnTo>
                    <a:pt x="8458" y="6344"/>
                  </a:lnTo>
                  <a:lnTo>
                    <a:pt x="8811" y="6203"/>
                  </a:lnTo>
                  <a:lnTo>
                    <a:pt x="9093" y="5992"/>
                  </a:lnTo>
                  <a:lnTo>
                    <a:pt x="9374" y="5710"/>
                  </a:lnTo>
                  <a:lnTo>
                    <a:pt x="9515" y="5357"/>
                  </a:lnTo>
                  <a:lnTo>
                    <a:pt x="9656" y="5005"/>
                  </a:lnTo>
                  <a:lnTo>
                    <a:pt x="9727" y="4652"/>
                  </a:lnTo>
                  <a:lnTo>
                    <a:pt x="9797" y="4230"/>
                  </a:lnTo>
                  <a:lnTo>
                    <a:pt x="9797" y="3877"/>
                  </a:lnTo>
                  <a:lnTo>
                    <a:pt x="9727" y="3525"/>
                  </a:lnTo>
                  <a:lnTo>
                    <a:pt x="9656" y="3172"/>
                  </a:lnTo>
                  <a:lnTo>
                    <a:pt x="9515" y="2890"/>
                  </a:lnTo>
                  <a:lnTo>
                    <a:pt x="9374" y="2679"/>
                  </a:lnTo>
                  <a:lnTo>
                    <a:pt x="9163" y="2467"/>
                  </a:lnTo>
                  <a:lnTo>
                    <a:pt x="8952" y="2256"/>
                  </a:lnTo>
                  <a:lnTo>
                    <a:pt x="8740" y="2186"/>
                  </a:lnTo>
                  <a:lnTo>
                    <a:pt x="8458" y="2045"/>
                  </a:lnTo>
                  <a:lnTo>
                    <a:pt x="7965" y="1974"/>
                  </a:lnTo>
                  <a:lnTo>
                    <a:pt x="7401" y="2115"/>
                  </a:lnTo>
                  <a:lnTo>
                    <a:pt x="6837" y="2397"/>
                  </a:lnTo>
                  <a:lnTo>
                    <a:pt x="6273" y="2749"/>
                  </a:lnTo>
                  <a:lnTo>
                    <a:pt x="6344" y="2186"/>
                  </a:lnTo>
                  <a:lnTo>
                    <a:pt x="6344" y="1692"/>
                  </a:lnTo>
                  <a:lnTo>
                    <a:pt x="6273" y="1269"/>
                  </a:lnTo>
                  <a:lnTo>
                    <a:pt x="6132" y="917"/>
                  </a:lnTo>
                  <a:lnTo>
                    <a:pt x="5991" y="635"/>
                  </a:lnTo>
                  <a:lnTo>
                    <a:pt x="5780" y="353"/>
                  </a:lnTo>
                  <a:lnTo>
                    <a:pt x="5498" y="212"/>
                  </a:lnTo>
                  <a:lnTo>
                    <a:pt x="5286" y="71"/>
                  </a:lnTo>
                  <a:lnTo>
                    <a:pt x="4934" y="71"/>
                  </a:lnTo>
                  <a:lnTo>
                    <a:pt x="4652" y="0"/>
                  </a:lnTo>
                  <a:close/>
                </a:path>
              </a:pathLst>
            </a:custGeom>
            <a:solidFill>
              <a:srgbClr val="EDDC7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1" name="Google Shape;261;p5"/>
            <p:cNvSpPr/>
            <p:nvPr/>
          </p:nvSpPr>
          <p:spPr>
            <a:xfrm>
              <a:off x="971725" y="3707700"/>
              <a:ext cx="220275" cy="341875"/>
            </a:xfrm>
            <a:custGeom>
              <a:rect b="b" l="l" r="r" t="t"/>
              <a:pathLst>
                <a:path extrusionOk="0" h="13675" w="8811">
                  <a:moveTo>
                    <a:pt x="5075" y="6838"/>
                  </a:moveTo>
                  <a:lnTo>
                    <a:pt x="5921" y="7261"/>
                  </a:lnTo>
                  <a:lnTo>
                    <a:pt x="6907" y="7824"/>
                  </a:lnTo>
                  <a:lnTo>
                    <a:pt x="7330" y="8177"/>
                  </a:lnTo>
                  <a:lnTo>
                    <a:pt x="7683" y="8529"/>
                  </a:lnTo>
                  <a:lnTo>
                    <a:pt x="8035" y="8952"/>
                  </a:lnTo>
                  <a:lnTo>
                    <a:pt x="8247" y="9375"/>
                  </a:lnTo>
                  <a:lnTo>
                    <a:pt x="8247" y="9375"/>
                  </a:lnTo>
                  <a:lnTo>
                    <a:pt x="7330" y="8811"/>
                  </a:lnTo>
                  <a:lnTo>
                    <a:pt x="6485" y="8318"/>
                  </a:lnTo>
                  <a:lnTo>
                    <a:pt x="6132" y="8036"/>
                  </a:lnTo>
                  <a:lnTo>
                    <a:pt x="5709" y="7684"/>
                  </a:lnTo>
                  <a:lnTo>
                    <a:pt x="5357" y="7331"/>
                  </a:lnTo>
                  <a:lnTo>
                    <a:pt x="5075" y="6838"/>
                  </a:lnTo>
                  <a:close/>
                  <a:moveTo>
                    <a:pt x="3877" y="7261"/>
                  </a:moveTo>
                  <a:lnTo>
                    <a:pt x="4370" y="10009"/>
                  </a:lnTo>
                  <a:lnTo>
                    <a:pt x="4652" y="11701"/>
                  </a:lnTo>
                  <a:lnTo>
                    <a:pt x="4722" y="12406"/>
                  </a:lnTo>
                  <a:lnTo>
                    <a:pt x="4159" y="11983"/>
                  </a:lnTo>
                  <a:lnTo>
                    <a:pt x="3947" y="9657"/>
                  </a:lnTo>
                  <a:lnTo>
                    <a:pt x="3877" y="7261"/>
                  </a:lnTo>
                  <a:close/>
                  <a:moveTo>
                    <a:pt x="3383" y="1"/>
                  </a:moveTo>
                  <a:lnTo>
                    <a:pt x="3242" y="71"/>
                  </a:lnTo>
                  <a:lnTo>
                    <a:pt x="3172" y="212"/>
                  </a:lnTo>
                  <a:lnTo>
                    <a:pt x="3101" y="494"/>
                  </a:lnTo>
                  <a:lnTo>
                    <a:pt x="2960" y="1199"/>
                  </a:lnTo>
                  <a:lnTo>
                    <a:pt x="2890" y="2115"/>
                  </a:lnTo>
                  <a:lnTo>
                    <a:pt x="2749" y="4018"/>
                  </a:lnTo>
                  <a:lnTo>
                    <a:pt x="2678" y="5358"/>
                  </a:lnTo>
                  <a:lnTo>
                    <a:pt x="2678" y="6133"/>
                  </a:lnTo>
                  <a:lnTo>
                    <a:pt x="2608" y="7120"/>
                  </a:lnTo>
                  <a:lnTo>
                    <a:pt x="2608" y="8177"/>
                  </a:lnTo>
                  <a:lnTo>
                    <a:pt x="2537" y="9305"/>
                  </a:lnTo>
                  <a:lnTo>
                    <a:pt x="2326" y="10432"/>
                  </a:lnTo>
                  <a:lnTo>
                    <a:pt x="2185" y="10926"/>
                  </a:lnTo>
                  <a:lnTo>
                    <a:pt x="2044" y="11419"/>
                  </a:lnTo>
                  <a:lnTo>
                    <a:pt x="1833" y="11842"/>
                  </a:lnTo>
                  <a:lnTo>
                    <a:pt x="1551" y="12265"/>
                  </a:lnTo>
                  <a:lnTo>
                    <a:pt x="1269" y="12547"/>
                  </a:lnTo>
                  <a:lnTo>
                    <a:pt x="916" y="12829"/>
                  </a:lnTo>
                  <a:lnTo>
                    <a:pt x="916" y="12758"/>
                  </a:lnTo>
                  <a:lnTo>
                    <a:pt x="916" y="12547"/>
                  </a:lnTo>
                  <a:lnTo>
                    <a:pt x="1057" y="11772"/>
                  </a:lnTo>
                  <a:lnTo>
                    <a:pt x="1551" y="9375"/>
                  </a:lnTo>
                  <a:lnTo>
                    <a:pt x="1903" y="8106"/>
                  </a:lnTo>
                  <a:lnTo>
                    <a:pt x="2256" y="7049"/>
                  </a:lnTo>
                  <a:lnTo>
                    <a:pt x="2537" y="6274"/>
                  </a:lnTo>
                  <a:lnTo>
                    <a:pt x="2678" y="6062"/>
                  </a:lnTo>
                  <a:lnTo>
                    <a:pt x="2537" y="6203"/>
                  </a:lnTo>
                  <a:lnTo>
                    <a:pt x="2185" y="6767"/>
                  </a:lnTo>
                  <a:lnTo>
                    <a:pt x="1762" y="7613"/>
                  </a:lnTo>
                  <a:lnTo>
                    <a:pt x="1339" y="8600"/>
                  </a:lnTo>
                  <a:lnTo>
                    <a:pt x="493" y="10573"/>
                  </a:lnTo>
                  <a:lnTo>
                    <a:pt x="71" y="11631"/>
                  </a:lnTo>
                  <a:lnTo>
                    <a:pt x="0" y="12335"/>
                  </a:lnTo>
                  <a:lnTo>
                    <a:pt x="0" y="12899"/>
                  </a:lnTo>
                  <a:lnTo>
                    <a:pt x="0" y="13252"/>
                  </a:lnTo>
                  <a:lnTo>
                    <a:pt x="141" y="13534"/>
                  </a:lnTo>
                  <a:lnTo>
                    <a:pt x="282" y="13604"/>
                  </a:lnTo>
                  <a:lnTo>
                    <a:pt x="493" y="13675"/>
                  </a:lnTo>
                  <a:lnTo>
                    <a:pt x="705" y="13604"/>
                  </a:lnTo>
                  <a:lnTo>
                    <a:pt x="987" y="13393"/>
                  </a:lnTo>
                  <a:lnTo>
                    <a:pt x="1551" y="12899"/>
                  </a:lnTo>
                  <a:lnTo>
                    <a:pt x="2115" y="12124"/>
                  </a:lnTo>
                  <a:lnTo>
                    <a:pt x="2608" y="11278"/>
                  </a:lnTo>
                  <a:lnTo>
                    <a:pt x="2960" y="10432"/>
                  </a:lnTo>
                  <a:lnTo>
                    <a:pt x="3101" y="11419"/>
                  </a:lnTo>
                  <a:lnTo>
                    <a:pt x="3242" y="12124"/>
                  </a:lnTo>
                  <a:lnTo>
                    <a:pt x="3454" y="12758"/>
                  </a:lnTo>
                  <a:lnTo>
                    <a:pt x="3736" y="13252"/>
                  </a:lnTo>
                  <a:lnTo>
                    <a:pt x="3947" y="13463"/>
                  </a:lnTo>
                  <a:lnTo>
                    <a:pt x="4159" y="13604"/>
                  </a:lnTo>
                  <a:lnTo>
                    <a:pt x="4370" y="13675"/>
                  </a:lnTo>
                  <a:lnTo>
                    <a:pt x="4582" y="13675"/>
                  </a:lnTo>
                  <a:lnTo>
                    <a:pt x="4863" y="13604"/>
                  </a:lnTo>
                  <a:lnTo>
                    <a:pt x="5145" y="13393"/>
                  </a:lnTo>
                  <a:lnTo>
                    <a:pt x="5357" y="13252"/>
                  </a:lnTo>
                  <a:lnTo>
                    <a:pt x="5498" y="12970"/>
                  </a:lnTo>
                  <a:lnTo>
                    <a:pt x="5568" y="12758"/>
                  </a:lnTo>
                  <a:lnTo>
                    <a:pt x="5639" y="12476"/>
                  </a:lnTo>
                  <a:lnTo>
                    <a:pt x="5639" y="11772"/>
                  </a:lnTo>
                  <a:lnTo>
                    <a:pt x="5639" y="11067"/>
                  </a:lnTo>
                  <a:lnTo>
                    <a:pt x="5357" y="9657"/>
                  </a:lnTo>
                  <a:lnTo>
                    <a:pt x="5145" y="8600"/>
                  </a:lnTo>
                  <a:lnTo>
                    <a:pt x="5498" y="8882"/>
                  </a:lnTo>
                  <a:lnTo>
                    <a:pt x="5921" y="9093"/>
                  </a:lnTo>
                  <a:lnTo>
                    <a:pt x="6696" y="9516"/>
                  </a:lnTo>
                  <a:lnTo>
                    <a:pt x="7471" y="9939"/>
                  </a:lnTo>
                  <a:lnTo>
                    <a:pt x="7894" y="10221"/>
                  </a:lnTo>
                  <a:lnTo>
                    <a:pt x="8176" y="10503"/>
                  </a:lnTo>
                  <a:lnTo>
                    <a:pt x="8317" y="10644"/>
                  </a:lnTo>
                  <a:lnTo>
                    <a:pt x="8458" y="10714"/>
                  </a:lnTo>
                  <a:lnTo>
                    <a:pt x="8599" y="10714"/>
                  </a:lnTo>
                  <a:lnTo>
                    <a:pt x="8670" y="10644"/>
                  </a:lnTo>
                  <a:lnTo>
                    <a:pt x="8740" y="10362"/>
                  </a:lnTo>
                  <a:lnTo>
                    <a:pt x="8811" y="10009"/>
                  </a:lnTo>
                  <a:lnTo>
                    <a:pt x="8811" y="9023"/>
                  </a:lnTo>
                  <a:lnTo>
                    <a:pt x="8670" y="8388"/>
                  </a:lnTo>
                  <a:lnTo>
                    <a:pt x="8529" y="8106"/>
                  </a:lnTo>
                  <a:lnTo>
                    <a:pt x="8317" y="7895"/>
                  </a:lnTo>
                  <a:lnTo>
                    <a:pt x="7894" y="7402"/>
                  </a:lnTo>
                  <a:lnTo>
                    <a:pt x="7330" y="7049"/>
                  </a:lnTo>
                  <a:lnTo>
                    <a:pt x="6696" y="6697"/>
                  </a:lnTo>
                  <a:lnTo>
                    <a:pt x="5498" y="6062"/>
                  </a:lnTo>
                  <a:lnTo>
                    <a:pt x="5004" y="5710"/>
                  </a:lnTo>
                  <a:lnTo>
                    <a:pt x="4582" y="5287"/>
                  </a:lnTo>
                  <a:lnTo>
                    <a:pt x="4441" y="5076"/>
                  </a:lnTo>
                  <a:lnTo>
                    <a:pt x="4300" y="4794"/>
                  </a:lnTo>
                  <a:lnTo>
                    <a:pt x="4229" y="4159"/>
                  </a:lnTo>
                  <a:lnTo>
                    <a:pt x="4229" y="3384"/>
                  </a:lnTo>
                  <a:lnTo>
                    <a:pt x="4229" y="2609"/>
                  </a:lnTo>
                  <a:lnTo>
                    <a:pt x="4229" y="1904"/>
                  </a:lnTo>
                  <a:lnTo>
                    <a:pt x="4159" y="1199"/>
                  </a:lnTo>
                  <a:lnTo>
                    <a:pt x="4088" y="847"/>
                  </a:lnTo>
                  <a:lnTo>
                    <a:pt x="3947" y="565"/>
                  </a:lnTo>
                  <a:lnTo>
                    <a:pt x="3736" y="283"/>
                  </a:lnTo>
                  <a:lnTo>
                    <a:pt x="3524" y="71"/>
                  </a:lnTo>
                  <a:lnTo>
                    <a:pt x="3383" y="1"/>
                  </a:lnTo>
                  <a:close/>
                </a:path>
              </a:pathLst>
            </a:custGeom>
            <a:solidFill>
              <a:srgbClr val="F7CA0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2" name="Google Shape;262;p5"/>
            <p:cNvSpPr/>
            <p:nvPr/>
          </p:nvSpPr>
          <p:spPr>
            <a:xfrm>
              <a:off x="2016625" y="4890075"/>
              <a:ext cx="119850" cy="586800"/>
            </a:xfrm>
            <a:custGeom>
              <a:rect b="b" l="l" r="r" t="t"/>
              <a:pathLst>
                <a:path extrusionOk="0" h="23472" w="4794">
                  <a:moveTo>
                    <a:pt x="2750" y="6626"/>
                  </a:moveTo>
                  <a:lnTo>
                    <a:pt x="3173" y="8177"/>
                  </a:lnTo>
                  <a:lnTo>
                    <a:pt x="3455" y="9728"/>
                  </a:lnTo>
                  <a:lnTo>
                    <a:pt x="3666" y="11208"/>
                  </a:lnTo>
                  <a:lnTo>
                    <a:pt x="3736" y="12758"/>
                  </a:lnTo>
                  <a:lnTo>
                    <a:pt x="3666" y="14239"/>
                  </a:lnTo>
                  <a:lnTo>
                    <a:pt x="3455" y="15789"/>
                  </a:lnTo>
                  <a:lnTo>
                    <a:pt x="3102" y="17340"/>
                  </a:lnTo>
                  <a:lnTo>
                    <a:pt x="2609" y="18891"/>
                  </a:lnTo>
                  <a:lnTo>
                    <a:pt x="2115" y="17481"/>
                  </a:lnTo>
                  <a:lnTo>
                    <a:pt x="1692" y="16142"/>
                  </a:lnTo>
                  <a:lnTo>
                    <a:pt x="1411" y="14802"/>
                  </a:lnTo>
                  <a:lnTo>
                    <a:pt x="1199" y="13534"/>
                  </a:lnTo>
                  <a:lnTo>
                    <a:pt x="1199" y="12195"/>
                  </a:lnTo>
                  <a:lnTo>
                    <a:pt x="1340" y="10855"/>
                  </a:lnTo>
                  <a:lnTo>
                    <a:pt x="1622" y="9516"/>
                  </a:lnTo>
                  <a:lnTo>
                    <a:pt x="2115" y="8036"/>
                  </a:lnTo>
                  <a:lnTo>
                    <a:pt x="1974" y="9939"/>
                  </a:lnTo>
                  <a:lnTo>
                    <a:pt x="1904" y="12970"/>
                  </a:lnTo>
                  <a:lnTo>
                    <a:pt x="1904" y="14450"/>
                  </a:lnTo>
                  <a:lnTo>
                    <a:pt x="1974" y="15719"/>
                  </a:lnTo>
                  <a:lnTo>
                    <a:pt x="2045" y="16142"/>
                  </a:lnTo>
                  <a:lnTo>
                    <a:pt x="2186" y="16494"/>
                  </a:lnTo>
                  <a:lnTo>
                    <a:pt x="2327" y="16635"/>
                  </a:lnTo>
                  <a:lnTo>
                    <a:pt x="2468" y="16635"/>
                  </a:lnTo>
                  <a:lnTo>
                    <a:pt x="2679" y="16424"/>
                  </a:lnTo>
                  <a:lnTo>
                    <a:pt x="2820" y="16001"/>
                  </a:lnTo>
                  <a:lnTo>
                    <a:pt x="2961" y="15507"/>
                  </a:lnTo>
                  <a:lnTo>
                    <a:pt x="3102" y="14943"/>
                  </a:lnTo>
                  <a:lnTo>
                    <a:pt x="3173" y="13463"/>
                  </a:lnTo>
                  <a:lnTo>
                    <a:pt x="3173" y="11842"/>
                  </a:lnTo>
                  <a:lnTo>
                    <a:pt x="3102" y="10221"/>
                  </a:lnTo>
                  <a:lnTo>
                    <a:pt x="2961" y="8670"/>
                  </a:lnTo>
                  <a:lnTo>
                    <a:pt x="2750" y="6626"/>
                  </a:lnTo>
                  <a:close/>
                  <a:moveTo>
                    <a:pt x="2256" y="1"/>
                  </a:moveTo>
                  <a:lnTo>
                    <a:pt x="2115" y="776"/>
                  </a:lnTo>
                  <a:lnTo>
                    <a:pt x="2045" y="1481"/>
                  </a:lnTo>
                  <a:lnTo>
                    <a:pt x="2045" y="2961"/>
                  </a:lnTo>
                  <a:lnTo>
                    <a:pt x="2045" y="4371"/>
                  </a:lnTo>
                  <a:lnTo>
                    <a:pt x="1974" y="5076"/>
                  </a:lnTo>
                  <a:lnTo>
                    <a:pt x="1904" y="5851"/>
                  </a:lnTo>
                  <a:lnTo>
                    <a:pt x="1692" y="6697"/>
                  </a:lnTo>
                  <a:lnTo>
                    <a:pt x="1411" y="7472"/>
                  </a:lnTo>
                  <a:lnTo>
                    <a:pt x="776" y="9093"/>
                  </a:lnTo>
                  <a:lnTo>
                    <a:pt x="494" y="9869"/>
                  </a:lnTo>
                  <a:lnTo>
                    <a:pt x="283" y="10644"/>
                  </a:lnTo>
                  <a:lnTo>
                    <a:pt x="71" y="11490"/>
                  </a:lnTo>
                  <a:lnTo>
                    <a:pt x="1" y="12406"/>
                  </a:lnTo>
                  <a:lnTo>
                    <a:pt x="1" y="13181"/>
                  </a:lnTo>
                  <a:lnTo>
                    <a:pt x="71" y="13886"/>
                  </a:lnTo>
                  <a:lnTo>
                    <a:pt x="142" y="14661"/>
                  </a:lnTo>
                  <a:lnTo>
                    <a:pt x="353" y="15366"/>
                  </a:lnTo>
                  <a:lnTo>
                    <a:pt x="776" y="16846"/>
                  </a:lnTo>
                  <a:lnTo>
                    <a:pt x="1270" y="18256"/>
                  </a:lnTo>
                  <a:lnTo>
                    <a:pt x="1622" y="19102"/>
                  </a:lnTo>
                  <a:lnTo>
                    <a:pt x="1833" y="19736"/>
                  </a:lnTo>
                  <a:lnTo>
                    <a:pt x="1833" y="20018"/>
                  </a:lnTo>
                  <a:lnTo>
                    <a:pt x="1833" y="20371"/>
                  </a:lnTo>
                  <a:lnTo>
                    <a:pt x="1622" y="21146"/>
                  </a:lnTo>
                  <a:lnTo>
                    <a:pt x="1551" y="21357"/>
                  </a:lnTo>
                  <a:lnTo>
                    <a:pt x="1411" y="21639"/>
                  </a:lnTo>
                  <a:lnTo>
                    <a:pt x="988" y="22274"/>
                  </a:lnTo>
                  <a:lnTo>
                    <a:pt x="565" y="22838"/>
                  </a:lnTo>
                  <a:lnTo>
                    <a:pt x="494" y="23049"/>
                  </a:lnTo>
                  <a:lnTo>
                    <a:pt x="494" y="23261"/>
                  </a:lnTo>
                  <a:lnTo>
                    <a:pt x="635" y="23402"/>
                  </a:lnTo>
                  <a:lnTo>
                    <a:pt x="706" y="23402"/>
                  </a:lnTo>
                  <a:lnTo>
                    <a:pt x="776" y="23472"/>
                  </a:lnTo>
                  <a:lnTo>
                    <a:pt x="917" y="23402"/>
                  </a:lnTo>
                  <a:lnTo>
                    <a:pt x="1129" y="23261"/>
                  </a:lnTo>
                  <a:lnTo>
                    <a:pt x="1411" y="22979"/>
                  </a:lnTo>
                  <a:lnTo>
                    <a:pt x="2045" y="21992"/>
                  </a:lnTo>
                  <a:lnTo>
                    <a:pt x="2679" y="20794"/>
                  </a:lnTo>
                  <a:lnTo>
                    <a:pt x="3243" y="19454"/>
                  </a:lnTo>
                  <a:lnTo>
                    <a:pt x="3736" y="18256"/>
                  </a:lnTo>
                  <a:lnTo>
                    <a:pt x="4371" y="16635"/>
                  </a:lnTo>
                  <a:lnTo>
                    <a:pt x="4653" y="15014"/>
                  </a:lnTo>
                  <a:lnTo>
                    <a:pt x="4794" y="13463"/>
                  </a:lnTo>
                  <a:lnTo>
                    <a:pt x="4794" y="11913"/>
                  </a:lnTo>
                  <a:lnTo>
                    <a:pt x="4653" y="10362"/>
                  </a:lnTo>
                  <a:lnTo>
                    <a:pt x="4441" y="8882"/>
                  </a:lnTo>
                  <a:lnTo>
                    <a:pt x="4089" y="7331"/>
                  </a:lnTo>
                  <a:lnTo>
                    <a:pt x="3666" y="5851"/>
                  </a:lnTo>
                  <a:lnTo>
                    <a:pt x="3243" y="4300"/>
                  </a:lnTo>
                  <a:lnTo>
                    <a:pt x="3243" y="3807"/>
                  </a:lnTo>
                  <a:lnTo>
                    <a:pt x="3173" y="3173"/>
                  </a:lnTo>
                  <a:lnTo>
                    <a:pt x="2820" y="1692"/>
                  </a:lnTo>
                  <a:lnTo>
                    <a:pt x="2468" y="424"/>
                  </a:lnTo>
                  <a:lnTo>
                    <a:pt x="2327" y="71"/>
                  </a:lnTo>
                  <a:lnTo>
                    <a:pt x="2256" y="1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263" name="Google Shape;263;p5"/>
            <p:cNvGrpSpPr/>
            <p:nvPr/>
          </p:nvGrpSpPr>
          <p:grpSpPr>
            <a:xfrm>
              <a:off x="1216650" y="5036325"/>
              <a:ext cx="169175" cy="269650"/>
              <a:chOff x="3510425" y="5036325"/>
              <a:chExt cx="169175" cy="269650"/>
            </a:xfrm>
          </p:grpSpPr>
          <p:sp>
            <p:nvSpPr>
              <p:cNvPr id="264" name="Google Shape;264;p5"/>
              <p:cNvSpPr/>
              <p:nvPr/>
            </p:nvSpPr>
            <p:spPr>
              <a:xfrm>
                <a:off x="3510425" y="5105050"/>
                <a:ext cx="86350" cy="77575"/>
              </a:xfrm>
              <a:custGeom>
                <a:rect b="b" l="l" r="r" t="t"/>
                <a:pathLst>
                  <a:path extrusionOk="0" h="3103" w="3454">
                    <a:moveTo>
                      <a:pt x="2185" y="1"/>
                    </a:moveTo>
                    <a:lnTo>
                      <a:pt x="1762" y="142"/>
                    </a:lnTo>
                    <a:lnTo>
                      <a:pt x="1269" y="424"/>
                    </a:lnTo>
                    <a:lnTo>
                      <a:pt x="846" y="706"/>
                    </a:lnTo>
                    <a:lnTo>
                      <a:pt x="494" y="1129"/>
                    </a:lnTo>
                    <a:lnTo>
                      <a:pt x="212" y="1551"/>
                    </a:lnTo>
                    <a:lnTo>
                      <a:pt x="71" y="1904"/>
                    </a:lnTo>
                    <a:lnTo>
                      <a:pt x="0" y="2327"/>
                    </a:lnTo>
                    <a:lnTo>
                      <a:pt x="71" y="2468"/>
                    </a:lnTo>
                    <a:lnTo>
                      <a:pt x="141" y="2679"/>
                    </a:lnTo>
                    <a:lnTo>
                      <a:pt x="282" y="2820"/>
                    </a:lnTo>
                    <a:lnTo>
                      <a:pt x="494" y="2891"/>
                    </a:lnTo>
                    <a:lnTo>
                      <a:pt x="705" y="3032"/>
                    </a:lnTo>
                    <a:lnTo>
                      <a:pt x="1058" y="3102"/>
                    </a:lnTo>
                    <a:lnTo>
                      <a:pt x="2256" y="3102"/>
                    </a:lnTo>
                    <a:lnTo>
                      <a:pt x="2538" y="2961"/>
                    </a:lnTo>
                    <a:lnTo>
                      <a:pt x="2820" y="2750"/>
                    </a:lnTo>
                    <a:lnTo>
                      <a:pt x="3031" y="2468"/>
                    </a:lnTo>
                    <a:lnTo>
                      <a:pt x="3313" y="1974"/>
                    </a:lnTo>
                    <a:lnTo>
                      <a:pt x="3454" y="1622"/>
                    </a:lnTo>
                    <a:lnTo>
                      <a:pt x="3384" y="917"/>
                    </a:lnTo>
                    <a:lnTo>
                      <a:pt x="3313" y="635"/>
                    </a:lnTo>
                    <a:lnTo>
                      <a:pt x="3243" y="424"/>
                    </a:lnTo>
                    <a:lnTo>
                      <a:pt x="3102" y="212"/>
                    </a:lnTo>
                    <a:lnTo>
                      <a:pt x="2961" y="142"/>
                    </a:lnTo>
                    <a:lnTo>
                      <a:pt x="2820" y="1"/>
                    </a:lnTo>
                    <a:close/>
                  </a:path>
                </a:pathLst>
              </a:custGeom>
              <a:solidFill>
                <a:srgbClr val="DDAC6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65" name="Google Shape;265;p5"/>
              <p:cNvSpPr/>
              <p:nvPr/>
            </p:nvSpPr>
            <p:spPr>
              <a:xfrm>
                <a:off x="3602050" y="5157925"/>
                <a:ext cx="66975" cy="63450"/>
              </a:xfrm>
              <a:custGeom>
                <a:rect b="b" l="l" r="r" t="t"/>
                <a:pathLst>
                  <a:path extrusionOk="0" h="2538" w="2679">
                    <a:moveTo>
                      <a:pt x="1269" y="0"/>
                    </a:moveTo>
                    <a:lnTo>
                      <a:pt x="846" y="71"/>
                    </a:lnTo>
                    <a:lnTo>
                      <a:pt x="423" y="353"/>
                    </a:lnTo>
                    <a:lnTo>
                      <a:pt x="141" y="705"/>
                    </a:lnTo>
                    <a:lnTo>
                      <a:pt x="71" y="917"/>
                    </a:lnTo>
                    <a:lnTo>
                      <a:pt x="0" y="1128"/>
                    </a:lnTo>
                    <a:lnTo>
                      <a:pt x="0" y="1410"/>
                    </a:lnTo>
                    <a:lnTo>
                      <a:pt x="71" y="1692"/>
                    </a:lnTo>
                    <a:lnTo>
                      <a:pt x="212" y="1974"/>
                    </a:lnTo>
                    <a:lnTo>
                      <a:pt x="353" y="2185"/>
                    </a:lnTo>
                    <a:lnTo>
                      <a:pt x="564" y="2397"/>
                    </a:lnTo>
                    <a:lnTo>
                      <a:pt x="846" y="2467"/>
                    </a:lnTo>
                    <a:lnTo>
                      <a:pt x="1058" y="2538"/>
                    </a:lnTo>
                    <a:lnTo>
                      <a:pt x="1551" y="2538"/>
                    </a:lnTo>
                    <a:lnTo>
                      <a:pt x="1833" y="2467"/>
                    </a:lnTo>
                    <a:lnTo>
                      <a:pt x="2044" y="2326"/>
                    </a:lnTo>
                    <a:lnTo>
                      <a:pt x="2256" y="2185"/>
                    </a:lnTo>
                    <a:lnTo>
                      <a:pt x="2397" y="1974"/>
                    </a:lnTo>
                    <a:lnTo>
                      <a:pt x="2538" y="1762"/>
                    </a:lnTo>
                    <a:lnTo>
                      <a:pt x="2608" y="1481"/>
                    </a:lnTo>
                    <a:lnTo>
                      <a:pt x="2679" y="1199"/>
                    </a:lnTo>
                    <a:lnTo>
                      <a:pt x="2608" y="917"/>
                    </a:lnTo>
                    <a:lnTo>
                      <a:pt x="2467" y="564"/>
                    </a:lnTo>
                    <a:lnTo>
                      <a:pt x="2326" y="353"/>
                    </a:lnTo>
                    <a:lnTo>
                      <a:pt x="2115" y="212"/>
                    </a:lnTo>
                    <a:lnTo>
                      <a:pt x="1904" y="71"/>
                    </a:lnTo>
                    <a:lnTo>
                      <a:pt x="1692" y="0"/>
                    </a:lnTo>
                    <a:close/>
                  </a:path>
                </a:pathLst>
              </a:custGeom>
              <a:solidFill>
                <a:srgbClr val="DDAC6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66" name="Google Shape;266;p5"/>
              <p:cNvSpPr/>
              <p:nvPr/>
            </p:nvSpPr>
            <p:spPr>
              <a:xfrm>
                <a:off x="3538625" y="5221350"/>
                <a:ext cx="82825" cy="84625"/>
              </a:xfrm>
              <a:custGeom>
                <a:rect b="b" l="l" r="r" t="t"/>
                <a:pathLst>
                  <a:path extrusionOk="0" h="3385" w="3313">
                    <a:moveTo>
                      <a:pt x="1621" y="1"/>
                    </a:moveTo>
                    <a:lnTo>
                      <a:pt x="1269" y="71"/>
                    </a:lnTo>
                    <a:lnTo>
                      <a:pt x="987" y="212"/>
                    </a:lnTo>
                    <a:lnTo>
                      <a:pt x="775" y="424"/>
                    </a:lnTo>
                    <a:lnTo>
                      <a:pt x="493" y="635"/>
                    </a:lnTo>
                    <a:lnTo>
                      <a:pt x="352" y="847"/>
                    </a:lnTo>
                    <a:lnTo>
                      <a:pt x="141" y="1129"/>
                    </a:lnTo>
                    <a:lnTo>
                      <a:pt x="71" y="1410"/>
                    </a:lnTo>
                    <a:lnTo>
                      <a:pt x="0" y="1763"/>
                    </a:lnTo>
                    <a:lnTo>
                      <a:pt x="0" y="2045"/>
                    </a:lnTo>
                    <a:lnTo>
                      <a:pt x="71" y="2327"/>
                    </a:lnTo>
                    <a:lnTo>
                      <a:pt x="211" y="2679"/>
                    </a:lnTo>
                    <a:lnTo>
                      <a:pt x="423" y="2891"/>
                    </a:lnTo>
                    <a:lnTo>
                      <a:pt x="705" y="3173"/>
                    </a:lnTo>
                    <a:lnTo>
                      <a:pt x="987" y="3314"/>
                    </a:lnTo>
                    <a:lnTo>
                      <a:pt x="1339" y="3384"/>
                    </a:lnTo>
                    <a:lnTo>
                      <a:pt x="1974" y="3384"/>
                    </a:lnTo>
                    <a:lnTo>
                      <a:pt x="2256" y="3243"/>
                    </a:lnTo>
                    <a:lnTo>
                      <a:pt x="2537" y="3032"/>
                    </a:lnTo>
                    <a:lnTo>
                      <a:pt x="2749" y="2820"/>
                    </a:lnTo>
                    <a:lnTo>
                      <a:pt x="2960" y="2538"/>
                    </a:lnTo>
                    <a:lnTo>
                      <a:pt x="3172" y="2256"/>
                    </a:lnTo>
                    <a:lnTo>
                      <a:pt x="3242" y="1974"/>
                    </a:lnTo>
                    <a:lnTo>
                      <a:pt x="3313" y="1692"/>
                    </a:lnTo>
                    <a:lnTo>
                      <a:pt x="3313" y="1340"/>
                    </a:lnTo>
                    <a:lnTo>
                      <a:pt x="3313" y="1058"/>
                    </a:lnTo>
                    <a:lnTo>
                      <a:pt x="3172" y="776"/>
                    </a:lnTo>
                    <a:lnTo>
                      <a:pt x="2960" y="494"/>
                    </a:lnTo>
                    <a:lnTo>
                      <a:pt x="2608" y="283"/>
                    </a:lnTo>
                    <a:lnTo>
                      <a:pt x="2256" y="142"/>
                    </a:lnTo>
                    <a:lnTo>
                      <a:pt x="1974" y="1"/>
                    </a:lnTo>
                    <a:close/>
                  </a:path>
                </a:pathLst>
              </a:custGeom>
              <a:solidFill>
                <a:srgbClr val="DDAC6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67" name="Google Shape;267;p5"/>
              <p:cNvSpPr/>
              <p:nvPr/>
            </p:nvSpPr>
            <p:spPr>
              <a:xfrm>
                <a:off x="3640825" y="5036325"/>
                <a:ext cx="38775" cy="42325"/>
              </a:xfrm>
              <a:custGeom>
                <a:rect b="b" l="l" r="r" t="t"/>
                <a:pathLst>
                  <a:path extrusionOk="0" h="1693" w="1551">
                    <a:moveTo>
                      <a:pt x="493" y="1"/>
                    </a:moveTo>
                    <a:lnTo>
                      <a:pt x="282" y="71"/>
                    </a:lnTo>
                    <a:lnTo>
                      <a:pt x="141" y="142"/>
                    </a:lnTo>
                    <a:lnTo>
                      <a:pt x="71" y="283"/>
                    </a:lnTo>
                    <a:lnTo>
                      <a:pt x="0" y="635"/>
                    </a:lnTo>
                    <a:lnTo>
                      <a:pt x="0" y="988"/>
                    </a:lnTo>
                    <a:lnTo>
                      <a:pt x="141" y="1270"/>
                    </a:lnTo>
                    <a:lnTo>
                      <a:pt x="353" y="1552"/>
                    </a:lnTo>
                    <a:lnTo>
                      <a:pt x="564" y="1693"/>
                    </a:lnTo>
                    <a:lnTo>
                      <a:pt x="705" y="1693"/>
                    </a:lnTo>
                    <a:lnTo>
                      <a:pt x="775" y="1622"/>
                    </a:lnTo>
                    <a:lnTo>
                      <a:pt x="987" y="1481"/>
                    </a:lnTo>
                    <a:lnTo>
                      <a:pt x="1269" y="1199"/>
                    </a:lnTo>
                    <a:lnTo>
                      <a:pt x="1410" y="917"/>
                    </a:lnTo>
                    <a:lnTo>
                      <a:pt x="1551" y="635"/>
                    </a:lnTo>
                    <a:lnTo>
                      <a:pt x="1551" y="353"/>
                    </a:lnTo>
                    <a:lnTo>
                      <a:pt x="1410" y="142"/>
                    </a:lnTo>
                    <a:lnTo>
                      <a:pt x="1198" y="1"/>
                    </a:lnTo>
                    <a:close/>
                  </a:path>
                </a:pathLst>
              </a:custGeom>
              <a:solidFill>
                <a:srgbClr val="DDAC6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268" name="Google Shape;268;p5"/>
          <p:cNvGrpSpPr/>
          <p:nvPr/>
        </p:nvGrpSpPr>
        <p:grpSpPr>
          <a:xfrm rot="-9319279">
            <a:off x="452001" y="791962"/>
            <a:ext cx="291914" cy="362696"/>
            <a:chOff x="4217025" y="773800"/>
            <a:chExt cx="290750" cy="361250"/>
          </a:xfrm>
        </p:grpSpPr>
        <p:sp>
          <p:nvSpPr>
            <p:cNvPr id="269" name="Google Shape;269;p5"/>
            <p:cNvSpPr/>
            <p:nvPr/>
          </p:nvSpPr>
          <p:spPr>
            <a:xfrm>
              <a:off x="4231125" y="773800"/>
              <a:ext cx="56400" cy="135700"/>
            </a:xfrm>
            <a:custGeom>
              <a:rect b="b" l="l" r="r" t="t"/>
              <a:pathLst>
                <a:path extrusionOk="0" h="5428" w="2256">
                  <a:moveTo>
                    <a:pt x="423" y="1128"/>
                  </a:moveTo>
                  <a:lnTo>
                    <a:pt x="846" y="1762"/>
                  </a:lnTo>
                  <a:lnTo>
                    <a:pt x="1057" y="2397"/>
                  </a:lnTo>
                  <a:lnTo>
                    <a:pt x="1198" y="3102"/>
                  </a:lnTo>
                  <a:lnTo>
                    <a:pt x="1198" y="3806"/>
                  </a:lnTo>
                  <a:lnTo>
                    <a:pt x="987" y="3524"/>
                  </a:lnTo>
                  <a:lnTo>
                    <a:pt x="775" y="3243"/>
                  </a:lnTo>
                  <a:lnTo>
                    <a:pt x="634" y="2961"/>
                  </a:lnTo>
                  <a:lnTo>
                    <a:pt x="493" y="2608"/>
                  </a:lnTo>
                  <a:lnTo>
                    <a:pt x="423" y="1903"/>
                  </a:lnTo>
                  <a:lnTo>
                    <a:pt x="423" y="1128"/>
                  </a:lnTo>
                  <a:close/>
                  <a:moveTo>
                    <a:pt x="0" y="0"/>
                  </a:moveTo>
                  <a:lnTo>
                    <a:pt x="0" y="776"/>
                  </a:lnTo>
                  <a:lnTo>
                    <a:pt x="71" y="2467"/>
                  </a:lnTo>
                  <a:lnTo>
                    <a:pt x="212" y="3454"/>
                  </a:lnTo>
                  <a:lnTo>
                    <a:pt x="353" y="4300"/>
                  </a:lnTo>
                  <a:lnTo>
                    <a:pt x="493" y="4652"/>
                  </a:lnTo>
                  <a:lnTo>
                    <a:pt x="705" y="5005"/>
                  </a:lnTo>
                  <a:lnTo>
                    <a:pt x="916" y="5216"/>
                  </a:lnTo>
                  <a:lnTo>
                    <a:pt x="1128" y="5357"/>
                  </a:lnTo>
                  <a:lnTo>
                    <a:pt x="1480" y="5428"/>
                  </a:lnTo>
                  <a:lnTo>
                    <a:pt x="1762" y="5357"/>
                  </a:lnTo>
                  <a:lnTo>
                    <a:pt x="1974" y="5216"/>
                  </a:lnTo>
                  <a:lnTo>
                    <a:pt x="2115" y="4934"/>
                  </a:lnTo>
                  <a:lnTo>
                    <a:pt x="2185" y="4582"/>
                  </a:lnTo>
                  <a:lnTo>
                    <a:pt x="2256" y="4229"/>
                  </a:lnTo>
                  <a:lnTo>
                    <a:pt x="2185" y="3736"/>
                  </a:lnTo>
                  <a:lnTo>
                    <a:pt x="2115" y="3243"/>
                  </a:lnTo>
                  <a:lnTo>
                    <a:pt x="1974" y="2749"/>
                  </a:lnTo>
                  <a:lnTo>
                    <a:pt x="1833" y="2185"/>
                  </a:lnTo>
                  <a:lnTo>
                    <a:pt x="1621" y="1692"/>
                  </a:lnTo>
                  <a:lnTo>
                    <a:pt x="1339" y="1269"/>
                  </a:lnTo>
                  <a:lnTo>
                    <a:pt x="1057" y="846"/>
                  </a:lnTo>
                  <a:lnTo>
                    <a:pt x="705" y="423"/>
                  </a:lnTo>
                  <a:lnTo>
                    <a:pt x="353" y="14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" name="Google Shape;270;p5"/>
            <p:cNvSpPr/>
            <p:nvPr/>
          </p:nvSpPr>
          <p:spPr>
            <a:xfrm>
              <a:off x="4291025" y="858375"/>
              <a:ext cx="216750" cy="109275"/>
            </a:xfrm>
            <a:custGeom>
              <a:rect b="b" l="l" r="r" t="t"/>
              <a:pathLst>
                <a:path extrusionOk="0" h="4371" w="8670">
                  <a:moveTo>
                    <a:pt x="5851" y="1904"/>
                  </a:moveTo>
                  <a:lnTo>
                    <a:pt x="5075" y="2397"/>
                  </a:lnTo>
                  <a:lnTo>
                    <a:pt x="4300" y="2820"/>
                  </a:lnTo>
                  <a:lnTo>
                    <a:pt x="3525" y="3102"/>
                  </a:lnTo>
                  <a:lnTo>
                    <a:pt x="2749" y="3313"/>
                  </a:lnTo>
                  <a:lnTo>
                    <a:pt x="1199" y="3595"/>
                  </a:lnTo>
                  <a:lnTo>
                    <a:pt x="2326" y="3031"/>
                  </a:lnTo>
                  <a:lnTo>
                    <a:pt x="3454" y="2608"/>
                  </a:lnTo>
                  <a:lnTo>
                    <a:pt x="4652" y="2186"/>
                  </a:lnTo>
                  <a:lnTo>
                    <a:pt x="5851" y="1904"/>
                  </a:lnTo>
                  <a:close/>
                  <a:moveTo>
                    <a:pt x="8388" y="0"/>
                  </a:moveTo>
                  <a:lnTo>
                    <a:pt x="8177" y="141"/>
                  </a:lnTo>
                  <a:lnTo>
                    <a:pt x="7472" y="423"/>
                  </a:lnTo>
                  <a:lnTo>
                    <a:pt x="6344" y="776"/>
                  </a:lnTo>
                  <a:lnTo>
                    <a:pt x="3454" y="1833"/>
                  </a:lnTo>
                  <a:lnTo>
                    <a:pt x="2045" y="2397"/>
                  </a:lnTo>
                  <a:lnTo>
                    <a:pt x="1410" y="2679"/>
                  </a:lnTo>
                  <a:lnTo>
                    <a:pt x="846" y="2961"/>
                  </a:lnTo>
                  <a:lnTo>
                    <a:pt x="423" y="3243"/>
                  </a:lnTo>
                  <a:lnTo>
                    <a:pt x="141" y="3595"/>
                  </a:lnTo>
                  <a:lnTo>
                    <a:pt x="1" y="3877"/>
                  </a:lnTo>
                  <a:lnTo>
                    <a:pt x="1" y="4018"/>
                  </a:lnTo>
                  <a:lnTo>
                    <a:pt x="1" y="4159"/>
                  </a:lnTo>
                  <a:lnTo>
                    <a:pt x="71" y="4230"/>
                  </a:lnTo>
                  <a:lnTo>
                    <a:pt x="282" y="4300"/>
                  </a:lnTo>
                  <a:lnTo>
                    <a:pt x="776" y="4371"/>
                  </a:lnTo>
                  <a:lnTo>
                    <a:pt x="1481" y="4300"/>
                  </a:lnTo>
                  <a:lnTo>
                    <a:pt x="2256" y="4230"/>
                  </a:lnTo>
                  <a:lnTo>
                    <a:pt x="3807" y="3877"/>
                  </a:lnTo>
                  <a:lnTo>
                    <a:pt x="4793" y="3525"/>
                  </a:lnTo>
                  <a:lnTo>
                    <a:pt x="5498" y="3313"/>
                  </a:lnTo>
                  <a:lnTo>
                    <a:pt x="6203" y="2961"/>
                  </a:lnTo>
                  <a:lnTo>
                    <a:pt x="6908" y="2608"/>
                  </a:lnTo>
                  <a:lnTo>
                    <a:pt x="7542" y="2186"/>
                  </a:lnTo>
                  <a:lnTo>
                    <a:pt x="7895" y="1692"/>
                  </a:lnTo>
                  <a:lnTo>
                    <a:pt x="8459" y="776"/>
                  </a:lnTo>
                  <a:lnTo>
                    <a:pt x="8600" y="423"/>
                  </a:lnTo>
                  <a:lnTo>
                    <a:pt x="8670" y="141"/>
                  </a:lnTo>
                  <a:lnTo>
                    <a:pt x="8600" y="0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1" name="Google Shape;271;p5"/>
            <p:cNvSpPr/>
            <p:nvPr/>
          </p:nvSpPr>
          <p:spPr>
            <a:xfrm>
              <a:off x="4217025" y="1004625"/>
              <a:ext cx="68750" cy="130425"/>
            </a:xfrm>
            <a:custGeom>
              <a:rect b="b" l="l" r="r" t="t"/>
              <a:pathLst>
                <a:path extrusionOk="0" h="5217" w="2750">
                  <a:moveTo>
                    <a:pt x="1974" y="1"/>
                  </a:moveTo>
                  <a:lnTo>
                    <a:pt x="2115" y="142"/>
                  </a:lnTo>
                  <a:lnTo>
                    <a:pt x="2044" y="565"/>
                  </a:lnTo>
                  <a:lnTo>
                    <a:pt x="1833" y="1551"/>
                  </a:lnTo>
                  <a:lnTo>
                    <a:pt x="1480" y="2679"/>
                  </a:lnTo>
                  <a:lnTo>
                    <a:pt x="1269" y="3172"/>
                  </a:lnTo>
                  <a:lnTo>
                    <a:pt x="1057" y="3525"/>
                  </a:lnTo>
                  <a:lnTo>
                    <a:pt x="987" y="2891"/>
                  </a:lnTo>
                  <a:lnTo>
                    <a:pt x="1057" y="1833"/>
                  </a:lnTo>
                  <a:lnTo>
                    <a:pt x="1128" y="1340"/>
                  </a:lnTo>
                  <a:lnTo>
                    <a:pt x="1269" y="847"/>
                  </a:lnTo>
                  <a:lnTo>
                    <a:pt x="1410" y="494"/>
                  </a:lnTo>
                  <a:lnTo>
                    <a:pt x="1551" y="424"/>
                  </a:lnTo>
                  <a:lnTo>
                    <a:pt x="1621" y="353"/>
                  </a:lnTo>
                  <a:lnTo>
                    <a:pt x="1621" y="353"/>
                  </a:lnTo>
                  <a:lnTo>
                    <a:pt x="1410" y="424"/>
                  </a:lnTo>
                  <a:lnTo>
                    <a:pt x="1198" y="565"/>
                  </a:lnTo>
                  <a:lnTo>
                    <a:pt x="987" y="847"/>
                  </a:lnTo>
                  <a:lnTo>
                    <a:pt x="776" y="1128"/>
                  </a:lnTo>
                  <a:lnTo>
                    <a:pt x="423" y="1763"/>
                  </a:lnTo>
                  <a:lnTo>
                    <a:pt x="141" y="2538"/>
                  </a:lnTo>
                  <a:lnTo>
                    <a:pt x="0" y="3313"/>
                  </a:lnTo>
                  <a:lnTo>
                    <a:pt x="0" y="4018"/>
                  </a:lnTo>
                  <a:lnTo>
                    <a:pt x="0" y="4371"/>
                  </a:lnTo>
                  <a:lnTo>
                    <a:pt x="71" y="4653"/>
                  </a:lnTo>
                  <a:lnTo>
                    <a:pt x="212" y="4864"/>
                  </a:lnTo>
                  <a:lnTo>
                    <a:pt x="353" y="5005"/>
                  </a:lnTo>
                  <a:lnTo>
                    <a:pt x="705" y="5146"/>
                  </a:lnTo>
                  <a:lnTo>
                    <a:pt x="987" y="5217"/>
                  </a:lnTo>
                  <a:lnTo>
                    <a:pt x="1269" y="5076"/>
                  </a:lnTo>
                  <a:lnTo>
                    <a:pt x="1551" y="4935"/>
                  </a:lnTo>
                  <a:lnTo>
                    <a:pt x="1833" y="4653"/>
                  </a:lnTo>
                  <a:lnTo>
                    <a:pt x="2044" y="4300"/>
                  </a:lnTo>
                  <a:lnTo>
                    <a:pt x="2326" y="3877"/>
                  </a:lnTo>
                  <a:lnTo>
                    <a:pt x="2467" y="3454"/>
                  </a:lnTo>
                  <a:lnTo>
                    <a:pt x="2608" y="2961"/>
                  </a:lnTo>
                  <a:lnTo>
                    <a:pt x="2749" y="2468"/>
                  </a:lnTo>
                  <a:lnTo>
                    <a:pt x="2749" y="1974"/>
                  </a:lnTo>
                  <a:lnTo>
                    <a:pt x="2749" y="1481"/>
                  </a:lnTo>
                  <a:lnTo>
                    <a:pt x="2679" y="1058"/>
                  </a:lnTo>
                  <a:lnTo>
                    <a:pt x="2538" y="635"/>
                  </a:lnTo>
                  <a:lnTo>
                    <a:pt x="2326" y="283"/>
                  </a:lnTo>
                  <a:lnTo>
                    <a:pt x="1974" y="1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72" name="Google Shape;272;p5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273" name="Shape 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" name="Google Shape;274;p6"/>
          <p:cNvSpPr txBox="1"/>
          <p:nvPr>
            <p:ph type="title"/>
          </p:nvPr>
        </p:nvSpPr>
        <p:spPr>
          <a:xfrm>
            <a:off x="628975" y="586975"/>
            <a:ext cx="6009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275" name="Google Shape;275;p6"/>
          <p:cNvSpPr txBox="1"/>
          <p:nvPr>
            <p:ph idx="1" type="body"/>
          </p:nvPr>
        </p:nvSpPr>
        <p:spPr>
          <a:xfrm>
            <a:off x="628975" y="1581150"/>
            <a:ext cx="2916900" cy="3003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600"/>
              </a:spcBef>
              <a:spcAft>
                <a:spcPts val="0"/>
              </a:spcAft>
              <a:buSzPts val="1400"/>
              <a:buChar char="✢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9pPr>
          </a:lstStyle>
          <a:p/>
        </p:txBody>
      </p:sp>
      <p:sp>
        <p:nvSpPr>
          <p:cNvPr id="276" name="Google Shape;276;p6"/>
          <p:cNvSpPr txBox="1"/>
          <p:nvPr>
            <p:ph idx="2" type="body"/>
          </p:nvPr>
        </p:nvSpPr>
        <p:spPr>
          <a:xfrm>
            <a:off x="3721633" y="1581150"/>
            <a:ext cx="2916900" cy="3003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600"/>
              </a:spcBef>
              <a:spcAft>
                <a:spcPts val="0"/>
              </a:spcAft>
              <a:buSzPts val="1400"/>
              <a:buChar char="✢"/>
              <a:defRPr sz="1800"/>
            </a:lvl1pPr>
            <a:lvl2pPr indent="-342900" lvl="1" marL="9144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9pPr>
          </a:lstStyle>
          <a:p/>
        </p:txBody>
      </p:sp>
      <p:grpSp>
        <p:nvGrpSpPr>
          <p:cNvPr id="277" name="Google Shape;277;p6"/>
          <p:cNvGrpSpPr/>
          <p:nvPr/>
        </p:nvGrpSpPr>
        <p:grpSpPr>
          <a:xfrm>
            <a:off x="7108241" y="-58105"/>
            <a:ext cx="1401157" cy="5259705"/>
            <a:chOff x="818425" y="238125"/>
            <a:chExt cx="1395575" cy="5238750"/>
          </a:xfrm>
        </p:grpSpPr>
        <p:sp>
          <p:nvSpPr>
            <p:cNvPr id="278" name="Google Shape;278;p6"/>
            <p:cNvSpPr/>
            <p:nvPr/>
          </p:nvSpPr>
          <p:spPr>
            <a:xfrm>
              <a:off x="1253650" y="245150"/>
              <a:ext cx="731300" cy="1178875"/>
            </a:xfrm>
            <a:custGeom>
              <a:rect b="b" l="l" r="r" t="t"/>
              <a:pathLst>
                <a:path extrusionOk="0" h="47155" w="29252">
                  <a:moveTo>
                    <a:pt x="17692" y="8600"/>
                  </a:moveTo>
                  <a:lnTo>
                    <a:pt x="14872" y="9305"/>
                  </a:lnTo>
                  <a:lnTo>
                    <a:pt x="11771" y="10080"/>
                  </a:lnTo>
                  <a:lnTo>
                    <a:pt x="8811" y="10856"/>
                  </a:lnTo>
                  <a:lnTo>
                    <a:pt x="7542" y="11278"/>
                  </a:lnTo>
                  <a:lnTo>
                    <a:pt x="6485" y="11631"/>
                  </a:lnTo>
                  <a:lnTo>
                    <a:pt x="9234" y="10503"/>
                  </a:lnTo>
                  <a:lnTo>
                    <a:pt x="10573" y="10010"/>
                  </a:lnTo>
                  <a:lnTo>
                    <a:pt x="11983" y="9587"/>
                  </a:lnTo>
                  <a:lnTo>
                    <a:pt x="13392" y="9164"/>
                  </a:lnTo>
                  <a:lnTo>
                    <a:pt x="14802" y="8882"/>
                  </a:lnTo>
                  <a:lnTo>
                    <a:pt x="16282" y="8671"/>
                  </a:lnTo>
                  <a:lnTo>
                    <a:pt x="17692" y="8600"/>
                  </a:lnTo>
                  <a:close/>
                  <a:moveTo>
                    <a:pt x="20652" y="3102"/>
                  </a:moveTo>
                  <a:lnTo>
                    <a:pt x="20934" y="3173"/>
                  </a:lnTo>
                  <a:lnTo>
                    <a:pt x="21709" y="3455"/>
                  </a:lnTo>
                  <a:lnTo>
                    <a:pt x="22414" y="3807"/>
                  </a:lnTo>
                  <a:lnTo>
                    <a:pt x="23049" y="4160"/>
                  </a:lnTo>
                  <a:lnTo>
                    <a:pt x="23683" y="4582"/>
                  </a:lnTo>
                  <a:lnTo>
                    <a:pt x="24247" y="5076"/>
                  </a:lnTo>
                  <a:lnTo>
                    <a:pt x="24740" y="5569"/>
                  </a:lnTo>
                  <a:lnTo>
                    <a:pt x="25234" y="6133"/>
                  </a:lnTo>
                  <a:lnTo>
                    <a:pt x="25656" y="6697"/>
                  </a:lnTo>
                  <a:lnTo>
                    <a:pt x="26079" y="7331"/>
                  </a:lnTo>
                  <a:lnTo>
                    <a:pt x="26432" y="7966"/>
                  </a:lnTo>
                  <a:lnTo>
                    <a:pt x="26714" y="8671"/>
                  </a:lnTo>
                  <a:lnTo>
                    <a:pt x="26996" y="9305"/>
                  </a:lnTo>
                  <a:lnTo>
                    <a:pt x="27278" y="10080"/>
                  </a:lnTo>
                  <a:lnTo>
                    <a:pt x="27489" y="10856"/>
                  </a:lnTo>
                  <a:lnTo>
                    <a:pt x="27771" y="12406"/>
                  </a:lnTo>
                  <a:lnTo>
                    <a:pt x="27348" y="11631"/>
                  </a:lnTo>
                  <a:lnTo>
                    <a:pt x="26996" y="10856"/>
                  </a:lnTo>
                  <a:lnTo>
                    <a:pt x="26502" y="10151"/>
                  </a:lnTo>
                  <a:lnTo>
                    <a:pt x="26009" y="9516"/>
                  </a:lnTo>
                  <a:lnTo>
                    <a:pt x="25022" y="8177"/>
                  </a:lnTo>
                  <a:lnTo>
                    <a:pt x="23894" y="6908"/>
                  </a:lnTo>
                  <a:lnTo>
                    <a:pt x="22837" y="5851"/>
                  </a:lnTo>
                  <a:lnTo>
                    <a:pt x="21850" y="4723"/>
                  </a:lnTo>
                  <a:lnTo>
                    <a:pt x="21427" y="4300"/>
                  </a:lnTo>
                  <a:lnTo>
                    <a:pt x="20864" y="3666"/>
                  </a:lnTo>
                  <a:lnTo>
                    <a:pt x="20652" y="3384"/>
                  </a:lnTo>
                  <a:lnTo>
                    <a:pt x="20511" y="3173"/>
                  </a:lnTo>
                  <a:lnTo>
                    <a:pt x="20582" y="3102"/>
                  </a:lnTo>
                  <a:close/>
                  <a:moveTo>
                    <a:pt x="18185" y="9516"/>
                  </a:moveTo>
                  <a:lnTo>
                    <a:pt x="17480" y="10151"/>
                  </a:lnTo>
                  <a:lnTo>
                    <a:pt x="16776" y="10715"/>
                  </a:lnTo>
                  <a:lnTo>
                    <a:pt x="15930" y="11208"/>
                  </a:lnTo>
                  <a:lnTo>
                    <a:pt x="15084" y="11560"/>
                  </a:lnTo>
                  <a:lnTo>
                    <a:pt x="14238" y="11913"/>
                  </a:lnTo>
                  <a:lnTo>
                    <a:pt x="13322" y="12124"/>
                  </a:lnTo>
                  <a:lnTo>
                    <a:pt x="12406" y="12336"/>
                  </a:lnTo>
                  <a:lnTo>
                    <a:pt x="11489" y="12477"/>
                  </a:lnTo>
                  <a:lnTo>
                    <a:pt x="9586" y="12688"/>
                  </a:lnTo>
                  <a:lnTo>
                    <a:pt x="7754" y="12759"/>
                  </a:lnTo>
                  <a:lnTo>
                    <a:pt x="5851" y="12759"/>
                  </a:lnTo>
                  <a:lnTo>
                    <a:pt x="4018" y="12829"/>
                  </a:lnTo>
                  <a:lnTo>
                    <a:pt x="4582" y="12547"/>
                  </a:lnTo>
                  <a:lnTo>
                    <a:pt x="5287" y="12336"/>
                  </a:lnTo>
                  <a:lnTo>
                    <a:pt x="6062" y="12195"/>
                  </a:lnTo>
                  <a:lnTo>
                    <a:pt x="6978" y="12054"/>
                  </a:lnTo>
                  <a:lnTo>
                    <a:pt x="8670" y="11913"/>
                  </a:lnTo>
                  <a:lnTo>
                    <a:pt x="9445" y="11842"/>
                  </a:lnTo>
                  <a:lnTo>
                    <a:pt x="10150" y="11701"/>
                  </a:lnTo>
                  <a:lnTo>
                    <a:pt x="12124" y="11278"/>
                  </a:lnTo>
                  <a:lnTo>
                    <a:pt x="14168" y="10715"/>
                  </a:lnTo>
                  <a:lnTo>
                    <a:pt x="16212" y="10151"/>
                  </a:lnTo>
                  <a:lnTo>
                    <a:pt x="18185" y="9516"/>
                  </a:lnTo>
                  <a:close/>
                  <a:moveTo>
                    <a:pt x="20511" y="3948"/>
                  </a:moveTo>
                  <a:lnTo>
                    <a:pt x="20864" y="4512"/>
                  </a:lnTo>
                  <a:lnTo>
                    <a:pt x="21216" y="5146"/>
                  </a:lnTo>
                  <a:lnTo>
                    <a:pt x="22062" y="6204"/>
                  </a:lnTo>
                  <a:lnTo>
                    <a:pt x="23824" y="8248"/>
                  </a:lnTo>
                  <a:lnTo>
                    <a:pt x="24881" y="9587"/>
                  </a:lnTo>
                  <a:lnTo>
                    <a:pt x="25797" y="10996"/>
                  </a:lnTo>
                  <a:lnTo>
                    <a:pt x="26220" y="11701"/>
                  </a:lnTo>
                  <a:lnTo>
                    <a:pt x="26573" y="12477"/>
                  </a:lnTo>
                  <a:lnTo>
                    <a:pt x="26925" y="13252"/>
                  </a:lnTo>
                  <a:lnTo>
                    <a:pt x="27207" y="14027"/>
                  </a:lnTo>
                  <a:lnTo>
                    <a:pt x="25022" y="11701"/>
                  </a:lnTo>
                  <a:lnTo>
                    <a:pt x="24035" y="10574"/>
                  </a:lnTo>
                  <a:lnTo>
                    <a:pt x="23119" y="9375"/>
                  </a:lnTo>
                  <a:lnTo>
                    <a:pt x="22344" y="8177"/>
                  </a:lnTo>
                  <a:lnTo>
                    <a:pt x="21568" y="6908"/>
                  </a:lnTo>
                  <a:lnTo>
                    <a:pt x="21286" y="6204"/>
                  </a:lnTo>
                  <a:lnTo>
                    <a:pt x="21005" y="5499"/>
                  </a:lnTo>
                  <a:lnTo>
                    <a:pt x="20723" y="4723"/>
                  </a:lnTo>
                  <a:lnTo>
                    <a:pt x="20511" y="3948"/>
                  </a:lnTo>
                  <a:close/>
                  <a:moveTo>
                    <a:pt x="12194" y="25657"/>
                  </a:moveTo>
                  <a:lnTo>
                    <a:pt x="9375" y="26855"/>
                  </a:lnTo>
                  <a:lnTo>
                    <a:pt x="6485" y="28195"/>
                  </a:lnTo>
                  <a:lnTo>
                    <a:pt x="4441" y="29181"/>
                  </a:lnTo>
                  <a:lnTo>
                    <a:pt x="2467" y="30098"/>
                  </a:lnTo>
                  <a:lnTo>
                    <a:pt x="3525" y="29252"/>
                  </a:lnTo>
                  <a:lnTo>
                    <a:pt x="4582" y="28406"/>
                  </a:lnTo>
                  <a:lnTo>
                    <a:pt x="5780" y="27701"/>
                  </a:lnTo>
                  <a:lnTo>
                    <a:pt x="6978" y="26996"/>
                  </a:lnTo>
                  <a:lnTo>
                    <a:pt x="8177" y="26503"/>
                  </a:lnTo>
                  <a:lnTo>
                    <a:pt x="9516" y="26080"/>
                  </a:lnTo>
                  <a:lnTo>
                    <a:pt x="10855" y="25798"/>
                  </a:lnTo>
                  <a:lnTo>
                    <a:pt x="12194" y="25657"/>
                  </a:lnTo>
                  <a:close/>
                  <a:moveTo>
                    <a:pt x="12194" y="26855"/>
                  </a:moveTo>
                  <a:lnTo>
                    <a:pt x="11207" y="27701"/>
                  </a:lnTo>
                  <a:lnTo>
                    <a:pt x="10221" y="28477"/>
                  </a:lnTo>
                  <a:lnTo>
                    <a:pt x="9234" y="29181"/>
                  </a:lnTo>
                  <a:lnTo>
                    <a:pt x="8106" y="29816"/>
                  </a:lnTo>
                  <a:lnTo>
                    <a:pt x="7260" y="30239"/>
                  </a:lnTo>
                  <a:lnTo>
                    <a:pt x="6414" y="30591"/>
                  </a:lnTo>
                  <a:lnTo>
                    <a:pt x="5498" y="30873"/>
                  </a:lnTo>
                  <a:lnTo>
                    <a:pt x="4582" y="31155"/>
                  </a:lnTo>
                  <a:lnTo>
                    <a:pt x="3666" y="31296"/>
                  </a:lnTo>
                  <a:lnTo>
                    <a:pt x="2679" y="31437"/>
                  </a:lnTo>
                  <a:lnTo>
                    <a:pt x="1763" y="31578"/>
                  </a:lnTo>
                  <a:lnTo>
                    <a:pt x="846" y="31578"/>
                  </a:lnTo>
                  <a:lnTo>
                    <a:pt x="1269" y="31296"/>
                  </a:lnTo>
                  <a:lnTo>
                    <a:pt x="1833" y="31014"/>
                  </a:lnTo>
                  <a:lnTo>
                    <a:pt x="3172" y="30521"/>
                  </a:lnTo>
                  <a:lnTo>
                    <a:pt x="4652" y="30027"/>
                  </a:lnTo>
                  <a:lnTo>
                    <a:pt x="5780" y="29675"/>
                  </a:lnTo>
                  <a:lnTo>
                    <a:pt x="9022" y="28265"/>
                  </a:lnTo>
                  <a:lnTo>
                    <a:pt x="12194" y="26855"/>
                  </a:lnTo>
                  <a:close/>
                  <a:moveTo>
                    <a:pt x="17762" y="20300"/>
                  </a:moveTo>
                  <a:lnTo>
                    <a:pt x="18608" y="21851"/>
                  </a:lnTo>
                  <a:lnTo>
                    <a:pt x="19383" y="23402"/>
                  </a:lnTo>
                  <a:lnTo>
                    <a:pt x="20018" y="25023"/>
                  </a:lnTo>
                  <a:lnTo>
                    <a:pt x="20652" y="26644"/>
                  </a:lnTo>
                  <a:lnTo>
                    <a:pt x="21780" y="29886"/>
                  </a:lnTo>
                  <a:lnTo>
                    <a:pt x="22485" y="31507"/>
                  </a:lnTo>
                  <a:lnTo>
                    <a:pt x="23190" y="33129"/>
                  </a:lnTo>
                  <a:lnTo>
                    <a:pt x="22414" y="32565"/>
                  </a:lnTo>
                  <a:lnTo>
                    <a:pt x="21639" y="31930"/>
                  </a:lnTo>
                  <a:lnTo>
                    <a:pt x="21005" y="31296"/>
                  </a:lnTo>
                  <a:lnTo>
                    <a:pt x="20370" y="30662"/>
                  </a:lnTo>
                  <a:lnTo>
                    <a:pt x="19806" y="29957"/>
                  </a:lnTo>
                  <a:lnTo>
                    <a:pt x="19313" y="29322"/>
                  </a:lnTo>
                  <a:lnTo>
                    <a:pt x="18890" y="28547"/>
                  </a:lnTo>
                  <a:lnTo>
                    <a:pt x="18467" y="27842"/>
                  </a:lnTo>
                  <a:lnTo>
                    <a:pt x="18115" y="26996"/>
                  </a:lnTo>
                  <a:lnTo>
                    <a:pt x="17833" y="26221"/>
                  </a:lnTo>
                  <a:lnTo>
                    <a:pt x="17621" y="25375"/>
                  </a:lnTo>
                  <a:lnTo>
                    <a:pt x="17480" y="24529"/>
                  </a:lnTo>
                  <a:lnTo>
                    <a:pt x="17410" y="23613"/>
                  </a:lnTo>
                  <a:lnTo>
                    <a:pt x="17339" y="22697"/>
                  </a:lnTo>
                  <a:lnTo>
                    <a:pt x="17339" y="21710"/>
                  </a:lnTo>
                  <a:lnTo>
                    <a:pt x="17480" y="20723"/>
                  </a:lnTo>
                  <a:lnTo>
                    <a:pt x="17480" y="21569"/>
                  </a:lnTo>
                  <a:lnTo>
                    <a:pt x="17480" y="22415"/>
                  </a:lnTo>
                  <a:lnTo>
                    <a:pt x="17551" y="23190"/>
                  </a:lnTo>
                  <a:lnTo>
                    <a:pt x="17692" y="24036"/>
                  </a:lnTo>
                  <a:lnTo>
                    <a:pt x="18115" y="25587"/>
                  </a:lnTo>
                  <a:lnTo>
                    <a:pt x="18608" y="27137"/>
                  </a:lnTo>
                  <a:lnTo>
                    <a:pt x="19172" y="28618"/>
                  </a:lnTo>
                  <a:lnTo>
                    <a:pt x="19524" y="29393"/>
                  </a:lnTo>
                  <a:lnTo>
                    <a:pt x="19736" y="29675"/>
                  </a:lnTo>
                  <a:lnTo>
                    <a:pt x="19877" y="29745"/>
                  </a:lnTo>
                  <a:lnTo>
                    <a:pt x="20159" y="29816"/>
                  </a:lnTo>
                  <a:lnTo>
                    <a:pt x="20511" y="29886"/>
                  </a:lnTo>
                  <a:lnTo>
                    <a:pt x="20652" y="29886"/>
                  </a:lnTo>
                  <a:lnTo>
                    <a:pt x="20723" y="29745"/>
                  </a:lnTo>
                  <a:lnTo>
                    <a:pt x="20793" y="29604"/>
                  </a:lnTo>
                  <a:lnTo>
                    <a:pt x="20723" y="29393"/>
                  </a:lnTo>
                  <a:lnTo>
                    <a:pt x="19806" y="27137"/>
                  </a:lnTo>
                  <a:lnTo>
                    <a:pt x="19031" y="24882"/>
                  </a:lnTo>
                  <a:lnTo>
                    <a:pt x="18397" y="22626"/>
                  </a:lnTo>
                  <a:lnTo>
                    <a:pt x="17762" y="20300"/>
                  </a:lnTo>
                  <a:close/>
                  <a:moveTo>
                    <a:pt x="10503" y="36723"/>
                  </a:moveTo>
                  <a:lnTo>
                    <a:pt x="10080" y="37569"/>
                  </a:lnTo>
                  <a:lnTo>
                    <a:pt x="9516" y="38697"/>
                  </a:lnTo>
                  <a:lnTo>
                    <a:pt x="9304" y="39261"/>
                  </a:lnTo>
                  <a:lnTo>
                    <a:pt x="9163" y="39825"/>
                  </a:lnTo>
                  <a:lnTo>
                    <a:pt x="9093" y="40036"/>
                  </a:lnTo>
                  <a:lnTo>
                    <a:pt x="9163" y="40248"/>
                  </a:lnTo>
                  <a:lnTo>
                    <a:pt x="9234" y="40388"/>
                  </a:lnTo>
                  <a:lnTo>
                    <a:pt x="9304" y="40529"/>
                  </a:lnTo>
                  <a:lnTo>
                    <a:pt x="9516" y="40600"/>
                  </a:lnTo>
                  <a:lnTo>
                    <a:pt x="9657" y="40529"/>
                  </a:lnTo>
                  <a:lnTo>
                    <a:pt x="9868" y="40459"/>
                  </a:lnTo>
                  <a:lnTo>
                    <a:pt x="10009" y="40248"/>
                  </a:lnTo>
                  <a:lnTo>
                    <a:pt x="10362" y="39754"/>
                  </a:lnTo>
                  <a:lnTo>
                    <a:pt x="10714" y="39120"/>
                  </a:lnTo>
                  <a:lnTo>
                    <a:pt x="11278" y="37851"/>
                  </a:lnTo>
                  <a:lnTo>
                    <a:pt x="11630" y="37005"/>
                  </a:lnTo>
                  <a:lnTo>
                    <a:pt x="12053" y="37569"/>
                  </a:lnTo>
                  <a:lnTo>
                    <a:pt x="12406" y="38274"/>
                  </a:lnTo>
                  <a:lnTo>
                    <a:pt x="12547" y="38626"/>
                  </a:lnTo>
                  <a:lnTo>
                    <a:pt x="12617" y="38979"/>
                  </a:lnTo>
                  <a:lnTo>
                    <a:pt x="12617" y="39331"/>
                  </a:lnTo>
                  <a:lnTo>
                    <a:pt x="12617" y="39684"/>
                  </a:lnTo>
                  <a:lnTo>
                    <a:pt x="12476" y="40248"/>
                  </a:lnTo>
                  <a:lnTo>
                    <a:pt x="12265" y="40741"/>
                  </a:lnTo>
                  <a:lnTo>
                    <a:pt x="11983" y="41305"/>
                  </a:lnTo>
                  <a:lnTo>
                    <a:pt x="11630" y="41869"/>
                  </a:lnTo>
                  <a:lnTo>
                    <a:pt x="11207" y="42433"/>
                  </a:lnTo>
                  <a:lnTo>
                    <a:pt x="10714" y="42996"/>
                  </a:lnTo>
                  <a:lnTo>
                    <a:pt x="9657" y="44054"/>
                  </a:lnTo>
                  <a:lnTo>
                    <a:pt x="8458" y="45040"/>
                  </a:lnTo>
                  <a:lnTo>
                    <a:pt x="7824" y="45463"/>
                  </a:lnTo>
                  <a:lnTo>
                    <a:pt x="7260" y="45816"/>
                  </a:lnTo>
                  <a:lnTo>
                    <a:pt x="6626" y="46098"/>
                  </a:lnTo>
                  <a:lnTo>
                    <a:pt x="6062" y="46380"/>
                  </a:lnTo>
                  <a:lnTo>
                    <a:pt x="5498" y="46521"/>
                  </a:lnTo>
                  <a:lnTo>
                    <a:pt x="5005" y="46591"/>
                  </a:lnTo>
                  <a:lnTo>
                    <a:pt x="5287" y="45181"/>
                  </a:lnTo>
                  <a:lnTo>
                    <a:pt x="5639" y="43772"/>
                  </a:lnTo>
                  <a:lnTo>
                    <a:pt x="6062" y="42292"/>
                  </a:lnTo>
                  <a:lnTo>
                    <a:pt x="6626" y="40952"/>
                  </a:lnTo>
                  <a:lnTo>
                    <a:pt x="6978" y="40248"/>
                  </a:lnTo>
                  <a:lnTo>
                    <a:pt x="7331" y="39613"/>
                  </a:lnTo>
                  <a:lnTo>
                    <a:pt x="7754" y="39049"/>
                  </a:lnTo>
                  <a:lnTo>
                    <a:pt x="8177" y="38485"/>
                  </a:lnTo>
                  <a:lnTo>
                    <a:pt x="8670" y="37992"/>
                  </a:lnTo>
                  <a:lnTo>
                    <a:pt x="9234" y="37499"/>
                  </a:lnTo>
                  <a:lnTo>
                    <a:pt x="9868" y="37076"/>
                  </a:lnTo>
                  <a:lnTo>
                    <a:pt x="10503" y="36723"/>
                  </a:lnTo>
                  <a:close/>
                  <a:moveTo>
                    <a:pt x="19947" y="1"/>
                  </a:moveTo>
                  <a:lnTo>
                    <a:pt x="19877" y="706"/>
                  </a:lnTo>
                  <a:lnTo>
                    <a:pt x="19806" y="1552"/>
                  </a:lnTo>
                  <a:lnTo>
                    <a:pt x="19665" y="3455"/>
                  </a:lnTo>
                  <a:lnTo>
                    <a:pt x="19595" y="4441"/>
                  </a:lnTo>
                  <a:lnTo>
                    <a:pt x="19454" y="5358"/>
                  </a:lnTo>
                  <a:lnTo>
                    <a:pt x="19242" y="6133"/>
                  </a:lnTo>
                  <a:lnTo>
                    <a:pt x="19102" y="6485"/>
                  </a:lnTo>
                  <a:lnTo>
                    <a:pt x="18961" y="6767"/>
                  </a:lnTo>
                  <a:lnTo>
                    <a:pt x="18679" y="7120"/>
                  </a:lnTo>
                  <a:lnTo>
                    <a:pt x="18397" y="7331"/>
                  </a:lnTo>
                  <a:lnTo>
                    <a:pt x="18115" y="7472"/>
                  </a:lnTo>
                  <a:lnTo>
                    <a:pt x="17833" y="7543"/>
                  </a:lnTo>
                  <a:lnTo>
                    <a:pt x="16071" y="7543"/>
                  </a:lnTo>
                  <a:lnTo>
                    <a:pt x="15225" y="7613"/>
                  </a:lnTo>
                  <a:lnTo>
                    <a:pt x="14379" y="7754"/>
                  </a:lnTo>
                  <a:lnTo>
                    <a:pt x="12687" y="8177"/>
                  </a:lnTo>
                  <a:lnTo>
                    <a:pt x="10362" y="8882"/>
                  </a:lnTo>
                  <a:lnTo>
                    <a:pt x="8881" y="9305"/>
                  </a:lnTo>
                  <a:lnTo>
                    <a:pt x="7472" y="9869"/>
                  </a:lnTo>
                  <a:lnTo>
                    <a:pt x="6062" y="10503"/>
                  </a:lnTo>
                  <a:lnTo>
                    <a:pt x="5357" y="10856"/>
                  </a:lnTo>
                  <a:lnTo>
                    <a:pt x="4793" y="11208"/>
                  </a:lnTo>
                  <a:lnTo>
                    <a:pt x="4229" y="11631"/>
                  </a:lnTo>
                  <a:lnTo>
                    <a:pt x="3736" y="12054"/>
                  </a:lnTo>
                  <a:lnTo>
                    <a:pt x="3313" y="12477"/>
                  </a:lnTo>
                  <a:lnTo>
                    <a:pt x="3031" y="12900"/>
                  </a:lnTo>
                  <a:lnTo>
                    <a:pt x="2820" y="12970"/>
                  </a:lnTo>
                  <a:lnTo>
                    <a:pt x="2749" y="13182"/>
                  </a:lnTo>
                  <a:lnTo>
                    <a:pt x="2820" y="13675"/>
                  </a:lnTo>
                  <a:lnTo>
                    <a:pt x="3031" y="13604"/>
                  </a:lnTo>
                  <a:lnTo>
                    <a:pt x="5921" y="13604"/>
                  </a:lnTo>
                  <a:lnTo>
                    <a:pt x="9586" y="13675"/>
                  </a:lnTo>
                  <a:lnTo>
                    <a:pt x="10714" y="13604"/>
                  </a:lnTo>
                  <a:lnTo>
                    <a:pt x="11912" y="13463"/>
                  </a:lnTo>
                  <a:lnTo>
                    <a:pt x="13110" y="13252"/>
                  </a:lnTo>
                  <a:lnTo>
                    <a:pt x="14238" y="12970"/>
                  </a:lnTo>
                  <a:lnTo>
                    <a:pt x="15366" y="12618"/>
                  </a:lnTo>
                  <a:lnTo>
                    <a:pt x="16494" y="12124"/>
                  </a:lnTo>
                  <a:lnTo>
                    <a:pt x="17480" y="11490"/>
                  </a:lnTo>
                  <a:lnTo>
                    <a:pt x="17974" y="11137"/>
                  </a:lnTo>
                  <a:lnTo>
                    <a:pt x="18397" y="10785"/>
                  </a:lnTo>
                  <a:lnTo>
                    <a:pt x="17974" y="14098"/>
                  </a:lnTo>
                  <a:lnTo>
                    <a:pt x="17621" y="16212"/>
                  </a:lnTo>
                  <a:lnTo>
                    <a:pt x="17269" y="18327"/>
                  </a:lnTo>
                  <a:lnTo>
                    <a:pt x="16776" y="20441"/>
                  </a:lnTo>
                  <a:lnTo>
                    <a:pt x="16494" y="21428"/>
                  </a:lnTo>
                  <a:lnTo>
                    <a:pt x="16212" y="22274"/>
                  </a:lnTo>
                  <a:lnTo>
                    <a:pt x="15859" y="23120"/>
                  </a:lnTo>
                  <a:lnTo>
                    <a:pt x="15436" y="23825"/>
                  </a:lnTo>
                  <a:lnTo>
                    <a:pt x="15013" y="24389"/>
                  </a:lnTo>
                  <a:lnTo>
                    <a:pt x="14591" y="24811"/>
                  </a:lnTo>
                  <a:lnTo>
                    <a:pt x="14309" y="24952"/>
                  </a:lnTo>
                  <a:lnTo>
                    <a:pt x="14027" y="25093"/>
                  </a:lnTo>
                  <a:lnTo>
                    <a:pt x="13322" y="25234"/>
                  </a:lnTo>
                  <a:lnTo>
                    <a:pt x="12617" y="25305"/>
                  </a:lnTo>
                  <a:lnTo>
                    <a:pt x="10150" y="25305"/>
                  </a:lnTo>
                  <a:lnTo>
                    <a:pt x="9375" y="25375"/>
                  </a:lnTo>
                  <a:lnTo>
                    <a:pt x="8670" y="25516"/>
                  </a:lnTo>
                  <a:lnTo>
                    <a:pt x="7824" y="25798"/>
                  </a:lnTo>
                  <a:lnTo>
                    <a:pt x="6978" y="26151"/>
                  </a:lnTo>
                  <a:lnTo>
                    <a:pt x="6203" y="26503"/>
                  </a:lnTo>
                  <a:lnTo>
                    <a:pt x="5428" y="26926"/>
                  </a:lnTo>
                  <a:lnTo>
                    <a:pt x="4652" y="27349"/>
                  </a:lnTo>
                  <a:lnTo>
                    <a:pt x="3948" y="27842"/>
                  </a:lnTo>
                  <a:lnTo>
                    <a:pt x="2538" y="28970"/>
                  </a:lnTo>
                  <a:lnTo>
                    <a:pt x="1481" y="29816"/>
                  </a:lnTo>
                  <a:lnTo>
                    <a:pt x="705" y="30521"/>
                  </a:lnTo>
                  <a:lnTo>
                    <a:pt x="212" y="31085"/>
                  </a:lnTo>
                  <a:lnTo>
                    <a:pt x="71" y="31366"/>
                  </a:lnTo>
                  <a:lnTo>
                    <a:pt x="0" y="31507"/>
                  </a:lnTo>
                  <a:lnTo>
                    <a:pt x="0" y="31648"/>
                  </a:lnTo>
                  <a:lnTo>
                    <a:pt x="141" y="31789"/>
                  </a:lnTo>
                  <a:lnTo>
                    <a:pt x="353" y="31930"/>
                  </a:lnTo>
                  <a:lnTo>
                    <a:pt x="635" y="32001"/>
                  </a:lnTo>
                  <a:lnTo>
                    <a:pt x="1622" y="32071"/>
                  </a:lnTo>
                  <a:lnTo>
                    <a:pt x="2961" y="32001"/>
                  </a:lnTo>
                  <a:lnTo>
                    <a:pt x="3807" y="31930"/>
                  </a:lnTo>
                  <a:lnTo>
                    <a:pt x="4652" y="31860"/>
                  </a:lnTo>
                  <a:lnTo>
                    <a:pt x="5498" y="31648"/>
                  </a:lnTo>
                  <a:lnTo>
                    <a:pt x="6273" y="31437"/>
                  </a:lnTo>
                  <a:lnTo>
                    <a:pt x="7049" y="31226"/>
                  </a:lnTo>
                  <a:lnTo>
                    <a:pt x="7824" y="30873"/>
                  </a:lnTo>
                  <a:lnTo>
                    <a:pt x="9304" y="30168"/>
                  </a:lnTo>
                  <a:lnTo>
                    <a:pt x="10784" y="29322"/>
                  </a:lnTo>
                  <a:lnTo>
                    <a:pt x="12124" y="28336"/>
                  </a:lnTo>
                  <a:lnTo>
                    <a:pt x="13392" y="27278"/>
                  </a:lnTo>
                  <a:lnTo>
                    <a:pt x="14661" y="26151"/>
                  </a:lnTo>
                  <a:lnTo>
                    <a:pt x="13956" y="28265"/>
                  </a:lnTo>
                  <a:lnTo>
                    <a:pt x="13322" y="30450"/>
                  </a:lnTo>
                  <a:lnTo>
                    <a:pt x="12899" y="31507"/>
                  </a:lnTo>
                  <a:lnTo>
                    <a:pt x="12476" y="32565"/>
                  </a:lnTo>
                  <a:lnTo>
                    <a:pt x="12053" y="33551"/>
                  </a:lnTo>
                  <a:lnTo>
                    <a:pt x="11489" y="34468"/>
                  </a:lnTo>
                  <a:lnTo>
                    <a:pt x="11137" y="35032"/>
                  </a:lnTo>
                  <a:lnTo>
                    <a:pt x="10714" y="35455"/>
                  </a:lnTo>
                  <a:lnTo>
                    <a:pt x="10221" y="35877"/>
                  </a:lnTo>
                  <a:lnTo>
                    <a:pt x="9727" y="36159"/>
                  </a:lnTo>
                  <a:lnTo>
                    <a:pt x="8740" y="36864"/>
                  </a:lnTo>
                  <a:lnTo>
                    <a:pt x="8247" y="37287"/>
                  </a:lnTo>
                  <a:lnTo>
                    <a:pt x="7683" y="37781"/>
                  </a:lnTo>
                  <a:lnTo>
                    <a:pt x="7331" y="38133"/>
                  </a:lnTo>
                  <a:lnTo>
                    <a:pt x="6978" y="38697"/>
                  </a:lnTo>
                  <a:lnTo>
                    <a:pt x="6133" y="40107"/>
                  </a:lnTo>
                  <a:lnTo>
                    <a:pt x="5216" y="41798"/>
                  </a:lnTo>
                  <a:lnTo>
                    <a:pt x="4864" y="42644"/>
                  </a:lnTo>
                  <a:lnTo>
                    <a:pt x="4511" y="43490"/>
                  </a:lnTo>
                  <a:lnTo>
                    <a:pt x="4300" y="44336"/>
                  </a:lnTo>
                  <a:lnTo>
                    <a:pt x="4159" y="45111"/>
                  </a:lnTo>
                  <a:lnTo>
                    <a:pt x="4159" y="45816"/>
                  </a:lnTo>
                  <a:lnTo>
                    <a:pt x="4159" y="46098"/>
                  </a:lnTo>
                  <a:lnTo>
                    <a:pt x="4229" y="46380"/>
                  </a:lnTo>
                  <a:lnTo>
                    <a:pt x="4370" y="46591"/>
                  </a:lnTo>
                  <a:lnTo>
                    <a:pt x="4511" y="46803"/>
                  </a:lnTo>
                  <a:lnTo>
                    <a:pt x="4723" y="46944"/>
                  </a:lnTo>
                  <a:lnTo>
                    <a:pt x="4934" y="47084"/>
                  </a:lnTo>
                  <a:lnTo>
                    <a:pt x="5216" y="47155"/>
                  </a:lnTo>
                  <a:lnTo>
                    <a:pt x="5992" y="47155"/>
                  </a:lnTo>
                  <a:lnTo>
                    <a:pt x="6414" y="47014"/>
                  </a:lnTo>
                  <a:lnTo>
                    <a:pt x="7049" y="46803"/>
                  </a:lnTo>
                  <a:lnTo>
                    <a:pt x="7683" y="46521"/>
                  </a:lnTo>
                  <a:lnTo>
                    <a:pt x="8388" y="46168"/>
                  </a:lnTo>
                  <a:lnTo>
                    <a:pt x="9093" y="45745"/>
                  </a:lnTo>
                  <a:lnTo>
                    <a:pt x="9798" y="45252"/>
                  </a:lnTo>
                  <a:lnTo>
                    <a:pt x="10432" y="44688"/>
                  </a:lnTo>
                  <a:lnTo>
                    <a:pt x="11066" y="44124"/>
                  </a:lnTo>
                  <a:lnTo>
                    <a:pt x="11630" y="43490"/>
                  </a:lnTo>
                  <a:lnTo>
                    <a:pt x="12194" y="42855"/>
                  </a:lnTo>
                  <a:lnTo>
                    <a:pt x="12687" y="42151"/>
                  </a:lnTo>
                  <a:lnTo>
                    <a:pt x="13040" y="41446"/>
                  </a:lnTo>
                  <a:lnTo>
                    <a:pt x="13392" y="40741"/>
                  </a:lnTo>
                  <a:lnTo>
                    <a:pt x="13604" y="40036"/>
                  </a:lnTo>
                  <a:lnTo>
                    <a:pt x="13674" y="39261"/>
                  </a:lnTo>
                  <a:lnTo>
                    <a:pt x="13674" y="38556"/>
                  </a:lnTo>
                  <a:lnTo>
                    <a:pt x="13533" y="37851"/>
                  </a:lnTo>
                  <a:lnTo>
                    <a:pt x="13392" y="37640"/>
                  </a:lnTo>
                  <a:lnTo>
                    <a:pt x="13181" y="37358"/>
                  </a:lnTo>
                  <a:lnTo>
                    <a:pt x="12758" y="36794"/>
                  </a:lnTo>
                  <a:lnTo>
                    <a:pt x="12335" y="36300"/>
                  </a:lnTo>
                  <a:lnTo>
                    <a:pt x="12194" y="36018"/>
                  </a:lnTo>
                  <a:lnTo>
                    <a:pt x="12124" y="35807"/>
                  </a:lnTo>
                  <a:lnTo>
                    <a:pt x="12194" y="35455"/>
                  </a:lnTo>
                  <a:lnTo>
                    <a:pt x="12335" y="34961"/>
                  </a:lnTo>
                  <a:lnTo>
                    <a:pt x="12828" y="33763"/>
                  </a:lnTo>
                  <a:lnTo>
                    <a:pt x="13815" y="31719"/>
                  </a:lnTo>
                  <a:lnTo>
                    <a:pt x="14591" y="29675"/>
                  </a:lnTo>
                  <a:lnTo>
                    <a:pt x="15295" y="27560"/>
                  </a:lnTo>
                  <a:lnTo>
                    <a:pt x="16000" y="25516"/>
                  </a:lnTo>
                  <a:lnTo>
                    <a:pt x="16635" y="23402"/>
                  </a:lnTo>
                  <a:lnTo>
                    <a:pt x="16635" y="24177"/>
                  </a:lnTo>
                  <a:lnTo>
                    <a:pt x="16705" y="24952"/>
                  </a:lnTo>
                  <a:lnTo>
                    <a:pt x="16846" y="25728"/>
                  </a:lnTo>
                  <a:lnTo>
                    <a:pt x="16987" y="26503"/>
                  </a:lnTo>
                  <a:lnTo>
                    <a:pt x="17198" y="27208"/>
                  </a:lnTo>
                  <a:lnTo>
                    <a:pt x="17480" y="27983"/>
                  </a:lnTo>
                  <a:lnTo>
                    <a:pt x="17762" y="28688"/>
                  </a:lnTo>
                  <a:lnTo>
                    <a:pt x="18115" y="29393"/>
                  </a:lnTo>
                  <a:lnTo>
                    <a:pt x="18538" y="30027"/>
                  </a:lnTo>
                  <a:lnTo>
                    <a:pt x="18961" y="30662"/>
                  </a:lnTo>
                  <a:lnTo>
                    <a:pt x="19454" y="31296"/>
                  </a:lnTo>
                  <a:lnTo>
                    <a:pt x="20018" y="31860"/>
                  </a:lnTo>
                  <a:lnTo>
                    <a:pt x="20582" y="32353"/>
                  </a:lnTo>
                  <a:lnTo>
                    <a:pt x="21216" y="32847"/>
                  </a:lnTo>
                  <a:lnTo>
                    <a:pt x="21850" y="33270"/>
                  </a:lnTo>
                  <a:lnTo>
                    <a:pt x="22555" y="33622"/>
                  </a:lnTo>
                  <a:lnTo>
                    <a:pt x="23049" y="33904"/>
                  </a:lnTo>
                  <a:lnTo>
                    <a:pt x="23612" y="34045"/>
                  </a:lnTo>
                  <a:lnTo>
                    <a:pt x="23894" y="34115"/>
                  </a:lnTo>
                  <a:lnTo>
                    <a:pt x="24106" y="34115"/>
                  </a:lnTo>
                  <a:lnTo>
                    <a:pt x="24317" y="34045"/>
                  </a:lnTo>
                  <a:lnTo>
                    <a:pt x="24458" y="33833"/>
                  </a:lnTo>
                  <a:lnTo>
                    <a:pt x="24458" y="33692"/>
                  </a:lnTo>
                  <a:lnTo>
                    <a:pt x="24458" y="33411"/>
                  </a:lnTo>
                  <a:lnTo>
                    <a:pt x="24247" y="32635"/>
                  </a:lnTo>
                  <a:lnTo>
                    <a:pt x="23965" y="31719"/>
                  </a:lnTo>
                  <a:lnTo>
                    <a:pt x="23542" y="30591"/>
                  </a:lnTo>
                  <a:lnTo>
                    <a:pt x="22767" y="28547"/>
                  </a:lnTo>
                  <a:lnTo>
                    <a:pt x="22203" y="27137"/>
                  </a:lnTo>
                  <a:lnTo>
                    <a:pt x="21780" y="25798"/>
                  </a:lnTo>
                  <a:lnTo>
                    <a:pt x="21216" y="24389"/>
                  </a:lnTo>
                  <a:lnTo>
                    <a:pt x="20652" y="23120"/>
                  </a:lnTo>
                  <a:lnTo>
                    <a:pt x="19877" y="21851"/>
                  </a:lnTo>
                  <a:lnTo>
                    <a:pt x="19454" y="21146"/>
                  </a:lnTo>
                  <a:lnTo>
                    <a:pt x="19102" y="20653"/>
                  </a:lnTo>
                  <a:lnTo>
                    <a:pt x="18467" y="19878"/>
                  </a:lnTo>
                  <a:lnTo>
                    <a:pt x="18256" y="19455"/>
                  </a:lnTo>
                  <a:lnTo>
                    <a:pt x="18115" y="19032"/>
                  </a:lnTo>
                  <a:lnTo>
                    <a:pt x="18044" y="18468"/>
                  </a:lnTo>
                  <a:lnTo>
                    <a:pt x="18044" y="17763"/>
                  </a:lnTo>
                  <a:lnTo>
                    <a:pt x="18185" y="16283"/>
                  </a:lnTo>
                  <a:lnTo>
                    <a:pt x="18397" y="14732"/>
                  </a:lnTo>
                  <a:lnTo>
                    <a:pt x="19031" y="11701"/>
                  </a:lnTo>
                  <a:lnTo>
                    <a:pt x="19595" y="8671"/>
                  </a:lnTo>
                  <a:lnTo>
                    <a:pt x="19877" y="7120"/>
                  </a:lnTo>
                  <a:lnTo>
                    <a:pt x="20018" y="5640"/>
                  </a:lnTo>
                  <a:lnTo>
                    <a:pt x="20370" y="6767"/>
                  </a:lnTo>
                  <a:lnTo>
                    <a:pt x="20793" y="7825"/>
                  </a:lnTo>
                  <a:lnTo>
                    <a:pt x="21286" y="8741"/>
                  </a:lnTo>
                  <a:lnTo>
                    <a:pt x="21921" y="9587"/>
                  </a:lnTo>
                  <a:lnTo>
                    <a:pt x="22555" y="10433"/>
                  </a:lnTo>
                  <a:lnTo>
                    <a:pt x="23331" y="11278"/>
                  </a:lnTo>
                  <a:lnTo>
                    <a:pt x="24811" y="12900"/>
                  </a:lnTo>
                  <a:lnTo>
                    <a:pt x="25868" y="14239"/>
                  </a:lnTo>
                  <a:lnTo>
                    <a:pt x="26432" y="14944"/>
                  </a:lnTo>
                  <a:lnTo>
                    <a:pt x="27066" y="15507"/>
                  </a:lnTo>
                  <a:lnTo>
                    <a:pt x="27348" y="15789"/>
                  </a:lnTo>
                  <a:lnTo>
                    <a:pt x="27701" y="15930"/>
                  </a:lnTo>
                  <a:lnTo>
                    <a:pt x="27982" y="16001"/>
                  </a:lnTo>
                  <a:lnTo>
                    <a:pt x="28194" y="15930"/>
                  </a:lnTo>
                  <a:lnTo>
                    <a:pt x="28476" y="15860"/>
                  </a:lnTo>
                  <a:lnTo>
                    <a:pt x="28687" y="15578"/>
                  </a:lnTo>
                  <a:lnTo>
                    <a:pt x="28899" y="15226"/>
                  </a:lnTo>
                  <a:lnTo>
                    <a:pt x="29110" y="14662"/>
                  </a:lnTo>
                  <a:lnTo>
                    <a:pt x="29181" y="14168"/>
                  </a:lnTo>
                  <a:lnTo>
                    <a:pt x="29251" y="13675"/>
                  </a:lnTo>
                  <a:lnTo>
                    <a:pt x="29251" y="13111"/>
                  </a:lnTo>
                  <a:lnTo>
                    <a:pt x="29181" y="12477"/>
                  </a:lnTo>
                  <a:lnTo>
                    <a:pt x="28969" y="11278"/>
                  </a:lnTo>
                  <a:lnTo>
                    <a:pt x="28617" y="10080"/>
                  </a:lnTo>
                  <a:lnTo>
                    <a:pt x="28123" y="8811"/>
                  </a:lnTo>
                  <a:lnTo>
                    <a:pt x="27630" y="7684"/>
                  </a:lnTo>
                  <a:lnTo>
                    <a:pt x="27066" y="6626"/>
                  </a:lnTo>
                  <a:lnTo>
                    <a:pt x="26573" y="5781"/>
                  </a:lnTo>
                  <a:lnTo>
                    <a:pt x="26150" y="5217"/>
                  </a:lnTo>
                  <a:lnTo>
                    <a:pt x="25516" y="4512"/>
                  </a:lnTo>
                  <a:lnTo>
                    <a:pt x="24670" y="3807"/>
                  </a:lnTo>
                  <a:lnTo>
                    <a:pt x="23753" y="3102"/>
                  </a:lnTo>
                  <a:lnTo>
                    <a:pt x="22767" y="2538"/>
                  </a:lnTo>
                  <a:lnTo>
                    <a:pt x="22273" y="2256"/>
                  </a:lnTo>
                  <a:lnTo>
                    <a:pt x="21780" y="2115"/>
                  </a:lnTo>
                  <a:lnTo>
                    <a:pt x="21357" y="2045"/>
                  </a:lnTo>
                  <a:lnTo>
                    <a:pt x="20934" y="2045"/>
                  </a:lnTo>
                  <a:lnTo>
                    <a:pt x="20511" y="2186"/>
                  </a:lnTo>
                  <a:lnTo>
                    <a:pt x="20229" y="2397"/>
                  </a:lnTo>
                  <a:lnTo>
                    <a:pt x="20088" y="1129"/>
                  </a:lnTo>
                  <a:lnTo>
                    <a:pt x="19947" y="1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279" name="Google Shape;279;p6"/>
            <p:cNvGrpSpPr/>
            <p:nvPr/>
          </p:nvGrpSpPr>
          <p:grpSpPr>
            <a:xfrm>
              <a:off x="818425" y="1334150"/>
              <a:ext cx="925100" cy="1370950"/>
              <a:chOff x="3112200" y="1334150"/>
              <a:chExt cx="925100" cy="1370950"/>
            </a:xfrm>
          </p:grpSpPr>
          <p:sp>
            <p:nvSpPr>
              <p:cNvPr id="280" name="Google Shape;280;p6"/>
              <p:cNvSpPr/>
              <p:nvPr/>
            </p:nvSpPr>
            <p:spPr>
              <a:xfrm>
                <a:off x="3173850" y="1334150"/>
                <a:ext cx="819400" cy="1279300"/>
              </a:xfrm>
              <a:custGeom>
                <a:rect b="b" l="l" r="r" t="t"/>
                <a:pathLst>
                  <a:path extrusionOk="0" h="51172" w="32776">
                    <a:moveTo>
                      <a:pt x="15155" y="0"/>
                    </a:moveTo>
                    <a:lnTo>
                      <a:pt x="15026" y="431"/>
                    </a:lnTo>
                    <a:lnTo>
                      <a:pt x="15084" y="353"/>
                    </a:lnTo>
                    <a:lnTo>
                      <a:pt x="15155" y="0"/>
                    </a:lnTo>
                    <a:close/>
                    <a:moveTo>
                      <a:pt x="15026" y="431"/>
                    </a:moveTo>
                    <a:lnTo>
                      <a:pt x="14873" y="635"/>
                    </a:lnTo>
                    <a:lnTo>
                      <a:pt x="14380" y="1339"/>
                    </a:lnTo>
                    <a:lnTo>
                      <a:pt x="13957" y="2044"/>
                    </a:lnTo>
                    <a:lnTo>
                      <a:pt x="13745" y="2397"/>
                    </a:lnTo>
                    <a:lnTo>
                      <a:pt x="13604" y="2820"/>
                    </a:lnTo>
                    <a:lnTo>
                      <a:pt x="13252" y="3947"/>
                    </a:lnTo>
                    <a:lnTo>
                      <a:pt x="13040" y="5146"/>
                    </a:lnTo>
                    <a:lnTo>
                      <a:pt x="12970" y="6273"/>
                    </a:lnTo>
                    <a:lnTo>
                      <a:pt x="12899" y="7472"/>
                    </a:lnTo>
                    <a:lnTo>
                      <a:pt x="12970" y="8670"/>
                    </a:lnTo>
                    <a:lnTo>
                      <a:pt x="13181" y="9798"/>
                    </a:lnTo>
                    <a:lnTo>
                      <a:pt x="13463" y="10996"/>
                    </a:lnTo>
                    <a:lnTo>
                      <a:pt x="13816" y="12124"/>
                    </a:lnTo>
                    <a:lnTo>
                      <a:pt x="14098" y="13251"/>
                    </a:lnTo>
                    <a:lnTo>
                      <a:pt x="14380" y="14379"/>
                    </a:lnTo>
                    <a:lnTo>
                      <a:pt x="14591" y="15436"/>
                    </a:lnTo>
                    <a:lnTo>
                      <a:pt x="14662" y="16564"/>
                    </a:lnTo>
                    <a:lnTo>
                      <a:pt x="14662" y="17128"/>
                    </a:lnTo>
                    <a:lnTo>
                      <a:pt x="14591" y="17692"/>
                    </a:lnTo>
                    <a:lnTo>
                      <a:pt x="14380" y="18115"/>
                    </a:lnTo>
                    <a:lnTo>
                      <a:pt x="14168" y="18538"/>
                    </a:lnTo>
                    <a:lnTo>
                      <a:pt x="13886" y="18820"/>
                    </a:lnTo>
                    <a:lnTo>
                      <a:pt x="13604" y="19172"/>
                    </a:lnTo>
                    <a:lnTo>
                      <a:pt x="13252" y="19383"/>
                    </a:lnTo>
                    <a:lnTo>
                      <a:pt x="12829" y="19595"/>
                    </a:lnTo>
                    <a:lnTo>
                      <a:pt x="11983" y="19947"/>
                    </a:lnTo>
                    <a:lnTo>
                      <a:pt x="10996" y="20229"/>
                    </a:lnTo>
                    <a:lnTo>
                      <a:pt x="9023" y="20652"/>
                    </a:lnTo>
                    <a:lnTo>
                      <a:pt x="7190" y="21146"/>
                    </a:lnTo>
                    <a:lnTo>
                      <a:pt x="4018" y="22132"/>
                    </a:lnTo>
                    <a:lnTo>
                      <a:pt x="2468" y="22696"/>
                    </a:lnTo>
                    <a:lnTo>
                      <a:pt x="1129" y="23260"/>
                    </a:lnTo>
                    <a:lnTo>
                      <a:pt x="635" y="23472"/>
                    </a:lnTo>
                    <a:lnTo>
                      <a:pt x="212" y="23754"/>
                    </a:lnTo>
                    <a:lnTo>
                      <a:pt x="1" y="23965"/>
                    </a:lnTo>
                    <a:lnTo>
                      <a:pt x="1" y="24035"/>
                    </a:lnTo>
                    <a:lnTo>
                      <a:pt x="1" y="24106"/>
                    </a:lnTo>
                    <a:lnTo>
                      <a:pt x="494" y="23965"/>
                    </a:lnTo>
                    <a:lnTo>
                      <a:pt x="1763" y="23613"/>
                    </a:lnTo>
                    <a:lnTo>
                      <a:pt x="5851" y="22555"/>
                    </a:lnTo>
                    <a:lnTo>
                      <a:pt x="10080" y="21568"/>
                    </a:lnTo>
                    <a:lnTo>
                      <a:pt x="12477" y="21075"/>
                    </a:lnTo>
                    <a:lnTo>
                      <a:pt x="11490" y="23331"/>
                    </a:lnTo>
                    <a:lnTo>
                      <a:pt x="10785" y="25163"/>
                    </a:lnTo>
                    <a:lnTo>
                      <a:pt x="10010" y="27207"/>
                    </a:lnTo>
                    <a:lnTo>
                      <a:pt x="9305" y="29251"/>
                    </a:lnTo>
                    <a:lnTo>
                      <a:pt x="8811" y="31013"/>
                    </a:lnTo>
                    <a:lnTo>
                      <a:pt x="8670" y="31718"/>
                    </a:lnTo>
                    <a:lnTo>
                      <a:pt x="8670" y="32353"/>
                    </a:lnTo>
                    <a:lnTo>
                      <a:pt x="8670" y="32705"/>
                    </a:lnTo>
                    <a:lnTo>
                      <a:pt x="8741" y="32846"/>
                    </a:lnTo>
                    <a:lnTo>
                      <a:pt x="8882" y="32916"/>
                    </a:lnTo>
                    <a:lnTo>
                      <a:pt x="8952" y="32916"/>
                    </a:lnTo>
                    <a:lnTo>
                      <a:pt x="9093" y="32705"/>
                    </a:lnTo>
                    <a:lnTo>
                      <a:pt x="9446" y="32071"/>
                    </a:lnTo>
                    <a:lnTo>
                      <a:pt x="10362" y="29815"/>
                    </a:lnTo>
                    <a:lnTo>
                      <a:pt x="11701" y="26220"/>
                    </a:lnTo>
                    <a:lnTo>
                      <a:pt x="11983" y="27207"/>
                    </a:lnTo>
                    <a:lnTo>
                      <a:pt x="12265" y="28265"/>
                    </a:lnTo>
                    <a:lnTo>
                      <a:pt x="12617" y="29322"/>
                    </a:lnTo>
                    <a:lnTo>
                      <a:pt x="12758" y="30379"/>
                    </a:lnTo>
                    <a:lnTo>
                      <a:pt x="13181" y="32071"/>
                    </a:lnTo>
                    <a:lnTo>
                      <a:pt x="12970" y="32141"/>
                    </a:lnTo>
                    <a:lnTo>
                      <a:pt x="12829" y="32282"/>
                    </a:lnTo>
                    <a:lnTo>
                      <a:pt x="12758" y="32494"/>
                    </a:lnTo>
                    <a:lnTo>
                      <a:pt x="12688" y="32705"/>
                    </a:lnTo>
                    <a:lnTo>
                      <a:pt x="12899" y="33339"/>
                    </a:lnTo>
                    <a:lnTo>
                      <a:pt x="13040" y="33621"/>
                    </a:lnTo>
                    <a:lnTo>
                      <a:pt x="13181" y="33762"/>
                    </a:lnTo>
                    <a:lnTo>
                      <a:pt x="13322" y="33903"/>
                    </a:lnTo>
                    <a:lnTo>
                      <a:pt x="13604" y="33903"/>
                    </a:lnTo>
                    <a:lnTo>
                      <a:pt x="13675" y="33833"/>
                    </a:lnTo>
                    <a:lnTo>
                      <a:pt x="13957" y="33621"/>
                    </a:lnTo>
                    <a:lnTo>
                      <a:pt x="14168" y="33269"/>
                    </a:lnTo>
                    <a:lnTo>
                      <a:pt x="14380" y="32705"/>
                    </a:lnTo>
                    <a:lnTo>
                      <a:pt x="14450" y="32141"/>
                    </a:lnTo>
                    <a:lnTo>
                      <a:pt x="14450" y="31718"/>
                    </a:lnTo>
                    <a:lnTo>
                      <a:pt x="14380" y="31225"/>
                    </a:lnTo>
                    <a:lnTo>
                      <a:pt x="14309" y="30802"/>
                    </a:lnTo>
                    <a:lnTo>
                      <a:pt x="14168" y="30379"/>
                    </a:lnTo>
                    <a:lnTo>
                      <a:pt x="13745" y="29533"/>
                    </a:lnTo>
                    <a:lnTo>
                      <a:pt x="13322" y="28687"/>
                    </a:lnTo>
                    <a:lnTo>
                      <a:pt x="12829" y="27842"/>
                    </a:lnTo>
                    <a:lnTo>
                      <a:pt x="12477" y="27066"/>
                    </a:lnTo>
                    <a:lnTo>
                      <a:pt x="12124" y="26220"/>
                    </a:lnTo>
                    <a:lnTo>
                      <a:pt x="12054" y="25868"/>
                    </a:lnTo>
                    <a:lnTo>
                      <a:pt x="11983" y="25445"/>
                    </a:lnTo>
                    <a:lnTo>
                      <a:pt x="11983" y="25093"/>
                    </a:lnTo>
                    <a:lnTo>
                      <a:pt x="12054" y="24740"/>
                    </a:lnTo>
                    <a:lnTo>
                      <a:pt x="12336" y="23824"/>
                    </a:lnTo>
                    <a:lnTo>
                      <a:pt x="12829" y="22908"/>
                    </a:lnTo>
                    <a:lnTo>
                      <a:pt x="13322" y="21921"/>
                    </a:lnTo>
                    <a:lnTo>
                      <a:pt x="13886" y="20934"/>
                    </a:lnTo>
                    <a:lnTo>
                      <a:pt x="14521" y="20088"/>
                    </a:lnTo>
                    <a:lnTo>
                      <a:pt x="15507" y="18749"/>
                    </a:lnTo>
                    <a:lnTo>
                      <a:pt x="16706" y="21709"/>
                    </a:lnTo>
                    <a:lnTo>
                      <a:pt x="17974" y="24670"/>
                    </a:lnTo>
                    <a:lnTo>
                      <a:pt x="20653" y="30520"/>
                    </a:lnTo>
                    <a:lnTo>
                      <a:pt x="21428" y="32212"/>
                    </a:lnTo>
                    <a:lnTo>
                      <a:pt x="21639" y="32846"/>
                    </a:lnTo>
                    <a:lnTo>
                      <a:pt x="21710" y="33410"/>
                    </a:lnTo>
                    <a:lnTo>
                      <a:pt x="21710" y="33974"/>
                    </a:lnTo>
                    <a:lnTo>
                      <a:pt x="21569" y="34538"/>
                    </a:lnTo>
                    <a:lnTo>
                      <a:pt x="21216" y="35242"/>
                    </a:lnTo>
                    <a:lnTo>
                      <a:pt x="20794" y="36088"/>
                    </a:lnTo>
                    <a:lnTo>
                      <a:pt x="20300" y="37146"/>
                    </a:lnTo>
                    <a:lnTo>
                      <a:pt x="19877" y="38203"/>
                    </a:lnTo>
                    <a:lnTo>
                      <a:pt x="19666" y="38626"/>
                    </a:lnTo>
                    <a:lnTo>
                      <a:pt x="19384" y="39119"/>
                    </a:lnTo>
                    <a:lnTo>
                      <a:pt x="19032" y="39472"/>
                    </a:lnTo>
                    <a:lnTo>
                      <a:pt x="18609" y="39824"/>
                    </a:lnTo>
                    <a:lnTo>
                      <a:pt x="18186" y="40035"/>
                    </a:lnTo>
                    <a:lnTo>
                      <a:pt x="17692" y="40317"/>
                    </a:lnTo>
                    <a:lnTo>
                      <a:pt x="16565" y="40811"/>
                    </a:lnTo>
                    <a:lnTo>
                      <a:pt x="14521" y="41586"/>
                    </a:lnTo>
                    <a:lnTo>
                      <a:pt x="14239" y="41586"/>
                    </a:lnTo>
                    <a:lnTo>
                      <a:pt x="13957" y="41516"/>
                    </a:lnTo>
                    <a:lnTo>
                      <a:pt x="13322" y="41445"/>
                    </a:lnTo>
                    <a:lnTo>
                      <a:pt x="13040" y="41516"/>
                    </a:lnTo>
                    <a:lnTo>
                      <a:pt x="12829" y="41657"/>
                    </a:lnTo>
                    <a:lnTo>
                      <a:pt x="12758" y="41798"/>
                    </a:lnTo>
                    <a:lnTo>
                      <a:pt x="12688" y="41938"/>
                    </a:lnTo>
                    <a:lnTo>
                      <a:pt x="12688" y="42432"/>
                    </a:lnTo>
                    <a:lnTo>
                      <a:pt x="12758" y="42784"/>
                    </a:lnTo>
                    <a:lnTo>
                      <a:pt x="12899" y="42996"/>
                    </a:lnTo>
                    <a:lnTo>
                      <a:pt x="13181" y="43066"/>
                    </a:lnTo>
                    <a:lnTo>
                      <a:pt x="13604" y="43137"/>
                    </a:lnTo>
                    <a:lnTo>
                      <a:pt x="14027" y="43066"/>
                    </a:lnTo>
                    <a:lnTo>
                      <a:pt x="14450" y="42925"/>
                    </a:lnTo>
                    <a:lnTo>
                      <a:pt x="15507" y="42502"/>
                    </a:lnTo>
                    <a:lnTo>
                      <a:pt x="16635" y="42009"/>
                    </a:lnTo>
                    <a:lnTo>
                      <a:pt x="17622" y="41516"/>
                    </a:lnTo>
                    <a:lnTo>
                      <a:pt x="18468" y="41093"/>
                    </a:lnTo>
                    <a:lnTo>
                      <a:pt x="19032" y="40881"/>
                    </a:lnTo>
                    <a:lnTo>
                      <a:pt x="18820" y="41868"/>
                    </a:lnTo>
                    <a:lnTo>
                      <a:pt x="18750" y="43066"/>
                    </a:lnTo>
                    <a:lnTo>
                      <a:pt x="18609" y="44194"/>
                    </a:lnTo>
                    <a:lnTo>
                      <a:pt x="18538" y="44687"/>
                    </a:lnTo>
                    <a:lnTo>
                      <a:pt x="18327" y="45181"/>
                    </a:lnTo>
                    <a:lnTo>
                      <a:pt x="18186" y="45463"/>
                    </a:lnTo>
                    <a:lnTo>
                      <a:pt x="18045" y="45745"/>
                    </a:lnTo>
                    <a:lnTo>
                      <a:pt x="17551" y="46238"/>
                    </a:lnTo>
                    <a:lnTo>
                      <a:pt x="17410" y="46449"/>
                    </a:lnTo>
                    <a:lnTo>
                      <a:pt x="17199" y="46802"/>
                    </a:lnTo>
                    <a:lnTo>
                      <a:pt x="17128" y="47084"/>
                    </a:lnTo>
                    <a:lnTo>
                      <a:pt x="17058" y="47436"/>
                    </a:lnTo>
                    <a:lnTo>
                      <a:pt x="17058" y="47859"/>
                    </a:lnTo>
                    <a:lnTo>
                      <a:pt x="17128" y="48212"/>
                    </a:lnTo>
                    <a:lnTo>
                      <a:pt x="17269" y="48494"/>
                    </a:lnTo>
                    <a:lnTo>
                      <a:pt x="17410" y="48705"/>
                    </a:lnTo>
                    <a:lnTo>
                      <a:pt x="17551" y="48846"/>
                    </a:lnTo>
                    <a:lnTo>
                      <a:pt x="17763" y="48987"/>
                    </a:lnTo>
                    <a:lnTo>
                      <a:pt x="18256" y="48987"/>
                    </a:lnTo>
                    <a:lnTo>
                      <a:pt x="18750" y="48846"/>
                    </a:lnTo>
                    <a:lnTo>
                      <a:pt x="19243" y="48494"/>
                    </a:lnTo>
                    <a:lnTo>
                      <a:pt x="19666" y="48071"/>
                    </a:lnTo>
                    <a:lnTo>
                      <a:pt x="20018" y="47507"/>
                    </a:lnTo>
                    <a:lnTo>
                      <a:pt x="20018" y="47366"/>
                    </a:lnTo>
                    <a:lnTo>
                      <a:pt x="20018" y="47154"/>
                    </a:lnTo>
                    <a:lnTo>
                      <a:pt x="19948" y="46943"/>
                    </a:lnTo>
                    <a:lnTo>
                      <a:pt x="19877" y="46661"/>
                    </a:lnTo>
                    <a:lnTo>
                      <a:pt x="19807" y="46379"/>
                    </a:lnTo>
                    <a:lnTo>
                      <a:pt x="19807" y="45745"/>
                    </a:lnTo>
                    <a:lnTo>
                      <a:pt x="19736" y="44969"/>
                    </a:lnTo>
                    <a:lnTo>
                      <a:pt x="19666" y="44123"/>
                    </a:lnTo>
                    <a:lnTo>
                      <a:pt x="19736" y="43348"/>
                    </a:lnTo>
                    <a:lnTo>
                      <a:pt x="19877" y="42150"/>
                    </a:lnTo>
                    <a:lnTo>
                      <a:pt x="20159" y="41022"/>
                    </a:lnTo>
                    <a:lnTo>
                      <a:pt x="20794" y="38767"/>
                    </a:lnTo>
                    <a:lnTo>
                      <a:pt x="21498" y="36511"/>
                    </a:lnTo>
                    <a:lnTo>
                      <a:pt x="22344" y="34326"/>
                    </a:lnTo>
                    <a:lnTo>
                      <a:pt x="23190" y="36441"/>
                    </a:lnTo>
                    <a:lnTo>
                      <a:pt x="24036" y="38555"/>
                    </a:lnTo>
                    <a:lnTo>
                      <a:pt x="24811" y="40740"/>
                    </a:lnTo>
                    <a:lnTo>
                      <a:pt x="25446" y="42925"/>
                    </a:lnTo>
                    <a:lnTo>
                      <a:pt x="25516" y="43630"/>
                    </a:lnTo>
                    <a:lnTo>
                      <a:pt x="25657" y="44687"/>
                    </a:lnTo>
                    <a:lnTo>
                      <a:pt x="25868" y="47366"/>
                    </a:lnTo>
                    <a:lnTo>
                      <a:pt x="26080" y="48775"/>
                    </a:lnTo>
                    <a:lnTo>
                      <a:pt x="26221" y="49903"/>
                    </a:lnTo>
                    <a:lnTo>
                      <a:pt x="26432" y="50819"/>
                    </a:lnTo>
                    <a:lnTo>
                      <a:pt x="26573" y="51031"/>
                    </a:lnTo>
                    <a:lnTo>
                      <a:pt x="26714" y="51172"/>
                    </a:lnTo>
                    <a:lnTo>
                      <a:pt x="27208" y="51172"/>
                    </a:lnTo>
                    <a:lnTo>
                      <a:pt x="27349" y="51031"/>
                    </a:lnTo>
                    <a:lnTo>
                      <a:pt x="27490" y="50890"/>
                    </a:lnTo>
                    <a:lnTo>
                      <a:pt x="27630" y="50608"/>
                    </a:lnTo>
                    <a:lnTo>
                      <a:pt x="27701" y="50326"/>
                    </a:lnTo>
                    <a:lnTo>
                      <a:pt x="27771" y="49480"/>
                    </a:lnTo>
                    <a:lnTo>
                      <a:pt x="27771" y="48494"/>
                    </a:lnTo>
                    <a:lnTo>
                      <a:pt x="27630" y="47366"/>
                    </a:lnTo>
                    <a:lnTo>
                      <a:pt x="27490" y="46168"/>
                    </a:lnTo>
                    <a:lnTo>
                      <a:pt x="27208" y="44828"/>
                    </a:lnTo>
                    <a:lnTo>
                      <a:pt x="26644" y="42150"/>
                    </a:lnTo>
                    <a:lnTo>
                      <a:pt x="25939" y="39753"/>
                    </a:lnTo>
                    <a:lnTo>
                      <a:pt x="25375" y="37850"/>
                    </a:lnTo>
                    <a:lnTo>
                      <a:pt x="25023" y="36793"/>
                    </a:lnTo>
                    <a:lnTo>
                      <a:pt x="25023" y="36793"/>
                    </a:lnTo>
                    <a:lnTo>
                      <a:pt x="25586" y="37075"/>
                    </a:lnTo>
                    <a:lnTo>
                      <a:pt x="26080" y="37216"/>
                    </a:lnTo>
                    <a:lnTo>
                      <a:pt x="27208" y="37568"/>
                    </a:lnTo>
                    <a:lnTo>
                      <a:pt x="27701" y="37780"/>
                    </a:lnTo>
                    <a:lnTo>
                      <a:pt x="28265" y="37991"/>
                    </a:lnTo>
                    <a:lnTo>
                      <a:pt x="28758" y="38273"/>
                    </a:lnTo>
                    <a:lnTo>
                      <a:pt x="29252" y="38626"/>
                    </a:lnTo>
                    <a:lnTo>
                      <a:pt x="29675" y="39049"/>
                    </a:lnTo>
                    <a:lnTo>
                      <a:pt x="30168" y="39683"/>
                    </a:lnTo>
                    <a:lnTo>
                      <a:pt x="30732" y="40247"/>
                    </a:lnTo>
                    <a:lnTo>
                      <a:pt x="30943" y="40388"/>
                    </a:lnTo>
                    <a:lnTo>
                      <a:pt x="31225" y="40458"/>
                    </a:lnTo>
                    <a:lnTo>
                      <a:pt x="31719" y="40458"/>
                    </a:lnTo>
                    <a:lnTo>
                      <a:pt x="31930" y="40388"/>
                    </a:lnTo>
                    <a:lnTo>
                      <a:pt x="32071" y="40317"/>
                    </a:lnTo>
                    <a:lnTo>
                      <a:pt x="32282" y="40176"/>
                    </a:lnTo>
                    <a:lnTo>
                      <a:pt x="32423" y="40035"/>
                    </a:lnTo>
                    <a:lnTo>
                      <a:pt x="32564" y="39824"/>
                    </a:lnTo>
                    <a:lnTo>
                      <a:pt x="32635" y="39542"/>
                    </a:lnTo>
                    <a:lnTo>
                      <a:pt x="32776" y="38908"/>
                    </a:lnTo>
                    <a:lnTo>
                      <a:pt x="32705" y="38696"/>
                    </a:lnTo>
                    <a:lnTo>
                      <a:pt x="32705" y="38555"/>
                    </a:lnTo>
                    <a:lnTo>
                      <a:pt x="32635" y="38414"/>
                    </a:lnTo>
                    <a:lnTo>
                      <a:pt x="32494" y="38344"/>
                    </a:lnTo>
                    <a:lnTo>
                      <a:pt x="32212" y="38273"/>
                    </a:lnTo>
                    <a:lnTo>
                      <a:pt x="31860" y="38273"/>
                    </a:lnTo>
                    <a:lnTo>
                      <a:pt x="31437" y="38344"/>
                    </a:lnTo>
                    <a:lnTo>
                      <a:pt x="31084" y="38414"/>
                    </a:lnTo>
                    <a:lnTo>
                      <a:pt x="30802" y="38414"/>
                    </a:lnTo>
                    <a:lnTo>
                      <a:pt x="30450" y="38273"/>
                    </a:lnTo>
                    <a:lnTo>
                      <a:pt x="30097" y="38062"/>
                    </a:lnTo>
                    <a:lnTo>
                      <a:pt x="29252" y="37568"/>
                    </a:lnTo>
                    <a:lnTo>
                      <a:pt x="28406" y="37075"/>
                    </a:lnTo>
                    <a:lnTo>
                      <a:pt x="27912" y="36864"/>
                    </a:lnTo>
                    <a:lnTo>
                      <a:pt x="27490" y="36723"/>
                    </a:lnTo>
                    <a:lnTo>
                      <a:pt x="26855" y="36582"/>
                    </a:lnTo>
                    <a:lnTo>
                      <a:pt x="26080" y="36511"/>
                    </a:lnTo>
                    <a:lnTo>
                      <a:pt x="25305" y="36370"/>
                    </a:lnTo>
                    <a:lnTo>
                      <a:pt x="25023" y="36300"/>
                    </a:lnTo>
                    <a:lnTo>
                      <a:pt x="24811" y="36229"/>
                    </a:lnTo>
                    <a:lnTo>
                      <a:pt x="24600" y="36018"/>
                    </a:lnTo>
                    <a:lnTo>
                      <a:pt x="24459" y="35736"/>
                    </a:lnTo>
                    <a:lnTo>
                      <a:pt x="24177" y="35031"/>
                    </a:lnTo>
                    <a:lnTo>
                      <a:pt x="23683" y="33621"/>
                    </a:lnTo>
                    <a:lnTo>
                      <a:pt x="18186" y="21568"/>
                    </a:lnTo>
                    <a:lnTo>
                      <a:pt x="19032" y="21639"/>
                    </a:lnTo>
                    <a:lnTo>
                      <a:pt x="19877" y="21709"/>
                    </a:lnTo>
                    <a:lnTo>
                      <a:pt x="20653" y="21921"/>
                    </a:lnTo>
                    <a:lnTo>
                      <a:pt x="21428" y="22132"/>
                    </a:lnTo>
                    <a:lnTo>
                      <a:pt x="22203" y="22414"/>
                    </a:lnTo>
                    <a:lnTo>
                      <a:pt x="22838" y="22837"/>
                    </a:lnTo>
                    <a:lnTo>
                      <a:pt x="23401" y="23260"/>
                    </a:lnTo>
                    <a:lnTo>
                      <a:pt x="23824" y="23824"/>
                    </a:lnTo>
                    <a:lnTo>
                      <a:pt x="24529" y="25022"/>
                    </a:lnTo>
                    <a:lnTo>
                      <a:pt x="25446" y="26925"/>
                    </a:lnTo>
                    <a:lnTo>
                      <a:pt x="26291" y="28758"/>
                    </a:lnTo>
                    <a:lnTo>
                      <a:pt x="26573" y="29392"/>
                    </a:lnTo>
                    <a:lnTo>
                      <a:pt x="26644" y="29815"/>
                    </a:lnTo>
                    <a:lnTo>
                      <a:pt x="26644" y="29040"/>
                    </a:lnTo>
                    <a:lnTo>
                      <a:pt x="26503" y="28265"/>
                    </a:lnTo>
                    <a:lnTo>
                      <a:pt x="26291" y="27489"/>
                    </a:lnTo>
                    <a:lnTo>
                      <a:pt x="26080" y="26714"/>
                    </a:lnTo>
                    <a:lnTo>
                      <a:pt x="25586" y="25093"/>
                    </a:lnTo>
                    <a:lnTo>
                      <a:pt x="25023" y="23683"/>
                    </a:lnTo>
                    <a:lnTo>
                      <a:pt x="26291" y="24317"/>
                    </a:lnTo>
                    <a:lnTo>
                      <a:pt x="28547" y="25445"/>
                    </a:lnTo>
                    <a:lnTo>
                      <a:pt x="29815" y="26009"/>
                    </a:lnTo>
                    <a:lnTo>
                      <a:pt x="30873" y="26432"/>
                    </a:lnTo>
                    <a:lnTo>
                      <a:pt x="31578" y="26714"/>
                    </a:lnTo>
                    <a:lnTo>
                      <a:pt x="31860" y="26714"/>
                    </a:lnTo>
                    <a:lnTo>
                      <a:pt x="31930" y="26643"/>
                    </a:lnTo>
                    <a:lnTo>
                      <a:pt x="31930" y="26502"/>
                    </a:lnTo>
                    <a:lnTo>
                      <a:pt x="31930" y="26361"/>
                    </a:lnTo>
                    <a:lnTo>
                      <a:pt x="31648" y="26079"/>
                    </a:lnTo>
                    <a:lnTo>
                      <a:pt x="31155" y="25657"/>
                    </a:lnTo>
                    <a:lnTo>
                      <a:pt x="30520" y="25234"/>
                    </a:lnTo>
                    <a:lnTo>
                      <a:pt x="28829" y="24317"/>
                    </a:lnTo>
                    <a:lnTo>
                      <a:pt x="26785" y="23331"/>
                    </a:lnTo>
                    <a:lnTo>
                      <a:pt x="24741" y="22485"/>
                    </a:lnTo>
                    <a:lnTo>
                      <a:pt x="22767" y="21709"/>
                    </a:lnTo>
                    <a:lnTo>
                      <a:pt x="21216" y="21146"/>
                    </a:lnTo>
                    <a:lnTo>
                      <a:pt x="20371" y="20864"/>
                    </a:lnTo>
                    <a:lnTo>
                      <a:pt x="19525" y="20793"/>
                    </a:lnTo>
                    <a:lnTo>
                      <a:pt x="18820" y="20723"/>
                    </a:lnTo>
                    <a:lnTo>
                      <a:pt x="18468" y="20652"/>
                    </a:lnTo>
                    <a:lnTo>
                      <a:pt x="18186" y="20511"/>
                    </a:lnTo>
                    <a:lnTo>
                      <a:pt x="17833" y="20370"/>
                    </a:lnTo>
                    <a:lnTo>
                      <a:pt x="17551" y="20159"/>
                    </a:lnTo>
                    <a:lnTo>
                      <a:pt x="17340" y="19877"/>
                    </a:lnTo>
                    <a:lnTo>
                      <a:pt x="17199" y="19595"/>
                    </a:lnTo>
                    <a:lnTo>
                      <a:pt x="16917" y="18820"/>
                    </a:lnTo>
                    <a:lnTo>
                      <a:pt x="16424" y="17410"/>
                    </a:lnTo>
                    <a:lnTo>
                      <a:pt x="15789" y="15718"/>
                    </a:lnTo>
                    <a:lnTo>
                      <a:pt x="15155" y="13956"/>
                    </a:lnTo>
                    <a:lnTo>
                      <a:pt x="14662" y="12194"/>
                    </a:lnTo>
                    <a:lnTo>
                      <a:pt x="14309" y="10432"/>
                    </a:lnTo>
                    <a:lnTo>
                      <a:pt x="16283" y="10855"/>
                    </a:lnTo>
                    <a:lnTo>
                      <a:pt x="19807" y="11701"/>
                    </a:lnTo>
                    <a:lnTo>
                      <a:pt x="23120" y="12546"/>
                    </a:lnTo>
                    <a:lnTo>
                      <a:pt x="24177" y="12828"/>
                    </a:lnTo>
                    <a:lnTo>
                      <a:pt x="24529" y="12969"/>
                    </a:lnTo>
                    <a:lnTo>
                      <a:pt x="24600" y="12899"/>
                    </a:lnTo>
                    <a:lnTo>
                      <a:pt x="24529" y="12758"/>
                    </a:lnTo>
                    <a:lnTo>
                      <a:pt x="24318" y="12546"/>
                    </a:lnTo>
                    <a:lnTo>
                      <a:pt x="23965" y="12265"/>
                    </a:lnTo>
                    <a:lnTo>
                      <a:pt x="23401" y="12053"/>
                    </a:lnTo>
                    <a:lnTo>
                      <a:pt x="22062" y="11560"/>
                    </a:lnTo>
                    <a:lnTo>
                      <a:pt x="20441" y="11066"/>
                    </a:lnTo>
                    <a:lnTo>
                      <a:pt x="17269" y="10221"/>
                    </a:lnTo>
                    <a:lnTo>
                      <a:pt x="16142" y="9868"/>
                    </a:lnTo>
                    <a:lnTo>
                      <a:pt x="15507" y="9727"/>
                    </a:lnTo>
                    <a:lnTo>
                      <a:pt x="15296" y="9727"/>
                    </a:lnTo>
                    <a:lnTo>
                      <a:pt x="15084" y="9657"/>
                    </a:lnTo>
                    <a:lnTo>
                      <a:pt x="14873" y="9516"/>
                    </a:lnTo>
                    <a:lnTo>
                      <a:pt x="14732" y="9304"/>
                    </a:lnTo>
                    <a:lnTo>
                      <a:pt x="14450" y="8740"/>
                    </a:lnTo>
                    <a:lnTo>
                      <a:pt x="14239" y="8035"/>
                    </a:lnTo>
                    <a:lnTo>
                      <a:pt x="14098" y="7331"/>
                    </a:lnTo>
                    <a:lnTo>
                      <a:pt x="13957" y="6626"/>
                    </a:lnTo>
                    <a:lnTo>
                      <a:pt x="13886" y="5639"/>
                    </a:lnTo>
                    <a:lnTo>
                      <a:pt x="13957" y="4864"/>
                    </a:lnTo>
                    <a:lnTo>
                      <a:pt x="14027" y="4159"/>
                    </a:lnTo>
                    <a:lnTo>
                      <a:pt x="14380" y="2749"/>
                    </a:lnTo>
                    <a:lnTo>
                      <a:pt x="14732" y="1410"/>
                    </a:lnTo>
                    <a:lnTo>
                      <a:pt x="15026" y="43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1" name="Google Shape;281;p6"/>
              <p:cNvSpPr/>
              <p:nvPr/>
            </p:nvSpPr>
            <p:spPr>
              <a:xfrm>
                <a:off x="3757125" y="2555275"/>
                <a:ext cx="58150" cy="59950"/>
              </a:xfrm>
              <a:custGeom>
                <a:rect b="b" l="l" r="r" t="t"/>
                <a:pathLst>
                  <a:path extrusionOk="0" h="2398" w="2326">
                    <a:moveTo>
                      <a:pt x="846" y="1"/>
                    </a:moveTo>
                    <a:lnTo>
                      <a:pt x="564" y="71"/>
                    </a:lnTo>
                    <a:lnTo>
                      <a:pt x="423" y="212"/>
                    </a:lnTo>
                    <a:lnTo>
                      <a:pt x="211" y="424"/>
                    </a:lnTo>
                    <a:lnTo>
                      <a:pt x="141" y="565"/>
                    </a:lnTo>
                    <a:lnTo>
                      <a:pt x="0" y="776"/>
                    </a:lnTo>
                    <a:lnTo>
                      <a:pt x="0" y="1199"/>
                    </a:lnTo>
                    <a:lnTo>
                      <a:pt x="70" y="1693"/>
                    </a:lnTo>
                    <a:lnTo>
                      <a:pt x="141" y="1834"/>
                    </a:lnTo>
                    <a:lnTo>
                      <a:pt x="282" y="2045"/>
                    </a:lnTo>
                    <a:lnTo>
                      <a:pt x="423" y="2186"/>
                    </a:lnTo>
                    <a:lnTo>
                      <a:pt x="634" y="2327"/>
                    </a:lnTo>
                    <a:lnTo>
                      <a:pt x="916" y="2397"/>
                    </a:lnTo>
                    <a:lnTo>
                      <a:pt x="1198" y="2397"/>
                    </a:lnTo>
                    <a:lnTo>
                      <a:pt x="1410" y="2327"/>
                    </a:lnTo>
                    <a:lnTo>
                      <a:pt x="1692" y="2256"/>
                    </a:lnTo>
                    <a:lnTo>
                      <a:pt x="1903" y="2115"/>
                    </a:lnTo>
                    <a:lnTo>
                      <a:pt x="2044" y="1974"/>
                    </a:lnTo>
                    <a:lnTo>
                      <a:pt x="2185" y="1834"/>
                    </a:lnTo>
                    <a:lnTo>
                      <a:pt x="2255" y="1622"/>
                    </a:lnTo>
                    <a:lnTo>
                      <a:pt x="2326" y="1129"/>
                    </a:lnTo>
                    <a:lnTo>
                      <a:pt x="2185" y="706"/>
                    </a:lnTo>
                    <a:lnTo>
                      <a:pt x="2115" y="494"/>
                    </a:lnTo>
                    <a:lnTo>
                      <a:pt x="1974" y="353"/>
                    </a:lnTo>
                    <a:lnTo>
                      <a:pt x="1833" y="212"/>
                    </a:lnTo>
                    <a:lnTo>
                      <a:pt x="1621" y="71"/>
                    </a:lnTo>
                    <a:lnTo>
                      <a:pt x="1339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2" name="Google Shape;282;p6"/>
              <p:cNvSpPr/>
              <p:nvPr/>
            </p:nvSpPr>
            <p:spPr>
              <a:xfrm>
                <a:off x="3764150" y="2631050"/>
                <a:ext cx="75800" cy="74050"/>
              </a:xfrm>
              <a:custGeom>
                <a:rect b="b" l="l" r="r" t="t"/>
                <a:pathLst>
                  <a:path extrusionOk="0" h="2962" w="3032">
                    <a:moveTo>
                      <a:pt x="1199" y="1"/>
                    </a:moveTo>
                    <a:lnTo>
                      <a:pt x="917" y="71"/>
                    </a:lnTo>
                    <a:lnTo>
                      <a:pt x="635" y="212"/>
                    </a:lnTo>
                    <a:lnTo>
                      <a:pt x="424" y="424"/>
                    </a:lnTo>
                    <a:lnTo>
                      <a:pt x="212" y="706"/>
                    </a:lnTo>
                    <a:lnTo>
                      <a:pt x="71" y="988"/>
                    </a:lnTo>
                    <a:lnTo>
                      <a:pt x="1" y="1269"/>
                    </a:lnTo>
                    <a:lnTo>
                      <a:pt x="1" y="1551"/>
                    </a:lnTo>
                    <a:lnTo>
                      <a:pt x="71" y="1763"/>
                    </a:lnTo>
                    <a:lnTo>
                      <a:pt x="142" y="2045"/>
                    </a:lnTo>
                    <a:lnTo>
                      <a:pt x="353" y="2327"/>
                    </a:lnTo>
                    <a:lnTo>
                      <a:pt x="494" y="2538"/>
                    </a:lnTo>
                    <a:lnTo>
                      <a:pt x="706" y="2679"/>
                    </a:lnTo>
                    <a:lnTo>
                      <a:pt x="988" y="2820"/>
                    </a:lnTo>
                    <a:lnTo>
                      <a:pt x="1270" y="2961"/>
                    </a:lnTo>
                    <a:lnTo>
                      <a:pt x="1834" y="2961"/>
                    </a:lnTo>
                    <a:lnTo>
                      <a:pt x="2115" y="2891"/>
                    </a:lnTo>
                    <a:lnTo>
                      <a:pt x="2327" y="2750"/>
                    </a:lnTo>
                    <a:lnTo>
                      <a:pt x="2609" y="2538"/>
                    </a:lnTo>
                    <a:lnTo>
                      <a:pt x="2820" y="2256"/>
                    </a:lnTo>
                    <a:lnTo>
                      <a:pt x="2961" y="1974"/>
                    </a:lnTo>
                    <a:lnTo>
                      <a:pt x="3032" y="1763"/>
                    </a:lnTo>
                    <a:lnTo>
                      <a:pt x="3032" y="1481"/>
                    </a:lnTo>
                    <a:lnTo>
                      <a:pt x="2961" y="1199"/>
                    </a:lnTo>
                    <a:lnTo>
                      <a:pt x="2820" y="917"/>
                    </a:lnTo>
                    <a:lnTo>
                      <a:pt x="2679" y="635"/>
                    </a:lnTo>
                    <a:lnTo>
                      <a:pt x="2468" y="424"/>
                    </a:lnTo>
                    <a:lnTo>
                      <a:pt x="2256" y="283"/>
                    </a:lnTo>
                    <a:lnTo>
                      <a:pt x="2045" y="142"/>
                    </a:lnTo>
                    <a:lnTo>
                      <a:pt x="1763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3" name="Google Shape;283;p6"/>
              <p:cNvSpPr/>
              <p:nvPr/>
            </p:nvSpPr>
            <p:spPr>
              <a:xfrm>
                <a:off x="3852275" y="2620475"/>
                <a:ext cx="65200" cy="68750"/>
              </a:xfrm>
              <a:custGeom>
                <a:rect b="b" l="l" r="r" t="t"/>
                <a:pathLst>
                  <a:path extrusionOk="0" h="2750" w="2608">
                    <a:moveTo>
                      <a:pt x="1128" y="1"/>
                    </a:moveTo>
                    <a:lnTo>
                      <a:pt x="705" y="142"/>
                    </a:lnTo>
                    <a:lnTo>
                      <a:pt x="493" y="283"/>
                    </a:lnTo>
                    <a:lnTo>
                      <a:pt x="353" y="424"/>
                    </a:lnTo>
                    <a:lnTo>
                      <a:pt x="212" y="635"/>
                    </a:lnTo>
                    <a:lnTo>
                      <a:pt x="71" y="847"/>
                    </a:lnTo>
                    <a:lnTo>
                      <a:pt x="0" y="1129"/>
                    </a:lnTo>
                    <a:lnTo>
                      <a:pt x="71" y="1411"/>
                    </a:lnTo>
                    <a:lnTo>
                      <a:pt x="71" y="1763"/>
                    </a:lnTo>
                    <a:lnTo>
                      <a:pt x="212" y="2045"/>
                    </a:lnTo>
                    <a:lnTo>
                      <a:pt x="353" y="2256"/>
                    </a:lnTo>
                    <a:lnTo>
                      <a:pt x="564" y="2468"/>
                    </a:lnTo>
                    <a:lnTo>
                      <a:pt x="775" y="2609"/>
                    </a:lnTo>
                    <a:lnTo>
                      <a:pt x="987" y="2679"/>
                    </a:lnTo>
                    <a:lnTo>
                      <a:pt x="1269" y="2750"/>
                    </a:lnTo>
                    <a:lnTo>
                      <a:pt x="1692" y="2750"/>
                    </a:lnTo>
                    <a:lnTo>
                      <a:pt x="1974" y="2609"/>
                    </a:lnTo>
                    <a:lnTo>
                      <a:pt x="2115" y="2538"/>
                    </a:lnTo>
                    <a:lnTo>
                      <a:pt x="2326" y="2327"/>
                    </a:lnTo>
                    <a:lnTo>
                      <a:pt x="2467" y="2115"/>
                    </a:lnTo>
                    <a:lnTo>
                      <a:pt x="2538" y="1904"/>
                    </a:lnTo>
                    <a:lnTo>
                      <a:pt x="2608" y="1552"/>
                    </a:lnTo>
                    <a:lnTo>
                      <a:pt x="2608" y="1199"/>
                    </a:lnTo>
                    <a:lnTo>
                      <a:pt x="2538" y="917"/>
                    </a:lnTo>
                    <a:lnTo>
                      <a:pt x="2397" y="635"/>
                    </a:lnTo>
                    <a:lnTo>
                      <a:pt x="2256" y="424"/>
                    </a:lnTo>
                    <a:lnTo>
                      <a:pt x="2044" y="283"/>
                    </a:lnTo>
                    <a:lnTo>
                      <a:pt x="1833" y="142"/>
                    </a:lnTo>
                    <a:lnTo>
                      <a:pt x="1621" y="71"/>
                    </a:lnTo>
                    <a:lnTo>
                      <a:pt x="1128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4" name="Google Shape;284;p6"/>
              <p:cNvSpPr/>
              <p:nvPr/>
            </p:nvSpPr>
            <p:spPr>
              <a:xfrm>
                <a:off x="3883975" y="2544725"/>
                <a:ext cx="67000" cy="68725"/>
              </a:xfrm>
              <a:custGeom>
                <a:rect b="b" l="l" r="r" t="t"/>
                <a:pathLst>
                  <a:path extrusionOk="0" h="2749" w="2680">
                    <a:moveTo>
                      <a:pt x="1270" y="0"/>
                    </a:moveTo>
                    <a:lnTo>
                      <a:pt x="917" y="71"/>
                    </a:lnTo>
                    <a:lnTo>
                      <a:pt x="706" y="211"/>
                    </a:lnTo>
                    <a:lnTo>
                      <a:pt x="424" y="352"/>
                    </a:lnTo>
                    <a:lnTo>
                      <a:pt x="283" y="564"/>
                    </a:lnTo>
                    <a:lnTo>
                      <a:pt x="142" y="846"/>
                    </a:lnTo>
                    <a:lnTo>
                      <a:pt x="71" y="1057"/>
                    </a:lnTo>
                    <a:lnTo>
                      <a:pt x="1" y="1339"/>
                    </a:lnTo>
                    <a:lnTo>
                      <a:pt x="1" y="1621"/>
                    </a:lnTo>
                    <a:lnTo>
                      <a:pt x="71" y="1833"/>
                    </a:lnTo>
                    <a:lnTo>
                      <a:pt x="142" y="2115"/>
                    </a:lnTo>
                    <a:lnTo>
                      <a:pt x="283" y="2326"/>
                    </a:lnTo>
                    <a:lnTo>
                      <a:pt x="494" y="2467"/>
                    </a:lnTo>
                    <a:lnTo>
                      <a:pt x="706" y="2608"/>
                    </a:lnTo>
                    <a:lnTo>
                      <a:pt x="917" y="2749"/>
                    </a:lnTo>
                    <a:lnTo>
                      <a:pt x="1551" y="2749"/>
                    </a:lnTo>
                    <a:lnTo>
                      <a:pt x="1833" y="2608"/>
                    </a:lnTo>
                    <a:lnTo>
                      <a:pt x="2115" y="2537"/>
                    </a:lnTo>
                    <a:lnTo>
                      <a:pt x="2327" y="2326"/>
                    </a:lnTo>
                    <a:lnTo>
                      <a:pt x="2468" y="2185"/>
                    </a:lnTo>
                    <a:lnTo>
                      <a:pt x="2538" y="1974"/>
                    </a:lnTo>
                    <a:lnTo>
                      <a:pt x="2609" y="1762"/>
                    </a:lnTo>
                    <a:lnTo>
                      <a:pt x="2679" y="1269"/>
                    </a:lnTo>
                    <a:lnTo>
                      <a:pt x="2538" y="846"/>
                    </a:lnTo>
                    <a:lnTo>
                      <a:pt x="2256" y="423"/>
                    </a:lnTo>
                    <a:lnTo>
                      <a:pt x="2045" y="282"/>
                    </a:lnTo>
                    <a:lnTo>
                      <a:pt x="1833" y="141"/>
                    </a:lnTo>
                    <a:lnTo>
                      <a:pt x="1551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5" name="Google Shape;285;p6"/>
              <p:cNvSpPr/>
              <p:nvPr/>
            </p:nvSpPr>
            <p:spPr>
              <a:xfrm>
                <a:off x="3876925" y="2454850"/>
                <a:ext cx="56425" cy="61700"/>
              </a:xfrm>
              <a:custGeom>
                <a:rect b="b" l="l" r="r" t="t"/>
                <a:pathLst>
                  <a:path extrusionOk="0" h="2468" w="2257">
                    <a:moveTo>
                      <a:pt x="1481" y="0"/>
                    </a:moveTo>
                    <a:lnTo>
                      <a:pt x="1199" y="71"/>
                    </a:lnTo>
                    <a:lnTo>
                      <a:pt x="988" y="141"/>
                    </a:lnTo>
                    <a:lnTo>
                      <a:pt x="706" y="212"/>
                    </a:lnTo>
                    <a:lnTo>
                      <a:pt x="494" y="423"/>
                    </a:lnTo>
                    <a:lnTo>
                      <a:pt x="353" y="635"/>
                    </a:lnTo>
                    <a:lnTo>
                      <a:pt x="142" y="917"/>
                    </a:lnTo>
                    <a:lnTo>
                      <a:pt x="71" y="1128"/>
                    </a:lnTo>
                    <a:lnTo>
                      <a:pt x="1" y="1410"/>
                    </a:lnTo>
                    <a:lnTo>
                      <a:pt x="1" y="1692"/>
                    </a:lnTo>
                    <a:lnTo>
                      <a:pt x="71" y="1903"/>
                    </a:lnTo>
                    <a:lnTo>
                      <a:pt x="283" y="2115"/>
                    </a:lnTo>
                    <a:lnTo>
                      <a:pt x="494" y="2326"/>
                    </a:lnTo>
                    <a:lnTo>
                      <a:pt x="847" y="2397"/>
                    </a:lnTo>
                    <a:lnTo>
                      <a:pt x="1270" y="2467"/>
                    </a:lnTo>
                    <a:lnTo>
                      <a:pt x="1552" y="2326"/>
                    </a:lnTo>
                    <a:lnTo>
                      <a:pt x="1833" y="2185"/>
                    </a:lnTo>
                    <a:lnTo>
                      <a:pt x="2045" y="1903"/>
                    </a:lnTo>
                    <a:lnTo>
                      <a:pt x="2186" y="1621"/>
                    </a:lnTo>
                    <a:lnTo>
                      <a:pt x="2256" y="1269"/>
                    </a:lnTo>
                    <a:lnTo>
                      <a:pt x="2256" y="917"/>
                    </a:lnTo>
                    <a:lnTo>
                      <a:pt x="2186" y="564"/>
                    </a:lnTo>
                    <a:lnTo>
                      <a:pt x="1974" y="282"/>
                    </a:lnTo>
                    <a:lnTo>
                      <a:pt x="1692" y="141"/>
                    </a:lnTo>
                    <a:lnTo>
                      <a:pt x="1481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6" name="Google Shape;286;p6"/>
              <p:cNvSpPr/>
              <p:nvPr/>
            </p:nvSpPr>
            <p:spPr>
              <a:xfrm>
                <a:off x="3674300" y="2435450"/>
                <a:ext cx="45825" cy="47625"/>
              </a:xfrm>
              <a:custGeom>
                <a:rect b="b" l="l" r="r" t="t"/>
                <a:pathLst>
                  <a:path extrusionOk="0" h="1905" w="1833">
                    <a:moveTo>
                      <a:pt x="1058" y="1"/>
                    </a:moveTo>
                    <a:lnTo>
                      <a:pt x="635" y="71"/>
                    </a:lnTo>
                    <a:lnTo>
                      <a:pt x="423" y="142"/>
                    </a:lnTo>
                    <a:lnTo>
                      <a:pt x="282" y="212"/>
                    </a:lnTo>
                    <a:lnTo>
                      <a:pt x="141" y="353"/>
                    </a:lnTo>
                    <a:lnTo>
                      <a:pt x="71" y="494"/>
                    </a:lnTo>
                    <a:lnTo>
                      <a:pt x="0" y="847"/>
                    </a:lnTo>
                    <a:lnTo>
                      <a:pt x="71" y="1199"/>
                    </a:lnTo>
                    <a:lnTo>
                      <a:pt x="212" y="1552"/>
                    </a:lnTo>
                    <a:lnTo>
                      <a:pt x="494" y="1763"/>
                    </a:lnTo>
                    <a:lnTo>
                      <a:pt x="776" y="1904"/>
                    </a:lnTo>
                    <a:lnTo>
                      <a:pt x="987" y="1904"/>
                    </a:lnTo>
                    <a:lnTo>
                      <a:pt x="1198" y="1834"/>
                    </a:lnTo>
                    <a:lnTo>
                      <a:pt x="1551" y="1622"/>
                    </a:lnTo>
                    <a:lnTo>
                      <a:pt x="1762" y="1340"/>
                    </a:lnTo>
                    <a:lnTo>
                      <a:pt x="1833" y="988"/>
                    </a:lnTo>
                    <a:lnTo>
                      <a:pt x="1762" y="635"/>
                    </a:lnTo>
                    <a:lnTo>
                      <a:pt x="1621" y="353"/>
                    </a:lnTo>
                    <a:lnTo>
                      <a:pt x="1410" y="142"/>
                    </a:lnTo>
                    <a:lnTo>
                      <a:pt x="1058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7" name="Google Shape;287;p6"/>
              <p:cNvSpPr/>
              <p:nvPr/>
            </p:nvSpPr>
            <p:spPr>
              <a:xfrm>
                <a:off x="3834650" y="2060125"/>
                <a:ext cx="72275" cy="61700"/>
              </a:xfrm>
              <a:custGeom>
                <a:rect b="b" l="l" r="r" t="t"/>
                <a:pathLst>
                  <a:path extrusionOk="0" h="2468" w="2891">
                    <a:moveTo>
                      <a:pt x="846" y="1"/>
                    </a:moveTo>
                    <a:lnTo>
                      <a:pt x="564" y="71"/>
                    </a:lnTo>
                    <a:lnTo>
                      <a:pt x="282" y="353"/>
                    </a:lnTo>
                    <a:lnTo>
                      <a:pt x="141" y="776"/>
                    </a:lnTo>
                    <a:lnTo>
                      <a:pt x="0" y="1340"/>
                    </a:lnTo>
                    <a:lnTo>
                      <a:pt x="71" y="1692"/>
                    </a:lnTo>
                    <a:lnTo>
                      <a:pt x="141" y="1974"/>
                    </a:lnTo>
                    <a:lnTo>
                      <a:pt x="353" y="2186"/>
                    </a:lnTo>
                    <a:lnTo>
                      <a:pt x="564" y="2327"/>
                    </a:lnTo>
                    <a:lnTo>
                      <a:pt x="846" y="2397"/>
                    </a:lnTo>
                    <a:lnTo>
                      <a:pt x="1058" y="2468"/>
                    </a:lnTo>
                    <a:lnTo>
                      <a:pt x="1339" y="2468"/>
                    </a:lnTo>
                    <a:lnTo>
                      <a:pt x="1551" y="2397"/>
                    </a:lnTo>
                    <a:lnTo>
                      <a:pt x="2115" y="2468"/>
                    </a:lnTo>
                    <a:lnTo>
                      <a:pt x="2538" y="2397"/>
                    </a:lnTo>
                    <a:lnTo>
                      <a:pt x="2749" y="2256"/>
                    </a:lnTo>
                    <a:lnTo>
                      <a:pt x="2890" y="1974"/>
                    </a:lnTo>
                    <a:lnTo>
                      <a:pt x="2820" y="1692"/>
                    </a:lnTo>
                    <a:lnTo>
                      <a:pt x="2749" y="1340"/>
                    </a:lnTo>
                    <a:lnTo>
                      <a:pt x="2538" y="988"/>
                    </a:lnTo>
                    <a:lnTo>
                      <a:pt x="2256" y="706"/>
                    </a:lnTo>
                    <a:lnTo>
                      <a:pt x="1903" y="424"/>
                    </a:lnTo>
                    <a:lnTo>
                      <a:pt x="1551" y="212"/>
                    </a:lnTo>
                    <a:lnTo>
                      <a:pt x="1198" y="71"/>
                    </a:lnTo>
                    <a:lnTo>
                      <a:pt x="846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8" name="Google Shape;288;p6"/>
              <p:cNvSpPr/>
              <p:nvPr/>
            </p:nvSpPr>
            <p:spPr>
              <a:xfrm>
                <a:off x="3973850" y="1963225"/>
                <a:ext cx="63450" cy="66975"/>
              </a:xfrm>
              <a:custGeom>
                <a:rect b="b" l="l" r="r" t="t"/>
                <a:pathLst>
                  <a:path extrusionOk="0" h="2679" w="2538">
                    <a:moveTo>
                      <a:pt x="1340" y="0"/>
                    </a:moveTo>
                    <a:lnTo>
                      <a:pt x="1128" y="71"/>
                    </a:lnTo>
                    <a:lnTo>
                      <a:pt x="846" y="141"/>
                    </a:lnTo>
                    <a:lnTo>
                      <a:pt x="635" y="353"/>
                    </a:lnTo>
                    <a:lnTo>
                      <a:pt x="423" y="564"/>
                    </a:lnTo>
                    <a:lnTo>
                      <a:pt x="212" y="776"/>
                    </a:lnTo>
                    <a:lnTo>
                      <a:pt x="71" y="1057"/>
                    </a:lnTo>
                    <a:lnTo>
                      <a:pt x="0" y="1339"/>
                    </a:lnTo>
                    <a:lnTo>
                      <a:pt x="0" y="1621"/>
                    </a:lnTo>
                    <a:lnTo>
                      <a:pt x="0" y="1903"/>
                    </a:lnTo>
                    <a:lnTo>
                      <a:pt x="141" y="2115"/>
                    </a:lnTo>
                    <a:lnTo>
                      <a:pt x="282" y="2326"/>
                    </a:lnTo>
                    <a:lnTo>
                      <a:pt x="564" y="2538"/>
                    </a:lnTo>
                    <a:lnTo>
                      <a:pt x="776" y="2608"/>
                    </a:lnTo>
                    <a:lnTo>
                      <a:pt x="987" y="2679"/>
                    </a:lnTo>
                    <a:lnTo>
                      <a:pt x="1410" y="2608"/>
                    </a:lnTo>
                    <a:lnTo>
                      <a:pt x="1763" y="2397"/>
                    </a:lnTo>
                    <a:lnTo>
                      <a:pt x="2115" y="2115"/>
                    </a:lnTo>
                    <a:lnTo>
                      <a:pt x="2326" y="1833"/>
                    </a:lnTo>
                    <a:lnTo>
                      <a:pt x="2467" y="1410"/>
                    </a:lnTo>
                    <a:lnTo>
                      <a:pt x="2538" y="987"/>
                    </a:lnTo>
                    <a:lnTo>
                      <a:pt x="2467" y="776"/>
                    </a:lnTo>
                    <a:lnTo>
                      <a:pt x="2397" y="635"/>
                    </a:lnTo>
                    <a:lnTo>
                      <a:pt x="2185" y="282"/>
                    </a:lnTo>
                    <a:lnTo>
                      <a:pt x="1904" y="141"/>
                    </a:lnTo>
                    <a:lnTo>
                      <a:pt x="1622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89" name="Google Shape;289;p6"/>
              <p:cNvSpPr/>
              <p:nvPr/>
            </p:nvSpPr>
            <p:spPr>
              <a:xfrm>
                <a:off x="3942125" y="1933250"/>
                <a:ext cx="51125" cy="42325"/>
              </a:xfrm>
              <a:custGeom>
                <a:rect b="b" l="l" r="r" t="t"/>
                <a:pathLst>
                  <a:path extrusionOk="0" h="1693" w="2045">
                    <a:moveTo>
                      <a:pt x="847" y="1"/>
                    </a:moveTo>
                    <a:lnTo>
                      <a:pt x="635" y="71"/>
                    </a:lnTo>
                    <a:lnTo>
                      <a:pt x="353" y="212"/>
                    </a:lnTo>
                    <a:lnTo>
                      <a:pt x="142" y="283"/>
                    </a:lnTo>
                    <a:lnTo>
                      <a:pt x="1" y="494"/>
                    </a:lnTo>
                    <a:lnTo>
                      <a:pt x="1" y="706"/>
                    </a:lnTo>
                    <a:lnTo>
                      <a:pt x="1" y="917"/>
                    </a:lnTo>
                    <a:lnTo>
                      <a:pt x="142" y="1199"/>
                    </a:lnTo>
                    <a:lnTo>
                      <a:pt x="424" y="1481"/>
                    </a:lnTo>
                    <a:lnTo>
                      <a:pt x="565" y="1622"/>
                    </a:lnTo>
                    <a:lnTo>
                      <a:pt x="776" y="1693"/>
                    </a:lnTo>
                    <a:lnTo>
                      <a:pt x="1199" y="1693"/>
                    </a:lnTo>
                    <a:lnTo>
                      <a:pt x="1551" y="1481"/>
                    </a:lnTo>
                    <a:lnTo>
                      <a:pt x="1833" y="1199"/>
                    </a:lnTo>
                    <a:lnTo>
                      <a:pt x="1974" y="917"/>
                    </a:lnTo>
                    <a:lnTo>
                      <a:pt x="2045" y="635"/>
                    </a:lnTo>
                    <a:lnTo>
                      <a:pt x="1974" y="424"/>
                    </a:lnTo>
                    <a:lnTo>
                      <a:pt x="1833" y="212"/>
                    </a:lnTo>
                    <a:lnTo>
                      <a:pt x="1622" y="142"/>
                    </a:lnTo>
                    <a:lnTo>
                      <a:pt x="1410" y="71"/>
                    </a:lnTo>
                    <a:lnTo>
                      <a:pt x="1129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0" name="Google Shape;290;p6"/>
              <p:cNvSpPr/>
              <p:nvPr/>
            </p:nvSpPr>
            <p:spPr>
              <a:xfrm>
                <a:off x="3353600" y="2167625"/>
                <a:ext cx="51125" cy="51125"/>
              </a:xfrm>
              <a:custGeom>
                <a:rect b="b" l="l" r="r" t="t"/>
                <a:pathLst>
                  <a:path extrusionOk="0" h="2045" w="2045">
                    <a:moveTo>
                      <a:pt x="846" y="0"/>
                    </a:moveTo>
                    <a:lnTo>
                      <a:pt x="635" y="71"/>
                    </a:lnTo>
                    <a:lnTo>
                      <a:pt x="494" y="141"/>
                    </a:lnTo>
                    <a:lnTo>
                      <a:pt x="282" y="353"/>
                    </a:lnTo>
                    <a:lnTo>
                      <a:pt x="141" y="494"/>
                    </a:lnTo>
                    <a:lnTo>
                      <a:pt x="71" y="705"/>
                    </a:lnTo>
                    <a:lnTo>
                      <a:pt x="0" y="917"/>
                    </a:lnTo>
                    <a:lnTo>
                      <a:pt x="0" y="1058"/>
                    </a:lnTo>
                    <a:lnTo>
                      <a:pt x="141" y="1410"/>
                    </a:lnTo>
                    <a:lnTo>
                      <a:pt x="353" y="1762"/>
                    </a:lnTo>
                    <a:lnTo>
                      <a:pt x="705" y="1974"/>
                    </a:lnTo>
                    <a:lnTo>
                      <a:pt x="1058" y="2044"/>
                    </a:lnTo>
                    <a:lnTo>
                      <a:pt x="1269" y="2044"/>
                    </a:lnTo>
                    <a:lnTo>
                      <a:pt x="1410" y="1974"/>
                    </a:lnTo>
                    <a:lnTo>
                      <a:pt x="1621" y="1833"/>
                    </a:lnTo>
                    <a:lnTo>
                      <a:pt x="1762" y="1692"/>
                    </a:lnTo>
                    <a:lnTo>
                      <a:pt x="1903" y="1551"/>
                    </a:lnTo>
                    <a:lnTo>
                      <a:pt x="2044" y="1340"/>
                    </a:lnTo>
                    <a:lnTo>
                      <a:pt x="2044" y="1128"/>
                    </a:lnTo>
                    <a:lnTo>
                      <a:pt x="2044" y="987"/>
                    </a:lnTo>
                    <a:lnTo>
                      <a:pt x="1974" y="635"/>
                    </a:lnTo>
                    <a:lnTo>
                      <a:pt x="1692" y="282"/>
                    </a:lnTo>
                    <a:lnTo>
                      <a:pt x="1410" y="71"/>
                    </a:lnTo>
                    <a:lnTo>
                      <a:pt x="1058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1" name="Google Shape;291;p6"/>
              <p:cNvSpPr/>
              <p:nvPr/>
            </p:nvSpPr>
            <p:spPr>
              <a:xfrm>
                <a:off x="3411750" y="2151775"/>
                <a:ext cx="31725" cy="24675"/>
              </a:xfrm>
              <a:custGeom>
                <a:rect b="b" l="l" r="r" t="t"/>
                <a:pathLst>
                  <a:path extrusionOk="0" h="987" w="1269">
                    <a:moveTo>
                      <a:pt x="705" y="0"/>
                    </a:moveTo>
                    <a:lnTo>
                      <a:pt x="423" y="71"/>
                    </a:lnTo>
                    <a:lnTo>
                      <a:pt x="141" y="282"/>
                    </a:lnTo>
                    <a:lnTo>
                      <a:pt x="71" y="352"/>
                    </a:lnTo>
                    <a:lnTo>
                      <a:pt x="0" y="493"/>
                    </a:lnTo>
                    <a:lnTo>
                      <a:pt x="71" y="564"/>
                    </a:lnTo>
                    <a:lnTo>
                      <a:pt x="141" y="705"/>
                    </a:lnTo>
                    <a:lnTo>
                      <a:pt x="282" y="846"/>
                    </a:lnTo>
                    <a:lnTo>
                      <a:pt x="564" y="916"/>
                    </a:lnTo>
                    <a:lnTo>
                      <a:pt x="776" y="987"/>
                    </a:lnTo>
                    <a:lnTo>
                      <a:pt x="987" y="987"/>
                    </a:lnTo>
                    <a:lnTo>
                      <a:pt x="1057" y="916"/>
                    </a:lnTo>
                    <a:lnTo>
                      <a:pt x="1128" y="775"/>
                    </a:lnTo>
                    <a:lnTo>
                      <a:pt x="1128" y="493"/>
                    </a:lnTo>
                    <a:lnTo>
                      <a:pt x="1198" y="282"/>
                    </a:lnTo>
                    <a:lnTo>
                      <a:pt x="1269" y="141"/>
                    </a:lnTo>
                    <a:lnTo>
                      <a:pt x="1198" y="71"/>
                    </a:lnTo>
                    <a:lnTo>
                      <a:pt x="1128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2" name="Google Shape;292;p6"/>
              <p:cNvSpPr/>
              <p:nvPr/>
            </p:nvSpPr>
            <p:spPr>
              <a:xfrm>
                <a:off x="3112200" y="1920925"/>
                <a:ext cx="54625" cy="54650"/>
              </a:xfrm>
              <a:custGeom>
                <a:rect b="b" l="l" r="r" t="t"/>
                <a:pathLst>
                  <a:path extrusionOk="0" h="2186" w="2185">
                    <a:moveTo>
                      <a:pt x="987" y="1"/>
                    </a:moveTo>
                    <a:lnTo>
                      <a:pt x="634" y="71"/>
                    </a:lnTo>
                    <a:lnTo>
                      <a:pt x="352" y="283"/>
                    </a:lnTo>
                    <a:lnTo>
                      <a:pt x="141" y="564"/>
                    </a:lnTo>
                    <a:lnTo>
                      <a:pt x="0" y="846"/>
                    </a:lnTo>
                    <a:lnTo>
                      <a:pt x="0" y="1199"/>
                    </a:lnTo>
                    <a:lnTo>
                      <a:pt x="70" y="1551"/>
                    </a:lnTo>
                    <a:lnTo>
                      <a:pt x="352" y="1833"/>
                    </a:lnTo>
                    <a:lnTo>
                      <a:pt x="634" y="2045"/>
                    </a:lnTo>
                    <a:lnTo>
                      <a:pt x="846" y="2115"/>
                    </a:lnTo>
                    <a:lnTo>
                      <a:pt x="1128" y="2186"/>
                    </a:lnTo>
                    <a:lnTo>
                      <a:pt x="1339" y="2115"/>
                    </a:lnTo>
                    <a:lnTo>
                      <a:pt x="1551" y="2045"/>
                    </a:lnTo>
                    <a:lnTo>
                      <a:pt x="1762" y="1904"/>
                    </a:lnTo>
                    <a:lnTo>
                      <a:pt x="1903" y="1763"/>
                    </a:lnTo>
                    <a:lnTo>
                      <a:pt x="2044" y="1551"/>
                    </a:lnTo>
                    <a:lnTo>
                      <a:pt x="2115" y="1340"/>
                    </a:lnTo>
                    <a:lnTo>
                      <a:pt x="2185" y="1128"/>
                    </a:lnTo>
                    <a:lnTo>
                      <a:pt x="2185" y="846"/>
                    </a:lnTo>
                    <a:lnTo>
                      <a:pt x="2185" y="635"/>
                    </a:lnTo>
                    <a:lnTo>
                      <a:pt x="2044" y="423"/>
                    </a:lnTo>
                    <a:lnTo>
                      <a:pt x="1903" y="283"/>
                    </a:lnTo>
                    <a:lnTo>
                      <a:pt x="1692" y="71"/>
                    </a:lnTo>
                    <a:lnTo>
                      <a:pt x="1410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3" name="Google Shape;293;p6"/>
              <p:cNvSpPr/>
              <p:nvPr/>
            </p:nvSpPr>
            <p:spPr>
              <a:xfrm>
                <a:off x="3150950" y="1836350"/>
                <a:ext cx="75800" cy="70500"/>
              </a:xfrm>
              <a:custGeom>
                <a:rect b="b" l="l" r="r" t="t"/>
                <a:pathLst>
                  <a:path extrusionOk="0" h="2820" w="3032">
                    <a:moveTo>
                      <a:pt x="1692" y="0"/>
                    </a:moveTo>
                    <a:lnTo>
                      <a:pt x="1410" y="71"/>
                    </a:lnTo>
                    <a:lnTo>
                      <a:pt x="1128" y="141"/>
                    </a:lnTo>
                    <a:lnTo>
                      <a:pt x="705" y="353"/>
                    </a:lnTo>
                    <a:lnTo>
                      <a:pt x="283" y="705"/>
                    </a:lnTo>
                    <a:lnTo>
                      <a:pt x="142" y="917"/>
                    </a:lnTo>
                    <a:lnTo>
                      <a:pt x="71" y="1199"/>
                    </a:lnTo>
                    <a:lnTo>
                      <a:pt x="1" y="1410"/>
                    </a:lnTo>
                    <a:lnTo>
                      <a:pt x="1" y="1692"/>
                    </a:lnTo>
                    <a:lnTo>
                      <a:pt x="71" y="1974"/>
                    </a:lnTo>
                    <a:lnTo>
                      <a:pt x="212" y="2256"/>
                    </a:lnTo>
                    <a:lnTo>
                      <a:pt x="424" y="2467"/>
                    </a:lnTo>
                    <a:lnTo>
                      <a:pt x="705" y="2679"/>
                    </a:lnTo>
                    <a:lnTo>
                      <a:pt x="987" y="2749"/>
                    </a:lnTo>
                    <a:lnTo>
                      <a:pt x="1269" y="2820"/>
                    </a:lnTo>
                    <a:lnTo>
                      <a:pt x="1551" y="2749"/>
                    </a:lnTo>
                    <a:lnTo>
                      <a:pt x="1833" y="2679"/>
                    </a:lnTo>
                    <a:lnTo>
                      <a:pt x="2115" y="2608"/>
                    </a:lnTo>
                    <a:lnTo>
                      <a:pt x="2397" y="2397"/>
                    </a:lnTo>
                    <a:lnTo>
                      <a:pt x="2609" y="2256"/>
                    </a:lnTo>
                    <a:lnTo>
                      <a:pt x="2820" y="2044"/>
                    </a:lnTo>
                    <a:lnTo>
                      <a:pt x="2961" y="1762"/>
                    </a:lnTo>
                    <a:lnTo>
                      <a:pt x="3031" y="1551"/>
                    </a:lnTo>
                    <a:lnTo>
                      <a:pt x="3031" y="1269"/>
                    </a:lnTo>
                    <a:lnTo>
                      <a:pt x="2961" y="987"/>
                    </a:lnTo>
                    <a:lnTo>
                      <a:pt x="2820" y="705"/>
                    </a:lnTo>
                    <a:lnTo>
                      <a:pt x="2609" y="423"/>
                    </a:lnTo>
                    <a:lnTo>
                      <a:pt x="2397" y="282"/>
                    </a:lnTo>
                    <a:lnTo>
                      <a:pt x="2186" y="141"/>
                    </a:lnTo>
                    <a:lnTo>
                      <a:pt x="1904" y="71"/>
                    </a:lnTo>
                    <a:lnTo>
                      <a:pt x="1692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4" name="Google Shape;294;p6"/>
              <p:cNvSpPr/>
              <p:nvPr/>
            </p:nvSpPr>
            <p:spPr>
              <a:xfrm>
                <a:off x="3182675" y="1952650"/>
                <a:ext cx="40550" cy="38775"/>
              </a:xfrm>
              <a:custGeom>
                <a:rect b="b" l="l" r="r" t="t"/>
                <a:pathLst>
                  <a:path extrusionOk="0" h="1551" w="1622">
                    <a:moveTo>
                      <a:pt x="423" y="0"/>
                    </a:moveTo>
                    <a:lnTo>
                      <a:pt x="141" y="212"/>
                    </a:lnTo>
                    <a:lnTo>
                      <a:pt x="71" y="353"/>
                    </a:lnTo>
                    <a:lnTo>
                      <a:pt x="0" y="494"/>
                    </a:lnTo>
                    <a:lnTo>
                      <a:pt x="0" y="705"/>
                    </a:lnTo>
                    <a:lnTo>
                      <a:pt x="0" y="917"/>
                    </a:lnTo>
                    <a:lnTo>
                      <a:pt x="141" y="1199"/>
                    </a:lnTo>
                    <a:lnTo>
                      <a:pt x="282" y="1410"/>
                    </a:lnTo>
                    <a:lnTo>
                      <a:pt x="564" y="1480"/>
                    </a:lnTo>
                    <a:lnTo>
                      <a:pt x="776" y="1551"/>
                    </a:lnTo>
                    <a:lnTo>
                      <a:pt x="1058" y="1551"/>
                    </a:lnTo>
                    <a:lnTo>
                      <a:pt x="1269" y="1410"/>
                    </a:lnTo>
                    <a:lnTo>
                      <a:pt x="1410" y="1269"/>
                    </a:lnTo>
                    <a:lnTo>
                      <a:pt x="1551" y="987"/>
                    </a:lnTo>
                    <a:lnTo>
                      <a:pt x="1621" y="776"/>
                    </a:lnTo>
                    <a:lnTo>
                      <a:pt x="1551" y="564"/>
                    </a:lnTo>
                    <a:lnTo>
                      <a:pt x="1551" y="353"/>
                    </a:lnTo>
                    <a:lnTo>
                      <a:pt x="1410" y="212"/>
                    </a:lnTo>
                    <a:lnTo>
                      <a:pt x="1128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5" name="Google Shape;295;p6"/>
              <p:cNvSpPr/>
              <p:nvPr/>
            </p:nvSpPr>
            <p:spPr>
              <a:xfrm>
                <a:off x="3709525" y="1667175"/>
                <a:ext cx="58175" cy="59950"/>
              </a:xfrm>
              <a:custGeom>
                <a:rect b="b" l="l" r="r" t="t"/>
                <a:pathLst>
                  <a:path extrusionOk="0" h="2398" w="2327">
                    <a:moveTo>
                      <a:pt x="1199" y="1"/>
                    </a:moveTo>
                    <a:lnTo>
                      <a:pt x="847" y="71"/>
                    </a:lnTo>
                    <a:lnTo>
                      <a:pt x="565" y="142"/>
                    </a:lnTo>
                    <a:lnTo>
                      <a:pt x="353" y="283"/>
                    </a:lnTo>
                    <a:lnTo>
                      <a:pt x="212" y="494"/>
                    </a:lnTo>
                    <a:lnTo>
                      <a:pt x="71" y="776"/>
                    </a:lnTo>
                    <a:lnTo>
                      <a:pt x="71" y="988"/>
                    </a:lnTo>
                    <a:lnTo>
                      <a:pt x="1" y="1270"/>
                    </a:lnTo>
                    <a:lnTo>
                      <a:pt x="71" y="1481"/>
                    </a:lnTo>
                    <a:lnTo>
                      <a:pt x="142" y="1763"/>
                    </a:lnTo>
                    <a:lnTo>
                      <a:pt x="283" y="1974"/>
                    </a:lnTo>
                    <a:lnTo>
                      <a:pt x="424" y="2186"/>
                    </a:lnTo>
                    <a:lnTo>
                      <a:pt x="635" y="2327"/>
                    </a:lnTo>
                    <a:lnTo>
                      <a:pt x="847" y="2397"/>
                    </a:lnTo>
                    <a:lnTo>
                      <a:pt x="1129" y="2397"/>
                    </a:lnTo>
                    <a:lnTo>
                      <a:pt x="1481" y="2327"/>
                    </a:lnTo>
                    <a:lnTo>
                      <a:pt x="1763" y="2186"/>
                    </a:lnTo>
                    <a:lnTo>
                      <a:pt x="2045" y="1904"/>
                    </a:lnTo>
                    <a:lnTo>
                      <a:pt x="2256" y="1551"/>
                    </a:lnTo>
                    <a:lnTo>
                      <a:pt x="2327" y="1199"/>
                    </a:lnTo>
                    <a:lnTo>
                      <a:pt x="2327" y="776"/>
                    </a:lnTo>
                    <a:lnTo>
                      <a:pt x="2256" y="494"/>
                    </a:lnTo>
                    <a:lnTo>
                      <a:pt x="1974" y="212"/>
                    </a:lnTo>
                    <a:lnTo>
                      <a:pt x="1763" y="142"/>
                    </a:lnTo>
                    <a:lnTo>
                      <a:pt x="1552" y="71"/>
                    </a:lnTo>
                    <a:lnTo>
                      <a:pt x="1199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6" name="Google Shape;296;p6"/>
              <p:cNvSpPr/>
              <p:nvPr/>
            </p:nvSpPr>
            <p:spPr>
              <a:xfrm>
                <a:off x="3767675" y="1591400"/>
                <a:ext cx="52900" cy="52900"/>
              </a:xfrm>
              <a:custGeom>
                <a:rect b="b" l="l" r="r" t="t"/>
                <a:pathLst>
                  <a:path extrusionOk="0" h="2116" w="2116">
                    <a:moveTo>
                      <a:pt x="1270" y="1"/>
                    </a:moveTo>
                    <a:lnTo>
                      <a:pt x="988" y="71"/>
                    </a:lnTo>
                    <a:lnTo>
                      <a:pt x="706" y="142"/>
                    </a:lnTo>
                    <a:lnTo>
                      <a:pt x="353" y="353"/>
                    </a:lnTo>
                    <a:lnTo>
                      <a:pt x="142" y="635"/>
                    </a:lnTo>
                    <a:lnTo>
                      <a:pt x="1" y="988"/>
                    </a:lnTo>
                    <a:lnTo>
                      <a:pt x="1" y="1270"/>
                    </a:lnTo>
                    <a:lnTo>
                      <a:pt x="71" y="1622"/>
                    </a:lnTo>
                    <a:lnTo>
                      <a:pt x="283" y="1904"/>
                    </a:lnTo>
                    <a:lnTo>
                      <a:pt x="565" y="2045"/>
                    </a:lnTo>
                    <a:lnTo>
                      <a:pt x="988" y="2116"/>
                    </a:lnTo>
                    <a:lnTo>
                      <a:pt x="1270" y="2116"/>
                    </a:lnTo>
                    <a:lnTo>
                      <a:pt x="1552" y="2045"/>
                    </a:lnTo>
                    <a:lnTo>
                      <a:pt x="1763" y="1904"/>
                    </a:lnTo>
                    <a:lnTo>
                      <a:pt x="1904" y="1763"/>
                    </a:lnTo>
                    <a:lnTo>
                      <a:pt x="2045" y="1552"/>
                    </a:lnTo>
                    <a:lnTo>
                      <a:pt x="2115" y="1340"/>
                    </a:lnTo>
                    <a:lnTo>
                      <a:pt x="2115" y="917"/>
                    </a:lnTo>
                    <a:lnTo>
                      <a:pt x="2045" y="706"/>
                    </a:lnTo>
                    <a:lnTo>
                      <a:pt x="1974" y="494"/>
                    </a:lnTo>
                    <a:lnTo>
                      <a:pt x="1833" y="283"/>
                    </a:lnTo>
                    <a:lnTo>
                      <a:pt x="1693" y="142"/>
                    </a:lnTo>
                    <a:lnTo>
                      <a:pt x="1481" y="71"/>
                    </a:lnTo>
                    <a:lnTo>
                      <a:pt x="1270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7" name="Google Shape;297;p6"/>
              <p:cNvSpPr/>
              <p:nvPr/>
            </p:nvSpPr>
            <p:spPr>
              <a:xfrm>
                <a:off x="3813500" y="1635475"/>
                <a:ext cx="35275" cy="40550"/>
              </a:xfrm>
              <a:custGeom>
                <a:rect b="b" l="l" r="r" t="t"/>
                <a:pathLst>
                  <a:path extrusionOk="0" h="1622" w="1411">
                    <a:moveTo>
                      <a:pt x="564" y="0"/>
                    </a:moveTo>
                    <a:lnTo>
                      <a:pt x="423" y="71"/>
                    </a:lnTo>
                    <a:lnTo>
                      <a:pt x="212" y="353"/>
                    </a:lnTo>
                    <a:lnTo>
                      <a:pt x="71" y="775"/>
                    </a:lnTo>
                    <a:lnTo>
                      <a:pt x="0" y="1198"/>
                    </a:lnTo>
                    <a:lnTo>
                      <a:pt x="71" y="1339"/>
                    </a:lnTo>
                    <a:lnTo>
                      <a:pt x="141" y="1480"/>
                    </a:lnTo>
                    <a:lnTo>
                      <a:pt x="282" y="1551"/>
                    </a:lnTo>
                    <a:lnTo>
                      <a:pt x="494" y="1621"/>
                    </a:lnTo>
                    <a:lnTo>
                      <a:pt x="705" y="1551"/>
                    </a:lnTo>
                    <a:lnTo>
                      <a:pt x="1058" y="1410"/>
                    </a:lnTo>
                    <a:lnTo>
                      <a:pt x="1269" y="1269"/>
                    </a:lnTo>
                    <a:lnTo>
                      <a:pt x="1340" y="1128"/>
                    </a:lnTo>
                    <a:lnTo>
                      <a:pt x="1410" y="916"/>
                    </a:lnTo>
                    <a:lnTo>
                      <a:pt x="1410" y="775"/>
                    </a:lnTo>
                    <a:lnTo>
                      <a:pt x="1199" y="493"/>
                    </a:lnTo>
                    <a:lnTo>
                      <a:pt x="987" y="212"/>
                    </a:lnTo>
                    <a:lnTo>
                      <a:pt x="846" y="71"/>
                    </a:lnTo>
                    <a:lnTo>
                      <a:pt x="705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298" name="Google Shape;298;p6"/>
              <p:cNvSpPr/>
              <p:nvPr/>
            </p:nvSpPr>
            <p:spPr>
              <a:xfrm>
                <a:off x="3774725" y="1668950"/>
                <a:ext cx="51125" cy="45825"/>
              </a:xfrm>
              <a:custGeom>
                <a:rect b="b" l="l" r="r" t="t"/>
                <a:pathLst>
                  <a:path extrusionOk="0" h="1833" w="2045">
                    <a:moveTo>
                      <a:pt x="776" y="0"/>
                    </a:moveTo>
                    <a:lnTo>
                      <a:pt x="424" y="141"/>
                    </a:lnTo>
                    <a:lnTo>
                      <a:pt x="283" y="212"/>
                    </a:lnTo>
                    <a:lnTo>
                      <a:pt x="142" y="353"/>
                    </a:lnTo>
                    <a:lnTo>
                      <a:pt x="71" y="564"/>
                    </a:lnTo>
                    <a:lnTo>
                      <a:pt x="1" y="705"/>
                    </a:lnTo>
                    <a:lnTo>
                      <a:pt x="1" y="987"/>
                    </a:lnTo>
                    <a:lnTo>
                      <a:pt x="71" y="1199"/>
                    </a:lnTo>
                    <a:lnTo>
                      <a:pt x="283" y="1480"/>
                    </a:lnTo>
                    <a:lnTo>
                      <a:pt x="565" y="1692"/>
                    </a:lnTo>
                    <a:lnTo>
                      <a:pt x="917" y="1833"/>
                    </a:lnTo>
                    <a:lnTo>
                      <a:pt x="1551" y="1833"/>
                    </a:lnTo>
                    <a:lnTo>
                      <a:pt x="1833" y="1621"/>
                    </a:lnTo>
                    <a:lnTo>
                      <a:pt x="1904" y="1480"/>
                    </a:lnTo>
                    <a:lnTo>
                      <a:pt x="1974" y="1340"/>
                    </a:lnTo>
                    <a:lnTo>
                      <a:pt x="2045" y="917"/>
                    </a:lnTo>
                    <a:lnTo>
                      <a:pt x="1974" y="635"/>
                    </a:lnTo>
                    <a:lnTo>
                      <a:pt x="1904" y="423"/>
                    </a:lnTo>
                    <a:lnTo>
                      <a:pt x="1763" y="282"/>
                    </a:lnTo>
                    <a:lnTo>
                      <a:pt x="1551" y="141"/>
                    </a:lnTo>
                    <a:lnTo>
                      <a:pt x="1199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299" name="Google Shape;299;p6"/>
            <p:cNvSpPr/>
            <p:nvPr/>
          </p:nvSpPr>
          <p:spPr>
            <a:xfrm>
              <a:off x="1177875" y="2516525"/>
              <a:ext cx="652000" cy="1566525"/>
            </a:xfrm>
            <a:custGeom>
              <a:rect b="b" l="l" r="r" t="t"/>
              <a:pathLst>
                <a:path extrusionOk="0" h="62661" w="26080">
                  <a:moveTo>
                    <a:pt x="19525" y="13956"/>
                  </a:moveTo>
                  <a:lnTo>
                    <a:pt x="19807" y="14027"/>
                  </a:lnTo>
                  <a:lnTo>
                    <a:pt x="20088" y="14168"/>
                  </a:lnTo>
                  <a:lnTo>
                    <a:pt x="19595" y="14168"/>
                  </a:lnTo>
                  <a:lnTo>
                    <a:pt x="19243" y="14097"/>
                  </a:lnTo>
                  <a:lnTo>
                    <a:pt x="19313" y="14027"/>
                  </a:lnTo>
                  <a:lnTo>
                    <a:pt x="19313" y="13956"/>
                  </a:lnTo>
                  <a:close/>
                  <a:moveTo>
                    <a:pt x="16353" y="15366"/>
                  </a:moveTo>
                  <a:lnTo>
                    <a:pt x="16635" y="15507"/>
                  </a:lnTo>
                  <a:lnTo>
                    <a:pt x="16776" y="15648"/>
                  </a:lnTo>
                  <a:lnTo>
                    <a:pt x="16917" y="15930"/>
                  </a:lnTo>
                  <a:lnTo>
                    <a:pt x="16917" y="16353"/>
                  </a:lnTo>
                  <a:lnTo>
                    <a:pt x="16846" y="16423"/>
                  </a:lnTo>
                  <a:lnTo>
                    <a:pt x="16776" y="16564"/>
                  </a:lnTo>
                  <a:lnTo>
                    <a:pt x="16494" y="16705"/>
                  </a:lnTo>
                  <a:lnTo>
                    <a:pt x="16141" y="16776"/>
                  </a:lnTo>
                  <a:lnTo>
                    <a:pt x="15648" y="16846"/>
                  </a:lnTo>
                  <a:lnTo>
                    <a:pt x="14802" y="16917"/>
                  </a:lnTo>
                  <a:lnTo>
                    <a:pt x="14309" y="16846"/>
                  </a:lnTo>
                  <a:lnTo>
                    <a:pt x="13956" y="16776"/>
                  </a:lnTo>
                  <a:lnTo>
                    <a:pt x="13815" y="16635"/>
                  </a:lnTo>
                  <a:lnTo>
                    <a:pt x="13745" y="16494"/>
                  </a:lnTo>
                  <a:lnTo>
                    <a:pt x="13815" y="16282"/>
                  </a:lnTo>
                  <a:lnTo>
                    <a:pt x="14027" y="16141"/>
                  </a:lnTo>
                  <a:lnTo>
                    <a:pt x="14238" y="15930"/>
                  </a:lnTo>
                  <a:lnTo>
                    <a:pt x="14943" y="15577"/>
                  </a:lnTo>
                  <a:lnTo>
                    <a:pt x="15296" y="15436"/>
                  </a:lnTo>
                  <a:lnTo>
                    <a:pt x="15648" y="15366"/>
                  </a:lnTo>
                  <a:close/>
                  <a:moveTo>
                    <a:pt x="18397" y="17269"/>
                  </a:moveTo>
                  <a:lnTo>
                    <a:pt x="18820" y="17480"/>
                  </a:lnTo>
                  <a:lnTo>
                    <a:pt x="18890" y="17692"/>
                  </a:lnTo>
                  <a:lnTo>
                    <a:pt x="18890" y="17833"/>
                  </a:lnTo>
                  <a:lnTo>
                    <a:pt x="18820" y="17974"/>
                  </a:lnTo>
                  <a:lnTo>
                    <a:pt x="18749" y="18115"/>
                  </a:lnTo>
                  <a:lnTo>
                    <a:pt x="18326" y="18890"/>
                  </a:lnTo>
                  <a:lnTo>
                    <a:pt x="18044" y="19383"/>
                  </a:lnTo>
                  <a:lnTo>
                    <a:pt x="17763" y="19665"/>
                  </a:lnTo>
                  <a:lnTo>
                    <a:pt x="17551" y="19736"/>
                  </a:lnTo>
                  <a:lnTo>
                    <a:pt x="17340" y="19736"/>
                  </a:lnTo>
                  <a:lnTo>
                    <a:pt x="17199" y="19595"/>
                  </a:lnTo>
                  <a:lnTo>
                    <a:pt x="17128" y="19313"/>
                  </a:lnTo>
                  <a:lnTo>
                    <a:pt x="17058" y="18961"/>
                  </a:lnTo>
                  <a:lnTo>
                    <a:pt x="17128" y="18608"/>
                  </a:lnTo>
                  <a:lnTo>
                    <a:pt x="17199" y="18256"/>
                  </a:lnTo>
                  <a:lnTo>
                    <a:pt x="17340" y="17903"/>
                  </a:lnTo>
                  <a:lnTo>
                    <a:pt x="17481" y="17621"/>
                  </a:lnTo>
                  <a:lnTo>
                    <a:pt x="17763" y="17410"/>
                  </a:lnTo>
                  <a:lnTo>
                    <a:pt x="18044" y="17269"/>
                  </a:lnTo>
                  <a:close/>
                  <a:moveTo>
                    <a:pt x="13886" y="20441"/>
                  </a:moveTo>
                  <a:lnTo>
                    <a:pt x="13674" y="21005"/>
                  </a:lnTo>
                  <a:lnTo>
                    <a:pt x="13604" y="21568"/>
                  </a:lnTo>
                  <a:lnTo>
                    <a:pt x="13534" y="21850"/>
                  </a:lnTo>
                  <a:lnTo>
                    <a:pt x="13252" y="22344"/>
                  </a:lnTo>
                  <a:lnTo>
                    <a:pt x="13111" y="22555"/>
                  </a:lnTo>
                  <a:lnTo>
                    <a:pt x="12970" y="22696"/>
                  </a:lnTo>
                  <a:lnTo>
                    <a:pt x="12758" y="22767"/>
                  </a:lnTo>
                  <a:lnTo>
                    <a:pt x="12617" y="22696"/>
                  </a:lnTo>
                  <a:lnTo>
                    <a:pt x="12406" y="22485"/>
                  </a:lnTo>
                  <a:lnTo>
                    <a:pt x="12335" y="22344"/>
                  </a:lnTo>
                  <a:lnTo>
                    <a:pt x="12265" y="22132"/>
                  </a:lnTo>
                  <a:lnTo>
                    <a:pt x="12265" y="21921"/>
                  </a:lnTo>
                  <a:lnTo>
                    <a:pt x="12406" y="21639"/>
                  </a:lnTo>
                  <a:lnTo>
                    <a:pt x="12617" y="21287"/>
                  </a:lnTo>
                  <a:lnTo>
                    <a:pt x="12970" y="21005"/>
                  </a:lnTo>
                  <a:lnTo>
                    <a:pt x="13322" y="20723"/>
                  </a:lnTo>
                  <a:lnTo>
                    <a:pt x="13886" y="20441"/>
                  </a:lnTo>
                  <a:close/>
                  <a:moveTo>
                    <a:pt x="6979" y="22767"/>
                  </a:moveTo>
                  <a:lnTo>
                    <a:pt x="7401" y="22837"/>
                  </a:lnTo>
                  <a:lnTo>
                    <a:pt x="7824" y="23049"/>
                  </a:lnTo>
                  <a:lnTo>
                    <a:pt x="8247" y="23190"/>
                  </a:lnTo>
                  <a:lnTo>
                    <a:pt x="8811" y="23472"/>
                  </a:lnTo>
                  <a:lnTo>
                    <a:pt x="8600" y="23683"/>
                  </a:lnTo>
                  <a:lnTo>
                    <a:pt x="8247" y="23894"/>
                  </a:lnTo>
                  <a:lnTo>
                    <a:pt x="7754" y="24035"/>
                  </a:lnTo>
                  <a:lnTo>
                    <a:pt x="7260" y="24176"/>
                  </a:lnTo>
                  <a:lnTo>
                    <a:pt x="6767" y="24176"/>
                  </a:lnTo>
                  <a:lnTo>
                    <a:pt x="6415" y="24106"/>
                  </a:lnTo>
                  <a:lnTo>
                    <a:pt x="6274" y="23965"/>
                  </a:lnTo>
                  <a:lnTo>
                    <a:pt x="6203" y="23824"/>
                  </a:lnTo>
                  <a:lnTo>
                    <a:pt x="6133" y="23683"/>
                  </a:lnTo>
                  <a:lnTo>
                    <a:pt x="6133" y="23472"/>
                  </a:lnTo>
                  <a:lnTo>
                    <a:pt x="6203" y="23190"/>
                  </a:lnTo>
                  <a:lnTo>
                    <a:pt x="6274" y="23049"/>
                  </a:lnTo>
                  <a:lnTo>
                    <a:pt x="6415" y="22908"/>
                  </a:lnTo>
                  <a:lnTo>
                    <a:pt x="6556" y="22837"/>
                  </a:lnTo>
                  <a:lnTo>
                    <a:pt x="6979" y="22767"/>
                  </a:lnTo>
                  <a:close/>
                  <a:moveTo>
                    <a:pt x="9868" y="23965"/>
                  </a:moveTo>
                  <a:lnTo>
                    <a:pt x="9868" y="24247"/>
                  </a:lnTo>
                  <a:lnTo>
                    <a:pt x="9868" y="24458"/>
                  </a:lnTo>
                  <a:lnTo>
                    <a:pt x="9727" y="24317"/>
                  </a:lnTo>
                  <a:lnTo>
                    <a:pt x="9727" y="24247"/>
                  </a:lnTo>
                  <a:lnTo>
                    <a:pt x="9727" y="24106"/>
                  </a:lnTo>
                  <a:lnTo>
                    <a:pt x="9868" y="23965"/>
                  </a:lnTo>
                  <a:close/>
                  <a:moveTo>
                    <a:pt x="9868" y="24599"/>
                  </a:moveTo>
                  <a:lnTo>
                    <a:pt x="9939" y="26079"/>
                  </a:lnTo>
                  <a:lnTo>
                    <a:pt x="9868" y="26502"/>
                  </a:lnTo>
                  <a:lnTo>
                    <a:pt x="9798" y="26925"/>
                  </a:lnTo>
                  <a:lnTo>
                    <a:pt x="9657" y="27348"/>
                  </a:lnTo>
                  <a:lnTo>
                    <a:pt x="9445" y="27701"/>
                  </a:lnTo>
                  <a:lnTo>
                    <a:pt x="9234" y="27912"/>
                  </a:lnTo>
                  <a:lnTo>
                    <a:pt x="9023" y="27912"/>
                  </a:lnTo>
                  <a:lnTo>
                    <a:pt x="8952" y="27771"/>
                  </a:lnTo>
                  <a:lnTo>
                    <a:pt x="8882" y="27630"/>
                  </a:lnTo>
                  <a:lnTo>
                    <a:pt x="8670" y="27066"/>
                  </a:lnTo>
                  <a:lnTo>
                    <a:pt x="8670" y="26502"/>
                  </a:lnTo>
                  <a:lnTo>
                    <a:pt x="8741" y="26150"/>
                  </a:lnTo>
                  <a:lnTo>
                    <a:pt x="8952" y="25798"/>
                  </a:lnTo>
                  <a:lnTo>
                    <a:pt x="9164" y="25586"/>
                  </a:lnTo>
                  <a:lnTo>
                    <a:pt x="9657" y="25163"/>
                  </a:lnTo>
                  <a:lnTo>
                    <a:pt x="9798" y="24952"/>
                  </a:lnTo>
                  <a:lnTo>
                    <a:pt x="9868" y="24599"/>
                  </a:lnTo>
                  <a:close/>
                  <a:moveTo>
                    <a:pt x="19313" y="28335"/>
                  </a:moveTo>
                  <a:lnTo>
                    <a:pt x="19243" y="28687"/>
                  </a:lnTo>
                  <a:lnTo>
                    <a:pt x="19243" y="29040"/>
                  </a:lnTo>
                  <a:lnTo>
                    <a:pt x="19313" y="29181"/>
                  </a:lnTo>
                  <a:lnTo>
                    <a:pt x="19454" y="29322"/>
                  </a:lnTo>
                  <a:lnTo>
                    <a:pt x="19595" y="29392"/>
                  </a:lnTo>
                  <a:lnTo>
                    <a:pt x="19807" y="29392"/>
                  </a:lnTo>
                  <a:lnTo>
                    <a:pt x="19313" y="30238"/>
                  </a:lnTo>
                  <a:lnTo>
                    <a:pt x="19031" y="30661"/>
                  </a:lnTo>
                  <a:lnTo>
                    <a:pt x="18679" y="31084"/>
                  </a:lnTo>
                  <a:lnTo>
                    <a:pt x="18538" y="31013"/>
                  </a:lnTo>
                  <a:lnTo>
                    <a:pt x="18397" y="30872"/>
                  </a:lnTo>
                  <a:lnTo>
                    <a:pt x="18326" y="30731"/>
                  </a:lnTo>
                  <a:lnTo>
                    <a:pt x="18256" y="30590"/>
                  </a:lnTo>
                  <a:lnTo>
                    <a:pt x="18326" y="30168"/>
                  </a:lnTo>
                  <a:lnTo>
                    <a:pt x="18467" y="29745"/>
                  </a:lnTo>
                  <a:lnTo>
                    <a:pt x="18679" y="29251"/>
                  </a:lnTo>
                  <a:lnTo>
                    <a:pt x="18961" y="28899"/>
                  </a:lnTo>
                  <a:lnTo>
                    <a:pt x="19313" y="28335"/>
                  </a:lnTo>
                  <a:close/>
                  <a:moveTo>
                    <a:pt x="21569" y="28758"/>
                  </a:moveTo>
                  <a:lnTo>
                    <a:pt x="22062" y="28969"/>
                  </a:lnTo>
                  <a:lnTo>
                    <a:pt x="22555" y="29181"/>
                  </a:lnTo>
                  <a:lnTo>
                    <a:pt x="23049" y="29533"/>
                  </a:lnTo>
                  <a:lnTo>
                    <a:pt x="23472" y="29886"/>
                  </a:lnTo>
                  <a:lnTo>
                    <a:pt x="23754" y="30238"/>
                  </a:lnTo>
                  <a:lnTo>
                    <a:pt x="23824" y="30450"/>
                  </a:lnTo>
                  <a:lnTo>
                    <a:pt x="23824" y="30661"/>
                  </a:lnTo>
                  <a:lnTo>
                    <a:pt x="23754" y="30872"/>
                  </a:lnTo>
                  <a:lnTo>
                    <a:pt x="23613" y="31013"/>
                  </a:lnTo>
                  <a:lnTo>
                    <a:pt x="23401" y="31225"/>
                  </a:lnTo>
                  <a:lnTo>
                    <a:pt x="23190" y="31366"/>
                  </a:lnTo>
                  <a:lnTo>
                    <a:pt x="22908" y="31436"/>
                  </a:lnTo>
                  <a:lnTo>
                    <a:pt x="22696" y="31366"/>
                  </a:lnTo>
                  <a:lnTo>
                    <a:pt x="22485" y="31295"/>
                  </a:lnTo>
                  <a:lnTo>
                    <a:pt x="22203" y="31154"/>
                  </a:lnTo>
                  <a:lnTo>
                    <a:pt x="21780" y="30802"/>
                  </a:lnTo>
                  <a:lnTo>
                    <a:pt x="21428" y="30309"/>
                  </a:lnTo>
                  <a:lnTo>
                    <a:pt x="21216" y="29745"/>
                  </a:lnTo>
                  <a:lnTo>
                    <a:pt x="21146" y="29251"/>
                  </a:lnTo>
                  <a:lnTo>
                    <a:pt x="21146" y="28969"/>
                  </a:lnTo>
                  <a:lnTo>
                    <a:pt x="21216" y="28758"/>
                  </a:lnTo>
                  <a:close/>
                  <a:moveTo>
                    <a:pt x="20934" y="33410"/>
                  </a:moveTo>
                  <a:lnTo>
                    <a:pt x="21075" y="33692"/>
                  </a:lnTo>
                  <a:lnTo>
                    <a:pt x="21133" y="33749"/>
                  </a:lnTo>
                  <a:lnTo>
                    <a:pt x="21005" y="34326"/>
                  </a:lnTo>
                  <a:lnTo>
                    <a:pt x="20511" y="34467"/>
                  </a:lnTo>
                  <a:lnTo>
                    <a:pt x="20018" y="34538"/>
                  </a:lnTo>
                  <a:lnTo>
                    <a:pt x="20018" y="34538"/>
                  </a:lnTo>
                  <a:lnTo>
                    <a:pt x="20159" y="34185"/>
                  </a:lnTo>
                  <a:lnTo>
                    <a:pt x="20441" y="33903"/>
                  </a:lnTo>
                  <a:lnTo>
                    <a:pt x="20934" y="33410"/>
                  </a:lnTo>
                  <a:close/>
                  <a:moveTo>
                    <a:pt x="22767" y="34115"/>
                  </a:moveTo>
                  <a:lnTo>
                    <a:pt x="23260" y="34185"/>
                  </a:lnTo>
                  <a:lnTo>
                    <a:pt x="23754" y="34256"/>
                  </a:lnTo>
                  <a:lnTo>
                    <a:pt x="24247" y="34467"/>
                  </a:lnTo>
                  <a:lnTo>
                    <a:pt x="24670" y="34749"/>
                  </a:lnTo>
                  <a:lnTo>
                    <a:pt x="24811" y="34890"/>
                  </a:lnTo>
                  <a:lnTo>
                    <a:pt x="24881" y="35031"/>
                  </a:lnTo>
                  <a:lnTo>
                    <a:pt x="24881" y="35172"/>
                  </a:lnTo>
                  <a:lnTo>
                    <a:pt x="24811" y="35313"/>
                  </a:lnTo>
                  <a:lnTo>
                    <a:pt x="24599" y="35454"/>
                  </a:lnTo>
                  <a:lnTo>
                    <a:pt x="24247" y="35524"/>
                  </a:lnTo>
                  <a:lnTo>
                    <a:pt x="23824" y="35454"/>
                  </a:lnTo>
                  <a:lnTo>
                    <a:pt x="23613" y="35383"/>
                  </a:lnTo>
                  <a:lnTo>
                    <a:pt x="23401" y="35242"/>
                  </a:lnTo>
                  <a:lnTo>
                    <a:pt x="23190" y="35031"/>
                  </a:lnTo>
                  <a:lnTo>
                    <a:pt x="23049" y="34820"/>
                  </a:lnTo>
                  <a:lnTo>
                    <a:pt x="22837" y="34467"/>
                  </a:lnTo>
                  <a:lnTo>
                    <a:pt x="22767" y="34115"/>
                  </a:lnTo>
                  <a:close/>
                  <a:moveTo>
                    <a:pt x="7260" y="35877"/>
                  </a:moveTo>
                  <a:lnTo>
                    <a:pt x="6626" y="36723"/>
                  </a:lnTo>
                  <a:lnTo>
                    <a:pt x="5851" y="37498"/>
                  </a:lnTo>
                  <a:lnTo>
                    <a:pt x="5146" y="37991"/>
                  </a:lnTo>
                  <a:lnTo>
                    <a:pt x="4441" y="38485"/>
                  </a:lnTo>
                  <a:lnTo>
                    <a:pt x="4723" y="38273"/>
                  </a:lnTo>
                  <a:lnTo>
                    <a:pt x="4935" y="37991"/>
                  </a:lnTo>
                  <a:lnTo>
                    <a:pt x="5569" y="37216"/>
                  </a:lnTo>
                  <a:lnTo>
                    <a:pt x="5921" y="36793"/>
                  </a:lnTo>
                  <a:lnTo>
                    <a:pt x="6344" y="36370"/>
                  </a:lnTo>
                  <a:lnTo>
                    <a:pt x="6767" y="36088"/>
                  </a:lnTo>
                  <a:lnTo>
                    <a:pt x="7260" y="35877"/>
                  </a:lnTo>
                  <a:close/>
                  <a:moveTo>
                    <a:pt x="21639" y="37568"/>
                  </a:moveTo>
                  <a:lnTo>
                    <a:pt x="21569" y="37921"/>
                  </a:lnTo>
                  <a:lnTo>
                    <a:pt x="21357" y="38344"/>
                  </a:lnTo>
                  <a:lnTo>
                    <a:pt x="20934" y="38978"/>
                  </a:lnTo>
                  <a:lnTo>
                    <a:pt x="20723" y="39331"/>
                  </a:lnTo>
                  <a:lnTo>
                    <a:pt x="20511" y="39612"/>
                  </a:lnTo>
                  <a:lnTo>
                    <a:pt x="20229" y="39824"/>
                  </a:lnTo>
                  <a:lnTo>
                    <a:pt x="19948" y="40035"/>
                  </a:lnTo>
                  <a:lnTo>
                    <a:pt x="19807" y="40035"/>
                  </a:lnTo>
                  <a:lnTo>
                    <a:pt x="19736" y="39894"/>
                  </a:lnTo>
                  <a:lnTo>
                    <a:pt x="19736" y="39824"/>
                  </a:lnTo>
                  <a:lnTo>
                    <a:pt x="19807" y="39612"/>
                  </a:lnTo>
                  <a:lnTo>
                    <a:pt x="20088" y="39260"/>
                  </a:lnTo>
                  <a:lnTo>
                    <a:pt x="20441" y="38767"/>
                  </a:lnTo>
                  <a:lnTo>
                    <a:pt x="21287" y="37921"/>
                  </a:lnTo>
                  <a:lnTo>
                    <a:pt x="21639" y="37568"/>
                  </a:lnTo>
                  <a:close/>
                  <a:moveTo>
                    <a:pt x="7754" y="38203"/>
                  </a:moveTo>
                  <a:lnTo>
                    <a:pt x="7824" y="38767"/>
                  </a:lnTo>
                  <a:lnTo>
                    <a:pt x="7824" y="39331"/>
                  </a:lnTo>
                  <a:lnTo>
                    <a:pt x="7824" y="39894"/>
                  </a:lnTo>
                  <a:lnTo>
                    <a:pt x="7683" y="40388"/>
                  </a:lnTo>
                  <a:lnTo>
                    <a:pt x="7613" y="40811"/>
                  </a:lnTo>
                  <a:lnTo>
                    <a:pt x="7331" y="41163"/>
                  </a:lnTo>
                  <a:lnTo>
                    <a:pt x="7260" y="41234"/>
                  </a:lnTo>
                  <a:lnTo>
                    <a:pt x="7190" y="41163"/>
                  </a:lnTo>
                  <a:lnTo>
                    <a:pt x="7120" y="40952"/>
                  </a:lnTo>
                  <a:lnTo>
                    <a:pt x="7120" y="40529"/>
                  </a:lnTo>
                  <a:lnTo>
                    <a:pt x="7260" y="39965"/>
                  </a:lnTo>
                  <a:lnTo>
                    <a:pt x="7542" y="38837"/>
                  </a:lnTo>
                  <a:lnTo>
                    <a:pt x="7754" y="38203"/>
                  </a:lnTo>
                  <a:close/>
                  <a:moveTo>
                    <a:pt x="22908" y="38203"/>
                  </a:moveTo>
                  <a:lnTo>
                    <a:pt x="23472" y="38555"/>
                  </a:lnTo>
                  <a:lnTo>
                    <a:pt x="23824" y="38908"/>
                  </a:lnTo>
                  <a:lnTo>
                    <a:pt x="24036" y="39260"/>
                  </a:lnTo>
                  <a:lnTo>
                    <a:pt x="24106" y="39612"/>
                  </a:lnTo>
                  <a:lnTo>
                    <a:pt x="24106" y="40035"/>
                  </a:lnTo>
                  <a:lnTo>
                    <a:pt x="23965" y="40317"/>
                  </a:lnTo>
                  <a:lnTo>
                    <a:pt x="23754" y="40670"/>
                  </a:lnTo>
                  <a:lnTo>
                    <a:pt x="23542" y="40952"/>
                  </a:lnTo>
                  <a:lnTo>
                    <a:pt x="23331" y="41163"/>
                  </a:lnTo>
                  <a:lnTo>
                    <a:pt x="23049" y="41304"/>
                  </a:lnTo>
                  <a:lnTo>
                    <a:pt x="22767" y="41375"/>
                  </a:lnTo>
                  <a:lnTo>
                    <a:pt x="22555" y="41375"/>
                  </a:lnTo>
                  <a:lnTo>
                    <a:pt x="22414" y="41234"/>
                  </a:lnTo>
                  <a:lnTo>
                    <a:pt x="22344" y="41022"/>
                  </a:lnTo>
                  <a:lnTo>
                    <a:pt x="22344" y="40670"/>
                  </a:lnTo>
                  <a:lnTo>
                    <a:pt x="22414" y="40247"/>
                  </a:lnTo>
                  <a:lnTo>
                    <a:pt x="22696" y="39190"/>
                  </a:lnTo>
                  <a:lnTo>
                    <a:pt x="22908" y="38203"/>
                  </a:lnTo>
                  <a:close/>
                  <a:moveTo>
                    <a:pt x="3102" y="42784"/>
                  </a:moveTo>
                  <a:lnTo>
                    <a:pt x="3172" y="42925"/>
                  </a:lnTo>
                  <a:lnTo>
                    <a:pt x="3172" y="43137"/>
                  </a:lnTo>
                  <a:lnTo>
                    <a:pt x="2961" y="43630"/>
                  </a:lnTo>
                  <a:lnTo>
                    <a:pt x="2538" y="44405"/>
                  </a:lnTo>
                  <a:lnTo>
                    <a:pt x="1904" y="44828"/>
                  </a:lnTo>
                  <a:lnTo>
                    <a:pt x="1481" y="44828"/>
                  </a:lnTo>
                  <a:lnTo>
                    <a:pt x="1481" y="44687"/>
                  </a:lnTo>
                  <a:lnTo>
                    <a:pt x="1622" y="44405"/>
                  </a:lnTo>
                  <a:lnTo>
                    <a:pt x="1904" y="43983"/>
                  </a:lnTo>
                  <a:lnTo>
                    <a:pt x="2256" y="43489"/>
                  </a:lnTo>
                  <a:lnTo>
                    <a:pt x="2679" y="43066"/>
                  </a:lnTo>
                  <a:lnTo>
                    <a:pt x="3102" y="42784"/>
                  </a:lnTo>
                  <a:close/>
                  <a:moveTo>
                    <a:pt x="4441" y="43419"/>
                  </a:moveTo>
                  <a:lnTo>
                    <a:pt x="4935" y="43771"/>
                  </a:lnTo>
                  <a:lnTo>
                    <a:pt x="5075" y="43912"/>
                  </a:lnTo>
                  <a:lnTo>
                    <a:pt x="5146" y="44194"/>
                  </a:lnTo>
                  <a:lnTo>
                    <a:pt x="5146" y="44405"/>
                  </a:lnTo>
                  <a:lnTo>
                    <a:pt x="5146" y="44617"/>
                  </a:lnTo>
                  <a:lnTo>
                    <a:pt x="5005" y="45110"/>
                  </a:lnTo>
                  <a:lnTo>
                    <a:pt x="4794" y="45392"/>
                  </a:lnTo>
                  <a:lnTo>
                    <a:pt x="4653" y="45463"/>
                  </a:lnTo>
                  <a:lnTo>
                    <a:pt x="4512" y="45463"/>
                  </a:lnTo>
                  <a:lnTo>
                    <a:pt x="4441" y="45392"/>
                  </a:lnTo>
                  <a:lnTo>
                    <a:pt x="4300" y="45251"/>
                  </a:lnTo>
                  <a:lnTo>
                    <a:pt x="4300" y="44969"/>
                  </a:lnTo>
                  <a:lnTo>
                    <a:pt x="4300" y="44617"/>
                  </a:lnTo>
                  <a:lnTo>
                    <a:pt x="4300" y="44053"/>
                  </a:lnTo>
                  <a:lnTo>
                    <a:pt x="4441" y="43419"/>
                  </a:lnTo>
                  <a:close/>
                  <a:moveTo>
                    <a:pt x="12688" y="43912"/>
                  </a:moveTo>
                  <a:lnTo>
                    <a:pt x="13322" y="44053"/>
                  </a:lnTo>
                  <a:lnTo>
                    <a:pt x="13956" y="44335"/>
                  </a:lnTo>
                  <a:lnTo>
                    <a:pt x="14450" y="44687"/>
                  </a:lnTo>
                  <a:lnTo>
                    <a:pt x="14661" y="44899"/>
                  </a:lnTo>
                  <a:lnTo>
                    <a:pt x="14873" y="45181"/>
                  </a:lnTo>
                  <a:lnTo>
                    <a:pt x="14943" y="45322"/>
                  </a:lnTo>
                  <a:lnTo>
                    <a:pt x="15014" y="45392"/>
                  </a:lnTo>
                  <a:lnTo>
                    <a:pt x="15014" y="45533"/>
                  </a:lnTo>
                  <a:lnTo>
                    <a:pt x="14873" y="45674"/>
                  </a:lnTo>
                  <a:lnTo>
                    <a:pt x="14661" y="45674"/>
                  </a:lnTo>
                  <a:lnTo>
                    <a:pt x="14379" y="45533"/>
                  </a:lnTo>
                  <a:lnTo>
                    <a:pt x="14027" y="45322"/>
                  </a:lnTo>
                  <a:lnTo>
                    <a:pt x="13674" y="45040"/>
                  </a:lnTo>
                  <a:lnTo>
                    <a:pt x="13040" y="44405"/>
                  </a:lnTo>
                  <a:lnTo>
                    <a:pt x="12688" y="43912"/>
                  </a:lnTo>
                  <a:close/>
                  <a:moveTo>
                    <a:pt x="12617" y="46168"/>
                  </a:moveTo>
                  <a:lnTo>
                    <a:pt x="12688" y="46238"/>
                  </a:lnTo>
                  <a:lnTo>
                    <a:pt x="12688" y="46520"/>
                  </a:lnTo>
                  <a:lnTo>
                    <a:pt x="12688" y="46872"/>
                  </a:lnTo>
                  <a:lnTo>
                    <a:pt x="12547" y="47859"/>
                  </a:lnTo>
                  <a:lnTo>
                    <a:pt x="12406" y="48353"/>
                  </a:lnTo>
                  <a:lnTo>
                    <a:pt x="12265" y="48705"/>
                  </a:lnTo>
                  <a:lnTo>
                    <a:pt x="12053" y="48987"/>
                  </a:lnTo>
                  <a:lnTo>
                    <a:pt x="11912" y="49057"/>
                  </a:lnTo>
                  <a:lnTo>
                    <a:pt x="11771" y="49057"/>
                  </a:lnTo>
                  <a:lnTo>
                    <a:pt x="11701" y="48987"/>
                  </a:lnTo>
                  <a:lnTo>
                    <a:pt x="11701" y="48916"/>
                  </a:lnTo>
                  <a:lnTo>
                    <a:pt x="11701" y="48494"/>
                  </a:lnTo>
                  <a:lnTo>
                    <a:pt x="11771" y="48000"/>
                  </a:lnTo>
                  <a:lnTo>
                    <a:pt x="11983" y="47436"/>
                  </a:lnTo>
                  <a:lnTo>
                    <a:pt x="12194" y="46872"/>
                  </a:lnTo>
                  <a:lnTo>
                    <a:pt x="12406" y="46449"/>
                  </a:lnTo>
                  <a:lnTo>
                    <a:pt x="12547" y="46238"/>
                  </a:lnTo>
                  <a:lnTo>
                    <a:pt x="12617" y="46168"/>
                  </a:lnTo>
                  <a:close/>
                  <a:moveTo>
                    <a:pt x="2186" y="49128"/>
                  </a:moveTo>
                  <a:lnTo>
                    <a:pt x="2256" y="49692"/>
                  </a:lnTo>
                  <a:lnTo>
                    <a:pt x="2186" y="49833"/>
                  </a:lnTo>
                  <a:lnTo>
                    <a:pt x="2115" y="49974"/>
                  </a:lnTo>
                  <a:lnTo>
                    <a:pt x="1904" y="50185"/>
                  </a:lnTo>
                  <a:lnTo>
                    <a:pt x="1622" y="50256"/>
                  </a:lnTo>
                  <a:lnTo>
                    <a:pt x="1340" y="50185"/>
                  </a:lnTo>
                  <a:lnTo>
                    <a:pt x="1128" y="49974"/>
                  </a:lnTo>
                  <a:lnTo>
                    <a:pt x="987" y="49762"/>
                  </a:lnTo>
                  <a:lnTo>
                    <a:pt x="987" y="49621"/>
                  </a:lnTo>
                  <a:lnTo>
                    <a:pt x="1058" y="49480"/>
                  </a:lnTo>
                  <a:lnTo>
                    <a:pt x="1269" y="49128"/>
                  </a:lnTo>
                  <a:lnTo>
                    <a:pt x="1481" y="49269"/>
                  </a:lnTo>
                  <a:lnTo>
                    <a:pt x="1692" y="49410"/>
                  </a:lnTo>
                  <a:lnTo>
                    <a:pt x="1904" y="49339"/>
                  </a:lnTo>
                  <a:lnTo>
                    <a:pt x="2186" y="49128"/>
                  </a:lnTo>
                  <a:close/>
                  <a:moveTo>
                    <a:pt x="14732" y="49551"/>
                  </a:moveTo>
                  <a:lnTo>
                    <a:pt x="16423" y="50185"/>
                  </a:lnTo>
                  <a:lnTo>
                    <a:pt x="16635" y="50185"/>
                  </a:lnTo>
                  <a:lnTo>
                    <a:pt x="16705" y="50256"/>
                  </a:lnTo>
                  <a:lnTo>
                    <a:pt x="16705" y="50397"/>
                  </a:lnTo>
                  <a:lnTo>
                    <a:pt x="16635" y="50538"/>
                  </a:lnTo>
                  <a:lnTo>
                    <a:pt x="16141" y="50538"/>
                  </a:lnTo>
                  <a:lnTo>
                    <a:pt x="15859" y="50467"/>
                  </a:lnTo>
                  <a:lnTo>
                    <a:pt x="15578" y="50256"/>
                  </a:lnTo>
                  <a:lnTo>
                    <a:pt x="15155" y="49903"/>
                  </a:lnTo>
                  <a:lnTo>
                    <a:pt x="14732" y="49551"/>
                  </a:lnTo>
                  <a:close/>
                  <a:moveTo>
                    <a:pt x="11208" y="42925"/>
                  </a:moveTo>
                  <a:lnTo>
                    <a:pt x="12194" y="45040"/>
                  </a:lnTo>
                  <a:lnTo>
                    <a:pt x="12194" y="45392"/>
                  </a:lnTo>
                  <a:lnTo>
                    <a:pt x="12194" y="45674"/>
                  </a:lnTo>
                  <a:lnTo>
                    <a:pt x="12265" y="46027"/>
                  </a:lnTo>
                  <a:lnTo>
                    <a:pt x="12194" y="46379"/>
                  </a:lnTo>
                  <a:lnTo>
                    <a:pt x="12124" y="46661"/>
                  </a:lnTo>
                  <a:lnTo>
                    <a:pt x="11912" y="46943"/>
                  </a:lnTo>
                  <a:lnTo>
                    <a:pt x="11419" y="47507"/>
                  </a:lnTo>
                  <a:lnTo>
                    <a:pt x="11208" y="47789"/>
                  </a:lnTo>
                  <a:lnTo>
                    <a:pt x="10996" y="48071"/>
                  </a:lnTo>
                  <a:lnTo>
                    <a:pt x="10855" y="48423"/>
                  </a:lnTo>
                  <a:lnTo>
                    <a:pt x="10785" y="48775"/>
                  </a:lnTo>
                  <a:lnTo>
                    <a:pt x="10855" y="49128"/>
                  </a:lnTo>
                  <a:lnTo>
                    <a:pt x="10926" y="49410"/>
                  </a:lnTo>
                  <a:lnTo>
                    <a:pt x="10996" y="49621"/>
                  </a:lnTo>
                  <a:lnTo>
                    <a:pt x="11137" y="49833"/>
                  </a:lnTo>
                  <a:lnTo>
                    <a:pt x="11278" y="49974"/>
                  </a:lnTo>
                  <a:lnTo>
                    <a:pt x="11419" y="50115"/>
                  </a:lnTo>
                  <a:lnTo>
                    <a:pt x="11560" y="50185"/>
                  </a:lnTo>
                  <a:lnTo>
                    <a:pt x="11771" y="50256"/>
                  </a:lnTo>
                  <a:lnTo>
                    <a:pt x="12194" y="50185"/>
                  </a:lnTo>
                  <a:lnTo>
                    <a:pt x="12617" y="49974"/>
                  </a:lnTo>
                  <a:lnTo>
                    <a:pt x="13040" y="49621"/>
                  </a:lnTo>
                  <a:lnTo>
                    <a:pt x="13322" y="49057"/>
                  </a:lnTo>
                  <a:lnTo>
                    <a:pt x="13674" y="50326"/>
                  </a:lnTo>
                  <a:lnTo>
                    <a:pt x="13815" y="51031"/>
                  </a:lnTo>
                  <a:lnTo>
                    <a:pt x="13886" y="51524"/>
                  </a:lnTo>
                  <a:lnTo>
                    <a:pt x="13745" y="51947"/>
                  </a:lnTo>
                  <a:lnTo>
                    <a:pt x="13393" y="52864"/>
                  </a:lnTo>
                  <a:lnTo>
                    <a:pt x="13252" y="53286"/>
                  </a:lnTo>
                  <a:lnTo>
                    <a:pt x="13040" y="53568"/>
                  </a:lnTo>
                  <a:lnTo>
                    <a:pt x="12899" y="53639"/>
                  </a:lnTo>
                  <a:lnTo>
                    <a:pt x="12829" y="53709"/>
                  </a:lnTo>
                  <a:lnTo>
                    <a:pt x="12758" y="53639"/>
                  </a:lnTo>
                  <a:lnTo>
                    <a:pt x="12688" y="53498"/>
                  </a:lnTo>
                  <a:lnTo>
                    <a:pt x="12617" y="53286"/>
                  </a:lnTo>
                  <a:lnTo>
                    <a:pt x="12688" y="52934"/>
                  </a:lnTo>
                  <a:lnTo>
                    <a:pt x="12899" y="52159"/>
                  </a:lnTo>
                  <a:lnTo>
                    <a:pt x="13181" y="51454"/>
                  </a:lnTo>
                  <a:lnTo>
                    <a:pt x="13393" y="51101"/>
                  </a:lnTo>
                  <a:lnTo>
                    <a:pt x="13040" y="51383"/>
                  </a:lnTo>
                  <a:lnTo>
                    <a:pt x="12688" y="51665"/>
                  </a:lnTo>
                  <a:lnTo>
                    <a:pt x="12335" y="52018"/>
                  </a:lnTo>
                  <a:lnTo>
                    <a:pt x="12053" y="52441"/>
                  </a:lnTo>
                  <a:lnTo>
                    <a:pt x="11912" y="52229"/>
                  </a:lnTo>
                  <a:lnTo>
                    <a:pt x="11701" y="52088"/>
                  </a:lnTo>
                  <a:lnTo>
                    <a:pt x="11278" y="51736"/>
                  </a:lnTo>
                  <a:lnTo>
                    <a:pt x="10855" y="51454"/>
                  </a:lnTo>
                  <a:lnTo>
                    <a:pt x="10714" y="51242"/>
                  </a:lnTo>
                  <a:lnTo>
                    <a:pt x="10573" y="51101"/>
                  </a:lnTo>
                  <a:lnTo>
                    <a:pt x="10503" y="50820"/>
                  </a:lnTo>
                  <a:lnTo>
                    <a:pt x="10432" y="50397"/>
                  </a:lnTo>
                  <a:lnTo>
                    <a:pt x="10432" y="49480"/>
                  </a:lnTo>
                  <a:lnTo>
                    <a:pt x="10644" y="47859"/>
                  </a:lnTo>
                  <a:lnTo>
                    <a:pt x="10855" y="45392"/>
                  </a:lnTo>
                  <a:lnTo>
                    <a:pt x="10996" y="44194"/>
                  </a:lnTo>
                  <a:lnTo>
                    <a:pt x="11208" y="42925"/>
                  </a:lnTo>
                  <a:close/>
                  <a:moveTo>
                    <a:pt x="10573" y="52441"/>
                  </a:moveTo>
                  <a:lnTo>
                    <a:pt x="11067" y="52934"/>
                  </a:lnTo>
                  <a:lnTo>
                    <a:pt x="11349" y="53498"/>
                  </a:lnTo>
                  <a:lnTo>
                    <a:pt x="11630" y="54062"/>
                  </a:lnTo>
                  <a:lnTo>
                    <a:pt x="11701" y="54696"/>
                  </a:lnTo>
                  <a:lnTo>
                    <a:pt x="10644" y="54273"/>
                  </a:lnTo>
                  <a:lnTo>
                    <a:pt x="10573" y="52441"/>
                  </a:lnTo>
                  <a:close/>
                  <a:moveTo>
                    <a:pt x="8655" y="54760"/>
                  </a:moveTo>
                  <a:lnTo>
                    <a:pt x="8600" y="55260"/>
                  </a:lnTo>
                  <a:lnTo>
                    <a:pt x="8388" y="56106"/>
                  </a:lnTo>
                  <a:lnTo>
                    <a:pt x="8177" y="56811"/>
                  </a:lnTo>
                  <a:lnTo>
                    <a:pt x="7965" y="57375"/>
                  </a:lnTo>
                  <a:lnTo>
                    <a:pt x="7824" y="57586"/>
                  </a:lnTo>
                  <a:lnTo>
                    <a:pt x="7683" y="57727"/>
                  </a:lnTo>
                  <a:lnTo>
                    <a:pt x="7472" y="57797"/>
                  </a:lnTo>
                  <a:lnTo>
                    <a:pt x="7331" y="57868"/>
                  </a:lnTo>
                  <a:lnTo>
                    <a:pt x="7120" y="57868"/>
                  </a:lnTo>
                  <a:lnTo>
                    <a:pt x="6908" y="57727"/>
                  </a:lnTo>
                  <a:lnTo>
                    <a:pt x="6838" y="57656"/>
                  </a:lnTo>
                  <a:lnTo>
                    <a:pt x="6908" y="57516"/>
                  </a:lnTo>
                  <a:lnTo>
                    <a:pt x="7049" y="57163"/>
                  </a:lnTo>
                  <a:lnTo>
                    <a:pt x="7683" y="56035"/>
                  </a:lnTo>
                  <a:lnTo>
                    <a:pt x="8655" y="54760"/>
                  </a:lnTo>
                  <a:close/>
                  <a:moveTo>
                    <a:pt x="10714" y="58361"/>
                  </a:moveTo>
                  <a:lnTo>
                    <a:pt x="10926" y="59066"/>
                  </a:lnTo>
                  <a:lnTo>
                    <a:pt x="10926" y="59771"/>
                  </a:lnTo>
                  <a:lnTo>
                    <a:pt x="10785" y="60476"/>
                  </a:lnTo>
                  <a:lnTo>
                    <a:pt x="10714" y="60828"/>
                  </a:lnTo>
                  <a:lnTo>
                    <a:pt x="10503" y="61181"/>
                  </a:lnTo>
                  <a:lnTo>
                    <a:pt x="10221" y="61533"/>
                  </a:lnTo>
                  <a:lnTo>
                    <a:pt x="10080" y="61604"/>
                  </a:lnTo>
                  <a:lnTo>
                    <a:pt x="10009" y="61674"/>
                  </a:lnTo>
                  <a:lnTo>
                    <a:pt x="9868" y="61674"/>
                  </a:lnTo>
                  <a:lnTo>
                    <a:pt x="9798" y="61604"/>
                  </a:lnTo>
                  <a:lnTo>
                    <a:pt x="9586" y="61392"/>
                  </a:lnTo>
                  <a:lnTo>
                    <a:pt x="9445" y="61040"/>
                  </a:lnTo>
                  <a:lnTo>
                    <a:pt x="9304" y="60687"/>
                  </a:lnTo>
                  <a:lnTo>
                    <a:pt x="9234" y="60053"/>
                  </a:lnTo>
                  <a:lnTo>
                    <a:pt x="9304" y="59419"/>
                  </a:lnTo>
                  <a:lnTo>
                    <a:pt x="9375" y="59066"/>
                  </a:lnTo>
                  <a:lnTo>
                    <a:pt x="9516" y="58855"/>
                  </a:lnTo>
                  <a:lnTo>
                    <a:pt x="9727" y="58784"/>
                  </a:lnTo>
                  <a:lnTo>
                    <a:pt x="10221" y="58714"/>
                  </a:lnTo>
                  <a:lnTo>
                    <a:pt x="10432" y="58643"/>
                  </a:lnTo>
                  <a:lnTo>
                    <a:pt x="10714" y="58361"/>
                  </a:lnTo>
                  <a:close/>
                  <a:moveTo>
                    <a:pt x="24458" y="0"/>
                  </a:moveTo>
                  <a:lnTo>
                    <a:pt x="24599" y="3736"/>
                  </a:lnTo>
                  <a:lnTo>
                    <a:pt x="24670" y="6485"/>
                  </a:lnTo>
                  <a:lnTo>
                    <a:pt x="24599" y="7965"/>
                  </a:lnTo>
                  <a:lnTo>
                    <a:pt x="24247" y="9727"/>
                  </a:lnTo>
                  <a:lnTo>
                    <a:pt x="24036" y="10573"/>
                  </a:lnTo>
                  <a:lnTo>
                    <a:pt x="23754" y="11278"/>
                  </a:lnTo>
                  <a:lnTo>
                    <a:pt x="23401" y="11983"/>
                  </a:lnTo>
                  <a:lnTo>
                    <a:pt x="22978" y="12617"/>
                  </a:lnTo>
                  <a:lnTo>
                    <a:pt x="22414" y="13251"/>
                  </a:lnTo>
                  <a:lnTo>
                    <a:pt x="21780" y="13886"/>
                  </a:lnTo>
                  <a:lnTo>
                    <a:pt x="21639" y="13674"/>
                  </a:lnTo>
                  <a:lnTo>
                    <a:pt x="21498" y="13463"/>
                  </a:lnTo>
                  <a:lnTo>
                    <a:pt x="21005" y="13110"/>
                  </a:lnTo>
                  <a:lnTo>
                    <a:pt x="20441" y="12899"/>
                  </a:lnTo>
                  <a:lnTo>
                    <a:pt x="19807" y="12758"/>
                  </a:lnTo>
                  <a:lnTo>
                    <a:pt x="19243" y="12758"/>
                  </a:lnTo>
                  <a:lnTo>
                    <a:pt x="18961" y="12828"/>
                  </a:lnTo>
                  <a:lnTo>
                    <a:pt x="18749" y="12969"/>
                  </a:lnTo>
                  <a:lnTo>
                    <a:pt x="18538" y="13110"/>
                  </a:lnTo>
                  <a:lnTo>
                    <a:pt x="18397" y="13322"/>
                  </a:lnTo>
                  <a:lnTo>
                    <a:pt x="18326" y="13533"/>
                  </a:lnTo>
                  <a:lnTo>
                    <a:pt x="18256" y="13886"/>
                  </a:lnTo>
                  <a:lnTo>
                    <a:pt x="18256" y="14027"/>
                  </a:lnTo>
                  <a:lnTo>
                    <a:pt x="18326" y="14238"/>
                  </a:lnTo>
                  <a:lnTo>
                    <a:pt x="18608" y="14450"/>
                  </a:lnTo>
                  <a:lnTo>
                    <a:pt x="18890" y="14661"/>
                  </a:lnTo>
                  <a:lnTo>
                    <a:pt x="19313" y="14802"/>
                  </a:lnTo>
                  <a:lnTo>
                    <a:pt x="20088" y="14802"/>
                  </a:lnTo>
                  <a:lnTo>
                    <a:pt x="20441" y="14732"/>
                  </a:lnTo>
                  <a:lnTo>
                    <a:pt x="20723" y="14520"/>
                  </a:lnTo>
                  <a:lnTo>
                    <a:pt x="20652" y="14661"/>
                  </a:lnTo>
                  <a:lnTo>
                    <a:pt x="20441" y="14872"/>
                  </a:lnTo>
                  <a:lnTo>
                    <a:pt x="19595" y="15436"/>
                  </a:lnTo>
                  <a:lnTo>
                    <a:pt x="18115" y="16141"/>
                  </a:lnTo>
                  <a:lnTo>
                    <a:pt x="18044" y="15718"/>
                  </a:lnTo>
                  <a:lnTo>
                    <a:pt x="17903" y="15436"/>
                  </a:lnTo>
                  <a:lnTo>
                    <a:pt x="17692" y="15084"/>
                  </a:lnTo>
                  <a:lnTo>
                    <a:pt x="17481" y="14872"/>
                  </a:lnTo>
                  <a:lnTo>
                    <a:pt x="17269" y="14732"/>
                  </a:lnTo>
                  <a:lnTo>
                    <a:pt x="16987" y="14591"/>
                  </a:lnTo>
                  <a:lnTo>
                    <a:pt x="16705" y="14450"/>
                  </a:lnTo>
                  <a:lnTo>
                    <a:pt x="15789" y="14450"/>
                  </a:lnTo>
                  <a:lnTo>
                    <a:pt x="15155" y="14591"/>
                  </a:lnTo>
                  <a:lnTo>
                    <a:pt x="14520" y="14872"/>
                  </a:lnTo>
                  <a:lnTo>
                    <a:pt x="13886" y="15225"/>
                  </a:lnTo>
                  <a:lnTo>
                    <a:pt x="13393" y="15648"/>
                  </a:lnTo>
                  <a:lnTo>
                    <a:pt x="12970" y="16071"/>
                  </a:lnTo>
                  <a:lnTo>
                    <a:pt x="12758" y="16494"/>
                  </a:lnTo>
                  <a:lnTo>
                    <a:pt x="12688" y="16776"/>
                  </a:lnTo>
                  <a:lnTo>
                    <a:pt x="12617" y="16987"/>
                  </a:lnTo>
                  <a:lnTo>
                    <a:pt x="12688" y="17198"/>
                  </a:lnTo>
                  <a:lnTo>
                    <a:pt x="12758" y="17339"/>
                  </a:lnTo>
                  <a:lnTo>
                    <a:pt x="12899" y="17551"/>
                  </a:lnTo>
                  <a:lnTo>
                    <a:pt x="13111" y="17692"/>
                  </a:lnTo>
                  <a:lnTo>
                    <a:pt x="13393" y="17833"/>
                  </a:lnTo>
                  <a:lnTo>
                    <a:pt x="13745" y="17974"/>
                  </a:lnTo>
                  <a:lnTo>
                    <a:pt x="14168" y="18044"/>
                  </a:lnTo>
                  <a:lnTo>
                    <a:pt x="14661" y="18115"/>
                  </a:lnTo>
                  <a:lnTo>
                    <a:pt x="14027" y="18467"/>
                  </a:lnTo>
                  <a:lnTo>
                    <a:pt x="13393" y="18820"/>
                  </a:lnTo>
                  <a:lnTo>
                    <a:pt x="12617" y="19172"/>
                  </a:lnTo>
                  <a:lnTo>
                    <a:pt x="11842" y="19454"/>
                  </a:lnTo>
                  <a:lnTo>
                    <a:pt x="11067" y="19665"/>
                  </a:lnTo>
                  <a:lnTo>
                    <a:pt x="10291" y="19806"/>
                  </a:lnTo>
                  <a:lnTo>
                    <a:pt x="9516" y="19877"/>
                  </a:lnTo>
                  <a:lnTo>
                    <a:pt x="8811" y="19736"/>
                  </a:lnTo>
                  <a:lnTo>
                    <a:pt x="9023" y="19383"/>
                  </a:lnTo>
                  <a:lnTo>
                    <a:pt x="9445" y="19031"/>
                  </a:lnTo>
                  <a:lnTo>
                    <a:pt x="9939" y="18679"/>
                  </a:lnTo>
                  <a:lnTo>
                    <a:pt x="10503" y="18397"/>
                  </a:lnTo>
                  <a:lnTo>
                    <a:pt x="11067" y="18256"/>
                  </a:lnTo>
                  <a:lnTo>
                    <a:pt x="11630" y="18115"/>
                  </a:lnTo>
                  <a:lnTo>
                    <a:pt x="11912" y="18185"/>
                  </a:lnTo>
                  <a:lnTo>
                    <a:pt x="12124" y="18185"/>
                  </a:lnTo>
                  <a:lnTo>
                    <a:pt x="12335" y="18326"/>
                  </a:lnTo>
                  <a:lnTo>
                    <a:pt x="12547" y="18467"/>
                  </a:lnTo>
                  <a:lnTo>
                    <a:pt x="12265" y="18185"/>
                  </a:lnTo>
                  <a:lnTo>
                    <a:pt x="11912" y="17974"/>
                  </a:lnTo>
                  <a:lnTo>
                    <a:pt x="11560" y="17833"/>
                  </a:lnTo>
                  <a:lnTo>
                    <a:pt x="11278" y="17692"/>
                  </a:lnTo>
                  <a:lnTo>
                    <a:pt x="10644" y="17621"/>
                  </a:lnTo>
                  <a:lnTo>
                    <a:pt x="10009" y="17692"/>
                  </a:lnTo>
                  <a:lnTo>
                    <a:pt x="9445" y="17903"/>
                  </a:lnTo>
                  <a:lnTo>
                    <a:pt x="8952" y="18185"/>
                  </a:lnTo>
                  <a:lnTo>
                    <a:pt x="8529" y="18538"/>
                  </a:lnTo>
                  <a:lnTo>
                    <a:pt x="8177" y="18961"/>
                  </a:lnTo>
                  <a:lnTo>
                    <a:pt x="7965" y="19383"/>
                  </a:lnTo>
                  <a:lnTo>
                    <a:pt x="7895" y="19877"/>
                  </a:lnTo>
                  <a:lnTo>
                    <a:pt x="7895" y="20229"/>
                  </a:lnTo>
                  <a:lnTo>
                    <a:pt x="8036" y="20441"/>
                  </a:lnTo>
                  <a:lnTo>
                    <a:pt x="8177" y="20582"/>
                  </a:lnTo>
                  <a:lnTo>
                    <a:pt x="8318" y="20793"/>
                  </a:lnTo>
                  <a:lnTo>
                    <a:pt x="8529" y="20864"/>
                  </a:lnTo>
                  <a:lnTo>
                    <a:pt x="8811" y="21005"/>
                  </a:lnTo>
                  <a:lnTo>
                    <a:pt x="9164" y="21075"/>
                  </a:lnTo>
                  <a:lnTo>
                    <a:pt x="10009" y="21075"/>
                  </a:lnTo>
                  <a:lnTo>
                    <a:pt x="11067" y="21005"/>
                  </a:lnTo>
                  <a:lnTo>
                    <a:pt x="10009" y="22062"/>
                  </a:lnTo>
                  <a:lnTo>
                    <a:pt x="9023" y="23260"/>
                  </a:lnTo>
                  <a:lnTo>
                    <a:pt x="8882" y="22908"/>
                  </a:lnTo>
                  <a:lnTo>
                    <a:pt x="8670" y="22626"/>
                  </a:lnTo>
                  <a:lnTo>
                    <a:pt x="8529" y="22414"/>
                  </a:lnTo>
                  <a:lnTo>
                    <a:pt x="8318" y="22203"/>
                  </a:lnTo>
                  <a:lnTo>
                    <a:pt x="8106" y="22062"/>
                  </a:lnTo>
                  <a:lnTo>
                    <a:pt x="7824" y="21991"/>
                  </a:lnTo>
                  <a:lnTo>
                    <a:pt x="7401" y="21921"/>
                  </a:lnTo>
                  <a:lnTo>
                    <a:pt x="6908" y="21991"/>
                  </a:lnTo>
                  <a:lnTo>
                    <a:pt x="6415" y="22132"/>
                  </a:lnTo>
                  <a:lnTo>
                    <a:pt x="5992" y="22414"/>
                  </a:lnTo>
                  <a:lnTo>
                    <a:pt x="5639" y="22767"/>
                  </a:lnTo>
                  <a:lnTo>
                    <a:pt x="5357" y="23119"/>
                  </a:lnTo>
                  <a:lnTo>
                    <a:pt x="5146" y="23542"/>
                  </a:lnTo>
                  <a:lnTo>
                    <a:pt x="5075" y="23965"/>
                  </a:lnTo>
                  <a:lnTo>
                    <a:pt x="5146" y="24388"/>
                  </a:lnTo>
                  <a:lnTo>
                    <a:pt x="5287" y="24599"/>
                  </a:lnTo>
                  <a:lnTo>
                    <a:pt x="5428" y="24811"/>
                  </a:lnTo>
                  <a:lnTo>
                    <a:pt x="5639" y="24952"/>
                  </a:lnTo>
                  <a:lnTo>
                    <a:pt x="5851" y="25093"/>
                  </a:lnTo>
                  <a:lnTo>
                    <a:pt x="6556" y="25375"/>
                  </a:lnTo>
                  <a:lnTo>
                    <a:pt x="7472" y="25516"/>
                  </a:lnTo>
                  <a:lnTo>
                    <a:pt x="7260" y="25868"/>
                  </a:lnTo>
                  <a:lnTo>
                    <a:pt x="7190" y="26291"/>
                  </a:lnTo>
                  <a:lnTo>
                    <a:pt x="7120" y="26643"/>
                  </a:lnTo>
                  <a:lnTo>
                    <a:pt x="7120" y="27066"/>
                  </a:lnTo>
                  <a:lnTo>
                    <a:pt x="7190" y="27278"/>
                  </a:lnTo>
                  <a:lnTo>
                    <a:pt x="7260" y="27348"/>
                  </a:lnTo>
                  <a:lnTo>
                    <a:pt x="7331" y="27419"/>
                  </a:lnTo>
                  <a:lnTo>
                    <a:pt x="7472" y="27419"/>
                  </a:lnTo>
                  <a:lnTo>
                    <a:pt x="7542" y="27278"/>
                  </a:lnTo>
                  <a:lnTo>
                    <a:pt x="7824" y="26996"/>
                  </a:lnTo>
                  <a:lnTo>
                    <a:pt x="7824" y="27419"/>
                  </a:lnTo>
                  <a:lnTo>
                    <a:pt x="7895" y="27771"/>
                  </a:lnTo>
                  <a:lnTo>
                    <a:pt x="7965" y="28124"/>
                  </a:lnTo>
                  <a:lnTo>
                    <a:pt x="8106" y="28405"/>
                  </a:lnTo>
                  <a:lnTo>
                    <a:pt x="8247" y="28617"/>
                  </a:lnTo>
                  <a:lnTo>
                    <a:pt x="8459" y="28828"/>
                  </a:lnTo>
                  <a:lnTo>
                    <a:pt x="8670" y="28899"/>
                  </a:lnTo>
                  <a:lnTo>
                    <a:pt x="8952" y="29040"/>
                  </a:lnTo>
                  <a:lnTo>
                    <a:pt x="9445" y="29040"/>
                  </a:lnTo>
                  <a:lnTo>
                    <a:pt x="9657" y="28969"/>
                  </a:lnTo>
                  <a:lnTo>
                    <a:pt x="9939" y="28828"/>
                  </a:lnTo>
                  <a:lnTo>
                    <a:pt x="10221" y="28687"/>
                  </a:lnTo>
                  <a:lnTo>
                    <a:pt x="10432" y="28476"/>
                  </a:lnTo>
                  <a:lnTo>
                    <a:pt x="10644" y="28194"/>
                  </a:lnTo>
                  <a:lnTo>
                    <a:pt x="10855" y="27842"/>
                  </a:lnTo>
                  <a:lnTo>
                    <a:pt x="10926" y="27489"/>
                  </a:lnTo>
                  <a:lnTo>
                    <a:pt x="10996" y="26855"/>
                  </a:lnTo>
                  <a:lnTo>
                    <a:pt x="10996" y="26079"/>
                  </a:lnTo>
                  <a:lnTo>
                    <a:pt x="10926" y="25304"/>
                  </a:lnTo>
                  <a:lnTo>
                    <a:pt x="10855" y="24599"/>
                  </a:lnTo>
                  <a:lnTo>
                    <a:pt x="10644" y="24035"/>
                  </a:lnTo>
                  <a:lnTo>
                    <a:pt x="10503" y="23824"/>
                  </a:lnTo>
                  <a:lnTo>
                    <a:pt x="10362" y="23754"/>
                  </a:lnTo>
                  <a:lnTo>
                    <a:pt x="10221" y="23754"/>
                  </a:lnTo>
                  <a:lnTo>
                    <a:pt x="10009" y="23824"/>
                  </a:lnTo>
                  <a:lnTo>
                    <a:pt x="10785" y="22978"/>
                  </a:lnTo>
                  <a:lnTo>
                    <a:pt x="11560" y="22132"/>
                  </a:lnTo>
                  <a:lnTo>
                    <a:pt x="11489" y="22555"/>
                  </a:lnTo>
                  <a:lnTo>
                    <a:pt x="11560" y="22908"/>
                  </a:lnTo>
                  <a:lnTo>
                    <a:pt x="11630" y="23190"/>
                  </a:lnTo>
                  <a:lnTo>
                    <a:pt x="11701" y="23472"/>
                  </a:lnTo>
                  <a:lnTo>
                    <a:pt x="11912" y="23613"/>
                  </a:lnTo>
                  <a:lnTo>
                    <a:pt x="12053" y="23754"/>
                  </a:lnTo>
                  <a:lnTo>
                    <a:pt x="12335" y="23894"/>
                  </a:lnTo>
                  <a:lnTo>
                    <a:pt x="12829" y="23894"/>
                  </a:lnTo>
                  <a:lnTo>
                    <a:pt x="13111" y="23824"/>
                  </a:lnTo>
                  <a:lnTo>
                    <a:pt x="13674" y="23613"/>
                  </a:lnTo>
                  <a:lnTo>
                    <a:pt x="14238" y="23260"/>
                  </a:lnTo>
                  <a:lnTo>
                    <a:pt x="14661" y="22767"/>
                  </a:lnTo>
                  <a:lnTo>
                    <a:pt x="14873" y="22344"/>
                  </a:lnTo>
                  <a:lnTo>
                    <a:pt x="15014" y="21991"/>
                  </a:lnTo>
                  <a:lnTo>
                    <a:pt x="15155" y="21639"/>
                  </a:lnTo>
                  <a:lnTo>
                    <a:pt x="15155" y="21357"/>
                  </a:lnTo>
                  <a:lnTo>
                    <a:pt x="15155" y="20793"/>
                  </a:lnTo>
                  <a:lnTo>
                    <a:pt x="15084" y="20300"/>
                  </a:lnTo>
                  <a:lnTo>
                    <a:pt x="15084" y="19806"/>
                  </a:lnTo>
                  <a:lnTo>
                    <a:pt x="15084" y="19595"/>
                  </a:lnTo>
                  <a:lnTo>
                    <a:pt x="15155" y="19383"/>
                  </a:lnTo>
                  <a:lnTo>
                    <a:pt x="15296" y="19172"/>
                  </a:lnTo>
                  <a:lnTo>
                    <a:pt x="15578" y="18890"/>
                  </a:lnTo>
                  <a:lnTo>
                    <a:pt x="15859" y="18608"/>
                  </a:lnTo>
                  <a:lnTo>
                    <a:pt x="16282" y="18397"/>
                  </a:lnTo>
                  <a:lnTo>
                    <a:pt x="16000" y="19243"/>
                  </a:lnTo>
                  <a:lnTo>
                    <a:pt x="15930" y="19524"/>
                  </a:lnTo>
                  <a:lnTo>
                    <a:pt x="15930" y="19877"/>
                  </a:lnTo>
                  <a:lnTo>
                    <a:pt x="15930" y="20088"/>
                  </a:lnTo>
                  <a:lnTo>
                    <a:pt x="16000" y="20300"/>
                  </a:lnTo>
                  <a:lnTo>
                    <a:pt x="16141" y="20441"/>
                  </a:lnTo>
                  <a:lnTo>
                    <a:pt x="16282" y="20511"/>
                  </a:lnTo>
                  <a:lnTo>
                    <a:pt x="16494" y="20582"/>
                  </a:lnTo>
                  <a:lnTo>
                    <a:pt x="17199" y="20582"/>
                  </a:lnTo>
                  <a:lnTo>
                    <a:pt x="17763" y="20370"/>
                  </a:lnTo>
                  <a:lnTo>
                    <a:pt x="18326" y="20088"/>
                  </a:lnTo>
                  <a:lnTo>
                    <a:pt x="18890" y="19736"/>
                  </a:lnTo>
                  <a:lnTo>
                    <a:pt x="19384" y="19313"/>
                  </a:lnTo>
                  <a:lnTo>
                    <a:pt x="19807" y="18820"/>
                  </a:lnTo>
                  <a:lnTo>
                    <a:pt x="20159" y="18326"/>
                  </a:lnTo>
                  <a:lnTo>
                    <a:pt x="20300" y="17833"/>
                  </a:lnTo>
                  <a:lnTo>
                    <a:pt x="20300" y="17621"/>
                  </a:lnTo>
                  <a:lnTo>
                    <a:pt x="20229" y="17410"/>
                  </a:lnTo>
                  <a:lnTo>
                    <a:pt x="20159" y="17128"/>
                  </a:lnTo>
                  <a:lnTo>
                    <a:pt x="20018" y="16917"/>
                  </a:lnTo>
                  <a:lnTo>
                    <a:pt x="19736" y="16705"/>
                  </a:lnTo>
                  <a:lnTo>
                    <a:pt x="19454" y="16564"/>
                  </a:lnTo>
                  <a:lnTo>
                    <a:pt x="20582" y="15930"/>
                  </a:lnTo>
                  <a:lnTo>
                    <a:pt x="21357" y="15436"/>
                  </a:lnTo>
                  <a:lnTo>
                    <a:pt x="21639" y="15154"/>
                  </a:lnTo>
                  <a:lnTo>
                    <a:pt x="21992" y="14802"/>
                  </a:lnTo>
                  <a:lnTo>
                    <a:pt x="22837" y="13745"/>
                  </a:lnTo>
                  <a:lnTo>
                    <a:pt x="22133" y="15366"/>
                  </a:lnTo>
                  <a:lnTo>
                    <a:pt x="21357" y="16987"/>
                  </a:lnTo>
                  <a:lnTo>
                    <a:pt x="19666" y="20088"/>
                  </a:lnTo>
                  <a:lnTo>
                    <a:pt x="16212" y="26220"/>
                  </a:lnTo>
                  <a:lnTo>
                    <a:pt x="15507" y="27630"/>
                  </a:lnTo>
                  <a:lnTo>
                    <a:pt x="14873" y="29040"/>
                  </a:lnTo>
                  <a:lnTo>
                    <a:pt x="14168" y="30450"/>
                  </a:lnTo>
                  <a:lnTo>
                    <a:pt x="13745" y="31154"/>
                  </a:lnTo>
                  <a:lnTo>
                    <a:pt x="13322" y="31789"/>
                  </a:lnTo>
                  <a:lnTo>
                    <a:pt x="12758" y="32494"/>
                  </a:lnTo>
                  <a:lnTo>
                    <a:pt x="12053" y="33128"/>
                  </a:lnTo>
                  <a:lnTo>
                    <a:pt x="11278" y="33833"/>
                  </a:lnTo>
                  <a:lnTo>
                    <a:pt x="10432" y="34467"/>
                  </a:lnTo>
                  <a:lnTo>
                    <a:pt x="9657" y="34961"/>
                  </a:lnTo>
                  <a:lnTo>
                    <a:pt x="9023" y="35313"/>
                  </a:lnTo>
                  <a:lnTo>
                    <a:pt x="8600" y="35524"/>
                  </a:lnTo>
                  <a:lnTo>
                    <a:pt x="8388" y="35524"/>
                  </a:lnTo>
                  <a:lnTo>
                    <a:pt x="8388" y="35383"/>
                  </a:lnTo>
                  <a:lnTo>
                    <a:pt x="8247" y="35313"/>
                  </a:lnTo>
                  <a:lnTo>
                    <a:pt x="7754" y="35383"/>
                  </a:lnTo>
                  <a:lnTo>
                    <a:pt x="6979" y="35524"/>
                  </a:lnTo>
                  <a:lnTo>
                    <a:pt x="6062" y="35877"/>
                  </a:lnTo>
                  <a:lnTo>
                    <a:pt x="5146" y="36300"/>
                  </a:lnTo>
                  <a:lnTo>
                    <a:pt x="4300" y="36793"/>
                  </a:lnTo>
                  <a:lnTo>
                    <a:pt x="3948" y="37005"/>
                  </a:lnTo>
                  <a:lnTo>
                    <a:pt x="3666" y="37287"/>
                  </a:lnTo>
                  <a:lnTo>
                    <a:pt x="3454" y="37568"/>
                  </a:lnTo>
                  <a:lnTo>
                    <a:pt x="3313" y="37780"/>
                  </a:lnTo>
                  <a:lnTo>
                    <a:pt x="3243" y="38203"/>
                  </a:lnTo>
                  <a:lnTo>
                    <a:pt x="3172" y="38555"/>
                  </a:lnTo>
                  <a:lnTo>
                    <a:pt x="3172" y="38837"/>
                  </a:lnTo>
                  <a:lnTo>
                    <a:pt x="3243" y="39049"/>
                  </a:lnTo>
                  <a:lnTo>
                    <a:pt x="3313" y="39260"/>
                  </a:lnTo>
                  <a:lnTo>
                    <a:pt x="3454" y="39401"/>
                  </a:lnTo>
                  <a:lnTo>
                    <a:pt x="3666" y="39472"/>
                  </a:lnTo>
                  <a:lnTo>
                    <a:pt x="3877" y="39542"/>
                  </a:lnTo>
                  <a:lnTo>
                    <a:pt x="4300" y="39612"/>
                  </a:lnTo>
                  <a:lnTo>
                    <a:pt x="4864" y="39472"/>
                  </a:lnTo>
                  <a:lnTo>
                    <a:pt x="5428" y="39260"/>
                  </a:lnTo>
                  <a:lnTo>
                    <a:pt x="5992" y="38978"/>
                  </a:lnTo>
                  <a:lnTo>
                    <a:pt x="4935" y="40176"/>
                  </a:lnTo>
                  <a:lnTo>
                    <a:pt x="4089" y="41093"/>
                  </a:lnTo>
                  <a:lnTo>
                    <a:pt x="3172" y="41868"/>
                  </a:lnTo>
                  <a:lnTo>
                    <a:pt x="1974" y="42714"/>
                  </a:lnTo>
                  <a:lnTo>
                    <a:pt x="1551" y="43066"/>
                  </a:lnTo>
                  <a:lnTo>
                    <a:pt x="1058" y="43630"/>
                  </a:lnTo>
                  <a:lnTo>
                    <a:pt x="705" y="44194"/>
                  </a:lnTo>
                  <a:lnTo>
                    <a:pt x="424" y="44758"/>
                  </a:lnTo>
                  <a:lnTo>
                    <a:pt x="353" y="45040"/>
                  </a:lnTo>
                  <a:lnTo>
                    <a:pt x="353" y="45322"/>
                  </a:lnTo>
                  <a:lnTo>
                    <a:pt x="424" y="45533"/>
                  </a:lnTo>
                  <a:lnTo>
                    <a:pt x="494" y="45745"/>
                  </a:lnTo>
                  <a:lnTo>
                    <a:pt x="705" y="45886"/>
                  </a:lnTo>
                  <a:lnTo>
                    <a:pt x="1058" y="45956"/>
                  </a:lnTo>
                  <a:lnTo>
                    <a:pt x="1410" y="45956"/>
                  </a:lnTo>
                  <a:lnTo>
                    <a:pt x="1974" y="45886"/>
                  </a:lnTo>
                  <a:lnTo>
                    <a:pt x="1622" y="47013"/>
                  </a:lnTo>
                  <a:lnTo>
                    <a:pt x="1340" y="48141"/>
                  </a:lnTo>
                  <a:lnTo>
                    <a:pt x="987" y="48282"/>
                  </a:lnTo>
                  <a:lnTo>
                    <a:pt x="705" y="48494"/>
                  </a:lnTo>
                  <a:lnTo>
                    <a:pt x="424" y="48705"/>
                  </a:lnTo>
                  <a:lnTo>
                    <a:pt x="212" y="48987"/>
                  </a:lnTo>
                  <a:lnTo>
                    <a:pt x="1" y="49833"/>
                  </a:lnTo>
                  <a:lnTo>
                    <a:pt x="1" y="50256"/>
                  </a:lnTo>
                  <a:lnTo>
                    <a:pt x="71" y="50679"/>
                  </a:lnTo>
                  <a:lnTo>
                    <a:pt x="212" y="51031"/>
                  </a:lnTo>
                  <a:lnTo>
                    <a:pt x="494" y="51313"/>
                  </a:lnTo>
                  <a:lnTo>
                    <a:pt x="917" y="51524"/>
                  </a:lnTo>
                  <a:lnTo>
                    <a:pt x="1481" y="51595"/>
                  </a:lnTo>
                  <a:lnTo>
                    <a:pt x="2045" y="51524"/>
                  </a:lnTo>
                  <a:lnTo>
                    <a:pt x="2468" y="51383"/>
                  </a:lnTo>
                  <a:lnTo>
                    <a:pt x="2820" y="51172"/>
                  </a:lnTo>
                  <a:lnTo>
                    <a:pt x="3031" y="50820"/>
                  </a:lnTo>
                  <a:lnTo>
                    <a:pt x="3243" y="50397"/>
                  </a:lnTo>
                  <a:lnTo>
                    <a:pt x="3384" y="49974"/>
                  </a:lnTo>
                  <a:lnTo>
                    <a:pt x="3454" y="49057"/>
                  </a:lnTo>
                  <a:lnTo>
                    <a:pt x="3313" y="48634"/>
                  </a:lnTo>
                  <a:lnTo>
                    <a:pt x="3102" y="48282"/>
                  </a:lnTo>
                  <a:lnTo>
                    <a:pt x="2820" y="48000"/>
                  </a:lnTo>
                  <a:lnTo>
                    <a:pt x="2468" y="47789"/>
                  </a:lnTo>
                  <a:lnTo>
                    <a:pt x="2750" y="46731"/>
                  </a:lnTo>
                  <a:lnTo>
                    <a:pt x="3102" y="45745"/>
                  </a:lnTo>
                  <a:lnTo>
                    <a:pt x="3243" y="46027"/>
                  </a:lnTo>
                  <a:lnTo>
                    <a:pt x="3454" y="46309"/>
                  </a:lnTo>
                  <a:lnTo>
                    <a:pt x="3666" y="46520"/>
                  </a:lnTo>
                  <a:lnTo>
                    <a:pt x="3877" y="46661"/>
                  </a:lnTo>
                  <a:lnTo>
                    <a:pt x="4159" y="46802"/>
                  </a:lnTo>
                  <a:lnTo>
                    <a:pt x="5005" y="46802"/>
                  </a:lnTo>
                  <a:lnTo>
                    <a:pt x="5569" y="46590"/>
                  </a:lnTo>
                  <a:lnTo>
                    <a:pt x="6062" y="46168"/>
                  </a:lnTo>
                  <a:lnTo>
                    <a:pt x="6274" y="45956"/>
                  </a:lnTo>
                  <a:lnTo>
                    <a:pt x="6485" y="45674"/>
                  </a:lnTo>
                  <a:lnTo>
                    <a:pt x="6556" y="45392"/>
                  </a:lnTo>
                  <a:lnTo>
                    <a:pt x="6626" y="45110"/>
                  </a:lnTo>
                  <a:lnTo>
                    <a:pt x="6697" y="44758"/>
                  </a:lnTo>
                  <a:lnTo>
                    <a:pt x="6626" y="44405"/>
                  </a:lnTo>
                  <a:lnTo>
                    <a:pt x="6485" y="44123"/>
                  </a:lnTo>
                  <a:lnTo>
                    <a:pt x="6274" y="43842"/>
                  </a:lnTo>
                  <a:lnTo>
                    <a:pt x="5851" y="43278"/>
                  </a:lnTo>
                  <a:lnTo>
                    <a:pt x="5710" y="43066"/>
                  </a:lnTo>
                  <a:lnTo>
                    <a:pt x="5569" y="42714"/>
                  </a:lnTo>
                  <a:lnTo>
                    <a:pt x="4864" y="42220"/>
                  </a:lnTo>
                  <a:lnTo>
                    <a:pt x="5569" y="41093"/>
                  </a:lnTo>
                  <a:lnTo>
                    <a:pt x="6344" y="40035"/>
                  </a:lnTo>
                  <a:lnTo>
                    <a:pt x="6203" y="40458"/>
                  </a:lnTo>
                  <a:lnTo>
                    <a:pt x="6133" y="40881"/>
                  </a:lnTo>
                  <a:lnTo>
                    <a:pt x="6133" y="41304"/>
                  </a:lnTo>
                  <a:lnTo>
                    <a:pt x="6133" y="41586"/>
                  </a:lnTo>
                  <a:lnTo>
                    <a:pt x="6274" y="41868"/>
                  </a:lnTo>
                  <a:lnTo>
                    <a:pt x="6415" y="42150"/>
                  </a:lnTo>
                  <a:lnTo>
                    <a:pt x="6556" y="42291"/>
                  </a:lnTo>
                  <a:lnTo>
                    <a:pt x="6767" y="42432"/>
                  </a:lnTo>
                  <a:lnTo>
                    <a:pt x="6979" y="42502"/>
                  </a:lnTo>
                  <a:lnTo>
                    <a:pt x="7190" y="42502"/>
                  </a:lnTo>
                  <a:lnTo>
                    <a:pt x="7472" y="42432"/>
                  </a:lnTo>
                  <a:lnTo>
                    <a:pt x="7683" y="42291"/>
                  </a:lnTo>
                  <a:lnTo>
                    <a:pt x="7965" y="42150"/>
                  </a:lnTo>
                  <a:lnTo>
                    <a:pt x="8177" y="41868"/>
                  </a:lnTo>
                  <a:lnTo>
                    <a:pt x="8459" y="41445"/>
                  </a:lnTo>
                  <a:lnTo>
                    <a:pt x="8670" y="41022"/>
                  </a:lnTo>
                  <a:lnTo>
                    <a:pt x="8811" y="40529"/>
                  </a:lnTo>
                  <a:lnTo>
                    <a:pt x="8811" y="40035"/>
                  </a:lnTo>
                  <a:lnTo>
                    <a:pt x="8811" y="39542"/>
                  </a:lnTo>
                  <a:lnTo>
                    <a:pt x="8741" y="39049"/>
                  </a:lnTo>
                  <a:lnTo>
                    <a:pt x="8600" y="38062"/>
                  </a:lnTo>
                  <a:lnTo>
                    <a:pt x="8600" y="37568"/>
                  </a:lnTo>
                  <a:lnTo>
                    <a:pt x="8670" y="37146"/>
                  </a:lnTo>
                  <a:lnTo>
                    <a:pt x="8952" y="36582"/>
                  </a:lnTo>
                  <a:lnTo>
                    <a:pt x="9375" y="36018"/>
                  </a:lnTo>
                  <a:lnTo>
                    <a:pt x="9939" y="35454"/>
                  </a:lnTo>
                  <a:lnTo>
                    <a:pt x="10573" y="34890"/>
                  </a:lnTo>
                  <a:lnTo>
                    <a:pt x="11842" y="33762"/>
                  </a:lnTo>
                  <a:lnTo>
                    <a:pt x="12829" y="32776"/>
                  </a:lnTo>
                  <a:lnTo>
                    <a:pt x="12124" y="34608"/>
                  </a:lnTo>
                  <a:lnTo>
                    <a:pt x="11419" y="36370"/>
                  </a:lnTo>
                  <a:lnTo>
                    <a:pt x="10785" y="38203"/>
                  </a:lnTo>
                  <a:lnTo>
                    <a:pt x="10221" y="40035"/>
                  </a:lnTo>
                  <a:lnTo>
                    <a:pt x="9798" y="41868"/>
                  </a:lnTo>
                  <a:lnTo>
                    <a:pt x="9445" y="43771"/>
                  </a:lnTo>
                  <a:lnTo>
                    <a:pt x="9164" y="45674"/>
                  </a:lnTo>
                  <a:lnTo>
                    <a:pt x="9023" y="47577"/>
                  </a:lnTo>
                  <a:lnTo>
                    <a:pt x="9023" y="49551"/>
                  </a:lnTo>
                  <a:lnTo>
                    <a:pt x="8952" y="51383"/>
                  </a:lnTo>
                  <a:lnTo>
                    <a:pt x="8811" y="53357"/>
                  </a:lnTo>
                  <a:lnTo>
                    <a:pt x="8685" y="54492"/>
                  </a:lnTo>
                  <a:lnTo>
                    <a:pt x="8670" y="54485"/>
                  </a:lnTo>
                  <a:lnTo>
                    <a:pt x="8529" y="54485"/>
                  </a:lnTo>
                  <a:lnTo>
                    <a:pt x="8318" y="54555"/>
                  </a:lnTo>
                  <a:lnTo>
                    <a:pt x="8106" y="54696"/>
                  </a:lnTo>
                  <a:lnTo>
                    <a:pt x="7683" y="55119"/>
                  </a:lnTo>
                  <a:lnTo>
                    <a:pt x="7190" y="55683"/>
                  </a:lnTo>
                  <a:lnTo>
                    <a:pt x="6697" y="56317"/>
                  </a:lnTo>
                  <a:lnTo>
                    <a:pt x="6344" y="56952"/>
                  </a:lnTo>
                  <a:lnTo>
                    <a:pt x="6133" y="57445"/>
                  </a:lnTo>
                  <a:lnTo>
                    <a:pt x="6062" y="57656"/>
                  </a:lnTo>
                  <a:lnTo>
                    <a:pt x="6062" y="57797"/>
                  </a:lnTo>
                  <a:lnTo>
                    <a:pt x="6133" y="58150"/>
                  </a:lnTo>
                  <a:lnTo>
                    <a:pt x="6274" y="58432"/>
                  </a:lnTo>
                  <a:lnTo>
                    <a:pt x="6415" y="58573"/>
                  </a:lnTo>
                  <a:lnTo>
                    <a:pt x="6556" y="58714"/>
                  </a:lnTo>
                  <a:lnTo>
                    <a:pt x="6767" y="58784"/>
                  </a:lnTo>
                  <a:lnTo>
                    <a:pt x="6979" y="58855"/>
                  </a:lnTo>
                  <a:lnTo>
                    <a:pt x="7472" y="58714"/>
                  </a:lnTo>
                  <a:lnTo>
                    <a:pt x="7965" y="58502"/>
                  </a:lnTo>
                  <a:lnTo>
                    <a:pt x="8459" y="58150"/>
                  </a:lnTo>
                  <a:lnTo>
                    <a:pt x="8882" y="57727"/>
                  </a:lnTo>
                  <a:lnTo>
                    <a:pt x="9234" y="57304"/>
                  </a:lnTo>
                  <a:lnTo>
                    <a:pt x="9164" y="57938"/>
                  </a:lnTo>
                  <a:lnTo>
                    <a:pt x="9023" y="58784"/>
                  </a:lnTo>
                  <a:lnTo>
                    <a:pt x="8811" y="59771"/>
                  </a:lnTo>
                  <a:lnTo>
                    <a:pt x="8670" y="60758"/>
                  </a:lnTo>
                  <a:lnTo>
                    <a:pt x="8670" y="61251"/>
                  </a:lnTo>
                  <a:lnTo>
                    <a:pt x="8741" y="61674"/>
                  </a:lnTo>
                  <a:lnTo>
                    <a:pt x="8811" y="62027"/>
                  </a:lnTo>
                  <a:lnTo>
                    <a:pt x="8952" y="62379"/>
                  </a:lnTo>
                  <a:lnTo>
                    <a:pt x="9234" y="62590"/>
                  </a:lnTo>
                  <a:lnTo>
                    <a:pt x="9586" y="62661"/>
                  </a:lnTo>
                  <a:lnTo>
                    <a:pt x="10009" y="62661"/>
                  </a:lnTo>
                  <a:lnTo>
                    <a:pt x="10573" y="62520"/>
                  </a:lnTo>
                  <a:lnTo>
                    <a:pt x="11067" y="62308"/>
                  </a:lnTo>
                  <a:lnTo>
                    <a:pt x="11489" y="61956"/>
                  </a:lnTo>
                  <a:lnTo>
                    <a:pt x="11771" y="61604"/>
                  </a:lnTo>
                  <a:lnTo>
                    <a:pt x="11912" y="61181"/>
                  </a:lnTo>
                  <a:lnTo>
                    <a:pt x="12053" y="60687"/>
                  </a:lnTo>
                  <a:lnTo>
                    <a:pt x="12053" y="60194"/>
                  </a:lnTo>
                  <a:lnTo>
                    <a:pt x="11983" y="59630"/>
                  </a:lnTo>
                  <a:lnTo>
                    <a:pt x="11842" y="59066"/>
                  </a:lnTo>
                  <a:lnTo>
                    <a:pt x="11560" y="57938"/>
                  </a:lnTo>
                  <a:lnTo>
                    <a:pt x="11208" y="56881"/>
                  </a:lnTo>
                  <a:lnTo>
                    <a:pt x="10855" y="55965"/>
                  </a:lnTo>
                  <a:lnTo>
                    <a:pt x="10785" y="55542"/>
                  </a:lnTo>
                  <a:lnTo>
                    <a:pt x="10714" y="55190"/>
                  </a:lnTo>
                  <a:lnTo>
                    <a:pt x="10714" y="55190"/>
                  </a:lnTo>
                  <a:lnTo>
                    <a:pt x="10996" y="55331"/>
                  </a:lnTo>
                  <a:lnTo>
                    <a:pt x="11349" y="55471"/>
                  </a:lnTo>
                  <a:lnTo>
                    <a:pt x="12335" y="55471"/>
                  </a:lnTo>
                  <a:lnTo>
                    <a:pt x="12617" y="55401"/>
                  </a:lnTo>
                  <a:lnTo>
                    <a:pt x="13252" y="55119"/>
                  </a:lnTo>
                  <a:lnTo>
                    <a:pt x="13815" y="54696"/>
                  </a:lnTo>
                  <a:lnTo>
                    <a:pt x="14309" y="54203"/>
                  </a:lnTo>
                  <a:lnTo>
                    <a:pt x="14732" y="53639"/>
                  </a:lnTo>
                  <a:lnTo>
                    <a:pt x="15084" y="53005"/>
                  </a:lnTo>
                  <a:lnTo>
                    <a:pt x="15296" y="53357"/>
                  </a:lnTo>
                  <a:lnTo>
                    <a:pt x="15437" y="53568"/>
                  </a:lnTo>
                  <a:lnTo>
                    <a:pt x="15648" y="53709"/>
                  </a:lnTo>
                  <a:lnTo>
                    <a:pt x="15789" y="53709"/>
                  </a:lnTo>
                  <a:lnTo>
                    <a:pt x="15930" y="53639"/>
                  </a:lnTo>
                  <a:lnTo>
                    <a:pt x="16000" y="53498"/>
                  </a:lnTo>
                  <a:lnTo>
                    <a:pt x="16071" y="53145"/>
                  </a:lnTo>
                  <a:lnTo>
                    <a:pt x="16141" y="52652"/>
                  </a:lnTo>
                  <a:lnTo>
                    <a:pt x="16071" y="52229"/>
                  </a:lnTo>
                  <a:lnTo>
                    <a:pt x="16000" y="52159"/>
                  </a:lnTo>
                  <a:lnTo>
                    <a:pt x="15859" y="52088"/>
                  </a:lnTo>
                  <a:lnTo>
                    <a:pt x="15718" y="52159"/>
                  </a:lnTo>
                  <a:lnTo>
                    <a:pt x="15578" y="52300"/>
                  </a:lnTo>
                  <a:lnTo>
                    <a:pt x="15507" y="52018"/>
                  </a:lnTo>
                  <a:lnTo>
                    <a:pt x="15366" y="51665"/>
                  </a:lnTo>
                  <a:lnTo>
                    <a:pt x="15789" y="51806"/>
                  </a:lnTo>
                  <a:lnTo>
                    <a:pt x="16635" y="51806"/>
                  </a:lnTo>
                  <a:lnTo>
                    <a:pt x="17058" y="51665"/>
                  </a:lnTo>
                  <a:lnTo>
                    <a:pt x="17481" y="51454"/>
                  </a:lnTo>
                  <a:lnTo>
                    <a:pt x="17763" y="51172"/>
                  </a:lnTo>
                  <a:lnTo>
                    <a:pt x="17833" y="51031"/>
                  </a:lnTo>
                  <a:lnTo>
                    <a:pt x="17903" y="50820"/>
                  </a:lnTo>
                  <a:lnTo>
                    <a:pt x="17903" y="50538"/>
                  </a:lnTo>
                  <a:lnTo>
                    <a:pt x="17903" y="50326"/>
                  </a:lnTo>
                  <a:lnTo>
                    <a:pt x="17833" y="50115"/>
                  </a:lnTo>
                  <a:lnTo>
                    <a:pt x="17692" y="49903"/>
                  </a:lnTo>
                  <a:lnTo>
                    <a:pt x="17551" y="49762"/>
                  </a:lnTo>
                  <a:lnTo>
                    <a:pt x="17340" y="49621"/>
                  </a:lnTo>
                  <a:lnTo>
                    <a:pt x="16776" y="49480"/>
                  </a:lnTo>
                  <a:lnTo>
                    <a:pt x="16212" y="49410"/>
                  </a:lnTo>
                  <a:lnTo>
                    <a:pt x="15155" y="49480"/>
                  </a:lnTo>
                  <a:lnTo>
                    <a:pt x="14661" y="49551"/>
                  </a:lnTo>
                  <a:lnTo>
                    <a:pt x="14520" y="49410"/>
                  </a:lnTo>
                  <a:lnTo>
                    <a:pt x="14450" y="49057"/>
                  </a:lnTo>
                  <a:lnTo>
                    <a:pt x="14238" y="48212"/>
                  </a:lnTo>
                  <a:lnTo>
                    <a:pt x="13956" y="46943"/>
                  </a:lnTo>
                  <a:lnTo>
                    <a:pt x="14450" y="47084"/>
                  </a:lnTo>
                  <a:lnTo>
                    <a:pt x="14873" y="47154"/>
                  </a:lnTo>
                  <a:lnTo>
                    <a:pt x="15225" y="47154"/>
                  </a:lnTo>
                  <a:lnTo>
                    <a:pt x="15578" y="47013"/>
                  </a:lnTo>
                  <a:lnTo>
                    <a:pt x="15789" y="46872"/>
                  </a:lnTo>
                  <a:lnTo>
                    <a:pt x="16000" y="46590"/>
                  </a:lnTo>
                  <a:lnTo>
                    <a:pt x="16141" y="46309"/>
                  </a:lnTo>
                  <a:lnTo>
                    <a:pt x="16212" y="46027"/>
                  </a:lnTo>
                  <a:lnTo>
                    <a:pt x="16212" y="45674"/>
                  </a:lnTo>
                  <a:lnTo>
                    <a:pt x="16141" y="45322"/>
                  </a:lnTo>
                  <a:lnTo>
                    <a:pt x="16071" y="44969"/>
                  </a:lnTo>
                  <a:lnTo>
                    <a:pt x="15859" y="44617"/>
                  </a:lnTo>
                  <a:lnTo>
                    <a:pt x="15648" y="44264"/>
                  </a:lnTo>
                  <a:lnTo>
                    <a:pt x="15366" y="43912"/>
                  </a:lnTo>
                  <a:lnTo>
                    <a:pt x="15084" y="43630"/>
                  </a:lnTo>
                  <a:lnTo>
                    <a:pt x="14661" y="43419"/>
                  </a:lnTo>
                  <a:lnTo>
                    <a:pt x="14238" y="43278"/>
                  </a:lnTo>
                  <a:lnTo>
                    <a:pt x="13886" y="43207"/>
                  </a:lnTo>
                  <a:lnTo>
                    <a:pt x="13111" y="43207"/>
                  </a:lnTo>
                  <a:lnTo>
                    <a:pt x="12829" y="43137"/>
                  </a:lnTo>
                  <a:lnTo>
                    <a:pt x="12476" y="43066"/>
                  </a:lnTo>
                  <a:lnTo>
                    <a:pt x="12194" y="42855"/>
                  </a:lnTo>
                  <a:lnTo>
                    <a:pt x="11912" y="42502"/>
                  </a:lnTo>
                  <a:lnTo>
                    <a:pt x="11701" y="42150"/>
                  </a:lnTo>
                  <a:lnTo>
                    <a:pt x="11630" y="41727"/>
                  </a:lnTo>
                  <a:lnTo>
                    <a:pt x="11560" y="41375"/>
                  </a:lnTo>
                  <a:lnTo>
                    <a:pt x="11630" y="40952"/>
                  </a:lnTo>
                  <a:lnTo>
                    <a:pt x="11842" y="40176"/>
                  </a:lnTo>
                  <a:lnTo>
                    <a:pt x="12124" y="39331"/>
                  </a:lnTo>
                  <a:lnTo>
                    <a:pt x="12829" y="37146"/>
                  </a:lnTo>
                  <a:lnTo>
                    <a:pt x="13674" y="35031"/>
                  </a:lnTo>
                  <a:lnTo>
                    <a:pt x="14591" y="32987"/>
                  </a:lnTo>
                  <a:lnTo>
                    <a:pt x="15648" y="30943"/>
                  </a:lnTo>
                  <a:lnTo>
                    <a:pt x="16705" y="28899"/>
                  </a:lnTo>
                  <a:lnTo>
                    <a:pt x="17763" y="26925"/>
                  </a:lnTo>
                  <a:lnTo>
                    <a:pt x="20018" y="22908"/>
                  </a:lnTo>
                  <a:lnTo>
                    <a:pt x="19877" y="23542"/>
                  </a:lnTo>
                  <a:lnTo>
                    <a:pt x="19807" y="24247"/>
                  </a:lnTo>
                  <a:lnTo>
                    <a:pt x="19736" y="25657"/>
                  </a:lnTo>
                  <a:lnTo>
                    <a:pt x="19736" y="26361"/>
                  </a:lnTo>
                  <a:lnTo>
                    <a:pt x="19595" y="26996"/>
                  </a:lnTo>
                  <a:lnTo>
                    <a:pt x="19525" y="27560"/>
                  </a:lnTo>
                  <a:lnTo>
                    <a:pt x="19313" y="28053"/>
                  </a:lnTo>
                  <a:lnTo>
                    <a:pt x="19031" y="28405"/>
                  </a:lnTo>
                  <a:lnTo>
                    <a:pt x="18608" y="28828"/>
                  </a:lnTo>
                  <a:lnTo>
                    <a:pt x="18256" y="29181"/>
                  </a:lnTo>
                  <a:lnTo>
                    <a:pt x="17833" y="29533"/>
                  </a:lnTo>
                  <a:lnTo>
                    <a:pt x="17481" y="29956"/>
                  </a:lnTo>
                  <a:lnTo>
                    <a:pt x="17410" y="30238"/>
                  </a:lnTo>
                  <a:lnTo>
                    <a:pt x="17340" y="30450"/>
                  </a:lnTo>
                  <a:lnTo>
                    <a:pt x="17340" y="30731"/>
                  </a:lnTo>
                  <a:lnTo>
                    <a:pt x="17340" y="31013"/>
                  </a:lnTo>
                  <a:lnTo>
                    <a:pt x="17481" y="31295"/>
                  </a:lnTo>
                  <a:lnTo>
                    <a:pt x="17622" y="31577"/>
                  </a:lnTo>
                  <a:lnTo>
                    <a:pt x="17833" y="31789"/>
                  </a:lnTo>
                  <a:lnTo>
                    <a:pt x="17974" y="32000"/>
                  </a:lnTo>
                  <a:lnTo>
                    <a:pt x="18185" y="32071"/>
                  </a:lnTo>
                  <a:lnTo>
                    <a:pt x="18397" y="32141"/>
                  </a:lnTo>
                  <a:lnTo>
                    <a:pt x="18608" y="32141"/>
                  </a:lnTo>
                  <a:lnTo>
                    <a:pt x="18749" y="32071"/>
                  </a:lnTo>
                  <a:lnTo>
                    <a:pt x="19172" y="31859"/>
                  </a:lnTo>
                  <a:lnTo>
                    <a:pt x="19525" y="31577"/>
                  </a:lnTo>
                  <a:lnTo>
                    <a:pt x="19807" y="31225"/>
                  </a:lnTo>
                  <a:lnTo>
                    <a:pt x="20370" y="30450"/>
                  </a:lnTo>
                  <a:lnTo>
                    <a:pt x="21146" y="32564"/>
                  </a:lnTo>
                  <a:lnTo>
                    <a:pt x="20511" y="32705"/>
                  </a:lnTo>
                  <a:lnTo>
                    <a:pt x="20088" y="32916"/>
                  </a:lnTo>
                  <a:lnTo>
                    <a:pt x="19666" y="33198"/>
                  </a:lnTo>
                  <a:lnTo>
                    <a:pt x="19384" y="33551"/>
                  </a:lnTo>
                  <a:lnTo>
                    <a:pt x="19172" y="33903"/>
                  </a:lnTo>
                  <a:lnTo>
                    <a:pt x="19031" y="34256"/>
                  </a:lnTo>
                  <a:lnTo>
                    <a:pt x="19031" y="34608"/>
                  </a:lnTo>
                  <a:lnTo>
                    <a:pt x="19102" y="34961"/>
                  </a:lnTo>
                  <a:lnTo>
                    <a:pt x="19172" y="35242"/>
                  </a:lnTo>
                  <a:lnTo>
                    <a:pt x="19384" y="35454"/>
                  </a:lnTo>
                  <a:lnTo>
                    <a:pt x="19595" y="35665"/>
                  </a:lnTo>
                  <a:lnTo>
                    <a:pt x="19948" y="35806"/>
                  </a:lnTo>
                  <a:lnTo>
                    <a:pt x="20300" y="35806"/>
                  </a:lnTo>
                  <a:lnTo>
                    <a:pt x="20723" y="35736"/>
                  </a:lnTo>
                  <a:lnTo>
                    <a:pt x="21216" y="35595"/>
                  </a:lnTo>
                  <a:lnTo>
                    <a:pt x="21780" y="35242"/>
                  </a:lnTo>
                  <a:lnTo>
                    <a:pt x="21780" y="35736"/>
                  </a:lnTo>
                  <a:lnTo>
                    <a:pt x="21780" y="36159"/>
                  </a:lnTo>
                  <a:lnTo>
                    <a:pt x="21639" y="36441"/>
                  </a:lnTo>
                  <a:lnTo>
                    <a:pt x="21498" y="36723"/>
                  </a:lnTo>
                  <a:lnTo>
                    <a:pt x="21287" y="36934"/>
                  </a:lnTo>
                  <a:lnTo>
                    <a:pt x="21075" y="37075"/>
                  </a:lnTo>
                  <a:lnTo>
                    <a:pt x="20511" y="37427"/>
                  </a:lnTo>
                  <a:lnTo>
                    <a:pt x="19877" y="37709"/>
                  </a:lnTo>
                  <a:lnTo>
                    <a:pt x="19595" y="37850"/>
                  </a:lnTo>
                  <a:lnTo>
                    <a:pt x="19384" y="38062"/>
                  </a:lnTo>
                  <a:lnTo>
                    <a:pt x="19172" y="38344"/>
                  </a:lnTo>
                  <a:lnTo>
                    <a:pt x="18961" y="38626"/>
                  </a:lnTo>
                  <a:lnTo>
                    <a:pt x="18890" y="39049"/>
                  </a:lnTo>
                  <a:lnTo>
                    <a:pt x="18820" y="39542"/>
                  </a:lnTo>
                  <a:lnTo>
                    <a:pt x="18820" y="40106"/>
                  </a:lnTo>
                  <a:lnTo>
                    <a:pt x="18890" y="40388"/>
                  </a:lnTo>
                  <a:lnTo>
                    <a:pt x="19031" y="40599"/>
                  </a:lnTo>
                  <a:lnTo>
                    <a:pt x="19172" y="40740"/>
                  </a:lnTo>
                  <a:lnTo>
                    <a:pt x="19313" y="40881"/>
                  </a:lnTo>
                  <a:lnTo>
                    <a:pt x="19666" y="41022"/>
                  </a:lnTo>
                  <a:lnTo>
                    <a:pt x="20088" y="41022"/>
                  </a:lnTo>
                  <a:lnTo>
                    <a:pt x="20511" y="40881"/>
                  </a:lnTo>
                  <a:lnTo>
                    <a:pt x="20934" y="40599"/>
                  </a:lnTo>
                  <a:lnTo>
                    <a:pt x="21357" y="40176"/>
                  </a:lnTo>
                  <a:lnTo>
                    <a:pt x="21428" y="40599"/>
                  </a:lnTo>
                  <a:lnTo>
                    <a:pt x="21569" y="41022"/>
                  </a:lnTo>
                  <a:lnTo>
                    <a:pt x="21710" y="41375"/>
                  </a:lnTo>
                  <a:lnTo>
                    <a:pt x="21851" y="41657"/>
                  </a:lnTo>
                  <a:lnTo>
                    <a:pt x="22062" y="41938"/>
                  </a:lnTo>
                  <a:lnTo>
                    <a:pt x="22344" y="42220"/>
                  </a:lnTo>
                  <a:lnTo>
                    <a:pt x="22626" y="42361"/>
                  </a:lnTo>
                  <a:lnTo>
                    <a:pt x="22908" y="42502"/>
                  </a:lnTo>
                  <a:lnTo>
                    <a:pt x="23190" y="42573"/>
                  </a:lnTo>
                  <a:lnTo>
                    <a:pt x="23472" y="42643"/>
                  </a:lnTo>
                  <a:lnTo>
                    <a:pt x="23754" y="42573"/>
                  </a:lnTo>
                  <a:lnTo>
                    <a:pt x="24036" y="42432"/>
                  </a:lnTo>
                  <a:lnTo>
                    <a:pt x="24317" y="42220"/>
                  </a:lnTo>
                  <a:lnTo>
                    <a:pt x="24529" y="41938"/>
                  </a:lnTo>
                  <a:lnTo>
                    <a:pt x="24811" y="41586"/>
                  </a:lnTo>
                  <a:lnTo>
                    <a:pt x="25022" y="41163"/>
                  </a:lnTo>
                  <a:lnTo>
                    <a:pt x="25163" y="40670"/>
                  </a:lnTo>
                  <a:lnTo>
                    <a:pt x="25234" y="40317"/>
                  </a:lnTo>
                  <a:lnTo>
                    <a:pt x="25163" y="39894"/>
                  </a:lnTo>
                  <a:lnTo>
                    <a:pt x="25093" y="39542"/>
                  </a:lnTo>
                  <a:lnTo>
                    <a:pt x="25022" y="39190"/>
                  </a:lnTo>
                  <a:lnTo>
                    <a:pt x="24811" y="38837"/>
                  </a:lnTo>
                  <a:lnTo>
                    <a:pt x="24388" y="38203"/>
                  </a:lnTo>
                  <a:lnTo>
                    <a:pt x="23542" y="37005"/>
                  </a:lnTo>
                  <a:lnTo>
                    <a:pt x="23190" y="36370"/>
                  </a:lnTo>
                  <a:lnTo>
                    <a:pt x="23049" y="36088"/>
                  </a:lnTo>
                  <a:lnTo>
                    <a:pt x="22978" y="35736"/>
                  </a:lnTo>
                  <a:lnTo>
                    <a:pt x="23260" y="35947"/>
                  </a:lnTo>
                  <a:lnTo>
                    <a:pt x="23542" y="36159"/>
                  </a:lnTo>
                  <a:lnTo>
                    <a:pt x="23824" y="36300"/>
                  </a:lnTo>
                  <a:lnTo>
                    <a:pt x="24177" y="36370"/>
                  </a:lnTo>
                  <a:lnTo>
                    <a:pt x="24811" y="36441"/>
                  </a:lnTo>
                  <a:lnTo>
                    <a:pt x="25093" y="36370"/>
                  </a:lnTo>
                  <a:lnTo>
                    <a:pt x="25375" y="36300"/>
                  </a:lnTo>
                  <a:lnTo>
                    <a:pt x="25586" y="36229"/>
                  </a:lnTo>
                  <a:lnTo>
                    <a:pt x="25798" y="36088"/>
                  </a:lnTo>
                  <a:lnTo>
                    <a:pt x="25939" y="35877"/>
                  </a:lnTo>
                  <a:lnTo>
                    <a:pt x="26080" y="35665"/>
                  </a:lnTo>
                  <a:lnTo>
                    <a:pt x="26080" y="35383"/>
                  </a:lnTo>
                  <a:lnTo>
                    <a:pt x="26080" y="35101"/>
                  </a:lnTo>
                  <a:lnTo>
                    <a:pt x="26009" y="34749"/>
                  </a:lnTo>
                  <a:lnTo>
                    <a:pt x="25798" y="34326"/>
                  </a:lnTo>
                  <a:lnTo>
                    <a:pt x="25586" y="34044"/>
                  </a:lnTo>
                  <a:lnTo>
                    <a:pt x="25375" y="33762"/>
                  </a:lnTo>
                  <a:lnTo>
                    <a:pt x="25163" y="33551"/>
                  </a:lnTo>
                  <a:lnTo>
                    <a:pt x="24881" y="33410"/>
                  </a:lnTo>
                  <a:lnTo>
                    <a:pt x="24388" y="33198"/>
                  </a:lnTo>
                  <a:lnTo>
                    <a:pt x="23824" y="33057"/>
                  </a:lnTo>
                  <a:lnTo>
                    <a:pt x="23260" y="32916"/>
                  </a:lnTo>
                  <a:lnTo>
                    <a:pt x="22767" y="32705"/>
                  </a:lnTo>
                  <a:lnTo>
                    <a:pt x="22555" y="32564"/>
                  </a:lnTo>
                  <a:lnTo>
                    <a:pt x="22344" y="32353"/>
                  </a:lnTo>
                  <a:lnTo>
                    <a:pt x="22133" y="32141"/>
                  </a:lnTo>
                  <a:lnTo>
                    <a:pt x="21992" y="31789"/>
                  </a:lnTo>
                  <a:lnTo>
                    <a:pt x="22273" y="32000"/>
                  </a:lnTo>
                  <a:lnTo>
                    <a:pt x="22626" y="32141"/>
                  </a:lnTo>
                  <a:lnTo>
                    <a:pt x="22908" y="32212"/>
                  </a:lnTo>
                  <a:lnTo>
                    <a:pt x="23190" y="32282"/>
                  </a:lnTo>
                  <a:lnTo>
                    <a:pt x="23472" y="32212"/>
                  </a:lnTo>
                  <a:lnTo>
                    <a:pt x="23754" y="32141"/>
                  </a:lnTo>
                  <a:lnTo>
                    <a:pt x="24036" y="32071"/>
                  </a:lnTo>
                  <a:lnTo>
                    <a:pt x="24247" y="31859"/>
                  </a:lnTo>
                  <a:lnTo>
                    <a:pt x="24458" y="31718"/>
                  </a:lnTo>
                  <a:lnTo>
                    <a:pt x="24599" y="31507"/>
                  </a:lnTo>
                  <a:lnTo>
                    <a:pt x="24740" y="31225"/>
                  </a:lnTo>
                  <a:lnTo>
                    <a:pt x="24881" y="30943"/>
                  </a:lnTo>
                  <a:lnTo>
                    <a:pt x="24881" y="30661"/>
                  </a:lnTo>
                  <a:lnTo>
                    <a:pt x="24881" y="30309"/>
                  </a:lnTo>
                  <a:lnTo>
                    <a:pt x="24881" y="30027"/>
                  </a:lnTo>
                  <a:lnTo>
                    <a:pt x="24811" y="29674"/>
                  </a:lnTo>
                  <a:lnTo>
                    <a:pt x="24529" y="29110"/>
                  </a:lnTo>
                  <a:lnTo>
                    <a:pt x="24106" y="28687"/>
                  </a:lnTo>
                  <a:lnTo>
                    <a:pt x="23542" y="28265"/>
                  </a:lnTo>
                  <a:lnTo>
                    <a:pt x="22978" y="27912"/>
                  </a:lnTo>
                  <a:lnTo>
                    <a:pt x="22344" y="27630"/>
                  </a:lnTo>
                  <a:lnTo>
                    <a:pt x="21710" y="27489"/>
                  </a:lnTo>
                  <a:lnTo>
                    <a:pt x="21075" y="27419"/>
                  </a:lnTo>
                  <a:lnTo>
                    <a:pt x="20511" y="27489"/>
                  </a:lnTo>
                  <a:lnTo>
                    <a:pt x="20229" y="25727"/>
                  </a:lnTo>
                  <a:lnTo>
                    <a:pt x="20229" y="24881"/>
                  </a:lnTo>
                  <a:lnTo>
                    <a:pt x="20229" y="24035"/>
                  </a:lnTo>
                  <a:lnTo>
                    <a:pt x="20300" y="23260"/>
                  </a:lnTo>
                  <a:lnTo>
                    <a:pt x="20441" y="22485"/>
                  </a:lnTo>
                  <a:lnTo>
                    <a:pt x="20723" y="21709"/>
                  </a:lnTo>
                  <a:lnTo>
                    <a:pt x="21075" y="20934"/>
                  </a:lnTo>
                  <a:lnTo>
                    <a:pt x="21992" y="19172"/>
                  </a:lnTo>
                  <a:lnTo>
                    <a:pt x="22908" y="17410"/>
                  </a:lnTo>
                  <a:lnTo>
                    <a:pt x="23683" y="15648"/>
                  </a:lnTo>
                  <a:lnTo>
                    <a:pt x="24458" y="13815"/>
                  </a:lnTo>
                  <a:lnTo>
                    <a:pt x="25022" y="12124"/>
                  </a:lnTo>
                  <a:lnTo>
                    <a:pt x="25516" y="10432"/>
                  </a:lnTo>
                  <a:lnTo>
                    <a:pt x="25868" y="8670"/>
                  </a:lnTo>
                  <a:lnTo>
                    <a:pt x="26009" y="7824"/>
                  </a:lnTo>
                  <a:lnTo>
                    <a:pt x="26080" y="6908"/>
                  </a:lnTo>
                  <a:lnTo>
                    <a:pt x="26009" y="5498"/>
                  </a:lnTo>
                  <a:lnTo>
                    <a:pt x="25868" y="4300"/>
                  </a:lnTo>
                  <a:lnTo>
                    <a:pt x="25727" y="3031"/>
                  </a:lnTo>
                  <a:lnTo>
                    <a:pt x="25516" y="1762"/>
                  </a:lnTo>
                  <a:lnTo>
                    <a:pt x="25234" y="776"/>
                  </a:lnTo>
                  <a:lnTo>
                    <a:pt x="25022" y="423"/>
                  </a:lnTo>
                  <a:lnTo>
                    <a:pt x="24881" y="141"/>
                  </a:lnTo>
                  <a:lnTo>
                    <a:pt x="24670" y="0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300" name="Google Shape;300;p6"/>
            <p:cNvGrpSpPr/>
            <p:nvPr/>
          </p:nvGrpSpPr>
          <p:grpSpPr>
            <a:xfrm>
              <a:off x="1583150" y="1350000"/>
              <a:ext cx="216775" cy="269625"/>
              <a:chOff x="3876925" y="1350000"/>
              <a:chExt cx="216775" cy="269625"/>
            </a:xfrm>
          </p:grpSpPr>
          <p:sp>
            <p:nvSpPr>
              <p:cNvPr id="301" name="Google Shape;301;p6"/>
              <p:cNvSpPr/>
              <p:nvPr/>
            </p:nvSpPr>
            <p:spPr>
              <a:xfrm>
                <a:off x="3876925" y="1350000"/>
                <a:ext cx="216775" cy="269625"/>
              </a:xfrm>
              <a:custGeom>
                <a:rect b="b" l="l" r="r" t="t"/>
                <a:pathLst>
                  <a:path extrusionOk="0" h="10785" w="8671">
                    <a:moveTo>
                      <a:pt x="6908" y="1622"/>
                    </a:moveTo>
                    <a:lnTo>
                      <a:pt x="7120" y="1763"/>
                    </a:lnTo>
                    <a:lnTo>
                      <a:pt x="7190" y="1904"/>
                    </a:lnTo>
                    <a:lnTo>
                      <a:pt x="7190" y="2045"/>
                    </a:lnTo>
                    <a:lnTo>
                      <a:pt x="7120" y="2256"/>
                    </a:lnTo>
                    <a:lnTo>
                      <a:pt x="6908" y="2679"/>
                    </a:lnTo>
                    <a:lnTo>
                      <a:pt x="6556" y="3172"/>
                    </a:lnTo>
                    <a:lnTo>
                      <a:pt x="5781" y="4089"/>
                    </a:lnTo>
                    <a:lnTo>
                      <a:pt x="5287" y="4512"/>
                    </a:lnTo>
                    <a:lnTo>
                      <a:pt x="5287" y="4018"/>
                    </a:lnTo>
                    <a:lnTo>
                      <a:pt x="5358" y="3525"/>
                    </a:lnTo>
                    <a:lnTo>
                      <a:pt x="5499" y="3031"/>
                    </a:lnTo>
                    <a:lnTo>
                      <a:pt x="5710" y="2538"/>
                    </a:lnTo>
                    <a:lnTo>
                      <a:pt x="5922" y="2327"/>
                    </a:lnTo>
                    <a:lnTo>
                      <a:pt x="6274" y="1974"/>
                    </a:lnTo>
                    <a:lnTo>
                      <a:pt x="6626" y="1692"/>
                    </a:lnTo>
                    <a:lnTo>
                      <a:pt x="6767" y="1622"/>
                    </a:lnTo>
                    <a:close/>
                    <a:moveTo>
                      <a:pt x="3596" y="2186"/>
                    </a:moveTo>
                    <a:lnTo>
                      <a:pt x="3666" y="2256"/>
                    </a:lnTo>
                    <a:lnTo>
                      <a:pt x="3807" y="2538"/>
                    </a:lnTo>
                    <a:lnTo>
                      <a:pt x="3877" y="2890"/>
                    </a:lnTo>
                    <a:lnTo>
                      <a:pt x="3948" y="3313"/>
                    </a:lnTo>
                    <a:lnTo>
                      <a:pt x="4018" y="4230"/>
                    </a:lnTo>
                    <a:lnTo>
                      <a:pt x="4018" y="4794"/>
                    </a:lnTo>
                    <a:lnTo>
                      <a:pt x="3737" y="4441"/>
                    </a:lnTo>
                    <a:lnTo>
                      <a:pt x="3525" y="4018"/>
                    </a:lnTo>
                    <a:lnTo>
                      <a:pt x="3314" y="3595"/>
                    </a:lnTo>
                    <a:lnTo>
                      <a:pt x="3102" y="3172"/>
                    </a:lnTo>
                    <a:lnTo>
                      <a:pt x="3102" y="2750"/>
                    </a:lnTo>
                    <a:lnTo>
                      <a:pt x="3102" y="2538"/>
                    </a:lnTo>
                    <a:lnTo>
                      <a:pt x="3173" y="2397"/>
                    </a:lnTo>
                    <a:lnTo>
                      <a:pt x="3314" y="2256"/>
                    </a:lnTo>
                    <a:lnTo>
                      <a:pt x="3455" y="2186"/>
                    </a:lnTo>
                    <a:close/>
                    <a:moveTo>
                      <a:pt x="1199" y="4512"/>
                    </a:moveTo>
                    <a:lnTo>
                      <a:pt x="1622" y="4653"/>
                    </a:lnTo>
                    <a:lnTo>
                      <a:pt x="2115" y="4794"/>
                    </a:lnTo>
                    <a:lnTo>
                      <a:pt x="2538" y="5076"/>
                    </a:lnTo>
                    <a:lnTo>
                      <a:pt x="3173" y="5428"/>
                    </a:lnTo>
                    <a:lnTo>
                      <a:pt x="2679" y="5639"/>
                    </a:lnTo>
                    <a:lnTo>
                      <a:pt x="2186" y="5710"/>
                    </a:lnTo>
                    <a:lnTo>
                      <a:pt x="1904" y="5639"/>
                    </a:lnTo>
                    <a:lnTo>
                      <a:pt x="1622" y="5569"/>
                    </a:lnTo>
                    <a:lnTo>
                      <a:pt x="1411" y="5428"/>
                    </a:lnTo>
                    <a:lnTo>
                      <a:pt x="1199" y="5216"/>
                    </a:lnTo>
                    <a:lnTo>
                      <a:pt x="917" y="4794"/>
                    </a:lnTo>
                    <a:lnTo>
                      <a:pt x="917" y="4653"/>
                    </a:lnTo>
                    <a:lnTo>
                      <a:pt x="988" y="4582"/>
                    </a:lnTo>
                    <a:lnTo>
                      <a:pt x="1058" y="4512"/>
                    </a:lnTo>
                    <a:close/>
                    <a:moveTo>
                      <a:pt x="3666" y="6485"/>
                    </a:moveTo>
                    <a:lnTo>
                      <a:pt x="3807" y="7120"/>
                    </a:lnTo>
                    <a:lnTo>
                      <a:pt x="3807" y="7754"/>
                    </a:lnTo>
                    <a:lnTo>
                      <a:pt x="3807" y="8388"/>
                    </a:lnTo>
                    <a:lnTo>
                      <a:pt x="3666" y="9093"/>
                    </a:lnTo>
                    <a:lnTo>
                      <a:pt x="3525" y="9305"/>
                    </a:lnTo>
                    <a:lnTo>
                      <a:pt x="3314" y="9516"/>
                    </a:lnTo>
                    <a:lnTo>
                      <a:pt x="2961" y="9516"/>
                    </a:lnTo>
                    <a:lnTo>
                      <a:pt x="2820" y="9375"/>
                    </a:lnTo>
                    <a:lnTo>
                      <a:pt x="2750" y="9234"/>
                    </a:lnTo>
                    <a:lnTo>
                      <a:pt x="2538" y="8670"/>
                    </a:lnTo>
                    <a:lnTo>
                      <a:pt x="2538" y="8036"/>
                    </a:lnTo>
                    <a:lnTo>
                      <a:pt x="2609" y="7754"/>
                    </a:lnTo>
                    <a:lnTo>
                      <a:pt x="2679" y="7401"/>
                    </a:lnTo>
                    <a:lnTo>
                      <a:pt x="2891" y="7120"/>
                    </a:lnTo>
                    <a:lnTo>
                      <a:pt x="3102" y="6838"/>
                    </a:lnTo>
                    <a:lnTo>
                      <a:pt x="3384" y="6626"/>
                    </a:lnTo>
                    <a:lnTo>
                      <a:pt x="3666" y="6485"/>
                    </a:lnTo>
                    <a:close/>
                    <a:moveTo>
                      <a:pt x="7261" y="1"/>
                    </a:moveTo>
                    <a:lnTo>
                      <a:pt x="6767" y="71"/>
                    </a:lnTo>
                    <a:lnTo>
                      <a:pt x="6274" y="283"/>
                    </a:lnTo>
                    <a:lnTo>
                      <a:pt x="5781" y="565"/>
                    </a:lnTo>
                    <a:lnTo>
                      <a:pt x="5358" y="917"/>
                    </a:lnTo>
                    <a:lnTo>
                      <a:pt x="5005" y="1269"/>
                    </a:lnTo>
                    <a:lnTo>
                      <a:pt x="4723" y="1692"/>
                    </a:lnTo>
                    <a:lnTo>
                      <a:pt x="4582" y="1340"/>
                    </a:lnTo>
                    <a:lnTo>
                      <a:pt x="4441" y="1128"/>
                    </a:lnTo>
                    <a:lnTo>
                      <a:pt x="4230" y="917"/>
                    </a:lnTo>
                    <a:lnTo>
                      <a:pt x="4018" y="846"/>
                    </a:lnTo>
                    <a:lnTo>
                      <a:pt x="3525" y="846"/>
                    </a:lnTo>
                    <a:lnTo>
                      <a:pt x="3314" y="987"/>
                    </a:lnTo>
                    <a:lnTo>
                      <a:pt x="3102" y="1128"/>
                    </a:lnTo>
                    <a:lnTo>
                      <a:pt x="2679" y="1551"/>
                    </a:lnTo>
                    <a:lnTo>
                      <a:pt x="2327" y="2045"/>
                    </a:lnTo>
                    <a:lnTo>
                      <a:pt x="2115" y="2609"/>
                    </a:lnTo>
                    <a:lnTo>
                      <a:pt x="2045" y="2890"/>
                    </a:lnTo>
                    <a:lnTo>
                      <a:pt x="2045" y="3172"/>
                    </a:lnTo>
                    <a:lnTo>
                      <a:pt x="1199" y="3172"/>
                    </a:lnTo>
                    <a:lnTo>
                      <a:pt x="847" y="3313"/>
                    </a:lnTo>
                    <a:lnTo>
                      <a:pt x="565" y="3454"/>
                    </a:lnTo>
                    <a:lnTo>
                      <a:pt x="353" y="3736"/>
                    </a:lnTo>
                    <a:lnTo>
                      <a:pt x="142" y="4018"/>
                    </a:lnTo>
                    <a:lnTo>
                      <a:pt x="71" y="4371"/>
                    </a:lnTo>
                    <a:lnTo>
                      <a:pt x="1" y="4653"/>
                    </a:lnTo>
                    <a:lnTo>
                      <a:pt x="71" y="5005"/>
                    </a:lnTo>
                    <a:lnTo>
                      <a:pt x="142" y="5357"/>
                    </a:lnTo>
                    <a:lnTo>
                      <a:pt x="283" y="5710"/>
                    </a:lnTo>
                    <a:lnTo>
                      <a:pt x="494" y="6062"/>
                    </a:lnTo>
                    <a:lnTo>
                      <a:pt x="776" y="6274"/>
                    </a:lnTo>
                    <a:lnTo>
                      <a:pt x="1129" y="6556"/>
                    </a:lnTo>
                    <a:lnTo>
                      <a:pt x="1481" y="6697"/>
                    </a:lnTo>
                    <a:lnTo>
                      <a:pt x="1974" y="6767"/>
                    </a:lnTo>
                    <a:lnTo>
                      <a:pt x="1552" y="7542"/>
                    </a:lnTo>
                    <a:lnTo>
                      <a:pt x="1481" y="8036"/>
                    </a:lnTo>
                    <a:lnTo>
                      <a:pt x="1411" y="8459"/>
                    </a:lnTo>
                    <a:lnTo>
                      <a:pt x="1340" y="8882"/>
                    </a:lnTo>
                    <a:lnTo>
                      <a:pt x="1411" y="9375"/>
                    </a:lnTo>
                    <a:lnTo>
                      <a:pt x="1552" y="9798"/>
                    </a:lnTo>
                    <a:lnTo>
                      <a:pt x="1763" y="10150"/>
                    </a:lnTo>
                    <a:lnTo>
                      <a:pt x="2045" y="10432"/>
                    </a:lnTo>
                    <a:lnTo>
                      <a:pt x="2327" y="10644"/>
                    </a:lnTo>
                    <a:lnTo>
                      <a:pt x="2609" y="10714"/>
                    </a:lnTo>
                    <a:lnTo>
                      <a:pt x="2891" y="10785"/>
                    </a:lnTo>
                    <a:lnTo>
                      <a:pt x="3173" y="10714"/>
                    </a:lnTo>
                    <a:lnTo>
                      <a:pt x="3455" y="10644"/>
                    </a:lnTo>
                    <a:lnTo>
                      <a:pt x="3666" y="10432"/>
                    </a:lnTo>
                    <a:lnTo>
                      <a:pt x="3877" y="10221"/>
                    </a:lnTo>
                    <a:lnTo>
                      <a:pt x="4300" y="9727"/>
                    </a:lnTo>
                    <a:lnTo>
                      <a:pt x="4582" y="9164"/>
                    </a:lnTo>
                    <a:lnTo>
                      <a:pt x="4794" y="8529"/>
                    </a:lnTo>
                    <a:lnTo>
                      <a:pt x="4794" y="7965"/>
                    </a:lnTo>
                    <a:lnTo>
                      <a:pt x="5287" y="8318"/>
                    </a:lnTo>
                    <a:lnTo>
                      <a:pt x="5710" y="8529"/>
                    </a:lnTo>
                    <a:lnTo>
                      <a:pt x="6203" y="8670"/>
                    </a:lnTo>
                    <a:lnTo>
                      <a:pt x="6626" y="8600"/>
                    </a:lnTo>
                    <a:lnTo>
                      <a:pt x="7049" y="8529"/>
                    </a:lnTo>
                    <a:lnTo>
                      <a:pt x="7472" y="8318"/>
                    </a:lnTo>
                    <a:lnTo>
                      <a:pt x="7754" y="8036"/>
                    </a:lnTo>
                    <a:lnTo>
                      <a:pt x="8036" y="7683"/>
                    </a:lnTo>
                    <a:lnTo>
                      <a:pt x="8247" y="7331"/>
                    </a:lnTo>
                    <a:lnTo>
                      <a:pt x="8388" y="6979"/>
                    </a:lnTo>
                    <a:lnTo>
                      <a:pt x="8459" y="6556"/>
                    </a:lnTo>
                    <a:lnTo>
                      <a:pt x="8388" y="6133"/>
                    </a:lnTo>
                    <a:lnTo>
                      <a:pt x="8247" y="5780"/>
                    </a:lnTo>
                    <a:lnTo>
                      <a:pt x="8036" y="5428"/>
                    </a:lnTo>
                    <a:lnTo>
                      <a:pt x="7684" y="5146"/>
                    </a:lnTo>
                    <a:lnTo>
                      <a:pt x="7190" y="4935"/>
                    </a:lnTo>
                    <a:lnTo>
                      <a:pt x="7472" y="4512"/>
                    </a:lnTo>
                    <a:lnTo>
                      <a:pt x="7825" y="3948"/>
                    </a:lnTo>
                    <a:lnTo>
                      <a:pt x="8177" y="3384"/>
                    </a:lnTo>
                    <a:lnTo>
                      <a:pt x="8459" y="2750"/>
                    </a:lnTo>
                    <a:lnTo>
                      <a:pt x="8670" y="2115"/>
                    </a:lnTo>
                    <a:lnTo>
                      <a:pt x="8670" y="1481"/>
                    </a:lnTo>
                    <a:lnTo>
                      <a:pt x="8600" y="1199"/>
                    </a:lnTo>
                    <a:lnTo>
                      <a:pt x="8529" y="917"/>
                    </a:lnTo>
                    <a:lnTo>
                      <a:pt x="8388" y="635"/>
                    </a:lnTo>
                    <a:lnTo>
                      <a:pt x="8177" y="424"/>
                    </a:lnTo>
                    <a:lnTo>
                      <a:pt x="7966" y="283"/>
                    </a:lnTo>
                    <a:lnTo>
                      <a:pt x="7754" y="142"/>
                    </a:lnTo>
                    <a:lnTo>
                      <a:pt x="7472" y="71"/>
                    </a:lnTo>
                    <a:lnTo>
                      <a:pt x="7261" y="1"/>
                    </a:lnTo>
                    <a:close/>
                  </a:path>
                </a:pathLst>
              </a:custGeom>
              <a:solidFill>
                <a:srgbClr val="F7CA0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2" name="Google Shape;302;p6"/>
              <p:cNvSpPr/>
              <p:nvPr/>
            </p:nvSpPr>
            <p:spPr>
              <a:xfrm>
                <a:off x="3876925" y="1350000"/>
                <a:ext cx="216775" cy="269625"/>
              </a:xfrm>
              <a:custGeom>
                <a:rect b="b" l="l" r="r" t="t"/>
                <a:pathLst>
                  <a:path extrusionOk="0" fill="none" h="10785" w="8671">
                    <a:moveTo>
                      <a:pt x="1763" y="10150"/>
                    </a:moveTo>
                    <a:lnTo>
                      <a:pt x="1763" y="10150"/>
                    </a:lnTo>
                    <a:lnTo>
                      <a:pt x="2045" y="10432"/>
                    </a:lnTo>
                    <a:lnTo>
                      <a:pt x="2327" y="10644"/>
                    </a:lnTo>
                    <a:lnTo>
                      <a:pt x="2609" y="10714"/>
                    </a:lnTo>
                    <a:lnTo>
                      <a:pt x="2891" y="10785"/>
                    </a:lnTo>
                    <a:lnTo>
                      <a:pt x="3173" y="10714"/>
                    </a:lnTo>
                    <a:lnTo>
                      <a:pt x="3455" y="10644"/>
                    </a:lnTo>
                    <a:lnTo>
                      <a:pt x="3666" y="10432"/>
                    </a:lnTo>
                    <a:lnTo>
                      <a:pt x="3877" y="10221"/>
                    </a:lnTo>
                    <a:lnTo>
                      <a:pt x="4300" y="9727"/>
                    </a:lnTo>
                    <a:lnTo>
                      <a:pt x="4582" y="9164"/>
                    </a:lnTo>
                    <a:lnTo>
                      <a:pt x="4794" y="8529"/>
                    </a:lnTo>
                    <a:lnTo>
                      <a:pt x="4794" y="7965"/>
                    </a:lnTo>
                    <a:lnTo>
                      <a:pt x="4794" y="7965"/>
                    </a:lnTo>
                    <a:lnTo>
                      <a:pt x="5287" y="8318"/>
                    </a:lnTo>
                    <a:lnTo>
                      <a:pt x="5710" y="8529"/>
                    </a:lnTo>
                    <a:lnTo>
                      <a:pt x="6203" y="8670"/>
                    </a:lnTo>
                    <a:lnTo>
                      <a:pt x="6626" y="8600"/>
                    </a:lnTo>
                    <a:lnTo>
                      <a:pt x="7049" y="8529"/>
                    </a:lnTo>
                    <a:lnTo>
                      <a:pt x="7472" y="8318"/>
                    </a:lnTo>
                    <a:lnTo>
                      <a:pt x="7754" y="8036"/>
                    </a:lnTo>
                    <a:lnTo>
                      <a:pt x="8036" y="7683"/>
                    </a:lnTo>
                    <a:lnTo>
                      <a:pt x="8247" y="7331"/>
                    </a:lnTo>
                    <a:lnTo>
                      <a:pt x="8388" y="6979"/>
                    </a:lnTo>
                    <a:lnTo>
                      <a:pt x="8459" y="6556"/>
                    </a:lnTo>
                    <a:lnTo>
                      <a:pt x="8388" y="6133"/>
                    </a:lnTo>
                    <a:lnTo>
                      <a:pt x="8247" y="5780"/>
                    </a:lnTo>
                    <a:lnTo>
                      <a:pt x="8036" y="5428"/>
                    </a:lnTo>
                    <a:lnTo>
                      <a:pt x="7684" y="5146"/>
                    </a:lnTo>
                    <a:lnTo>
                      <a:pt x="7190" y="4935"/>
                    </a:lnTo>
                    <a:lnTo>
                      <a:pt x="7190" y="4935"/>
                    </a:lnTo>
                    <a:lnTo>
                      <a:pt x="7472" y="4512"/>
                    </a:lnTo>
                    <a:lnTo>
                      <a:pt x="7825" y="3948"/>
                    </a:lnTo>
                    <a:lnTo>
                      <a:pt x="8177" y="3384"/>
                    </a:lnTo>
                    <a:lnTo>
                      <a:pt x="8459" y="2750"/>
                    </a:lnTo>
                    <a:lnTo>
                      <a:pt x="8670" y="2115"/>
                    </a:lnTo>
                    <a:lnTo>
                      <a:pt x="8670" y="1481"/>
                    </a:lnTo>
                    <a:lnTo>
                      <a:pt x="8600" y="1199"/>
                    </a:lnTo>
                    <a:lnTo>
                      <a:pt x="8529" y="917"/>
                    </a:lnTo>
                    <a:lnTo>
                      <a:pt x="8388" y="635"/>
                    </a:lnTo>
                    <a:lnTo>
                      <a:pt x="8177" y="424"/>
                    </a:lnTo>
                    <a:lnTo>
                      <a:pt x="8177" y="424"/>
                    </a:lnTo>
                    <a:lnTo>
                      <a:pt x="7966" y="283"/>
                    </a:lnTo>
                    <a:lnTo>
                      <a:pt x="7754" y="142"/>
                    </a:lnTo>
                    <a:lnTo>
                      <a:pt x="7472" y="71"/>
                    </a:lnTo>
                    <a:lnTo>
                      <a:pt x="7261" y="1"/>
                    </a:lnTo>
                    <a:lnTo>
                      <a:pt x="6767" y="71"/>
                    </a:lnTo>
                    <a:lnTo>
                      <a:pt x="6274" y="283"/>
                    </a:lnTo>
                    <a:lnTo>
                      <a:pt x="5781" y="565"/>
                    </a:lnTo>
                    <a:lnTo>
                      <a:pt x="5358" y="917"/>
                    </a:lnTo>
                    <a:lnTo>
                      <a:pt x="5005" y="1269"/>
                    </a:lnTo>
                    <a:lnTo>
                      <a:pt x="4723" y="1692"/>
                    </a:lnTo>
                    <a:lnTo>
                      <a:pt x="4723" y="1692"/>
                    </a:lnTo>
                    <a:lnTo>
                      <a:pt x="4582" y="1340"/>
                    </a:lnTo>
                    <a:lnTo>
                      <a:pt x="4441" y="1128"/>
                    </a:lnTo>
                    <a:lnTo>
                      <a:pt x="4230" y="917"/>
                    </a:lnTo>
                    <a:lnTo>
                      <a:pt x="4018" y="846"/>
                    </a:lnTo>
                    <a:lnTo>
                      <a:pt x="3807" y="846"/>
                    </a:lnTo>
                    <a:lnTo>
                      <a:pt x="3525" y="846"/>
                    </a:lnTo>
                    <a:lnTo>
                      <a:pt x="3314" y="987"/>
                    </a:lnTo>
                    <a:lnTo>
                      <a:pt x="3102" y="1128"/>
                    </a:lnTo>
                    <a:lnTo>
                      <a:pt x="2679" y="1551"/>
                    </a:lnTo>
                    <a:lnTo>
                      <a:pt x="2327" y="2045"/>
                    </a:lnTo>
                    <a:lnTo>
                      <a:pt x="2115" y="2609"/>
                    </a:lnTo>
                    <a:lnTo>
                      <a:pt x="2045" y="2890"/>
                    </a:lnTo>
                    <a:lnTo>
                      <a:pt x="2045" y="3172"/>
                    </a:lnTo>
                    <a:lnTo>
                      <a:pt x="2045" y="3172"/>
                    </a:lnTo>
                    <a:lnTo>
                      <a:pt x="1622" y="3172"/>
                    </a:lnTo>
                    <a:lnTo>
                      <a:pt x="1199" y="3172"/>
                    </a:lnTo>
                    <a:lnTo>
                      <a:pt x="847" y="3313"/>
                    </a:lnTo>
                    <a:lnTo>
                      <a:pt x="565" y="3454"/>
                    </a:lnTo>
                    <a:lnTo>
                      <a:pt x="353" y="3736"/>
                    </a:lnTo>
                    <a:lnTo>
                      <a:pt x="142" y="4018"/>
                    </a:lnTo>
                    <a:lnTo>
                      <a:pt x="71" y="4371"/>
                    </a:lnTo>
                    <a:lnTo>
                      <a:pt x="1" y="4653"/>
                    </a:lnTo>
                    <a:lnTo>
                      <a:pt x="71" y="5005"/>
                    </a:lnTo>
                    <a:lnTo>
                      <a:pt x="142" y="5357"/>
                    </a:lnTo>
                    <a:lnTo>
                      <a:pt x="283" y="5710"/>
                    </a:lnTo>
                    <a:lnTo>
                      <a:pt x="494" y="6062"/>
                    </a:lnTo>
                    <a:lnTo>
                      <a:pt x="776" y="6274"/>
                    </a:lnTo>
                    <a:lnTo>
                      <a:pt x="1129" y="6556"/>
                    </a:lnTo>
                    <a:lnTo>
                      <a:pt x="1481" y="6697"/>
                    </a:lnTo>
                    <a:lnTo>
                      <a:pt x="1974" y="6767"/>
                    </a:lnTo>
                    <a:lnTo>
                      <a:pt x="1974" y="6767"/>
                    </a:lnTo>
                    <a:lnTo>
                      <a:pt x="1552" y="7542"/>
                    </a:lnTo>
                    <a:lnTo>
                      <a:pt x="1481" y="8036"/>
                    </a:lnTo>
                    <a:lnTo>
                      <a:pt x="1411" y="8459"/>
                    </a:lnTo>
                    <a:lnTo>
                      <a:pt x="1340" y="8882"/>
                    </a:lnTo>
                    <a:lnTo>
                      <a:pt x="1411" y="9375"/>
                    </a:lnTo>
                    <a:lnTo>
                      <a:pt x="1552" y="9798"/>
                    </a:lnTo>
                    <a:lnTo>
                      <a:pt x="1763" y="10150"/>
                    </a:lnTo>
                    <a:lnTo>
                      <a:pt x="1763" y="10150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3" name="Google Shape;303;p6"/>
              <p:cNvSpPr/>
              <p:nvPr/>
            </p:nvSpPr>
            <p:spPr>
              <a:xfrm>
                <a:off x="3940375" y="1512125"/>
                <a:ext cx="31725" cy="75800"/>
              </a:xfrm>
              <a:custGeom>
                <a:rect b="b" l="l" r="r" t="t"/>
                <a:pathLst>
                  <a:path extrusionOk="0" fill="none" h="3032" w="1269">
                    <a:moveTo>
                      <a:pt x="1128" y="2608"/>
                    </a:moveTo>
                    <a:lnTo>
                      <a:pt x="1128" y="2608"/>
                    </a:lnTo>
                    <a:lnTo>
                      <a:pt x="987" y="2820"/>
                    </a:lnTo>
                    <a:lnTo>
                      <a:pt x="776" y="3031"/>
                    </a:lnTo>
                    <a:lnTo>
                      <a:pt x="635" y="3031"/>
                    </a:lnTo>
                    <a:lnTo>
                      <a:pt x="423" y="3031"/>
                    </a:lnTo>
                    <a:lnTo>
                      <a:pt x="282" y="2890"/>
                    </a:lnTo>
                    <a:lnTo>
                      <a:pt x="212" y="2749"/>
                    </a:lnTo>
                    <a:lnTo>
                      <a:pt x="0" y="2185"/>
                    </a:lnTo>
                    <a:lnTo>
                      <a:pt x="0" y="1551"/>
                    </a:lnTo>
                    <a:lnTo>
                      <a:pt x="71" y="1269"/>
                    </a:lnTo>
                    <a:lnTo>
                      <a:pt x="141" y="916"/>
                    </a:lnTo>
                    <a:lnTo>
                      <a:pt x="353" y="635"/>
                    </a:lnTo>
                    <a:lnTo>
                      <a:pt x="564" y="353"/>
                    </a:lnTo>
                    <a:lnTo>
                      <a:pt x="846" y="141"/>
                    </a:lnTo>
                    <a:lnTo>
                      <a:pt x="1128" y="0"/>
                    </a:lnTo>
                    <a:lnTo>
                      <a:pt x="1128" y="0"/>
                    </a:lnTo>
                    <a:lnTo>
                      <a:pt x="1269" y="635"/>
                    </a:lnTo>
                    <a:lnTo>
                      <a:pt x="1269" y="1269"/>
                    </a:lnTo>
                    <a:lnTo>
                      <a:pt x="1269" y="1903"/>
                    </a:lnTo>
                    <a:lnTo>
                      <a:pt x="1128" y="2608"/>
                    </a:lnTo>
                    <a:lnTo>
                      <a:pt x="1128" y="2608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4" name="Google Shape;304;p6"/>
              <p:cNvSpPr/>
              <p:nvPr/>
            </p:nvSpPr>
            <p:spPr>
              <a:xfrm>
                <a:off x="3954475" y="1404625"/>
                <a:ext cx="22925" cy="65225"/>
              </a:xfrm>
              <a:custGeom>
                <a:rect b="b" l="l" r="r" t="t"/>
                <a:pathLst>
                  <a:path extrusionOk="0" fill="none" h="2609" w="917">
                    <a:moveTo>
                      <a:pt x="353" y="1"/>
                    </a:moveTo>
                    <a:lnTo>
                      <a:pt x="353" y="1"/>
                    </a:lnTo>
                    <a:lnTo>
                      <a:pt x="494" y="1"/>
                    </a:lnTo>
                    <a:lnTo>
                      <a:pt x="564" y="71"/>
                    </a:lnTo>
                    <a:lnTo>
                      <a:pt x="705" y="353"/>
                    </a:lnTo>
                    <a:lnTo>
                      <a:pt x="775" y="705"/>
                    </a:lnTo>
                    <a:lnTo>
                      <a:pt x="846" y="1128"/>
                    </a:lnTo>
                    <a:lnTo>
                      <a:pt x="916" y="2045"/>
                    </a:lnTo>
                    <a:lnTo>
                      <a:pt x="916" y="2609"/>
                    </a:lnTo>
                    <a:lnTo>
                      <a:pt x="916" y="2609"/>
                    </a:lnTo>
                    <a:lnTo>
                      <a:pt x="635" y="2256"/>
                    </a:lnTo>
                    <a:lnTo>
                      <a:pt x="423" y="1833"/>
                    </a:lnTo>
                    <a:lnTo>
                      <a:pt x="212" y="1410"/>
                    </a:lnTo>
                    <a:lnTo>
                      <a:pt x="0" y="987"/>
                    </a:lnTo>
                    <a:lnTo>
                      <a:pt x="0" y="565"/>
                    </a:lnTo>
                    <a:lnTo>
                      <a:pt x="0" y="353"/>
                    </a:lnTo>
                    <a:lnTo>
                      <a:pt x="71" y="212"/>
                    </a:lnTo>
                    <a:lnTo>
                      <a:pt x="212" y="71"/>
                    </a:lnTo>
                    <a:lnTo>
                      <a:pt x="353" y="1"/>
                    </a:lnTo>
                    <a:lnTo>
                      <a:pt x="353" y="1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05" name="Google Shape;305;p6"/>
              <p:cNvSpPr/>
              <p:nvPr/>
            </p:nvSpPr>
            <p:spPr>
              <a:xfrm>
                <a:off x="3899850" y="1462775"/>
                <a:ext cx="56400" cy="29975"/>
              </a:xfrm>
              <a:custGeom>
                <a:rect b="b" l="l" r="r" t="t"/>
                <a:pathLst>
                  <a:path extrusionOk="0" fill="none" h="1199" w="2256">
                    <a:moveTo>
                      <a:pt x="282" y="705"/>
                    </a:moveTo>
                    <a:lnTo>
                      <a:pt x="282" y="705"/>
                    </a:lnTo>
                    <a:lnTo>
                      <a:pt x="0" y="283"/>
                    </a:lnTo>
                    <a:lnTo>
                      <a:pt x="0" y="142"/>
                    </a:lnTo>
                    <a:lnTo>
                      <a:pt x="71" y="71"/>
                    </a:lnTo>
                    <a:lnTo>
                      <a:pt x="141" y="1"/>
                    </a:lnTo>
                    <a:lnTo>
                      <a:pt x="282" y="1"/>
                    </a:lnTo>
                    <a:lnTo>
                      <a:pt x="705" y="142"/>
                    </a:lnTo>
                    <a:lnTo>
                      <a:pt x="1198" y="283"/>
                    </a:lnTo>
                    <a:lnTo>
                      <a:pt x="1621" y="565"/>
                    </a:lnTo>
                    <a:lnTo>
                      <a:pt x="2256" y="917"/>
                    </a:lnTo>
                    <a:lnTo>
                      <a:pt x="2256" y="917"/>
                    </a:lnTo>
                    <a:lnTo>
                      <a:pt x="1762" y="1128"/>
                    </a:lnTo>
                    <a:lnTo>
                      <a:pt x="1269" y="1199"/>
                    </a:lnTo>
                    <a:lnTo>
                      <a:pt x="987" y="1128"/>
                    </a:lnTo>
                    <a:lnTo>
                      <a:pt x="705" y="1058"/>
                    </a:lnTo>
                    <a:lnTo>
                      <a:pt x="494" y="917"/>
                    </a:lnTo>
                    <a:lnTo>
                      <a:pt x="282" y="705"/>
                    </a:lnTo>
                    <a:lnTo>
                      <a:pt x="282" y="705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306" name="Google Shape;306;p6"/>
            <p:cNvSpPr/>
            <p:nvPr/>
          </p:nvSpPr>
          <p:spPr>
            <a:xfrm>
              <a:off x="1086250" y="2701550"/>
              <a:ext cx="237900" cy="313675"/>
            </a:xfrm>
            <a:custGeom>
              <a:rect b="b" l="l" r="r" t="t"/>
              <a:pathLst>
                <a:path extrusionOk="0" h="12547" w="9516">
                  <a:moveTo>
                    <a:pt x="9516" y="0"/>
                  </a:moveTo>
                  <a:lnTo>
                    <a:pt x="9420" y="385"/>
                  </a:lnTo>
                  <a:lnTo>
                    <a:pt x="9445" y="353"/>
                  </a:lnTo>
                  <a:lnTo>
                    <a:pt x="9516" y="0"/>
                  </a:lnTo>
                  <a:close/>
                  <a:moveTo>
                    <a:pt x="5357" y="3947"/>
                  </a:moveTo>
                  <a:lnTo>
                    <a:pt x="4793" y="4582"/>
                  </a:lnTo>
                  <a:lnTo>
                    <a:pt x="3595" y="5921"/>
                  </a:lnTo>
                  <a:lnTo>
                    <a:pt x="2256" y="7471"/>
                  </a:lnTo>
                  <a:lnTo>
                    <a:pt x="1763" y="8106"/>
                  </a:lnTo>
                  <a:lnTo>
                    <a:pt x="1410" y="8599"/>
                  </a:lnTo>
                  <a:lnTo>
                    <a:pt x="1692" y="7894"/>
                  </a:lnTo>
                  <a:lnTo>
                    <a:pt x="2045" y="7190"/>
                  </a:lnTo>
                  <a:lnTo>
                    <a:pt x="2467" y="6485"/>
                  </a:lnTo>
                  <a:lnTo>
                    <a:pt x="2961" y="5921"/>
                  </a:lnTo>
                  <a:lnTo>
                    <a:pt x="3525" y="5357"/>
                  </a:lnTo>
                  <a:lnTo>
                    <a:pt x="4089" y="4864"/>
                  </a:lnTo>
                  <a:lnTo>
                    <a:pt x="4723" y="4370"/>
                  </a:lnTo>
                  <a:lnTo>
                    <a:pt x="5357" y="3947"/>
                  </a:lnTo>
                  <a:close/>
                  <a:moveTo>
                    <a:pt x="6696" y="3242"/>
                  </a:moveTo>
                  <a:lnTo>
                    <a:pt x="6626" y="3806"/>
                  </a:lnTo>
                  <a:lnTo>
                    <a:pt x="6626" y="4300"/>
                  </a:lnTo>
                  <a:lnTo>
                    <a:pt x="6555" y="5357"/>
                  </a:lnTo>
                  <a:lnTo>
                    <a:pt x="6485" y="5850"/>
                  </a:lnTo>
                  <a:lnTo>
                    <a:pt x="6415" y="6344"/>
                  </a:lnTo>
                  <a:lnTo>
                    <a:pt x="6203" y="6837"/>
                  </a:lnTo>
                  <a:lnTo>
                    <a:pt x="5921" y="7331"/>
                  </a:lnTo>
                  <a:lnTo>
                    <a:pt x="5569" y="7753"/>
                  </a:lnTo>
                  <a:lnTo>
                    <a:pt x="5075" y="8176"/>
                  </a:lnTo>
                  <a:lnTo>
                    <a:pt x="4652" y="8529"/>
                  </a:lnTo>
                  <a:lnTo>
                    <a:pt x="4089" y="8811"/>
                  </a:lnTo>
                  <a:lnTo>
                    <a:pt x="3031" y="9375"/>
                  </a:lnTo>
                  <a:lnTo>
                    <a:pt x="2045" y="10009"/>
                  </a:lnTo>
                  <a:lnTo>
                    <a:pt x="2256" y="9445"/>
                  </a:lnTo>
                  <a:lnTo>
                    <a:pt x="2538" y="9022"/>
                  </a:lnTo>
                  <a:lnTo>
                    <a:pt x="3243" y="8106"/>
                  </a:lnTo>
                  <a:lnTo>
                    <a:pt x="3948" y="7260"/>
                  </a:lnTo>
                  <a:lnTo>
                    <a:pt x="4723" y="6414"/>
                  </a:lnTo>
                  <a:lnTo>
                    <a:pt x="4934" y="6062"/>
                  </a:lnTo>
                  <a:lnTo>
                    <a:pt x="5216" y="5639"/>
                  </a:lnTo>
                  <a:lnTo>
                    <a:pt x="5639" y="4652"/>
                  </a:lnTo>
                  <a:lnTo>
                    <a:pt x="6203" y="3806"/>
                  </a:lnTo>
                  <a:lnTo>
                    <a:pt x="6415" y="3454"/>
                  </a:lnTo>
                  <a:lnTo>
                    <a:pt x="6696" y="3242"/>
                  </a:lnTo>
                  <a:close/>
                  <a:moveTo>
                    <a:pt x="9420" y="385"/>
                  </a:moveTo>
                  <a:lnTo>
                    <a:pt x="9163" y="705"/>
                  </a:lnTo>
                  <a:lnTo>
                    <a:pt x="8811" y="1057"/>
                  </a:lnTo>
                  <a:lnTo>
                    <a:pt x="8388" y="1410"/>
                  </a:lnTo>
                  <a:lnTo>
                    <a:pt x="7260" y="2115"/>
                  </a:lnTo>
                  <a:lnTo>
                    <a:pt x="5992" y="2820"/>
                  </a:lnTo>
                  <a:lnTo>
                    <a:pt x="4652" y="3595"/>
                  </a:lnTo>
                  <a:lnTo>
                    <a:pt x="3384" y="4300"/>
                  </a:lnTo>
                  <a:lnTo>
                    <a:pt x="2326" y="5005"/>
                  </a:lnTo>
                  <a:lnTo>
                    <a:pt x="1904" y="5357"/>
                  </a:lnTo>
                  <a:lnTo>
                    <a:pt x="1622" y="5709"/>
                  </a:lnTo>
                  <a:lnTo>
                    <a:pt x="1269" y="6203"/>
                  </a:lnTo>
                  <a:lnTo>
                    <a:pt x="917" y="6696"/>
                  </a:lnTo>
                  <a:lnTo>
                    <a:pt x="705" y="7190"/>
                  </a:lnTo>
                  <a:lnTo>
                    <a:pt x="494" y="7683"/>
                  </a:lnTo>
                  <a:lnTo>
                    <a:pt x="212" y="8811"/>
                  </a:lnTo>
                  <a:lnTo>
                    <a:pt x="1" y="9938"/>
                  </a:lnTo>
                  <a:lnTo>
                    <a:pt x="1" y="10502"/>
                  </a:lnTo>
                  <a:lnTo>
                    <a:pt x="71" y="11560"/>
                  </a:lnTo>
                  <a:lnTo>
                    <a:pt x="141" y="12053"/>
                  </a:lnTo>
                  <a:lnTo>
                    <a:pt x="282" y="12405"/>
                  </a:lnTo>
                  <a:lnTo>
                    <a:pt x="353" y="12476"/>
                  </a:lnTo>
                  <a:lnTo>
                    <a:pt x="423" y="12546"/>
                  </a:lnTo>
                  <a:lnTo>
                    <a:pt x="564" y="12476"/>
                  </a:lnTo>
                  <a:lnTo>
                    <a:pt x="705" y="12405"/>
                  </a:lnTo>
                  <a:lnTo>
                    <a:pt x="987" y="11982"/>
                  </a:lnTo>
                  <a:lnTo>
                    <a:pt x="1410" y="11630"/>
                  </a:lnTo>
                  <a:lnTo>
                    <a:pt x="2256" y="10996"/>
                  </a:lnTo>
                  <a:lnTo>
                    <a:pt x="3172" y="10432"/>
                  </a:lnTo>
                  <a:lnTo>
                    <a:pt x="4159" y="9938"/>
                  </a:lnTo>
                  <a:lnTo>
                    <a:pt x="5075" y="9445"/>
                  </a:lnTo>
                  <a:lnTo>
                    <a:pt x="5921" y="8811"/>
                  </a:lnTo>
                  <a:lnTo>
                    <a:pt x="6344" y="8458"/>
                  </a:lnTo>
                  <a:lnTo>
                    <a:pt x="6696" y="8106"/>
                  </a:lnTo>
                  <a:lnTo>
                    <a:pt x="6978" y="7683"/>
                  </a:lnTo>
                  <a:lnTo>
                    <a:pt x="7260" y="7190"/>
                  </a:lnTo>
                  <a:lnTo>
                    <a:pt x="7401" y="6696"/>
                  </a:lnTo>
                  <a:lnTo>
                    <a:pt x="7472" y="6203"/>
                  </a:lnTo>
                  <a:lnTo>
                    <a:pt x="7472" y="5709"/>
                  </a:lnTo>
                  <a:lnTo>
                    <a:pt x="7401" y="5216"/>
                  </a:lnTo>
                  <a:lnTo>
                    <a:pt x="7331" y="4300"/>
                  </a:lnTo>
                  <a:lnTo>
                    <a:pt x="7331" y="3806"/>
                  </a:lnTo>
                  <a:lnTo>
                    <a:pt x="7401" y="3313"/>
                  </a:lnTo>
                  <a:lnTo>
                    <a:pt x="7542" y="2890"/>
                  </a:lnTo>
                  <a:lnTo>
                    <a:pt x="7824" y="2538"/>
                  </a:lnTo>
                  <a:lnTo>
                    <a:pt x="8459" y="1762"/>
                  </a:lnTo>
                  <a:lnTo>
                    <a:pt x="8811" y="1410"/>
                  </a:lnTo>
                  <a:lnTo>
                    <a:pt x="9163" y="987"/>
                  </a:lnTo>
                  <a:lnTo>
                    <a:pt x="9375" y="564"/>
                  </a:lnTo>
                  <a:lnTo>
                    <a:pt x="9420" y="385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7" name="Google Shape;307;p6"/>
            <p:cNvSpPr/>
            <p:nvPr/>
          </p:nvSpPr>
          <p:spPr>
            <a:xfrm>
              <a:off x="924150" y="1106825"/>
              <a:ext cx="244950" cy="345400"/>
            </a:xfrm>
            <a:custGeom>
              <a:rect b="b" l="l" r="r" t="t"/>
              <a:pathLst>
                <a:path extrusionOk="0" h="13816" w="9798">
                  <a:moveTo>
                    <a:pt x="6203" y="4159"/>
                  </a:moveTo>
                  <a:lnTo>
                    <a:pt x="6414" y="4230"/>
                  </a:lnTo>
                  <a:lnTo>
                    <a:pt x="6485" y="4371"/>
                  </a:lnTo>
                  <a:lnTo>
                    <a:pt x="6485" y="4512"/>
                  </a:lnTo>
                  <a:lnTo>
                    <a:pt x="6414" y="4582"/>
                  </a:lnTo>
                  <a:lnTo>
                    <a:pt x="6273" y="4582"/>
                  </a:lnTo>
                  <a:lnTo>
                    <a:pt x="5921" y="4512"/>
                  </a:lnTo>
                  <a:lnTo>
                    <a:pt x="5850" y="4441"/>
                  </a:lnTo>
                  <a:lnTo>
                    <a:pt x="5850" y="4371"/>
                  </a:lnTo>
                  <a:lnTo>
                    <a:pt x="5921" y="4230"/>
                  </a:lnTo>
                  <a:lnTo>
                    <a:pt x="6062" y="4159"/>
                  </a:lnTo>
                  <a:close/>
                  <a:moveTo>
                    <a:pt x="5709" y="5569"/>
                  </a:moveTo>
                  <a:lnTo>
                    <a:pt x="5004" y="6697"/>
                  </a:lnTo>
                  <a:lnTo>
                    <a:pt x="4088" y="7684"/>
                  </a:lnTo>
                  <a:lnTo>
                    <a:pt x="4440" y="7049"/>
                  </a:lnTo>
                  <a:lnTo>
                    <a:pt x="4793" y="6485"/>
                  </a:lnTo>
                  <a:lnTo>
                    <a:pt x="5216" y="5992"/>
                  </a:lnTo>
                  <a:lnTo>
                    <a:pt x="5709" y="5569"/>
                  </a:lnTo>
                  <a:close/>
                  <a:moveTo>
                    <a:pt x="6414" y="5992"/>
                  </a:moveTo>
                  <a:lnTo>
                    <a:pt x="6837" y="6274"/>
                  </a:lnTo>
                  <a:lnTo>
                    <a:pt x="6766" y="6838"/>
                  </a:lnTo>
                  <a:lnTo>
                    <a:pt x="6625" y="7402"/>
                  </a:lnTo>
                  <a:lnTo>
                    <a:pt x="6344" y="7895"/>
                  </a:lnTo>
                  <a:lnTo>
                    <a:pt x="6062" y="8388"/>
                  </a:lnTo>
                  <a:lnTo>
                    <a:pt x="6062" y="7825"/>
                  </a:lnTo>
                  <a:lnTo>
                    <a:pt x="6132" y="7190"/>
                  </a:lnTo>
                  <a:lnTo>
                    <a:pt x="6203" y="6556"/>
                  </a:lnTo>
                  <a:lnTo>
                    <a:pt x="6414" y="5992"/>
                  </a:lnTo>
                  <a:close/>
                  <a:moveTo>
                    <a:pt x="5568" y="5076"/>
                  </a:moveTo>
                  <a:lnTo>
                    <a:pt x="5075" y="5287"/>
                  </a:lnTo>
                  <a:lnTo>
                    <a:pt x="4652" y="5569"/>
                  </a:lnTo>
                  <a:lnTo>
                    <a:pt x="4229" y="5921"/>
                  </a:lnTo>
                  <a:lnTo>
                    <a:pt x="3947" y="6344"/>
                  </a:lnTo>
                  <a:lnTo>
                    <a:pt x="3383" y="7190"/>
                  </a:lnTo>
                  <a:lnTo>
                    <a:pt x="2819" y="8036"/>
                  </a:lnTo>
                  <a:lnTo>
                    <a:pt x="2678" y="8600"/>
                  </a:lnTo>
                  <a:lnTo>
                    <a:pt x="2608" y="8811"/>
                  </a:lnTo>
                  <a:lnTo>
                    <a:pt x="2467" y="8952"/>
                  </a:lnTo>
                  <a:lnTo>
                    <a:pt x="2326" y="9093"/>
                  </a:lnTo>
                  <a:lnTo>
                    <a:pt x="2115" y="9234"/>
                  </a:lnTo>
                  <a:lnTo>
                    <a:pt x="1551" y="9305"/>
                  </a:lnTo>
                  <a:lnTo>
                    <a:pt x="1269" y="9305"/>
                  </a:lnTo>
                  <a:lnTo>
                    <a:pt x="1057" y="9234"/>
                  </a:lnTo>
                  <a:lnTo>
                    <a:pt x="916" y="9093"/>
                  </a:lnTo>
                  <a:lnTo>
                    <a:pt x="775" y="8952"/>
                  </a:lnTo>
                  <a:lnTo>
                    <a:pt x="705" y="8741"/>
                  </a:lnTo>
                  <a:lnTo>
                    <a:pt x="705" y="8529"/>
                  </a:lnTo>
                  <a:lnTo>
                    <a:pt x="705" y="8247"/>
                  </a:lnTo>
                  <a:lnTo>
                    <a:pt x="846" y="7966"/>
                  </a:lnTo>
                  <a:lnTo>
                    <a:pt x="1128" y="7402"/>
                  </a:lnTo>
                  <a:lnTo>
                    <a:pt x="1551" y="6767"/>
                  </a:lnTo>
                  <a:lnTo>
                    <a:pt x="2115" y="6274"/>
                  </a:lnTo>
                  <a:lnTo>
                    <a:pt x="2749" y="5851"/>
                  </a:lnTo>
                  <a:lnTo>
                    <a:pt x="3454" y="5499"/>
                  </a:lnTo>
                  <a:lnTo>
                    <a:pt x="4159" y="5217"/>
                  </a:lnTo>
                  <a:lnTo>
                    <a:pt x="4863" y="5076"/>
                  </a:lnTo>
                  <a:close/>
                  <a:moveTo>
                    <a:pt x="5709" y="7120"/>
                  </a:moveTo>
                  <a:lnTo>
                    <a:pt x="5427" y="8247"/>
                  </a:lnTo>
                  <a:lnTo>
                    <a:pt x="5286" y="9446"/>
                  </a:lnTo>
                  <a:lnTo>
                    <a:pt x="4863" y="9869"/>
                  </a:lnTo>
                  <a:lnTo>
                    <a:pt x="4511" y="10080"/>
                  </a:lnTo>
                  <a:lnTo>
                    <a:pt x="4229" y="10292"/>
                  </a:lnTo>
                  <a:lnTo>
                    <a:pt x="3947" y="10362"/>
                  </a:lnTo>
                  <a:lnTo>
                    <a:pt x="3665" y="10362"/>
                  </a:lnTo>
                  <a:lnTo>
                    <a:pt x="3595" y="10292"/>
                  </a:lnTo>
                  <a:lnTo>
                    <a:pt x="3524" y="10151"/>
                  </a:lnTo>
                  <a:lnTo>
                    <a:pt x="3383" y="9798"/>
                  </a:lnTo>
                  <a:lnTo>
                    <a:pt x="3454" y="9516"/>
                  </a:lnTo>
                  <a:lnTo>
                    <a:pt x="3665" y="9164"/>
                  </a:lnTo>
                  <a:lnTo>
                    <a:pt x="4370" y="8388"/>
                  </a:lnTo>
                  <a:lnTo>
                    <a:pt x="5216" y="7684"/>
                  </a:lnTo>
                  <a:lnTo>
                    <a:pt x="5709" y="7120"/>
                  </a:lnTo>
                  <a:close/>
                  <a:moveTo>
                    <a:pt x="7894" y="6274"/>
                  </a:moveTo>
                  <a:lnTo>
                    <a:pt x="8388" y="7613"/>
                  </a:lnTo>
                  <a:lnTo>
                    <a:pt x="8670" y="8459"/>
                  </a:lnTo>
                  <a:lnTo>
                    <a:pt x="8810" y="9375"/>
                  </a:lnTo>
                  <a:lnTo>
                    <a:pt x="8881" y="9798"/>
                  </a:lnTo>
                  <a:lnTo>
                    <a:pt x="8881" y="10151"/>
                  </a:lnTo>
                  <a:lnTo>
                    <a:pt x="8810" y="10503"/>
                  </a:lnTo>
                  <a:lnTo>
                    <a:pt x="8670" y="10855"/>
                  </a:lnTo>
                  <a:lnTo>
                    <a:pt x="8529" y="11067"/>
                  </a:lnTo>
                  <a:lnTo>
                    <a:pt x="8247" y="11278"/>
                  </a:lnTo>
                  <a:lnTo>
                    <a:pt x="7894" y="11349"/>
                  </a:lnTo>
                  <a:lnTo>
                    <a:pt x="7471" y="11349"/>
                  </a:lnTo>
                  <a:lnTo>
                    <a:pt x="6978" y="11278"/>
                  </a:lnTo>
                  <a:lnTo>
                    <a:pt x="6625" y="11067"/>
                  </a:lnTo>
                  <a:lnTo>
                    <a:pt x="6414" y="10855"/>
                  </a:lnTo>
                  <a:lnTo>
                    <a:pt x="6344" y="10644"/>
                  </a:lnTo>
                  <a:lnTo>
                    <a:pt x="6273" y="10292"/>
                  </a:lnTo>
                  <a:lnTo>
                    <a:pt x="6344" y="10010"/>
                  </a:lnTo>
                  <a:lnTo>
                    <a:pt x="6625" y="9234"/>
                  </a:lnTo>
                  <a:lnTo>
                    <a:pt x="6978" y="8459"/>
                  </a:lnTo>
                  <a:lnTo>
                    <a:pt x="7401" y="7613"/>
                  </a:lnTo>
                  <a:lnTo>
                    <a:pt x="7753" y="6908"/>
                  </a:lnTo>
                  <a:lnTo>
                    <a:pt x="7894" y="6556"/>
                  </a:lnTo>
                  <a:lnTo>
                    <a:pt x="7894" y="6274"/>
                  </a:lnTo>
                  <a:close/>
                  <a:moveTo>
                    <a:pt x="7189" y="1"/>
                  </a:moveTo>
                  <a:lnTo>
                    <a:pt x="6978" y="71"/>
                  </a:lnTo>
                  <a:lnTo>
                    <a:pt x="6696" y="353"/>
                  </a:lnTo>
                  <a:lnTo>
                    <a:pt x="6485" y="494"/>
                  </a:lnTo>
                  <a:lnTo>
                    <a:pt x="6344" y="706"/>
                  </a:lnTo>
                  <a:lnTo>
                    <a:pt x="6203" y="1199"/>
                  </a:lnTo>
                  <a:lnTo>
                    <a:pt x="6132" y="1692"/>
                  </a:lnTo>
                  <a:lnTo>
                    <a:pt x="6062" y="2256"/>
                  </a:lnTo>
                  <a:lnTo>
                    <a:pt x="5921" y="2891"/>
                  </a:lnTo>
                  <a:lnTo>
                    <a:pt x="5780" y="3384"/>
                  </a:lnTo>
                  <a:lnTo>
                    <a:pt x="5568" y="3877"/>
                  </a:lnTo>
                  <a:lnTo>
                    <a:pt x="5357" y="4089"/>
                  </a:lnTo>
                  <a:lnTo>
                    <a:pt x="5145" y="4300"/>
                  </a:lnTo>
                  <a:lnTo>
                    <a:pt x="4581" y="4582"/>
                  </a:lnTo>
                  <a:lnTo>
                    <a:pt x="4018" y="4864"/>
                  </a:lnTo>
                  <a:lnTo>
                    <a:pt x="2819" y="5217"/>
                  </a:lnTo>
                  <a:lnTo>
                    <a:pt x="2255" y="5428"/>
                  </a:lnTo>
                  <a:lnTo>
                    <a:pt x="1692" y="5710"/>
                  </a:lnTo>
                  <a:lnTo>
                    <a:pt x="1128" y="6062"/>
                  </a:lnTo>
                  <a:lnTo>
                    <a:pt x="634" y="6626"/>
                  </a:lnTo>
                  <a:lnTo>
                    <a:pt x="282" y="7190"/>
                  </a:lnTo>
                  <a:lnTo>
                    <a:pt x="71" y="7825"/>
                  </a:lnTo>
                  <a:lnTo>
                    <a:pt x="0" y="8459"/>
                  </a:lnTo>
                  <a:lnTo>
                    <a:pt x="0" y="9093"/>
                  </a:lnTo>
                  <a:lnTo>
                    <a:pt x="71" y="9375"/>
                  </a:lnTo>
                  <a:lnTo>
                    <a:pt x="211" y="9587"/>
                  </a:lnTo>
                  <a:lnTo>
                    <a:pt x="352" y="9869"/>
                  </a:lnTo>
                  <a:lnTo>
                    <a:pt x="564" y="10010"/>
                  </a:lnTo>
                  <a:lnTo>
                    <a:pt x="846" y="10151"/>
                  </a:lnTo>
                  <a:lnTo>
                    <a:pt x="1128" y="10221"/>
                  </a:lnTo>
                  <a:lnTo>
                    <a:pt x="1903" y="10221"/>
                  </a:lnTo>
                  <a:lnTo>
                    <a:pt x="1339" y="10644"/>
                  </a:lnTo>
                  <a:lnTo>
                    <a:pt x="916" y="10926"/>
                  </a:lnTo>
                  <a:lnTo>
                    <a:pt x="564" y="11278"/>
                  </a:lnTo>
                  <a:lnTo>
                    <a:pt x="282" y="11701"/>
                  </a:lnTo>
                  <a:lnTo>
                    <a:pt x="141" y="12054"/>
                  </a:lnTo>
                  <a:lnTo>
                    <a:pt x="141" y="12195"/>
                  </a:lnTo>
                  <a:lnTo>
                    <a:pt x="211" y="12406"/>
                  </a:lnTo>
                  <a:lnTo>
                    <a:pt x="282" y="12547"/>
                  </a:lnTo>
                  <a:lnTo>
                    <a:pt x="493" y="12758"/>
                  </a:lnTo>
                  <a:lnTo>
                    <a:pt x="775" y="12899"/>
                  </a:lnTo>
                  <a:lnTo>
                    <a:pt x="1057" y="12970"/>
                  </a:lnTo>
                  <a:lnTo>
                    <a:pt x="1269" y="12899"/>
                  </a:lnTo>
                  <a:lnTo>
                    <a:pt x="1410" y="12829"/>
                  </a:lnTo>
                  <a:lnTo>
                    <a:pt x="1551" y="12688"/>
                  </a:lnTo>
                  <a:lnTo>
                    <a:pt x="1692" y="12547"/>
                  </a:lnTo>
                  <a:lnTo>
                    <a:pt x="1903" y="12054"/>
                  </a:lnTo>
                  <a:lnTo>
                    <a:pt x="2044" y="11560"/>
                  </a:lnTo>
                  <a:lnTo>
                    <a:pt x="2115" y="10996"/>
                  </a:lnTo>
                  <a:lnTo>
                    <a:pt x="2185" y="10573"/>
                  </a:lnTo>
                  <a:lnTo>
                    <a:pt x="2326" y="10292"/>
                  </a:lnTo>
                  <a:lnTo>
                    <a:pt x="2467" y="10714"/>
                  </a:lnTo>
                  <a:lnTo>
                    <a:pt x="2678" y="11067"/>
                  </a:lnTo>
                  <a:lnTo>
                    <a:pt x="3031" y="11278"/>
                  </a:lnTo>
                  <a:lnTo>
                    <a:pt x="3313" y="11490"/>
                  </a:lnTo>
                  <a:lnTo>
                    <a:pt x="4088" y="11490"/>
                  </a:lnTo>
                  <a:lnTo>
                    <a:pt x="4511" y="11419"/>
                  </a:lnTo>
                  <a:lnTo>
                    <a:pt x="4863" y="11208"/>
                  </a:lnTo>
                  <a:lnTo>
                    <a:pt x="4581" y="11772"/>
                  </a:lnTo>
                  <a:lnTo>
                    <a:pt x="4300" y="12265"/>
                  </a:lnTo>
                  <a:lnTo>
                    <a:pt x="4018" y="12829"/>
                  </a:lnTo>
                  <a:lnTo>
                    <a:pt x="3947" y="13393"/>
                  </a:lnTo>
                  <a:lnTo>
                    <a:pt x="3947" y="13534"/>
                  </a:lnTo>
                  <a:lnTo>
                    <a:pt x="4018" y="13675"/>
                  </a:lnTo>
                  <a:lnTo>
                    <a:pt x="4159" y="13816"/>
                  </a:lnTo>
                  <a:lnTo>
                    <a:pt x="4370" y="13816"/>
                  </a:lnTo>
                  <a:lnTo>
                    <a:pt x="4722" y="13675"/>
                  </a:lnTo>
                  <a:lnTo>
                    <a:pt x="5145" y="13534"/>
                  </a:lnTo>
                  <a:lnTo>
                    <a:pt x="5357" y="13322"/>
                  </a:lnTo>
                  <a:lnTo>
                    <a:pt x="5498" y="13040"/>
                  </a:lnTo>
                  <a:lnTo>
                    <a:pt x="5568" y="12688"/>
                  </a:lnTo>
                  <a:lnTo>
                    <a:pt x="5568" y="12336"/>
                  </a:lnTo>
                  <a:lnTo>
                    <a:pt x="5427" y="11631"/>
                  </a:lnTo>
                  <a:lnTo>
                    <a:pt x="5427" y="11278"/>
                  </a:lnTo>
                  <a:lnTo>
                    <a:pt x="5498" y="10996"/>
                  </a:lnTo>
                  <a:lnTo>
                    <a:pt x="5709" y="11419"/>
                  </a:lnTo>
                  <a:lnTo>
                    <a:pt x="6062" y="11772"/>
                  </a:lnTo>
                  <a:lnTo>
                    <a:pt x="6485" y="12054"/>
                  </a:lnTo>
                  <a:lnTo>
                    <a:pt x="6978" y="12265"/>
                  </a:lnTo>
                  <a:lnTo>
                    <a:pt x="7471" y="12336"/>
                  </a:lnTo>
                  <a:lnTo>
                    <a:pt x="8035" y="12336"/>
                  </a:lnTo>
                  <a:lnTo>
                    <a:pt x="8529" y="12265"/>
                  </a:lnTo>
                  <a:lnTo>
                    <a:pt x="8951" y="12054"/>
                  </a:lnTo>
                  <a:lnTo>
                    <a:pt x="9374" y="11701"/>
                  </a:lnTo>
                  <a:lnTo>
                    <a:pt x="9656" y="11278"/>
                  </a:lnTo>
                  <a:lnTo>
                    <a:pt x="9797" y="10855"/>
                  </a:lnTo>
                  <a:lnTo>
                    <a:pt x="9797" y="10362"/>
                  </a:lnTo>
                  <a:lnTo>
                    <a:pt x="9797" y="9869"/>
                  </a:lnTo>
                  <a:lnTo>
                    <a:pt x="9656" y="9375"/>
                  </a:lnTo>
                  <a:lnTo>
                    <a:pt x="9445" y="8318"/>
                  </a:lnTo>
                  <a:lnTo>
                    <a:pt x="9092" y="6979"/>
                  </a:lnTo>
                  <a:lnTo>
                    <a:pt x="8881" y="6274"/>
                  </a:lnTo>
                  <a:lnTo>
                    <a:pt x="8599" y="5499"/>
                  </a:lnTo>
                  <a:lnTo>
                    <a:pt x="8247" y="4794"/>
                  </a:lnTo>
                  <a:lnTo>
                    <a:pt x="7894" y="4159"/>
                  </a:lnTo>
                  <a:lnTo>
                    <a:pt x="7401" y="3595"/>
                  </a:lnTo>
                  <a:lnTo>
                    <a:pt x="7119" y="3384"/>
                  </a:lnTo>
                  <a:lnTo>
                    <a:pt x="6837" y="3243"/>
                  </a:lnTo>
                  <a:lnTo>
                    <a:pt x="7119" y="2820"/>
                  </a:lnTo>
                  <a:lnTo>
                    <a:pt x="7330" y="2256"/>
                  </a:lnTo>
                  <a:lnTo>
                    <a:pt x="7542" y="1622"/>
                  </a:lnTo>
                  <a:lnTo>
                    <a:pt x="7612" y="988"/>
                  </a:lnTo>
                  <a:lnTo>
                    <a:pt x="7612" y="424"/>
                  </a:lnTo>
                  <a:lnTo>
                    <a:pt x="7612" y="212"/>
                  </a:lnTo>
                  <a:lnTo>
                    <a:pt x="7471" y="71"/>
                  </a:lnTo>
                  <a:lnTo>
                    <a:pt x="7330" y="1"/>
                  </a:lnTo>
                  <a:close/>
                </a:path>
              </a:pathLst>
            </a:custGeom>
            <a:solidFill>
              <a:srgbClr val="EDDC7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8" name="Google Shape;308;p6"/>
            <p:cNvSpPr/>
            <p:nvPr/>
          </p:nvSpPr>
          <p:spPr>
            <a:xfrm>
              <a:off x="1750550" y="2135900"/>
              <a:ext cx="260825" cy="227350"/>
            </a:xfrm>
            <a:custGeom>
              <a:rect b="b" l="l" r="r" t="t"/>
              <a:pathLst>
                <a:path extrusionOk="0" h="9094" w="10433">
                  <a:moveTo>
                    <a:pt x="7049" y="1199"/>
                  </a:moveTo>
                  <a:lnTo>
                    <a:pt x="7472" y="1340"/>
                  </a:lnTo>
                  <a:lnTo>
                    <a:pt x="7895" y="1481"/>
                  </a:lnTo>
                  <a:lnTo>
                    <a:pt x="8247" y="1692"/>
                  </a:lnTo>
                  <a:lnTo>
                    <a:pt x="8529" y="2045"/>
                  </a:lnTo>
                  <a:lnTo>
                    <a:pt x="8670" y="2397"/>
                  </a:lnTo>
                  <a:lnTo>
                    <a:pt x="8811" y="2820"/>
                  </a:lnTo>
                  <a:lnTo>
                    <a:pt x="8600" y="2397"/>
                  </a:lnTo>
                  <a:lnTo>
                    <a:pt x="8318" y="2115"/>
                  </a:lnTo>
                  <a:lnTo>
                    <a:pt x="8106" y="1904"/>
                  </a:lnTo>
                  <a:lnTo>
                    <a:pt x="7895" y="1833"/>
                  </a:lnTo>
                  <a:lnTo>
                    <a:pt x="7684" y="1833"/>
                  </a:lnTo>
                  <a:lnTo>
                    <a:pt x="7402" y="1904"/>
                  </a:lnTo>
                  <a:lnTo>
                    <a:pt x="6908" y="1904"/>
                  </a:lnTo>
                  <a:lnTo>
                    <a:pt x="6767" y="1974"/>
                  </a:lnTo>
                  <a:lnTo>
                    <a:pt x="6062" y="2186"/>
                  </a:lnTo>
                  <a:lnTo>
                    <a:pt x="5287" y="2397"/>
                  </a:lnTo>
                  <a:lnTo>
                    <a:pt x="4794" y="2538"/>
                  </a:lnTo>
                  <a:lnTo>
                    <a:pt x="4512" y="2468"/>
                  </a:lnTo>
                  <a:lnTo>
                    <a:pt x="4441" y="2397"/>
                  </a:lnTo>
                  <a:lnTo>
                    <a:pt x="4441" y="2327"/>
                  </a:lnTo>
                  <a:lnTo>
                    <a:pt x="4653" y="2115"/>
                  </a:lnTo>
                  <a:lnTo>
                    <a:pt x="4935" y="1904"/>
                  </a:lnTo>
                  <a:lnTo>
                    <a:pt x="5640" y="1481"/>
                  </a:lnTo>
                  <a:lnTo>
                    <a:pt x="6203" y="1199"/>
                  </a:lnTo>
                  <a:close/>
                  <a:moveTo>
                    <a:pt x="6485" y="3525"/>
                  </a:moveTo>
                  <a:lnTo>
                    <a:pt x="6626" y="3666"/>
                  </a:lnTo>
                  <a:lnTo>
                    <a:pt x="6697" y="3877"/>
                  </a:lnTo>
                  <a:lnTo>
                    <a:pt x="6697" y="4018"/>
                  </a:lnTo>
                  <a:lnTo>
                    <a:pt x="6697" y="4159"/>
                  </a:lnTo>
                  <a:lnTo>
                    <a:pt x="6556" y="4582"/>
                  </a:lnTo>
                  <a:lnTo>
                    <a:pt x="6274" y="4864"/>
                  </a:lnTo>
                  <a:lnTo>
                    <a:pt x="5992" y="5146"/>
                  </a:lnTo>
                  <a:lnTo>
                    <a:pt x="5710" y="5357"/>
                  </a:lnTo>
                  <a:lnTo>
                    <a:pt x="5428" y="5428"/>
                  </a:lnTo>
                  <a:lnTo>
                    <a:pt x="5287" y="5357"/>
                  </a:lnTo>
                  <a:lnTo>
                    <a:pt x="5146" y="5287"/>
                  </a:lnTo>
                  <a:lnTo>
                    <a:pt x="5076" y="5005"/>
                  </a:lnTo>
                  <a:lnTo>
                    <a:pt x="5076" y="4723"/>
                  </a:lnTo>
                  <a:lnTo>
                    <a:pt x="5287" y="4512"/>
                  </a:lnTo>
                  <a:lnTo>
                    <a:pt x="5499" y="4300"/>
                  </a:lnTo>
                  <a:lnTo>
                    <a:pt x="5358" y="4512"/>
                  </a:lnTo>
                  <a:lnTo>
                    <a:pt x="5217" y="4794"/>
                  </a:lnTo>
                  <a:lnTo>
                    <a:pt x="5287" y="5005"/>
                  </a:lnTo>
                  <a:lnTo>
                    <a:pt x="5358" y="5217"/>
                  </a:lnTo>
                  <a:lnTo>
                    <a:pt x="5569" y="5217"/>
                  </a:lnTo>
                  <a:lnTo>
                    <a:pt x="5710" y="5076"/>
                  </a:lnTo>
                  <a:lnTo>
                    <a:pt x="6062" y="4512"/>
                  </a:lnTo>
                  <a:lnTo>
                    <a:pt x="6344" y="3948"/>
                  </a:lnTo>
                  <a:lnTo>
                    <a:pt x="6485" y="3525"/>
                  </a:lnTo>
                  <a:close/>
                  <a:moveTo>
                    <a:pt x="9164" y="5076"/>
                  </a:moveTo>
                  <a:lnTo>
                    <a:pt x="9093" y="5569"/>
                  </a:lnTo>
                  <a:lnTo>
                    <a:pt x="8952" y="5992"/>
                  </a:lnTo>
                  <a:lnTo>
                    <a:pt x="8741" y="6415"/>
                  </a:lnTo>
                  <a:lnTo>
                    <a:pt x="8459" y="6767"/>
                  </a:lnTo>
                  <a:lnTo>
                    <a:pt x="7965" y="7190"/>
                  </a:lnTo>
                  <a:lnTo>
                    <a:pt x="7402" y="7542"/>
                  </a:lnTo>
                  <a:lnTo>
                    <a:pt x="6838" y="7683"/>
                  </a:lnTo>
                  <a:lnTo>
                    <a:pt x="6485" y="7754"/>
                  </a:lnTo>
                  <a:lnTo>
                    <a:pt x="6203" y="7683"/>
                  </a:lnTo>
                  <a:lnTo>
                    <a:pt x="6838" y="6979"/>
                  </a:lnTo>
                  <a:lnTo>
                    <a:pt x="7543" y="6274"/>
                  </a:lnTo>
                  <a:lnTo>
                    <a:pt x="8388" y="5639"/>
                  </a:lnTo>
                  <a:lnTo>
                    <a:pt x="9164" y="5076"/>
                  </a:lnTo>
                  <a:close/>
                  <a:moveTo>
                    <a:pt x="4089" y="3031"/>
                  </a:moveTo>
                  <a:lnTo>
                    <a:pt x="4089" y="3313"/>
                  </a:lnTo>
                  <a:lnTo>
                    <a:pt x="4018" y="3595"/>
                  </a:lnTo>
                  <a:lnTo>
                    <a:pt x="3736" y="4230"/>
                  </a:lnTo>
                  <a:lnTo>
                    <a:pt x="3384" y="4935"/>
                  </a:lnTo>
                  <a:lnTo>
                    <a:pt x="2961" y="5710"/>
                  </a:lnTo>
                  <a:lnTo>
                    <a:pt x="2891" y="6062"/>
                  </a:lnTo>
                  <a:lnTo>
                    <a:pt x="2750" y="6415"/>
                  </a:lnTo>
                  <a:lnTo>
                    <a:pt x="2820" y="6697"/>
                  </a:lnTo>
                  <a:lnTo>
                    <a:pt x="2891" y="6979"/>
                  </a:lnTo>
                  <a:lnTo>
                    <a:pt x="3102" y="7190"/>
                  </a:lnTo>
                  <a:lnTo>
                    <a:pt x="3455" y="7331"/>
                  </a:lnTo>
                  <a:lnTo>
                    <a:pt x="3948" y="7402"/>
                  </a:lnTo>
                  <a:lnTo>
                    <a:pt x="4653" y="7472"/>
                  </a:lnTo>
                  <a:lnTo>
                    <a:pt x="3877" y="7895"/>
                  </a:lnTo>
                  <a:lnTo>
                    <a:pt x="3243" y="8036"/>
                  </a:lnTo>
                  <a:lnTo>
                    <a:pt x="2679" y="8106"/>
                  </a:lnTo>
                  <a:lnTo>
                    <a:pt x="2256" y="8036"/>
                  </a:lnTo>
                  <a:lnTo>
                    <a:pt x="1904" y="7824"/>
                  </a:lnTo>
                  <a:lnTo>
                    <a:pt x="1692" y="7542"/>
                  </a:lnTo>
                  <a:lnTo>
                    <a:pt x="1551" y="7190"/>
                  </a:lnTo>
                  <a:lnTo>
                    <a:pt x="1481" y="6767"/>
                  </a:lnTo>
                  <a:lnTo>
                    <a:pt x="1551" y="6344"/>
                  </a:lnTo>
                  <a:lnTo>
                    <a:pt x="1692" y="5851"/>
                  </a:lnTo>
                  <a:lnTo>
                    <a:pt x="1833" y="5357"/>
                  </a:lnTo>
                  <a:lnTo>
                    <a:pt x="2115" y="4864"/>
                  </a:lnTo>
                  <a:lnTo>
                    <a:pt x="2397" y="4441"/>
                  </a:lnTo>
                  <a:lnTo>
                    <a:pt x="2750" y="4018"/>
                  </a:lnTo>
                  <a:lnTo>
                    <a:pt x="3173" y="3595"/>
                  </a:lnTo>
                  <a:lnTo>
                    <a:pt x="3595" y="3313"/>
                  </a:lnTo>
                  <a:lnTo>
                    <a:pt x="4089" y="3031"/>
                  </a:lnTo>
                  <a:close/>
                  <a:moveTo>
                    <a:pt x="6697" y="1"/>
                  </a:moveTo>
                  <a:lnTo>
                    <a:pt x="6203" y="71"/>
                  </a:lnTo>
                  <a:lnTo>
                    <a:pt x="5780" y="142"/>
                  </a:lnTo>
                  <a:lnTo>
                    <a:pt x="5358" y="353"/>
                  </a:lnTo>
                  <a:lnTo>
                    <a:pt x="4935" y="635"/>
                  </a:lnTo>
                  <a:lnTo>
                    <a:pt x="4723" y="776"/>
                  </a:lnTo>
                  <a:lnTo>
                    <a:pt x="4582" y="987"/>
                  </a:lnTo>
                  <a:lnTo>
                    <a:pt x="4371" y="1410"/>
                  </a:lnTo>
                  <a:lnTo>
                    <a:pt x="4159" y="1833"/>
                  </a:lnTo>
                  <a:lnTo>
                    <a:pt x="4089" y="2045"/>
                  </a:lnTo>
                  <a:lnTo>
                    <a:pt x="3948" y="2186"/>
                  </a:lnTo>
                  <a:lnTo>
                    <a:pt x="3595" y="2468"/>
                  </a:lnTo>
                  <a:lnTo>
                    <a:pt x="3173" y="2679"/>
                  </a:lnTo>
                  <a:lnTo>
                    <a:pt x="2679" y="2820"/>
                  </a:lnTo>
                  <a:lnTo>
                    <a:pt x="2186" y="3172"/>
                  </a:lnTo>
                  <a:lnTo>
                    <a:pt x="1410" y="3807"/>
                  </a:lnTo>
                  <a:lnTo>
                    <a:pt x="988" y="4230"/>
                  </a:lnTo>
                  <a:lnTo>
                    <a:pt x="706" y="4582"/>
                  </a:lnTo>
                  <a:lnTo>
                    <a:pt x="424" y="5076"/>
                  </a:lnTo>
                  <a:lnTo>
                    <a:pt x="212" y="5498"/>
                  </a:lnTo>
                  <a:lnTo>
                    <a:pt x="71" y="5992"/>
                  </a:lnTo>
                  <a:lnTo>
                    <a:pt x="1" y="6556"/>
                  </a:lnTo>
                  <a:lnTo>
                    <a:pt x="71" y="7261"/>
                  </a:lnTo>
                  <a:lnTo>
                    <a:pt x="212" y="7754"/>
                  </a:lnTo>
                  <a:lnTo>
                    <a:pt x="424" y="8177"/>
                  </a:lnTo>
                  <a:lnTo>
                    <a:pt x="635" y="8529"/>
                  </a:lnTo>
                  <a:lnTo>
                    <a:pt x="917" y="8811"/>
                  </a:lnTo>
                  <a:lnTo>
                    <a:pt x="1270" y="8952"/>
                  </a:lnTo>
                  <a:lnTo>
                    <a:pt x="1692" y="9023"/>
                  </a:lnTo>
                  <a:lnTo>
                    <a:pt x="2045" y="9093"/>
                  </a:lnTo>
                  <a:lnTo>
                    <a:pt x="2961" y="9023"/>
                  </a:lnTo>
                  <a:lnTo>
                    <a:pt x="3877" y="8811"/>
                  </a:lnTo>
                  <a:lnTo>
                    <a:pt x="5640" y="8388"/>
                  </a:lnTo>
                  <a:lnTo>
                    <a:pt x="6485" y="8388"/>
                  </a:lnTo>
                  <a:lnTo>
                    <a:pt x="7261" y="8459"/>
                  </a:lnTo>
                  <a:lnTo>
                    <a:pt x="7613" y="8529"/>
                  </a:lnTo>
                  <a:lnTo>
                    <a:pt x="8036" y="8459"/>
                  </a:lnTo>
                  <a:lnTo>
                    <a:pt x="8529" y="8247"/>
                  </a:lnTo>
                  <a:lnTo>
                    <a:pt x="9023" y="7965"/>
                  </a:lnTo>
                  <a:lnTo>
                    <a:pt x="9446" y="7472"/>
                  </a:lnTo>
                  <a:lnTo>
                    <a:pt x="9798" y="6979"/>
                  </a:lnTo>
                  <a:lnTo>
                    <a:pt x="10150" y="6415"/>
                  </a:lnTo>
                  <a:lnTo>
                    <a:pt x="10362" y="5851"/>
                  </a:lnTo>
                  <a:lnTo>
                    <a:pt x="10432" y="5217"/>
                  </a:lnTo>
                  <a:lnTo>
                    <a:pt x="10432" y="4582"/>
                  </a:lnTo>
                  <a:lnTo>
                    <a:pt x="10362" y="4018"/>
                  </a:lnTo>
                  <a:lnTo>
                    <a:pt x="10080" y="3384"/>
                  </a:lnTo>
                  <a:lnTo>
                    <a:pt x="10150" y="2891"/>
                  </a:lnTo>
                  <a:lnTo>
                    <a:pt x="10080" y="2468"/>
                  </a:lnTo>
                  <a:lnTo>
                    <a:pt x="10009" y="1974"/>
                  </a:lnTo>
                  <a:lnTo>
                    <a:pt x="9798" y="1622"/>
                  </a:lnTo>
                  <a:lnTo>
                    <a:pt x="9516" y="1199"/>
                  </a:lnTo>
                  <a:lnTo>
                    <a:pt x="9234" y="917"/>
                  </a:lnTo>
                  <a:lnTo>
                    <a:pt x="8882" y="635"/>
                  </a:lnTo>
                  <a:lnTo>
                    <a:pt x="8459" y="424"/>
                  </a:lnTo>
                  <a:lnTo>
                    <a:pt x="8036" y="212"/>
                  </a:lnTo>
                  <a:lnTo>
                    <a:pt x="7613" y="71"/>
                  </a:lnTo>
                  <a:lnTo>
                    <a:pt x="7120" y="1"/>
                  </a:lnTo>
                  <a:close/>
                </a:path>
              </a:pathLst>
            </a:custGeom>
            <a:solidFill>
              <a:srgbClr val="DDAC6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9" name="Google Shape;309;p6"/>
            <p:cNvSpPr/>
            <p:nvPr/>
          </p:nvSpPr>
          <p:spPr>
            <a:xfrm>
              <a:off x="1133825" y="238125"/>
              <a:ext cx="246725" cy="246700"/>
            </a:xfrm>
            <a:custGeom>
              <a:rect b="b" l="l" r="r" t="t"/>
              <a:pathLst>
                <a:path extrusionOk="0" h="9868" w="9869">
                  <a:moveTo>
                    <a:pt x="4652" y="564"/>
                  </a:moveTo>
                  <a:lnTo>
                    <a:pt x="4934" y="634"/>
                  </a:lnTo>
                  <a:lnTo>
                    <a:pt x="5216" y="775"/>
                  </a:lnTo>
                  <a:lnTo>
                    <a:pt x="5428" y="987"/>
                  </a:lnTo>
                  <a:lnTo>
                    <a:pt x="5569" y="1198"/>
                  </a:lnTo>
                  <a:lnTo>
                    <a:pt x="5639" y="1480"/>
                  </a:lnTo>
                  <a:lnTo>
                    <a:pt x="5639" y="1762"/>
                  </a:lnTo>
                  <a:lnTo>
                    <a:pt x="5639" y="2044"/>
                  </a:lnTo>
                  <a:lnTo>
                    <a:pt x="5428" y="2608"/>
                  </a:lnTo>
                  <a:lnTo>
                    <a:pt x="4934" y="3736"/>
                  </a:lnTo>
                  <a:lnTo>
                    <a:pt x="4793" y="4229"/>
                  </a:lnTo>
                  <a:lnTo>
                    <a:pt x="4723" y="4370"/>
                  </a:lnTo>
                  <a:lnTo>
                    <a:pt x="4793" y="4511"/>
                  </a:lnTo>
                  <a:lnTo>
                    <a:pt x="3807" y="3877"/>
                  </a:lnTo>
                  <a:lnTo>
                    <a:pt x="2961" y="3172"/>
                  </a:lnTo>
                  <a:lnTo>
                    <a:pt x="2749" y="2960"/>
                  </a:lnTo>
                  <a:lnTo>
                    <a:pt x="2608" y="2749"/>
                  </a:lnTo>
                  <a:lnTo>
                    <a:pt x="2538" y="2467"/>
                  </a:lnTo>
                  <a:lnTo>
                    <a:pt x="2538" y="2255"/>
                  </a:lnTo>
                  <a:lnTo>
                    <a:pt x="2608" y="1974"/>
                  </a:lnTo>
                  <a:lnTo>
                    <a:pt x="2679" y="1762"/>
                  </a:lnTo>
                  <a:lnTo>
                    <a:pt x="2961" y="1339"/>
                  </a:lnTo>
                  <a:lnTo>
                    <a:pt x="3384" y="916"/>
                  </a:lnTo>
                  <a:lnTo>
                    <a:pt x="3877" y="705"/>
                  </a:lnTo>
                  <a:lnTo>
                    <a:pt x="4371" y="564"/>
                  </a:lnTo>
                  <a:close/>
                  <a:moveTo>
                    <a:pt x="8106" y="2749"/>
                  </a:moveTo>
                  <a:lnTo>
                    <a:pt x="8318" y="2819"/>
                  </a:lnTo>
                  <a:lnTo>
                    <a:pt x="8529" y="2890"/>
                  </a:lnTo>
                  <a:lnTo>
                    <a:pt x="8670" y="2960"/>
                  </a:lnTo>
                  <a:lnTo>
                    <a:pt x="8811" y="3172"/>
                  </a:lnTo>
                  <a:lnTo>
                    <a:pt x="8952" y="3454"/>
                  </a:lnTo>
                  <a:lnTo>
                    <a:pt x="9022" y="3806"/>
                  </a:lnTo>
                  <a:lnTo>
                    <a:pt x="9093" y="4300"/>
                  </a:lnTo>
                  <a:lnTo>
                    <a:pt x="9022" y="4652"/>
                  </a:lnTo>
                  <a:lnTo>
                    <a:pt x="8882" y="5004"/>
                  </a:lnTo>
                  <a:lnTo>
                    <a:pt x="8741" y="5216"/>
                  </a:lnTo>
                  <a:lnTo>
                    <a:pt x="8459" y="5357"/>
                  </a:lnTo>
                  <a:lnTo>
                    <a:pt x="8177" y="5498"/>
                  </a:lnTo>
                  <a:lnTo>
                    <a:pt x="7190" y="5498"/>
                  </a:lnTo>
                  <a:lnTo>
                    <a:pt x="6837" y="5357"/>
                  </a:lnTo>
                  <a:lnTo>
                    <a:pt x="6556" y="5286"/>
                  </a:lnTo>
                  <a:lnTo>
                    <a:pt x="6274" y="5075"/>
                  </a:lnTo>
                  <a:lnTo>
                    <a:pt x="6133" y="4863"/>
                  </a:lnTo>
                  <a:lnTo>
                    <a:pt x="5992" y="4652"/>
                  </a:lnTo>
                  <a:lnTo>
                    <a:pt x="5921" y="4441"/>
                  </a:lnTo>
                  <a:lnTo>
                    <a:pt x="5992" y="4159"/>
                  </a:lnTo>
                  <a:lnTo>
                    <a:pt x="6767" y="3454"/>
                  </a:lnTo>
                  <a:lnTo>
                    <a:pt x="7260" y="3101"/>
                  </a:lnTo>
                  <a:lnTo>
                    <a:pt x="7683" y="2890"/>
                  </a:lnTo>
                  <a:lnTo>
                    <a:pt x="8106" y="2749"/>
                  </a:lnTo>
                  <a:close/>
                  <a:moveTo>
                    <a:pt x="3384" y="5357"/>
                  </a:moveTo>
                  <a:lnTo>
                    <a:pt x="4300" y="5427"/>
                  </a:lnTo>
                  <a:lnTo>
                    <a:pt x="4089" y="6273"/>
                  </a:lnTo>
                  <a:lnTo>
                    <a:pt x="3948" y="6837"/>
                  </a:lnTo>
                  <a:lnTo>
                    <a:pt x="3736" y="7401"/>
                  </a:lnTo>
                  <a:lnTo>
                    <a:pt x="3454" y="7965"/>
                  </a:lnTo>
                  <a:lnTo>
                    <a:pt x="3102" y="8388"/>
                  </a:lnTo>
                  <a:lnTo>
                    <a:pt x="2961" y="8599"/>
                  </a:lnTo>
                  <a:lnTo>
                    <a:pt x="2749" y="8740"/>
                  </a:lnTo>
                  <a:lnTo>
                    <a:pt x="2538" y="8811"/>
                  </a:lnTo>
                  <a:lnTo>
                    <a:pt x="2327" y="8811"/>
                  </a:lnTo>
                  <a:lnTo>
                    <a:pt x="1904" y="8740"/>
                  </a:lnTo>
                  <a:lnTo>
                    <a:pt x="1551" y="8599"/>
                  </a:lnTo>
                  <a:lnTo>
                    <a:pt x="1340" y="8317"/>
                  </a:lnTo>
                  <a:lnTo>
                    <a:pt x="1128" y="8035"/>
                  </a:lnTo>
                  <a:lnTo>
                    <a:pt x="1058" y="7683"/>
                  </a:lnTo>
                  <a:lnTo>
                    <a:pt x="987" y="7260"/>
                  </a:lnTo>
                  <a:lnTo>
                    <a:pt x="987" y="6907"/>
                  </a:lnTo>
                  <a:lnTo>
                    <a:pt x="1058" y="6485"/>
                  </a:lnTo>
                  <a:lnTo>
                    <a:pt x="1128" y="6203"/>
                  </a:lnTo>
                  <a:lnTo>
                    <a:pt x="1269" y="6062"/>
                  </a:lnTo>
                  <a:lnTo>
                    <a:pt x="1410" y="5850"/>
                  </a:lnTo>
                  <a:lnTo>
                    <a:pt x="1551" y="5709"/>
                  </a:lnTo>
                  <a:lnTo>
                    <a:pt x="1974" y="5498"/>
                  </a:lnTo>
                  <a:lnTo>
                    <a:pt x="2397" y="5427"/>
                  </a:lnTo>
                  <a:lnTo>
                    <a:pt x="2890" y="5357"/>
                  </a:lnTo>
                  <a:close/>
                  <a:moveTo>
                    <a:pt x="5992" y="5780"/>
                  </a:moveTo>
                  <a:lnTo>
                    <a:pt x="6203" y="5850"/>
                  </a:lnTo>
                  <a:lnTo>
                    <a:pt x="6485" y="5991"/>
                  </a:lnTo>
                  <a:lnTo>
                    <a:pt x="7331" y="6414"/>
                  </a:lnTo>
                  <a:lnTo>
                    <a:pt x="8036" y="6907"/>
                  </a:lnTo>
                  <a:lnTo>
                    <a:pt x="8318" y="7119"/>
                  </a:lnTo>
                  <a:lnTo>
                    <a:pt x="8388" y="7330"/>
                  </a:lnTo>
                  <a:lnTo>
                    <a:pt x="8388" y="7471"/>
                  </a:lnTo>
                  <a:lnTo>
                    <a:pt x="8318" y="7683"/>
                  </a:lnTo>
                  <a:lnTo>
                    <a:pt x="8106" y="7965"/>
                  </a:lnTo>
                  <a:lnTo>
                    <a:pt x="7895" y="8176"/>
                  </a:lnTo>
                  <a:lnTo>
                    <a:pt x="7260" y="8599"/>
                  </a:lnTo>
                  <a:lnTo>
                    <a:pt x="6908" y="8740"/>
                  </a:lnTo>
                  <a:lnTo>
                    <a:pt x="6556" y="8881"/>
                  </a:lnTo>
                  <a:lnTo>
                    <a:pt x="6203" y="8952"/>
                  </a:lnTo>
                  <a:lnTo>
                    <a:pt x="5498" y="8952"/>
                  </a:lnTo>
                  <a:lnTo>
                    <a:pt x="5216" y="8811"/>
                  </a:lnTo>
                  <a:lnTo>
                    <a:pt x="5005" y="8529"/>
                  </a:lnTo>
                  <a:lnTo>
                    <a:pt x="4864" y="8247"/>
                  </a:lnTo>
                  <a:lnTo>
                    <a:pt x="4793" y="7753"/>
                  </a:lnTo>
                  <a:lnTo>
                    <a:pt x="4723" y="7189"/>
                  </a:lnTo>
                  <a:lnTo>
                    <a:pt x="4864" y="6696"/>
                  </a:lnTo>
                  <a:lnTo>
                    <a:pt x="4934" y="6344"/>
                  </a:lnTo>
                  <a:lnTo>
                    <a:pt x="5005" y="5991"/>
                  </a:lnTo>
                  <a:lnTo>
                    <a:pt x="5075" y="5850"/>
                  </a:lnTo>
                  <a:lnTo>
                    <a:pt x="5287" y="5780"/>
                  </a:lnTo>
                  <a:close/>
                  <a:moveTo>
                    <a:pt x="4723" y="0"/>
                  </a:moveTo>
                  <a:lnTo>
                    <a:pt x="4089" y="70"/>
                  </a:lnTo>
                  <a:lnTo>
                    <a:pt x="3384" y="352"/>
                  </a:lnTo>
                  <a:lnTo>
                    <a:pt x="2820" y="705"/>
                  </a:lnTo>
                  <a:lnTo>
                    <a:pt x="2256" y="1198"/>
                  </a:lnTo>
                  <a:lnTo>
                    <a:pt x="1904" y="1762"/>
                  </a:lnTo>
                  <a:lnTo>
                    <a:pt x="1763" y="2044"/>
                  </a:lnTo>
                  <a:lnTo>
                    <a:pt x="1622" y="2326"/>
                  </a:lnTo>
                  <a:lnTo>
                    <a:pt x="1622" y="2678"/>
                  </a:lnTo>
                  <a:lnTo>
                    <a:pt x="1622" y="2960"/>
                  </a:lnTo>
                  <a:lnTo>
                    <a:pt x="1763" y="3242"/>
                  </a:lnTo>
                  <a:lnTo>
                    <a:pt x="1904" y="3524"/>
                  </a:lnTo>
                  <a:lnTo>
                    <a:pt x="2115" y="3806"/>
                  </a:lnTo>
                  <a:lnTo>
                    <a:pt x="2467" y="4088"/>
                  </a:lnTo>
                  <a:lnTo>
                    <a:pt x="2890" y="4300"/>
                  </a:lnTo>
                  <a:lnTo>
                    <a:pt x="3384" y="4511"/>
                  </a:lnTo>
                  <a:lnTo>
                    <a:pt x="4018" y="4722"/>
                  </a:lnTo>
                  <a:lnTo>
                    <a:pt x="4723" y="4863"/>
                  </a:lnTo>
                  <a:lnTo>
                    <a:pt x="4582" y="5004"/>
                  </a:lnTo>
                  <a:lnTo>
                    <a:pt x="4371" y="5075"/>
                  </a:lnTo>
                  <a:lnTo>
                    <a:pt x="3877" y="5075"/>
                  </a:lnTo>
                  <a:lnTo>
                    <a:pt x="2538" y="4863"/>
                  </a:lnTo>
                  <a:lnTo>
                    <a:pt x="1833" y="4793"/>
                  </a:lnTo>
                  <a:lnTo>
                    <a:pt x="1481" y="4863"/>
                  </a:lnTo>
                  <a:lnTo>
                    <a:pt x="1128" y="5004"/>
                  </a:lnTo>
                  <a:lnTo>
                    <a:pt x="846" y="5145"/>
                  </a:lnTo>
                  <a:lnTo>
                    <a:pt x="564" y="5427"/>
                  </a:lnTo>
                  <a:lnTo>
                    <a:pt x="283" y="5780"/>
                  </a:lnTo>
                  <a:lnTo>
                    <a:pt x="142" y="6273"/>
                  </a:lnTo>
                  <a:lnTo>
                    <a:pt x="71" y="6626"/>
                  </a:lnTo>
                  <a:lnTo>
                    <a:pt x="1" y="7048"/>
                  </a:lnTo>
                  <a:lnTo>
                    <a:pt x="71" y="7401"/>
                  </a:lnTo>
                  <a:lnTo>
                    <a:pt x="142" y="7753"/>
                  </a:lnTo>
                  <a:lnTo>
                    <a:pt x="212" y="8176"/>
                  </a:lnTo>
                  <a:lnTo>
                    <a:pt x="423" y="8529"/>
                  </a:lnTo>
                  <a:lnTo>
                    <a:pt x="564" y="8811"/>
                  </a:lnTo>
                  <a:lnTo>
                    <a:pt x="846" y="9163"/>
                  </a:lnTo>
                  <a:lnTo>
                    <a:pt x="1058" y="9374"/>
                  </a:lnTo>
                  <a:lnTo>
                    <a:pt x="1340" y="9586"/>
                  </a:lnTo>
                  <a:lnTo>
                    <a:pt x="1692" y="9727"/>
                  </a:lnTo>
                  <a:lnTo>
                    <a:pt x="1974" y="9868"/>
                  </a:lnTo>
                  <a:lnTo>
                    <a:pt x="2327" y="9868"/>
                  </a:lnTo>
                  <a:lnTo>
                    <a:pt x="2679" y="9797"/>
                  </a:lnTo>
                  <a:lnTo>
                    <a:pt x="3102" y="9656"/>
                  </a:lnTo>
                  <a:lnTo>
                    <a:pt x="3454" y="9374"/>
                  </a:lnTo>
                  <a:lnTo>
                    <a:pt x="4089" y="8670"/>
                  </a:lnTo>
                  <a:lnTo>
                    <a:pt x="4089" y="8952"/>
                  </a:lnTo>
                  <a:lnTo>
                    <a:pt x="4159" y="9163"/>
                  </a:lnTo>
                  <a:lnTo>
                    <a:pt x="4300" y="9304"/>
                  </a:lnTo>
                  <a:lnTo>
                    <a:pt x="4371" y="9445"/>
                  </a:lnTo>
                  <a:lnTo>
                    <a:pt x="4793" y="9656"/>
                  </a:lnTo>
                  <a:lnTo>
                    <a:pt x="5216" y="9797"/>
                  </a:lnTo>
                  <a:lnTo>
                    <a:pt x="5780" y="9797"/>
                  </a:lnTo>
                  <a:lnTo>
                    <a:pt x="6344" y="9656"/>
                  </a:lnTo>
                  <a:lnTo>
                    <a:pt x="6908" y="9515"/>
                  </a:lnTo>
                  <a:lnTo>
                    <a:pt x="7472" y="9304"/>
                  </a:lnTo>
                  <a:lnTo>
                    <a:pt x="8036" y="9022"/>
                  </a:lnTo>
                  <a:lnTo>
                    <a:pt x="8529" y="8670"/>
                  </a:lnTo>
                  <a:lnTo>
                    <a:pt x="8882" y="8317"/>
                  </a:lnTo>
                  <a:lnTo>
                    <a:pt x="9163" y="7894"/>
                  </a:lnTo>
                  <a:lnTo>
                    <a:pt x="9304" y="7542"/>
                  </a:lnTo>
                  <a:lnTo>
                    <a:pt x="9304" y="7330"/>
                  </a:lnTo>
                  <a:lnTo>
                    <a:pt x="9234" y="7119"/>
                  </a:lnTo>
                  <a:lnTo>
                    <a:pt x="9163" y="6907"/>
                  </a:lnTo>
                  <a:lnTo>
                    <a:pt x="9022" y="6696"/>
                  </a:lnTo>
                  <a:lnTo>
                    <a:pt x="8811" y="6485"/>
                  </a:lnTo>
                  <a:lnTo>
                    <a:pt x="8529" y="6344"/>
                  </a:lnTo>
                  <a:lnTo>
                    <a:pt x="9022" y="6132"/>
                  </a:lnTo>
                  <a:lnTo>
                    <a:pt x="9375" y="5780"/>
                  </a:lnTo>
                  <a:lnTo>
                    <a:pt x="9586" y="5427"/>
                  </a:lnTo>
                  <a:lnTo>
                    <a:pt x="9798" y="5004"/>
                  </a:lnTo>
                  <a:lnTo>
                    <a:pt x="9868" y="4511"/>
                  </a:lnTo>
                  <a:lnTo>
                    <a:pt x="9868" y="4018"/>
                  </a:lnTo>
                  <a:lnTo>
                    <a:pt x="9727" y="3595"/>
                  </a:lnTo>
                  <a:lnTo>
                    <a:pt x="9586" y="3101"/>
                  </a:lnTo>
                  <a:lnTo>
                    <a:pt x="9375" y="2678"/>
                  </a:lnTo>
                  <a:lnTo>
                    <a:pt x="9093" y="2396"/>
                  </a:lnTo>
                  <a:lnTo>
                    <a:pt x="8741" y="2115"/>
                  </a:lnTo>
                  <a:lnTo>
                    <a:pt x="8318" y="1974"/>
                  </a:lnTo>
                  <a:lnTo>
                    <a:pt x="7895" y="1903"/>
                  </a:lnTo>
                  <a:lnTo>
                    <a:pt x="7401" y="2044"/>
                  </a:lnTo>
                  <a:lnTo>
                    <a:pt x="6908" y="2255"/>
                  </a:lnTo>
                  <a:lnTo>
                    <a:pt x="6344" y="2749"/>
                  </a:lnTo>
                  <a:lnTo>
                    <a:pt x="6415" y="2115"/>
                  </a:lnTo>
                  <a:lnTo>
                    <a:pt x="6415" y="1621"/>
                  </a:lnTo>
                  <a:lnTo>
                    <a:pt x="6344" y="1198"/>
                  </a:lnTo>
                  <a:lnTo>
                    <a:pt x="6203" y="846"/>
                  </a:lnTo>
                  <a:lnTo>
                    <a:pt x="6062" y="564"/>
                  </a:lnTo>
                  <a:lnTo>
                    <a:pt x="5851" y="352"/>
                  </a:lnTo>
                  <a:lnTo>
                    <a:pt x="5569" y="141"/>
                  </a:lnTo>
                  <a:lnTo>
                    <a:pt x="5357" y="70"/>
                  </a:lnTo>
                  <a:lnTo>
                    <a:pt x="5005" y="0"/>
                  </a:lnTo>
                  <a:close/>
                </a:path>
              </a:pathLst>
            </a:custGeom>
            <a:solidFill>
              <a:srgbClr val="F7B2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310" name="Google Shape;310;p6"/>
            <p:cNvGrpSpPr/>
            <p:nvPr/>
          </p:nvGrpSpPr>
          <p:grpSpPr>
            <a:xfrm>
              <a:off x="1863325" y="2900650"/>
              <a:ext cx="206200" cy="244975"/>
              <a:chOff x="4157100" y="2900650"/>
              <a:chExt cx="206200" cy="244975"/>
            </a:xfrm>
          </p:grpSpPr>
          <p:sp>
            <p:nvSpPr>
              <p:cNvPr id="311" name="Google Shape;311;p6"/>
              <p:cNvSpPr/>
              <p:nvPr/>
            </p:nvSpPr>
            <p:spPr>
              <a:xfrm>
                <a:off x="4157100" y="3031050"/>
                <a:ext cx="51125" cy="114575"/>
              </a:xfrm>
              <a:custGeom>
                <a:rect b="b" l="l" r="r" t="t"/>
                <a:pathLst>
                  <a:path extrusionOk="0" h="4583" w="2045">
                    <a:moveTo>
                      <a:pt x="776" y="1622"/>
                    </a:moveTo>
                    <a:lnTo>
                      <a:pt x="917" y="2045"/>
                    </a:lnTo>
                    <a:lnTo>
                      <a:pt x="988" y="2538"/>
                    </a:lnTo>
                    <a:lnTo>
                      <a:pt x="988" y="2961"/>
                    </a:lnTo>
                    <a:lnTo>
                      <a:pt x="988" y="3454"/>
                    </a:lnTo>
                    <a:lnTo>
                      <a:pt x="776" y="3032"/>
                    </a:lnTo>
                    <a:lnTo>
                      <a:pt x="706" y="2609"/>
                    </a:lnTo>
                    <a:lnTo>
                      <a:pt x="706" y="2115"/>
                    </a:lnTo>
                    <a:lnTo>
                      <a:pt x="776" y="1622"/>
                    </a:lnTo>
                    <a:close/>
                    <a:moveTo>
                      <a:pt x="706" y="1"/>
                    </a:moveTo>
                    <a:lnTo>
                      <a:pt x="565" y="71"/>
                    </a:lnTo>
                    <a:lnTo>
                      <a:pt x="353" y="424"/>
                    </a:lnTo>
                    <a:lnTo>
                      <a:pt x="212" y="917"/>
                    </a:lnTo>
                    <a:lnTo>
                      <a:pt x="71" y="1481"/>
                    </a:lnTo>
                    <a:lnTo>
                      <a:pt x="1" y="2679"/>
                    </a:lnTo>
                    <a:lnTo>
                      <a:pt x="1" y="3102"/>
                    </a:lnTo>
                    <a:lnTo>
                      <a:pt x="71" y="3384"/>
                    </a:lnTo>
                    <a:lnTo>
                      <a:pt x="142" y="3595"/>
                    </a:lnTo>
                    <a:lnTo>
                      <a:pt x="424" y="3877"/>
                    </a:lnTo>
                    <a:lnTo>
                      <a:pt x="706" y="4159"/>
                    </a:lnTo>
                    <a:lnTo>
                      <a:pt x="988" y="4371"/>
                    </a:lnTo>
                    <a:lnTo>
                      <a:pt x="1340" y="4512"/>
                    </a:lnTo>
                    <a:lnTo>
                      <a:pt x="1622" y="4582"/>
                    </a:lnTo>
                    <a:lnTo>
                      <a:pt x="1763" y="4512"/>
                    </a:lnTo>
                    <a:lnTo>
                      <a:pt x="1833" y="4441"/>
                    </a:lnTo>
                    <a:lnTo>
                      <a:pt x="1974" y="4300"/>
                    </a:lnTo>
                    <a:lnTo>
                      <a:pt x="1974" y="4159"/>
                    </a:lnTo>
                    <a:lnTo>
                      <a:pt x="2045" y="3736"/>
                    </a:lnTo>
                    <a:lnTo>
                      <a:pt x="2045" y="3173"/>
                    </a:lnTo>
                    <a:lnTo>
                      <a:pt x="1974" y="2538"/>
                    </a:lnTo>
                    <a:lnTo>
                      <a:pt x="1833" y="1833"/>
                    </a:lnTo>
                    <a:lnTo>
                      <a:pt x="1622" y="1199"/>
                    </a:lnTo>
                    <a:lnTo>
                      <a:pt x="1410" y="635"/>
                    </a:lnTo>
                    <a:lnTo>
                      <a:pt x="1129" y="212"/>
                    </a:lnTo>
                    <a:lnTo>
                      <a:pt x="988" y="71"/>
                    </a:lnTo>
                    <a:lnTo>
                      <a:pt x="847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12" name="Google Shape;312;p6"/>
              <p:cNvSpPr/>
              <p:nvPr/>
            </p:nvSpPr>
            <p:spPr>
              <a:xfrm>
                <a:off x="4169450" y="2900650"/>
                <a:ext cx="88125" cy="104000"/>
              </a:xfrm>
              <a:custGeom>
                <a:rect b="b" l="l" r="r" t="t"/>
                <a:pathLst>
                  <a:path extrusionOk="0" h="4160" w="3525">
                    <a:moveTo>
                      <a:pt x="3031" y="1"/>
                    </a:moveTo>
                    <a:lnTo>
                      <a:pt x="2960" y="142"/>
                    </a:lnTo>
                    <a:lnTo>
                      <a:pt x="2749" y="494"/>
                    </a:lnTo>
                    <a:lnTo>
                      <a:pt x="2326" y="1692"/>
                    </a:lnTo>
                    <a:lnTo>
                      <a:pt x="2044" y="2327"/>
                    </a:lnTo>
                    <a:lnTo>
                      <a:pt x="1692" y="2891"/>
                    </a:lnTo>
                    <a:lnTo>
                      <a:pt x="1339" y="3314"/>
                    </a:lnTo>
                    <a:lnTo>
                      <a:pt x="1128" y="3455"/>
                    </a:lnTo>
                    <a:lnTo>
                      <a:pt x="846" y="3596"/>
                    </a:lnTo>
                    <a:lnTo>
                      <a:pt x="1128" y="2679"/>
                    </a:lnTo>
                    <a:lnTo>
                      <a:pt x="1410" y="1974"/>
                    </a:lnTo>
                    <a:lnTo>
                      <a:pt x="1903" y="1270"/>
                    </a:lnTo>
                    <a:lnTo>
                      <a:pt x="2538" y="565"/>
                    </a:lnTo>
                    <a:lnTo>
                      <a:pt x="2538" y="494"/>
                    </a:lnTo>
                    <a:lnTo>
                      <a:pt x="2467" y="565"/>
                    </a:lnTo>
                    <a:lnTo>
                      <a:pt x="1833" y="847"/>
                    </a:lnTo>
                    <a:lnTo>
                      <a:pt x="1128" y="1270"/>
                    </a:lnTo>
                    <a:lnTo>
                      <a:pt x="846" y="1481"/>
                    </a:lnTo>
                    <a:lnTo>
                      <a:pt x="705" y="1692"/>
                    </a:lnTo>
                    <a:lnTo>
                      <a:pt x="353" y="2256"/>
                    </a:lnTo>
                    <a:lnTo>
                      <a:pt x="71" y="2891"/>
                    </a:lnTo>
                    <a:lnTo>
                      <a:pt x="0" y="3243"/>
                    </a:lnTo>
                    <a:lnTo>
                      <a:pt x="0" y="3596"/>
                    </a:lnTo>
                    <a:lnTo>
                      <a:pt x="141" y="3878"/>
                    </a:lnTo>
                    <a:lnTo>
                      <a:pt x="353" y="4089"/>
                    </a:lnTo>
                    <a:lnTo>
                      <a:pt x="635" y="4159"/>
                    </a:lnTo>
                    <a:lnTo>
                      <a:pt x="916" y="4159"/>
                    </a:lnTo>
                    <a:lnTo>
                      <a:pt x="1269" y="4018"/>
                    </a:lnTo>
                    <a:lnTo>
                      <a:pt x="1551" y="3878"/>
                    </a:lnTo>
                    <a:lnTo>
                      <a:pt x="1903" y="3596"/>
                    </a:lnTo>
                    <a:lnTo>
                      <a:pt x="2185" y="3243"/>
                    </a:lnTo>
                    <a:lnTo>
                      <a:pt x="2820" y="2468"/>
                    </a:lnTo>
                    <a:lnTo>
                      <a:pt x="3242" y="1622"/>
                    </a:lnTo>
                    <a:lnTo>
                      <a:pt x="3383" y="1199"/>
                    </a:lnTo>
                    <a:lnTo>
                      <a:pt x="3454" y="847"/>
                    </a:lnTo>
                    <a:lnTo>
                      <a:pt x="3524" y="494"/>
                    </a:lnTo>
                    <a:lnTo>
                      <a:pt x="3454" y="283"/>
                    </a:lnTo>
                    <a:lnTo>
                      <a:pt x="3313" y="71"/>
                    </a:lnTo>
                    <a:lnTo>
                      <a:pt x="3101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13" name="Google Shape;313;p6"/>
              <p:cNvSpPr/>
              <p:nvPr/>
            </p:nvSpPr>
            <p:spPr>
              <a:xfrm>
                <a:off x="4217025" y="3024000"/>
                <a:ext cx="146275" cy="104000"/>
              </a:xfrm>
              <a:custGeom>
                <a:rect b="b" l="l" r="r" t="t"/>
                <a:pathLst>
                  <a:path extrusionOk="0" h="4160" w="5851">
                    <a:moveTo>
                      <a:pt x="987" y="1"/>
                    </a:moveTo>
                    <a:lnTo>
                      <a:pt x="635" y="71"/>
                    </a:lnTo>
                    <a:lnTo>
                      <a:pt x="494" y="142"/>
                    </a:lnTo>
                    <a:lnTo>
                      <a:pt x="705" y="142"/>
                    </a:lnTo>
                    <a:lnTo>
                      <a:pt x="917" y="212"/>
                    </a:lnTo>
                    <a:lnTo>
                      <a:pt x="1198" y="283"/>
                    </a:lnTo>
                    <a:lnTo>
                      <a:pt x="1833" y="635"/>
                    </a:lnTo>
                    <a:lnTo>
                      <a:pt x="2467" y="1129"/>
                    </a:lnTo>
                    <a:lnTo>
                      <a:pt x="3665" y="2186"/>
                    </a:lnTo>
                    <a:lnTo>
                      <a:pt x="4441" y="2961"/>
                    </a:lnTo>
                    <a:lnTo>
                      <a:pt x="3947" y="2961"/>
                    </a:lnTo>
                    <a:lnTo>
                      <a:pt x="3242" y="2820"/>
                    </a:lnTo>
                    <a:lnTo>
                      <a:pt x="2467" y="2609"/>
                    </a:lnTo>
                    <a:lnTo>
                      <a:pt x="1692" y="2327"/>
                    </a:lnTo>
                    <a:lnTo>
                      <a:pt x="987" y="1904"/>
                    </a:lnTo>
                    <a:lnTo>
                      <a:pt x="423" y="1481"/>
                    </a:lnTo>
                    <a:lnTo>
                      <a:pt x="212" y="1269"/>
                    </a:lnTo>
                    <a:lnTo>
                      <a:pt x="71" y="988"/>
                    </a:lnTo>
                    <a:lnTo>
                      <a:pt x="0" y="706"/>
                    </a:lnTo>
                    <a:lnTo>
                      <a:pt x="0" y="988"/>
                    </a:lnTo>
                    <a:lnTo>
                      <a:pt x="71" y="1481"/>
                    </a:lnTo>
                    <a:lnTo>
                      <a:pt x="282" y="1974"/>
                    </a:lnTo>
                    <a:lnTo>
                      <a:pt x="635" y="2468"/>
                    </a:lnTo>
                    <a:lnTo>
                      <a:pt x="1057" y="2891"/>
                    </a:lnTo>
                    <a:lnTo>
                      <a:pt x="1480" y="3243"/>
                    </a:lnTo>
                    <a:lnTo>
                      <a:pt x="2044" y="3525"/>
                    </a:lnTo>
                    <a:lnTo>
                      <a:pt x="2538" y="3807"/>
                    </a:lnTo>
                    <a:lnTo>
                      <a:pt x="3101" y="4018"/>
                    </a:lnTo>
                    <a:lnTo>
                      <a:pt x="3665" y="4089"/>
                    </a:lnTo>
                    <a:lnTo>
                      <a:pt x="4229" y="4159"/>
                    </a:lnTo>
                    <a:lnTo>
                      <a:pt x="4723" y="4159"/>
                    </a:lnTo>
                    <a:lnTo>
                      <a:pt x="5146" y="4018"/>
                    </a:lnTo>
                    <a:lnTo>
                      <a:pt x="5498" y="3807"/>
                    </a:lnTo>
                    <a:lnTo>
                      <a:pt x="5709" y="3455"/>
                    </a:lnTo>
                    <a:lnTo>
                      <a:pt x="5850" y="3032"/>
                    </a:lnTo>
                    <a:lnTo>
                      <a:pt x="5850" y="2750"/>
                    </a:lnTo>
                    <a:lnTo>
                      <a:pt x="5780" y="2397"/>
                    </a:lnTo>
                    <a:lnTo>
                      <a:pt x="5568" y="2115"/>
                    </a:lnTo>
                    <a:lnTo>
                      <a:pt x="5286" y="1763"/>
                    </a:lnTo>
                    <a:lnTo>
                      <a:pt x="5005" y="1481"/>
                    </a:lnTo>
                    <a:lnTo>
                      <a:pt x="4582" y="1199"/>
                    </a:lnTo>
                    <a:lnTo>
                      <a:pt x="3736" y="635"/>
                    </a:lnTo>
                    <a:lnTo>
                      <a:pt x="2749" y="283"/>
                    </a:lnTo>
                    <a:lnTo>
                      <a:pt x="1762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14" name="Google Shape;314;p6"/>
            <p:cNvGrpSpPr/>
            <p:nvPr/>
          </p:nvGrpSpPr>
          <p:grpSpPr>
            <a:xfrm>
              <a:off x="1923250" y="773800"/>
              <a:ext cx="290750" cy="361250"/>
              <a:chOff x="4217025" y="773800"/>
              <a:chExt cx="290750" cy="361250"/>
            </a:xfrm>
          </p:grpSpPr>
          <p:sp>
            <p:nvSpPr>
              <p:cNvPr id="315" name="Google Shape;315;p6"/>
              <p:cNvSpPr/>
              <p:nvPr/>
            </p:nvSpPr>
            <p:spPr>
              <a:xfrm>
                <a:off x="4231125" y="773800"/>
                <a:ext cx="56400" cy="135700"/>
              </a:xfrm>
              <a:custGeom>
                <a:rect b="b" l="l" r="r" t="t"/>
                <a:pathLst>
                  <a:path extrusionOk="0" h="5428" w="2256">
                    <a:moveTo>
                      <a:pt x="423" y="1128"/>
                    </a:moveTo>
                    <a:lnTo>
                      <a:pt x="846" y="1762"/>
                    </a:lnTo>
                    <a:lnTo>
                      <a:pt x="1057" y="2397"/>
                    </a:lnTo>
                    <a:lnTo>
                      <a:pt x="1198" y="3102"/>
                    </a:lnTo>
                    <a:lnTo>
                      <a:pt x="1198" y="3806"/>
                    </a:lnTo>
                    <a:lnTo>
                      <a:pt x="987" y="3524"/>
                    </a:lnTo>
                    <a:lnTo>
                      <a:pt x="775" y="3243"/>
                    </a:lnTo>
                    <a:lnTo>
                      <a:pt x="634" y="2961"/>
                    </a:lnTo>
                    <a:lnTo>
                      <a:pt x="493" y="2608"/>
                    </a:lnTo>
                    <a:lnTo>
                      <a:pt x="423" y="1903"/>
                    </a:lnTo>
                    <a:lnTo>
                      <a:pt x="423" y="1128"/>
                    </a:lnTo>
                    <a:close/>
                    <a:moveTo>
                      <a:pt x="0" y="0"/>
                    </a:moveTo>
                    <a:lnTo>
                      <a:pt x="0" y="776"/>
                    </a:lnTo>
                    <a:lnTo>
                      <a:pt x="71" y="2467"/>
                    </a:lnTo>
                    <a:lnTo>
                      <a:pt x="212" y="3454"/>
                    </a:lnTo>
                    <a:lnTo>
                      <a:pt x="353" y="4300"/>
                    </a:lnTo>
                    <a:lnTo>
                      <a:pt x="493" y="4652"/>
                    </a:lnTo>
                    <a:lnTo>
                      <a:pt x="705" y="5005"/>
                    </a:lnTo>
                    <a:lnTo>
                      <a:pt x="916" y="5216"/>
                    </a:lnTo>
                    <a:lnTo>
                      <a:pt x="1128" y="5357"/>
                    </a:lnTo>
                    <a:lnTo>
                      <a:pt x="1480" y="5428"/>
                    </a:lnTo>
                    <a:lnTo>
                      <a:pt x="1762" y="5357"/>
                    </a:lnTo>
                    <a:lnTo>
                      <a:pt x="1974" y="5216"/>
                    </a:lnTo>
                    <a:lnTo>
                      <a:pt x="2115" y="4934"/>
                    </a:lnTo>
                    <a:lnTo>
                      <a:pt x="2185" y="4582"/>
                    </a:lnTo>
                    <a:lnTo>
                      <a:pt x="2256" y="4229"/>
                    </a:lnTo>
                    <a:lnTo>
                      <a:pt x="2185" y="3736"/>
                    </a:lnTo>
                    <a:lnTo>
                      <a:pt x="2115" y="3243"/>
                    </a:lnTo>
                    <a:lnTo>
                      <a:pt x="1974" y="2749"/>
                    </a:lnTo>
                    <a:lnTo>
                      <a:pt x="1833" y="2185"/>
                    </a:lnTo>
                    <a:lnTo>
                      <a:pt x="1621" y="1692"/>
                    </a:lnTo>
                    <a:lnTo>
                      <a:pt x="1339" y="1269"/>
                    </a:lnTo>
                    <a:lnTo>
                      <a:pt x="1057" y="846"/>
                    </a:lnTo>
                    <a:lnTo>
                      <a:pt x="705" y="423"/>
                    </a:lnTo>
                    <a:lnTo>
                      <a:pt x="353" y="14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BDCC6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16" name="Google Shape;316;p6"/>
              <p:cNvSpPr/>
              <p:nvPr/>
            </p:nvSpPr>
            <p:spPr>
              <a:xfrm>
                <a:off x="4291025" y="858375"/>
                <a:ext cx="216750" cy="109275"/>
              </a:xfrm>
              <a:custGeom>
                <a:rect b="b" l="l" r="r" t="t"/>
                <a:pathLst>
                  <a:path extrusionOk="0" h="4371" w="8670">
                    <a:moveTo>
                      <a:pt x="5851" y="1904"/>
                    </a:moveTo>
                    <a:lnTo>
                      <a:pt x="5075" y="2397"/>
                    </a:lnTo>
                    <a:lnTo>
                      <a:pt x="4300" y="2820"/>
                    </a:lnTo>
                    <a:lnTo>
                      <a:pt x="3525" y="3102"/>
                    </a:lnTo>
                    <a:lnTo>
                      <a:pt x="2749" y="3313"/>
                    </a:lnTo>
                    <a:lnTo>
                      <a:pt x="1199" y="3595"/>
                    </a:lnTo>
                    <a:lnTo>
                      <a:pt x="2326" y="3031"/>
                    </a:lnTo>
                    <a:lnTo>
                      <a:pt x="3454" y="2608"/>
                    </a:lnTo>
                    <a:lnTo>
                      <a:pt x="4652" y="2186"/>
                    </a:lnTo>
                    <a:lnTo>
                      <a:pt x="5851" y="1904"/>
                    </a:lnTo>
                    <a:close/>
                    <a:moveTo>
                      <a:pt x="8388" y="0"/>
                    </a:moveTo>
                    <a:lnTo>
                      <a:pt x="8177" y="141"/>
                    </a:lnTo>
                    <a:lnTo>
                      <a:pt x="7472" y="423"/>
                    </a:lnTo>
                    <a:lnTo>
                      <a:pt x="6344" y="776"/>
                    </a:lnTo>
                    <a:lnTo>
                      <a:pt x="3454" y="1833"/>
                    </a:lnTo>
                    <a:lnTo>
                      <a:pt x="2045" y="2397"/>
                    </a:lnTo>
                    <a:lnTo>
                      <a:pt x="1410" y="2679"/>
                    </a:lnTo>
                    <a:lnTo>
                      <a:pt x="846" y="2961"/>
                    </a:lnTo>
                    <a:lnTo>
                      <a:pt x="423" y="3243"/>
                    </a:lnTo>
                    <a:lnTo>
                      <a:pt x="141" y="3595"/>
                    </a:lnTo>
                    <a:lnTo>
                      <a:pt x="1" y="3877"/>
                    </a:lnTo>
                    <a:lnTo>
                      <a:pt x="1" y="4018"/>
                    </a:lnTo>
                    <a:lnTo>
                      <a:pt x="1" y="4159"/>
                    </a:lnTo>
                    <a:lnTo>
                      <a:pt x="71" y="4230"/>
                    </a:lnTo>
                    <a:lnTo>
                      <a:pt x="282" y="4300"/>
                    </a:lnTo>
                    <a:lnTo>
                      <a:pt x="776" y="4371"/>
                    </a:lnTo>
                    <a:lnTo>
                      <a:pt x="1481" y="4300"/>
                    </a:lnTo>
                    <a:lnTo>
                      <a:pt x="2256" y="4230"/>
                    </a:lnTo>
                    <a:lnTo>
                      <a:pt x="3807" y="3877"/>
                    </a:lnTo>
                    <a:lnTo>
                      <a:pt x="4793" y="3525"/>
                    </a:lnTo>
                    <a:lnTo>
                      <a:pt x="5498" y="3313"/>
                    </a:lnTo>
                    <a:lnTo>
                      <a:pt x="6203" y="2961"/>
                    </a:lnTo>
                    <a:lnTo>
                      <a:pt x="6908" y="2608"/>
                    </a:lnTo>
                    <a:lnTo>
                      <a:pt x="7542" y="2186"/>
                    </a:lnTo>
                    <a:lnTo>
                      <a:pt x="7895" y="1692"/>
                    </a:lnTo>
                    <a:lnTo>
                      <a:pt x="8459" y="776"/>
                    </a:lnTo>
                    <a:lnTo>
                      <a:pt x="8600" y="423"/>
                    </a:lnTo>
                    <a:lnTo>
                      <a:pt x="8670" y="141"/>
                    </a:lnTo>
                    <a:lnTo>
                      <a:pt x="8600" y="0"/>
                    </a:lnTo>
                    <a:close/>
                  </a:path>
                </a:pathLst>
              </a:custGeom>
              <a:solidFill>
                <a:srgbClr val="BDCC6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17" name="Google Shape;317;p6"/>
              <p:cNvSpPr/>
              <p:nvPr/>
            </p:nvSpPr>
            <p:spPr>
              <a:xfrm>
                <a:off x="4217025" y="1004625"/>
                <a:ext cx="68750" cy="130425"/>
              </a:xfrm>
              <a:custGeom>
                <a:rect b="b" l="l" r="r" t="t"/>
                <a:pathLst>
                  <a:path extrusionOk="0" h="5217" w="2750">
                    <a:moveTo>
                      <a:pt x="1974" y="1"/>
                    </a:moveTo>
                    <a:lnTo>
                      <a:pt x="2115" y="142"/>
                    </a:lnTo>
                    <a:lnTo>
                      <a:pt x="2044" y="565"/>
                    </a:lnTo>
                    <a:lnTo>
                      <a:pt x="1833" y="1551"/>
                    </a:lnTo>
                    <a:lnTo>
                      <a:pt x="1480" y="2679"/>
                    </a:lnTo>
                    <a:lnTo>
                      <a:pt x="1269" y="3172"/>
                    </a:lnTo>
                    <a:lnTo>
                      <a:pt x="1057" y="3525"/>
                    </a:lnTo>
                    <a:lnTo>
                      <a:pt x="987" y="2891"/>
                    </a:lnTo>
                    <a:lnTo>
                      <a:pt x="1057" y="1833"/>
                    </a:lnTo>
                    <a:lnTo>
                      <a:pt x="1128" y="1340"/>
                    </a:lnTo>
                    <a:lnTo>
                      <a:pt x="1269" y="847"/>
                    </a:lnTo>
                    <a:lnTo>
                      <a:pt x="1410" y="494"/>
                    </a:lnTo>
                    <a:lnTo>
                      <a:pt x="1551" y="424"/>
                    </a:lnTo>
                    <a:lnTo>
                      <a:pt x="1621" y="353"/>
                    </a:lnTo>
                    <a:lnTo>
                      <a:pt x="1621" y="353"/>
                    </a:lnTo>
                    <a:lnTo>
                      <a:pt x="1410" y="424"/>
                    </a:lnTo>
                    <a:lnTo>
                      <a:pt x="1198" y="565"/>
                    </a:lnTo>
                    <a:lnTo>
                      <a:pt x="987" y="847"/>
                    </a:lnTo>
                    <a:lnTo>
                      <a:pt x="776" y="1128"/>
                    </a:lnTo>
                    <a:lnTo>
                      <a:pt x="423" y="1763"/>
                    </a:lnTo>
                    <a:lnTo>
                      <a:pt x="141" y="2538"/>
                    </a:lnTo>
                    <a:lnTo>
                      <a:pt x="0" y="3313"/>
                    </a:lnTo>
                    <a:lnTo>
                      <a:pt x="0" y="4018"/>
                    </a:lnTo>
                    <a:lnTo>
                      <a:pt x="0" y="4371"/>
                    </a:lnTo>
                    <a:lnTo>
                      <a:pt x="71" y="4653"/>
                    </a:lnTo>
                    <a:lnTo>
                      <a:pt x="212" y="4864"/>
                    </a:lnTo>
                    <a:lnTo>
                      <a:pt x="353" y="5005"/>
                    </a:lnTo>
                    <a:lnTo>
                      <a:pt x="705" y="5146"/>
                    </a:lnTo>
                    <a:lnTo>
                      <a:pt x="987" y="5217"/>
                    </a:lnTo>
                    <a:lnTo>
                      <a:pt x="1269" y="5076"/>
                    </a:lnTo>
                    <a:lnTo>
                      <a:pt x="1551" y="4935"/>
                    </a:lnTo>
                    <a:lnTo>
                      <a:pt x="1833" y="4653"/>
                    </a:lnTo>
                    <a:lnTo>
                      <a:pt x="2044" y="4300"/>
                    </a:lnTo>
                    <a:lnTo>
                      <a:pt x="2326" y="3877"/>
                    </a:lnTo>
                    <a:lnTo>
                      <a:pt x="2467" y="3454"/>
                    </a:lnTo>
                    <a:lnTo>
                      <a:pt x="2608" y="2961"/>
                    </a:lnTo>
                    <a:lnTo>
                      <a:pt x="2749" y="2468"/>
                    </a:lnTo>
                    <a:lnTo>
                      <a:pt x="2749" y="1974"/>
                    </a:lnTo>
                    <a:lnTo>
                      <a:pt x="2749" y="1481"/>
                    </a:lnTo>
                    <a:lnTo>
                      <a:pt x="2679" y="1058"/>
                    </a:lnTo>
                    <a:lnTo>
                      <a:pt x="2538" y="635"/>
                    </a:lnTo>
                    <a:lnTo>
                      <a:pt x="2326" y="283"/>
                    </a:lnTo>
                    <a:lnTo>
                      <a:pt x="1974" y="1"/>
                    </a:lnTo>
                    <a:close/>
                  </a:path>
                </a:pathLst>
              </a:custGeom>
              <a:solidFill>
                <a:srgbClr val="BDCC6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18" name="Google Shape;318;p6"/>
            <p:cNvGrpSpPr/>
            <p:nvPr/>
          </p:nvGrpSpPr>
          <p:grpSpPr>
            <a:xfrm>
              <a:off x="959375" y="2320925"/>
              <a:ext cx="149800" cy="299575"/>
              <a:chOff x="3253150" y="2320925"/>
              <a:chExt cx="149800" cy="299575"/>
            </a:xfrm>
          </p:grpSpPr>
          <p:sp>
            <p:nvSpPr>
              <p:cNvPr id="319" name="Google Shape;319;p6"/>
              <p:cNvSpPr/>
              <p:nvPr/>
            </p:nvSpPr>
            <p:spPr>
              <a:xfrm>
                <a:off x="3290150" y="2476000"/>
                <a:ext cx="112800" cy="144500"/>
              </a:xfrm>
              <a:custGeom>
                <a:rect b="b" l="l" r="r" t="t"/>
                <a:pathLst>
                  <a:path extrusionOk="0" h="5780" w="4512">
                    <a:moveTo>
                      <a:pt x="2397" y="1480"/>
                    </a:moveTo>
                    <a:lnTo>
                      <a:pt x="1622" y="2467"/>
                    </a:lnTo>
                    <a:lnTo>
                      <a:pt x="1199" y="3101"/>
                    </a:lnTo>
                    <a:lnTo>
                      <a:pt x="917" y="3665"/>
                    </a:lnTo>
                    <a:lnTo>
                      <a:pt x="1270" y="2749"/>
                    </a:lnTo>
                    <a:lnTo>
                      <a:pt x="1481" y="2397"/>
                    </a:lnTo>
                    <a:lnTo>
                      <a:pt x="1763" y="2044"/>
                    </a:lnTo>
                    <a:lnTo>
                      <a:pt x="2045" y="1762"/>
                    </a:lnTo>
                    <a:lnTo>
                      <a:pt x="2397" y="1480"/>
                    </a:lnTo>
                    <a:close/>
                    <a:moveTo>
                      <a:pt x="3455" y="1762"/>
                    </a:moveTo>
                    <a:lnTo>
                      <a:pt x="3384" y="2115"/>
                    </a:lnTo>
                    <a:lnTo>
                      <a:pt x="3173" y="2608"/>
                    </a:lnTo>
                    <a:lnTo>
                      <a:pt x="2820" y="3172"/>
                    </a:lnTo>
                    <a:lnTo>
                      <a:pt x="2468" y="3806"/>
                    </a:lnTo>
                    <a:lnTo>
                      <a:pt x="2045" y="4370"/>
                    </a:lnTo>
                    <a:lnTo>
                      <a:pt x="1833" y="4511"/>
                    </a:lnTo>
                    <a:lnTo>
                      <a:pt x="1622" y="4723"/>
                    </a:lnTo>
                    <a:lnTo>
                      <a:pt x="1411" y="4793"/>
                    </a:lnTo>
                    <a:lnTo>
                      <a:pt x="1199" y="4793"/>
                    </a:lnTo>
                    <a:lnTo>
                      <a:pt x="1058" y="4652"/>
                    </a:lnTo>
                    <a:lnTo>
                      <a:pt x="917" y="4511"/>
                    </a:lnTo>
                    <a:lnTo>
                      <a:pt x="1270" y="4229"/>
                    </a:lnTo>
                    <a:lnTo>
                      <a:pt x="1622" y="3877"/>
                    </a:lnTo>
                    <a:lnTo>
                      <a:pt x="1904" y="3524"/>
                    </a:lnTo>
                    <a:lnTo>
                      <a:pt x="2186" y="3101"/>
                    </a:lnTo>
                    <a:lnTo>
                      <a:pt x="3455" y="1762"/>
                    </a:lnTo>
                    <a:close/>
                    <a:moveTo>
                      <a:pt x="2609" y="0"/>
                    </a:moveTo>
                    <a:lnTo>
                      <a:pt x="2397" y="71"/>
                    </a:lnTo>
                    <a:lnTo>
                      <a:pt x="2186" y="212"/>
                    </a:lnTo>
                    <a:lnTo>
                      <a:pt x="2045" y="423"/>
                    </a:lnTo>
                    <a:lnTo>
                      <a:pt x="1833" y="705"/>
                    </a:lnTo>
                    <a:lnTo>
                      <a:pt x="1763" y="987"/>
                    </a:lnTo>
                    <a:lnTo>
                      <a:pt x="1763" y="1057"/>
                    </a:lnTo>
                    <a:lnTo>
                      <a:pt x="1833" y="1057"/>
                    </a:lnTo>
                    <a:lnTo>
                      <a:pt x="2045" y="1128"/>
                    </a:lnTo>
                    <a:lnTo>
                      <a:pt x="2256" y="1057"/>
                    </a:lnTo>
                    <a:lnTo>
                      <a:pt x="2820" y="916"/>
                    </a:lnTo>
                    <a:lnTo>
                      <a:pt x="3032" y="846"/>
                    </a:lnTo>
                    <a:lnTo>
                      <a:pt x="2609" y="1198"/>
                    </a:lnTo>
                    <a:lnTo>
                      <a:pt x="2115" y="1410"/>
                    </a:lnTo>
                    <a:lnTo>
                      <a:pt x="1199" y="1974"/>
                    </a:lnTo>
                    <a:lnTo>
                      <a:pt x="847" y="2256"/>
                    </a:lnTo>
                    <a:lnTo>
                      <a:pt x="494" y="2608"/>
                    </a:lnTo>
                    <a:lnTo>
                      <a:pt x="212" y="3101"/>
                    </a:lnTo>
                    <a:lnTo>
                      <a:pt x="1" y="3665"/>
                    </a:lnTo>
                    <a:lnTo>
                      <a:pt x="1" y="4229"/>
                    </a:lnTo>
                    <a:lnTo>
                      <a:pt x="71" y="4723"/>
                    </a:lnTo>
                    <a:lnTo>
                      <a:pt x="212" y="5145"/>
                    </a:lnTo>
                    <a:lnTo>
                      <a:pt x="494" y="5498"/>
                    </a:lnTo>
                    <a:lnTo>
                      <a:pt x="847" y="5709"/>
                    </a:lnTo>
                    <a:lnTo>
                      <a:pt x="1340" y="5780"/>
                    </a:lnTo>
                    <a:lnTo>
                      <a:pt x="1833" y="5709"/>
                    </a:lnTo>
                    <a:lnTo>
                      <a:pt x="2397" y="5427"/>
                    </a:lnTo>
                    <a:lnTo>
                      <a:pt x="2891" y="5005"/>
                    </a:lnTo>
                    <a:lnTo>
                      <a:pt x="3455" y="4441"/>
                    </a:lnTo>
                    <a:lnTo>
                      <a:pt x="3877" y="3736"/>
                    </a:lnTo>
                    <a:lnTo>
                      <a:pt x="4230" y="2960"/>
                    </a:lnTo>
                    <a:lnTo>
                      <a:pt x="4371" y="2608"/>
                    </a:lnTo>
                    <a:lnTo>
                      <a:pt x="4441" y="2185"/>
                    </a:lnTo>
                    <a:lnTo>
                      <a:pt x="4512" y="1833"/>
                    </a:lnTo>
                    <a:lnTo>
                      <a:pt x="4441" y="1480"/>
                    </a:lnTo>
                    <a:lnTo>
                      <a:pt x="4371" y="1128"/>
                    </a:lnTo>
                    <a:lnTo>
                      <a:pt x="4230" y="775"/>
                    </a:lnTo>
                    <a:lnTo>
                      <a:pt x="4018" y="494"/>
                    </a:lnTo>
                    <a:lnTo>
                      <a:pt x="3666" y="282"/>
                    </a:lnTo>
                    <a:lnTo>
                      <a:pt x="3384" y="141"/>
                    </a:lnTo>
                    <a:lnTo>
                      <a:pt x="3102" y="0"/>
                    </a:lnTo>
                    <a:close/>
                  </a:path>
                </a:pathLst>
              </a:custGeom>
              <a:solidFill>
                <a:srgbClr val="F7B228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20" name="Google Shape;320;p6"/>
              <p:cNvSpPr/>
              <p:nvPr/>
            </p:nvSpPr>
            <p:spPr>
              <a:xfrm>
                <a:off x="3253150" y="2320925"/>
                <a:ext cx="100475" cy="130425"/>
              </a:xfrm>
              <a:custGeom>
                <a:rect b="b" l="l" r="r" t="t"/>
                <a:pathLst>
                  <a:path extrusionOk="0" h="5217" w="4019">
                    <a:moveTo>
                      <a:pt x="2045" y="1128"/>
                    </a:moveTo>
                    <a:lnTo>
                      <a:pt x="2186" y="1199"/>
                    </a:lnTo>
                    <a:lnTo>
                      <a:pt x="2397" y="1410"/>
                    </a:lnTo>
                    <a:lnTo>
                      <a:pt x="2609" y="1763"/>
                    </a:lnTo>
                    <a:lnTo>
                      <a:pt x="2750" y="2256"/>
                    </a:lnTo>
                    <a:lnTo>
                      <a:pt x="2820" y="2749"/>
                    </a:lnTo>
                    <a:lnTo>
                      <a:pt x="2750" y="3243"/>
                    </a:lnTo>
                    <a:lnTo>
                      <a:pt x="2679" y="3525"/>
                    </a:lnTo>
                    <a:lnTo>
                      <a:pt x="2609" y="3736"/>
                    </a:lnTo>
                    <a:lnTo>
                      <a:pt x="2256" y="3243"/>
                    </a:lnTo>
                    <a:lnTo>
                      <a:pt x="1904" y="2608"/>
                    </a:lnTo>
                    <a:lnTo>
                      <a:pt x="1763" y="2327"/>
                    </a:lnTo>
                    <a:lnTo>
                      <a:pt x="1622" y="1974"/>
                    </a:lnTo>
                    <a:lnTo>
                      <a:pt x="1622" y="1692"/>
                    </a:lnTo>
                    <a:lnTo>
                      <a:pt x="1692" y="1410"/>
                    </a:lnTo>
                    <a:lnTo>
                      <a:pt x="1833" y="1269"/>
                    </a:lnTo>
                    <a:lnTo>
                      <a:pt x="1904" y="1128"/>
                    </a:lnTo>
                    <a:close/>
                    <a:moveTo>
                      <a:pt x="846" y="1481"/>
                    </a:moveTo>
                    <a:lnTo>
                      <a:pt x="987" y="1692"/>
                    </a:lnTo>
                    <a:lnTo>
                      <a:pt x="1128" y="2045"/>
                    </a:lnTo>
                    <a:lnTo>
                      <a:pt x="1199" y="2679"/>
                    </a:lnTo>
                    <a:lnTo>
                      <a:pt x="1340" y="3454"/>
                    </a:lnTo>
                    <a:lnTo>
                      <a:pt x="1481" y="3807"/>
                    </a:lnTo>
                    <a:lnTo>
                      <a:pt x="1622" y="4089"/>
                    </a:lnTo>
                    <a:lnTo>
                      <a:pt x="776" y="3454"/>
                    </a:lnTo>
                    <a:lnTo>
                      <a:pt x="706" y="3243"/>
                    </a:lnTo>
                    <a:lnTo>
                      <a:pt x="635" y="2961"/>
                    </a:lnTo>
                    <a:lnTo>
                      <a:pt x="635" y="2467"/>
                    </a:lnTo>
                    <a:lnTo>
                      <a:pt x="706" y="1974"/>
                    </a:lnTo>
                    <a:lnTo>
                      <a:pt x="846" y="1481"/>
                    </a:lnTo>
                    <a:close/>
                    <a:moveTo>
                      <a:pt x="2397" y="1"/>
                    </a:moveTo>
                    <a:lnTo>
                      <a:pt x="1974" y="71"/>
                    </a:lnTo>
                    <a:lnTo>
                      <a:pt x="1481" y="141"/>
                    </a:lnTo>
                    <a:lnTo>
                      <a:pt x="1058" y="423"/>
                    </a:lnTo>
                    <a:lnTo>
                      <a:pt x="706" y="705"/>
                    </a:lnTo>
                    <a:lnTo>
                      <a:pt x="424" y="1128"/>
                    </a:lnTo>
                    <a:lnTo>
                      <a:pt x="212" y="1551"/>
                    </a:lnTo>
                    <a:lnTo>
                      <a:pt x="71" y="2045"/>
                    </a:lnTo>
                    <a:lnTo>
                      <a:pt x="1" y="2538"/>
                    </a:lnTo>
                    <a:lnTo>
                      <a:pt x="1" y="3102"/>
                    </a:lnTo>
                    <a:lnTo>
                      <a:pt x="71" y="3595"/>
                    </a:lnTo>
                    <a:lnTo>
                      <a:pt x="212" y="4018"/>
                    </a:lnTo>
                    <a:lnTo>
                      <a:pt x="424" y="4441"/>
                    </a:lnTo>
                    <a:lnTo>
                      <a:pt x="706" y="4793"/>
                    </a:lnTo>
                    <a:lnTo>
                      <a:pt x="1058" y="5005"/>
                    </a:lnTo>
                    <a:lnTo>
                      <a:pt x="1481" y="5146"/>
                    </a:lnTo>
                    <a:lnTo>
                      <a:pt x="1974" y="5216"/>
                    </a:lnTo>
                    <a:lnTo>
                      <a:pt x="2468" y="5075"/>
                    </a:lnTo>
                    <a:lnTo>
                      <a:pt x="2891" y="4934"/>
                    </a:lnTo>
                    <a:lnTo>
                      <a:pt x="3172" y="4652"/>
                    </a:lnTo>
                    <a:lnTo>
                      <a:pt x="3454" y="4300"/>
                    </a:lnTo>
                    <a:lnTo>
                      <a:pt x="3736" y="3948"/>
                    </a:lnTo>
                    <a:lnTo>
                      <a:pt x="3877" y="3525"/>
                    </a:lnTo>
                    <a:lnTo>
                      <a:pt x="4018" y="3102"/>
                    </a:lnTo>
                    <a:lnTo>
                      <a:pt x="4018" y="2608"/>
                    </a:lnTo>
                    <a:lnTo>
                      <a:pt x="4018" y="2186"/>
                    </a:lnTo>
                    <a:lnTo>
                      <a:pt x="4018" y="1692"/>
                    </a:lnTo>
                    <a:lnTo>
                      <a:pt x="3877" y="1269"/>
                    </a:lnTo>
                    <a:lnTo>
                      <a:pt x="3666" y="917"/>
                    </a:lnTo>
                    <a:lnTo>
                      <a:pt x="3454" y="564"/>
                    </a:lnTo>
                    <a:lnTo>
                      <a:pt x="3172" y="282"/>
                    </a:lnTo>
                    <a:lnTo>
                      <a:pt x="2820" y="141"/>
                    </a:lnTo>
                    <a:lnTo>
                      <a:pt x="2397" y="1"/>
                    </a:lnTo>
                    <a:close/>
                  </a:path>
                </a:pathLst>
              </a:custGeom>
              <a:solidFill>
                <a:srgbClr val="F7B228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21" name="Google Shape;321;p6"/>
            <p:cNvGrpSpPr/>
            <p:nvPr/>
          </p:nvGrpSpPr>
          <p:grpSpPr>
            <a:xfrm>
              <a:off x="1193750" y="3986125"/>
              <a:ext cx="766525" cy="1452000"/>
              <a:chOff x="3487525" y="3986125"/>
              <a:chExt cx="766525" cy="1452000"/>
            </a:xfrm>
          </p:grpSpPr>
          <p:sp>
            <p:nvSpPr>
              <p:cNvPr id="322" name="Google Shape;322;p6"/>
              <p:cNvSpPr/>
              <p:nvPr/>
            </p:nvSpPr>
            <p:spPr>
              <a:xfrm>
                <a:off x="3506900" y="3986125"/>
                <a:ext cx="747150" cy="1452000"/>
              </a:xfrm>
              <a:custGeom>
                <a:rect b="b" l="l" r="r" t="t"/>
                <a:pathLst>
                  <a:path extrusionOk="0" h="58080" w="29886">
                    <a:moveTo>
                      <a:pt x="20441" y="33974"/>
                    </a:moveTo>
                    <a:lnTo>
                      <a:pt x="21568" y="34608"/>
                    </a:lnTo>
                    <a:lnTo>
                      <a:pt x="23189" y="35665"/>
                    </a:lnTo>
                    <a:lnTo>
                      <a:pt x="24035" y="36229"/>
                    </a:lnTo>
                    <a:lnTo>
                      <a:pt x="24670" y="36793"/>
                    </a:lnTo>
                    <a:lnTo>
                      <a:pt x="25092" y="37216"/>
                    </a:lnTo>
                    <a:lnTo>
                      <a:pt x="25233" y="37427"/>
                    </a:lnTo>
                    <a:lnTo>
                      <a:pt x="25233" y="37568"/>
                    </a:lnTo>
                    <a:lnTo>
                      <a:pt x="23048" y="35947"/>
                    </a:lnTo>
                    <a:lnTo>
                      <a:pt x="20441" y="33974"/>
                    </a:lnTo>
                    <a:close/>
                    <a:moveTo>
                      <a:pt x="917" y="0"/>
                    </a:moveTo>
                    <a:lnTo>
                      <a:pt x="776" y="141"/>
                    </a:lnTo>
                    <a:lnTo>
                      <a:pt x="635" y="282"/>
                    </a:lnTo>
                    <a:lnTo>
                      <a:pt x="564" y="564"/>
                    </a:lnTo>
                    <a:lnTo>
                      <a:pt x="353" y="1198"/>
                    </a:lnTo>
                    <a:lnTo>
                      <a:pt x="212" y="2044"/>
                    </a:lnTo>
                    <a:lnTo>
                      <a:pt x="0" y="3595"/>
                    </a:lnTo>
                    <a:lnTo>
                      <a:pt x="0" y="4511"/>
                    </a:lnTo>
                    <a:lnTo>
                      <a:pt x="71" y="5216"/>
                    </a:lnTo>
                    <a:lnTo>
                      <a:pt x="141" y="5921"/>
                    </a:lnTo>
                    <a:lnTo>
                      <a:pt x="494" y="7331"/>
                    </a:lnTo>
                    <a:lnTo>
                      <a:pt x="987" y="8740"/>
                    </a:lnTo>
                    <a:lnTo>
                      <a:pt x="1551" y="10009"/>
                    </a:lnTo>
                    <a:lnTo>
                      <a:pt x="2326" y="11419"/>
                    </a:lnTo>
                    <a:lnTo>
                      <a:pt x="3243" y="12758"/>
                    </a:lnTo>
                    <a:lnTo>
                      <a:pt x="4159" y="14097"/>
                    </a:lnTo>
                    <a:lnTo>
                      <a:pt x="5216" y="15366"/>
                    </a:lnTo>
                    <a:lnTo>
                      <a:pt x="5710" y="15930"/>
                    </a:lnTo>
                    <a:lnTo>
                      <a:pt x="6344" y="16635"/>
                    </a:lnTo>
                    <a:lnTo>
                      <a:pt x="7683" y="18115"/>
                    </a:lnTo>
                    <a:lnTo>
                      <a:pt x="8388" y="18890"/>
                    </a:lnTo>
                    <a:lnTo>
                      <a:pt x="8952" y="19665"/>
                    </a:lnTo>
                    <a:lnTo>
                      <a:pt x="9375" y="20370"/>
                    </a:lnTo>
                    <a:lnTo>
                      <a:pt x="9586" y="20723"/>
                    </a:lnTo>
                    <a:lnTo>
                      <a:pt x="9657" y="21146"/>
                    </a:lnTo>
                    <a:lnTo>
                      <a:pt x="9727" y="21568"/>
                    </a:lnTo>
                    <a:lnTo>
                      <a:pt x="9657" y="21991"/>
                    </a:lnTo>
                    <a:lnTo>
                      <a:pt x="9586" y="22485"/>
                    </a:lnTo>
                    <a:lnTo>
                      <a:pt x="9375" y="22978"/>
                    </a:lnTo>
                    <a:lnTo>
                      <a:pt x="9022" y="24035"/>
                    </a:lnTo>
                    <a:lnTo>
                      <a:pt x="8811" y="24599"/>
                    </a:lnTo>
                    <a:lnTo>
                      <a:pt x="8670" y="25163"/>
                    </a:lnTo>
                    <a:lnTo>
                      <a:pt x="8599" y="25798"/>
                    </a:lnTo>
                    <a:lnTo>
                      <a:pt x="8599" y="26432"/>
                    </a:lnTo>
                    <a:lnTo>
                      <a:pt x="8599" y="27912"/>
                    </a:lnTo>
                    <a:lnTo>
                      <a:pt x="8599" y="29251"/>
                    </a:lnTo>
                    <a:lnTo>
                      <a:pt x="8529" y="29886"/>
                    </a:lnTo>
                    <a:lnTo>
                      <a:pt x="8317" y="30449"/>
                    </a:lnTo>
                    <a:lnTo>
                      <a:pt x="8247" y="30590"/>
                    </a:lnTo>
                    <a:lnTo>
                      <a:pt x="8106" y="30802"/>
                    </a:lnTo>
                    <a:lnTo>
                      <a:pt x="7683" y="31084"/>
                    </a:lnTo>
                    <a:lnTo>
                      <a:pt x="6626" y="31859"/>
                    </a:lnTo>
                    <a:lnTo>
                      <a:pt x="6132" y="32212"/>
                    </a:lnTo>
                    <a:lnTo>
                      <a:pt x="5780" y="32634"/>
                    </a:lnTo>
                    <a:lnTo>
                      <a:pt x="5639" y="32846"/>
                    </a:lnTo>
                    <a:lnTo>
                      <a:pt x="5639" y="33128"/>
                    </a:lnTo>
                    <a:lnTo>
                      <a:pt x="5639" y="33339"/>
                    </a:lnTo>
                    <a:lnTo>
                      <a:pt x="5710" y="33621"/>
                    </a:lnTo>
                    <a:lnTo>
                      <a:pt x="5850" y="33762"/>
                    </a:lnTo>
                    <a:lnTo>
                      <a:pt x="6132" y="33762"/>
                    </a:lnTo>
                    <a:lnTo>
                      <a:pt x="6344" y="33692"/>
                    </a:lnTo>
                    <a:lnTo>
                      <a:pt x="6696" y="33480"/>
                    </a:lnTo>
                    <a:lnTo>
                      <a:pt x="7119" y="33057"/>
                    </a:lnTo>
                    <a:lnTo>
                      <a:pt x="7894" y="32141"/>
                    </a:lnTo>
                    <a:lnTo>
                      <a:pt x="8388" y="31507"/>
                    </a:lnTo>
                    <a:lnTo>
                      <a:pt x="8388" y="31859"/>
                    </a:lnTo>
                    <a:lnTo>
                      <a:pt x="8176" y="32353"/>
                    </a:lnTo>
                    <a:lnTo>
                      <a:pt x="7754" y="33480"/>
                    </a:lnTo>
                    <a:lnTo>
                      <a:pt x="7542" y="34115"/>
                    </a:lnTo>
                    <a:lnTo>
                      <a:pt x="7401" y="34608"/>
                    </a:lnTo>
                    <a:lnTo>
                      <a:pt x="7401" y="34820"/>
                    </a:lnTo>
                    <a:lnTo>
                      <a:pt x="7401" y="35031"/>
                    </a:lnTo>
                    <a:lnTo>
                      <a:pt x="7472" y="35172"/>
                    </a:lnTo>
                    <a:lnTo>
                      <a:pt x="7613" y="35242"/>
                    </a:lnTo>
                    <a:lnTo>
                      <a:pt x="7965" y="35242"/>
                    </a:lnTo>
                    <a:lnTo>
                      <a:pt x="8106" y="35172"/>
                    </a:lnTo>
                    <a:lnTo>
                      <a:pt x="8176" y="35031"/>
                    </a:lnTo>
                    <a:lnTo>
                      <a:pt x="8388" y="34749"/>
                    </a:lnTo>
                    <a:lnTo>
                      <a:pt x="8458" y="34326"/>
                    </a:lnTo>
                    <a:lnTo>
                      <a:pt x="8529" y="33410"/>
                    </a:lnTo>
                    <a:lnTo>
                      <a:pt x="8599" y="32705"/>
                    </a:lnTo>
                    <a:lnTo>
                      <a:pt x="8740" y="33410"/>
                    </a:lnTo>
                    <a:lnTo>
                      <a:pt x="8952" y="33903"/>
                    </a:lnTo>
                    <a:lnTo>
                      <a:pt x="9163" y="34256"/>
                    </a:lnTo>
                    <a:lnTo>
                      <a:pt x="9375" y="34397"/>
                    </a:lnTo>
                    <a:lnTo>
                      <a:pt x="9516" y="34397"/>
                    </a:lnTo>
                    <a:lnTo>
                      <a:pt x="9586" y="34326"/>
                    </a:lnTo>
                    <a:lnTo>
                      <a:pt x="9657" y="34256"/>
                    </a:lnTo>
                    <a:lnTo>
                      <a:pt x="9727" y="34044"/>
                    </a:lnTo>
                    <a:lnTo>
                      <a:pt x="9798" y="33551"/>
                    </a:lnTo>
                    <a:lnTo>
                      <a:pt x="9657" y="32775"/>
                    </a:lnTo>
                    <a:lnTo>
                      <a:pt x="10079" y="33410"/>
                    </a:lnTo>
                    <a:lnTo>
                      <a:pt x="10643" y="34256"/>
                    </a:lnTo>
                    <a:lnTo>
                      <a:pt x="10925" y="34608"/>
                    </a:lnTo>
                    <a:lnTo>
                      <a:pt x="11207" y="34890"/>
                    </a:lnTo>
                    <a:lnTo>
                      <a:pt x="11419" y="34960"/>
                    </a:lnTo>
                    <a:lnTo>
                      <a:pt x="11701" y="34960"/>
                    </a:lnTo>
                    <a:lnTo>
                      <a:pt x="11842" y="34890"/>
                    </a:lnTo>
                    <a:lnTo>
                      <a:pt x="11912" y="34749"/>
                    </a:lnTo>
                    <a:lnTo>
                      <a:pt x="11983" y="34538"/>
                    </a:lnTo>
                    <a:lnTo>
                      <a:pt x="11983" y="34397"/>
                    </a:lnTo>
                    <a:lnTo>
                      <a:pt x="11842" y="34185"/>
                    </a:lnTo>
                    <a:lnTo>
                      <a:pt x="11560" y="33762"/>
                    </a:lnTo>
                    <a:lnTo>
                      <a:pt x="11207" y="33269"/>
                    </a:lnTo>
                    <a:lnTo>
                      <a:pt x="10291" y="32494"/>
                    </a:lnTo>
                    <a:lnTo>
                      <a:pt x="9657" y="31930"/>
                    </a:lnTo>
                    <a:lnTo>
                      <a:pt x="10643" y="32494"/>
                    </a:lnTo>
                    <a:lnTo>
                      <a:pt x="11771" y="33198"/>
                    </a:lnTo>
                    <a:lnTo>
                      <a:pt x="12194" y="33339"/>
                    </a:lnTo>
                    <a:lnTo>
                      <a:pt x="12335" y="33339"/>
                    </a:lnTo>
                    <a:lnTo>
                      <a:pt x="12335" y="33269"/>
                    </a:lnTo>
                    <a:lnTo>
                      <a:pt x="12335" y="33128"/>
                    </a:lnTo>
                    <a:lnTo>
                      <a:pt x="12124" y="32916"/>
                    </a:lnTo>
                    <a:lnTo>
                      <a:pt x="11489" y="32141"/>
                    </a:lnTo>
                    <a:lnTo>
                      <a:pt x="11137" y="31789"/>
                    </a:lnTo>
                    <a:lnTo>
                      <a:pt x="10784" y="31577"/>
                    </a:lnTo>
                    <a:lnTo>
                      <a:pt x="10220" y="31295"/>
                    </a:lnTo>
                    <a:lnTo>
                      <a:pt x="10009" y="31154"/>
                    </a:lnTo>
                    <a:lnTo>
                      <a:pt x="9727" y="30943"/>
                    </a:lnTo>
                    <a:lnTo>
                      <a:pt x="9516" y="30590"/>
                    </a:lnTo>
                    <a:lnTo>
                      <a:pt x="9304" y="30027"/>
                    </a:lnTo>
                    <a:lnTo>
                      <a:pt x="9234" y="29604"/>
                    </a:lnTo>
                    <a:lnTo>
                      <a:pt x="9163" y="29181"/>
                    </a:lnTo>
                    <a:lnTo>
                      <a:pt x="9234" y="28123"/>
                    </a:lnTo>
                    <a:lnTo>
                      <a:pt x="9445" y="26291"/>
                    </a:lnTo>
                    <a:lnTo>
                      <a:pt x="10079" y="27348"/>
                    </a:lnTo>
                    <a:lnTo>
                      <a:pt x="10573" y="28123"/>
                    </a:lnTo>
                    <a:lnTo>
                      <a:pt x="11066" y="28899"/>
                    </a:lnTo>
                    <a:lnTo>
                      <a:pt x="11560" y="29392"/>
                    </a:lnTo>
                    <a:lnTo>
                      <a:pt x="11771" y="29533"/>
                    </a:lnTo>
                    <a:lnTo>
                      <a:pt x="11983" y="29604"/>
                    </a:lnTo>
                    <a:lnTo>
                      <a:pt x="12194" y="29533"/>
                    </a:lnTo>
                    <a:lnTo>
                      <a:pt x="12335" y="29322"/>
                    </a:lnTo>
                    <a:lnTo>
                      <a:pt x="12405" y="28969"/>
                    </a:lnTo>
                    <a:lnTo>
                      <a:pt x="12405" y="28476"/>
                    </a:lnTo>
                    <a:lnTo>
                      <a:pt x="12335" y="28194"/>
                    </a:lnTo>
                    <a:lnTo>
                      <a:pt x="12194" y="27842"/>
                    </a:lnTo>
                    <a:lnTo>
                      <a:pt x="11560" y="27066"/>
                    </a:lnTo>
                    <a:lnTo>
                      <a:pt x="10855" y="26361"/>
                    </a:lnTo>
                    <a:lnTo>
                      <a:pt x="10573" y="26009"/>
                    </a:lnTo>
                    <a:lnTo>
                      <a:pt x="10361" y="25798"/>
                    </a:lnTo>
                    <a:lnTo>
                      <a:pt x="9939" y="25586"/>
                    </a:lnTo>
                    <a:lnTo>
                      <a:pt x="9727" y="25516"/>
                    </a:lnTo>
                    <a:lnTo>
                      <a:pt x="9657" y="25375"/>
                    </a:lnTo>
                    <a:lnTo>
                      <a:pt x="9586" y="25234"/>
                    </a:lnTo>
                    <a:lnTo>
                      <a:pt x="9516" y="25022"/>
                    </a:lnTo>
                    <a:lnTo>
                      <a:pt x="9657" y="24670"/>
                    </a:lnTo>
                    <a:lnTo>
                      <a:pt x="9939" y="23260"/>
                    </a:lnTo>
                    <a:lnTo>
                      <a:pt x="10150" y="21850"/>
                    </a:lnTo>
                    <a:lnTo>
                      <a:pt x="11842" y="24388"/>
                    </a:lnTo>
                    <a:lnTo>
                      <a:pt x="12899" y="25938"/>
                    </a:lnTo>
                    <a:lnTo>
                      <a:pt x="13886" y="27630"/>
                    </a:lnTo>
                    <a:lnTo>
                      <a:pt x="14731" y="29322"/>
                    </a:lnTo>
                    <a:lnTo>
                      <a:pt x="15154" y="30168"/>
                    </a:lnTo>
                    <a:lnTo>
                      <a:pt x="15436" y="30943"/>
                    </a:lnTo>
                    <a:lnTo>
                      <a:pt x="15648" y="31718"/>
                    </a:lnTo>
                    <a:lnTo>
                      <a:pt x="15718" y="32353"/>
                    </a:lnTo>
                    <a:lnTo>
                      <a:pt x="15718" y="32987"/>
                    </a:lnTo>
                    <a:lnTo>
                      <a:pt x="15577" y="33551"/>
                    </a:lnTo>
                    <a:lnTo>
                      <a:pt x="15507" y="33762"/>
                    </a:lnTo>
                    <a:lnTo>
                      <a:pt x="15225" y="33974"/>
                    </a:lnTo>
                    <a:lnTo>
                      <a:pt x="14520" y="34679"/>
                    </a:lnTo>
                    <a:lnTo>
                      <a:pt x="12405" y="36229"/>
                    </a:lnTo>
                    <a:lnTo>
                      <a:pt x="11348" y="37075"/>
                    </a:lnTo>
                    <a:lnTo>
                      <a:pt x="10502" y="37780"/>
                    </a:lnTo>
                    <a:lnTo>
                      <a:pt x="10220" y="38132"/>
                    </a:lnTo>
                    <a:lnTo>
                      <a:pt x="9939" y="38414"/>
                    </a:lnTo>
                    <a:lnTo>
                      <a:pt x="9868" y="38626"/>
                    </a:lnTo>
                    <a:lnTo>
                      <a:pt x="9868" y="38767"/>
                    </a:lnTo>
                    <a:lnTo>
                      <a:pt x="9939" y="38837"/>
                    </a:lnTo>
                    <a:lnTo>
                      <a:pt x="10079" y="38908"/>
                    </a:lnTo>
                    <a:lnTo>
                      <a:pt x="10432" y="38837"/>
                    </a:lnTo>
                    <a:lnTo>
                      <a:pt x="10855" y="38696"/>
                    </a:lnTo>
                    <a:lnTo>
                      <a:pt x="11278" y="38485"/>
                    </a:lnTo>
                    <a:lnTo>
                      <a:pt x="12687" y="37709"/>
                    </a:lnTo>
                    <a:lnTo>
                      <a:pt x="12687" y="37709"/>
                    </a:lnTo>
                    <a:lnTo>
                      <a:pt x="12264" y="38767"/>
                    </a:lnTo>
                    <a:lnTo>
                      <a:pt x="11912" y="39542"/>
                    </a:lnTo>
                    <a:lnTo>
                      <a:pt x="11560" y="40247"/>
                    </a:lnTo>
                    <a:lnTo>
                      <a:pt x="10996" y="41163"/>
                    </a:lnTo>
                    <a:lnTo>
                      <a:pt x="10643" y="41586"/>
                    </a:lnTo>
                    <a:lnTo>
                      <a:pt x="10291" y="41938"/>
                    </a:lnTo>
                    <a:lnTo>
                      <a:pt x="10150" y="42150"/>
                    </a:lnTo>
                    <a:lnTo>
                      <a:pt x="10009" y="42361"/>
                    </a:lnTo>
                    <a:lnTo>
                      <a:pt x="10009" y="42573"/>
                    </a:lnTo>
                    <a:lnTo>
                      <a:pt x="10150" y="42855"/>
                    </a:lnTo>
                    <a:lnTo>
                      <a:pt x="10291" y="43066"/>
                    </a:lnTo>
                    <a:lnTo>
                      <a:pt x="10502" y="43137"/>
                    </a:lnTo>
                    <a:lnTo>
                      <a:pt x="10643" y="43207"/>
                    </a:lnTo>
                    <a:lnTo>
                      <a:pt x="10784" y="43137"/>
                    </a:lnTo>
                    <a:lnTo>
                      <a:pt x="11066" y="42925"/>
                    </a:lnTo>
                    <a:lnTo>
                      <a:pt x="11348" y="42502"/>
                    </a:lnTo>
                    <a:lnTo>
                      <a:pt x="11912" y="41656"/>
                    </a:lnTo>
                    <a:lnTo>
                      <a:pt x="12124" y="41445"/>
                    </a:lnTo>
                    <a:lnTo>
                      <a:pt x="12194" y="41375"/>
                    </a:lnTo>
                    <a:lnTo>
                      <a:pt x="12264" y="41375"/>
                    </a:lnTo>
                    <a:lnTo>
                      <a:pt x="12124" y="41656"/>
                    </a:lnTo>
                    <a:lnTo>
                      <a:pt x="12053" y="42079"/>
                    </a:lnTo>
                    <a:lnTo>
                      <a:pt x="12053" y="42432"/>
                    </a:lnTo>
                    <a:lnTo>
                      <a:pt x="12124" y="42855"/>
                    </a:lnTo>
                    <a:lnTo>
                      <a:pt x="12194" y="43137"/>
                    </a:lnTo>
                    <a:lnTo>
                      <a:pt x="12335" y="43348"/>
                    </a:lnTo>
                    <a:lnTo>
                      <a:pt x="12476" y="43419"/>
                    </a:lnTo>
                    <a:lnTo>
                      <a:pt x="12546" y="43348"/>
                    </a:lnTo>
                    <a:lnTo>
                      <a:pt x="12617" y="43137"/>
                    </a:lnTo>
                    <a:lnTo>
                      <a:pt x="12617" y="42855"/>
                    </a:lnTo>
                    <a:lnTo>
                      <a:pt x="12617" y="42220"/>
                    </a:lnTo>
                    <a:lnTo>
                      <a:pt x="12617" y="41656"/>
                    </a:lnTo>
                    <a:lnTo>
                      <a:pt x="12687" y="41445"/>
                    </a:lnTo>
                    <a:lnTo>
                      <a:pt x="12758" y="41375"/>
                    </a:lnTo>
                    <a:lnTo>
                      <a:pt x="12969" y="41938"/>
                    </a:lnTo>
                    <a:lnTo>
                      <a:pt x="13322" y="42573"/>
                    </a:lnTo>
                    <a:lnTo>
                      <a:pt x="13463" y="42855"/>
                    </a:lnTo>
                    <a:lnTo>
                      <a:pt x="13745" y="43066"/>
                    </a:lnTo>
                    <a:lnTo>
                      <a:pt x="14027" y="43137"/>
                    </a:lnTo>
                    <a:lnTo>
                      <a:pt x="14379" y="43066"/>
                    </a:lnTo>
                    <a:lnTo>
                      <a:pt x="14661" y="42855"/>
                    </a:lnTo>
                    <a:lnTo>
                      <a:pt x="14802" y="42714"/>
                    </a:lnTo>
                    <a:lnTo>
                      <a:pt x="14802" y="42502"/>
                    </a:lnTo>
                    <a:lnTo>
                      <a:pt x="14731" y="42361"/>
                    </a:lnTo>
                    <a:lnTo>
                      <a:pt x="14308" y="41938"/>
                    </a:lnTo>
                    <a:lnTo>
                      <a:pt x="14168" y="41797"/>
                    </a:lnTo>
                    <a:lnTo>
                      <a:pt x="14097" y="41656"/>
                    </a:lnTo>
                    <a:lnTo>
                      <a:pt x="13674" y="40529"/>
                    </a:lnTo>
                    <a:lnTo>
                      <a:pt x="13392" y="39824"/>
                    </a:lnTo>
                    <a:lnTo>
                      <a:pt x="13251" y="39119"/>
                    </a:lnTo>
                    <a:lnTo>
                      <a:pt x="13181" y="38837"/>
                    </a:lnTo>
                    <a:lnTo>
                      <a:pt x="13181" y="38485"/>
                    </a:lnTo>
                    <a:lnTo>
                      <a:pt x="13251" y="38203"/>
                    </a:lnTo>
                    <a:lnTo>
                      <a:pt x="13322" y="37921"/>
                    </a:lnTo>
                    <a:lnTo>
                      <a:pt x="13533" y="37639"/>
                    </a:lnTo>
                    <a:lnTo>
                      <a:pt x="13745" y="37427"/>
                    </a:lnTo>
                    <a:lnTo>
                      <a:pt x="14097" y="37216"/>
                    </a:lnTo>
                    <a:lnTo>
                      <a:pt x="14520" y="37075"/>
                    </a:lnTo>
                    <a:lnTo>
                      <a:pt x="14872" y="38273"/>
                    </a:lnTo>
                    <a:lnTo>
                      <a:pt x="15154" y="39049"/>
                    </a:lnTo>
                    <a:lnTo>
                      <a:pt x="15436" y="39824"/>
                    </a:lnTo>
                    <a:lnTo>
                      <a:pt x="15789" y="40458"/>
                    </a:lnTo>
                    <a:lnTo>
                      <a:pt x="16000" y="40599"/>
                    </a:lnTo>
                    <a:lnTo>
                      <a:pt x="16141" y="40670"/>
                    </a:lnTo>
                    <a:lnTo>
                      <a:pt x="16353" y="40599"/>
                    </a:lnTo>
                    <a:lnTo>
                      <a:pt x="16493" y="40458"/>
                    </a:lnTo>
                    <a:lnTo>
                      <a:pt x="16705" y="40106"/>
                    </a:lnTo>
                    <a:lnTo>
                      <a:pt x="16846" y="39612"/>
                    </a:lnTo>
                    <a:lnTo>
                      <a:pt x="16846" y="39260"/>
                    </a:lnTo>
                    <a:lnTo>
                      <a:pt x="16705" y="38908"/>
                    </a:lnTo>
                    <a:lnTo>
                      <a:pt x="16493" y="38414"/>
                    </a:lnTo>
                    <a:lnTo>
                      <a:pt x="16282" y="37991"/>
                    </a:lnTo>
                    <a:lnTo>
                      <a:pt x="15718" y="37075"/>
                    </a:lnTo>
                    <a:lnTo>
                      <a:pt x="15507" y="36723"/>
                    </a:lnTo>
                    <a:lnTo>
                      <a:pt x="15366" y="36370"/>
                    </a:lnTo>
                    <a:lnTo>
                      <a:pt x="15154" y="35454"/>
                    </a:lnTo>
                    <a:lnTo>
                      <a:pt x="15154" y="35172"/>
                    </a:lnTo>
                    <a:lnTo>
                      <a:pt x="15154" y="34890"/>
                    </a:lnTo>
                    <a:lnTo>
                      <a:pt x="15295" y="34608"/>
                    </a:lnTo>
                    <a:lnTo>
                      <a:pt x="15436" y="34256"/>
                    </a:lnTo>
                    <a:lnTo>
                      <a:pt x="16071" y="33269"/>
                    </a:lnTo>
                    <a:lnTo>
                      <a:pt x="16775" y="35031"/>
                    </a:lnTo>
                    <a:lnTo>
                      <a:pt x="17410" y="36793"/>
                    </a:lnTo>
                    <a:lnTo>
                      <a:pt x="17903" y="38626"/>
                    </a:lnTo>
                    <a:lnTo>
                      <a:pt x="18115" y="39542"/>
                    </a:lnTo>
                    <a:lnTo>
                      <a:pt x="18256" y="40458"/>
                    </a:lnTo>
                    <a:lnTo>
                      <a:pt x="18326" y="41445"/>
                    </a:lnTo>
                    <a:lnTo>
                      <a:pt x="18326" y="41656"/>
                    </a:lnTo>
                    <a:lnTo>
                      <a:pt x="18326" y="41868"/>
                    </a:lnTo>
                    <a:lnTo>
                      <a:pt x="18185" y="41938"/>
                    </a:lnTo>
                    <a:lnTo>
                      <a:pt x="18044" y="42079"/>
                    </a:lnTo>
                    <a:lnTo>
                      <a:pt x="17551" y="42643"/>
                    </a:lnTo>
                    <a:lnTo>
                      <a:pt x="17198" y="42996"/>
                    </a:lnTo>
                    <a:lnTo>
                      <a:pt x="16634" y="43419"/>
                    </a:lnTo>
                    <a:lnTo>
                      <a:pt x="16071" y="43842"/>
                    </a:lnTo>
                    <a:lnTo>
                      <a:pt x="15648" y="44123"/>
                    </a:lnTo>
                    <a:lnTo>
                      <a:pt x="15225" y="44194"/>
                    </a:lnTo>
                    <a:lnTo>
                      <a:pt x="14661" y="44335"/>
                    </a:lnTo>
                    <a:lnTo>
                      <a:pt x="13322" y="44687"/>
                    </a:lnTo>
                    <a:lnTo>
                      <a:pt x="12687" y="44899"/>
                    </a:lnTo>
                    <a:lnTo>
                      <a:pt x="12124" y="45181"/>
                    </a:lnTo>
                    <a:lnTo>
                      <a:pt x="11912" y="45392"/>
                    </a:lnTo>
                    <a:lnTo>
                      <a:pt x="11771" y="45604"/>
                    </a:lnTo>
                    <a:lnTo>
                      <a:pt x="11630" y="45815"/>
                    </a:lnTo>
                    <a:lnTo>
                      <a:pt x="11630" y="46097"/>
                    </a:lnTo>
                    <a:lnTo>
                      <a:pt x="11630" y="46238"/>
                    </a:lnTo>
                    <a:lnTo>
                      <a:pt x="11701" y="46308"/>
                    </a:lnTo>
                    <a:lnTo>
                      <a:pt x="12053" y="46308"/>
                    </a:lnTo>
                    <a:lnTo>
                      <a:pt x="12476" y="46238"/>
                    </a:lnTo>
                    <a:lnTo>
                      <a:pt x="12969" y="46097"/>
                    </a:lnTo>
                    <a:lnTo>
                      <a:pt x="14027" y="45745"/>
                    </a:lnTo>
                    <a:lnTo>
                      <a:pt x="14661" y="45533"/>
                    </a:lnTo>
                    <a:lnTo>
                      <a:pt x="14379" y="46097"/>
                    </a:lnTo>
                    <a:lnTo>
                      <a:pt x="14027" y="46802"/>
                    </a:lnTo>
                    <a:lnTo>
                      <a:pt x="13674" y="47436"/>
                    </a:lnTo>
                    <a:lnTo>
                      <a:pt x="13463" y="47718"/>
                    </a:lnTo>
                    <a:lnTo>
                      <a:pt x="13251" y="47930"/>
                    </a:lnTo>
                    <a:lnTo>
                      <a:pt x="13040" y="48141"/>
                    </a:lnTo>
                    <a:lnTo>
                      <a:pt x="12758" y="48212"/>
                    </a:lnTo>
                    <a:lnTo>
                      <a:pt x="12194" y="48353"/>
                    </a:lnTo>
                    <a:lnTo>
                      <a:pt x="11912" y="48493"/>
                    </a:lnTo>
                    <a:lnTo>
                      <a:pt x="11701" y="48634"/>
                    </a:lnTo>
                    <a:lnTo>
                      <a:pt x="11489" y="48846"/>
                    </a:lnTo>
                    <a:lnTo>
                      <a:pt x="11348" y="49128"/>
                    </a:lnTo>
                    <a:lnTo>
                      <a:pt x="11278" y="49692"/>
                    </a:lnTo>
                    <a:lnTo>
                      <a:pt x="11278" y="49903"/>
                    </a:lnTo>
                    <a:lnTo>
                      <a:pt x="11348" y="49974"/>
                    </a:lnTo>
                    <a:lnTo>
                      <a:pt x="11419" y="50044"/>
                    </a:lnTo>
                    <a:lnTo>
                      <a:pt x="11560" y="50044"/>
                    </a:lnTo>
                    <a:lnTo>
                      <a:pt x="11842" y="49974"/>
                    </a:lnTo>
                    <a:lnTo>
                      <a:pt x="12124" y="49762"/>
                    </a:lnTo>
                    <a:lnTo>
                      <a:pt x="12476" y="49480"/>
                    </a:lnTo>
                    <a:lnTo>
                      <a:pt x="12969" y="48916"/>
                    </a:lnTo>
                    <a:lnTo>
                      <a:pt x="12969" y="49551"/>
                    </a:lnTo>
                    <a:lnTo>
                      <a:pt x="13040" y="49903"/>
                    </a:lnTo>
                    <a:lnTo>
                      <a:pt x="13181" y="50185"/>
                    </a:lnTo>
                    <a:lnTo>
                      <a:pt x="13322" y="50467"/>
                    </a:lnTo>
                    <a:lnTo>
                      <a:pt x="13533" y="50608"/>
                    </a:lnTo>
                    <a:lnTo>
                      <a:pt x="13815" y="50608"/>
                    </a:lnTo>
                    <a:lnTo>
                      <a:pt x="14097" y="50397"/>
                    </a:lnTo>
                    <a:lnTo>
                      <a:pt x="14238" y="50256"/>
                    </a:lnTo>
                    <a:lnTo>
                      <a:pt x="14308" y="50044"/>
                    </a:lnTo>
                    <a:lnTo>
                      <a:pt x="14308" y="49480"/>
                    </a:lnTo>
                    <a:lnTo>
                      <a:pt x="14238" y="48916"/>
                    </a:lnTo>
                    <a:lnTo>
                      <a:pt x="14238" y="48634"/>
                    </a:lnTo>
                    <a:lnTo>
                      <a:pt x="14308" y="48423"/>
                    </a:lnTo>
                    <a:lnTo>
                      <a:pt x="14520" y="48987"/>
                    </a:lnTo>
                    <a:lnTo>
                      <a:pt x="14872" y="49833"/>
                    </a:lnTo>
                    <a:lnTo>
                      <a:pt x="15084" y="50256"/>
                    </a:lnTo>
                    <a:lnTo>
                      <a:pt x="15366" y="50608"/>
                    </a:lnTo>
                    <a:lnTo>
                      <a:pt x="15648" y="50890"/>
                    </a:lnTo>
                    <a:lnTo>
                      <a:pt x="15930" y="50890"/>
                    </a:lnTo>
                    <a:lnTo>
                      <a:pt x="16141" y="50819"/>
                    </a:lnTo>
                    <a:lnTo>
                      <a:pt x="16282" y="50749"/>
                    </a:lnTo>
                    <a:lnTo>
                      <a:pt x="16423" y="50608"/>
                    </a:lnTo>
                    <a:lnTo>
                      <a:pt x="16423" y="50467"/>
                    </a:lnTo>
                    <a:lnTo>
                      <a:pt x="16423" y="50115"/>
                    </a:lnTo>
                    <a:lnTo>
                      <a:pt x="16212" y="49762"/>
                    </a:lnTo>
                    <a:lnTo>
                      <a:pt x="15718" y="49128"/>
                    </a:lnTo>
                    <a:lnTo>
                      <a:pt x="15436" y="48705"/>
                    </a:lnTo>
                    <a:lnTo>
                      <a:pt x="15084" y="47789"/>
                    </a:lnTo>
                    <a:lnTo>
                      <a:pt x="15013" y="47436"/>
                    </a:lnTo>
                    <a:lnTo>
                      <a:pt x="14943" y="47084"/>
                    </a:lnTo>
                    <a:lnTo>
                      <a:pt x="14943" y="46731"/>
                    </a:lnTo>
                    <a:lnTo>
                      <a:pt x="15084" y="46379"/>
                    </a:lnTo>
                    <a:lnTo>
                      <a:pt x="15295" y="45956"/>
                    </a:lnTo>
                    <a:lnTo>
                      <a:pt x="15648" y="45392"/>
                    </a:lnTo>
                    <a:lnTo>
                      <a:pt x="16071" y="44758"/>
                    </a:lnTo>
                    <a:lnTo>
                      <a:pt x="16634" y="44123"/>
                    </a:lnTo>
                    <a:lnTo>
                      <a:pt x="16634" y="44123"/>
                    </a:lnTo>
                    <a:lnTo>
                      <a:pt x="16282" y="45745"/>
                    </a:lnTo>
                    <a:lnTo>
                      <a:pt x="16212" y="46520"/>
                    </a:lnTo>
                    <a:lnTo>
                      <a:pt x="16141" y="47366"/>
                    </a:lnTo>
                    <a:lnTo>
                      <a:pt x="16212" y="46943"/>
                    </a:lnTo>
                    <a:lnTo>
                      <a:pt x="16423" y="46379"/>
                    </a:lnTo>
                    <a:lnTo>
                      <a:pt x="17128" y="44899"/>
                    </a:lnTo>
                    <a:lnTo>
                      <a:pt x="17551" y="44123"/>
                    </a:lnTo>
                    <a:lnTo>
                      <a:pt x="17974" y="43419"/>
                    </a:lnTo>
                    <a:lnTo>
                      <a:pt x="18326" y="42925"/>
                    </a:lnTo>
                    <a:lnTo>
                      <a:pt x="18678" y="42643"/>
                    </a:lnTo>
                    <a:lnTo>
                      <a:pt x="18960" y="44123"/>
                    </a:lnTo>
                    <a:lnTo>
                      <a:pt x="19172" y="45745"/>
                    </a:lnTo>
                    <a:lnTo>
                      <a:pt x="19313" y="46520"/>
                    </a:lnTo>
                    <a:lnTo>
                      <a:pt x="19313" y="47295"/>
                    </a:lnTo>
                    <a:lnTo>
                      <a:pt x="19242" y="48000"/>
                    </a:lnTo>
                    <a:lnTo>
                      <a:pt x="19031" y="48634"/>
                    </a:lnTo>
                    <a:lnTo>
                      <a:pt x="18256" y="50185"/>
                    </a:lnTo>
                    <a:lnTo>
                      <a:pt x="17762" y="51101"/>
                    </a:lnTo>
                    <a:lnTo>
                      <a:pt x="17621" y="51383"/>
                    </a:lnTo>
                    <a:lnTo>
                      <a:pt x="17621" y="51454"/>
                    </a:lnTo>
                    <a:lnTo>
                      <a:pt x="18044" y="51031"/>
                    </a:lnTo>
                    <a:lnTo>
                      <a:pt x="18538" y="50538"/>
                    </a:lnTo>
                    <a:lnTo>
                      <a:pt x="18960" y="50115"/>
                    </a:lnTo>
                    <a:lnTo>
                      <a:pt x="19383" y="49621"/>
                    </a:lnTo>
                    <a:lnTo>
                      <a:pt x="19383" y="50890"/>
                    </a:lnTo>
                    <a:lnTo>
                      <a:pt x="19313" y="51313"/>
                    </a:lnTo>
                    <a:lnTo>
                      <a:pt x="19172" y="51524"/>
                    </a:lnTo>
                    <a:lnTo>
                      <a:pt x="19031" y="51736"/>
                    </a:lnTo>
                    <a:lnTo>
                      <a:pt x="18749" y="52018"/>
                    </a:lnTo>
                    <a:lnTo>
                      <a:pt x="18397" y="52300"/>
                    </a:lnTo>
                    <a:lnTo>
                      <a:pt x="17974" y="52793"/>
                    </a:lnTo>
                    <a:lnTo>
                      <a:pt x="17480" y="53286"/>
                    </a:lnTo>
                    <a:lnTo>
                      <a:pt x="16846" y="53780"/>
                    </a:lnTo>
                    <a:lnTo>
                      <a:pt x="16564" y="54062"/>
                    </a:lnTo>
                    <a:lnTo>
                      <a:pt x="16423" y="54344"/>
                    </a:lnTo>
                    <a:lnTo>
                      <a:pt x="16282" y="54696"/>
                    </a:lnTo>
                    <a:lnTo>
                      <a:pt x="16282" y="55119"/>
                    </a:lnTo>
                    <a:lnTo>
                      <a:pt x="16705" y="54837"/>
                    </a:lnTo>
                    <a:lnTo>
                      <a:pt x="17692" y="54273"/>
                    </a:lnTo>
                    <a:lnTo>
                      <a:pt x="19172" y="53498"/>
                    </a:lnTo>
                    <a:lnTo>
                      <a:pt x="18678" y="54203"/>
                    </a:lnTo>
                    <a:lnTo>
                      <a:pt x="18044" y="55260"/>
                    </a:lnTo>
                    <a:lnTo>
                      <a:pt x="17762" y="55824"/>
                    </a:lnTo>
                    <a:lnTo>
                      <a:pt x="17692" y="56317"/>
                    </a:lnTo>
                    <a:lnTo>
                      <a:pt x="17621" y="56529"/>
                    </a:lnTo>
                    <a:lnTo>
                      <a:pt x="17692" y="56670"/>
                    </a:lnTo>
                    <a:lnTo>
                      <a:pt x="17762" y="56881"/>
                    </a:lnTo>
                    <a:lnTo>
                      <a:pt x="17903" y="56952"/>
                    </a:lnTo>
                    <a:lnTo>
                      <a:pt x="18044" y="57022"/>
                    </a:lnTo>
                    <a:lnTo>
                      <a:pt x="18185" y="56952"/>
                    </a:lnTo>
                    <a:lnTo>
                      <a:pt x="18397" y="56670"/>
                    </a:lnTo>
                    <a:lnTo>
                      <a:pt x="18608" y="56247"/>
                    </a:lnTo>
                    <a:lnTo>
                      <a:pt x="18819" y="55683"/>
                    </a:lnTo>
                    <a:lnTo>
                      <a:pt x="19172" y="54485"/>
                    </a:lnTo>
                    <a:lnTo>
                      <a:pt x="19313" y="53991"/>
                    </a:lnTo>
                    <a:lnTo>
                      <a:pt x="19454" y="53709"/>
                    </a:lnTo>
                    <a:lnTo>
                      <a:pt x="19383" y="54696"/>
                    </a:lnTo>
                    <a:lnTo>
                      <a:pt x="19313" y="55965"/>
                    </a:lnTo>
                    <a:lnTo>
                      <a:pt x="19383" y="56529"/>
                    </a:lnTo>
                    <a:lnTo>
                      <a:pt x="19524" y="57022"/>
                    </a:lnTo>
                    <a:lnTo>
                      <a:pt x="19665" y="57234"/>
                    </a:lnTo>
                    <a:lnTo>
                      <a:pt x="19806" y="57375"/>
                    </a:lnTo>
                    <a:lnTo>
                      <a:pt x="20018" y="57445"/>
                    </a:lnTo>
                    <a:lnTo>
                      <a:pt x="20229" y="57515"/>
                    </a:lnTo>
                    <a:lnTo>
                      <a:pt x="20441" y="57515"/>
                    </a:lnTo>
                    <a:lnTo>
                      <a:pt x="20582" y="57445"/>
                    </a:lnTo>
                    <a:lnTo>
                      <a:pt x="20723" y="57304"/>
                    </a:lnTo>
                    <a:lnTo>
                      <a:pt x="20793" y="57093"/>
                    </a:lnTo>
                    <a:lnTo>
                      <a:pt x="20863" y="56670"/>
                    </a:lnTo>
                    <a:lnTo>
                      <a:pt x="20793" y="56106"/>
                    </a:lnTo>
                    <a:lnTo>
                      <a:pt x="20652" y="55542"/>
                    </a:lnTo>
                    <a:lnTo>
                      <a:pt x="20793" y="55965"/>
                    </a:lnTo>
                    <a:lnTo>
                      <a:pt x="21075" y="56670"/>
                    </a:lnTo>
                    <a:lnTo>
                      <a:pt x="21427" y="57304"/>
                    </a:lnTo>
                    <a:lnTo>
                      <a:pt x="21780" y="57797"/>
                    </a:lnTo>
                    <a:lnTo>
                      <a:pt x="21921" y="57938"/>
                    </a:lnTo>
                    <a:lnTo>
                      <a:pt x="22132" y="58009"/>
                    </a:lnTo>
                    <a:lnTo>
                      <a:pt x="22344" y="58079"/>
                    </a:lnTo>
                    <a:lnTo>
                      <a:pt x="22626" y="58009"/>
                    </a:lnTo>
                    <a:lnTo>
                      <a:pt x="22767" y="57868"/>
                    </a:lnTo>
                    <a:lnTo>
                      <a:pt x="22907" y="57727"/>
                    </a:lnTo>
                    <a:lnTo>
                      <a:pt x="22978" y="57515"/>
                    </a:lnTo>
                    <a:lnTo>
                      <a:pt x="22978" y="57304"/>
                    </a:lnTo>
                    <a:lnTo>
                      <a:pt x="22907" y="56811"/>
                    </a:lnTo>
                    <a:lnTo>
                      <a:pt x="22696" y="56247"/>
                    </a:lnTo>
                    <a:lnTo>
                      <a:pt x="22414" y="55683"/>
                    </a:lnTo>
                    <a:lnTo>
                      <a:pt x="22062" y="55189"/>
                    </a:lnTo>
                    <a:lnTo>
                      <a:pt x="21568" y="54344"/>
                    </a:lnTo>
                    <a:lnTo>
                      <a:pt x="22626" y="54837"/>
                    </a:lnTo>
                    <a:lnTo>
                      <a:pt x="23330" y="55049"/>
                    </a:lnTo>
                    <a:lnTo>
                      <a:pt x="23894" y="55049"/>
                    </a:lnTo>
                    <a:lnTo>
                      <a:pt x="23894" y="54908"/>
                    </a:lnTo>
                    <a:lnTo>
                      <a:pt x="23894" y="54767"/>
                    </a:lnTo>
                    <a:lnTo>
                      <a:pt x="23824" y="54626"/>
                    </a:lnTo>
                    <a:lnTo>
                      <a:pt x="23471" y="54132"/>
                    </a:lnTo>
                    <a:lnTo>
                      <a:pt x="22907" y="53568"/>
                    </a:lnTo>
                    <a:lnTo>
                      <a:pt x="22132" y="52864"/>
                    </a:lnTo>
                    <a:lnTo>
                      <a:pt x="21639" y="52370"/>
                    </a:lnTo>
                    <a:lnTo>
                      <a:pt x="21286" y="51947"/>
                    </a:lnTo>
                    <a:lnTo>
                      <a:pt x="21075" y="51454"/>
                    </a:lnTo>
                    <a:lnTo>
                      <a:pt x="20934" y="51031"/>
                    </a:lnTo>
                    <a:lnTo>
                      <a:pt x="20934" y="50538"/>
                    </a:lnTo>
                    <a:lnTo>
                      <a:pt x="20863" y="49974"/>
                    </a:lnTo>
                    <a:lnTo>
                      <a:pt x="20863" y="48564"/>
                    </a:lnTo>
                    <a:lnTo>
                      <a:pt x="20793" y="47013"/>
                    </a:lnTo>
                    <a:lnTo>
                      <a:pt x="20652" y="45463"/>
                    </a:lnTo>
                    <a:lnTo>
                      <a:pt x="20441" y="43912"/>
                    </a:lnTo>
                    <a:lnTo>
                      <a:pt x="20159" y="42361"/>
                    </a:lnTo>
                    <a:lnTo>
                      <a:pt x="20159" y="42361"/>
                    </a:lnTo>
                    <a:lnTo>
                      <a:pt x="20652" y="42502"/>
                    </a:lnTo>
                    <a:lnTo>
                      <a:pt x="21004" y="42714"/>
                    </a:lnTo>
                    <a:lnTo>
                      <a:pt x="21216" y="42925"/>
                    </a:lnTo>
                    <a:lnTo>
                      <a:pt x="21357" y="43137"/>
                    </a:lnTo>
                    <a:lnTo>
                      <a:pt x="21568" y="43348"/>
                    </a:lnTo>
                    <a:lnTo>
                      <a:pt x="21780" y="43489"/>
                    </a:lnTo>
                    <a:lnTo>
                      <a:pt x="22132" y="43630"/>
                    </a:lnTo>
                    <a:lnTo>
                      <a:pt x="22626" y="43701"/>
                    </a:lnTo>
                    <a:lnTo>
                      <a:pt x="22414" y="45181"/>
                    </a:lnTo>
                    <a:lnTo>
                      <a:pt x="22344" y="45886"/>
                    </a:lnTo>
                    <a:lnTo>
                      <a:pt x="22344" y="46308"/>
                    </a:lnTo>
                    <a:lnTo>
                      <a:pt x="22414" y="46661"/>
                    </a:lnTo>
                    <a:lnTo>
                      <a:pt x="23048" y="45604"/>
                    </a:lnTo>
                    <a:lnTo>
                      <a:pt x="23683" y="44335"/>
                    </a:lnTo>
                    <a:lnTo>
                      <a:pt x="24176" y="44828"/>
                    </a:lnTo>
                    <a:lnTo>
                      <a:pt x="24599" y="45392"/>
                    </a:lnTo>
                    <a:lnTo>
                      <a:pt x="25022" y="45956"/>
                    </a:lnTo>
                    <a:lnTo>
                      <a:pt x="25445" y="46520"/>
                    </a:lnTo>
                    <a:lnTo>
                      <a:pt x="25092" y="46520"/>
                    </a:lnTo>
                    <a:lnTo>
                      <a:pt x="24881" y="46590"/>
                    </a:lnTo>
                    <a:lnTo>
                      <a:pt x="24740" y="46731"/>
                    </a:lnTo>
                    <a:lnTo>
                      <a:pt x="24458" y="47084"/>
                    </a:lnTo>
                    <a:lnTo>
                      <a:pt x="24176" y="47577"/>
                    </a:lnTo>
                    <a:lnTo>
                      <a:pt x="23965" y="48071"/>
                    </a:lnTo>
                    <a:lnTo>
                      <a:pt x="23965" y="48493"/>
                    </a:lnTo>
                    <a:lnTo>
                      <a:pt x="23965" y="48634"/>
                    </a:lnTo>
                    <a:lnTo>
                      <a:pt x="24035" y="48705"/>
                    </a:lnTo>
                    <a:lnTo>
                      <a:pt x="24106" y="48775"/>
                    </a:lnTo>
                    <a:lnTo>
                      <a:pt x="24247" y="48775"/>
                    </a:lnTo>
                    <a:lnTo>
                      <a:pt x="24458" y="48705"/>
                    </a:lnTo>
                    <a:lnTo>
                      <a:pt x="24599" y="48493"/>
                    </a:lnTo>
                    <a:lnTo>
                      <a:pt x="25022" y="47930"/>
                    </a:lnTo>
                    <a:lnTo>
                      <a:pt x="25374" y="47295"/>
                    </a:lnTo>
                    <a:lnTo>
                      <a:pt x="25515" y="46802"/>
                    </a:lnTo>
                    <a:lnTo>
                      <a:pt x="25656" y="47013"/>
                    </a:lnTo>
                    <a:lnTo>
                      <a:pt x="25656" y="47225"/>
                    </a:lnTo>
                    <a:lnTo>
                      <a:pt x="25656" y="47648"/>
                    </a:lnTo>
                    <a:lnTo>
                      <a:pt x="25586" y="48071"/>
                    </a:lnTo>
                    <a:lnTo>
                      <a:pt x="25374" y="48493"/>
                    </a:lnTo>
                    <a:lnTo>
                      <a:pt x="25304" y="48916"/>
                    </a:lnTo>
                    <a:lnTo>
                      <a:pt x="25233" y="49269"/>
                    </a:lnTo>
                    <a:lnTo>
                      <a:pt x="25233" y="49621"/>
                    </a:lnTo>
                    <a:lnTo>
                      <a:pt x="25374" y="49833"/>
                    </a:lnTo>
                    <a:lnTo>
                      <a:pt x="25515" y="49974"/>
                    </a:lnTo>
                    <a:lnTo>
                      <a:pt x="25656" y="50044"/>
                    </a:lnTo>
                    <a:lnTo>
                      <a:pt x="25868" y="50115"/>
                    </a:lnTo>
                    <a:lnTo>
                      <a:pt x="25938" y="50115"/>
                    </a:lnTo>
                    <a:lnTo>
                      <a:pt x="26079" y="50044"/>
                    </a:lnTo>
                    <a:lnTo>
                      <a:pt x="26291" y="49833"/>
                    </a:lnTo>
                    <a:lnTo>
                      <a:pt x="26432" y="49410"/>
                    </a:lnTo>
                    <a:lnTo>
                      <a:pt x="26643" y="48564"/>
                    </a:lnTo>
                    <a:lnTo>
                      <a:pt x="26784" y="48212"/>
                    </a:lnTo>
                    <a:lnTo>
                      <a:pt x="26925" y="48071"/>
                    </a:lnTo>
                    <a:lnTo>
                      <a:pt x="27137" y="48775"/>
                    </a:lnTo>
                    <a:lnTo>
                      <a:pt x="27559" y="49903"/>
                    </a:lnTo>
                    <a:lnTo>
                      <a:pt x="27771" y="50326"/>
                    </a:lnTo>
                    <a:lnTo>
                      <a:pt x="27912" y="50467"/>
                    </a:lnTo>
                    <a:lnTo>
                      <a:pt x="28053" y="50608"/>
                    </a:lnTo>
                    <a:lnTo>
                      <a:pt x="28123" y="50608"/>
                    </a:lnTo>
                    <a:lnTo>
                      <a:pt x="28264" y="50538"/>
                    </a:lnTo>
                    <a:lnTo>
                      <a:pt x="28335" y="50326"/>
                    </a:lnTo>
                    <a:lnTo>
                      <a:pt x="28476" y="50044"/>
                    </a:lnTo>
                    <a:lnTo>
                      <a:pt x="28476" y="49692"/>
                    </a:lnTo>
                    <a:lnTo>
                      <a:pt x="28335" y="49410"/>
                    </a:lnTo>
                    <a:lnTo>
                      <a:pt x="28123" y="48987"/>
                    </a:lnTo>
                    <a:lnTo>
                      <a:pt x="27912" y="48634"/>
                    </a:lnTo>
                    <a:lnTo>
                      <a:pt x="27348" y="47930"/>
                    </a:lnTo>
                    <a:lnTo>
                      <a:pt x="27137" y="47577"/>
                    </a:lnTo>
                    <a:lnTo>
                      <a:pt x="26996" y="47295"/>
                    </a:lnTo>
                    <a:lnTo>
                      <a:pt x="26996" y="47295"/>
                    </a:lnTo>
                    <a:lnTo>
                      <a:pt x="27841" y="48071"/>
                    </a:lnTo>
                    <a:lnTo>
                      <a:pt x="28335" y="48493"/>
                    </a:lnTo>
                    <a:lnTo>
                      <a:pt x="28828" y="48916"/>
                    </a:lnTo>
                    <a:lnTo>
                      <a:pt x="29251" y="49198"/>
                    </a:lnTo>
                    <a:lnTo>
                      <a:pt x="29533" y="49198"/>
                    </a:lnTo>
                    <a:lnTo>
                      <a:pt x="29533" y="48987"/>
                    </a:lnTo>
                    <a:lnTo>
                      <a:pt x="29533" y="48775"/>
                    </a:lnTo>
                    <a:lnTo>
                      <a:pt x="29251" y="47859"/>
                    </a:lnTo>
                    <a:lnTo>
                      <a:pt x="29040" y="47507"/>
                    </a:lnTo>
                    <a:lnTo>
                      <a:pt x="28828" y="47295"/>
                    </a:lnTo>
                    <a:lnTo>
                      <a:pt x="28546" y="47084"/>
                    </a:lnTo>
                    <a:lnTo>
                      <a:pt x="28194" y="46872"/>
                    </a:lnTo>
                    <a:lnTo>
                      <a:pt x="27559" y="46590"/>
                    </a:lnTo>
                    <a:lnTo>
                      <a:pt x="27207" y="46449"/>
                    </a:lnTo>
                    <a:lnTo>
                      <a:pt x="26925" y="46308"/>
                    </a:lnTo>
                    <a:lnTo>
                      <a:pt x="26361" y="45745"/>
                    </a:lnTo>
                    <a:lnTo>
                      <a:pt x="25797" y="45040"/>
                    </a:lnTo>
                    <a:lnTo>
                      <a:pt x="25233" y="44335"/>
                    </a:lnTo>
                    <a:lnTo>
                      <a:pt x="24599" y="43701"/>
                    </a:lnTo>
                    <a:lnTo>
                      <a:pt x="25586" y="43842"/>
                    </a:lnTo>
                    <a:lnTo>
                      <a:pt x="26996" y="44053"/>
                    </a:lnTo>
                    <a:lnTo>
                      <a:pt x="28264" y="44053"/>
                    </a:lnTo>
                    <a:lnTo>
                      <a:pt x="28687" y="43982"/>
                    </a:lnTo>
                    <a:lnTo>
                      <a:pt x="28828" y="43912"/>
                    </a:lnTo>
                    <a:lnTo>
                      <a:pt x="28899" y="43771"/>
                    </a:lnTo>
                    <a:lnTo>
                      <a:pt x="28899" y="43630"/>
                    </a:lnTo>
                    <a:lnTo>
                      <a:pt x="28828" y="43489"/>
                    </a:lnTo>
                    <a:lnTo>
                      <a:pt x="28617" y="43278"/>
                    </a:lnTo>
                    <a:lnTo>
                      <a:pt x="28405" y="43137"/>
                    </a:lnTo>
                    <a:lnTo>
                      <a:pt x="27700" y="42925"/>
                    </a:lnTo>
                    <a:lnTo>
                      <a:pt x="26996" y="42714"/>
                    </a:lnTo>
                    <a:lnTo>
                      <a:pt x="25374" y="42432"/>
                    </a:lnTo>
                    <a:lnTo>
                      <a:pt x="24388" y="42361"/>
                    </a:lnTo>
                    <a:lnTo>
                      <a:pt x="23048" y="42220"/>
                    </a:lnTo>
                    <a:lnTo>
                      <a:pt x="22414" y="42150"/>
                    </a:lnTo>
                    <a:lnTo>
                      <a:pt x="21850" y="42079"/>
                    </a:lnTo>
                    <a:lnTo>
                      <a:pt x="21216" y="41938"/>
                    </a:lnTo>
                    <a:lnTo>
                      <a:pt x="20723" y="41727"/>
                    </a:lnTo>
                    <a:lnTo>
                      <a:pt x="20300" y="41375"/>
                    </a:lnTo>
                    <a:lnTo>
                      <a:pt x="19877" y="40952"/>
                    </a:lnTo>
                    <a:lnTo>
                      <a:pt x="19524" y="40176"/>
                    </a:lnTo>
                    <a:lnTo>
                      <a:pt x="19172" y="39260"/>
                    </a:lnTo>
                    <a:lnTo>
                      <a:pt x="18890" y="38273"/>
                    </a:lnTo>
                    <a:lnTo>
                      <a:pt x="18678" y="37216"/>
                    </a:lnTo>
                    <a:lnTo>
                      <a:pt x="18185" y="35172"/>
                    </a:lnTo>
                    <a:lnTo>
                      <a:pt x="17974" y="34185"/>
                    </a:lnTo>
                    <a:lnTo>
                      <a:pt x="17692" y="33339"/>
                    </a:lnTo>
                    <a:lnTo>
                      <a:pt x="18185" y="33410"/>
                    </a:lnTo>
                    <a:lnTo>
                      <a:pt x="18678" y="33621"/>
                    </a:lnTo>
                    <a:lnTo>
                      <a:pt x="19101" y="33903"/>
                    </a:lnTo>
                    <a:lnTo>
                      <a:pt x="19454" y="34256"/>
                    </a:lnTo>
                    <a:lnTo>
                      <a:pt x="20229" y="35101"/>
                    </a:lnTo>
                    <a:lnTo>
                      <a:pt x="20582" y="35524"/>
                    </a:lnTo>
                    <a:lnTo>
                      <a:pt x="21004" y="35947"/>
                    </a:lnTo>
                    <a:lnTo>
                      <a:pt x="21780" y="36723"/>
                    </a:lnTo>
                    <a:lnTo>
                      <a:pt x="22344" y="37286"/>
                    </a:lnTo>
                    <a:lnTo>
                      <a:pt x="22978" y="37780"/>
                    </a:lnTo>
                    <a:lnTo>
                      <a:pt x="23542" y="38203"/>
                    </a:lnTo>
                    <a:lnTo>
                      <a:pt x="24176" y="38485"/>
                    </a:lnTo>
                    <a:lnTo>
                      <a:pt x="24388" y="38555"/>
                    </a:lnTo>
                    <a:lnTo>
                      <a:pt x="24670" y="38555"/>
                    </a:lnTo>
                    <a:lnTo>
                      <a:pt x="24881" y="38485"/>
                    </a:lnTo>
                    <a:lnTo>
                      <a:pt x="25092" y="38344"/>
                    </a:lnTo>
                    <a:lnTo>
                      <a:pt x="25022" y="38767"/>
                    </a:lnTo>
                    <a:lnTo>
                      <a:pt x="25092" y="39119"/>
                    </a:lnTo>
                    <a:lnTo>
                      <a:pt x="25304" y="39260"/>
                    </a:lnTo>
                    <a:lnTo>
                      <a:pt x="25515" y="39331"/>
                    </a:lnTo>
                    <a:lnTo>
                      <a:pt x="25727" y="39260"/>
                    </a:lnTo>
                    <a:lnTo>
                      <a:pt x="25868" y="38978"/>
                    </a:lnTo>
                    <a:lnTo>
                      <a:pt x="26009" y="38555"/>
                    </a:lnTo>
                    <a:lnTo>
                      <a:pt x="26009" y="37921"/>
                    </a:lnTo>
                    <a:lnTo>
                      <a:pt x="26291" y="38344"/>
                    </a:lnTo>
                    <a:lnTo>
                      <a:pt x="26855" y="38978"/>
                    </a:lnTo>
                    <a:lnTo>
                      <a:pt x="27137" y="39260"/>
                    </a:lnTo>
                    <a:lnTo>
                      <a:pt x="27418" y="39401"/>
                    </a:lnTo>
                    <a:lnTo>
                      <a:pt x="27559" y="39401"/>
                    </a:lnTo>
                    <a:lnTo>
                      <a:pt x="27630" y="39331"/>
                    </a:lnTo>
                    <a:lnTo>
                      <a:pt x="27700" y="39260"/>
                    </a:lnTo>
                    <a:lnTo>
                      <a:pt x="27771" y="39049"/>
                    </a:lnTo>
                    <a:lnTo>
                      <a:pt x="27771" y="38837"/>
                    </a:lnTo>
                    <a:lnTo>
                      <a:pt x="27771" y="38696"/>
                    </a:lnTo>
                    <a:lnTo>
                      <a:pt x="27630" y="38414"/>
                    </a:lnTo>
                    <a:lnTo>
                      <a:pt x="27348" y="38132"/>
                    </a:lnTo>
                    <a:lnTo>
                      <a:pt x="27066" y="37921"/>
                    </a:lnTo>
                    <a:lnTo>
                      <a:pt x="26784" y="37709"/>
                    </a:lnTo>
                    <a:lnTo>
                      <a:pt x="26502" y="37498"/>
                    </a:lnTo>
                    <a:lnTo>
                      <a:pt x="26432" y="37216"/>
                    </a:lnTo>
                    <a:lnTo>
                      <a:pt x="26361" y="37075"/>
                    </a:lnTo>
                    <a:lnTo>
                      <a:pt x="26432" y="36864"/>
                    </a:lnTo>
                    <a:lnTo>
                      <a:pt x="26996" y="37286"/>
                    </a:lnTo>
                    <a:lnTo>
                      <a:pt x="27489" y="37568"/>
                    </a:lnTo>
                    <a:lnTo>
                      <a:pt x="27982" y="37780"/>
                    </a:lnTo>
                    <a:lnTo>
                      <a:pt x="28476" y="37921"/>
                    </a:lnTo>
                    <a:lnTo>
                      <a:pt x="28899" y="37991"/>
                    </a:lnTo>
                    <a:lnTo>
                      <a:pt x="29110" y="37991"/>
                    </a:lnTo>
                    <a:lnTo>
                      <a:pt x="29322" y="37921"/>
                    </a:lnTo>
                    <a:lnTo>
                      <a:pt x="29462" y="37850"/>
                    </a:lnTo>
                    <a:lnTo>
                      <a:pt x="29603" y="37709"/>
                    </a:lnTo>
                    <a:lnTo>
                      <a:pt x="29674" y="37498"/>
                    </a:lnTo>
                    <a:lnTo>
                      <a:pt x="29674" y="37357"/>
                    </a:lnTo>
                    <a:lnTo>
                      <a:pt x="29603" y="37216"/>
                    </a:lnTo>
                    <a:lnTo>
                      <a:pt x="29462" y="37075"/>
                    </a:lnTo>
                    <a:lnTo>
                      <a:pt x="29110" y="36793"/>
                    </a:lnTo>
                    <a:lnTo>
                      <a:pt x="28617" y="36652"/>
                    </a:lnTo>
                    <a:lnTo>
                      <a:pt x="27489" y="36441"/>
                    </a:lnTo>
                    <a:lnTo>
                      <a:pt x="26714" y="36229"/>
                    </a:lnTo>
                    <a:lnTo>
                      <a:pt x="27277" y="36229"/>
                    </a:lnTo>
                    <a:lnTo>
                      <a:pt x="28194" y="36159"/>
                    </a:lnTo>
                    <a:lnTo>
                      <a:pt x="29040" y="36018"/>
                    </a:lnTo>
                    <a:lnTo>
                      <a:pt x="29322" y="35877"/>
                    </a:lnTo>
                    <a:lnTo>
                      <a:pt x="29533" y="35736"/>
                    </a:lnTo>
                    <a:lnTo>
                      <a:pt x="29744" y="35313"/>
                    </a:lnTo>
                    <a:lnTo>
                      <a:pt x="29815" y="35031"/>
                    </a:lnTo>
                    <a:lnTo>
                      <a:pt x="29885" y="34820"/>
                    </a:lnTo>
                    <a:lnTo>
                      <a:pt x="29815" y="34608"/>
                    </a:lnTo>
                    <a:lnTo>
                      <a:pt x="29744" y="34467"/>
                    </a:lnTo>
                    <a:lnTo>
                      <a:pt x="29462" y="34397"/>
                    </a:lnTo>
                    <a:lnTo>
                      <a:pt x="29110" y="34397"/>
                    </a:lnTo>
                    <a:lnTo>
                      <a:pt x="28335" y="34679"/>
                    </a:lnTo>
                    <a:lnTo>
                      <a:pt x="27066" y="35101"/>
                    </a:lnTo>
                    <a:lnTo>
                      <a:pt x="26432" y="35383"/>
                    </a:lnTo>
                    <a:lnTo>
                      <a:pt x="26009" y="35665"/>
                    </a:lnTo>
                    <a:lnTo>
                      <a:pt x="25868" y="35806"/>
                    </a:lnTo>
                    <a:lnTo>
                      <a:pt x="25797" y="35877"/>
                    </a:lnTo>
                    <a:lnTo>
                      <a:pt x="25797" y="36008"/>
                    </a:lnTo>
                    <a:lnTo>
                      <a:pt x="25797" y="36008"/>
                    </a:lnTo>
                    <a:lnTo>
                      <a:pt x="24952" y="35524"/>
                    </a:lnTo>
                    <a:lnTo>
                      <a:pt x="23965" y="34890"/>
                    </a:lnTo>
                    <a:lnTo>
                      <a:pt x="22978" y="34185"/>
                    </a:lnTo>
                    <a:lnTo>
                      <a:pt x="21991" y="33621"/>
                    </a:lnTo>
                    <a:lnTo>
                      <a:pt x="23260" y="33621"/>
                    </a:lnTo>
                    <a:lnTo>
                      <a:pt x="24106" y="33692"/>
                    </a:lnTo>
                    <a:lnTo>
                      <a:pt x="24952" y="33692"/>
                    </a:lnTo>
                    <a:lnTo>
                      <a:pt x="25727" y="33621"/>
                    </a:lnTo>
                    <a:lnTo>
                      <a:pt x="26079" y="33551"/>
                    </a:lnTo>
                    <a:lnTo>
                      <a:pt x="26432" y="33480"/>
                    </a:lnTo>
                    <a:lnTo>
                      <a:pt x="26643" y="33339"/>
                    </a:lnTo>
                    <a:lnTo>
                      <a:pt x="26855" y="33198"/>
                    </a:lnTo>
                    <a:lnTo>
                      <a:pt x="26996" y="32916"/>
                    </a:lnTo>
                    <a:lnTo>
                      <a:pt x="26996" y="32705"/>
                    </a:lnTo>
                    <a:lnTo>
                      <a:pt x="26925" y="32423"/>
                    </a:lnTo>
                    <a:lnTo>
                      <a:pt x="26784" y="32282"/>
                    </a:lnTo>
                    <a:lnTo>
                      <a:pt x="26502" y="32141"/>
                    </a:lnTo>
                    <a:lnTo>
                      <a:pt x="25233" y="32141"/>
                    </a:lnTo>
                    <a:lnTo>
                      <a:pt x="24247" y="32353"/>
                    </a:lnTo>
                    <a:lnTo>
                      <a:pt x="22203" y="32775"/>
                    </a:lnTo>
                    <a:lnTo>
                      <a:pt x="21427" y="32987"/>
                    </a:lnTo>
                    <a:lnTo>
                      <a:pt x="20934" y="33057"/>
                    </a:lnTo>
                    <a:lnTo>
                      <a:pt x="19172" y="32775"/>
                    </a:lnTo>
                    <a:lnTo>
                      <a:pt x="17903" y="32634"/>
                    </a:lnTo>
                    <a:lnTo>
                      <a:pt x="17480" y="32564"/>
                    </a:lnTo>
                    <a:lnTo>
                      <a:pt x="17410" y="32564"/>
                    </a:lnTo>
                    <a:lnTo>
                      <a:pt x="17410" y="32634"/>
                    </a:lnTo>
                    <a:lnTo>
                      <a:pt x="17269" y="32423"/>
                    </a:lnTo>
                    <a:lnTo>
                      <a:pt x="17057" y="32141"/>
                    </a:lnTo>
                    <a:lnTo>
                      <a:pt x="16775" y="31295"/>
                    </a:lnTo>
                    <a:lnTo>
                      <a:pt x="16493" y="30449"/>
                    </a:lnTo>
                    <a:lnTo>
                      <a:pt x="16212" y="29745"/>
                    </a:lnTo>
                    <a:lnTo>
                      <a:pt x="15225" y="27630"/>
                    </a:lnTo>
                    <a:lnTo>
                      <a:pt x="14097" y="25586"/>
                    </a:lnTo>
                    <a:lnTo>
                      <a:pt x="12899" y="23542"/>
                    </a:lnTo>
                    <a:lnTo>
                      <a:pt x="11630" y="21568"/>
                    </a:lnTo>
                    <a:lnTo>
                      <a:pt x="14379" y="21568"/>
                    </a:lnTo>
                    <a:lnTo>
                      <a:pt x="14802" y="21639"/>
                    </a:lnTo>
                    <a:lnTo>
                      <a:pt x="15154" y="21850"/>
                    </a:lnTo>
                    <a:lnTo>
                      <a:pt x="15366" y="21991"/>
                    </a:lnTo>
                    <a:lnTo>
                      <a:pt x="15577" y="22203"/>
                    </a:lnTo>
                    <a:lnTo>
                      <a:pt x="15930" y="22767"/>
                    </a:lnTo>
                    <a:lnTo>
                      <a:pt x="16282" y="23472"/>
                    </a:lnTo>
                    <a:lnTo>
                      <a:pt x="16564" y="24176"/>
                    </a:lnTo>
                    <a:lnTo>
                      <a:pt x="16846" y="24952"/>
                    </a:lnTo>
                    <a:lnTo>
                      <a:pt x="17198" y="25586"/>
                    </a:lnTo>
                    <a:lnTo>
                      <a:pt x="17551" y="26079"/>
                    </a:lnTo>
                    <a:lnTo>
                      <a:pt x="17762" y="26291"/>
                    </a:lnTo>
                    <a:lnTo>
                      <a:pt x="17974" y="26432"/>
                    </a:lnTo>
                    <a:lnTo>
                      <a:pt x="18397" y="26502"/>
                    </a:lnTo>
                    <a:lnTo>
                      <a:pt x="18608" y="26502"/>
                    </a:lnTo>
                    <a:lnTo>
                      <a:pt x="18749" y="26432"/>
                    </a:lnTo>
                    <a:lnTo>
                      <a:pt x="18819" y="26220"/>
                    </a:lnTo>
                    <a:lnTo>
                      <a:pt x="18749" y="25938"/>
                    </a:lnTo>
                    <a:lnTo>
                      <a:pt x="18608" y="25586"/>
                    </a:lnTo>
                    <a:lnTo>
                      <a:pt x="18115" y="24740"/>
                    </a:lnTo>
                    <a:lnTo>
                      <a:pt x="17480" y="23894"/>
                    </a:lnTo>
                    <a:lnTo>
                      <a:pt x="16775" y="23049"/>
                    </a:lnTo>
                    <a:lnTo>
                      <a:pt x="16141" y="22344"/>
                    </a:lnTo>
                    <a:lnTo>
                      <a:pt x="15789" y="21991"/>
                    </a:lnTo>
                    <a:lnTo>
                      <a:pt x="16634" y="22203"/>
                    </a:lnTo>
                    <a:lnTo>
                      <a:pt x="17551" y="22485"/>
                    </a:lnTo>
                    <a:lnTo>
                      <a:pt x="18467" y="22908"/>
                    </a:lnTo>
                    <a:lnTo>
                      <a:pt x="18819" y="23190"/>
                    </a:lnTo>
                    <a:lnTo>
                      <a:pt x="19172" y="23401"/>
                    </a:lnTo>
                    <a:lnTo>
                      <a:pt x="19665" y="23965"/>
                    </a:lnTo>
                    <a:lnTo>
                      <a:pt x="19806" y="24176"/>
                    </a:lnTo>
                    <a:lnTo>
                      <a:pt x="19806" y="24388"/>
                    </a:lnTo>
                    <a:lnTo>
                      <a:pt x="19877" y="24599"/>
                    </a:lnTo>
                    <a:lnTo>
                      <a:pt x="20018" y="24881"/>
                    </a:lnTo>
                    <a:lnTo>
                      <a:pt x="20088" y="25375"/>
                    </a:lnTo>
                    <a:lnTo>
                      <a:pt x="20229" y="25938"/>
                    </a:lnTo>
                    <a:lnTo>
                      <a:pt x="20300" y="26220"/>
                    </a:lnTo>
                    <a:lnTo>
                      <a:pt x="20370" y="26502"/>
                    </a:lnTo>
                    <a:lnTo>
                      <a:pt x="20582" y="26643"/>
                    </a:lnTo>
                    <a:lnTo>
                      <a:pt x="20863" y="26784"/>
                    </a:lnTo>
                    <a:lnTo>
                      <a:pt x="21004" y="26714"/>
                    </a:lnTo>
                    <a:lnTo>
                      <a:pt x="21145" y="26714"/>
                    </a:lnTo>
                    <a:lnTo>
                      <a:pt x="21286" y="26573"/>
                    </a:lnTo>
                    <a:lnTo>
                      <a:pt x="21357" y="26502"/>
                    </a:lnTo>
                    <a:lnTo>
                      <a:pt x="21357" y="26220"/>
                    </a:lnTo>
                    <a:lnTo>
                      <a:pt x="21357" y="25868"/>
                    </a:lnTo>
                    <a:lnTo>
                      <a:pt x="21075" y="25163"/>
                    </a:lnTo>
                    <a:lnTo>
                      <a:pt x="20863" y="24670"/>
                    </a:lnTo>
                    <a:lnTo>
                      <a:pt x="21004" y="24811"/>
                    </a:lnTo>
                    <a:lnTo>
                      <a:pt x="21216" y="25022"/>
                    </a:lnTo>
                    <a:lnTo>
                      <a:pt x="21568" y="25657"/>
                    </a:lnTo>
                    <a:lnTo>
                      <a:pt x="21850" y="25938"/>
                    </a:lnTo>
                    <a:lnTo>
                      <a:pt x="22062" y="26079"/>
                    </a:lnTo>
                    <a:lnTo>
                      <a:pt x="22344" y="26220"/>
                    </a:lnTo>
                    <a:lnTo>
                      <a:pt x="22485" y="26150"/>
                    </a:lnTo>
                    <a:lnTo>
                      <a:pt x="22555" y="26079"/>
                    </a:lnTo>
                    <a:lnTo>
                      <a:pt x="22696" y="25938"/>
                    </a:lnTo>
                    <a:lnTo>
                      <a:pt x="22767" y="25868"/>
                    </a:lnTo>
                    <a:lnTo>
                      <a:pt x="22767" y="25727"/>
                    </a:lnTo>
                    <a:lnTo>
                      <a:pt x="22696" y="25657"/>
                    </a:lnTo>
                    <a:lnTo>
                      <a:pt x="22555" y="25445"/>
                    </a:lnTo>
                    <a:lnTo>
                      <a:pt x="22273" y="25234"/>
                    </a:lnTo>
                    <a:lnTo>
                      <a:pt x="21709" y="24811"/>
                    </a:lnTo>
                    <a:lnTo>
                      <a:pt x="21568" y="24599"/>
                    </a:lnTo>
                    <a:lnTo>
                      <a:pt x="21568" y="24529"/>
                    </a:lnTo>
                    <a:lnTo>
                      <a:pt x="21568" y="24388"/>
                    </a:lnTo>
                    <a:lnTo>
                      <a:pt x="21991" y="24670"/>
                    </a:lnTo>
                    <a:lnTo>
                      <a:pt x="22837" y="25093"/>
                    </a:lnTo>
                    <a:lnTo>
                      <a:pt x="23189" y="25234"/>
                    </a:lnTo>
                    <a:lnTo>
                      <a:pt x="23542" y="25234"/>
                    </a:lnTo>
                    <a:lnTo>
                      <a:pt x="23612" y="25163"/>
                    </a:lnTo>
                    <a:lnTo>
                      <a:pt x="23683" y="25093"/>
                    </a:lnTo>
                    <a:lnTo>
                      <a:pt x="23683" y="24881"/>
                    </a:lnTo>
                    <a:lnTo>
                      <a:pt x="23683" y="24670"/>
                    </a:lnTo>
                    <a:lnTo>
                      <a:pt x="23471" y="24317"/>
                    </a:lnTo>
                    <a:lnTo>
                      <a:pt x="23260" y="24106"/>
                    </a:lnTo>
                    <a:lnTo>
                      <a:pt x="22907" y="24035"/>
                    </a:lnTo>
                    <a:lnTo>
                      <a:pt x="22555" y="23965"/>
                    </a:lnTo>
                    <a:lnTo>
                      <a:pt x="21780" y="23965"/>
                    </a:lnTo>
                    <a:lnTo>
                      <a:pt x="21498" y="23894"/>
                    </a:lnTo>
                    <a:lnTo>
                      <a:pt x="21216" y="23753"/>
                    </a:lnTo>
                    <a:lnTo>
                      <a:pt x="22203" y="23472"/>
                    </a:lnTo>
                    <a:lnTo>
                      <a:pt x="22907" y="23260"/>
                    </a:lnTo>
                    <a:lnTo>
                      <a:pt x="23542" y="23049"/>
                    </a:lnTo>
                    <a:lnTo>
                      <a:pt x="24035" y="22767"/>
                    </a:lnTo>
                    <a:lnTo>
                      <a:pt x="24176" y="22626"/>
                    </a:lnTo>
                    <a:lnTo>
                      <a:pt x="24247" y="22555"/>
                    </a:lnTo>
                    <a:lnTo>
                      <a:pt x="24176" y="22414"/>
                    </a:lnTo>
                    <a:lnTo>
                      <a:pt x="23965" y="22344"/>
                    </a:lnTo>
                    <a:lnTo>
                      <a:pt x="23612" y="22273"/>
                    </a:lnTo>
                    <a:lnTo>
                      <a:pt x="23119" y="22203"/>
                    </a:lnTo>
                    <a:lnTo>
                      <a:pt x="22837" y="22203"/>
                    </a:lnTo>
                    <a:lnTo>
                      <a:pt x="22485" y="22344"/>
                    </a:lnTo>
                    <a:lnTo>
                      <a:pt x="22132" y="22555"/>
                    </a:lnTo>
                    <a:lnTo>
                      <a:pt x="21850" y="22767"/>
                    </a:lnTo>
                    <a:lnTo>
                      <a:pt x="21286" y="23190"/>
                    </a:lnTo>
                    <a:lnTo>
                      <a:pt x="21004" y="23331"/>
                    </a:lnTo>
                    <a:lnTo>
                      <a:pt x="20723" y="23331"/>
                    </a:lnTo>
                    <a:lnTo>
                      <a:pt x="20300" y="23260"/>
                    </a:lnTo>
                    <a:lnTo>
                      <a:pt x="19806" y="23049"/>
                    </a:lnTo>
                    <a:lnTo>
                      <a:pt x="18749" y="22485"/>
                    </a:lnTo>
                    <a:lnTo>
                      <a:pt x="17692" y="21921"/>
                    </a:lnTo>
                    <a:lnTo>
                      <a:pt x="17198" y="21639"/>
                    </a:lnTo>
                    <a:lnTo>
                      <a:pt x="16775" y="21498"/>
                    </a:lnTo>
                    <a:lnTo>
                      <a:pt x="17833" y="21568"/>
                    </a:lnTo>
                    <a:lnTo>
                      <a:pt x="19313" y="21639"/>
                    </a:lnTo>
                    <a:lnTo>
                      <a:pt x="20088" y="21568"/>
                    </a:lnTo>
                    <a:lnTo>
                      <a:pt x="20723" y="21498"/>
                    </a:lnTo>
                    <a:lnTo>
                      <a:pt x="20934" y="21357"/>
                    </a:lnTo>
                    <a:lnTo>
                      <a:pt x="21145" y="21216"/>
                    </a:lnTo>
                    <a:lnTo>
                      <a:pt x="21216" y="21075"/>
                    </a:lnTo>
                    <a:lnTo>
                      <a:pt x="21286" y="20864"/>
                    </a:lnTo>
                    <a:lnTo>
                      <a:pt x="21216" y="20582"/>
                    </a:lnTo>
                    <a:lnTo>
                      <a:pt x="21075" y="20441"/>
                    </a:lnTo>
                    <a:lnTo>
                      <a:pt x="20863" y="20300"/>
                    </a:lnTo>
                    <a:lnTo>
                      <a:pt x="20582" y="20159"/>
                    </a:lnTo>
                    <a:lnTo>
                      <a:pt x="19806" y="20088"/>
                    </a:lnTo>
                    <a:lnTo>
                      <a:pt x="18890" y="20159"/>
                    </a:lnTo>
                    <a:lnTo>
                      <a:pt x="17974" y="20229"/>
                    </a:lnTo>
                    <a:lnTo>
                      <a:pt x="17128" y="20370"/>
                    </a:lnTo>
                    <a:lnTo>
                      <a:pt x="16000" y="20582"/>
                    </a:lnTo>
                    <a:lnTo>
                      <a:pt x="14731" y="20864"/>
                    </a:lnTo>
                    <a:lnTo>
                      <a:pt x="13463" y="21075"/>
                    </a:lnTo>
                    <a:lnTo>
                      <a:pt x="12758" y="21146"/>
                    </a:lnTo>
                    <a:lnTo>
                      <a:pt x="12194" y="21146"/>
                    </a:lnTo>
                    <a:lnTo>
                      <a:pt x="11630" y="21005"/>
                    </a:lnTo>
                    <a:lnTo>
                      <a:pt x="11066" y="20723"/>
                    </a:lnTo>
                    <a:lnTo>
                      <a:pt x="10361" y="20159"/>
                    </a:lnTo>
                    <a:lnTo>
                      <a:pt x="9657" y="19383"/>
                    </a:lnTo>
                    <a:lnTo>
                      <a:pt x="8952" y="18538"/>
                    </a:lnTo>
                    <a:lnTo>
                      <a:pt x="8317" y="17621"/>
                    </a:lnTo>
                    <a:lnTo>
                      <a:pt x="6978" y="15718"/>
                    </a:lnTo>
                    <a:lnTo>
                      <a:pt x="6344" y="14872"/>
                    </a:lnTo>
                    <a:lnTo>
                      <a:pt x="5780" y="14097"/>
                    </a:lnTo>
                    <a:lnTo>
                      <a:pt x="5780" y="14097"/>
                    </a:lnTo>
                    <a:lnTo>
                      <a:pt x="6203" y="14168"/>
                    </a:lnTo>
                    <a:lnTo>
                      <a:pt x="6696" y="14238"/>
                    </a:lnTo>
                    <a:lnTo>
                      <a:pt x="7613" y="14238"/>
                    </a:lnTo>
                    <a:lnTo>
                      <a:pt x="8529" y="14309"/>
                    </a:lnTo>
                    <a:lnTo>
                      <a:pt x="8952" y="14379"/>
                    </a:lnTo>
                    <a:lnTo>
                      <a:pt x="9375" y="14450"/>
                    </a:lnTo>
                    <a:lnTo>
                      <a:pt x="9798" y="14731"/>
                    </a:lnTo>
                    <a:lnTo>
                      <a:pt x="10291" y="14943"/>
                    </a:lnTo>
                    <a:lnTo>
                      <a:pt x="11207" y="15648"/>
                    </a:lnTo>
                    <a:lnTo>
                      <a:pt x="12053" y="16282"/>
                    </a:lnTo>
                    <a:lnTo>
                      <a:pt x="12546" y="16564"/>
                    </a:lnTo>
                    <a:lnTo>
                      <a:pt x="13040" y="16846"/>
                    </a:lnTo>
                    <a:lnTo>
                      <a:pt x="13745" y="17128"/>
                    </a:lnTo>
                    <a:lnTo>
                      <a:pt x="14238" y="17339"/>
                    </a:lnTo>
                    <a:lnTo>
                      <a:pt x="14731" y="17410"/>
                    </a:lnTo>
                    <a:lnTo>
                      <a:pt x="15154" y="17480"/>
                    </a:lnTo>
                    <a:lnTo>
                      <a:pt x="15295" y="17410"/>
                    </a:lnTo>
                    <a:lnTo>
                      <a:pt x="15436" y="17339"/>
                    </a:lnTo>
                    <a:lnTo>
                      <a:pt x="15507" y="17198"/>
                    </a:lnTo>
                    <a:lnTo>
                      <a:pt x="15507" y="17057"/>
                    </a:lnTo>
                    <a:lnTo>
                      <a:pt x="15507" y="16846"/>
                    </a:lnTo>
                    <a:lnTo>
                      <a:pt x="15436" y="16564"/>
                    </a:lnTo>
                    <a:lnTo>
                      <a:pt x="15295" y="16353"/>
                    </a:lnTo>
                    <a:lnTo>
                      <a:pt x="15154" y="16212"/>
                    </a:lnTo>
                    <a:lnTo>
                      <a:pt x="14731" y="15930"/>
                    </a:lnTo>
                    <a:lnTo>
                      <a:pt x="14238" y="15648"/>
                    </a:lnTo>
                    <a:lnTo>
                      <a:pt x="13604" y="15436"/>
                    </a:lnTo>
                    <a:lnTo>
                      <a:pt x="12335" y="14943"/>
                    </a:lnTo>
                    <a:lnTo>
                      <a:pt x="11419" y="14591"/>
                    </a:lnTo>
                    <a:lnTo>
                      <a:pt x="14238" y="14802"/>
                    </a:lnTo>
                    <a:lnTo>
                      <a:pt x="14661" y="15577"/>
                    </a:lnTo>
                    <a:lnTo>
                      <a:pt x="15295" y="15930"/>
                    </a:lnTo>
                    <a:lnTo>
                      <a:pt x="16000" y="16353"/>
                    </a:lnTo>
                    <a:lnTo>
                      <a:pt x="16423" y="16494"/>
                    </a:lnTo>
                    <a:lnTo>
                      <a:pt x="16775" y="16635"/>
                    </a:lnTo>
                    <a:lnTo>
                      <a:pt x="17198" y="16635"/>
                    </a:lnTo>
                    <a:lnTo>
                      <a:pt x="17551" y="16564"/>
                    </a:lnTo>
                    <a:lnTo>
                      <a:pt x="18044" y="16423"/>
                    </a:lnTo>
                    <a:lnTo>
                      <a:pt x="18326" y="16212"/>
                    </a:lnTo>
                    <a:lnTo>
                      <a:pt x="18538" y="16071"/>
                    </a:lnTo>
                    <a:lnTo>
                      <a:pt x="18538" y="15930"/>
                    </a:lnTo>
                    <a:lnTo>
                      <a:pt x="18467" y="15859"/>
                    </a:lnTo>
                    <a:lnTo>
                      <a:pt x="18326" y="15718"/>
                    </a:lnTo>
                    <a:lnTo>
                      <a:pt x="17833" y="15577"/>
                    </a:lnTo>
                    <a:lnTo>
                      <a:pt x="16423" y="15225"/>
                    </a:lnTo>
                    <a:lnTo>
                      <a:pt x="15859" y="15013"/>
                    </a:lnTo>
                    <a:lnTo>
                      <a:pt x="15648" y="14943"/>
                    </a:lnTo>
                    <a:lnTo>
                      <a:pt x="15507" y="14802"/>
                    </a:lnTo>
                    <a:lnTo>
                      <a:pt x="16212" y="14802"/>
                    </a:lnTo>
                    <a:lnTo>
                      <a:pt x="16775" y="14731"/>
                    </a:lnTo>
                    <a:lnTo>
                      <a:pt x="17057" y="14591"/>
                    </a:lnTo>
                    <a:lnTo>
                      <a:pt x="17128" y="14520"/>
                    </a:lnTo>
                    <a:lnTo>
                      <a:pt x="17198" y="14379"/>
                    </a:lnTo>
                    <a:lnTo>
                      <a:pt x="17128" y="14309"/>
                    </a:lnTo>
                    <a:lnTo>
                      <a:pt x="17057" y="14168"/>
                    </a:lnTo>
                    <a:lnTo>
                      <a:pt x="16705" y="14027"/>
                    </a:lnTo>
                    <a:lnTo>
                      <a:pt x="16141" y="13886"/>
                    </a:lnTo>
                    <a:lnTo>
                      <a:pt x="15366" y="13815"/>
                    </a:lnTo>
                    <a:lnTo>
                      <a:pt x="15507" y="13674"/>
                    </a:lnTo>
                    <a:lnTo>
                      <a:pt x="15718" y="13533"/>
                    </a:lnTo>
                    <a:lnTo>
                      <a:pt x="16282" y="13181"/>
                    </a:lnTo>
                    <a:lnTo>
                      <a:pt x="16846" y="12969"/>
                    </a:lnTo>
                    <a:lnTo>
                      <a:pt x="17057" y="12899"/>
                    </a:lnTo>
                    <a:lnTo>
                      <a:pt x="17198" y="12899"/>
                    </a:lnTo>
                    <a:lnTo>
                      <a:pt x="16634" y="12617"/>
                    </a:lnTo>
                    <a:lnTo>
                      <a:pt x="16212" y="12546"/>
                    </a:lnTo>
                    <a:lnTo>
                      <a:pt x="15789" y="12687"/>
                    </a:lnTo>
                    <a:lnTo>
                      <a:pt x="15507" y="12828"/>
                    </a:lnTo>
                    <a:lnTo>
                      <a:pt x="14943" y="13392"/>
                    </a:lnTo>
                    <a:lnTo>
                      <a:pt x="14661" y="13604"/>
                    </a:lnTo>
                    <a:lnTo>
                      <a:pt x="14308" y="13745"/>
                    </a:lnTo>
                    <a:lnTo>
                      <a:pt x="13886" y="13815"/>
                    </a:lnTo>
                    <a:lnTo>
                      <a:pt x="13463" y="13886"/>
                    </a:lnTo>
                    <a:lnTo>
                      <a:pt x="12476" y="13815"/>
                    </a:lnTo>
                    <a:lnTo>
                      <a:pt x="11560" y="13745"/>
                    </a:lnTo>
                    <a:lnTo>
                      <a:pt x="10643" y="13674"/>
                    </a:lnTo>
                    <a:lnTo>
                      <a:pt x="11701" y="13251"/>
                    </a:lnTo>
                    <a:lnTo>
                      <a:pt x="12405" y="12969"/>
                    </a:lnTo>
                    <a:lnTo>
                      <a:pt x="13040" y="12687"/>
                    </a:lnTo>
                    <a:lnTo>
                      <a:pt x="13533" y="12335"/>
                    </a:lnTo>
                    <a:lnTo>
                      <a:pt x="13674" y="12124"/>
                    </a:lnTo>
                    <a:lnTo>
                      <a:pt x="13745" y="11983"/>
                    </a:lnTo>
                    <a:lnTo>
                      <a:pt x="13745" y="11771"/>
                    </a:lnTo>
                    <a:lnTo>
                      <a:pt x="13674" y="11560"/>
                    </a:lnTo>
                    <a:lnTo>
                      <a:pt x="13392" y="11348"/>
                    </a:lnTo>
                    <a:lnTo>
                      <a:pt x="13040" y="11207"/>
                    </a:lnTo>
                    <a:lnTo>
                      <a:pt x="12899" y="11137"/>
                    </a:lnTo>
                    <a:lnTo>
                      <a:pt x="12687" y="11137"/>
                    </a:lnTo>
                    <a:lnTo>
                      <a:pt x="12264" y="11348"/>
                    </a:lnTo>
                    <a:lnTo>
                      <a:pt x="11771" y="11701"/>
                    </a:lnTo>
                    <a:lnTo>
                      <a:pt x="11207" y="12194"/>
                    </a:lnTo>
                    <a:lnTo>
                      <a:pt x="10220" y="13110"/>
                    </a:lnTo>
                    <a:lnTo>
                      <a:pt x="9798" y="13463"/>
                    </a:lnTo>
                    <a:lnTo>
                      <a:pt x="9445" y="13604"/>
                    </a:lnTo>
                    <a:lnTo>
                      <a:pt x="8881" y="13745"/>
                    </a:lnTo>
                    <a:lnTo>
                      <a:pt x="7190" y="13745"/>
                    </a:lnTo>
                    <a:lnTo>
                      <a:pt x="6626" y="13674"/>
                    </a:lnTo>
                    <a:lnTo>
                      <a:pt x="6203" y="13533"/>
                    </a:lnTo>
                    <a:lnTo>
                      <a:pt x="5780" y="13392"/>
                    </a:lnTo>
                    <a:lnTo>
                      <a:pt x="5357" y="13181"/>
                    </a:lnTo>
                    <a:lnTo>
                      <a:pt x="5005" y="12969"/>
                    </a:lnTo>
                    <a:lnTo>
                      <a:pt x="4300" y="12335"/>
                    </a:lnTo>
                    <a:lnTo>
                      <a:pt x="3665" y="11630"/>
                    </a:lnTo>
                    <a:lnTo>
                      <a:pt x="3102" y="10784"/>
                    </a:lnTo>
                    <a:lnTo>
                      <a:pt x="2608" y="9868"/>
                    </a:lnTo>
                    <a:lnTo>
                      <a:pt x="2115" y="8952"/>
                    </a:lnTo>
                    <a:lnTo>
                      <a:pt x="1762" y="8035"/>
                    </a:lnTo>
                    <a:lnTo>
                      <a:pt x="1621" y="7542"/>
                    </a:lnTo>
                    <a:lnTo>
                      <a:pt x="1410" y="6485"/>
                    </a:lnTo>
                    <a:lnTo>
                      <a:pt x="987" y="3665"/>
                    </a:lnTo>
                    <a:lnTo>
                      <a:pt x="846" y="2256"/>
                    </a:lnTo>
                    <a:lnTo>
                      <a:pt x="776" y="1058"/>
                    </a:lnTo>
                    <a:lnTo>
                      <a:pt x="776" y="564"/>
                    </a:lnTo>
                    <a:lnTo>
                      <a:pt x="846" y="282"/>
                    </a:lnTo>
                    <a:lnTo>
                      <a:pt x="917" y="71"/>
                    </a:lnTo>
                    <a:lnTo>
                      <a:pt x="987" y="0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23" name="Google Shape;323;p6"/>
              <p:cNvSpPr/>
              <p:nvPr/>
            </p:nvSpPr>
            <p:spPr>
              <a:xfrm>
                <a:off x="3501600" y="4357925"/>
                <a:ext cx="151575" cy="297825"/>
              </a:xfrm>
              <a:custGeom>
                <a:rect b="b" l="l" r="r" t="t"/>
                <a:pathLst>
                  <a:path extrusionOk="0" h="11913" w="6063">
                    <a:moveTo>
                      <a:pt x="4935" y="0"/>
                    </a:moveTo>
                    <a:lnTo>
                      <a:pt x="3737" y="1410"/>
                    </a:lnTo>
                    <a:lnTo>
                      <a:pt x="3314" y="2326"/>
                    </a:lnTo>
                    <a:lnTo>
                      <a:pt x="2891" y="3243"/>
                    </a:lnTo>
                    <a:lnTo>
                      <a:pt x="2609" y="4230"/>
                    </a:lnTo>
                    <a:lnTo>
                      <a:pt x="2397" y="5216"/>
                    </a:lnTo>
                    <a:lnTo>
                      <a:pt x="1833" y="6908"/>
                    </a:lnTo>
                    <a:lnTo>
                      <a:pt x="1270" y="8459"/>
                    </a:lnTo>
                    <a:lnTo>
                      <a:pt x="494" y="9939"/>
                    </a:lnTo>
                    <a:lnTo>
                      <a:pt x="142" y="10855"/>
                    </a:lnTo>
                    <a:lnTo>
                      <a:pt x="1" y="11137"/>
                    </a:lnTo>
                    <a:lnTo>
                      <a:pt x="71" y="11348"/>
                    </a:lnTo>
                    <a:lnTo>
                      <a:pt x="353" y="11419"/>
                    </a:lnTo>
                    <a:lnTo>
                      <a:pt x="635" y="11348"/>
                    </a:lnTo>
                    <a:lnTo>
                      <a:pt x="847" y="11137"/>
                    </a:lnTo>
                    <a:lnTo>
                      <a:pt x="988" y="10785"/>
                    </a:lnTo>
                    <a:lnTo>
                      <a:pt x="917" y="11207"/>
                    </a:lnTo>
                    <a:lnTo>
                      <a:pt x="917" y="11348"/>
                    </a:lnTo>
                    <a:lnTo>
                      <a:pt x="988" y="11419"/>
                    </a:lnTo>
                    <a:lnTo>
                      <a:pt x="1058" y="11489"/>
                    </a:lnTo>
                    <a:lnTo>
                      <a:pt x="1129" y="11489"/>
                    </a:lnTo>
                    <a:lnTo>
                      <a:pt x="1411" y="11348"/>
                    </a:lnTo>
                    <a:lnTo>
                      <a:pt x="1904" y="10996"/>
                    </a:lnTo>
                    <a:lnTo>
                      <a:pt x="2045" y="10855"/>
                    </a:lnTo>
                    <a:lnTo>
                      <a:pt x="2045" y="10714"/>
                    </a:lnTo>
                    <a:lnTo>
                      <a:pt x="2468" y="10503"/>
                    </a:lnTo>
                    <a:lnTo>
                      <a:pt x="2609" y="10503"/>
                    </a:lnTo>
                    <a:lnTo>
                      <a:pt x="2750" y="10573"/>
                    </a:lnTo>
                    <a:lnTo>
                      <a:pt x="2891" y="10644"/>
                    </a:lnTo>
                    <a:lnTo>
                      <a:pt x="2961" y="10785"/>
                    </a:lnTo>
                    <a:lnTo>
                      <a:pt x="3102" y="11278"/>
                    </a:lnTo>
                    <a:lnTo>
                      <a:pt x="3314" y="11630"/>
                    </a:lnTo>
                    <a:lnTo>
                      <a:pt x="3596" y="11842"/>
                    </a:lnTo>
                    <a:lnTo>
                      <a:pt x="3807" y="11912"/>
                    </a:lnTo>
                    <a:lnTo>
                      <a:pt x="4159" y="11771"/>
                    </a:lnTo>
                    <a:lnTo>
                      <a:pt x="4159" y="11630"/>
                    </a:lnTo>
                    <a:lnTo>
                      <a:pt x="4018" y="11278"/>
                    </a:lnTo>
                    <a:lnTo>
                      <a:pt x="3525" y="10503"/>
                    </a:lnTo>
                    <a:lnTo>
                      <a:pt x="3032" y="9586"/>
                    </a:lnTo>
                    <a:lnTo>
                      <a:pt x="2891" y="9234"/>
                    </a:lnTo>
                    <a:lnTo>
                      <a:pt x="2820" y="8881"/>
                    </a:lnTo>
                    <a:lnTo>
                      <a:pt x="3032" y="8952"/>
                    </a:lnTo>
                    <a:lnTo>
                      <a:pt x="3173" y="9022"/>
                    </a:lnTo>
                    <a:lnTo>
                      <a:pt x="3525" y="9304"/>
                    </a:lnTo>
                    <a:lnTo>
                      <a:pt x="3807" y="9727"/>
                    </a:lnTo>
                    <a:lnTo>
                      <a:pt x="4018" y="10150"/>
                    </a:lnTo>
                    <a:lnTo>
                      <a:pt x="4300" y="10644"/>
                    </a:lnTo>
                    <a:lnTo>
                      <a:pt x="4512" y="10996"/>
                    </a:lnTo>
                    <a:lnTo>
                      <a:pt x="4794" y="11207"/>
                    </a:lnTo>
                    <a:lnTo>
                      <a:pt x="4935" y="11278"/>
                    </a:lnTo>
                    <a:lnTo>
                      <a:pt x="5146" y="11278"/>
                    </a:lnTo>
                    <a:lnTo>
                      <a:pt x="5499" y="11137"/>
                    </a:lnTo>
                    <a:lnTo>
                      <a:pt x="5781" y="10926"/>
                    </a:lnTo>
                    <a:lnTo>
                      <a:pt x="5851" y="10714"/>
                    </a:lnTo>
                    <a:lnTo>
                      <a:pt x="5851" y="10362"/>
                    </a:lnTo>
                    <a:lnTo>
                      <a:pt x="5781" y="10080"/>
                    </a:lnTo>
                    <a:lnTo>
                      <a:pt x="5640" y="9727"/>
                    </a:lnTo>
                    <a:lnTo>
                      <a:pt x="5358" y="9163"/>
                    </a:lnTo>
                    <a:lnTo>
                      <a:pt x="5146" y="8881"/>
                    </a:lnTo>
                    <a:lnTo>
                      <a:pt x="4794" y="8600"/>
                    </a:lnTo>
                    <a:lnTo>
                      <a:pt x="4018" y="8106"/>
                    </a:lnTo>
                    <a:lnTo>
                      <a:pt x="3314" y="7754"/>
                    </a:lnTo>
                    <a:lnTo>
                      <a:pt x="3032" y="7613"/>
                    </a:lnTo>
                    <a:lnTo>
                      <a:pt x="2961" y="7472"/>
                    </a:lnTo>
                    <a:lnTo>
                      <a:pt x="2820" y="7049"/>
                    </a:lnTo>
                    <a:lnTo>
                      <a:pt x="2891" y="6485"/>
                    </a:lnTo>
                    <a:lnTo>
                      <a:pt x="3032" y="5851"/>
                    </a:lnTo>
                    <a:lnTo>
                      <a:pt x="3173" y="5146"/>
                    </a:lnTo>
                    <a:lnTo>
                      <a:pt x="3666" y="3807"/>
                    </a:lnTo>
                    <a:lnTo>
                      <a:pt x="4018" y="2820"/>
                    </a:lnTo>
                    <a:lnTo>
                      <a:pt x="4300" y="4018"/>
                    </a:lnTo>
                    <a:lnTo>
                      <a:pt x="4512" y="4793"/>
                    </a:lnTo>
                    <a:lnTo>
                      <a:pt x="4794" y="5569"/>
                    </a:lnTo>
                    <a:lnTo>
                      <a:pt x="5146" y="6203"/>
                    </a:lnTo>
                    <a:lnTo>
                      <a:pt x="5287" y="6344"/>
                    </a:lnTo>
                    <a:lnTo>
                      <a:pt x="5428" y="6485"/>
                    </a:lnTo>
                    <a:lnTo>
                      <a:pt x="5569" y="6485"/>
                    </a:lnTo>
                    <a:lnTo>
                      <a:pt x="5781" y="6344"/>
                    </a:lnTo>
                    <a:lnTo>
                      <a:pt x="5922" y="6062"/>
                    </a:lnTo>
                    <a:lnTo>
                      <a:pt x="6062" y="5639"/>
                    </a:lnTo>
                    <a:lnTo>
                      <a:pt x="6062" y="5428"/>
                    </a:lnTo>
                    <a:lnTo>
                      <a:pt x="5922" y="5075"/>
                    </a:lnTo>
                    <a:lnTo>
                      <a:pt x="5569" y="4159"/>
                    </a:lnTo>
                    <a:lnTo>
                      <a:pt x="5146" y="3313"/>
                    </a:lnTo>
                    <a:lnTo>
                      <a:pt x="4935" y="2679"/>
                    </a:lnTo>
                    <a:lnTo>
                      <a:pt x="4794" y="1974"/>
                    </a:lnTo>
                    <a:lnTo>
                      <a:pt x="4723" y="1340"/>
                    </a:lnTo>
                    <a:lnTo>
                      <a:pt x="4794" y="776"/>
                    </a:lnTo>
                    <a:lnTo>
                      <a:pt x="4935" y="0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24" name="Google Shape;324;p6"/>
              <p:cNvSpPr/>
              <p:nvPr/>
            </p:nvSpPr>
            <p:spPr>
              <a:xfrm>
                <a:off x="3487525" y="4421350"/>
                <a:ext cx="82825" cy="112800"/>
              </a:xfrm>
              <a:custGeom>
                <a:rect b="b" l="l" r="r" t="t"/>
                <a:pathLst>
                  <a:path extrusionOk="0" h="4512" w="3313">
                    <a:moveTo>
                      <a:pt x="3031" y="1"/>
                    </a:moveTo>
                    <a:lnTo>
                      <a:pt x="2749" y="71"/>
                    </a:lnTo>
                    <a:lnTo>
                      <a:pt x="2326" y="353"/>
                    </a:lnTo>
                    <a:lnTo>
                      <a:pt x="1762" y="776"/>
                    </a:lnTo>
                    <a:lnTo>
                      <a:pt x="1269" y="1199"/>
                    </a:lnTo>
                    <a:lnTo>
                      <a:pt x="705" y="1833"/>
                    </a:lnTo>
                    <a:lnTo>
                      <a:pt x="282" y="2468"/>
                    </a:lnTo>
                    <a:lnTo>
                      <a:pt x="70" y="2750"/>
                    </a:lnTo>
                    <a:lnTo>
                      <a:pt x="0" y="3032"/>
                    </a:lnTo>
                    <a:lnTo>
                      <a:pt x="0" y="3596"/>
                    </a:lnTo>
                    <a:lnTo>
                      <a:pt x="70" y="3878"/>
                    </a:lnTo>
                    <a:lnTo>
                      <a:pt x="211" y="4230"/>
                    </a:lnTo>
                    <a:lnTo>
                      <a:pt x="352" y="4441"/>
                    </a:lnTo>
                    <a:lnTo>
                      <a:pt x="423" y="4512"/>
                    </a:lnTo>
                    <a:lnTo>
                      <a:pt x="634" y="4512"/>
                    </a:lnTo>
                    <a:lnTo>
                      <a:pt x="775" y="4371"/>
                    </a:lnTo>
                    <a:lnTo>
                      <a:pt x="987" y="4018"/>
                    </a:lnTo>
                    <a:lnTo>
                      <a:pt x="1903" y="2609"/>
                    </a:lnTo>
                    <a:lnTo>
                      <a:pt x="2467" y="1693"/>
                    </a:lnTo>
                    <a:lnTo>
                      <a:pt x="2960" y="917"/>
                    </a:lnTo>
                    <a:lnTo>
                      <a:pt x="3242" y="283"/>
                    </a:lnTo>
                    <a:lnTo>
                      <a:pt x="3313" y="71"/>
                    </a:lnTo>
                    <a:lnTo>
                      <a:pt x="3242" y="1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25" name="Google Shape;325;p6"/>
              <p:cNvSpPr/>
              <p:nvPr/>
            </p:nvSpPr>
            <p:spPr>
              <a:xfrm>
                <a:off x="3621425" y="4657475"/>
                <a:ext cx="89900" cy="84625"/>
              </a:xfrm>
              <a:custGeom>
                <a:rect b="b" l="l" r="r" t="t"/>
                <a:pathLst>
                  <a:path extrusionOk="0" h="3385" w="3596">
                    <a:moveTo>
                      <a:pt x="3595" y="1"/>
                    </a:moveTo>
                    <a:lnTo>
                      <a:pt x="3102" y="71"/>
                    </a:lnTo>
                    <a:lnTo>
                      <a:pt x="2538" y="283"/>
                    </a:lnTo>
                    <a:lnTo>
                      <a:pt x="2045" y="565"/>
                    </a:lnTo>
                    <a:lnTo>
                      <a:pt x="1551" y="917"/>
                    </a:lnTo>
                    <a:lnTo>
                      <a:pt x="1058" y="1340"/>
                    </a:lnTo>
                    <a:lnTo>
                      <a:pt x="635" y="1763"/>
                    </a:lnTo>
                    <a:lnTo>
                      <a:pt x="353" y="2256"/>
                    </a:lnTo>
                    <a:lnTo>
                      <a:pt x="142" y="2679"/>
                    </a:lnTo>
                    <a:lnTo>
                      <a:pt x="1" y="2961"/>
                    </a:lnTo>
                    <a:lnTo>
                      <a:pt x="1" y="3173"/>
                    </a:lnTo>
                    <a:lnTo>
                      <a:pt x="1" y="3314"/>
                    </a:lnTo>
                    <a:lnTo>
                      <a:pt x="71" y="3384"/>
                    </a:lnTo>
                    <a:lnTo>
                      <a:pt x="353" y="3384"/>
                    </a:lnTo>
                    <a:lnTo>
                      <a:pt x="706" y="3173"/>
                    </a:lnTo>
                    <a:lnTo>
                      <a:pt x="1410" y="2609"/>
                    </a:lnTo>
                    <a:lnTo>
                      <a:pt x="1692" y="2397"/>
                    </a:lnTo>
                    <a:lnTo>
                      <a:pt x="2115" y="1904"/>
                    </a:lnTo>
                    <a:lnTo>
                      <a:pt x="2609" y="1058"/>
                    </a:lnTo>
                    <a:lnTo>
                      <a:pt x="3173" y="353"/>
                    </a:lnTo>
                    <a:lnTo>
                      <a:pt x="3384" y="142"/>
                    </a:lnTo>
                    <a:lnTo>
                      <a:pt x="3595" y="1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326" name="Google Shape;326;p6"/>
            <p:cNvSpPr/>
            <p:nvPr/>
          </p:nvSpPr>
          <p:spPr>
            <a:xfrm>
              <a:off x="1660700" y="3957925"/>
              <a:ext cx="244950" cy="246725"/>
            </a:xfrm>
            <a:custGeom>
              <a:rect b="b" l="l" r="r" t="t"/>
              <a:pathLst>
                <a:path extrusionOk="0" h="9869" w="9798">
                  <a:moveTo>
                    <a:pt x="4582" y="635"/>
                  </a:moveTo>
                  <a:lnTo>
                    <a:pt x="4864" y="705"/>
                  </a:lnTo>
                  <a:lnTo>
                    <a:pt x="5145" y="846"/>
                  </a:lnTo>
                  <a:lnTo>
                    <a:pt x="5357" y="1058"/>
                  </a:lnTo>
                  <a:lnTo>
                    <a:pt x="5498" y="1269"/>
                  </a:lnTo>
                  <a:lnTo>
                    <a:pt x="5568" y="1481"/>
                  </a:lnTo>
                  <a:lnTo>
                    <a:pt x="5568" y="1763"/>
                  </a:lnTo>
                  <a:lnTo>
                    <a:pt x="5568" y="2045"/>
                  </a:lnTo>
                  <a:lnTo>
                    <a:pt x="5357" y="2679"/>
                  </a:lnTo>
                  <a:lnTo>
                    <a:pt x="4864" y="3807"/>
                  </a:lnTo>
                  <a:lnTo>
                    <a:pt x="4723" y="4230"/>
                  </a:lnTo>
                  <a:lnTo>
                    <a:pt x="4652" y="4441"/>
                  </a:lnTo>
                  <a:lnTo>
                    <a:pt x="4723" y="4582"/>
                  </a:lnTo>
                  <a:lnTo>
                    <a:pt x="3736" y="3948"/>
                  </a:lnTo>
                  <a:lnTo>
                    <a:pt x="2890" y="3243"/>
                  </a:lnTo>
                  <a:lnTo>
                    <a:pt x="2679" y="3031"/>
                  </a:lnTo>
                  <a:lnTo>
                    <a:pt x="2538" y="2820"/>
                  </a:lnTo>
                  <a:lnTo>
                    <a:pt x="2467" y="2538"/>
                  </a:lnTo>
                  <a:lnTo>
                    <a:pt x="2467" y="2326"/>
                  </a:lnTo>
                  <a:lnTo>
                    <a:pt x="2538" y="2045"/>
                  </a:lnTo>
                  <a:lnTo>
                    <a:pt x="2608" y="1833"/>
                  </a:lnTo>
                  <a:lnTo>
                    <a:pt x="2890" y="1340"/>
                  </a:lnTo>
                  <a:lnTo>
                    <a:pt x="3313" y="987"/>
                  </a:lnTo>
                  <a:lnTo>
                    <a:pt x="3806" y="705"/>
                  </a:lnTo>
                  <a:lnTo>
                    <a:pt x="4370" y="635"/>
                  </a:lnTo>
                  <a:close/>
                  <a:moveTo>
                    <a:pt x="7753" y="2820"/>
                  </a:moveTo>
                  <a:lnTo>
                    <a:pt x="8106" y="2890"/>
                  </a:lnTo>
                  <a:lnTo>
                    <a:pt x="8388" y="2961"/>
                  </a:lnTo>
                  <a:lnTo>
                    <a:pt x="8599" y="3102"/>
                  </a:lnTo>
                  <a:lnTo>
                    <a:pt x="8740" y="3313"/>
                  </a:lnTo>
                  <a:lnTo>
                    <a:pt x="8881" y="3525"/>
                  </a:lnTo>
                  <a:lnTo>
                    <a:pt x="8952" y="3807"/>
                  </a:lnTo>
                  <a:lnTo>
                    <a:pt x="8952" y="4089"/>
                  </a:lnTo>
                  <a:lnTo>
                    <a:pt x="8952" y="4371"/>
                  </a:lnTo>
                  <a:lnTo>
                    <a:pt x="8952" y="4652"/>
                  </a:lnTo>
                  <a:lnTo>
                    <a:pt x="8811" y="4864"/>
                  </a:lnTo>
                  <a:lnTo>
                    <a:pt x="8740" y="5146"/>
                  </a:lnTo>
                  <a:lnTo>
                    <a:pt x="8529" y="5357"/>
                  </a:lnTo>
                  <a:lnTo>
                    <a:pt x="8317" y="5498"/>
                  </a:lnTo>
                  <a:lnTo>
                    <a:pt x="8106" y="5639"/>
                  </a:lnTo>
                  <a:lnTo>
                    <a:pt x="7824" y="5710"/>
                  </a:lnTo>
                  <a:lnTo>
                    <a:pt x="7471" y="5639"/>
                  </a:lnTo>
                  <a:lnTo>
                    <a:pt x="7049" y="5569"/>
                  </a:lnTo>
                  <a:lnTo>
                    <a:pt x="6696" y="5428"/>
                  </a:lnTo>
                  <a:lnTo>
                    <a:pt x="6414" y="5287"/>
                  </a:lnTo>
                  <a:lnTo>
                    <a:pt x="6203" y="5075"/>
                  </a:lnTo>
                  <a:lnTo>
                    <a:pt x="6132" y="4864"/>
                  </a:lnTo>
                  <a:lnTo>
                    <a:pt x="5991" y="4582"/>
                  </a:lnTo>
                  <a:lnTo>
                    <a:pt x="5991" y="4371"/>
                  </a:lnTo>
                  <a:lnTo>
                    <a:pt x="6062" y="4089"/>
                  </a:lnTo>
                  <a:lnTo>
                    <a:pt x="6132" y="3807"/>
                  </a:lnTo>
                  <a:lnTo>
                    <a:pt x="6273" y="3595"/>
                  </a:lnTo>
                  <a:lnTo>
                    <a:pt x="6414" y="3384"/>
                  </a:lnTo>
                  <a:lnTo>
                    <a:pt x="6626" y="3172"/>
                  </a:lnTo>
                  <a:lnTo>
                    <a:pt x="6908" y="3031"/>
                  </a:lnTo>
                  <a:lnTo>
                    <a:pt x="7189" y="2890"/>
                  </a:lnTo>
                  <a:lnTo>
                    <a:pt x="7471" y="2820"/>
                  </a:lnTo>
                  <a:close/>
                  <a:moveTo>
                    <a:pt x="5921" y="5992"/>
                  </a:moveTo>
                  <a:lnTo>
                    <a:pt x="6555" y="6133"/>
                  </a:lnTo>
                  <a:lnTo>
                    <a:pt x="7260" y="6415"/>
                  </a:lnTo>
                  <a:lnTo>
                    <a:pt x="7824" y="6767"/>
                  </a:lnTo>
                  <a:lnTo>
                    <a:pt x="8035" y="6978"/>
                  </a:lnTo>
                  <a:lnTo>
                    <a:pt x="8176" y="7190"/>
                  </a:lnTo>
                  <a:lnTo>
                    <a:pt x="8317" y="7401"/>
                  </a:lnTo>
                  <a:lnTo>
                    <a:pt x="8317" y="7613"/>
                  </a:lnTo>
                  <a:lnTo>
                    <a:pt x="8247" y="7824"/>
                  </a:lnTo>
                  <a:lnTo>
                    <a:pt x="8035" y="8036"/>
                  </a:lnTo>
                  <a:lnTo>
                    <a:pt x="7683" y="8318"/>
                  </a:lnTo>
                  <a:lnTo>
                    <a:pt x="7260" y="8529"/>
                  </a:lnTo>
                  <a:lnTo>
                    <a:pt x="6837" y="8670"/>
                  </a:lnTo>
                  <a:lnTo>
                    <a:pt x="6414" y="8741"/>
                  </a:lnTo>
                  <a:lnTo>
                    <a:pt x="5991" y="8741"/>
                  </a:lnTo>
                  <a:lnTo>
                    <a:pt x="5639" y="8670"/>
                  </a:lnTo>
                  <a:lnTo>
                    <a:pt x="5286" y="8529"/>
                  </a:lnTo>
                  <a:lnTo>
                    <a:pt x="4934" y="8388"/>
                  </a:lnTo>
                  <a:lnTo>
                    <a:pt x="4652" y="8177"/>
                  </a:lnTo>
                  <a:lnTo>
                    <a:pt x="4441" y="7965"/>
                  </a:lnTo>
                  <a:lnTo>
                    <a:pt x="4300" y="7683"/>
                  </a:lnTo>
                  <a:lnTo>
                    <a:pt x="4229" y="7401"/>
                  </a:lnTo>
                  <a:lnTo>
                    <a:pt x="4300" y="7119"/>
                  </a:lnTo>
                  <a:lnTo>
                    <a:pt x="4370" y="6767"/>
                  </a:lnTo>
                  <a:lnTo>
                    <a:pt x="4652" y="6415"/>
                  </a:lnTo>
                  <a:lnTo>
                    <a:pt x="5004" y="6062"/>
                  </a:lnTo>
                  <a:lnTo>
                    <a:pt x="5145" y="5992"/>
                  </a:lnTo>
                  <a:close/>
                  <a:moveTo>
                    <a:pt x="4229" y="5498"/>
                  </a:moveTo>
                  <a:lnTo>
                    <a:pt x="3877" y="6767"/>
                  </a:lnTo>
                  <a:lnTo>
                    <a:pt x="3313" y="7965"/>
                  </a:lnTo>
                  <a:lnTo>
                    <a:pt x="3031" y="8459"/>
                  </a:lnTo>
                  <a:lnTo>
                    <a:pt x="2608" y="8670"/>
                  </a:lnTo>
                  <a:lnTo>
                    <a:pt x="2256" y="8811"/>
                  </a:lnTo>
                  <a:lnTo>
                    <a:pt x="1903" y="8811"/>
                  </a:lnTo>
                  <a:lnTo>
                    <a:pt x="1551" y="8600"/>
                  </a:lnTo>
                  <a:lnTo>
                    <a:pt x="1269" y="8318"/>
                  </a:lnTo>
                  <a:lnTo>
                    <a:pt x="1057" y="7895"/>
                  </a:lnTo>
                  <a:lnTo>
                    <a:pt x="916" y="7401"/>
                  </a:lnTo>
                  <a:lnTo>
                    <a:pt x="916" y="6978"/>
                  </a:lnTo>
                  <a:lnTo>
                    <a:pt x="987" y="6697"/>
                  </a:lnTo>
                  <a:lnTo>
                    <a:pt x="1057" y="6415"/>
                  </a:lnTo>
                  <a:lnTo>
                    <a:pt x="1128" y="6203"/>
                  </a:lnTo>
                  <a:lnTo>
                    <a:pt x="1339" y="5992"/>
                  </a:lnTo>
                  <a:lnTo>
                    <a:pt x="1480" y="5851"/>
                  </a:lnTo>
                  <a:lnTo>
                    <a:pt x="1974" y="5639"/>
                  </a:lnTo>
                  <a:lnTo>
                    <a:pt x="2538" y="5498"/>
                  </a:lnTo>
                  <a:close/>
                  <a:moveTo>
                    <a:pt x="4652" y="0"/>
                  </a:moveTo>
                  <a:lnTo>
                    <a:pt x="4018" y="141"/>
                  </a:lnTo>
                  <a:lnTo>
                    <a:pt x="3383" y="423"/>
                  </a:lnTo>
                  <a:lnTo>
                    <a:pt x="2749" y="776"/>
                  </a:lnTo>
                  <a:lnTo>
                    <a:pt x="2185" y="1269"/>
                  </a:lnTo>
                  <a:lnTo>
                    <a:pt x="1833" y="1833"/>
                  </a:lnTo>
                  <a:lnTo>
                    <a:pt x="1692" y="2115"/>
                  </a:lnTo>
                  <a:lnTo>
                    <a:pt x="1551" y="2397"/>
                  </a:lnTo>
                  <a:lnTo>
                    <a:pt x="1551" y="2679"/>
                  </a:lnTo>
                  <a:lnTo>
                    <a:pt x="1551" y="3031"/>
                  </a:lnTo>
                  <a:lnTo>
                    <a:pt x="1692" y="3313"/>
                  </a:lnTo>
                  <a:lnTo>
                    <a:pt x="1833" y="3595"/>
                  </a:lnTo>
                  <a:lnTo>
                    <a:pt x="2044" y="3877"/>
                  </a:lnTo>
                  <a:lnTo>
                    <a:pt x="2397" y="4089"/>
                  </a:lnTo>
                  <a:lnTo>
                    <a:pt x="2820" y="4371"/>
                  </a:lnTo>
                  <a:lnTo>
                    <a:pt x="3313" y="4582"/>
                  </a:lnTo>
                  <a:lnTo>
                    <a:pt x="3947" y="4793"/>
                  </a:lnTo>
                  <a:lnTo>
                    <a:pt x="4652" y="4934"/>
                  </a:lnTo>
                  <a:lnTo>
                    <a:pt x="4511" y="5075"/>
                  </a:lnTo>
                  <a:lnTo>
                    <a:pt x="4300" y="5146"/>
                  </a:lnTo>
                  <a:lnTo>
                    <a:pt x="3736" y="5146"/>
                  </a:lnTo>
                  <a:lnTo>
                    <a:pt x="3031" y="5005"/>
                  </a:lnTo>
                  <a:lnTo>
                    <a:pt x="2256" y="4864"/>
                  </a:lnTo>
                  <a:lnTo>
                    <a:pt x="1480" y="4864"/>
                  </a:lnTo>
                  <a:lnTo>
                    <a:pt x="1128" y="5005"/>
                  </a:lnTo>
                  <a:lnTo>
                    <a:pt x="846" y="5146"/>
                  </a:lnTo>
                  <a:lnTo>
                    <a:pt x="564" y="5357"/>
                  </a:lnTo>
                  <a:lnTo>
                    <a:pt x="282" y="5710"/>
                  </a:lnTo>
                  <a:lnTo>
                    <a:pt x="141" y="6203"/>
                  </a:lnTo>
                  <a:lnTo>
                    <a:pt x="0" y="6767"/>
                  </a:lnTo>
                  <a:lnTo>
                    <a:pt x="0" y="7260"/>
                  </a:lnTo>
                  <a:lnTo>
                    <a:pt x="71" y="7683"/>
                  </a:lnTo>
                  <a:lnTo>
                    <a:pt x="141" y="8106"/>
                  </a:lnTo>
                  <a:lnTo>
                    <a:pt x="282" y="8459"/>
                  </a:lnTo>
                  <a:lnTo>
                    <a:pt x="494" y="8811"/>
                  </a:lnTo>
                  <a:lnTo>
                    <a:pt x="705" y="9093"/>
                  </a:lnTo>
                  <a:lnTo>
                    <a:pt x="987" y="9375"/>
                  </a:lnTo>
                  <a:lnTo>
                    <a:pt x="1269" y="9586"/>
                  </a:lnTo>
                  <a:lnTo>
                    <a:pt x="1621" y="9727"/>
                  </a:lnTo>
                  <a:lnTo>
                    <a:pt x="1974" y="9798"/>
                  </a:lnTo>
                  <a:lnTo>
                    <a:pt x="2326" y="9868"/>
                  </a:lnTo>
                  <a:lnTo>
                    <a:pt x="2679" y="9798"/>
                  </a:lnTo>
                  <a:lnTo>
                    <a:pt x="3031" y="9657"/>
                  </a:lnTo>
                  <a:lnTo>
                    <a:pt x="3383" y="9445"/>
                  </a:lnTo>
                  <a:lnTo>
                    <a:pt x="3736" y="9163"/>
                  </a:lnTo>
                  <a:lnTo>
                    <a:pt x="4018" y="8741"/>
                  </a:lnTo>
                  <a:lnTo>
                    <a:pt x="4018" y="8952"/>
                  </a:lnTo>
                  <a:lnTo>
                    <a:pt x="4088" y="9163"/>
                  </a:lnTo>
                  <a:lnTo>
                    <a:pt x="4229" y="9375"/>
                  </a:lnTo>
                  <a:lnTo>
                    <a:pt x="4300" y="9516"/>
                  </a:lnTo>
                  <a:lnTo>
                    <a:pt x="4723" y="9727"/>
                  </a:lnTo>
                  <a:lnTo>
                    <a:pt x="5145" y="9798"/>
                  </a:lnTo>
                  <a:lnTo>
                    <a:pt x="5709" y="9798"/>
                  </a:lnTo>
                  <a:lnTo>
                    <a:pt x="6273" y="9727"/>
                  </a:lnTo>
                  <a:lnTo>
                    <a:pt x="6837" y="9586"/>
                  </a:lnTo>
                  <a:lnTo>
                    <a:pt x="7401" y="9375"/>
                  </a:lnTo>
                  <a:lnTo>
                    <a:pt x="7965" y="9093"/>
                  </a:lnTo>
                  <a:lnTo>
                    <a:pt x="8458" y="8741"/>
                  </a:lnTo>
                  <a:lnTo>
                    <a:pt x="8811" y="8388"/>
                  </a:lnTo>
                  <a:lnTo>
                    <a:pt x="9093" y="7965"/>
                  </a:lnTo>
                  <a:lnTo>
                    <a:pt x="9234" y="7542"/>
                  </a:lnTo>
                  <a:lnTo>
                    <a:pt x="9234" y="7331"/>
                  </a:lnTo>
                  <a:lnTo>
                    <a:pt x="9163" y="7190"/>
                  </a:lnTo>
                  <a:lnTo>
                    <a:pt x="9093" y="6978"/>
                  </a:lnTo>
                  <a:lnTo>
                    <a:pt x="8952" y="6767"/>
                  </a:lnTo>
                  <a:lnTo>
                    <a:pt x="8740" y="6556"/>
                  </a:lnTo>
                  <a:lnTo>
                    <a:pt x="8458" y="6344"/>
                  </a:lnTo>
                  <a:lnTo>
                    <a:pt x="8811" y="6203"/>
                  </a:lnTo>
                  <a:lnTo>
                    <a:pt x="9093" y="5992"/>
                  </a:lnTo>
                  <a:lnTo>
                    <a:pt x="9374" y="5710"/>
                  </a:lnTo>
                  <a:lnTo>
                    <a:pt x="9515" y="5357"/>
                  </a:lnTo>
                  <a:lnTo>
                    <a:pt x="9656" y="5005"/>
                  </a:lnTo>
                  <a:lnTo>
                    <a:pt x="9727" y="4652"/>
                  </a:lnTo>
                  <a:lnTo>
                    <a:pt x="9797" y="4230"/>
                  </a:lnTo>
                  <a:lnTo>
                    <a:pt x="9797" y="3877"/>
                  </a:lnTo>
                  <a:lnTo>
                    <a:pt x="9727" y="3525"/>
                  </a:lnTo>
                  <a:lnTo>
                    <a:pt x="9656" y="3172"/>
                  </a:lnTo>
                  <a:lnTo>
                    <a:pt x="9515" y="2890"/>
                  </a:lnTo>
                  <a:lnTo>
                    <a:pt x="9374" y="2679"/>
                  </a:lnTo>
                  <a:lnTo>
                    <a:pt x="9163" y="2467"/>
                  </a:lnTo>
                  <a:lnTo>
                    <a:pt x="8952" y="2256"/>
                  </a:lnTo>
                  <a:lnTo>
                    <a:pt x="8740" y="2186"/>
                  </a:lnTo>
                  <a:lnTo>
                    <a:pt x="8458" y="2045"/>
                  </a:lnTo>
                  <a:lnTo>
                    <a:pt x="7965" y="1974"/>
                  </a:lnTo>
                  <a:lnTo>
                    <a:pt x="7401" y="2115"/>
                  </a:lnTo>
                  <a:lnTo>
                    <a:pt x="6837" y="2397"/>
                  </a:lnTo>
                  <a:lnTo>
                    <a:pt x="6273" y="2749"/>
                  </a:lnTo>
                  <a:lnTo>
                    <a:pt x="6344" y="2186"/>
                  </a:lnTo>
                  <a:lnTo>
                    <a:pt x="6344" y="1692"/>
                  </a:lnTo>
                  <a:lnTo>
                    <a:pt x="6273" y="1269"/>
                  </a:lnTo>
                  <a:lnTo>
                    <a:pt x="6132" y="917"/>
                  </a:lnTo>
                  <a:lnTo>
                    <a:pt x="5991" y="635"/>
                  </a:lnTo>
                  <a:lnTo>
                    <a:pt x="5780" y="353"/>
                  </a:lnTo>
                  <a:lnTo>
                    <a:pt x="5498" y="212"/>
                  </a:lnTo>
                  <a:lnTo>
                    <a:pt x="5286" y="71"/>
                  </a:lnTo>
                  <a:lnTo>
                    <a:pt x="4934" y="71"/>
                  </a:lnTo>
                  <a:lnTo>
                    <a:pt x="4652" y="0"/>
                  </a:lnTo>
                  <a:close/>
                </a:path>
              </a:pathLst>
            </a:custGeom>
            <a:solidFill>
              <a:srgbClr val="EDDC7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7" name="Google Shape;327;p6"/>
            <p:cNvSpPr/>
            <p:nvPr/>
          </p:nvSpPr>
          <p:spPr>
            <a:xfrm>
              <a:off x="971725" y="3707700"/>
              <a:ext cx="220275" cy="341875"/>
            </a:xfrm>
            <a:custGeom>
              <a:rect b="b" l="l" r="r" t="t"/>
              <a:pathLst>
                <a:path extrusionOk="0" h="13675" w="8811">
                  <a:moveTo>
                    <a:pt x="5075" y="6838"/>
                  </a:moveTo>
                  <a:lnTo>
                    <a:pt x="5921" y="7261"/>
                  </a:lnTo>
                  <a:lnTo>
                    <a:pt x="6907" y="7824"/>
                  </a:lnTo>
                  <a:lnTo>
                    <a:pt x="7330" y="8177"/>
                  </a:lnTo>
                  <a:lnTo>
                    <a:pt x="7683" y="8529"/>
                  </a:lnTo>
                  <a:lnTo>
                    <a:pt x="8035" y="8952"/>
                  </a:lnTo>
                  <a:lnTo>
                    <a:pt x="8247" y="9375"/>
                  </a:lnTo>
                  <a:lnTo>
                    <a:pt x="8247" y="9375"/>
                  </a:lnTo>
                  <a:lnTo>
                    <a:pt x="7330" y="8811"/>
                  </a:lnTo>
                  <a:lnTo>
                    <a:pt x="6485" y="8318"/>
                  </a:lnTo>
                  <a:lnTo>
                    <a:pt x="6132" y="8036"/>
                  </a:lnTo>
                  <a:lnTo>
                    <a:pt x="5709" y="7684"/>
                  </a:lnTo>
                  <a:lnTo>
                    <a:pt x="5357" y="7331"/>
                  </a:lnTo>
                  <a:lnTo>
                    <a:pt x="5075" y="6838"/>
                  </a:lnTo>
                  <a:close/>
                  <a:moveTo>
                    <a:pt x="3877" y="7261"/>
                  </a:moveTo>
                  <a:lnTo>
                    <a:pt x="4370" y="10009"/>
                  </a:lnTo>
                  <a:lnTo>
                    <a:pt x="4652" y="11701"/>
                  </a:lnTo>
                  <a:lnTo>
                    <a:pt x="4722" y="12406"/>
                  </a:lnTo>
                  <a:lnTo>
                    <a:pt x="4159" y="11983"/>
                  </a:lnTo>
                  <a:lnTo>
                    <a:pt x="3947" y="9657"/>
                  </a:lnTo>
                  <a:lnTo>
                    <a:pt x="3877" y="7261"/>
                  </a:lnTo>
                  <a:close/>
                  <a:moveTo>
                    <a:pt x="3383" y="1"/>
                  </a:moveTo>
                  <a:lnTo>
                    <a:pt x="3242" y="71"/>
                  </a:lnTo>
                  <a:lnTo>
                    <a:pt x="3172" y="212"/>
                  </a:lnTo>
                  <a:lnTo>
                    <a:pt x="3101" y="494"/>
                  </a:lnTo>
                  <a:lnTo>
                    <a:pt x="2960" y="1199"/>
                  </a:lnTo>
                  <a:lnTo>
                    <a:pt x="2890" y="2115"/>
                  </a:lnTo>
                  <a:lnTo>
                    <a:pt x="2749" y="4018"/>
                  </a:lnTo>
                  <a:lnTo>
                    <a:pt x="2678" y="5358"/>
                  </a:lnTo>
                  <a:lnTo>
                    <a:pt x="2678" y="6133"/>
                  </a:lnTo>
                  <a:lnTo>
                    <a:pt x="2608" y="7120"/>
                  </a:lnTo>
                  <a:lnTo>
                    <a:pt x="2608" y="8177"/>
                  </a:lnTo>
                  <a:lnTo>
                    <a:pt x="2537" y="9305"/>
                  </a:lnTo>
                  <a:lnTo>
                    <a:pt x="2326" y="10432"/>
                  </a:lnTo>
                  <a:lnTo>
                    <a:pt x="2185" y="10926"/>
                  </a:lnTo>
                  <a:lnTo>
                    <a:pt x="2044" y="11419"/>
                  </a:lnTo>
                  <a:lnTo>
                    <a:pt x="1833" y="11842"/>
                  </a:lnTo>
                  <a:lnTo>
                    <a:pt x="1551" y="12265"/>
                  </a:lnTo>
                  <a:lnTo>
                    <a:pt x="1269" y="12547"/>
                  </a:lnTo>
                  <a:lnTo>
                    <a:pt x="916" y="12829"/>
                  </a:lnTo>
                  <a:lnTo>
                    <a:pt x="916" y="12758"/>
                  </a:lnTo>
                  <a:lnTo>
                    <a:pt x="916" y="12547"/>
                  </a:lnTo>
                  <a:lnTo>
                    <a:pt x="1057" y="11772"/>
                  </a:lnTo>
                  <a:lnTo>
                    <a:pt x="1551" y="9375"/>
                  </a:lnTo>
                  <a:lnTo>
                    <a:pt x="1903" y="8106"/>
                  </a:lnTo>
                  <a:lnTo>
                    <a:pt x="2256" y="7049"/>
                  </a:lnTo>
                  <a:lnTo>
                    <a:pt x="2537" y="6274"/>
                  </a:lnTo>
                  <a:lnTo>
                    <a:pt x="2678" y="6062"/>
                  </a:lnTo>
                  <a:lnTo>
                    <a:pt x="2537" y="6203"/>
                  </a:lnTo>
                  <a:lnTo>
                    <a:pt x="2185" y="6767"/>
                  </a:lnTo>
                  <a:lnTo>
                    <a:pt x="1762" y="7613"/>
                  </a:lnTo>
                  <a:lnTo>
                    <a:pt x="1339" y="8600"/>
                  </a:lnTo>
                  <a:lnTo>
                    <a:pt x="493" y="10573"/>
                  </a:lnTo>
                  <a:lnTo>
                    <a:pt x="71" y="11631"/>
                  </a:lnTo>
                  <a:lnTo>
                    <a:pt x="0" y="12335"/>
                  </a:lnTo>
                  <a:lnTo>
                    <a:pt x="0" y="12899"/>
                  </a:lnTo>
                  <a:lnTo>
                    <a:pt x="0" y="13252"/>
                  </a:lnTo>
                  <a:lnTo>
                    <a:pt x="141" y="13534"/>
                  </a:lnTo>
                  <a:lnTo>
                    <a:pt x="282" y="13604"/>
                  </a:lnTo>
                  <a:lnTo>
                    <a:pt x="493" y="13675"/>
                  </a:lnTo>
                  <a:lnTo>
                    <a:pt x="705" y="13604"/>
                  </a:lnTo>
                  <a:lnTo>
                    <a:pt x="987" y="13393"/>
                  </a:lnTo>
                  <a:lnTo>
                    <a:pt x="1551" y="12899"/>
                  </a:lnTo>
                  <a:lnTo>
                    <a:pt x="2115" y="12124"/>
                  </a:lnTo>
                  <a:lnTo>
                    <a:pt x="2608" y="11278"/>
                  </a:lnTo>
                  <a:lnTo>
                    <a:pt x="2960" y="10432"/>
                  </a:lnTo>
                  <a:lnTo>
                    <a:pt x="3101" y="11419"/>
                  </a:lnTo>
                  <a:lnTo>
                    <a:pt x="3242" y="12124"/>
                  </a:lnTo>
                  <a:lnTo>
                    <a:pt x="3454" y="12758"/>
                  </a:lnTo>
                  <a:lnTo>
                    <a:pt x="3736" y="13252"/>
                  </a:lnTo>
                  <a:lnTo>
                    <a:pt x="3947" y="13463"/>
                  </a:lnTo>
                  <a:lnTo>
                    <a:pt x="4159" y="13604"/>
                  </a:lnTo>
                  <a:lnTo>
                    <a:pt x="4370" y="13675"/>
                  </a:lnTo>
                  <a:lnTo>
                    <a:pt x="4582" y="13675"/>
                  </a:lnTo>
                  <a:lnTo>
                    <a:pt x="4863" y="13604"/>
                  </a:lnTo>
                  <a:lnTo>
                    <a:pt x="5145" y="13393"/>
                  </a:lnTo>
                  <a:lnTo>
                    <a:pt x="5357" y="13252"/>
                  </a:lnTo>
                  <a:lnTo>
                    <a:pt x="5498" y="12970"/>
                  </a:lnTo>
                  <a:lnTo>
                    <a:pt x="5568" y="12758"/>
                  </a:lnTo>
                  <a:lnTo>
                    <a:pt x="5639" y="12476"/>
                  </a:lnTo>
                  <a:lnTo>
                    <a:pt x="5639" y="11772"/>
                  </a:lnTo>
                  <a:lnTo>
                    <a:pt x="5639" y="11067"/>
                  </a:lnTo>
                  <a:lnTo>
                    <a:pt x="5357" y="9657"/>
                  </a:lnTo>
                  <a:lnTo>
                    <a:pt x="5145" y="8600"/>
                  </a:lnTo>
                  <a:lnTo>
                    <a:pt x="5498" y="8882"/>
                  </a:lnTo>
                  <a:lnTo>
                    <a:pt x="5921" y="9093"/>
                  </a:lnTo>
                  <a:lnTo>
                    <a:pt x="6696" y="9516"/>
                  </a:lnTo>
                  <a:lnTo>
                    <a:pt x="7471" y="9939"/>
                  </a:lnTo>
                  <a:lnTo>
                    <a:pt x="7894" y="10221"/>
                  </a:lnTo>
                  <a:lnTo>
                    <a:pt x="8176" y="10503"/>
                  </a:lnTo>
                  <a:lnTo>
                    <a:pt x="8317" y="10644"/>
                  </a:lnTo>
                  <a:lnTo>
                    <a:pt x="8458" y="10714"/>
                  </a:lnTo>
                  <a:lnTo>
                    <a:pt x="8599" y="10714"/>
                  </a:lnTo>
                  <a:lnTo>
                    <a:pt x="8670" y="10644"/>
                  </a:lnTo>
                  <a:lnTo>
                    <a:pt x="8740" y="10362"/>
                  </a:lnTo>
                  <a:lnTo>
                    <a:pt x="8811" y="10009"/>
                  </a:lnTo>
                  <a:lnTo>
                    <a:pt x="8811" y="9023"/>
                  </a:lnTo>
                  <a:lnTo>
                    <a:pt x="8670" y="8388"/>
                  </a:lnTo>
                  <a:lnTo>
                    <a:pt x="8529" y="8106"/>
                  </a:lnTo>
                  <a:lnTo>
                    <a:pt x="8317" y="7895"/>
                  </a:lnTo>
                  <a:lnTo>
                    <a:pt x="7894" y="7402"/>
                  </a:lnTo>
                  <a:lnTo>
                    <a:pt x="7330" y="7049"/>
                  </a:lnTo>
                  <a:lnTo>
                    <a:pt x="6696" y="6697"/>
                  </a:lnTo>
                  <a:lnTo>
                    <a:pt x="5498" y="6062"/>
                  </a:lnTo>
                  <a:lnTo>
                    <a:pt x="5004" y="5710"/>
                  </a:lnTo>
                  <a:lnTo>
                    <a:pt x="4582" y="5287"/>
                  </a:lnTo>
                  <a:lnTo>
                    <a:pt x="4441" y="5076"/>
                  </a:lnTo>
                  <a:lnTo>
                    <a:pt x="4300" y="4794"/>
                  </a:lnTo>
                  <a:lnTo>
                    <a:pt x="4229" y="4159"/>
                  </a:lnTo>
                  <a:lnTo>
                    <a:pt x="4229" y="3384"/>
                  </a:lnTo>
                  <a:lnTo>
                    <a:pt x="4229" y="2609"/>
                  </a:lnTo>
                  <a:lnTo>
                    <a:pt x="4229" y="1904"/>
                  </a:lnTo>
                  <a:lnTo>
                    <a:pt x="4159" y="1199"/>
                  </a:lnTo>
                  <a:lnTo>
                    <a:pt x="4088" y="847"/>
                  </a:lnTo>
                  <a:lnTo>
                    <a:pt x="3947" y="565"/>
                  </a:lnTo>
                  <a:lnTo>
                    <a:pt x="3736" y="283"/>
                  </a:lnTo>
                  <a:lnTo>
                    <a:pt x="3524" y="71"/>
                  </a:lnTo>
                  <a:lnTo>
                    <a:pt x="3383" y="1"/>
                  </a:lnTo>
                  <a:close/>
                </a:path>
              </a:pathLst>
            </a:custGeom>
            <a:solidFill>
              <a:srgbClr val="F7CA0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8" name="Google Shape;328;p6"/>
            <p:cNvSpPr/>
            <p:nvPr/>
          </p:nvSpPr>
          <p:spPr>
            <a:xfrm>
              <a:off x="2016625" y="4890075"/>
              <a:ext cx="119850" cy="586800"/>
            </a:xfrm>
            <a:custGeom>
              <a:rect b="b" l="l" r="r" t="t"/>
              <a:pathLst>
                <a:path extrusionOk="0" h="23472" w="4794">
                  <a:moveTo>
                    <a:pt x="2750" y="6626"/>
                  </a:moveTo>
                  <a:lnTo>
                    <a:pt x="3173" y="8177"/>
                  </a:lnTo>
                  <a:lnTo>
                    <a:pt x="3455" y="9728"/>
                  </a:lnTo>
                  <a:lnTo>
                    <a:pt x="3666" y="11208"/>
                  </a:lnTo>
                  <a:lnTo>
                    <a:pt x="3736" y="12758"/>
                  </a:lnTo>
                  <a:lnTo>
                    <a:pt x="3666" y="14239"/>
                  </a:lnTo>
                  <a:lnTo>
                    <a:pt x="3455" y="15789"/>
                  </a:lnTo>
                  <a:lnTo>
                    <a:pt x="3102" y="17340"/>
                  </a:lnTo>
                  <a:lnTo>
                    <a:pt x="2609" y="18891"/>
                  </a:lnTo>
                  <a:lnTo>
                    <a:pt x="2115" y="17481"/>
                  </a:lnTo>
                  <a:lnTo>
                    <a:pt x="1692" y="16142"/>
                  </a:lnTo>
                  <a:lnTo>
                    <a:pt x="1411" y="14802"/>
                  </a:lnTo>
                  <a:lnTo>
                    <a:pt x="1199" y="13534"/>
                  </a:lnTo>
                  <a:lnTo>
                    <a:pt x="1199" y="12195"/>
                  </a:lnTo>
                  <a:lnTo>
                    <a:pt x="1340" y="10855"/>
                  </a:lnTo>
                  <a:lnTo>
                    <a:pt x="1622" y="9516"/>
                  </a:lnTo>
                  <a:lnTo>
                    <a:pt x="2115" y="8036"/>
                  </a:lnTo>
                  <a:lnTo>
                    <a:pt x="1974" y="9939"/>
                  </a:lnTo>
                  <a:lnTo>
                    <a:pt x="1904" y="12970"/>
                  </a:lnTo>
                  <a:lnTo>
                    <a:pt x="1904" y="14450"/>
                  </a:lnTo>
                  <a:lnTo>
                    <a:pt x="1974" y="15719"/>
                  </a:lnTo>
                  <a:lnTo>
                    <a:pt x="2045" y="16142"/>
                  </a:lnTo>
                  <a:lnTo>
                    <a:pt x="2186" y="16494"/>
                  </a:lnTo>
                  <a:lnTo>
                    <a:pt x="2327" y="16635"/>
                  </a:lnTo>
                  <a:lnTo>
                    <a:pt x="2468" y="16635"/>
                  </a:lnTo>
                  <a:lnTo>
                    <a:pt x="2679" y="16424"/>
                  </a:lnTo>
                  <a:lnTo>
                    <a:pt x="2820" y="16001"/>
                  </a:lnTo>
                  <a:lnTo>
                    <a:pt x="2961" y="15507"/>
                  </a:lnTo>
                  <a:lnTo>
                    <a:pt x="3102" y="14943"/>
                  </a:lnTo>
                  <a:lnTo>
                    <a:pt x="3173" y="13463"/>
                  </a:lnTo>
                  <a:lnTo>
                    <a:pt x="3173" y="11842"/>
                  </a:lnTo>
                  <a:lnTo>
                    <a:pt x="3102" y="10221"/>
                  </a:lnTo>
                  <a:lnTo>
                    <a:pt x="2961" y="8670"/>
                  </a:lnTo>
                  <a:lnTo>
                    <a:pt x="2750" y="6626"/>
                  </a:lnTo>
                  <a:close/>
                  <a:moveTo>
                    <a:pt x="2256" y="1"/>
                  </a:moveTo>
                  <a:lnTo>
                    <a:pt x="2115" y="776"/>
                  </a:lnTo>
                  <a:lnTo>
                    <a:pt x="2045" y="1481"/>
                  </a:lnTo>
                  <a:lnTo>
                    <a:pt x="2045" y="2961"/>
                  </a:lnTo>
                  <a:lnTo>
                    <a:pt x="2045" y="4371"/>
                  </a:lnTo>
                  <a:lnTo>
                    <a:pt x="1974" y="5076"/>
                  </a:lnTo>
                  <a:lnTo>
                    <a:pt x="1904" y="5851"/>
                  </a:lnTo>
                  <a:lnTo>
                    <a:pt x="1692" y="6697"/>
                  </a:lnTo>
                  <a:lnTo>
                    <a:pt x="1411" y="7472"/>
                  </a:lnTo>
                  <a:lnTo>
                    <a:pt x="776" y="9093"/>
                  </a:lnTo>
                  <a:lnTo>
                    <a:pt x="494" y="9869"/>
                  </a:lnTo>
                  <a:lnTo>
                    <a:pt x="283" y="10644"/>
                  </a:lnTo>
                  <a:lnTo>
                    <a:pt x="71" y="11490"/>
                  </a:lnTo>
                  <a:lnTo>
                    <a:pt x="1" y="12406"/>
                  </a:lnTo>
                  <a:lnTo>
                    <a:pt x="1" y="13181"/>
                  </a:lnTo>
                  <a:lnTo>
                    <a:pt x="71" y="13886"/>
                  </a:lnTo>
                  <a:lnTo>
                    <a:pt x="142" y="14661"/>
                  </a:lnTo>
                  <a:lnTo>
                    <a:pt x="353" y="15366"/>
                  </a:lnTo>
                  <a:lnTo>
                    <a:pt x="776" y="16846"/>
                  </a:lnTo>
                  <a:lnTo>
                    <a:pt x="1270" y="18256"/>
                  </a:lnTo>
                  <a:lnTo>
                    <a:pt x="1622" y="19102"/>
                  </a:lnTo>
                  <a:lnTo>
                    <a:pt x="1833" y="19736"/>
                  </a:lnTo>
                  <a:lnTo>
                    <a:pt x="1833" y="20018"/>
                  </a:lnTo>
                  <a:lnTo>
                    <a:pt x="1833" y="20371"/>
                  </a:lnTo>
                  <a:lnTo>
                    <a:pt x="1622" y="21146"/>
                  </a:lnTo>
                  <a:lnTo>
                    <a:pt x="1551" y="21357"/>
                  </a:lnTo>
                  <a:lnTo>
                    <a:pt x="1411" y="21639"/>
                  </a:lnTo>
                  <a:lnTo>
                    <a:pt x="988" y="22274"/>
                  </a:lnTo>
                  <a:lnTo>
                    <a:pt x="565" y="22838"/>
                  </a:lnTo>
                  <a:lnTo>
                    <a:pt x="494" y="23049"/>
                  </a:lnTo>
                  <a:lnTo>
                    <a:pt x="494" y="23261"/>
                  </a:lnTo>
                  <a:lnTo>
                    <a:pt x="635" y="23402"/>
                  </a:lnTo>
                  <a:lnTo>
                    <a:pt x="706" y="23402"/>
                  </a:lnTo>
                  <a:lnTo>
                    <a:pt x="776" y="23472"/>
                  </a:lnTo>
                  <a:lnTo>
                    <a:pt x="917" y="23402"/>
                  </a:lnTo>
                  <a:lnTo>
                    <a:pt x="1129" y="23261"/>
                  </a:lnTo>
                  <a:lnTo>
                    <a:pt x="1411" y="22979"/>
                  </a:lnTo>
                  <a:lnTo>
                    <a:pt x="2045" y="21992"/>
                  </a:lnTo>
                  <a:lnTo>
                    <a:pt x="2679" y="20794"/>
                  </a:lnTo>
                  <a:lnTo>
                    <a:pt x="3243" y="19454"/>
                  </a:lnTo>
                  <a:lnTo>
                    <a:pt x="3736" y="18256"/>
                  </a:lnTo>
                  <a:lnTo>
                    <a:pt x="4371" y="16635"/>
                  </a:lnTo>
                  <a:lnTo>
                    <a:pt x="4653" y="15014"/>
                  </a:lnTo>
                  <a:lnTo>
                    <a:pt x="4794" y="13463"/>
                  </a:lnTo>
                  <a:lnTo>
                    <a:pt x="4794" y="11913"/>
                  </a:lnTo>
                  <a:lnTo>
                    <a:pt x="4653" y="10362"/>
                  </a:lnTo>
                  <a:lnTo>
                    <a:pt x="4441" y="8882"/>
                  </a:lnTo>
                  <a:lnTo>
                    <a:pt x="4089" y="7331"/>
                  </a:lnTo>
                  <a:lnTo>
                    <a:pt x="3666" y="5851"/>
                  </a:lnTo>
                  <a:lnTo>
                    <a:pt x="3243" y="4300"/>
                  </a:lnTo>
                  <a:lnTo>
                    <a:pt x="3243" y="3807"/>
                  </a:lnTo>
                  <a:lnTo>
                    <a:pt x="3173" y="3173"/>
                  </a:lnTo>
                  <a:lnTo>
                    <a:pt x="2820" y="1692"/>
                  </a:lnTo>
                  <a:lnTo>
                    <a:pt x="2468" y="424"/>
                  </a:lnTo>
                  <a:lnTo>
                    <a:pt x="2327" y="71"/>
                  </a:lnTo>
                  <a:lnTo>
                    <a:pt x="2256" y="1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329" name="Google Shape;329;p6"/>
            <p:cNvGrpSpPr/>
            <p:nvPr/>
          </p:nvGrpSpPr>
          <p:grpSpPr>
            <a:xfrm>
              <a:off x="1216650" y="5036325"/>
              <a:ext cx="169175" cy="269650"/>
              <a:chOff x="3510425" y="5036325"/>
              <a:chExt cx="169175" cy="269650"/>
            </a:xfrm>
          </p:grpSpPr>
          <p:sp>
            <p:nvSpPr>
              <p:cNvPr id="330" name="Google Shape;330;p6"/>
              <p:cNvSpPr/>
              <p:nvPr/>
            </p:nvSpPr>
            <p:spPr>
              <a:xfrm>
                <a:off x="3510425" y="5105050"/>
                <a:ext cx="86350" cy="77575"/>
              </a:xfrm>
              <a:custGeom>
                <a:rect b="b" l="l" r="r" t="t"/>
                <a:pathLst>
                  <a:path extrusionOk="0" h="3103" w="3454">
                    <a:moveTo>
                      <a:pt x="2185" y="1"/>
                    </a:moveTo>
                    <a:lnTo>
                      <a:pt x="1762" y="142"/>
                    </a:lnTo>
                    <a:lnTo>
                      <a:pt x="1269" y="424"/>
                    </a:lnTo>
                    <a:lnTo>
                      <a:pt x="846" y="706"/>
                    </a:lnTo>
                    <a:lnTo>
                      <a:pt x="494" y="1129"/>
                    </a:lnTo>
                    <a:lnTo>
                      <a:pt x="212" y="1551"/>
                    </a:lnTo>
                    <a:lnTo>
                      <a:pt x="71" y="1904"/>
                    </a:lnTo>
                    <a:lnTo>
                      <a:pt x="0" y="2327"/>
                    </a:lnTo>
                    <a:lnTo>
                      <a:pt x="71" y="2468"/>
                    </a:lnTo>
                    <a:lnTo>
                      <a:pt x="141" y="2679"/>
                    </a:lnTo>
                    <a:lnTo>
                      <a:pt x="282" y="2820"/>
                    </a:lnTo>
                    <a:lnTo>
                      <a:pt x="494" y="2891"/>
                    </a:lnTo>
                    <a:lnTo>
                      <a:pt x="705" y="3032"/>
                    </a:lnTo>
                    <a:lnTo>
                      <a:pt x="1058" y="3102"/>
                    </a:lnTo>
                    <a:lnTo>
                      <a:pt x="2256" y="3102"/>
                    </a:lnTo>
                    <a:lnTo>
                      <a:pt x="2538" y="2961"/>
                    </a:lnTo>
                    <a:lnTo>
                      <a:pt x="2820" y="2750"/>
                    </a:lnTo>
                    <a:lnTo>
                      <a:pt x="3031" y="2468"/>
                    </a:lnTo>
                    <a:lnTo>
                      <a:pt x="3313" y="1974"/>
                    </a:lnTo>
                    <a:lnTo>
                      <a:pt x="3454" y="1622"/>
                    </a:lnTo>
                    <a:lnTo>
                      <a:pt x="3384" y="917"/>
                    </a:lnTo>
                    <a:lnTo>
                      <a:pt x="3313" y="635"/>
                    </a:lnTo>
                    <a:lnTo>
                      <a:pt x="3243" y="424"/>
                    </a:lnTo>
                    <a:lnTo>
                      <a:pt x="3102" y="212"/>
                    </a:lnTo>
                    <a:lnTo>
                      <a:pt x="2961" y="142"/>
                    </a:lnTo>
                    <a:lnTo>
                      <a:pt x="2820" y="1"/>
                    </a:lnTo>
                    <a:close/>
                  </a:path>
                </a:pathLst>
              </a:custGeom>
              <a:solidFill>
                <a:srgbClr val="DDAC6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1" name="Google Shape;331;p6"/>
              <p:cNvSpPr/>
              <p:nvPr/>
            </p:nvSpPr>
            <p:spPr>
              <a:xfrm>
                <a:off x="3602050" y="5157925"/>
                <a:ext cx="66975" cy="63450"/>
              </a:xfrm>
              <a:custGeom>
                <a:rect b="b" l="l" r="r" t="t"/>
                <a:pathLst>
                  <a:path extrusionOk="0" h="2538" w="2679">
                    <a:moveTo>
                      <a:pt x="1269" y="0"/>
                    </a:moveTo>
                    <a:lnTo>
                      <a:pt x="846" y="71"/>
                    </a:lnTo>
                    <a:lnTo>
                      <a:pt x="423" y="353"/>
                    </a:lnTo>
                    <a:lnTo>
                      <a:pt x="141" y="705"/>
                    </a:lnTo>
                    <a:lnTo>
                      <a:pt x="71" y="917"/>
                    </a:lnTo>
                    <a:lnTo>
                      <a:pt x="0" y="1128"/>
                    </a:lnTo>
                    <a:lnTo>
                      <a:pt x="0" y="1410"/>
                    </a:lnTo>
                    <a:lnTo>
                      <a:pt x="71" y="1692"/>
                    </a:lnTo>
                    <a:lnTo>
                      <a:pt x="212" y="1974"/>
                    </a:lnTo>
                    <a:lnTo>
                      <a:pt x="353" y="2185"/>
                    </a:lnTo>
                    <a:lnTo>
                      <a:pt x="564" y="2397"/>
                    </a:lnTo>
                    <a:lnTo>
                      <a:pt x="846" y="2467"/>
                    </a:lnTo>
                    <a:lnTo>
                      <a:pt x="1058" y="2538"/>
                    </a:lnTo>
                    <a:lnTo>
                      <a:pt x="1551" y="2538"/>
                    </a:lnTo>
                    <a:lnTo>
                      <a:pt x="1833" y="2467"/>
                    </a:lnTo>
                    <a:lnTo>
                      <a:pt x="2044" y="2326"/>
                    </a:lnTo>
                    <a:lnTo>
                      <a:pt x="2256" y="2185"/>
                    </a:lnTo>
                    <a:lnTo>
                      <a:pt x="2397" y="1974"/>
                    </a:lnTo>
                    <a:lnTo>
                      <a:pt x="2538" y="1762"/>
                    </a:lnTo>
                    <a:lnTo>
                      <a:pt x="2608" y="1481"/>
                    </a:lnTo>
                    <a:lnTo>
                      <a:pt x="2679" y="1199"/>
                    </a:lnTo>
                    <a:lnTo>
                      <a:pt x="2608" y="917"/>
                    </a:lnTo>
                    <a:lnTo>
                      <a:pt x="2467" y="564"/>
                    </a:lnTo>
                    <a:lnTo>
                      <a:pt x="2326" y="353"/>
                    </a:lnTo>
                    <a:lnTo>
                      <a:pt x="2115" y="212"/>
                    </a:lnTo>
                    <a:lnTo>
                      <a:pt x="1904" y="71"/>
                    </a:lnTo>
                    <a:lnTo>
                      <a:pt x="1692" y="0"/>
                    </a:lnTo>
                    <a:close/>
                  </a:path>
                </a:pathLst>
              </a:custGeom>
              <a:solidFill>
                <a:srgbClr val="DDAC6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2" name="Google Shape;332;p6"/>
              <p:cNvSpPr/>
              <p:nvPr/>
            </p:nvSpPr>
            <p:spPr>
              <a:xfrm>
                <a:off x="3538625" y="5221350"/>
                <a:ext cx="82825" cy="84625"/>
              </a:xfrm>
              <a:custGeom>
                <a:rect b="b" l="l" r="r" t="t"/>
                <a:pathLst>
                  <a:path extrusionOk="0" h="3385" w="3313">
                    <a:moveTo>
                      <a:pt x="1621" y="1"/>
                    </a:moveTo>
                    <a:lnTo>
                      <a:pt x="1269" y="71"/>
                    </a:lnTo>
                    <a:lnTo>
                      <a:pt x="987" y="212"/>
                    </a:lnTo>
                    <a:lnTo>
                      <a:pt x="775" y="424"/>
                    </a:lnTo>
                    <a:lnTo>
                      <a:pt x="493" y="635"/>
                    </a:lnTo>
                    <a:lnTo>
                      <a:pt x="352" y="847"/>
                    </a:lnTo>
                    <a:lnTo>
                      <a:pt x="141" y="1129"/>
                    </a:lnTo>
                    <a:lnTo>
                      <a:pt x="71" y="1410"/>
                    </a:lnTo>
                    <a:lnTo>
                      <a:pt x="0" y="1763"/>
                    </a:lnTo>
                    <a:lnTo>
                      <a:pt x="0" y="2045"/>
                    </a:lnTo>
                    <a:lnTo>
                      <a:pt x="71" y="2327"/>
                    </a:lnTo>
                    <a:lnTo>
                      <a:pt x="211" y="2679"/>
                    </a:lnTo>
                    <a:lnTo>
                      <a:pt x="423" y="2891"/>
                    </a:lnTo>
                    <a:lnTo>
                      <a:pt x="705" y="3173"/>
                    </a:lnTo>
                    <a:lnTo>
                      <a:pt x="987" y="3314"/>
                    </a:lnTo>
                    <a:lnTo>
                      <a:pt x="1339" y="3384"/>
                    </a:lnTo>
                    <a:lnTo>
                      <a:pt x="1974" y="3384"/>
                    </a:lnTo>
                    <a:lnTo>
                      <a:pt x="2256" y="3243"/>
                    </a:lnTo>
                    <a:lnTo>
                      <a:pt x="2537" y="3032"/>
                    </a:lnTo>
                    <a:lnTo>
                      <a:pt x="2749" y="2820"/>
                    </a:lnTo>
                    <a:lnTo>
                      <a:pt x="2960" y="2538"/>
                    </a:lnTo>
                    <a:lnTo>
                      <a:pt x="3172" y="2256"/>
                    </a:lnTo>
                    <a:lnTo>
                      <a:pt x="3242" y="1974"/>
                    </a:lnTo>
                    <a:lnTo>
                      <a:pt x="3313" y="1692"/>
                    </a:lnTo>
                    <a:lnTo>
                      <a:pt x="3313" y="1340"/>
                    </a:lnTo>
                    <a:lnTo>
                      <a:pt x="3313" y="1058"/>
                    </a:lnTo>
                    <a:lnTo>
                      <a:pt x="3172" y="776"/>
                    </a:lnTo>
                    <a:lnTo>
                      <a:pt x="2960" y="494"/>
                    </a:lnTo>
                    <a:lnTo>
                      <a:pt x="2608" y="283"/>
                    </a:lnTo>
                    <a:lnTo>
                      <a:pt x="2256" y="142"/>
                    </a:lnTo>
                    <a:lnTo>
                      <a:pt x="1974" y="1"/>
                    </a:lnTo>
                    <a:close/>
                  </a:path>
                </a:pathLst>
              </a:custGeom>
              <a:solidFill>
                <a:srgbClr val="DDAC6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33" name="Google Shape;333;p6"/>
              <p:cNvSpPr/>
              <p:nvPr/>
            </p:nvSpPr>
            <p:spPr>
              <a:xfrm>
                <a:off x="3640825" y="5036325"/>
                <a:ext cx="38775" cy="42325"/>
              </a:xfrm>
              <a:custGeom>
                <a:rect b="b" l="l" r="r" t="t"/>
                <a:pathLst>
                  <a:path extrusionOk="0" h="1693" w="1551">
                    <a:moveTo>
                      <a:pt x="493" y="1"/>
                    </a:moveTo>
                    <a:lnTo>
                      <a:pt x="282" y="71"/>
                    </a:lnTo>
                    <a:lnTo>
                      <a:pt x="141" y="142"/>
                    </a:lnTo>
                    <a:lnTo>
                      <a:pt x="71" y="283"/>
                    </a:lnTo>
                    <a:lnTo>
                      <a:pt x="0" y="635"/>
                    </a:lnTo>
                    <a:lnTo>
                      <a:pt x="0" y="988"/>
                    </a:lnTo>
                    <a:lnTo>
                      <a:pt x="141" y="1270"/>
                    </a:lnTo>
                    <a:lnTo>
                      <a:pt x="353" y="1552"/>
                    </a:lnTo>
                    <a:lnTo>
                      <a:pt x="564" y="1693"/>
                    </a:lnTo>
                    <a:lnTo>
                      <a:pt x="705" y="1693"/>
                    </a:lnTo>
                    <a:lnTo>
                      <a:pt x="775" y="1622"/>
                    </a:lnTo>
                    <a:lnTo>
                      <a:pt x="987" y="1481"/>
                    </a:lnTo>
                    <a:lnTo>
                      <a:pt x="1269" y="1199"/>
                    </a:lnTo>
                    <a:lnTo>
                      <a:pt x="1410" y="917"/>
                    </a:lnTo>
                    <a:lnTo>
                      <a:pt x="1551" y="635"/>
                    </a:lnTo>
                    <a:lnTo>
                      <a:pt x="1551" y="353"/>
                    </a:lnTo>
                    <a:lnTo>
                      <a:pt x="1410" y="142"/>
                    </a:lnTo>
                    <a:lnTo>
                      <a:pt x="1198" y="1"/>
                    </a:lnTo>
                    <a:close/>
                  </a:path>
                </a:pathLst>
              </a:custGeom>
              <a:solidFill>
                <a:srgbClr val="DDAC6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334" name="Google Shape;334;p6"/>
          <p:cNvGrpSpPr/>
          <p:nvPr/>
        </p:nvGrpSpPr>
        <p:grpSpPr>
          <a:xfrm rot="-9319279">
            <a:off x="452001" y="791962"/>
            <a:ext cx="291914" cy="362696"/>
            <a:chOff x="4217025" y="773800"/>
            <a:chExt cx="290750" cy="361250"/>
          </a:xfrm>
        </p:grpSpPr>
        <p:sp>
          <p:nvSpPr>
            <p:cNvPr id="335" name="Google Shape;335;p6"/>
            <p:cNvSpPr/>
            <p:nvPr/>
          </p:nvSpPr>
          <p:spPr>
            <a:xfrm>
              <a:off x="4231125" y="773800"/>
              <a:ext cx="56400" cy="135700"/>
            </a:xfrm>
            <a:custGeom>
              <a:rect b="b" l="l" r="r" t="t"/>
              <a:pathLst>
                <a:path extrusionOk="0" h="5428" w="2256">
                  <a:moveTo>
                    <a:pt x="423" y="1128"/>
                  </a:moveTo>
                  <a:lnTo>
                    <a:pt x="846" y="1762"/>
                  </a:lnTo>
                  <a:lnTo>
                    <a:pt x="1057" y="2397"/>
                  </a:lnTo>
                  <a:lnTo>
                    <a:pt x="1198" y="3102"/>
                  </a:lnTo>
                  <a:lnTo>
                    <a:pt x="1198" y="3806"/>
                  </a:lnTo>
                  <a:lnTo>
                    <a:pt x="987" y="3524"/>
                  </a:lnTo>
                  <a:lnTo>
                    <a:pt x="775" y="3243"/>
                  </a:lnTo>
                  <a:lnTo>
                    <a:pt x="634" y="2961"/>
                  </a:lnTo>
                  <a:lnTo>
                    <a:pt x="493" y="2608"/>
                  </a:lnTo>
                  <a:lnTo>
                    <a:pt x="423" y="1903"/>
                  </a:lnTo>
                  <a:lnTo>
                    <a:pt x="423" y="1128"/>
                  </a:lnTo>
                  <a:close/>
                  <a:moveTo>
                    <a:pt x="0" y="0"/>
                  </a:moveTo>
                  <a:lnTo>
                    <a:pt x="0" y="776"/>
                  </a:lnTo>
                  <a:lnTo>
                    <a:pt x="71" y="2467"/>
                  </a:lnTo>
                  <a:lnTo>
                    <a:pt x="212" y="3454"/>
                  </a:lnTo>
                  <a:lnTo>
                    <a:pt x="353" y="4300"/>
                  </a:lnTo>
                  <a:lnTo>
                    <a:pt x="493" y="4652"/>
                  </a:lnTo>
                  <a:lnTo>
                    <a:pt x="705" y="5005"/>
                  </a:lnTo>
                  <a:lnTo>
                    <a:pt x="916" y="5216"/>
                  </a:lnTo>
                  <a:lnTo>
                    <a:pt x="1128" y="5357"/>
                  </a:lnTo>
                  <a:lnTo>
                    <a:pt x="1480" y="5428"/>
                  </a:lnTo>
                  <a:lnTo>
                    <a:pt x="1762" y="5357"/>
                  </a:lnTo>
                  <a:lnTo>
                    <a:pt x="1974" y="5216"/>
                  </a:lnTo>
                  <a:lnTo>
                    <a:pt x="2115" y="4934"/>
                  </a:lnTo>
                  <a:lnTo>
                    <a:pt x="2185" y="4582"/>
                  </a:lnTo>
                  <a:lnTo>
                    <a:pt x="2256" y="4229"/>
                  </a:lnTo>
                  <a:lnTo>
                    <a:pt x="2185" y="3736"/>
                  </a:lnTo>
                  <a:lnTo>
                    <a:pt x="2115" y="3243"/>
                  </a:lnTo>
                  <a:lnTo>
                    <a:pt x="1974" y="2749"/>
                  </a:lnTo>
                  <a:lnTo>
                    <a:pt x="1833" y="2185"/>
                  </a:lnTo>
                  <a:lnTo>
                    <a:pt x="1621" y="1692"/>
                  </a:lnTo>
                  <a:lnTo>
                    <a:pt x="1339" y="1269"/>
                  </a:lnTo>
                  <a:lnTo>
                    <a:pt x="1057" y="846"/>
                  </a:lnTo>
                  <a:lnTo>
                    <a:pt x="705" y="423"/>
                  </a:lnTo>
                  <a:lnTo>
                    <a:pt x="353" y="14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" name="Google Shape;336;p6"/>
            <p:cNvSpPr/>
            <p:nvPr/>
          </p:nvSpPr>
          <p:spPr>
            <a:xfrm>
              <a:off x="4291025" y="858375"/>
              <a:ext cx="216750" cy="109275"/>
            </a:xfrm>
            <a:custGeom>
              <a:rect b="b" l="l" r="r" t="t"/>
              <a:pathLst>
                <a:path extrusionOk="0" h="4371" w="8670">
                  <a:moveTo>
                    <a:pt x="5851" y="1904"/>
                  </a:moveTo>
                  <a:lnTo>
                    <a:pt x="5075" y="2397"/>
                  </a:lnTo>
                  <a:lnTo>
                    <a:pt x="4300" y="2820"/>
                  </a:lnTo>
                  <a:lnTo>
                    <a:pt x="3525" y="3102"/>
                  </a:lnTo>
                  <a:lnTo>
                    <a:pt x="2749" y="3313"/>
                  </a:lnTo>
                  <a:lnTo>
                    <a:pt x="1199" y="3595"/>
                  </a:lnTo>
                  <a:lnTo>
                    <a:pt x="2326" y="3031"/>
                  </a:lnTo>
                  <a:lnTo>
                    <a:pt x="3454" y="2608"/>
                  </a:lnTo>
                  <a:lnTo>
                    <a:pt x="4652" y="2186"/>
                  </a:lnTo>
                  <a:lnTo>
                    <a:pt x="5851" y="1904"/>
                  </a:lnTo>
                  <a:close/>
                  <a:moveTo>
                    <a:pt x="8388" y="0"/>
                  </a:moveTo>
                  <a:lnTo>
                    <a:pt x="8177" y="141"/>
                  </a:lnTo>
                  <a:lnTo>
                    <a:pt x="7472" y="423"/>
                  </a:lnTo>
                  <a:lnTo>
                    <a:pt x="6344" y="776"/>
                  </a:lnTo>
                  <a:lnTo>
                    <a:pt x="3454" y="1833"/>
                  </a:lnTo>
                  <a:lnTo>
                    <a:pt x="2045" y="2397"/>
                  </a:lnTo>
                  <a:lnTo>
                    <a:pt x="1410" y="2679"/>
                  </a:lnTo>
                  <a:lnTo>
                    <a:pt x="846" y="2961"/>
                  </a:lnTo>
                  <a:lnTo>
                    <a:pt x="423" y="3243"/>
                  </a:lnTo>
                  <a:lnTo>
                    <a:pt x="141" y="3595"/>
                  </a:lnTo>
                  <a:lnTo>
                    <a:pt x="1" y="3877"/>
                  </a:lnTo>
                  <a:lnTo>
                    <a:pt x="1" y="4018"/>
                  </a:lnTo>
                  <a:lnTo>
                    <a:pt x="1" y="4159"/>
                  </a:lnTo>
                  <a:lnTo>
                    <a:pt x="71" y="4230"/>
                  </a:lnTo>
                  <a:lnTo>
                    <a:pt x="282" y="4300"/>
                  </a:lnTo>
                  <a:lnTo>
                    <a:pt x="776" y="4371"/>
                  </a:lnTo>
                  <a:lnTo>
                    <a:pt x="1481" y="4300"/>
                  </a:lnTo>
                  <a:lnTo>
                    <a:pt x="2256" y="4230"/>
                  </a:lnTo>
                  <a:lnTo>
                    <a:pt x="3807" y="3877"/>
                  </a:lnTo>
                  <a:lnTo>
                    <a:pt x="4793" y="3525"/>
                  </a:lnTo>
                  <a:lnTo>
                    <a:pt x="5498" y="3313"/>
                  </a:lnTo>
                  <a:lnTo>
                    <a:pt x="6203" y="2961"/>
                  </a:lnTo>
                  <a:lnTo>
                    <a:pt x="6908" y="2608"/>
                  </a:lnTo>
                  <a:lnTo>
                    <a:pt x="7542" y="2186"/>
                  </a:lnTo>
                  <a:lnTo>
                    <a:pt x="7895" y="1692"/>
                  </a:lnTo>
                  <a:lnTo>
                    <a:pt x="8459" y="776"/>
                  </a:lnTo>
                  <a:lnTo>
                    <a:pt x="8600" y="423"/>
                  </a:lnTo>
                  <a:lnTo>
                    <a:pt x="8670" y="141"/>
                  </a:lnTo>
                  <a:lnTo>
                    <a:pt x="8600" y="0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" name="Google Shape;337;p6"/>
            <p:cNvSpPr/>
            <p:nvPr/>
          </p:nvSpPr>
          <p:spPr>
            <a:xfrm>
              <a:off x="4217025" y="1004625"/>
              <a:ext cx="68750" cy="130425"/>
            </a:xfrm>
            <a:custGeom>
              <a:rect b="b" l="l" r="r" t="t"/>
              <a:pathLst>
                <a:path extrusionOk="0" h="5217" w="2750">
                  <a:moveTo>
                    <a:pt x="1974" y="1"/>
                  </a:moveTo>
                  <a:lnTo>
                    <a:pt x="2115" y="142"/>
                  </a:lnTo>
                  <a:lnTo>
                    <a:pt x="2044" y="565"/>
                  </a:lnTo>
                  <a:lnTo>
                    <a:pt x="1833" y="1551"/>
                  </a:lnTo>
                  <a:lnTo>
                    <a:pt x="1480" y="2679"/>
                  </a:lnTo>
                  <a:lnTo>
                    <a:pt x="1269" y="3172"/>
                  </a:lnTo>
                  <a:lnTo>
                    <a:pt x="1057" y="3525"/>
                  </a:lnTo>
                  <a:lnTo>
                    <a:pt x="987" y="2891"/>
                  </a:lnTo>
                  <a:lnTo>
                    <a:pt x="1057" y="1833"/>
                  </a:lnTo>
                  <a:lnTo>
                    <a:pt x="1128" y="1340"/>
                  </a:lnTo>
                  <a:lnTo>
                    <a:pt x="1269" y="847"/>
                  </a:lnTo>
                  <a:lnTo>
                    <a:pt x="1410" y="494"/>
                  </a:lnTo>
                  <a:lnTo>
                    <a:pt x="1551" y="424"/>
                  </a:lnTo>
                  <a:lnTo>
                    <a:pt x="1621" y="353"/>
                  </a:lnTo>
                  <a:lnTo>
                    <a:pt x="1621" y="353"/>
                  </a:lnTo>
                  <a:lnTo>
                    <a:pt x="1410" y="424"/>
                  </a:lnTo>
                  <a:lnTo>
                    <a:pt x="1198" y="565"/>
                  </a:lnTo>
                  <a:lnTo>
                    <a:pt x="987" y="847"/>
                  </a:lnTo>
                  <a:lnTo>
                    <a:pt x="776" y="1128"/>
                  </a:lnTo>
                  <a:lnTo>
                    <a:pt x="423" y="1763"/>
                  </a:lnTo>
                  <a:lnTo>
                    <a:pt x="141" y="2538"/>
                  </a:lnTo>
                  <a:lnTo>
                    <a:pt x="0" y="3313"/>
                  </a:lnTo>
                  <a:lnTo>
                    <a:pt x="0" y="4018"/>
                  </a:lnTo>
                  <a:lnTo>
                    <a:pt x="0" y="4371"/>
                  </a:lnTo>
                  <a:lnTo>
                    <a:pt x="71" y="4653"/>
                  </a:lnTo>
                  <a:lnTo>
                    <a:pt x="212" y="4864"/>
                  </a:lnTo>
                  <a:lnTo>
                    <a:pt x="353" y="5005"/>
                  </a:lnTo>
                  <a:lnTo>
                    <a:pt x="705" y="5146"/>
                  </a:lnTo>
                  <a:lnTo>
                    <a:pt x="987" y="5217"/>
                  </a:lnTo>
                  <a:lnTo>
                    <a:pt x="1269" y="5076"/>
                  </a:lnTo>
                  <a:lnTo>
                    <a:pt x="1551" y="4935"/>
                  </a:lnTo>
                  <a:lnTo>
                    <a:pt x="1833" y="4653"/>
                  </a:lnTo>
                  <a:lnTo>
                    <a:pt x="2044" y="4300"/>
                  </a:lnTo>
                  <a:lnTo>
                    <a:pt x="2326" y="3877"/>
                  </a:lnTo>
                  <a:lnTo>
                    <a:pt x="2467" y="3454"/>
                  </a:lnTo>
                  <a:lnTo>
                    <a:pt x="2608" y="2961"/>
                  </a:lnTo>
                  <a:lnTo>
                    <a:pt x="2749" y="2468"/>
                  </a:lnTo>
                  <a:lnTo>
                    <a:pt x="2749" y="1974"/>
                  </a:lnTo>
                  <a:lnTo>
                    <a:pt x="2749" y="1481"/>
                  </a:lnTo>
                  <a:lnTo>
                    <a:pt x="2679" y="1058"/>
                  </a:lnTo>
                  <a:lnTo>
                    <a:pt x="2538" y="635"/>
                  </a:lnTo>
                  <a:lnTo>
                    <a:pt x="2326" y="283"/>
                  </a:lnTo>
                  <a:lnTo>
                    <a:pt x="1974" y="1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38" name="Google Shape;338;p6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339" name="Shape 3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0" name="Google Shape;340;p7"/>
          <p:cNvSpPr txBox="1"/>
          <p:nvPr>
            <p:ph type="title"/>
          </p:nvPr>
        </p:nvSpPr>
        <p:spPr>
          <a:xfrm>
            <a:off x="628975" y="586975"/>
            <a:ext cx="6009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sp>
        <p:nvSpPr>
          <p:cNvPr id="341" name="Google Shape;341;p7"/>
          <p:cNvSpPr txBox="1"/>
          <p:nvPr>
            <p:ph idx="1" type="body"/>
          </p:nvPr>
        </p:nvSpPr>
        <p:spPr>
          <a:xfrm>
            <a:off x="628875" y="1581150"/>
            <a:ext cx="1937100" cy="278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✢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9pPr>
          </a:lstStyle>
          <a:p/>
        </p:txBody>
      </p:sp>
      <p:sp>
        <p:nvSpPr>
          <p:cNvPr id="342" name="Google Shape;342;p7"/>
          <p:cNvSpPr txBox="1"/>
          <p:nvPr>
            <p:ph idx="2" type="body"/>
          </p:nvPr>
        </p:nvSpPr>
        <p:spPr>
          <a:xfrm>
            <a:off x="2665192" y="1581150"/>
            <a:ext cx="1937100" cy="278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✢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9pPr>
          </a:lstStyle>
          <a:p/>
        </p:txBody>
      </p:sp>
      <p:sp>
        <p:nvSpPr>
          <p:cNvPr id="343" name="Google Shape;343;p7"/>
          <p:cNvSpPr txBox="1"/>
          <p:nvPr>
            <p:ph idx="3" type="body"/>
          </p:nvPr>
        </p:nvSpPr>
        <p:spPr>
          <a:xfrm>
            <a:off x="4701509" y="1581150"/>
            <a:ext cx="1937100" cy="278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✢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9pPr>
          </a:lstStyle>
          <a:p/>
        </p:txBody>
      </p:sp>
      <p:grpSp>
        <p:nvGrpSpPr>
          <p:cNvPr id="344" name="Google Shape;344;p7"/>
          <p:cNvGrpSpPr/>
          <p:nvPr/>
        </p:nvGrpSpPr>
        <p:grpSpPr>
          <a:xfrm>
            <a:off x="7108241" y="-58105"/>
            <a:ext cx="1401157" cy="5259705"/>
            <a:chOff x="818425" y="238125"/>
            <a:chExt cx="1395575" cy="5238750"/>
          </a:xfrm>
        </p:grpSpPr>
        <p:sp>
          <p:nvSpPr>
            <p:cNvPr id="345" name="Google Shape;345;p7"/>
            <p:cNvSpPr/>
            <p:nvPr/>
          </p:nvSpPr>
          <p:spPr>
            <a:xfrm>
              <a:off x="1253650" y="245150"/>
              <a:ext cx="731300" cy="1178875"/>
            </a:xfrm>
            <a:custGeom>
              <a:rect b="b" l="l" r="r" t="t"/>
              <a:pathLst>
                <a:path extrusionOk="0" h="47155" w="29252">
                  <a:moveTo>
                    <a:pt x="17692" y="8600"/>
                  </a:moveTo>
                  <a:lnTo>
                    <a:pt x="14872" y="9305"/>
                  </a:lnTo>
                  <a:lnTo>
                    <a:pt x="11771" y="10080"/>
                  </a:lnTo>
                  <a:lnTo>
                    <a:pt x="8811" y="10856"/>
                  </a:lnTo>
                  <a:lnTo>
                    <a:pt x="7542" y="11278"/>
                  </a:lnTo>
                  <a:lnTo>
                    <a:pt x="6485" y="11631"/>
                  </a:lnTo>
                  <a:lnTo>
                    <a:pt x="9234" y="10503"/>
                  </a:lnTo>
                  <a:lnTo>
                    <a:pt x="10573" y="10010"/>
                  </a:lnTo>
                  <a:lnTo>
                    <a:pt x="11983" y="9587"/>
                  </a:lnTo>
                  <a:lnTo>
                    <a:pt x="13392" y="9164"/>
                  </a:lnTo>
                  <a:lnTo>
                    <a:pt x="14802" y="8882"/>
                  </a:lnTo>
                  <a:lnTo>
                    <a:pt x="16282" y="8671"/>
                  </a:lnTo>
                  <a:lnTo>
                    <a:pt x="17692" y="8600"/>
                  </a:lnTo>
                  <a:close/>
                  <a:moveTo>
                    <a:pt x="20652" y="3102"/>
                  </a:moveTo>
                  <a:lnTo>
                    <a:pt x="20934" y="3173"/>
                  </a:lnTo>
                  <a:lnTo>
                    <a:pt x="21709" y="3455"/>
                  </a:lnTo>
                  <a:lnTo>
                    <a:pt x="22414" y="3807"/>
                  </a:lnTo>
                  <a:lnTo>
                    <a:pt x="23049" y="4160"/>
                  </a:lnTo>
                  <a:lnTo>
                    <a:pt x="23683" y="4582"/>
                  </a:lnTo>
                  <a:lnTo>
                    <a:pt x="24247" y="5076"/>
                  </a:lnTo>
                  <a:lnTo>
                    <a:pt x="24740" y="5569"/>
                  </a:lnTo>
                  <a:lnTo>
                    <a:pt x="25234" y="6133"/>
                  </a:lnTo>
                  <a:lnTo>
                    <a:pt x="25656" y="6697"/>
                  </a:lnTo>
                  <a:lnTo>
                    <a:pt x="26079" y="7331"/>
                  </a:lnTo>
                  <a:lnTo>
                    <a:pt x="26432" y="7966"/>
                  </a:lnTo>
                  <a:lnTo>
                    <a:pt x="26714" y="8671"/>
                  </a:lnTo>
                  <a:lnTo>
                    <a:pt x="26996" y="9305"/>
                  </a:lnTo>
                  <a:lnTo>
                    <a:pt x="27278" y="10080"/>
                  </a:lnTo>
                  <a:lnTo>
                    <a:pt x="27489" y="10856"/>
                  </a:lnTo>
                  <a:lnTo>
                    <a:pt x="27771" y="12406"/>
                  </a:lnTo>
                  <a:lnTo>
                    <a:pt x="27348" y="11631"/>
                  </a:lnTo>
                  <a:lnTo>
                    <a:pt x="26996" y="10856"/>
                  </a:lnTo>
                  <a:lnTo>
                    <a:pt x="26502" y="10151"/>
                  </a:lnTo>
                  <a:lnTo>
                    <a:pt x="26009" y="9516"/>
                  </a:lnTo>
                  <a:lnTo>
                    <a:pt x="25022" y="8177"/>
                  </a:lnTo>
                  <a:lnTo>
                    <a:pt x="23894" y="6908"/>
                  </a:lnTo>
                  <a:lnTo>
                    <a:pt x="22837" y="5851"/>
                  </a:lnTo>
                  <a:lnTo>
                    <a:pt x="21850" y="4723"/>
                  </a:lnTo>
                  <a:lnTo>
                    <a:pt x="21427" y="4300"/>
                  </a:lnTo>
                  <a:lnTo>
                    <a:pt x="20864" y="3666"/>
                  </a:lnTo>
                  <a:lnTo>
                    <a:pt x="20652" y="3384"/>
                  </a:lnTo>
                  <a:lnTo>
                    <a:pt x="20511" y="3173"/>
                  </a:lnTo>
                  <a:lnTo>
                    <a:pt x="20582" y="3102"/>
                  </a:lnTo>
                  <a:close/>
                  <a:moveTo>
                    <a:pt x="18185" y="9516"/>
                  </a:moveTo>
                  <a:lnTo>
                    <a:pt x="17480" y="10151"/>
                  </a:lnTo>
                  <a:lnTo>
                    <a:pt x="16776" y="10715"/>
                  </a:lnTo>
                  <a:lnTo>
                    <a:pt x="15930" y="11208"/>
                  </a:lnTo>
                  <a:lnTo>
                    <a:pt x="15084" y="11560"/>
                  </a:lnTo>
                  <a:lnTo>
                    <a:pt x="14238" y="11913"/>
                  </a:lnTo>
                  <a:lnTo>
                    <a:pt x="13322" y="12124"/>
                  </a:lnTo>
                  <a:lnTo>
                    <a:pt x="12406" y="12336"/>
                  </a:lnTo>
                  <a:lnTo>
                    <a:pt x="11489" y="12477"/>
                  </a:lnTo>
                  <a:lnTo>
                    <a:pt x="9586" y="12688"/>
                  </a:lnTo>
                  <a:lnTo>
                    <a:pt x="7754" y="12759"/>
                  </a:lnTo>
                  <a:lnTo>
                    <a:pt x="5851" y="12759"/>
                  </a:lnTo>
                  <a:lnTo>
                    <a:pt x="4018" y="12829"/>
                  </a:lnTo>
                  <a:lnTo>
                    <a:pt x="4582" y="12547"/>
                  </a:lnTo>
                  <a:lnTo>
                    <a:pt x="5287" y="12336"/>
                  </a:lnTo>
                  <a:lnTo>
                    <a:pt x="6062" y="12195"/>
                  </a:lnTo>
                  <a:lnTo>
                    <a:pt x="6978" y="12054"/>
                  </a:lnTo>
                  <a:lnTo>
                    <a:pt x="8670" y="11913"/>
                  </a:lnTo>
                  <a:lnTo>
                    <a:pt x="9445" y="11842"/>
                  </a:lnTo>
                  <a:lnTo>
                    <a:pt x="10150" y="11701"/>
                  </a:lnTo>
                  <a:lnTo>
                    <a:pt x="12124" y="11278"/>
                  </a:lnTo>
                  <a:lnTo>
                    <a:pt x="14168" y="10715"/>
                  </a:lnTo>
                  <a:lnTo>
                    <a:pt x="16212" y="10151"/>
                  </a:lnTo>
                  <a:lnTo>
                    <a:pt x="18185" y="9516"/>
                  </a:lnTo>
                  <a:close/>
                  <a:moveTo>
                    <a:pt x="20511" y="3948"/>
                  </a:moveTo>
                  <a:lnTo>
                    <a:pt x="20864" y="4512"/>
                  </a:lnTo>
                  <a:lnTo>
                    <a:pt x="21216" y="5146"/>
                  </a:lnTo>
                  <a:lnTo>
                    <a:pt x="22062" y="6204"/>
                  </a:lnTo>
                  <a:lnTo>
                    <a:pt x="23824" y="8248"/>
                  </a:lnTo>
                  <a:lnTo>
                    <a:pt x="24881" y="9587"/>
                  </a:lnTo>
                  <a:lnTo>
                    <a:pt x="25797" y="10996"/>
                  </a:lnTo>
                  <a:lnTo>
                    <a:pt x="26220" y="11701"/>
                  </a:lnTo>
                  <a:lnTo>
                    <a:pt x="26573" y="12477"/>
                  </a:lnTo>
                  <a:lnTo>
                    <a:pt x="26925" y="13252"/>
                  </a:lnTo>
                  <a:lnTo>
                    <a:pt x="27207" y="14027"/>
                  </a:lnTo>
                  <a:lnTo>
                    <a:pt x="25022" y="11701"/>
                  </a:lnTo>
                  <a:lnTo>
                    <a:pt x="24035" y="10574"/>
                  </a:lnTo>
                  <a:lnTo>
                    <a:pt x="23119" y="9375"/>
                  </a:lnTo>
                  <a:lnTo>
                    <a:pt x="22344" y="8177"/>
                  </a:lnTo>
                  <a:lnTo>
                    <a:pt x="21568" y="6908"/>
                  </a:lnTo>
                  <a:lnTo>
                    <a:pt x="21286" y="6204"/>
                  </a:lnTo>
                  <a:lnTo>
                    <a:pt x="21005" y="5499"/>
                  </a:lnTo>
                  <a:lnTo>
                    <a:pt x="20723" y="4723"/>
                  </a:lnTo>
                  <a:lnTo>
                    <a:pt x="20511" y="3948"/>
                  </a:lnTo>
                  <a:close/>
                  <a:moveTo>
                    <a:pt x="12194" y="25657"/>
                  </a:moveTo>
                  <a:lnTo>
                    <a:pt x="9375" y="26855"/>
                  </a:lnTo>
                  <a:lnTo>
                    <a:pt x="6485" y="28195"/>
                  </a:lnTo>
                  <a:lnTo>
                    <a:pt x="4441" y="29181"/>
                  </a:lnTo>
                  <a:lnTo>
                    <a:pt x="2467" y="30098"/>
                  </a:lnTo>
                  <a:lnTo>
                    <a:pt x="3525" y="29252"/>
                  </a:lnTo>
                  <a:lnTo>
                    <a:pt x="4582" y="28406"/>
                  </a:lnTo>
                  <a:lnTo>
                    <a:pt x="5780" y="27701"/>
                  </a:lnTo>
                  <a:lnTo>
                    <a:pt x="6978" y="26996"/>
                  </a:lnTo>
                  <a:lnTo>
                    <a:pt x="8177" y="26503"/>
                  </a:lnTo>
                  <a:lnTo>
                    <a:pt x="9516" y="26080"/>
                  </a:lnTo>
                  <a:lnTo>
                    <a:pt x="10855" y="25798"/>
                  </a:lnTo>
                  <a:lnTo>
                    <a:pt x="12194" y="25657"/>
                  </a:lnTo>
                  <a:close/>
                  <a:moveTo>
                    <a:pt x="12194" y="26855"/>
                  </a:moveTo>
                  <a:lnTo>
                    <a:pt x="11207" y="27701"/>
                  </a:lnTo>
                  <a:lnTo>
                    <a:pt x="10221" y="28477"/>
                  </a:lnTo>
                  <a:lnTo>
                    <a:pt x="9234" y="29181"/>
                  </a:lnTo>
                  <a:lnTo>
                    <a:pt x="8106" y="29816"/>
                  </a:lnTo>
                  <a:lnTo>
                    <a:pt x="7260" y="30239"/>
                  </a:lnTo>
                  <a:lnTo>
                    <a:pt x="6414" y="30591"/>
                  </a:lnTo>
                  <a:lnTo>
                    <a:pt x="5498" y="30873"/>
                  </a:lnTo>
                  <a:lnTo>
                    <a:pt x="4582" y="31155"/>
                  </a:lnTo>
                  <a:lnTo>
                    <a:pt x="3666" y="31296"/>
                  </a:lnTo>
                  <a:lnTo>
                    <a:pt x="2679" y="31437"/>
                  </a:lnTo>
                  <a:lnTo>
                    <a:pt x="1763" y="31578"/>
                  </a:lnTo>
                  <a:lnTo>
                    <a:pt x="846" y="31578"/>
                  </a:lnTo>
                  <a:lnTo>
                    <a:pt x="1269" y="31296"/>
                  </a:lnTo>
                  <a:lnTo>
                    <a:pt x="1833" y="31014"/>
                  </a:lnTo>
                  <a:lnTo>
                    <a:pt x="3172" y="30521"/>
                  </a:lnTo>
                  <a:lnTo>
                    <a:pt x="4652" y="30027"/>
                  </a:lnTo>
                  <a:lnTo>
                    <a:pt x="5780" y="29675"/>
                  </a:lnTo>
                  <a:lnTo>
                    <a:pt x="9022" y="28265"/>
                  </a:lnTo>
                  <a:lnTo>
                    <a:pt x="12194" y="26855"/>
                  </a:lnTo>
                  <a:close/>
                  <a:moveTo>
                    <a:pt x="17762" y="20300"/>
                  </a:moveTo>
                  <a:lnTo>
                    <a:pt x="18608" y="21851"/>
                  </a:lnTo>
                  <a:lnTo>
                    <a:pt x="19383" y="23402"/>
                  </a:lnTo>
                  <a:lnTo>
                    <a:pt x="20018" y="25023"/>
                  </a:lnTo>
                  <a:lnTo>
                    <a:pt x="20652" y="26644"/>
                  </a:lnTo>
                  <a:lnTo>
                    <a:pt x="21780" y="29886"/>
                  </a:lnTo>
                  <a:lnTo>
                    <a:pt x="22485" y="31507"/>
                  </a:lnTo>
                  <a:lnTo>
                    <a:pt x="23190" y="33129"/>
                  </a:lnTo>
                  <a:lnTo>
                    <a:pt x="22414" y="32565"/>
                  </a:lnTo>
                  <a:lnTo>
                    <a:pt x="21639" y="31930"/>
                  </a:lnTo>
                  <a:lnTo>
                    <a:pt x="21005" y="31296"/>
                  </a:lnTo>
                  <a:lnTo>
                    <a:pt x="20370" y="30662"/>
                  </a:lnTo>
                  <a:lnTo>
                    <a:pt x="19806" y="29957"/>
                  </a:lnTo>
                  <a:lnTo>
                    <a:pt x="19313" y="29322"/>
                  </a:lnTo>
                  <a:lnTo>
                    <a:pt x="18890" y="28547"/>
                  </a:lnTo>
                  <a:lnTo>
                    <a:pt x="18467" y="27842"/>
                  </a:lnTo>
                  <a:lnTo>
                    <a:pt x="18115" y="26996"/>
                  </a:lnTo>
                  <a:lnTo>
                    <a:pt x="17833" y="26221"/>
                  </a:lnTo>
                  <a:lnTo>
                    <a:pt x="17621" y="25375"/>
                  </a:lnTo>
                  <a:lnTo>
                    <a:pt x="17480" y="24529"/>
                  </a:lnTo>
                  <a:lnTo>
                    <a:pt x="17410" y="23613"/>
                  </a:lnTo>
                  <a:lnTo>
                    <a:pt x="17339" y="22697"/>
                  </a:lnTo>
                  <a:lnTo>
                    <a:pt x="17339" y="21710"/>
                  </a:lnTo>
                  <a:lnTo>
                    <a:pt x="17480" y="20723"/>
                  </a:lnTo>
                  <a:lnTo>
                    <a:pt x="17480" y="21569"/>
                  </a:lnTo>
                  <a:lnTo>
                    <a:pt x="17480" y="22415"/>
                  </a:lnTo>
                  <a:lnTo>
                    <a:pt x="17551" y="23190"/>
                  </a:lnTo>
                  <a:lnTo>
                    <a:pt x="17692" y="24036"/>
                  </a:lnTo>
                  <a:lnTo>
                    <a:pt x="18115" y="25587"/>
                  </a:lnTo>
                  <a:lnTo>
                    <a:pt x="18608" y="27137"/>
                  </a:lnTo>
                  <a:lnTo>
                    <a:pt x="19172" y="28618"/>
                  </a:lnTo>
                  <a:lnTo>
                    <a:pt x="19524" y="29393"/>
                  </a:lnTo>
                  <a:lnTo>
                    <a:pt x="19736" y="29675"/>
                  </a:lnTo>
                  <a:lnTo>
                    <a:pt x="19877" y="29745"/>
                  </a:lnTo>
                  <a:lnTo>
                    <a:pt x="20159" y="29816"/>
                  </a:lnTo>
                  <a:lnTo>
                    <a:pt x="20511" y="29886"/>
                  </a:lnTo>
                  <a:lnTo>
                    <a:pt x="20652" y="29886"/>
                  </a:lnTo>
                  <a:lnTo>
                    <a:pt x="20723" y="29745"/>
                  </a:lnTo>
                  <a:lnTo>
                    <a:pt x="20793" y="29604"/>
                  </a:lnTo>
                  <a:lnTo>
                    <a:pt x="20723" y="29393"/>
                  </a:lnTo>
                  <a:lnTo>
                    <a:pt x="19806" y="27137"/>
                  </a:lnTo>
                  <a:lnTo>
                    <a:pt x="19031" y="24882"/>
                  </a:lnTo>
                  <a:lnTo>
                    <a:pt x="18397" y="22626"/>
                  </a:lnTo>
                  <a:lnTo>
                    <a:pt x="17762" y="20300"/>
                  </a:lnTo>
                  <a:close/>
                  <a:moveTo>
                    <a:pt x="10503" y="36723"/>
                  </a:moveTo>
                  <a:lnTo>
                    <a:pt x="10080" y="37569"/>
                  </a:lnTo>
                  <a:lnTo>
                    <a:pt x="9516" y="38697"/>
                  </a:lnTo>
                  <a:lnTo>
                    <a:pt x="9304" y="39261"/>
                  </a:lnTo>
                  <a:lnTo>
                    <a:pt x="9163" y="39825"/>
                  </a:lnTo>
                  <a:lnTo>
                    <a:pt x="9093" y="40036"/>
                  </a:lnTo>
                  <a:lnTo>
                    <a:pt x="9163" y="40248"/>
                  </a:lnTo>
                  <a:lnTo>
                    <a:pt x="9234" y="40388"/>
                  </a:lnTo>
                  <a:lnTo>
                    <a:pt x="9304" y="40529"/>
                  </a:lnTo>
                  <a:lnTo>
                    <a:pt x="9516" y="40600"/>
                  </a:lnTo>
                  <a:lnTo>
                    <a:pt x="9657" y="40529"/>
                  </a:lnTo>
                  <a:lnTo>
                    <a:pt x="9868" y="40459"/>
                  </a:lnTo>
                  <a:lnTo>
                    <a:pt x="10009" y="40248"/>
                  </a:lnTo>
                  <a:lnTo>
                    <a:pt x="10362" y="39754"/>
                  </a:lnTo>
                  <a:lnTo>
                    <a:pt x="10714" y="39120"/>
                  </a:lnTo>
                  <a:lnTo>
                    <a:pt x="11278" y="37851"/>
                  </a:lnTo>
                  <a:lnTo>
                    <a:pt x="11630" y="37005"/>
                  </a:lnTo>
                  <a:lnTo>
                    <a:pt x="12053" y="37569"/>
                  </a:lnTo>
                  <a:lnTo>
                    <a:pt x="12406" y="38274"/>
                  </a:lnTo>
                  <a:lnTo>
                    <a:pt x="12547" y="38626"/>
                  </a:lnTo>
                  <a:lnTo>
                    <a:pt x="12617" y="38979"/>
                  </a:lnTo>
                  <a:lnTo>
                    <a:pt x="12617" y="39331"/>
                  </a:lnTo>
                  <a:lnTo>
                    <a:pt x="12617" y="39684"/>
                  </a:lnTo>
                  <a:lnTo>
                    <a:pt x="12476" y="40248"/>
                  </a:lnTo>
                  <a:lnTo>
                    <a:pt x="12265" y="40741"/>
                  </a:lnTo>
                  <a:lnTo>
                    <a:pt x="11983" y="41305"/>
                  </a:lnTo>
                  <a:lnTo>
                    <a:pt x="11630" y="41869"/>
                  </a:lnTo>
                  <a:lnTo>
                    <a:pt x="11207" y="42433"/>
                  </a:lnTo>
                  <a:lnTo>
                    <a:pt x="10714" y="42996"/>
                  </a:lnTo>
                  <a:lnTo>
                    <a:pt x="9657" y="44054"/>
                  </a:lnTo>
                  <a:lnTo>
                    <a:pt x="8458" y="45040"/>
                  </a:lnTo>
                  <a:lnTo>
                    <a:pt x="7824" y="45463"/>
                  </a:lnTo>
                  <a:lnTo>
                    <a:pt x="7260" y="45816"/>
                  </a:lnTo>
                  <a:lnTo>
                    <a:pt x="6626" y="46098"/>
                  </a:lnTo>
                  <a:lnTo>
                    <a:pt x="6062" y="46380"/>
                  </a:lnTo>
                  <a:lnTo>
                    <a:pt x="5498" y="46521"/>
                  </a:lnTo>
                  <a:lnTo>
                    <a:pt x="5005" y="46591"/>
                  </a:lnTo>
                  <a:lnTo>
                    <a:pt x="5287" y="45181"/>
                  </a:lnTo>
                  <a:lnTo>
                    <a:pt x="5639" y="43772"/>
                  </a:lnTo>
                  <a:lnTo>
                    <a:pt x="6062" y="42292"/>
                  </a:lnTo>
                  <a:lnTo>
                    <a:pt x="6626" y="40952"/>
                  </a:lnTo>
                  <a:lnTo>
                    <a:pt x="6978" y="40248"/>
                  </a:lnTo>
                  <a:lnTo>
                    <a:pt x="7331" y="39613"/>
                  </a:lnTo>
                  <a:lnTo>
                    <a:pt x="7754" y="39049"/>
                  </a:lnTo>
                  <a:lnTo>
                    <a:pt x="8177" y="38485"/>
                  </a:lnTo>
                  <a:lnTo>
                    <a:pt x="8670" y="37992"/>
                  </a:lnTo>
                  <a:lnTo>
                    <a:pt x="9234" y="37499"/>
                  </a:lnTo>
                  <a:lnTo>
                    <a:pt x="9868" y="37076"/>
                  </a:lnTo>
                  <a:lnTo>
                    <a:pt x="10503" y="36723"/>
                  </a:lnTo>
                  <a:close/>
                  <a:moveTo>
                    <a:pt x="19947" y="1"/>
                  </a:moveTo>
                  <a:lnTo>
                    <a:pt x="19877" y="706"/>
                  </a:lnTo>
                  <a:lnTo>
                    <a:pt x="19806" y="1552"/>
                  </a:lnTo>
                  <a:lnTo>
                    <a:pt x="19665" y="3455"/>
                  </a:lnTo>
                  <a:lnTo>
                    <a:pt x="19595" y="4441"/>
                  </a:lnTo>
                  <a:lnTo>
                    <a:pt x="19454" y="5358"/>
                  </a:lnTo>
                  <a:lnTo>
                    <a:pt x="19242" y="6133"/>
                  </a:lnTo>
                  <a:lnTo>
                    <a:pt x="19102" y="6485"/>
                  </a:lnTo>
                  <a:lnTo>
                    <a:pt x="18961" y="6767"/>
                  </a:lnTo>
                  <a:lnTo>
                    <a:pt x="18679" y="7120"/>
                  </a:lnTo>
                  <a:lnTo>
                    <a:pt x="18397" y="7331"/>
                  </a:lnTo>
                  <a:lnTo>
                    <a:pt x="18115" y="7472"/>
                  </a:lnTo>
                  <a:lnTo>
                    <a:pt x="17833" y="7543"/>
                  </a:lnTo>
                  <a:lnTo>
                    <a:pt x="16071" y="7543"/>
                  </a:lnTo>
                  <a:lnTo>
                    <a:pt x="15225" y="7613"/>
                  </a:lnTo>
                  <a:lnTo>
                    <a:pt x="14379" y="7754"/>
                  </a:lnTo>
                  <a:lnTo>
                    <a:pt x="12687" y="8177"/>
                  </a:lnTo>
                  <a:lnTo>
                    <a:pt x="10362" y="8882"/>
                  </a:lnTo>
                  <a:lnTo>
                    <a:pt x="8881" y="9305"/>
                  </a:lnTo>
                  <a:lnTo>
                    <a:pt x="7472" y="9869"/>
                  </a:lnTo>
                  <a:lnTo>
                    <a:pt x="6062" y="10503"/>
                  </a:lnTo>
                  <a:lnTo>
                    <a:pt x="5357" y="10856"/>
                  </a:lnTo>
                  <a:lnTo>
                    <a:pt x="4793" y="11208"/>
                  </a:lnTo>
                  <a:lnTo>
                    <a:pt x="4229" y="11631"/>
                  </a:lnTo>
                  <a:lnTo>
                    <a:pt x="3736" y="12054"/>
                  </a:lnTo>
                  <a:lnTo>
                    <a:pt x="3313" y="12477"/>
                  </a:lnTo>
                  <a:lnTo>
                    <a:pt x="3031" y="12900"/>
                  </a:lnTo>
                  <a:lnTo>
                    <a:pt x="2820" y="12970"/>
                  </a:lnTo>
                  <a:lnTo>
                    <a:pt x="2749" y="13182"/>
                  </a:lnTo>
                  <a:lnTo>
                    <a:pt x="2820" y="13675"/>
                  </a:lnTo>
                  <a:lnTo>
                    <a:pt x="3031" y="13604"/>
                  </a:lnTo>
                  <a:lnTo>
                    <a:pt x="5921" y="13604"/>
                  </a:lnTo>
                  <a:lnTo>
                    <a:pt x="9586" y="13675"/>
                  </a:lnTo>
                  <a:lnTo>
                    <a:pt x="10714" y="13604"/>
                  </a:lnTo>
                  <a:lnTo>
                    <a:pt x="11912" y="13463"/>
                  </a:lnTo>
                  <a:lnTo>
                    <a:pt x="13110" y="13252"/>
                  </a:lnTo>
                  <a:lnTo>
                    <a:pt x="14238" y="12970"/>
                  </a:lnTo>
                  <a:lnTo>
                    <a:pt x="15366" y="12618"/>
                  </a:lnTo>
                  <a:lnTo>
                    <a:pt x="16494" y="12124"/>
                  </a:lnTo>
                  <a:lnTo>
                    <a:pt x="17480" y="11490"/>
                  </a:lnTo>
                  <a:lnTo>
                    <a:pt x="17974" y="11137"/>
                  </a:lnTo>
                  <a:lnTo>
                    <a:pt x="18397" y="10785"/>
                  </a:lnTo>
                  <a:lnTo>
                    <a:pt x="17974" y="14098"/>
                  </a:lnTo>
                  <a:lnTo>
                    <a:pt x="17621" y="16212"/>
                  </a:lnTo>
                  <a:lnTo>
                    <a:pt x="17269" y="18327"/>
                  </a:lnTo>
                  <a:lnTo>
                    <a:pt x="16776" y="20441"/>
                  </a:lnTo>
                  <a:lnTo>
                    <a:pt x="16494" y="21428"/>
                  </a:lnTo>
                  <a:lnTo>
                    <a:pt x="16212" y="22274"/>
                  </a:lnTo>
                  <a:lnTo>
                    <a:pt x="15859" y="23120"/>
                  </a:lnTo>
                  <a:lnTo>
                    <a:pt x="15436" y="23825"/>
                  </a:lnTo>
                  <a:lnTo>
                    <a:pt x="15013" y="24389"/>
                  </a:lnTo>
                  <a:lnTo>
                    <a:pt x="14591" y="24811"/>
                  </a:lnTo>
                  <a:lnTo>
                    <a:pt x="14309" y="24952"/>
                  </a:lnTo>
                  <a:lnTo>
                    <a:pt x="14027" y="25093"/>
                  </a:lnTo>
                  <a:lnTo>
                    <a:pt x="13322" y="25234"/>
                  </a:lnTo>
                  <a:lnTo>
                    <a:pt x="12617" y="25305"/>
                  </a:lnTo>
                  <a:lnTo>
                    <a:pt x="10150" y="25305"/>
                  </a:lnTo>
                  <a:lnTo>
                    <a:pt x="9375" y="25375"/>
                  </a:lnTo>
                  <a:lnTo>
                    <a:pt x="8670" y="25516"/>
                  </a:lnTo>
                  <a:lnTo>
                    <a:pt x="7824" y="25798"/>
                  </a:lnTo>
                  <a:lnTo>
                    <a:pt x="6978" y="26151"/>
                  </a:lnTo>
                  <a:lnTo>
                    <a:pt x="6203" y="26503"/>
                  </a:lnTo>
                  <a:lnTo>
                    <a:pt x="5428" y="26926"/>
                  </a:lnTo>
                  <a:lnTo>
                    <a:pt x="4652" y="27349"/>
                  </a:lnTo>
                  <a:lnTo>
                    <a:pt x="3948" y="27842"/>
                  </a:lnTo>
                  <a:lnTo>
                    <a:pt x="2538" y="28970"/>
                  </a:lnTo>
                  <a:lnTo>
                    <a:pt x="1481" y="29816"/>
                  </a:lnTo>
                  <a:lnTo>
                    <a:pt x="705" y="30521"/>
                  </a:lnTo>
                  <a:lnTo>
                    <a:pt x="212" y="31085"/>
                  </a:lnTo>
                  <a:lnTo>
                    <a:pt x="71" y="31366"/>
                  </a:lnTo>
                  <a:lnTo>
                    <a:pt x="0" y="31507"/>
                  </a:lnTo>
                  <a:lnTo>
                    <a:pt x="0" y="31648"/>
                  </a:lnTo>
                  <a:lnTo>
                    <a:pt x="141" y="31789"/>
                  </a:lnTo>
                  <a:lnTo>
                    <a:pt x="353" y="31930"/>
                  </a:lnTo>
                  <a:lnTo>
                    <a:pt x="635" y="32001"/>
                  </a:lnTo>
                  <a:lnTo>
                    <a:pt x="1622" y="32071"/>
                  </a:lnTo>
                  <a:lnTo>
                    <a:pt x="2961" y="32001"/>
                  </a:lnTo>
                  <a:lnTo>
                    <a:pt x="3807" y="31930"/>
                  </a:lnTo>
                  <a:lnTo>
                    <a:pt x="4652" y="31860"/>
                  </a:lnTo>
                  <a:lnTo>
                    <a:pt x="5498" y="31648"/>
                  </a:lnTo>
                  <a:lnTo>
                    <a:pt x="6273" y="31437"/>
                  </a:lnTo>
                  <a:lnTo>
                    <a:pt x="7049" y="31226"/>
                  </a:lnTo>
                  <a:lnTo>
                    <a:pt x="7824" y="30873"/>
                  </a:lnTo>
                  <a:lnTo>
                    <a:pt x="9304" y="30168"/>
                  </a:lnTo>
                  <a:lnTo>
                    <a:pt x="10784" y="29322"/>
                  </a:lnTo>
                  <a:lnTo>
                    <a:pt x="12124" y="28336"/>
                  </a:lnTo>
                  <a:lnTo>
                    <a:pt x="13392" y="27278"/>
                  </a:lnTo>
                  <a:lnTo>
                    <a:pt x="14661" y="26151"/>
                  </a:lnTo>
                  <a:lnTo>
                    <a:pt x="13956" y="28265"/>
                  </a:lnTo>
                  <a:lnTo>
                    <a:pt x="13322" y="30450"/>
                  </a:lnTo>
                  <a:lnTo>
                    <a:pt x="12899" y="31507"/>
                  </a:lnTo>
                  <a:lnTo>
                    <a:pt x="12476" y="32565"/>
                  </a:lnTo>
                  <a:lnTo>
                    <a:pt x="12053" y="33551"/>
                  </a:lnTo>
                  <a:lnTo>
                    <a:pt x="11489" y="34468"/>
                  </a:lnTo>
                  <a:lnTo>
                    <a:pt x="11137" y="35032"/>
                  </a:lnTo>
                  <a:lnTo>
                    <a:pt x="10714" y="35455"/>
                  </a:lnTo>
                  <a:lnTo>
                    <a:pt x="10221" y="35877"/>
                  </a:lnTo>
                  <a:lnTo>
                    <a:pt x="9727" y="36159"/>
                  </a:lnTo>
                  <a:lnTo>
                    <a:pt x="8740" y="36864"/>
                  </a:lnTo>
                  <a:lnTo>
                    <a:pt x="8247" y="37287"/>
                  </a:lnTo>
                  <a:lnTo>
                    <a:pt x="7683" y="37781"/>
                  </a:lnTo>
                  <a:lnTo>
                    <a:pt x="7331" y="38133"/>
                  </a:lnTo>
                  <a:lnTo>
                    <a:pt x="6978" y="38697"/>
                  </a:lnTo>
                  <a:lnTo>
                    <a:pt x="6133" y="40107"/>
                  </a:lnTo>
                  <a:lnTo>
                    <a:pt x="5216" y="41798"/>
                  </a:lnTo>
                  <a:lnTo>
                    <a:pt x="4864" y="42644"/>
                  </a:lnTo>
                  <a:lnTo>
                    <a:pt x="4511" y="43490"/>
                  </a:lnTo>
                  <a:lnTo>
                    <a:pt x="4300" y="44336"/>
                  </a:lnTo>
                  <a:lnTo>
                    <a:pt x="4159" y="45111"/>
                  </a:lnTo>
                  <a:lnTo>
                    <a:pt x="4159" y="45816"/>
                  </a:lnTo>
                  <a:lnTo>
                    <a:pt x="4159" y="46098"/>
                  </a:lnTo>
                  <a:lnTo>
                    <a:pt x="4229" y="46380"/>
                  </a:lnTo>
                  <a:lnTo>
                    <a:pt x="4370" y="46591"/>
                  </a:lnTo>
                  <a:lnTo>
                    <a:pt x="4511" y="46803"/>
                  </a:lnTo>
                  <a:lnTo>
                    <a:pt x="4723" y="46944"/>
                  </a:lnTo>
                  <a:lnTo>
                    <a:pt x="4934" y="47084"/>
                  </a:lnTo>
                  <a:lnTo>
                    <a:pt x="5216" y="47155"/>
                  </a:lnTo>
                  <a:lnTo>
                    <a:pt x="5992" y="47155"/>
                  </a:lnTo>
                  <a:lnTo>
                    <a:pt x="6414" y="47014"/>
                  </a:lnTo>
                  <a:lnTo>
                    <a:pt x="7049" y="46803"/>
                  </a:lnTo>
                  <a:lnTo>
                    <a:pt x="7683" y="46521"/>
                  </a:lnTo>
                  <a:lnTo>
                    <a:pt x="8388" y="46168"/>
                  </a:lnTo>
                  <a:lnTo>
                    <a:pt x="9093" y="45745"/>
                  </a:lnTo>
                  <a:lnTo>
                    <a:pt x="9798" y="45252"/>
                  </a:lnTo>
                  <a:lnTo>
                    <a:pt x="10432" y="44688"/>
                  </a:lnTo>
                  <a:lnTo>
                    <a:pt x="11066" y="44124"/>
                  </a:lnTo>
                  <a:lnTo>
                    <a:pt x="11630" y="43490"/>
                  </a:lnTo>
                  <a:lnTo>
                    <a:pt x="12194" y="42855"/>
                  </a:lnTo>
                  <a:lnTo>
                    <a:pt x="12687" y="42151"/>
                  </a:lnTo>
                  <a:lnTo>
                    <a:pt x="13040" y="41446"/>
                  </a:lnTo>
                  <a:lnTo>
                    <a:pt x="13392" y="40741"/>
                  </a:lnTo>
                  <a:lnTo>
                    <a:pt x="13604" y="40036"/>
                  </a:lnTo>
                  <a:lnTo>
                    <a:pt x="13674" y="39261"/>
                  </a:lnTo>
                  <a:lnTo>
                    <a:pt x="13674" y="38556"/>
                  </a:lnTo>
                  <a:lnTo>
                    <a:pt x="13533" y="37851"/>
                  </a:lnTo>
                  <a:lnTo>
                    <a:pt x="13392" y="37640"/>
                  </a:lnTo>
                  <a:lnTo>
                    <a:pt x="13181" y="37358"/>
                  </a:lnTo>
                  <a:lnTo>
                    <a:pt x="12758" y="36794"/>
                  </a:lnTo>
                  <a:lnTo>
                    <a:pt x="12335" y="36300"/>
                  </a:lnTo>
                  <a:lnTo>
                    <a:pt x="12194" y="36018"/>
                  </a:lnTo>
                  <a:lnTo>
                    <a:pt x="12124" y="35807"/>
                  </a:lnTo>
                  <a:lnTo>
                    <a:pt x="12194" y="35455"/>
                  </a:lnTo>
                  <a:lnTo>
                    <a:pt x="12335" y="34961"/>
                  </a:lnTo>
                  <a:lnTo>
                    <a:pt x="12828" y="33763"/>
                  </a:lnTo>
                  <a:lnTo>
                    <a:pt x="13815" y="31719"/>
                  </a:lnTo>
                  <a:lnTo>
                    <a:pt x="14591" y="29675"/>
                  </a:lnTo>
                  <a:lnTo>
                    <a:pt x="15295" y="27560"/>
                  </a:lnTo>
                  <a:lnTo>
                    <a:pt x="16000" y="25516"/>
                  </a:lnTo>
                  <a:lnTo>
                    <a:pt x="16635" y="23402"/>
                  </a:lnTo>
                  <a:lnTo>
                    <a:pt x="16635" y="24177"/>
                  </a:lnTo>
                  <a:lnTo>
                    <a:pt x="16705" y="24952"/>
                  </a:lnTo>
                  <a:lnTo>
                    <a:pt x="16846" y="25728"/>
                  </a:lnTo>
                  <a:lnTo>
                    <a:pt x="16987" y="26503"/>
                  </a:lnTo>
                  <a:lnTo>
                    <a:pt x="17198" y="27208"/>
                  </a:lnTo>
                  <a:lnTo>
                    <a:pt x="17480" y="27983"/>
                  </a:lnTo>
                  <a:lnTo>
                    <a:pt x="17762" y="28688"/>
                  </a:lnTo>
                  <a:lnTo>
                    <a:pt x="18115" y="29393"/>
                  </a:lnTo>
                  <a:lnTo>
                    <a:pt x="18538" y="30027"/>
                  </a:lnTo>
                  <a:lnTo>
                    <a:pt x="18961" y="30662"/>
                  </a:lnTo>
                  <a:lnTo>
                    <a:pt x="19454" y="31296"/>
                  </a:lnTo>
                  <a:lnTo>
                    <a:pt x="20018" y="31860"/>
                  </a:lnTo>
                  <a:lnTo>
                    <a:pt x="20582" y="32353"/>
                  </a:lnTo>
                  <a:lnTo>
                    <a:pt x="21216" y="32847"/>
                  </a:lnTo>
                  <a:lnTo>
                    <a:pt x="21850" y="33270"/>
                  </a:lnTo>
                  <a:lnTo>
                    <a:pt x="22555" y="33622"/>
                  </a:lnTo>
                  <a:lnTo>
                    <a:pt x="23049" y="33904"/>
                  </a:lnTo>
                  <a:lnTo>
                    <a:pt x="23612" y="34045"/>
                  </a:lnTo>
                  <a:lnTo>
                    <a:pt x="23894" y="34115"/>
                  </a:lnTo>
                  <a:lnTo>
                    <a:pt x="24106" y="34115"/>
                  </a:lnTo>
                  <a:lnTo>
                    <a:pt x="24317" y="34045"/>
                  </a:lnTo>
                  <a:lnTo>
                    <a:pt x="24458" y="33833"/>
                  </a:lnTo>
                  <a:lnTo>
                    <a:pt x="24458" y="33692"/>
                  </a:lnTo>
                  <a:lnTo>
                    <a:pt x="24458" y="33411"/>
                  </a:lnTo>
                  <a:lnTo>
                    <a:pt x="24247" y="32635"/>
                  </a:lnTo>
                  <a:lnTo>
                    <a:pt x="23965" y="31719"/>
                  </a:lnTo>
                  <a:lnTo>
                    <a:pt x="23542" y="30591"/>
                  </a:lnTo>
                  <a:lnTo>
                    <a:pt x="22767" y="28547"/>
                  </a:lnTo>
                  <a:lnTo>
                    <a:pt x="22203" y="27137"/>
                  </a:lnTo>
                  <a:lnTo>
                    <a:pt x="21780" y="25798"/>
                  </a:lnTo>
                  <a:lnTo>
                    <a:pt x="21216" y="24389"/>
                  </a:lnTo>
                  <a:lnTo>
                    <a:pt x="20652" y="23120"/>
                  </a:lnTo>
                  <a:lnTo>
                    <a:pt x="19877" y="21851"/>
                  </a:lnTo>
                  <a:lnTo>
                    <a:pt x="19454" y="21146"/>
                  </a:lnTo>
                  <a:lnTo>
                    <a:pt x="19102" y="20653"/>
                  </a:lnTo>
                  <a:lnTo>
                    <a:pt x="18467" y="19878"/>
                  </a:lnTo>
                  <a:lnTo>
                    <a:pt x="18256" y="19455"/>
                  </a:lnTo>
                  <a:lnTo>
                    <a:pt x="18115" y="19032"/>
                  </a:lnTo>
                  <a:lnTo>
                    <a:pt x="18044" y="18468"/>
                  </a:lnTo>
                  <a:lnTo>
                    <a:pt x="18044" y="17763"/>
                  </a:lnTo>
                  <a:lnTo>
                    <a:pt x="18185" y="16283"/>
                  </a:lnTo>
                  <a:lnTo>
                    <a:pt x="18397" y="14732"/>
                  </a:lnTo>
                  <a:lnTo>
                    <a:pt x="19031" y="11701"/>
                  </a:lnTo>
                  <a:lnTo>
                    <a:pt x="19595" y="8671"/>
                  </a:lnTo>
                  <a:lnTo>
                    <a:pt x="19877" y="7120"/>
                  </a:lnTo>
                  <a:lnTo>
                    <a:pt x="20018" y="5640"/>
                  </a:lnTo>
                  <a:lnTo>
                    <a:pt x="20370" y="6767"/>
                  </a:lnTo>
                  <a:lnTo>
                    <a:pt x="20793" y="7825"/>
                  </a:lnTo>
                  <a:lnTo>
                    <a:pt x="21286" y="8741"/>
                  </a:lnTo>
                  <a:lnTo>
                    <a:pt x="21921" y="9587"/>
                  </a:lnTo>
                  <a:lnTo>
                    <a:pt x="22555" y="10433"/>
                  </a:lnTo>
                  <a:lnTo>
                    <a:pt x="23331" y="11278"/>
                  </a:lnTo>
                  <a:lnTo>
                    <a:pt x="24811" y="12900"/>
                  </a:lnTo>
                  <a:lnTo>
                    <a:pt x="25868" y="14239"/>
                  </a:lnTo>
                  <a:lnTo>
                    <a:pt x="26432" y="14944"/>
                  </a:lnTo>
                  <a:lnTo>
                    <a:pt x="27066" y="15507"/>
                  </a:lnTo>
                  <a:lnTo>
                    <a:pt x="27348" y="15789"/>
                  </a:lnTo>
                  <a:lnTo>
                    <a:pt x="27701" y="15930"/>
                  </a:lnTo>
                  <a:lnTo>
                    <a:pt x="27982" y="16001"/>
                  </a:lnTo>
                  <a:lnTo>
                    <a:pt x="28194" y="15930"/>
                  </a:lnTo>
                  <a:lnTo>
                    <a:pt x="28476" y="15860"/>
                  </a:lnTo>
                  <a:lnTo>
                    <a:pt x="28687" y="15578"/>
                  </a:lnTo>
                  <a:lnTo>
                    <a:pt x="28899" y="15226"/>
                  </a:lnTo>
                  <a:lnTo>
                    <a:pt x="29110" y="14662"/>
                  </a:lnTo>
                  <a:lnTo>
                    <a:pt x="29181" y="14168"/>
                  </a:lnTo>
                  <a:lnTo>
                    <a:pt x="29251" y="13675"/>
                  </a:lnTo>
                  <a:lnTo>
                    <a:pt x="29251" y="13111"/>
                  </a:lnTo>
                  <a:lnTo>
                    <a:pt x="29181" y="12477"/>
                  </a:lnTo>
                  <a:lnTo>
                    <a:pt x="28969" y="11278"/>
                  </a:lnTo>
                  <a:lnTo>
                    <a:pt x="28617" y="10080"/>
                  </a:lnTo>
                  <a:lnTo>
                    <a:pt x="28123" y="8811"/>
                  </a:lnTo>
                  <a:lnTo>
                    <a:pt x="27630" y="7684"/>
                  </a:lnTo>
                  <a:lnTo>
                    <a:pt x="27066" y="6626"/>
                  </a:lnTo>
                  <a:lnTo>
                    <a:pt x="26573" y="5781"/>
                  </a:lnTo>
                  <a:lnTo>
                    <a:pt x="26150" y="5217"/>
                  </a:lnTo>
                  <a:lnTo>
                    <a:pt x="25516" y="4512"/>
                  </a:lnTo>
                  <a:lnTo>
                    <a:pt x="24670" y="3807"/>
                  </a:lnTo>
                  <a:lnTo>
                    <a:pt x="23753" y="3102"/>
                  </a:lnTo>
                  <a:lnTo>
                    <a:pt x="22767" y="2538"/>
                  </a:lnTo>
                  <a:lnTo>
                    <a:pt x="22273" y="2256"/>
                  </a:lnTo>
                  <a:lnTo>
                    <a:pt x="21780" y="2115"/>
                  </a:lnTo>
                  <a:lnTo>
                    <a:pt x="21357" y="2045"/>
                  </a:lnTo>
                  <a:lnTo>
                    <a:pt x="20934" y="2045"/>
                  </a:lnTo>
                  <a:lnTo>
                    <a:pt x="20511" y="2186"/>
                  </a:lnTo>
                  <a:lnTo>
                    <a:pt x="20229" y="2397"/>
                  </a:lnTo>
                  <a:lnTo>
                    <a:pt x="20088" y="1129"/>
                  </a:lnTo>
                  <a:lnTo>
                    <a:pt x="19947" y="1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346" name="Google Shape;346;p7"/>
            <p:cNvGrpSpPr/>
            <p:nvPr/>
          </p:nvGrpSpPr>
          <p:grpSpPr>
            <a:xfrm>
              <a:off x="818425" y="1334150"/>
              <a:ext cx="925100" cy="1370950"/>
              <a:chOff x="3112200" y="1334150"/>
              <a:chExt cx="925100" cy="1370950"/>
            </a:xfrm>
          </p:grpSpPr>
          <p:sp>
            <p:nvSpPr>
              <p:cNvPr id="347" name="Google Shape;347;p7"/>
              <p:cNvSpPr/>
              <p:nvPr/>
            </p:nvSpPr>
            <p:spPr>
              <a:xfrm>
                <a:off x="3173850" y="1334150"/>
                <a:ext cx="819400" cy="1279300"/>
              </a:xfrm>
              <a:custGeom>
                <a:rect b="b" l="l" r="r" t="t"/>
                <a:pathLst>
                  <a:path extrusionOk="0" h="51172" w="32776">
                    <a:moveTo>
                      <a:pt x="15155" y="0"/>
                    </a:moveTo>
                    <a:lnTo>
                      <a:pt x="15026" y="431"/>
                    </a:lnTo>
                    <a:lnTo>
                      <a:pt x="15084" y="353"/>
                    </a:lnTo>
                    <a:lnTo>
                      <a:pt x="15155" y="0"/>
                    </a:lnTo>
                    <a:close/>
                    <a:moveTo>
                      <a:pt x="15026" y="431"/>
                    </a:moveTo>
                    <a:lnTo>
                      <a:pt x="14873" y="635"/>
                    </a:lnTo>
                    <a:lnTo>
                      <a:pt x="14380" y="1339"/>
                    </a:lnTo>
                    <a:lnTo>
                      <a:pt x="13957" y="2044"/>
                    </a:lnTo>
                    <a:lnTo>
                      <a:pt x="13745" y="2397"/>
                    </a:lnTo>
                    <a:lnTo>
                      <a:pt x="13604" y="2820"/>
                    </a:lnTo>
                    <a:lnTo>
                      <a:pt x="13252" y="3947"/>
                    </a:lnTo>
                    <a:lnTo>
                      <a:pt x="13040" y="5146"/>
                    </a:lnTo>
                    <a:lnTo>
                      <a:pt x="12970" y="6273"/>
                    </a:lnTo>
                    <a:lnTo>
                      <a:pt x="12899" y="7472"/>
                    </a:lnTo>
                    <a:lnTo>
                      <a:pt x="12970" y="8670"/>
                    </a:lnTo>
                    <a:lnTo>
                      <a:pt x="13181" y="9798"/>
                    </a:lnTo>
                    <a:lnTo>
                      <a:pt x="13463" y="10996"/>
                    </a:lnTo>
                    <a:lnTo>
                      <a:pt x="13816" y="12124"/>
                    </a:lnTo>
                    <a:lnTo>
                      <a:pt x="14098" y="13251"/>
                    </a:lnTo>
                    <a:lnTo>
                      <a:pt x="14380" y="14379"/>
                    </a:lnTo>
                    <a:lnTo>
                      <a:pt x="14591" y="15436"/>
                    </a:lnTo>
                    <a:lnTo>
                      <a:pt x="14662" y="16564"/>
                    </a:lnTo>
                    <a:lnTo>
                      <a:pt x="14662" y="17128"/>
                    </a:lnTo>
                    <a:lnTo>
                      <a:pt x="14591" y="17692"/>
                    </a:lnTo>
                    <a:lnTo>
                      <a:pt x="14380" y="18115"/>
                    </a:lnTo>
                    <a:lnTo>
                      <a:pt x="14168" y="18538"/>
                    </a:lnTo>
                    <a:lnTo>
                      <a:pt x="13886" y="18820"/>
                    </a:lnTo>
                    <a:lnTo>
                      <a:pt x="13604" y="19172"/>
                    </a:lnTo>
                    <a:lnTo>
                      <a:pt x="13252" y="19383"/>
                    </a:lnTo>
                    <a:lnTo>
                      <a:pt x="12829" y="19595"/>
                    </a:lnTo>
                    <a:lnTo>
                      <a:pt x="11983" y="19947"/>
                    </a:lnTo>
                    <a:lnTo>
                      <a:pt x="10996" y="20229"/>
                    </a:lnTo>
                    <a:lnTo>
                      <a:pt x="9023" y="20652"/>
                    </a:lnTo>
                    <a:lnTo>
                      <a:pt x="7190" y="21146"/>
                    </a:lnTo>
                    <a:lnTo>
                      <a:pt x="4018" y="22132"/>
                    </a:lnTo>
                    <a:lnTo>
                      <a:pt x="2468" y="22696"/>
                    </a:lnTo>
                    <a:lnTo>
                      <a:pt x="1129" y="23260"/>
                    </a:lnTo>
                    <a:lnTo>
                      <a:pt x="635" y="23472"/>
                    </a:lnTo>
                    <a:lnTo>
                      <a:pt x="212" y="23754"/>
                    </a:lnTo>
                    <a:lnTo>
                      <a:pt x="1" y="23965"/>
                    </a:lnTo>
                    <a:lnTo>
                      <a:pt x="1" y="24035"/>
                    </a:lnTo>
                    <a:lnTo>
                      <a:pt x="1" y="24106"/>
                    </a:lnTo>
                    <a:lnTo>
                      <a:pt x="494" y="23965"/>
                    </a:lnTo>
                    <a:lnTo>
                      <a:pt x="1763" y="23613"/>
                    </a:lnTo>
                    <a:lnTo>
                      <a:pt x="5851" y="22555"/>
                    </a:lnTo>
                    <a:lnTo>
                      <a:pt x="10080" y="21568"/>
                    </a:lnTo>
                    <a:lnTo>
                      <a:pt x="12477" y="21075"/>
                    </a:lnTo>
                    <a:lnTo>
                      <a:pt x="11490" y="23331"/>
                    </a:lnTo>
                    <a:lnTo>
                      <a:pt x="10785" y="25163"/>
                    </a:lnTo>
                    <a:lnTo>
                      <a:pt x="10010" y="27207"/>
                    </a:lnTo>
                    <a:lnTo>
                      <a:pt x="9305" y="29251"/>
                    </a:lnTo>
                    <a:lnTo>
                      <a:pt x="8811" y="31013"/>
                    </a:lnTo>
                    <a:lnTo>
                      <a:pt x="8670" y="31718"/>
                    </a:lnTo>
                    <a:lnTo>
                      <a:pt x="8670" y="32353"/>
                    </a:lnTo>
                    <a:lnTo>
                      <a:pt x="8670" y="32705"/>
                    </a:lnTo>
                    <a:lnTo>
                      <a:pt x="8741" y="32846"/>
                    </a:lnTo>
                    <a:lnTo>
                      <a:pt x="8882" y="32916"/>
                    </a:lnTo>
                    <a:lnTo>
                      <a:pt x="8952" y="32916"/>
                    </a:lnTo>
                    <a:lnTo>
                      <a:pt x="9093" y="32705"/>
                    </a:lnTo>
                    <a:lnTo>
                      <a:pt x="9446" y="32071"/>
                    </a:lnTo>
                    <a:lnTo>
                      <a:pt x="10362" y="29815"/>
                    </a:lnTo>
                    <a:lnTo>
                      <a:pt x="11701" y="26220"/>
                    </a:lnTo>
                    <a:lnTo>
                      <a:pt x="11983" y="27207"/>
                    </a:lnTo>
                    <a:lnTo>
                      <a:pt x="12265" y="28265"/>
                    </a:lnTo>
                    <a:lnTo>
                      <a:pt x="12617" y="29322"/>
                    </a:lnTo>
                    <a:lnTo>
                      <a:pt x="12758" y="30379"/>
                    </a:lnTo>
                    <a:lnTo>
                      <a:pt x="13181" y="32071"/>
                    </a:lnTo>
                    <a:lnTo>
                      <a:pt x="12970" y="32141"/>
                    </a:lnTo>
                    <a:lnTo>
                      <a:pt x="12829" y="32282"/>
                    </a:lnTo>
                    <a:lnTo>
                      <a:pt x="12758" y="32494"/>
                    </a:lnTo>
                    <a:lnTo>
                      <a:pt x="12688" y="32705"/>
                    </a:lnTo>
                    <a:lnTo>
                      <a:pt x="12899" y="33339"/>
                    </a:lnTo>
                    <a:lnTo>
                      <a:pt x="13040" y="33621"/>
                    </a:lnTo>
                    <a:lnTo>
                      <a:pt x="13181" y="33762"/>
                    </a:lnTo>
                    <a:lnTo>
                      <a:pt x="13322" y="33903"/>
                    </a:lnTo>
                    <a:lnTo>
                      <a:pt x="13604" y="33903"/>
                    </a:lnTo>
                    <a:lnTo>
                      <a:pt x="13675" y="33833"/>
                    </a:lnTo>
                    <a:lnTo>
                      <a:pt x="13957" y="33621"/>
                    </a:lnTo>
                    <a:lnTo>
                      <a:pt x="14168" y="33269"/>
                    </a:lnTo>
                    <a:lnTo>
                      <a:pt x="14380" y="32705"/>
                    </a:lnTo>
                    <a:lnTo>
                      <a:pt x="14450" y="32141"/>
                    </a:lnTo>
                    <a:lnTo>
                      <a:pt x="14450" y="31718"/>
                    </a:lnTo>
                    <a:lnTo>
                      <a:pt x="14380" y="31225"/>
                    </a:lnTo>
                    <a:lnTo>
                      <a:pt x="14309" y="30802"/>
                    </a:lnTo>
                    <a:lnTo>
                      <a:pt x="14168" y="30379"/>
                    </a:lnTo>
                    <a:lnTo>
                      <a:pt x="13745" y="29533"/>
                    </a:lnTo>
                    <a:lnTo>
                      <a:pt x="13322" y="28687"/>
                    </a:lnTo>
                    <a:lnTo>
                      <a:pt x="12829" y="27842"/>
                    </a:lnTo>
                    <a:lnTo>
                      <a:pt x="12477" y="27066"/>
                    </a:lnTo>
                    <a:lnTo>
                      <a:pt x="12124" y="26220"/>
                    </a:lnTo>
                    <a:lnTo>
                      <a:pt x="12054" y="25868"/>
                    </a:lnTo>
                    <a:lnTo>
                      <a:pt x="11983" y="25445"/>
                    </a:lnTo>
                    <a:lnTo>
                      <a:pt x="11983" y="25093"/>
                    </a:lnTo>
                    <a:lnTo>
                      <a:pt x="12054" y="24740"/>
                    </a:lnTo>
                    <a:lnTo>
                      <a:pt x="12336" y="23824"/>
                    </a:lnTo>
                    <a:lnTo>
                      <a:pt x="12829" y="22908"/>
                    </a:lnTo>
                    <a:lnTo>
                      <a:pt x="13322" y="21921"/>
                    </a:lnTo>
                    <a:lnTo>
                      <a:pt x="13886" y="20934"/>
                    </a:lnTo>
                    <a:lnTo>
                      <a:pt x="14521" y="20088"/>
                    </a:lnTo>
                    <a:lnTo>
                      <a:pt x="15507" y="18749"/>
                    </a:lnTo>
                    <a:lnTo>
                      <a:pt x="16706" y="21709"/>
                    </a:lnTo>
                    <a:lnTo>
                      <a:pt x="17974" y="24670"/>
                    </a:lnTo>
                    <a:lnTo>
                      <a:pt x="20653" y="30520"/>
                    </a:lnTo>
                    <a:lnTo>
                      <a:pt x="21428" y="32212"/>
                    </a:lnTo>
                    <a:lnTo>
                      <a:pt x="21639" y="32846"/>
                    </a:lnTo>
                    <a:lnTo>
                      <a:pt x="21710" y="33410"/>
                    </a:lnTo>
                    <a:lnTo>
                      <a:pt x="21710" y="33974"/>
                    </a:lnTo>
                    <a:lnTo>
                      <a:pt x="21569" y="34538"/>
                    </a:lnTo>
                    <a:lnTo>
                      <a:pt x="21216" y="35242"/>
                    </a:lnTo>
                    <a:lnTo>
                      <a:pt x="20794" y="36088"/>
                    </a:lnTo>
                    <a:lnTo>
                      <a:pt x="20300" y="37146"/>
                    </a:lnTo>
                    <a:lnTo>
                      <a:pt x="19877" y="38203"/>
                    </a:lnTo>
                    <a:lnTo>
                      <a:pt x="19666" y="38626"/>
                    </a:lnTo>
                    <a:lnTo>
                      <a:pt x="19384" y="39119"/>
                    </a:lnTo>
                    <a:lnTo>
                      <a:pt x="19032" y="39472"/>
                    </a:lnTo>
                    <a:lnTo>
                      <a:pt x="18609" y="39824"/>
                    </a:lnTo>
                    <a:lnTo>
                      <a:pt x="18186" y="40035"/>
                    </a:lnTo>
                    <a:lnTo>
                      <a:pt x="17692" y="40317"/>
                    </a:lnTo>
                    <a:lnTo>
                      <a:pt x="16565" y="40811"/>
                    </a:lnTo>
                    <a:lnTo>
                      <a:pt x="14521" y="41586"/>
                    </a:lnTo>
                    <a:lnTo>
                      <a:pt x="14239" y="41586"/>
                    </a:lnTo>
                    <a:lnTo>
                      <a:pt x="13957" y="41516"/>
                    </a:lnTo>
                    <a:lnTo>
                      <a:pt x="13322" y="41445"/>
                    </a:lnTo>
                    <a:lnTo>
                      <a:pt x="13040" y="41516"/>
                    </a:lnTo>
                    <a:lnTo>
                      <a:pt x="12829" y="41657"/>
                    </a:lnTo>
                    <a:lnTo>
                      <a:pt x="12758" y="41798"/>
                    </a:lnTo>
                    <a:lnTo>
                      <a:pt x="12688" y="41938"/>
                    </a:lnTo>
                    <a:lnTo>
                      <a:pt x="12688" y="42432"/>
                    </a:lnTo>
                    <a:lnTo>
                      <a:pt x="12758" y="42784"/>
                    </a:lnTo>
                    <a:lnTo>
                      <a:pt x="12899" y="42996"/>
                    </a:lnTo>
                    <a:lnTo>
                      <a:pt x="13181" y="43066"/>
                    </a:lnTo>
                    <a:lnTo>
                      <a:pt x="13604" y="43137"/>
                    </a:lnTo>
                    <a:lnTo>
                      <a:pt x="14027" y="43066"/>
                    </a:lnTo>
                    <a:lnTo>
                      <a:pt x="14450" y="42925"/>
                    </a:lnTo>
                    <a:lnTo>
                      <a:pt x="15507" y="42502"/>
                    </a:lnTo>
                    <a:lnTo>
                      <a:pt x="16635" y="42009"/>
                    </a:lnTo>
                    <a:lnTo>
                      <a:pt x="17622" y="41516"/>
                    </a:lnTo>
                    <a:lnTo>
                      <a:pt x="18468" y="41093"/>
                    </a:lnTo>
                    <a:lnTo>
                      <a:pt x="19032" y="40881"/>
                    </a:lnTo>
                    <a:lnTo>
                      <a:pt x="18820" y="41868"/>
                    </a:lnTo>
                    <a:lnTo>
                      <a:pt x="18750" y="43066"/>
                    </a:lnTo>
                    <a:lnTo>
                      <a:pt x="18609" y="44194"/>
                    </a:lnTo>
                    <a:lnTo>
                      <a:pt x="18538" y="44687"/>
                    </a:lnTo>
                    <a:lnTo>
                      <a:pt x="18327" y="45181"/>
                    </a:lnTo>
                    <a:lnTo>
                      <a:pt x="18186" y="45463"/>
                    </a:lnTo>
                    <a:lnTo>
                      <a:pt x="18045" y="45745"/>
                    </a:lnTo>
                    <a:lnTo>
                      <a:pt x="17551" y="46238"/>
                    </a:lnTo>
                    <a:lnTo>
                      <a:pt x="17410" y="46449"/>
                    </a:lnTo>
                    <a:lnTo>
                      <a:pt x="17199" y="46802"/>
                    </a:lnTo>
                    <a:lnTo>
                      <a:pt x="17128" y="47084"/>
                    </a:lnTo>
                    <a:lnTo>
                      <a:pt x="17058" y="47436"/>
                    </a:lnTo>
                    <a:lnTo>
                      <a:pt x="17058" y="47859"/>
                    </a:lnTo>
                    <a:lnTo>
                      <a:pt x="17128" y="48212"/>
                    </a:lnTo>
                    <a:lnTo>
                      <a:pt x="17269" y="48494"/>
                    </a:lnTo>
                    <a:lnTo>
                      <a:pt x="17410" y="48705"/>
                    </a:lnTo>
                    <a:lnTo>
                      <a:pt x="17551" y="48846"/>
                    </a:lnTo>
                    <a:lnTo>
                      <a:pt x="17763" y="48987"/>
                    </a:lnTo>
                    <a:lnTo>
                      <a:pt x="18256" y="48987"/>
                    </a:lnTo>
                    <a:lnTo>
                      <a:pt x="18750" y="48846"/>
                    </a:lnTo>
                    <a:lnTo>
                      <a:pt x="19243" y="48494"/>
                    </a:lnTo>
                    <a:lnTo>
                      <a:pt x="19666" y="48071"/>
                    </a:lnTo>
                    <a:lnTo>
                      <a:pt x="20018" y="47507"/>
                    </a:lnTo>
                    <a:lnTo>
                      <a:pt x="20018" y="47366"/>
                    </a:lnTo>
                    <a:lnTo>
                      <a:pt x="20018" y="47154"/>
                    </a:lnTo>
                    <a:lnTo>
                      <a:pt x="19948" y="46943"/>
                    </a:lnTo>
                    <a:lnTo>
                      <a:pt x="19877" y="46661"/>
                    </a:lnTo>
                    <a:lnTo>
                      <a:pt x="19807" y="46379"/>
                    </a:lnTo>
                    <a:lnTo>
                      <a:pt x="19807" y="45745"/>
                    </a:lnTo>
                    <a:lnTo>
                      <a:pt x="19736" y="44969"/>
                    </a:lnTo>
                    <a:lnTo>
                      <a:pt x="19666" y="44123"/>
                    </a:lnTo>
                    <a:lnTo>
                      <a:pt x="19736" y="43348"/>
                    </a:lnTo>
                    <a:lnTo>
                      <a:pt x="19877" y="42150"/>
                    </a:lnTo>
                    <a:lnTo>
                      <a:pt x="20159" y="41022"/>
                    </a:lnTo>
                    <a:lnTo>
                      <a:pt x="20794" y="38767"/>
                    </a:lnTo>
                    <a:lnTo>
                      <a:pt x="21498" y="36511"/>
                    </a:lnTo>
                    <a:lnTo>
                      <a:pt x="22344" y="34326"/>
                    </a:lnTo>
                    <a:lnTo>
                      <a:pt x="23190" y="36441"/>
                    </a:lnTo>
                    <a:lnTo>
                      <a:pt x="24036" y="38555"/>
                    </a:lnTo>
                    <a:lnTo>
                      <a:pt x="24811" y="40740"/>
                    </a:lnTo>
                    <a:lnTo>
                      <a:pt x="25446" y="42925"/>
                    </a:lnTo>
                    <a:lnTo>
                      <a:pt x="25516" y="43630"/>
                    </a:lnTo>
                    <a:lnTo>
                      <a:pt x="25657" y="44687"/>
                    </a:lnTo>
                    <a:lnTo>
                      <a:pt x="25868" y="47366"/>
                    </a:lnTo>
                    <a:lnTo>
                      <a:pt x="26080" y="48775"/>
                    </a:lnTo>
                    <a:lnTo>
                      <a:pt x="26221" y="49903"/>
                    </a:lnTo>
                    <a:lnTo>
                      <a:pt x="26432" y="50819"/>
                    </a:lnTo>
                    <a:lnTo>
                      <a:pt x="26573" y="51031"/>
                    </a:lnTo>
                    <a:lnTo>
                      <a:pt x="26714" y="51172"/>
                    </a:lnTo>
                    <a:lnTo>
                      <a:pt x="27208" y="51172"/>
                    </a:lnTo>
                    <a:lnTo>
                      <a:pt x="27349" y="51031"/>
                    </a:lnTo>
                    <a:lnTo>
                      <a:pt x="27490" y="50890"/>
                    </a:lnTo>
                    <a:lnTo>
                      <a:pt x="27630" y="50608"/>
                    </a:lnTo>
                    <a:lnTo>
                      <a:pt x="27701" y="50326"/>
                    </a:lnTo>
                    <a:lnTo>
                      <a:pt x="27771" y="49480"/>
                    </a:lnTo>
                    <a:lnTo>
                      <a:pt x="27771" y="48494"/>
                    </a:lnTo>
                    <a:lnTo>
                      <a:pt x="27630" y="47366"/>
                    </a:lnTo>
                    <a:lnTo>
                      <a:pt x="27490" y="46168"/>
                    </a:lnTo>
                    <a:lnTo>
                      <a:pt x="27208" y="44828"/>
                    </a:lnTo>
                    <a:lnTo>
                      <a:pt x="26644" y="42150"/>
                    </a:lnTo>
                    <a:lnTo>
                      <a:pt x="25939" y="39753"/>
                    </a:lnTo>
                    <a:lnTo>
                      <a:pt x="25375" y="37850"/>
                    </a:lnTo>
                    <a:lnTo>
                      <a:pt x="25023" y="36793"/>
                    </a:lnTo>
                    <a:lnTo>
                      <a:pt x="25023" y="36793"/>
                    </a:lnTo>
                    <a:lnTo>
                      <a:pt x="25586" y="37075"/>
                    </a:lnTo>
                    <a:lnTo>
                      <a:pt x="26080" y="37216"/>
                    </a:lnTo>
                    <a:lnTo>
                      <a:pt x="27208" y="37568"/>
                    </a:lnTo>
                    <a:lnTo>
                      <a:pt x="27701" y="37780"/>
                    </a:lnTo>
                    <a:lnTo>
                      <a:pt x="28265" y="37991"/>
                    </a:lnTo>
                    <a:lnTo>
                      <a:pt x="28758" y="38273"/>
                    </a:lnTo>
                    <a:lnTo>
                      <a:pt x="29252" y="38626"/>
                    </a:lnTo>
                    <a:lnTo>
                      <a:pt x="29675" y="39049"/>
                    </a:lnTo>
                    <a:lnTo>
                      <a:pt x="30168" y="39683"/>
                    </a:lnTo>
                    <a:lnTo>
                      <a:pt x="30732" y="40247"/>
                    </a:lnTo>
                    <a:lnTo>
                      <a:pt x="30943" y="40388"/>
                    </a:lnTo>
                    <a:lnTo>
                      <a:pt x="31225" y="40458"/>
                    </a:lnTo>
                    <a:lnTo>
                      <a:pt x="31719" y="40458"/>
                    </a:lnTo>
                    <a:lnTo>
                      <a:pt x="31930" y="40388"/>
                    </a:lnTo>
                    <a:lnTo>
                      <a:pt x="32071" y="40317"/>
                    </a:lnTo>
                    <a:lnTo>
                      <a:pt x="32282" y="40176"/>
                    </a:lnTo>
                    <a:lnTo>
                      <a:pt x="32423" y="40035"/>
                    </a:lnTo>
                    <a:lnTo>
                      <a:pt x="32564" y="39824"/>
                    </a:lnTo>
                    <a:lnTo>
                      <a:pt x="32635" y="39542"/>
                    </a:lnTo>
                    <a:lnTo>
                      <a:pt x="32776" y="38908"/>
                    </a:lnTo>
                    <a:lnTo>
                      <a:pt x="32705" y="38696"/>
                    </a:lnTo>
                    <a:lnTo>
                      <a:pt x="32705" y="38555"/>
                    </a:lnTo>
                    <a:lnTo>
                      <a:pt x="32635" y="38414"/>
                    </a:lnTo>
                    <a:lnTo>
                      <a:pt x="32494" y="38344"/>
                    </a:lnTo>
                    <a:lnTo>
                      <a:pt x="32212" y="38273"/>
                    </a:lnTo>
                    <a:lnTo>
                      <a:pt x="31860" y="38273"/>
                    </a:lnTo>
                    <a:lnTo>
                      <a:pt x="31437" y="38344"/>
                    </a:lnTo>
                    <a:lnTo>
                      <a:pt x="31084" y="38414"/>
                    </a:lnTo>
                    <a:lnTo>
                      <a:pt x="30802" y="38414"/>
                    </a:lnTo>
                    <a:lnTo>
                      <a:pt x="30450" y="38273"/>
                    </a:lnTo>
                    <a:lnTo>
                      <a:pt x="30097" y="38062"/>
                    </a:lnTo>
                    <a:lnTo>
                      <a:pt x="29252" y="37568"/>
                    </a:lnTo>
                    <a:lnTo>
                      <a:pt x="28406" y="37075"/>
                    </a:lnTo>
                    <a:lnTo>
                      <a:pt x="27912" y="36864"/>
                    </a:lnTo>
                    <a:lnTo>
                      <a:pt x="27490" y="36723"/>
                    </a:lnTo>
                    <a:lnTo>
                      <a:pt x="26855" y="36582"/>
                    </a:lnTo>
                    <a:lnTo>
                      <a:pt x="26080" y="36511"/>
                    </a:lnTo>
                    <a:lnTo>
                      <a:pt x="25305" y="36370"/>
                    </a:lnTo>
                    <a:lnTo>
                      <a:pt x="25023" y="36300"/>
                    </a:lnTo>
                    <a:lnTo>
                      <a:pt x="24811" y="36229"/>
                    </a:lnTo>
                    <a:lnTo>
                      <a:pt x="24600" y="36018"/>
                    </a:lnTo>
                    <a:lnTo>
                      <a:pt x="24459" y="35736"/>
                    </a:lnTo>
                    <a:lnTo>
                      <a:pt x="24177" y="35031"/>
                    </a:lnTo>
                    <a:lnTo>
                      <a:pt x="23683" y="33621"/>
                    </a:lnTo>
                    <a:lnTo>
                      <a:pt x="18186" y="21568"/>
                    </a:lnTo>
                    <a:lnTo>
                      <a:pt x="19032" y="21639"/>
                    </a:lnTo>
                    <a:lnTo>
                      <a:pt x="19877" y="21709"/>
                    </a:lnTo>
                    <a:lnTo>
                      <a:pt x="20653" y="21921"/>
                    </a:lnTo>
                    <a:lnTo>
                      <a:pt x="21428" y="22132"/>
                    </a:lnTo>
                    <a:lnTo>
                      <a:pt x="22203" y="22414"/>
                    </a:lnTo>
                    <a:lnTo>
                      <a:pt x="22838" y="22837"/>
                    </a:lnTo>
                    <a:lnTo>
                      <a:pt x="23401" y="23260"/>
                    </a:lnTo>
                    <a:lnTo>
                      <a:pt x="23824" y="23824"/>
                    </a:lnTo>
                    <a:lnTo>
                      <a:pt x="24529" y="25022"/>
                    </a:lnTo>
                    <a:lnTo>
                      <a:pt x="25446" y="26925"/>
                    </a:lnTo>
                    <a:lnTo>
                      <a:pt x="26291" y="28758"/>
                    </a:lnTo>
                    <a:lnTo>
                      <a:pt x="26573" y="29392"/>
                    </a:lnTo>
                    <a:lnTo>
                      <a:pt x="26644" y="29815"/>
                    </a:lnTo>
                    <a:lnTo>
                      <a:pt x="26644" y="29040"/>
                    </a:lnTo>
                    <a:lnTo>
                      <a:pt x="26503" y="28265"/>
                    </a:lnTo>
                    <a:lnTo>
                      <a:pt x="26291" y="27489"/>
                    </a:lnTo>
                    <a:lnTo>
                      <a:pt x="26080" y="26714"/>
                    </a:lnTo>
                    <a:lnTo>
                      <a:pt x="25586" y="25093"/>
                    </a:lnTo>
                    <a:lnTo>
                      <a:pt x="25023" y="23683"/>
                    </a:lnTo>
                    <a:lnTo>
                      <a:pt x="26291" y="24317"/>
                    </a:lnTo>
                    <a:lnTo>
                      <a:pt x="28547" y="25445"/>
                    </a:lnTo>
                    <a:lnTo>
                      <a:pt x="29815" y="26009"/>
                    </a:lnTo>
                    <a:lnTo>
                      <a:pt x="30873" y="26432"/>
                    </a:lnTo>
                    <a:lnTo>
                      <a:pt x="31578" y="26714"/>
                    </a:lnTo>
                    <a:lnTo>
                      <a:pt x="31860" y="26714"/>
                    </a:lnTo>
                    <a:lnTo>
                      <a:pt x="31930" y="26643"/>
                    </a:lnTo>
                    <a:lnTo>
                      <a:pt x="31930" y="26502"/>
                    </a:lnTo>
                    <a:lnTo>
                      <a:pt x="31930" y="26361"/>
                    </a:lnTo>
                    <a:lnTo>
                      <a:pt x="31648" y="26079"/>
                    </a:lnTo>
                    <a:lnTo>
                      <a:pt x="31155" y="25657"/>
                    </a:lnTo>
                    <a:lnTo>
                      <a:pt x="30520" y="25234"/>
                    </a:lnTo>
                    <a:lnTo>
                      <a:pt x="28829" y="24317"/>
                    </a:lnTo>
                    <a:lnTo>
                      <a:pt x="26785" y="23331"/>
                    </a:lnTo>
                    <a:lnTo>
                      <a:pt x="24741" y="22485"/>
                    </a:lnTo>
                    <a:lnTo>
                      <a:pt x="22767" y="21709"/>
                    </a:lnTo>
                    <a:lnTo>
                      <a:pt x="21216" y="21146"/>
                    </a:lnTo>
                    <a:lnTo>
                      <a:pt x="20371" y="20864"/>
                    </a:lnTo>
                    <a:lnTo>
                      <a:pt x="19525" y="20793"/>
                    </a:lnTo>
                    <a:lnTo>
                      <a:pt x="18820" y="20723"/>
                    </a:lnTo>
                    <a:lnTo>
                      <a:pt x="18468" y="20652"/>
                    </a:lnTo>
                    <a:lnTo>
                      <a:pt x="18186" y="20511"/>
                    </a:lnTo>
                    <a:lnTo>
                      <a:pt x="17833" y="20370"/>
                    </a:lnTo>
                    <a:lnTo>
                      <a:pt x="17551" y="20159"/>
                    </a:lnTo>
                    <a:lnTo>
                      <a:pt x="17340" y="19877"/>
                    </a:lnTo>
                    <a:lnTo>
                      <a:pt x="17199" y="19595"/>
                    </a:lnTo>
                    <a:lnTo>
                      <a:pt x="16917" y="18820"/>
                    </a:lnTo>
                    <a:lnTo>
                      <a:pt x="16424" y="17410"/>
                    </a:lnTo>
                    <a:lnTo>
                      <a:pt x="15789" y="15718"/>
                    </a:lnTo>
                    <a:lnTo>
                      <a:pt x="15155" y="13956"/>
                    </a:lnTo>
                    <a:lnTo>
                      <a:pt x="14662" y="12194"/>
                    </a:lnTo>
                    <a:lnTo>
                      <a:pt x="14309" y="10432"/>
                    </a:lnTo>
                    <a:lnTo>
                      <a:pt x="16283" y="10855"/>
                    </a:lnTo>
                    <a:lnTo>
                      <a:pt x="19807" y="11701"/>
                    </a:lnTo>
                    <a:lnTo>
                      <a:pt x="23120" y="12546"/>
                    </a:lnTo>
                    <a:lnTo>
                      <a:pt x="24177" y="12828"/>
                    </a:lnTo>
                    <a:lnTo>
                      <a:pt x="24529" y="12969"/>
                    </a:lnTo>
                    <a:lnTo>
                      <a:pt x="24600" y="12899"/>
                    </a:lnTo>
                    <a:lnTo>
                      <a:pt x="24529" y="12758"/>
                    </a:lnTo>
                    <a:lnTo>
                      <a:pt x="24318" y="12546"/>
                    </a:lnTo>
                    <a:lnTo>
                      <a:pt x="23965" y="12265"/>
                    </a:lnTo>
                    <a:lnTo>
                      <a:pt x="23401" y="12053"/>
                    </a:lnTo>
                    <a:lnTo>
                      <a:pt x="22062" y="11560"/>
                    </a:lnTo>
                    <a:lnTo>
                      <a:pt x="20441" y="11066"/>
                    </a:lnTo>
                    <a:lnTo>
                      <a:pt x="17269" y="10221"/>
                    </a:lnTo>
                    <a:lnTo>
                      <a:pt x="16142" y="9868"/>
                    </a:lnTo>
                    <a:lnTo>
                      <a:pt x="15507" y="9727"/>
                    </a:lnTo>
                    <a:lnTo>
                      <a:pt x="15296" y="9727"/>
                    </a:lnTo>
                    <a:lnTo>
                      <a:pt x="15084" y="9657"/>
                    </a:lnTo>
                    <a:lnTo>
                      <a:pt x="14873" y="9516"/>
                    </a:lnTo>
                    <a:lnTo>
                      <a:pt x="14732" y="9304"/>
                    </a:lnTo>
                    <a:lnTo>
                      <a:pt x="14450" y="8740"/>
                    </a:lnTo>
                    <a:lnTo>
                      <a:pt x="14239" y="8035"/>
                    </a:lnTo>
                    <a:lnTo>
                      <a:pt x="14098" y="7331"/>
                    </a:lnTo>
                    <a:lnTo>
                      <a:pt x="13957" y="6626"/>
                    </a:lnTo>
                    <a:lnTo>
                      <a:pt x="13886" y="5639"/>
                    </a:lnTo>
                    <a:lnTo>
                      <a:pt x="13957" y="4864"/>
                    </a:lnTo>
                    <a:lnTo>
                      <a:pt x="14027" y="4159"/>
                    </a:lnTo>
                    <a:lnTo>
                      <a:pt x="14380" y="2749"/>
                    </a:lnTo>
                    <a:lnTo>
                      <a:pt x="14732" y="1410"/>
                    </a:lnTo>
                    <a:lnTo>
                      <a:pt x="15026" y="43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8" name="Google Shape;348;p7"/>
              <p:cNvSpPr/>
              <p:nvPr/>
            </p:nvSpPr>
            <p:spPr>
              <a:xfrm>
                <a:off x="3757125" y="2555275"/>
                <a:ext cx="58150" cy="59950"/>
              </a:xfrm>
              <a:custGeom>
                <a:rect b="b" l="l" r="r" t="t"/>
                <a:pathLst>
                  <a:path extrusionOk="0" h="2398" w="2326">
                    <a:moveTo>
                      <a:pt x="846" y="1"/>
                    </a:moveTo>
                    <a:lnTo>
                      <a:pt x="564" y="71"/>
                    </a:lnTo>
                    <a:lnTo>
                      <a:pt x="423" y="212"/>
                    </a:lnTo>
                    <a:lnTo>
                      <a:pt x="211" y="424"/>
                    </a:lnTo>
                    <a:lnTo>
                      <a:pt x="141" y="565"/>
                    </a:lnTo>
                    <a:lnTo>
                      <a:pt x="0" y="776"/>
                    </a:lnTo>
                    <a:lnTo>
                      <a:pt x="0" y="1199"/>
                    </a:lnTo>
                    <a:lnTo>
                      <a:pt x="70" y="1693"/>
                    </a:lnTo>
                    <a:lnTo>
                      <a:pt x="141" y="1834"/>
                    </a:lnTo>
                    <a:lnTo>
                      <a:pt x="282" y="2045"/>
                    </a:lnTo>
                    <a:lnTo>
                      <a:pt x="423" y="2186"/>
                    </a:lnTo>
                    <a:lnTo>
                      <a:pt x="634" y="2327"/>
                    </a:lnTo>
                    <a:lnTo>
                      <a:pt x="916" y="2397"/>
                    </a:lnTo>
                    <a:lnTo>
                      <a:pt x="1198" y="2397"/>
                    </a:lnTo>
                    <a:lnTo>
                      <a:pt x="1410" y="2327"/>
                    </a:lnTo>
                    <a:lnTo>
                      <a:pt x="1692" y="2256"/>
                    </a:lnTo>
                    <a:lnTo>
                      <a:pt x="1903" y="2115"/>
                    </a:lnTo>
                    <a:lnTo>
                      <a:pt x="2044" y="1974"/>
                    </a:lnTo>
                    <a:lnTo>
                      <a:pt x="2185" y="1834"/>
                    </a:lnTo>
                    <a:lnTo>
                      <a:pt x="2255" y="1622"/>
                    </a:lnTo>
                    <a:lnTo>
                      <a:pt x="2326" y="1129"/>
                    </a:lnTo>
                    <a:lnTo>
                      <a:pt x="2185" y="706"/>
                    </a:lnTo>
                    <a:lnTo>
                      <a:pt x="2115" y="494"/>
                    </a:lnTo>
                    <a:lnTo>
                      <a:pt x="1974" y="353"/>
                    </a:lnTo>
                    <a:lnTo>
                      <a:pt x="1833" y="212"/>
                    </a:lnTo>
                    <a:lnTo>
                      <a:pt x="1621" y="71"/>
                    </a:lnTo>
                    <a:lnTo>
                      <a:pt x="1339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49" name="Google Shape;349;p7"/>
              <p:cNvSpPr/>
              <p:nvPr/>
            </p:nvSpPr>
            <p:spPr>
              <a:xfrm>
                <a:off x="3764150" y="2631050"/>
                <a:ext cx="75800" cy="74050"/>
              </a:xfrm>
              <a:custGeom>
                <a:rect b="b" l="l" r="r" t="t"/>
                <a:pathLst>
                  <a:path extrusionOk="0" h="2962" w="3032">
                    <a:moveTo>
                      <a:pt x="1199" y="1"/>
                    </a:moveTo>
                    <a:lnTo>
                      <a:pt x="917" y="71"/>
                    </a:lnTo>
                    <a:lnTo>
                      <a:pt x="635" y="212"/>
                    </a:lnTo>
                    <a:lnTo>
                      <a:pt x="424" y="424"/>
                    </a:lnTo>
                    <a:lnTo>
                      <a:pt x="212" y="706"/>
                    </a:lnTo>
                    <a:lnTo>
                      <a:pt x="71" y="988"/>
                    </a:lnTo>
                    <a:lnTo>
                      <a:pt x="1" y="1269"/>
                    </a:lnTo>
                    <a:lnTo>
                      <a:pt x="1" y="1551"/>
                    </a:lnTo>
                    <a:lnTo>
                      <a:pt x="71" y="1763"/>
                    </a:lnTo>
                    <a:lnTo>
                      <a:pt x="142" y="2045"/>
                    </a:lnTo>
                    <a:lnTo>
                      <a:pt x="353" y="2327"/>
                    </a:lnTo>
                    <a:lnTo>
                      <a:pt x="494" y="2538"/>
                    </a:lnTo>
                    <a:lnTo>
                      <a:pt x="706" y="2679"/>
                    </a:lnTo>
                    <a:lnTo>
                      <a:pt x="988" y="2820"/>
                    </a:lnTo>
                    <a:lnTo>
                      <a:pt x="1270" y="2961"/>
                    </a:lnTo>
                    <a:lnTo>
                      <a:pt x="1834" y="2961"/>
                    </a:lnTo>
                    <a:lnTo>
                      <a:pt x="2115" y="2891"/>
                    </a:lnTo>
                    <a:lnTo>
                      <a:pt x="2327" y="2750"/>
                    </a:lnTo>
                    <a:lnTo>
                      <a:pt x="2609" y="2538"/>
                    </a:lnTo>
                    <a:lnTo>
                      <a:pt x="2820" y="2256"/>
                    </a:lnTo>
                    <a:lnTo>
                      <a:pt x="2961" y="1974"/>
                    </a:lnTo>
                    <a:lnTo>
                      <a:pt x="3032" y="1763"/>
                    </a:lnTo>
                    <a:lnTo>
                      <a:pt x="3032" y="1481"/>
                    </a:lnTo>
                    <a:lnTo>
                      <a:pt x="2961" y="1199"/>
                    </a:lnTo>
                    <a:lnTo>
                      <a:pt x="2820" y="917"/>
                    </a:lnTo>
                    <a:lnTo>
                      <a:pt x="2679" y="635"/>
                    </a:lnTo>
                    <a:lnTo>
                      <a:pt x="2468" y="424"/>
                    </a:lnTo>
                    <a:lnTo>
                      <a:pt x="2256" y="283"/>
                    </a:lnTo>
                    <a:lnTo>
                      <a:pt x="2045" y="142"/>
                    </a:lnTo>
                    <a:lnTo>
                      <a:pt x="1763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0" name="Google Shape;350;p7"/>
              <p:cNvSpPr/>
              <p:nvPr/>
            </p:nvSpPr>
            <p:spPr>
              <a:xfrm>
                <a:off x="3852275" y="2620475"/>
                <a:ext cx="65200" cy="68750"/>
              </a:xfrm>
              <a:custGeom>
                <a:rect b="b" l="l" r="r" t="t"/>
                <a:pathLst>
                  <a:path extrusionOk="0" h="2750" w="2608">
                    <a:moveTo>
                      <a:pt x="1128" y="1"/>
                    </a:moveTo>
                    <a:lnTo>
                      <a:pt x="705" y="142"/>
                    </a:lnTo>
                    <a:lnTo>
                      <a:pt x="493" y="283"/>
                    </a:lnTo>
                    <a:lnTo>
                      <a:pt x="353" y="424"/>
                    </a:lnTo>
                    <a:lnTo>
                      <a:pt x="212" y="635"/>
                    </a:lnTo>
                    <a:lnTo>
                      <a:pt x="71" y="847"/>
                    </a:lnTo>
                    <a:lnTo>
                      <a:pt x="0" y="1129"/>
                    </a:lnTo>
                    <a:lnTo>
                      <a:pt x="71" y="1411"/>
                    </a:lnTo>
                    <a:lnTo>
                      <a:pt x="71" y="1763"/>
                    </a:lnTo>
                    <a:lnTo>
                      <a:pt x="212" y="2045"/>
                    </a:lnTo>
                    <a:lnTo>
                      <a:pt x="353" y="2256"/>
                    </a:lnTo>
                    <a:lnTo>
                      <a:pt x="564" y="2468"/>
                    </a:lnTo>
                    <a:lnTo>
                      <a:pt x="775" y="2609"/>
                    </a:lnTo>
                    <a:lnTo>
                      <a:pt x="987" y="2679"/>
                    </a:lnTo>
                    <a:lnTo>
                      <a:pt x="1269" y="2750"/>
                    </a:lnTo>
                    <a:lnTo>
                      <a:pt x="1692" y="2750"/>
                    </a:lnTo>
                    <a:lnTo>
                      <a:pt x="1974" y="2609"/>
                    </a:lnTo>
                    <a:lnTo>
                      <a:pt x="2115" y="2538"/>
                    </a:lnTo>
                    <a:lnTo>
                      <a:pt x="2326" y="2327"/>
                    </a:lnTo>
                    <a:lnTo>
                      <a:pt x="2467" y="2115"/>
                    </a:lnTo>
                    <a:lnTo>
                      <a:pt x="2538" y="1904"/>
                    </a:lnTo>
                    <a:lnTo>
                      <a:pt x="2608" y="1552"/>
                    </a:lnTo>
                    <a:lnTo>
                      <a:pt x="2608" y="1199"/>
                    </a:lnTo>
                    <a:lnTo>
                      <a:pt x="2538" y="917"/>
                    </a:lnTo>
                    <a:lnTo>
                      <a:pt x="2397" y="635"/>
                    </a:lnTo>
                    <a:lnTo>
                      <a:pt x="2256" y="424"/>
                    </a:lnTo>
                    <a:lnTo>
                      <a:pt x="2044" y="283"/>
                    </a:lnTo>
                    <a:lnTo>
                      <a:pt x="1833" y="142"/>
                    </a:lnTo>
                    <a:lnTo>
                      <a:pt x="1621" y="71"/>
                    </a:lnTo>
                    <a:lnTo>
                      <a:pt x="1128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1" name="Google Shape;351;p7"/>
              <p:cNvSpPr/>
              <p:nvPr/>
            </p:nvSpPr>
            <p:spPr>
              <a:xfrm>
                <a:off x="3883975" y="2544725"/>
                <a:ext cx="67000" cy="68725"/>
              </a:xfrm>
              <a:custGeom>
                <a:rect b="b" l="l" r="r" t="t"/>
                <a:pathLst>
                  <a:path extrusionOk="0" h="2749" w="2680">
                    <a:moveTo>
                      <a:pt x="1270" y="0"/>
                    </a:moveTo>
                    <a:lnTo>
                      <a:pt x="917" y="71"/>
                    </a:lnTo>
                    <a:lnTo>
                      <a:pt x="706" y="211"/>
                    </a:lnTo>
                    <a:lnTo>
                      <a:pt x="424" y="352"/>
                    </a:lnTo>
                    <a:lnTo>
                      <a:pt x="283" y="564"/>
                    </a:lnTo>
                    <a:lnTo>
                      <a:pt x="142" y="846"/>
                    </a:lnTo>
                    <a:lnTo>
                      <a:pt x="71" y="1057"/>
                    </a:lnTo>
                    <a:lnTo>
                      <a:pt x="1" y="1339"/>
                    </a:lnTo>
                    <a:lnTo>
                      <a:pt x="1" y="1621"/>
                    </a:lnTo>
                    <a:lnTo>
                      <a:pt x="71" y="1833"/>
                    </a:lnTo>
                    <a:lnTo>
                      <a:pt x="142" y="2115"/>
                    </a:lnTo>
                    <a:lnTo>
                      <a:pt x="283" y="2326"/>
                    </a:lnTo>
                    <a:lnTo>
                      <a:pt x="494" y="2467"/>
                    </a:lnTo>
                    <a:lnTo>
                      <a:pt x="706" y="2608"/>
                    </a:lnTo>
                    <a:lnTo>
                      <a:pt x="917" y="2749"/>
                    </a:lnTo>
                    <a:lnTo>
                      <a:pt x="1551" y="2749"/>
                    </a:lnTo>
                    <a:lnTo>
                      <a:pt x="1833" y="2608"/>
                    </a:lnTo>
                    <a:lnTo>
                      <a:pt x="2115" y="2537"/>
                    </a:lnTo>
                    <a:lnTo>
                      <a:pt x="2327" y="2326"/>
                    </a:lnTo>
                    <a:lnTo>
                      <a:pt x="2468" y="2185"/>
                    </a:lnTo>
                    <a:lnTo>
                      <a:pt x="2538" y="1974"/>
                    </a:lnTo>
                    <a:lnTo>
                      <a:pt x="2609" y="1762"/>
                    </a:lnTo>
                    <a:lnTo>
                      <a:pt x="2679" y="1269"/>
                    </a:lnTo>
                    <a:lnTo>
                      <a:pt x="2538" y="846"/>
                    </a:lnTo>
                    <a:lnTo>
                      <a:pt x="2256" y="423"/>
                    </a:lnTo>
                    <a:lnTo>
                      <a:pt x="2045" y="282"/>
                    </a:lnTo>
                    <a:lnTo>
                      <a:pt x="1833" y="141"/>
                    </a:lnTo>
                    <a:lnTo>
                      <a:pt x="1551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2" name="Google Shape;352;p7"/>
              <p:cNvSpPr/>
              <p:nvPr/>
            </p:nvSpPr>
            <p:spPr>
              <a:xfrm>
                <a:off x="3876925" y="2454850"/>
                <a:ext cx="56425" cy="61700"/>
              </a:xfrm>
              <a:custGeom>
                <a:rect b="b" l="l" r="r" t="t"/>
                <a:pathLst>
                  <a:path extrusionOk="0" h="2468" w="2257">
                    <a:moveTo>
                      <a:pt x="1481" y="0"/>
                    </a:moveTo>
                    <a:lnTo>
                      <a:pt x="1199" y="71"/>
                    </a:lnTo>
                    <a:lnTo>
                      <a:pt x="988" y="141"/>
                    </a:lnTo>
                    <a:lnTo>
                      <a:pt x="706" y="212"/>
                    </a:lnTo>
                    <a:lnTo>
                      <a:pt x="494" y="423"/>
                    </a:lnTo>
                    <a:lnTo>
                      <a:pt x="353" y="635"/>
                    </a:lnTo>
                    <a:lnTo>
                      <a:pt x="142" y="917"/>
                    </a:lnTo>
                    <a:lnTo>
                      <a:pt x="71" y="1128"/>
                    </a:lnTo>
                    <a:lnTo>
                      <a:pt x="1" y="1410"/>
                    </a:lnTo>
                    <a:lnTo>
                      <a:pt x="1" y="1692"/>
                    </a:lnTo>
                    <a:lnTo>
                      <a:pt x="71" y="1903"/>
                    </a:lnTo>
                    <a:lnTo>
                      <a:pt x="283" y="2115"/>
                    </a:lnTo>
                    <a:lnTo>
                      <a:pt x="494" y="2326"/>
                    </a:lnTo>
                    <a:lnTo>
                      <a:pt x="847" y="2397"/>
                    </a:lnTo>
                    <a:lnTo>
                      <a:pt x="1270" y="2467"/>
                    </a:lnTo>
                    <a:lnTo>
                      <a:pt x="1552" y="2326"/>
                    </a:lnTo>
                    <a:lnTo>
                      <a:pt x="1833" y="2185"/>
                    </a:lnTo>
                    <a:lnTo>
                      <a:pt x="2045" y="1903"/>
                    </a:lnTo>
                    <a:lnTo>
                      <a:pt x="2186" y="1621"/>
                    </a:lnTo>
                    <a:lnTo>
                      <a:pt x="2256" y="1269"/>
                    </a:lnTo>
                    <a:lnTo>
                      <a:pt x="2256" y="917"/>
                    </a:lnTo>
                    <a:lnTo>
                      <a:pt x="2186" y="564"/>
                    </a:lnTo>
                    <a:lnTo>
                      <a:pt x="1974" y="282"/>
                    </a:lnTo>
                    <a:lnTo>
                      <a:pt x="1692" y="141"/>
                    </a:lnTo>
                    <a:lnTo>
                      <a:pt x="1481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3" name="Google Shape;353;p7"/>
              <p:cNvSpPr/>
              <p:nvPr/>
            </p:nvSpPr>
            <p:spPr>
              <a:xfrm>
                <a:off x="3674300" y="2435450"/>
                <a:ext cx="45825" cy="47625"/>
              </a:xfrm>
              <a:custGeom>
                <a:rect b="b" l="l" r="r" t="t"/>
                <a:pathLst>
                  <a:path extrusionOk="0" h="1905" w="1833">
                    <a:moveTo>
                      <a:pt x="1058" y="1"/>
                    </a:moveTo>
                    <a:lnTo>
                      <a:pt x="635" y="71"/>
                    </a:lnTo>
                    <a:lnTo>
                      <a:pt x="423" y="142"/>
                    </a:lnTo>
                    <a:lnTo>
                      <a:pt x="282" y="212"/>
                    </a:lnTo>
                    <a:lnTo>
                      <a:pt x="141" y="353"/>
                    </a:lnTo>
                    <a:lnTo>
                      <a:pt x="71" y="494"/>
                    </a:lnTo>
                    <a:lnTo>
                      <a:pt x="0" y="847"/>
                    </a:lnTo>
                    <a:lnTo>
                      <a:pt x="71" y="1199"/>
                    </a:lnTo>
                    <a:lnTo>
                      <a:pt x="212" y="1552"/>
                    </a:lnTo>
                    <a:lnTo>
                      <a:pt x="494" y="1763"/>
                    </a:lnTo>
                    <a:lnTo>
                      <a:pt x="776" y="1904"/>
                    </a:lnTo>
                    <a:lnTo>
                      <a:pt x="987" y="1904"/>
                    </a:lnTo>
                    <a:lnTo>
                      <a:pt x="1198" y="1834"/>
                    </a:lnTo>
                    <a:lnTo>
                      <a:pt x="1551" y="1622"/>
                    </a:lnTo>
                    <a:lnTo>
                      <a:pt x="1762" y="1340"/>
                    </a:lnTo>
                    <a:lnTo>
                      <a:pt x="1833" y="988"/>
                    </a:lnTo>
                    <a:lnTo>
                      <a:pt x="1762" y="635"/>
                    </a:lnTo>
                    <a:lnTo>
                      <a:pt x="1621" y="353"/>
                    </a:lnTo>
                    <a:lnTo>
                      <a:pt x="1410" y="142"/>
                    </a:lnTo>
                    <a:lnTo>
                      <a:pt x="1058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4" name="Google Shape;354;p7"/>
              <p:cNvSpPr/>
              <p:nvPr/>
            </p:nvSpPr>
            <p:spPr>
              <a:xfrm>
                <a:off x="3834650" y="2060125"/>
                <a:ext cx="72275" cy="61700"/>
              </a:xfrm>
              <a:custGeom>
                <a:rect b="b" l="l" r="r" t="t"/>
                <a:pathLst>
                  <a:path extrusionOk="0" h="2468" w="2891">
                    <a:moveTo>
                      <a:pt x="846" y="1"/>
                    </a:moveTo>
                    <a:lnTo>
                      <a:pt x="564" y="71"/>
                    </a:lnTo>
                    <a:lnTo>
                      <a:pt x="282" y="353"/>
                    </a:lnTo>
                    <a:lnTo>
                      <a:pt x="141" y="776"/>
                    </a:lnTo>
                    <a:lnTo>
                      <a:pt x="0" y="1340"/>
                    </a:lnTo>
                    <a:lnTo>
                      <a:pt x="71" y="1692"/>
                    </a:lnTo>
                    <a:lnTo>
                      <a:pt x="141" y="1974"/>
                    </a:lnTo>
                    <a:lnTo>
                      <a:pt x="353" y="2186"/>
                    </a:lnTo>
                    <a:lnTo>
                      <a:pt x="564" y="2327"/>
                    </a:lnTo>
                    <a:lnTo>
                      <a:pt x="846" y="2397"/>
                    </a:lnTo>
                    <a:lnTo>
                      <a:pt x="1058" y="2468"/>
                    </a:lnTo>
                    <a:lnTo>
                      <a:pt x="1339" y="2468"/>
                    </a:lnTo>
                    <a:lnTo>
                      <a:pt x="1551" y="2397"/>
                    </a:lnTo>
                    <a:lnTo>
                      <a:pt x="2115" y="2468"/>
                    </a:lnTo>
                    <a:lnTo>
                      <a:pt x="2538" y="2397"/>
                    </a:lnTo>
                    <a:lnTo>
                      <a:pt x="2749" y="2256"/>
                    </a:lnTo>
                    <a:lnTo>
                      <a:pt x="2890" y="1974"/>
                    </a:lnTo>
                    <a:lnTo>
                      <a:pt x="2820" y="1692"/>
                    </a:lnTo>
                    <a:lnTo>
                      <a:pt x="2749" y="1340"/>
                    </a:lnTo>
                    <a:lnTo>
                      <a:pt x="2538" y="988"/>
                    </a:lnTo>
                    <a:lnTo>
                      <a:pt x="2256" y="706"/>
                    </a:lnTo>
                    <a:lnTo>
                      <a:pt x="1903" y="424"/>
                    </a:lnTo>
                    <a:lnTo>
                      <a:pt x="1551" y="212"/>
                    </a:lnTo>
                    <a:lnTo>
                      <a:pt x="1198" y="71"/>
                    </a:lnTo>
                    <a:lnTo>
                      <a:pt x="846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5" name="Google Shape;355;p7"/>
              <p:cNvSpPr/>
              <p:nvPr/>
            </p:nvSpPr>
            <p:spPr>
              <a:xfrm>
                <a:off x="3973850" y="1963225"/>
                <a:ext cx="63450" cy="66975"/>
              </a:xfrm>
              <a:custGeom>
                <a:rect b="b" l="l" r="r" t="t"/>
                <a:pathLst>
                  <a:path extrusionOk="0" h="2679" w="2538">
                    <a:moveTo>
                      <a:pt x="1340" y="0"/>
                    </a:moveTo>
                    <a:lnTo>
                      <a:pt x="1128" y="71"/>
                    </a:lnTo>
                    <a:lnTo>
                      <a:pt x="846" y="141"/>
                    </a:lnTo>
                    <a:lnTo>
                      <a:pt x="635" y="353"/>
                    </a:lnTo>
                    <a:lnTo>
                      <a:pt x="423" y="564"/>
                    </a:lnTo>
                    <a:lnTo>
                      <a:pt x="212" y="776"/>
                    </a:lnTo>
                    <a:lnTo>
                      <a:pt x="71" y="1057"/>
                    </a:lnTo>
                    <a:lnTo>
                      <a:pt x="0" y="1339"/>
                    </a:lnTo>
                    <a:lnTo>
                      <a:pt x="0" y="1621"/>
                    </a:lnTo>
                    <a:lnTo>
                      <a:pt x="0" y="1903"/>
                    </a:lnTo>
                    <a:lnTo>
                      <a:pt x="141" y="2115"/>
                    </a:lnTo>
                    <a:lnTo>
                      <a:pt x="282" y="2326"/>
                    </a:lnTo>
                    <a:lnTo>
                      <a:pt x="564" y="2538"/>
                    </a:lnTo>
                    <a:lnTo>
                      <a:pt x="776" y="2608"/>
                    </a:lnTo>
                    <a:lnTo>
                      <a:pt x="987" y="2679"/>
                    </a:lnTo>
                    <a:lnTo>
                      <a:pt x="1410" y="2608"/>
                    </a:lnTo>
                    <a:lnTo>
                      <a:pt x="1763" y="2397"/>
                    </a:lnTo>
                    <a:lnTo>
                      <a:pt x="2115" y="2115"/>
                    </a:lnTo>
                    <a:lnTo>
                      <a:pt x="2326" y="1833"/>
                    </a:lnTo>
                    <a:lnTo>
                      <a:pt x="2467" y="1410"/>
                    </a:lnTo>
                    <a:lnTo>
                      <a:pt x="2538" y="987"/>
                    </a:lnTo>
                    <a:lnTo>
                      <a:pt x="2467" y="776"/>
                    </a:lnTo>
                    <a:lnTo>
                      <a:pt x="2397" y="635"/>
                    </a:lnTo>
                    <a:lnTo>
                      <a:pt x="2185" y="282"/>
                    </a:lnTo>
                    <a:lnTo>
                      <a:pt x="1904" y="141"/>
                    </a:lnTo>
                    <a:lnTo>
                      <a:pt x="1622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6" name="Google Shape;356;p7"/>
              <p:cNvSpPr/>
              <p:nvPr/>
            </p:nvSpPr>
            <p:spPr>
              <a:xfrm>
                <a:off x="3942125" y="1933250"/>
                <a:ext cx="51125" cy="42325"/>
              </a:xfrm>
              <a:custGeom>
                <a:rect b="b" l="l" r="r" t="t"/>
                <a:pathLst>
                  <a:path extrusionOk="0" h="1693" w="2045">
                    <a:moveTo>
                      <a:pt x="847" y="1"/>
                    </a:moveTo>
                    <a:lnTo>
                      <a:pt x="635" y="71"/>
                    </a:lnTo>
                    <a:lnTo>
                      <a:pt x="353" y="212"/>
                    </a:lnTo>
                    <a:lnTo>
                      <a:pt x="142" y="283"/>
                    </a:lnTo>
                    <a:lnTo>
                      <a:pt x="1" y="494"/>
                    </a:lnTo>
                    <a:lnTo>
                      <a:pt x="1" y="706"/>
                    </a:lnTo>
                    <a:lnTo>
                      <a:pt x="1" y="917"/>
                    </a:lnTo>
                    <a:lnTo>
                      <a:pt x="142" y="1199"/>
                    </a:lnTo>
                    <a:lnTo>
                      <a:pt x="424" y="1481"/>
                    </a:lnTo>
                    <a:lnTo>
                      <a:pt x="565" y="1622"/>
                    </a:lnTo>
                    <a:lnTo>
                      <a:pt x="776" y="1693"/>
                    </a:lnTo>
                    <a:lnTo>
                      <a:pt x="1199" y="1693"/>
                    </a:lnTo>
                    <a:lnTo>
                      <a:pt x="1551" y="1481"/>
                    </a:lnTo>
                    <a:lnTo>
                      <a:pt x="1833" y="1199"/>
                    </a:lnTo>
                    <a:lnTo>
                      <a:pt x="1974" y="917"/>
                    </a:lnTo>
                    <a:lnTo>
                      <a:pt x="2045" y="635"/>
                    </a:lnTo>
                    <a:lnTo>
                      <a:pt x="1974" y="424"/>
                    </a:lnTo>
                    <a:lnTo>
                      <a:pt x="1833" y="212"/>
                    </a:lnTo>
                    <a:lnTo>
                      <a:pt x="1622" y="142"/>
                    </a:lnTo>
                    <a:lnTo>
                      <a:pt x="1410" y="71"/>
                    </a:lnTo>
                    <a:lnTo>
                      <a:pt x="1129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7" name="Google Shape;357;p7"/>
              <p:cNvSpPr/>
              <p:nvPr/>
            </p:nvSpPr>
            <p:spPr>
              <a:xfrm>
                <a:off x="3353600" y="2167625"/>
                <a:ext cx="51125" cy="51125"/>
              </a:xfrm>
              <a:custGeom>
                <a:rect b="b" l="l" r="r" t="t"/>
                <a:pathLst>
                  <a:path extrusionOk="0" h="2045" w="2045">
                    <a:moveTo>
                      <a:pt x="846" y="0"/>
                    </a:moveTo>
                    <a:lnTo>
                      <a:pt x="635" y="71"/>
                    </a:lnTo>
                    <a:lnTo>
                      <a:pt x="494" y="141"/>
                    </a:lnTo>
                    <a:lnTo>
                      <a:pt x="282" y="353"/>
                    </a:lnTo>
                    <a:lnTo>
                      <a:pt x="141" y="494"/>
                    </a:lnTo>
                    <a:lnTo>
                      <a:pt x="71" y="705"/>
                    </a:lnTo>
                    <a:lnTo>
                      <a:pt x="0" y="917"/>
                    </a:lnTo>
                    <a:lnTo>
                      <a:pt x="0" y="1058"/>
                    </a:lnTo>
                    <a:lnTo>
                      <a:pt x="141" y="1410"/>
                    </a:lnTo>
                    <a:lnTo>
                      <a:pt x="353" y="1762"/>
                    </a:lnTo>
                    <a:lnTo>
                      <a:pt x="705" y="1974"/>
                    </a:lnTo>
                    <a:lnTo>
                      <a:pt x="1058" y="2044"/>
                    </a:lnTo>
                    <a:lnTo>
                      <a:pt x="1269" y="2044"/>
                    </a:lnTo>
                    <a:lnTo>
                      <a:pt x="1410" y="1974"/>
                    </a:lnTo>
                    <a:lnTo>
                      <a:pt x="1621" y="1833"/>
                    </a:lnTo>
                    <a:lnTo>
                      <a:pt x="1762" y="1692"/>
                    </a:lnTo>
                    <a:lnTo>
                      <a:pt x="1903" y="1551"/>
                    </a:lnTo>
                    <a:lnTo>
                      <a:pt x="2044" y="1340"/>
                    </a:lnTo>
                    <a:lnTo>
                      <a:pt x="2044" y="1128"/>
                    </a:lnTo>
                    <a:lnTo>
                      <a:pt x="2044" y="987"/>
                    </a:lnTo>
                    <a:lnTo>
                      <a:pt x="1974" y="635"/>
                    </a:lnTo>
                    <a:lnTo>
                      <a:pt x="1692" y="282"/>
                    </a:lnTo>
                    <a:lnTo>
                      <a:pt x="1410" y="71"/>
                    </a:lnTo>
                    <a:lnTo>
                      <a:pt x="1058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8" name="Google Shape;358;p7"/>
              <p:cNvSpPr/>
              <p:nvPr/>
            </p:nvSpPr>
            <p:spPr>
              <a:xfrm>
                <a:off x="3411750" y="2151775"/>
                <a:ext cx="31725" cy="24675"/>
              </a:xfrm>
              <a:custGeom>
                <a:rect b="b" l="l" r="r" t="t"/>
                <a:pathLst>
                  <a:path extrusionOk="0" h="987" w="1269">
                    <a:moveTo>
                      <a:pt x="705" y="0"/>
                    </a:moveTo>
                    <a:lnTo>
                      <a:pt x="423" y="71"/>
                    </a:lnTo>
                    <a:lnTo>
                      <a:pt x="141" y="282"/>
                    </a:lnTo>
                    <a:lnTo>
                      <a:pt x="71" y="352"/>
                    </a:lnTo>
                    <a:lnTo>
                      <a:pt x="0" y="493"/>
                    </a:lnTo>
                    <a:lnTo>
                      <a:pt x="71" y="564"/>
                    </a:lnTo>
                    <a:lnTo>
                      <a:pt x="141" y="705"/>
                    </a:lnTo>
                    <a:lnTo>
                      <a:pt x="282" y="846"/>
                    </a:lnTo>
                    <a:lnTo>
                      <a:pt x="564" y="916"/>
                    </a:lnTo>
                    <a:lnTo>
                      <a:pt x="776" y="987"/>
                    </a:lnTo>
                    <a:lnTo>
                      <a:pt x="987" y="987"/>
                    </a:lnTo>
                    <a:lnTo>
                      <a:pt x="1057" y="916"/>
                    </a:lnTo>
                    <a:lnTo>
                      <a:pt x="1128" y="775"/>
                    </a:lnTo>
                    <a:lnTo>
                      <a:pt x="1128" y="493"/>
                    </a:lnTo>
                    <a:lnTo>
                      <a:pt x="1198" y="282"/>
                    </a:lnTo>
                    <a:lnTo>
                      <a:pt x="1269" y="141"/>
                    </a:lnTo>
                    <a:lnTo>
                      <a:pt x="1198" y="71"/>
                    </a:lnTo>
                    <a:lnTo>
                      <a:pt x="1128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59" name="Google Shape;359;p7"/>
              <p:cNvSpPr/>
              <p:nvPr/>
            </p:nvSpPr>
            <p:spPr>
              <a:xfrm>
                <a:off x="3112200" y="1920925"/>
                <a:ext cx="54625" cy="54650"/>
              </a:xfrm>
              <a:custGeom>
                <a:rect b="b" l="l" r="r" t="t"/>
                <a:pathLst>
                  <a:path extrusionOk="0" h="2186" w="2185">
                    <a:moveTo>
                      <a:pt x="987" y="1"/>
                    </a:moveTo>
                    <a:lnTo>
                      <a:pt x="634" y="71"/>
                    </a:lnTo>
                    <a:lnTo>
                      <a:pt x="352" y="283"/>
                    </a:lnTo>
                    <a:lnTo>
                      <a:pt x="141" y="564"/>
                    </a:lnTo>
                    <a:lnTo>
                      <a:pt x="0" y="846"/>
                    </a:lnTo>
                    <a:lnTo>
                      <a:pt x="0" y="1199"/>
                    </a:lnTo>
                    <a:lnTo>
                      <a:pt x="70" y="1551"/>
                    </a:lnTo>
                    <a:lnTo>
                      <a:pt x="352" y="1833"/>
                    </a:lnTo>
                    <a:lnTo>
                      <a:pt x="634" y="2045"/>
                    </a:lnTo>
                    <a:lnTo>
                      <a:pt x="846" y="2115"/>
                    </a:lnTo>
                    <a:lnTo>
                      <a:pt x="1128" y="2186"/>
                    </a:lnTo>
                    <a:lnTo>
                      <a:pt x="1339" y="2115"/>
                    </a:lnTo>
                    <a:lnTo>
                      <a:pt x="1551" y="2045"/>
                    </a:lnTo>
                    <a:lnTo>
                      <a:pt x="1762" y="1904"/>
                    </a:lnTo>
                    <a:lnTo>
                      <a:pt x="1903" y="1763"/>
                    </a:lnTo>
                    <a:lnTo>
                      <a:pt x="2044" y="1551"/>
                    </a:lnTo>
                    <a:lnTo>
                      <a:pt x="2115" y="1340"/>
                    </a:lnTo>
                    <a:lnTo>
                      <a:pt x="2185" y="1128"/>
                    </a:lnTo>
                    <a:lnTo>
                      <a:pt x="2185" y="846"/>
                    </a:lnTo>
                    <a:lnTo>
                      <a:pt x="2185" y="635"/>
                    </a:lnTo>
                    <a:lnTo>
                      <a:pt x="2044" y="423"/>
                    </a:lnTo>
                    <a:lnTo>
                      <a:pt x="1903" y="283"/>
                    </a:lnTo>
                    <a:lnTo>
                      <a:pt x="1692" y="71"/>
                    </a:lnTo>
                    <a:lnTo>
                      <a:pt x="1410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0" name="Google Shape;360;p7"/>
              <p:cNvSpPr/>
              <p:nvPr/>
            </p:nvSpPr>
            <p:spPr>
              <a:xfrm>
                <a:off x="3150950" y="1836350"/>
                <a:ext cx="75800" cy="70500"/>
              </a:xfrm>
              <a:custGeom>
                <a:rect b="b" l="l" r="r" t="t"/>
                <a:pathLst>
                  <a:path extrusionOk="0" h="2820" w="3032">
                    <a:moveTo>
                      <a:pt x="1692" y="0"/>
                    </a:moveTo>
                    <a:lnTo>
                      <a:pt x="1410" y="71"/>
                    </a:lnTo>
                    <a:lnTo>
                      <a:pt x="1128" y="141"/>
                    </a:lnTo>
                    <a:lnTo>
                      <a:pt x="705" y="353"/>
                    </a:lnTo>
                    <a:lnTo>
                      <a:pt x="283" y="705"/>
                    </a:lnTo>
                    <a:lnTo>
                      <a:pt x="142" y="917"/>
                    </a:lnTo>
                    <a:lnTo>
                      <a:pt x="71" y="1199"/>
                    </a:lnTo>
                    <a:lnTo>
                      <a:pt x="1" y="1410"/>
                    </a:lnTo>
                    <a:lnTo>
                      <a:pt x="1" y="1692"/>
                    </a:lnTo>
                    <a:lnTo>
                      <a:pt x="71" y="1974"/>
                    </a:lnTo>
                    <a:lnTo>
                      <a:pt x="212" y="2256"/>
                    </a:lnTo>
                    <a:lnTo>
                      <a:pt x="424" y="2467"/>
                    </a:lnTo>
                    <a:lnTo>
                      <a:pt x="705" y="2679"/>
                    </a:lnTo>
                    <a:lnTo>
                      <a:pt x="987" y="2749"/>
                    </a:lnTo>
                    <a:lnTo>
                      <a:pt x="1269" y="2820"/>
                    </a:lnTo>
                    <a:lnTo>
                      <a:pt x="1551" y="2749"/>
                    </a:lnTo>
                    <a:lnTo>
                      <a:pt x="1833" y="2679"/>
                    </a:lnTo>
                    <a:lnTo>
                      <a:pt x="2115" y="2608"/>
                    </a:lnTo>
                    <a:lnTo>
                      <a:pt x="2397" y="2397"/>
                    </a:lnTo>
                    <a:lnTo>
                      <a:pt x="2609" y="2256"/>
                    </a:lnTo>
                    <a:lnTo>
                      <a:pt x="2820" y="2044"/>
                    </a:lnTo>
                    <a:lnTo>
                      <a:pt x="2961" y="1762"/>
                    </a:lnTo>
                    <a:lnTo>
                      <a:pt x="3031" y="1551"/>
                    </a:lnTo>
                    <a:lnTo>
                      <a:pt x="3031" y="1269"/>
                    </a:lnTo>
                    <a:lnTo>
                      <a:pt x="2961" y="987"/>
                    </a:lnTo>
                    <a:lnTo>
                      <a:pt x="2820" y="705"/>
                    </a:lnTo>
                    <a:lnTo>
                      <a:pt x="2609" y="423"/>
                    </a:lnTo>
                    <a:lnTo>
                      <a:pt x="2397" y="282"/>
                    </a:lnTo>
                    <a:lnTo>
                      <a:pt x="2186" y="141"/>
                    </a:lnTo>
                    <a:lnTo>
                      <a:pt x="1904" y="71"/>
                    </a:lnTo>
                    <a:lnTo>
                      <a:pt x="1692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1" name="Google Shape;361;p7"/>
              <p:cNvSpPr/>
              <p:nvPr/>
            </p:nvSpPr>
            <p:spPr>
              <a:xfrm>
                <a:off x="3182675" y="1952650"/>
                <a:ext cx="40550" cy="38775"/>
              </a:xfrm>
              <a:custGeom>
                <a:rect b="b" l="l" r="r" t="t"/>
                <a:pathLst>
                  <a:path extrusionOk="0" h="1551" w="1622">
                    <a:moveTo>
                      <a:pt x="423" y="0"/>
                    </a:moveTo>
                    <a:lnTo>
                      <a:pt x="141" y="212"/>
                    </a:lnTo>
                    <a:lnTo>
                      <a:pt x="71" y="353"/>
                    </a:lnTo>
                    <a:lnTo>
                      <a:pt x="0" y="494"/>
                    </a:lnTo>
                    <a:lnTo>
                      <a:pt x="0" y="705"/>
                    </a:lnTo>
                    <a:lnTo>
                      <a:pt x="0" y="917"/>
                    </a:lnTo>
                    <a:lnTo>
                      <a:pt x="141" y="1199"/>
                    </a:lnTo>
                    <a:lnTo>
                      <a:pt x="282" y="1410"/>
                    </a:lnTo>
                    <a:lnTo>
                      <a:pt x="564" y="1480"/>
                    </a:lnTo>
                    <a:lnTo>
                      <a:pt x="776" y="1551"/>
                    </a:lnTo>
                    <a:lnTo>
                      <a:pt x="1058" y="1551"/>
                    </a:lnTo>
                    <a:lnTo>
                      <a:pt x="1269" y="1410"/>
                    </a:lnTo>
                    <a:lnTo>
                      <a:pt x="1410" y="1269"/>
                    </a:lnTo>
                    <a:lnTo>
                      <a:pt x="1551" y="987"/>
                    </a:lnTo>
                    <a:lnTo>
                      <a:pt x="1621" y="776"/>
                    </a:lnTo>
                    <a:lnTo>
                      <a:pt x="1551" y="564"/>
                    </a:lnTo>
                    <a:lnTo>
                      <a:pt x="1551" y="353"/>
                    </a:lnTo>
                    <a:lnTo>
                      <a:pt x="1410" y="212"/>
                    </a:lnTo>
                    <a:lnTo>
                      <a:pt x="1128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2" name="Google Shape;362;p7"/>
              <p:cNvSpPr/>
              <p:nvPr/>
            </p:nvSpPr>
            <p:spPr>
              <a:xfrm>
                <a:off x="3709525" y="1667175"/>
                <a:ext cx="58175" cy="59950"/>
              </a:xfrm>
              <a:custGeom>
                <a:rect b="b" l="l" r="r" t="t"/>
                <a:pathLst>
                  <a:path extrusionOk="0" h="2398" w="2327">
                    <a:moveTo>
                      <a:pt x="1199" y="1"/>
                    </a:moveTo>
                    <a:lnTo>
                      <a:pt x="847" y="71"/>
                    </a:lnTo>
                    <a:lnTo>
                      <a:pt x="565" y="142"/>
                    </a:lnTo>
                    <a:lnTo>
                      <a:pt x="353" y="283"/>
                    </a:lnTo>
                    <a:lnTo>
                      <a:pt x="212" y="494"/>
                    </a:lnTo>
                    <a:lnTo>
                      <a:pt x="71" y="776"/>
                    </a:lnTo>
                    <a:lnTo>
                      <a:pt x="71" y="988"/>
                    </a:lnTo>
                    <a:lnTo>
                      <a:pt x="1" y="1270"/>
                    </a:lnTo>
                    <a:lnTo>
                      <a:pt x="71" y="1481"/>
                    </a:lnTo>
                    <a:lnTo>
                      <a:pt x="142" y="1763"/>
                    </a:lnTo>
                    <a:lnTo>
                      <a:pt x="283" y="1974"/>
                    </a:lnTo>
                    <a:lnTo>
                      <a:pt x="424" y="2186"/>
                    </a:lnTo>
                    <a:lnTo>
                      <a:pt x="635" y="2327"/>
                    </a:lnTo>
                    <a:lnTo>
                      <a:pt x="847" y="2397"/>
                    </a:lnTo>
                    <a:lnTo>
                      <a:pt x="1129" y="2397"/>
                    </a:lnTo>
                    <a:lnTo>
                      <a:pt x="1481" y="2327"/>
                    </a:lnTo>
                    <a:lnTo>
                      <a:pt x="1763" y="2186"/>
                    </a:lnTo>
                    <a:lnTo>
                      <a:pt x="2045" y="1904"/>
                    </a:lnTo>
                    <a:lnTo>
                      <a:pt x="2256" y="1551"/>
                    </a:lnTo>
                    <a:lnTo>
                      <a:pt x="2327" y="1199"/>
                    </a:lnTo>
                    <a:lnTo>
                      <a:pt x="2327" y="776"/>
                    </a:lnTo>
                    <a:lnTo>
                      <a:pt x="2256" y="494"/>
                    </a:lnTo>
                    <a:lnTo>
                      <a:pt x="1974" y="212"/>
                    </a:lnTo>
                    <a:lnTo>
                      <a:pt x="1763" y="142"/>
                    </a:lnTo>
                    <a:lnTo>
                      <a:pt x="1552" y="71"/>
                    </a:lnTo>
                    <a:lnTo>
                      <a:pt x="1199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3" name="Google Shape;363;p7"/>
              <p:cNvSpPr/>
              <p:nvPr/>
            </p:nvSpPr>
            <p:spPr>
              <a:xfrm>
                <a:off x="3767675" y="1591400"/>
                <a:ext cx="52900" cy="52900"/>
              </a:xfrm>
              <a:custGeom>
                <a:rect b="b" l="l" r="r" t="t"/>
                <a:pathLst>
                  <a:path extrusionOk="0" h="2116" w="2116">
                    <a:moveTo>
                      <a:pt x="1270" y="1"/>
                    </a:moveTo>
                    <a:lnTo>
                      <a:pt x="988" y="71"/>
                    </a:lnTo>
                    <a:lnTo>
                      <a:pt x="706" y="142"/>
                    </a:lnTo>
                    <a:lnTo>
                      <a:pt x="353" y="353"/>
                    </a:lnTo>
                    <a:lnTo>
                      <a:pt x="142" y="635"/>
                    </a:lnTo>
                    <a:lnTo>
                      <a:pt x="1" y="988"/>
                    </a:lnTo>
                    <a:lnTo>
                      <a:pt x="1" y="1270"/>
                    </a:lnTo>
                    <a:lnTo>
                      <a:pt x="71" y="1622"/>
                    </a:lnTo>
                    <a:lnTo>
                      <a:pt x="283" y="1904"/>
                    </a:lnTo>
                    <a:lnTo>
                      <a:pt x="565" y="2045"/>
                    </a:lnTo>
                    <a:lnTo>
                      <a:pt x="988" y="2116"/>
                    </a:lnTo>
                    <a:lnTo>
                      <a:pt x="1270" y="2116"/>
                    </a:lnTo>
                    <a:lnTo>
                      <a:pt x="1552" y="2045"/>
                    </a:lnTo>
                    <a:lnTo>
                      <a:pt x="1763" y="1904"/>
                    </a:lnTo>
                    <a:lnTo>
                      <a:pt x="1904" y="1763"/>
                    </a:lnTo>
                    <a:lnTo>
                      <a:pt x="2045" y="1552"/>
                    </a:lnTo>
                    <a:lnTo>
                      <a:pt x="2115" y="1340"/>
                    </a:lnTo>
                    <a:lnTo>
                      <a:pt x="2115" y="917"/>
                    </a:lnTo>
                    <a:lnTo>
                      <a:pt x="2045" y="706"/>
                    </a:lnTo>
                    <a:lnTo>
                      <a:pt x="1974" y="494"/>
                    </a:lnTo>
                    <a:lnTo>
                      <a:pt x="1833" y="283"/>
                    </a:lnTo>
                    <a:lnTo>
                      <a:pt x="1693" y="142"/>
                    </a:lnTo>
                    <a:lnTo>
                      <a:pt x="1481" y="71"/>
                    </a:lnTo>
                    <a:lnTo>
                      <a:pt x="1270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4" name="Google Shape;364;p7"/>
              <p:cNvSpPr/>
              <p:nvPr/>
            </p:nvSpPr>
            <p:spPr>
              <a:xfrm>
                <a:off x="3813500" y="1635475"/>
                <a:ext cx="35275" cy="40550"/>
              </a:xfrm>
              <a:custGeom>
                <a:rect b="b" l="l" r="r" t="t"/>
                <a:pathLst>
                  <a:path extrusionOk="0" h="1622" w="1411">
                    <a:moveTo>
                      <a:pt x="564" y="0"/>
                    </a:moveTo>
                    <a:lnTo>
                      <a:pt x="423" y="71"/>
                    </a:lnTo>
                    <a:lnTo>
                      <a:pt x="212" y="353"/>
                    </a:lnTo>
                    <a:lnTo>
                      <a:pt x="71" y="775"/>
                    </a:lnTo>
                    <a:lnTo>
                      <a:pt x="0" y="1198"/>
                    </a:lnTo>
                    <a:lnTo>
                      <a:pt x="71" y="1339"/>
                    </a:lnTo>
                    <a:lnTo>
                      <a:pt x="141" y="1480"/>
                    </a:lnTo>
                    <a:lnTo>
                      <a:pt x="282" y="1551"/>
                    </a:lnTo>
                    <a:lnTo>
                      <a:pt x="494" y="1621"/>
                    </a:lnTo>
                    <a:lnTo>
                      <a:pt x="705" y="1551"/>
                    </a:lnTo>
                    <a:lnTo>
                      <a:pt x="1058" y="1410"/>
                    </a:lnTo>
                    <a:lnTo>
                      <a:pt x="1269" y="1269"/>
                    </a:lnTo>
                    <a:lnTo>
                      <a:pt x="1340" y="1128"/>
                    </a:lnTo>
                    <a:lnTo>
                      <a:pt x="1410" y="916"/>
                    </a:lnTo>
                    <a:lnTo>
                      <a:pt x="1410" y="775"/>
                    </a:lnTo>
                    <a:lnTo>
                      <a:pt x="1199" y="493"/>
                    </a:lnTo>
                    <a:lnTo>
                      <a:pt x="987" y="212"/>
                    </a:lnTo>
                    <a:lnTo>
                      <a:pt x="846" y="71"/>
                    </a:lnTo>
                    <a:lnTo>
                      <a:pt x="705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5" name="Google Shape;365;p7"/>
              <p:cNvSpPr/>
              <p:nvPr/>
            </p:nvSpPr>
            <p:spPr>
              <a:xfrm>
                <a:off x="3774725" y="1668950"/>
                <a:ext cx="51125" cy="45825"/>
              </a:xfrm>
              <a:custGeom>
                <a:rect b="b" l="l" r="r" t="t"/>
                <a:pathLst>
                  <a:path extrusionOk="0" h="1833" w="2045">
                    <a:moveTo>
                      <a:pt x="776" y="0"/>
                    </a:moveTo>
                    <a:lnTo>
                      <a:pt x="424" y="141"/>
                    </a:lnTo>
                    <a:lnTo>
                      <a:pt x="283" y="212"/>
                    </a:lnTo>
                    <a:lnTo>
                      <a:pt x="142" y="353"/>
                    </a:lnTo>
                    <a:lnTo>
                      <a:pt x="71" y="564"/>
                    </a:lnTo>
                    <a:lnTo>
                      <a:pt x="1" y="705"/>
                    </a:lnTo>
                    <a:lnTo>
                      <a:pt x="1" y="987"/>
                    </a:lnTo>
                    <a:lnTo>
                      <a:pt x="71" y="1199"/>
                    </a:lnTo>
                    <a:lnTo>
                      <a:pt x="283" y="1480"/>
                    </a:lnTo>
                    <a:lnTo>
                      <a:pt x="565" y="1692"/>
                    </a:lnTo>
                    <a:lnTo>
                      <a:pt x="917" y="1833"/>
                    </a:lnTo>
                    <a:lnTo>
                      <a:pt x="1551" y="1833"/>
                    </a:lnTo>
                    <a:lnTo>
                      <a:pt x="1833" y="1621"/>
                    </a:lnTo>
                    <a:lnTo>
                      <a:pt x="1904" y="1480"/>
                    </a:lnTo>
                    <a:lnTo>
                      <a:pt x="1974" y="1340"/>
                    </a:lnTo>
                    <a:lnTo>
                      <a:pt x="2045" y="917"/>
                    </a:lnTo>
                    <a:lnTo>
                      <a:pt x="1974" y="635"/>
                    </a:lnTo>
                    <a:lnTo>
                      <a:pt x="1904" y="423"/>
                    </a:lnTo>
                    <a:lnTo>
                      <a:pt x="1763" y="282"/>
                    </a:lnTo>
                    <a:lnTo>
                      <a:pt x="1551" y="141"/>
                    </a:lnTo>
                    <a:lnTo>
                      <a:pt x="1199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366" name="Google Shape;366;p7"/>
            <p:cNvSpPr/>
            <p:nvPr/>
          </p:nvSpPr>
          <p:spPr>
            <a:xfrm>
              <a:off x="1177875" y="2516525"/>
              <a:ext cx="652000" cy="1566525"/>
            </a:xfrm>
            <a:custGeom>
              <a:rect b="b" l="l" r="r" t="t"/>
              <a:pathLst>
                <a:path extrusionOk="0" h="62661" w="26080">
                  <a:moveTo>
                    <a:pt x="19525" y="13956"/>
                  </a:moveTo>
                  <a:lnTo>
                    <a:pt x="19807" y="14027"/>
                  </a:lnTo>
                  <a:lnTo>
                    <a:pt x="20088" y="14168"/>
                  </a:lnTo>
                  <a:lnTo>
                    <a:pt x="19595" y="14168"/>
                  </a:lnTo>
                  <a:lnTo>
                    <a:pt x="19243" y="14097"/>
                  </a:lnTo>
                  <a:lnTo>
                    <a:pt x="19313" y="14027"/>
                  </a:lnTo>
                  <a:lnTo>
                    <a:pt x="19313" y="13956"/>
                  </a:lnTo>
                  <a:close/>
                  <a:moveTo>
                    <a:pt x="16353" y="15366"/>
                  </a:moveTo>
                  <a:lnTo>
                    <a:pt x="16635" y="15507"/>
                  </a:lnTo>
                  <a:lnTo>
                    <a:pt x="16776" y="15648"/>
                  </a:lnTo>
                  <a:lnTo>
                    <a:pt x="16917" y="15930"/>
                  </a:lnTo>
                  <a:lnTo>
                    <a:pt x="16917" y="16353"/>
                  </a:lnTo>
                  <a:lnTo>
                    <a:pt x="16846" y="16423"/>
                  </a:lnTo>
                  <a:lnTo>
                    <a:pt x="16776" y="16564"/>
                  </a:lnTo>
                  <a:lnTo>
                    <a:pt x="16494" y="16705"/>
                  </a:lnTo>
                  <a:lnTo>
                    <a:pt x="16141" y="16776"/>
                  </a:lnTo>
                  <a:lnTo>
                    <a:pt x="15648" y="16846"/>
                  </a:lnTo>
                  <a:lnTo>
                    <a:pt x="14802" y="16917"/>
                  </a:lnTo>
                  <a:lnTo>
                    <a:pt x="14309" y="16846"/>
                  </a:lnTo>
                  <a:lnTo>
                    <a:pt x="13956" y="16776"/>
                  </a:lnTo>
                  <a:lnTo>
                    <a:pt x="13815" y="16635"/>
                  </a:lnTo>
                  <a:lnTo>
                    <a:pt x="13745" y="16494"/>
                  </a:lnTo>
                  <a:lnTo>
                    <a:pt x="13815" y="16282"/>
                  </a:lnTo>
                  <a:lnTo>
                    <a:pt x="14027" y="16141"/>
                  </a:lnTo>
                  <a:lnTo>
                    <a:pt x="14238" y="15930"/>
                  </a:lnTo>
                  <a:lnTo>
                    <a:pt x="14943" y="15577"/>
                  </a:lnTo>
                  <a:lnTo>
                    <a:pt x="15296" y="15436"/>
                  </a:lnTo>
                  <a:lnTo>
                    <a:pt x="15648" y="15366"/>
                  </a:lnTo>
                  <a:close/>
                  <a:moveTo>
                    <a:pt x="18397" y="17269"/>
                  </a:moveTo>
                  <a:lnTo>
                    <a:pt x="18820" y="17480"/>
                  </a:lnTo>
                  <a:lnTo>
                    <a:pt x="18890" y="17692"/>
                  </a:lnTo>
                  <a:lnTo>
                    <a:pt x="18890" y="17833"/>
                  </a:lnTo>
                  <a:lnTo>
                    <a:pt x="18820" y="17974"/>
                  </a:lnTo>
                  <a:lnTo>
                    <a:pt x="18749" y="18115"/>
                  </a:lnTo>
                  <a:lnTo>
                    <a:pt x="18326" y="18890"/>
                  </a:lnTo>
                  <a:lnTo>
                    <a:pt x="18044" y="19383"/>
                  </a:lnTo>
                  <a:lnTo>
                    <a:pt x="17763" y="19665"/>
                  </a:lnTo>
                  <a:lnTo>
                    <a:pt x="17551" y="19736"/>
                  </a:lnTo>
                  <a:lnTo>
                    <a:pt x="17340" y="19736"/>
                  </a:lnTo>
                  <a:lnTo>
                    <a:pt x="17199" y="19595"/>
                  </a:lnTo>
                  <a:lnTo>
                    <a:pt x="17128" y="19313"/>
                  </a:lnTo>
                  <a:lnTo>
                    <a:pt x="17058" y="18961"/>
                  </a:lnTo>
                  <a:lnTo>
                    <a:pt x="17128" y="18608"/>
                  </a:lnTo>
                  <a:lnTo>
                    <a:pt x="17199" y="18256"/>
                  </a:lnTo>
                  <a:lnTo>
                    <a:pt x="17340" y="17903"/>
                  </a:lnTo>
                  <a:lnTo>
                    <a:pt x="17481" y="17621"/>
                  </a:lnTo>
                  <a:lnTo>
                    <a:pt x="17763" y="17410"/>
                  </a:lnTo>
                  <a:lnTo>
                    <a:pt x="18044" y="17269"/>
                  </a:lnTo>
                  <a:close/>
                  <a:moveTo>
                    <a:pt x="13886" y="20441"/>
                  </a:moveTo>
                  <a:lnTo>
                    <a:pt x="13674" y="21005"/>
                  </a:lnTo>
                  <a:lnTo>
                    <a:pt x="13604" y="21568"/>
                  </a:lnTo>
                  <a:lnTo>
                    <a:pt x="13534" y="21850"/>
                  </a:lnTo>
                  <a:lnTo>
                    <a:pt x="13252" y="22344"/>
                  </a:lnTo>
                  <a:lnTo>
                    <a:pt x="13111" y="22555"/>
                  </a:lnTo>
                  <a:lnTo>
                    <a:pt x="12970" y="22696"/>
                  </a:lnTo>
                  <a:lnTo>
                    <a:pt x="12758" y="22767"/>
                  </a:lnTo>
                  <a:lnTo>
                    <a:pt x="12617" y="22696"/>
                  </a:lnTo>
                  <a:lnTo>
                    <a:pt x="12406" y="22485"/>
                  </a:lnTo>
                  <a:lnTo>
                    <a:pt x="12335" y="22344"/>
                  </a:lnTo>
                  <a:lnTo>
                    <a:pt x="12265" y="22132"/>
                  </a:lnTo>
                  <a:lnTo>
                    <a:pt x="12265" y="21921"/>
                  </a:lnTo>
                  <a:lnTo>
                    <a:pt x="12406" y="21639"/>
                  </a:lnTo>
                  <a:lnTo>
                    <a:pt x="12617" y="21287"/>
                  </a:lnTo>
                  <a:lnTo>
                    <a:pt x="12970" y="21005"/>
                  </a:lnTo>
                  <a:lnTo>
                    <a:pt x="13322" y="20723"/>
                  </a:lnTo>
                  <a:lnTo>
                    <a:pt x="13886" y="20441"/>
                  </a:lnTo>
                  <a:close/>
                  <a:moveTo>
                    <a:pt x="6979" y="22767"/>
                  </a:moveTo>
                  <a:lnTo>
                    <a:pt x="7401" y="22837"/>
                  </a:lnTo>
                  <a:lnTo>
                    <a:pt x="7824" y="23049"/>
                  </a:lnTo>
                  <a:lnTo>
                    <a:pt x="8247" y="23190"/>
                  </a:lnTo>
                  <a:lnTo>
                    <a:pt x="8811" y="23472"/>
                  </a:lnTo>
                  <a:lnTo>
                    <a:pt x="8600" y="23683"/>
                  </a:lnTo>
                  <a:lnTo>
                    <a:pt x="8247" y="23894"/>
                  </a:lnTo>
                  <a:lnTo>
                    <a:pt x="7754" y="24035"/>
                  </a:lnTo>
                  <a:lnTo>
                    <a:pt x="7260" y="24176"/>
                  </a:lnTo>
                  <a:lnTo>
                    <a:pt x="6767" y="24176"/>
                  </a:lnTo>
                  <a:lnTo>
                    <a:pt x="6415" y="24106"/>
                  </a:lnTo>
                  <a:lnTo>
                    <a:pt x="6274" y="23965"/>
                  </a:lnTo>
                  <a:lnTo>
                    <a:pt x="6203" y="23824"/>
                  </a:lnTo>
                  <a:lnTo>
                    <a:pt x="6133" y="23683"/>
                  </a:lnTo>
                  <a:lnTo>
                    <a:pt x="6133" y="23472"/>
                  </a:lnTo>
                  <a:lnTo>
                    <a:pt x="6203" y="23190"/>
                  </a:lnTo>
                  <a:lnTo>
                    <a:pt x="6274" y="23049"/>
                  </a:lnTo>
                  <a:lnTo>
                    <a:pt x="6415" y="22908"/>
                  </a:lnTo>
                  <a:lnTo>
                    <a:pt x="6556" y="22837"/>
                  </a:lnTo>
                  <a:lnTo>
                    <a:pt x="6979" y="22767"/>
                  </a:lnTo>
                  <a:close/>
                  <a:moveTo>
                    <a:pt x="9868" y="23965"/>
                  </a:moveTo>
                  <a:lnTo>
                    <a:pt x="9868" y="24247"/>
                  </a:lnTo>
                  <a:lnTo>
                    <a:pt x="9868" y="24458"/>
                  </a:lnTo>
                  <a:lnTo>
                    <a:pt x="9727" y="24317"/>
                  </a:lnTo>
                  <a:lnTo>
                    <a:pt x="9727" y="24247"/>
                  </a:lnTo>
                  <a:lnTo>
                    <a:pt x="9727" y="24106"/>
                  </a:lnTo>
                  <a:lnTo>
                    <a:pt x="9868" y="23965"/>
                  </a:lnTo>
                  <a:close/>
                  <a:moveTo>
                    <a:pt x="9868" y="24599"/>
                  </a:moveTo>
                  <a:lnTo>
                    <a:pt x="9939" y="26079"/>
                  </a:lnTo>
                  <a:lnTo>
                    <a:pt x="9868" y="26502"/>
                  </a:lnTo>
                  <a:lnTo>
                    <a:pt x="9798" y="26925"/>
                  </a:lnTo>
                  <a:lnTo>
                    <a:pt x="9657" y="27348"/>
                  </a:lnTo>
                  <a:lnTo>
                    <a:pt x="9445" y="27701"/>
                  </a:lnTo>
                  <a:lnTo>
                    <a:pt x="9234" y="27912"/>
                  </a:lnTo>
                  <a:lnTo>
                    <a:pt x="9023" y="27912"/>
                  </a:lnTo>
                  <a:lnTo>
                    <a:pt x="8952" y="27771"/>
                  </a:lnTo>
                  <a:lnTo>
                    <a:pt x="8882" y="27630"/>
                  </a:lnTo>
                  <a:lnTo>
                    <a:pt x="8670" y="27066"/>
                  </a:lnTo>
                  <a:lnTo>
                    <a:pt x="8670" y="26502"/>
                  </a:lnTo>
                  <a:lnTo>
                    <a:pt x="8741" y="26150"/>
                  </a:lnTo>
                  <a:lnTo>
                    <a:pt x="8952" y="25798"/>
                  </a:lnTo>
                  <a:lnTo>
                    <a:pt x="9164" y="25586"/>
                  </a:lnTo>
                  <a:lnTo>
                    <a:pt x="9657" y="25163"/>
                  </a:lnTo>
                  <a:lnTo>
                    <a:pt x="9798" y="24952"/>
                  </a:lnTo>
                  <a:lnTo>
                    <a:pt x="9868" y="24599"/>
                  </a:lnTo>
                  <a:close/>
                  <a:moveTo>
                    <a:pt x="19313" y="28335"/>
                  </a:moveTo>
                  <a:lnTo>
                    <a:pt x="19243" y="28687"/>
                  </a:lnTo>
                  <a:lnTo>
                    <a:pt x="19243" y="29040"/>
                  </a:lnTo>
                  <a:lnTo>
                    <a:pt x="19313" y="29181"/>
                  </a:lnTo>
                  <a:lnTo>
                    <a:pt x="19454" y="29322"/>
                  </a:lnTo>
                  <a:lnTo>
                    <a:pt x="19595" y="29392"/>
                  </a:lnTo>
                  <a:lnTo>
                    <a:pt x="19807" y="29392"/>
                  </a:lnTo>
                  <a:lnTo>
                    <a:pt x="19313" y="30238"/>
                  </a:lnTo>
                  <a:lnTo>
                    <a:pt x="19031" y="30661"/>
                  </a:lnTo>
                  <a:lnTo>
                    <a:pt x="18679" y="31084"/>
                  </a:lnTo>
                  <a:lnTo>
                    <a:pt x="18538" y="31013"/>
                  </a:lnTo>
                  <a:lnTo>
                    <a:pt x="18397" y="30872"/>
                  </a:lnTo>
                  <a:lnTo>
                    <a:pt x="18326" y="30731"/>
                  </a:lnTo>
                  <a:lnTo>
                    <a:pt x="18256" y="30590"/>
                  </a:lnTo>
                  <a:lnTo>
                    <a:pt x="18326" y="30168"/>
                  </a:lnTo>
                  <a:lnTo>
                    <a:pt x="18467" y="29745"/>
                  </a:lnTo>
                  <a:lnTo>
                    <a:pt x="18679" y="29251"/>
                  </a:lnTo>
                  <a:lnTo>
                    <a:pt x="18961" y="28899"/>
                  </a:lnTo>
                  <a:lnTo>
                    <a:pt x="19313" y="28335"/>
                  </a:lnTo>
                  <a:close/>
                  <a:moveTo>
                    <a:pt x="21569" y="28758"/>
                  </a:moveTo>
                  <a:lnTo>
                    <a:pt x="22062" y="28969"/>
                  </a:lnTo>
                  <a:lnTo>
                    <a:pt x="22555" y="29181"/>
                  </a:lnTo>
                  <a:lnTo>
                    <a:pt x="23049" y="29533"/>
                  </a:lnTo>
                  <a:lnTo>
                    <a:pt x="23472" y="29886"/>
                  </a:lnTo>
                  <a:lnTo>
                    <a:pt x="23754" y="30238"/>
                  </a:lnTo>
                  <a:lnTo>
                    <a:pt x="23824" y="30450"/>
                  </a:lnTo>
                  <a:lnTo>
                    <a:pt x="23824" y="30661"/>
                  </a:lnTo>
                  <a:lnTo>
                    <a:pt x="23754" y="30872"/>
                  </a:lnTo>
                  <a:lnTo>
                    <a:pt x="23613" y="31013"/>
                  </a:lnTo>
                  <a:lnTo>
                    <a:pt x="23401" y="31225"/>
                  </a:lnTo>
                  <a:lnTo>
                    <a:pt x="23190" y="31366"/>
                  </a:lnTo>
                  <a:lnTo>
                    <a:pt x="22908" y="31436"/>
                  </a:lnTo>
                  <a:lnTo>
                    <a:pt x="22696" y="31366"/>
                  </a:lnTo>
                  <a:lnTo>
                    <a:pt x="22485" y="31295"/>
                  </a:lnTo>
                  <a:lnTo>
                    <a:pt x="22203" y="31154"/>
                  </a:lnTo>
                  <a:lnTo>
                    <a:pt x="21780" y="30802"/>
                  </a:lnTo>
                  <a:lnTo>
                    <a:pt x="21428" y="30309"/>
                  </a:lnTo>
                  <a:lnTo>
                    <a:pt x="21216" y="29745"/>
                  </a:lnTo>
                  <a:lnTo>
                    <a:pt x="21146" y="29251"/>
                  </a:lnTo>
                  <a:lnTo>
                    <a:pt x="21146" y="28969"/>
                  </a:lnTo>
                  <a:lnTo>
                    <a:pt x="21216" y="28758"/>
                  </a:lnTo>
                  <a:close/>
                  <a:moveTo>
                    <a:pt x="20934" y="33410"/>
                  </a:moveTo>
                  <a:lnTo>
                    <a:pt x="21075" y="33692"/>
                  </a:lnTo>
                  <a:lnTo>
                    <a:pt x="21133" y="33749"/>
                  </a:lnTo>
                  <a:lnTo>
                    <a:pt x="21005" y="34326"/>
                  </a:lnTo>
                  <a:lnTo>
                    <a:pt x="20511" y="34467"/>
                  </a:lnTo>
                  <a:lnTo>
                    <a:pt x="20018" y="34538"/>
                  </a:lnTo>
                  <a:lnTo>
                    <a:pt x="20018" y="34538"/>
                  </a:lnTo>
                  <a:lnTo>
                    <a:pt x="20159" y="34185"/>
                  </a:lnTo>
                  <a:lnTo>
                    <a:pt x="20441" y="33903"/>
                  </a:lnTo>
                  <a:lnTo>
                    <a:pt x="20934" y="33410"/>
                  </a:lnTo>
                  <a:close/>
                  <a:moveTo>
                    <a:pt x="22767" y="34115"/>
                  </a:moveTo>
                  <a:lnTo>
                    <a:pt x="23260" y="34185"/>
                  </a:lnTo>
                  <a:lnTo>
                    <a:pt x="23754" y="34256"/>
                  </a:lnTo>
                  <a:lnTo>
                    <a:pt x="24247" y="34467"/>
                  </a:lnTo>
                  <a:lnTo>
                    <a:pt x="24670" y="34749"/>
                  </a:lnTo>
                  <a:lnTo>
                    <a:pt x="24811" y="34890"/>
                  </a:lnTo>
                  <a:lnTo>
                    <a:pt x="24881" y="35031"/>
                  </a:lnTo>
                  <a:lnTo>
                    <a:pt x="24881" y="35172"/>
                  </a:lnTo>
                  <a:lnTo>
                    <a:pt x="24811" y="35313"/>
                  </a:lnTo>
                  <a:lnTo>
                    <a:pt x="24599" y="35454"/>
                  </a:lnTo>
                  <a:lnTo>
                    <a:pt x="24247" y="35524"/>
                  </a:lnTo>
                  <a:lnTo>
                    <a:pt x="23824" y="35454"/>
                  </a:lnTo>
                  <a:lnTo>
                    <a:pt x="23613" y="35383"/>
                  </a:lnTo>
                  <a:lnTo>
                    <a:pt x="23401" y="35242"/>
                  </a:lnTo>
                  <a:lnTo>
                    <a:pt x="23190" y="35031"/>
                  </a:lnTo>
                  <a:lnTo>
                    <a:pt x="23049" y="34820"/>
                  </a:lnTo>
                  <a:lnTo>
                    <a:pt x="22837" y="34467"/>
                  </a:lnTo>
                  <a:lnTo>
                    <a:pt x="22767" y="34115"/>
                  </a:lnTo>
                  <a:close/>
                  <a:moveTo>
                    <a:pt x="7260" y="35877"/>
                  </a:moveTo>
                  <a:lnTo>
                    <a:pt x="6626" y="36723"/>
                  </a:lnTo>
                  <a:lnTo>
                    <a:pt x="5851" y="37498"/>
                  </a:lnTo>
                  <a:lnTo>
                    <a:pt x="5146" y="37991"/>
                  </a:lnTo>
                  <a:lnTo>
                    <a:pt x="4441" y="38485"/>
                  </a:lnTo>
                  <a:lnTo>
                    <a:pt x="4723" y="38273"/>
                  </a:lnTo>
                  <a:lnTo>
                    <a:pt x="4935" y="37991"/>
                  </a:lnTo>
                  <a:lnTo>
                    <a:pt x="5569" y="37216"/>
                  </a:lnTo>
                  <a:lnTo>
                    <a:pt x="5921" y="36793"/>
                  </a:lnTo>
                  <a:lnTo>
                    <a:pt x="6344" y="36370"/>
                  </a:lnTo>
                  <a:lnTo>
                    <a:pt x="6767" y="36088"/>
                  </a:lnTo>
                  <a:lnTo>
                    <a:pt x="7260" y="35877"/>
                  </a:lnTo>
                  <a:close/>
                  <a:moveTo>
                    <a:pt x="21639" y="37568"/>
                  </a:moveTo>
                  <a:lnTo>
                    <a:pt x="21569" y="37921"/>
                  </a:lnTo>
                  <a:lnTo>
                    <a:pt x="21357" y="38344"/>
                  </a:lnTo>
                  <a:lnTo>
                    <a:pt x="20934" y="38978"/>
                  </a:lnTo>
                  <a:lnTo>
                    <a:pt x="20723" y="39331"/>
                  </a:lnTo>
                  <a:lnTo>
                    <a:pt x="20511" y="39612"/>
                  </a:lnTo>
                  <a:lnTo>
                    <a:pt x="20229" y="39824"/>
                  </a:lnTo>
                  <a:lnTo>
                    <a:pt x="19948" y="40035"/>
                  </a:lnTo>
                  <a:lnTo>
                    <a:pt x="19807" y="40035"/>
                  </a:lnTo>
                  <a:lnTo>
                    <a:pt x="19736" y="39894"/>
                  </a:lnTo>
                  <a:lnTo>
                    <a:pt x="19736" y="39824"/>
                  </a:lnTo>
                  <a:lnTo>
                    <a:pt x="19807" y="39612"/>
                  </a:lnTo>
                  <a:lnTo>
                    <a:pt x="20088" y="39260"/>
                  </a:lnTo>
                  <a:lnTo>
                    <a:pt x="20441" y="38767"/>
                  </a:lnTo>
                  <a:lnTo>
                    <a:pt x="21287" y="37921"/>
                  </a:lnTo>
                  <a:lnTo>
                    <a:pt x="21639" y="37568"/>
                  </a:lnTo>
                  <a:close/>
                  <a:moveTo>
                    <a:pt x="7754" y="38203"/>
                  </a:moveTo>
                  <a:lnTo>
                    <a:pt x="7824" y="38767"/>
                  </a:lnTo>
                  <a:lnTo>
                    <a:pt x="7824" y="39331"/>
                  </a:lnTo>
                  <a:lnTo>
                    <a:pt x="7824" y="39894"/>
                  </a:lnTo>
                  <a:lnTo>
                    <a:pt x="7683" y="40388"/>
                  </a:lnTo>
                  <a:lnTo>
                    <a:pt x="7613" y="40811"/>
                  </a:lnTo>
                  <a:lnTo>
                    <a:pt x="7331" y="41163"/>
                  </a:lnTo>
                  <a:lnTo>
                    <a:pt x="7260" y="41234"/>
                  </a:lnTo>
                  <a:lnTo>
                    <a:pt x="7190" y="41163"/>
                  </a:lnTo>
                  <a:lnTo>
                    <a:pt x="7120" y="40952"/>
                  </a:lnTo>
                  <a:lnTo>
                    <a:pt x="7120" y="40529"/>
                  </a:lnTo>
                  <a:lnTo>
                    <a:pt x="7260" y="39965"/>
                  </a:lnTo>
                  <a:lnTo>
                    <a:pt x="7542" y="38837"/>
                  </a:lnTo>
                  <a:lnTo>
                    <a:pt x="7754" y="38203"/>
                  </a:lnTo>
                  <a:close/>
                  <a:moveTo>
                    <a:pt x="22908" y="38203"/>
                  </a:moveTo>
                  <a:lnTo>
                    <a:pt x="23472" y="38555"/>
                  </a:lnTo>
                  <a:lnTo>
                    <a:pt x="23824" y="38908"/>
                  </a:lnTo>
                  <a:lnTo>
                    <a:pt x="24036" y="39260"/>
                  </a:lnTo>
                  <a:lnTo>
                    <a:pt x="24106" y="39612"/>
                  </a:lnTo>
                  <a:lnTo>
                    <a:pt x="24106" y="40035"/>
                  </a:lnTo>
                  <a:lnTo>
                    <a:pt x="23965" y="40317"/>
                  </a:lnTo>
                  <a:lnTo>
                    <a:pt x="23754" y="40670"/>
                  </a:lnTo>
                  <a:lnTo>
                    <a:pt x="23542" y="40952"/>
                  </a:lnTo>
                  <a:lnTo>
                    <a:pt x="23331" y="41163"/>
                  </a:lnTo>
                  <a:lnTo>
                    <a:pt x="23049" y="41304"/>
                  </a:lnTo>
                  <a:lnTo>
                    <a:pt x="22767" y="41375"/>
                  </a:lnTo>
                  <a:lnTo>
                    <a:pt x="22555" y="41375"/>
                  </a:lnTo>
                  <a:lnTo>
                    <a:pt x="22414" y="41234"/>
                  </a:lnTo>
                  <a:lnTo>
                    <a:pt x="22344" y="41022"/>
                  </a:lnTo>
                  <a:lnTo>
                    <a:pt x="22344" y="40670"/>
                  </a:lnTo>
                  <a:lnTo>
                    <a:pt x="22414" y="40247"/>
                  </a:lnTo>
                  <a:lnTo>
                    <a:pt x="22696" y="39190"/>
                  </a:lnTo>
                  <a:lnTo>
                    <a:pt x="22908" y="38203"/>
                  </a:lnTo>
                  <a:close/>
                  <a:moveTo>
                    <a:pt x="3102" y="42784"/>
                  </a:moveTo>
                  <a:lnTo>
                    <a:pt x="3172" y="42925"/>
                  </a:lnTo>
                  <a:lnTo>
                    <a:pt x="3172" y="43137"/>
                  </a:lnTo>
                  <a:lnTo>
                    <a:pt x="2961" y="43630"/>
                  </a:lnTo>
                  <a:lnTo>
                    <a:pt x="2538" y="44405"/>
                  </a:lnTo>
                  <a:lnTo>
                    <a:pt x="1904" y="44828"/>
                  </a:lnTo>
                  <a:lnTo>
                    <a:pt x="1481" y="44828"/>
                  </a:lnTo>
                  <a:lnTo>
                    <a:pt x="1481" y="44687"/>
                  </a:lnTo>
                  <a:lnTo>
                    <a:pt x="1622" y="44405"/>
                  </a:lnTo>
                  <a:lnTo>
                    <a:pt x="1904" y="43983"/>
                  </a:lnTo>
                  <a:lnTo>
                    <a:pt x="2256" y="43489"/>
                  </a:lnTo>
                  <a:lnTo>
                    <a:pt x="2679" y="43066"/>
                  </a:lnTo>
                  <a:lnTo>
                    <a:pt x="3102" y="42784"/>
                  </a:lnTo>
                  <a:close/>
                  <a:moveTo>
                    <a:pt x="4441" y="43419"/>
                  </a:moveTo>
                  <a:lnTo>
                    <a:pt x="4935" y="43771"/>
                  </a:lnTo>
                  <a:lnTo>
                    <a:pt x="5075" y="43912"/>
                  </a:lnTo>
                  <a:lnTo>
                    <a:pt x="5146" y="44194"/>
                  </a:lnTo>
                  <a:lnTo>
                    <a:pt x="5146" y="44405"/>
                  </a:lnTo>
                  <a:lnTo>
                    <a:pt x="5146" y="44617"/>
                  </a:lnTo>
                  <a:lnTo>
                    <a:pt x="5005" y="45110"/>
                  </a:lnTo>
                  <a:lnTo>
                    <a:pt x="4794" y="45392"/>
                  </a:lnTo>
                  <a:lnTo>
                    <a:pt x="4653" y="45463"/>
                  </a:lnTo>
                  <a:lnTo>
                    <a:pt x="4512" y="45463"/>
                  </a:lnTo>
                  <a:lnTo>
                    <a:pt x="4441" y="45392"/>
                  </a:lnTo>
                  <a:lnTo>
                    <a:pt x="4300" y="45251"/>
                  </a:lnTo>
                  <a:lnTo>
                    <a:pt x="4300" y="44969"/>
                  </a:lnTo>
                  <a:lnTo>
                    <a:pt x="4300" y="44617"/>
                  </a:lnTo>
                  <a:lnTo>
                    <a:pt x="4300" y="44053"/>
                  </a:lnTo>
                  <a:lnTo>
                    <a:pt x="4441" y="43419"/>
                  </a:lnTo>
                  <a:close/>
                  <a:moveTo>
                    <a:pt x="12688" y="43912"/>
                  </a:moveTo>
                  <a:lnTo>
                    <a:pt x="13322" y="44053"/>
                  </a:lnTo>
                  <a:lnTo>
                    <a:pt x="13956" y="44335"/>
                  </a:lnTo>
                  <a:lnTo>
                    <a:pt x="14450" y="44687"/>
                  </a:lnTo>
                  <a:lnTo>
                    <a:pt x="14661" y="44899"/>
                  </a:lnTo>
                  <a:lnTo>
                    <a:pt x="14873" y="45181"/>
                  </a:lnTo>
                  <a:lnTo>
                    <a:pt x="14943" y="45322"/>
                  </a:lnTo>
                  <a:lnTo>
                    <a:pt x="15014" y="45392"/>
                  </a:lnTo>
                  <a:lnTo>
                    <a:pt x="15014" y="45533"/>
                  </a:lnTo>
                  <a:lnTo>
                    <a:pt x="14873" y="45674"/>
                  </a:lnTo>
                  <a:lnTo>
                    <a:pt x="14661" y="45674"/>
                  </a:lnTo>
                  <a:lnTo>
                    <a:pt x="14379" y="45533"/>
                  </a:lnTo>
                  <a:lnTo>
                    <a:pt x="14027" y="45322"/>
                  </a:lnTo>
                  <a:lnTo>
                    <a:pt x="13674" y="45040"/>
                  </a:lnTo>
                  <a:lnTo>
                    <a:pt x="13040" y="44405"/>
                  </a:lnTo>
                  <a:lnTo>
                    <a:pt x="12688" y="43912"/>
                  </a:lnTo>
                  <a:close/>
                  <a:moveTo>
                    <a:pt x="12617" y="46168"/>
                  </a:moveTo>
                  <a:lnTo>
                    <a:pt x="12688" y="46238"/>
                  </a:lnTo>
                  <a:lnTo>
                    <a:pt x="12688" y="46520"/>
                  </a:lnTo>
                  <a:lnTo>
                    <a:pt x="12688" y="46872"/>
                  </a:lnTo>
                  <a:lnTo>
                    <a:pt x="12547" y="47859"/>
                  </a:lnTo>
                  <a:lnTo>
                    <a:pt x="12406" y="48353"/>
                  </a:lnTo>
                  <a:lnTo>
                    <a:pt x="12265" y="48705"/>
                  </a:lnTo>
                  <a:lnTo>
                    <a:pt x="12053" y="48987"/>
                  </a:lnTo>
                  <a:lnTo>
                    <a:pt x="11912" y="49057"/>
                  </a:lnTo>
                  <a:lnTo>
                    <a:pt x="11771" y="49057"/>
                  </a:lnTo>
                  <a:lnTo>
                    <a:pt x="11701" y="48987"/>
                  </a:lnTo>
                  <a:lnTo>
                    <a:pt x="11701" y="48916"/>
                  </a:lnTo>
                  <a:lnTo>
                    <a:pt x="11701" y="48494"/>
                  </a:lnTo>
                  <a:lnTo>
                    <a:pt x="11771" y="48000"/>
                  </a:lnTo>
                  <a:lnTo>
                    <a:pt x="11983" y="47436"/>
                  </a:lnTo>
                  <a:lnTo>
                    <a:pt x="12194" y="46872"/>
                  </a:lnTo>
                  <a:lnTo>
                    <a:pt x="12406" y="46449"/>
                  </a:lnTo>
                  <a:lnTo>
                    <a:pt x="12547" y="46238"/>
                  </a:lnTo>
                  <a:lnTo>
                    <a:pt x="12617" y="46168"/>
                  </a:lnTo>
                  <a:close/>
                  <a:moveTo>
                    <a:pt x="2186" y="49128"/>
                  </a:moveTo>
                  <a:lnTo>
                    <a:pt x="2256" y="49692"/>
                  </a:lnTo>
                  <a:lnTo>
                    <a:pt x="2186" y="49833"/>
                  </a:lnTo>
                  <a:lnTo>
                    <a:pt x="2115" y="49974"/>
                  </a:lnTo>
                  <a:lnTo>
                    <a:pt x="1904" y="50185"/>
                  </a:lnTo>
                  <a:lnTo>
                    <a:pt x="1622" y="50256"/>
                  </a:lnTo>
                  <a:lnTo>
                    <a:pt x="1340" y="50185"/>
                  </a:lnTo>
                  <a:lnTo>
                    <a:pt x="1128" y="49974"/>
                  </a:lnTo>
                  <a:lnTo>
                    <a:pt x="987" y="49762"/>
                  </a:lnTo>
                  <a:lnTo>
                    <a:pt x="987" y="49621"/>
                  </a:lnTo>
                  <a:lnTo>
                    <a:pt x="1058" y="49480"/>
                  </a:lnTo>
                  <a:lnTo>
                    <a:pt x="1269" y="49128"/>
                  </a:lnTo>
                  <a:lnTo>
                    <a:pt x="1481" y="49269"/>
                  </a:lnTo>
                  <a:lnTo>
                    <a:pt x="1692" y="49410"/>
                  </a:lnTo>
                  <a:lnTo>
                    <a:pt x="1904" y="49339"/>
                  </a:lnTo>
                  <a:lnTo>
                    <a:pt x="2186" y="49128"/>
                  </a:lnTo>
                  <a:close/>
                  <a:moveTo>
                    <a:pt x="14732" y="49551"/>
                  </a:moveTo>
                  <a:lnTo>
                    <a:pt x="16423" y="50185"/>
                  </a:lnTo>
                  <a:lnTo>
                    <a:pt x="16635" y="50185"/>
                  </a:lnTo>
                  <a:lnTo>
                    <a:pt x="16705" y="50256"/>
                  </a:lnTo>
                  <a:lnTo>
                    <a:pt x="16705" y="50397"/>
                  </a:lnTo>
                  <a:lnTo>
                    <a:pt x="16635" y="50538"/>
                  </a:lnTo>
                  <a:lnTo>
                    <a:pt x="16141" y="50538"/>
                  </a:lnTo>
                  <a:lnTo>
                    <a:pt x="15859" y="50467"/>
                  </a:lnTo>
                  <a:lnTo>
                    <a:pt x="15578" y="50256"/>
                  </a:lnTo>
                  <a:lnTo>
                    <a:pt x="15155" y="49903"/>
                  </a:lnTo>
                  <a:lnTo>
                    <a:pt x="14732" y="49551"/>
                  </a:lnTo>
                  <a:close/>
                  <a:moveTo>
                    <a:pt x="11208" y="42925"/>
                  </a:moveTo>
                  <a:lnTo>
                    <a:pt x="12194" y="45040"/>
                  </a:lnTo>
                  <a:lnTo>
                    <a:pt x="12194" y="45392"/>
                  </a:lnTo>
                  <a:lnTo>
                    <a:pt x="12194" y="45674"/>
                  </a:lnTo>
                  <a:lnTo>
                    <a:pt x="12265" y="46027"/>
                  </a:lnTo>
                  <a:lnTo>
                    <a:pt x="12194" y="46379"/>
                  </a:lnTo>
                  <a:lnTo>
                    <a:pt x="12124" y="46661"/>
                  </a:lnTo>
                  <a:lnTo>
                    <a:pt x="11912" y="46943"/>
                  </a:lnTo>
                  <a:lnTo>
                    <a:pt x="11419" y="47507"/>
                  </a:lnTo>
                  <a:lnTo>
                    <a:pt x="11208" y="47789"/>
                  </a:lnTo>
                  <a:lnTo>
                    <a:pt x="10996" y="48071"/>
                  </a:lnTo>
                  <a:lnTo>
                    <a:pt x="10855" y="48423"/>
                  </a:lnTo>
                  <a:lnTo>
                    <a:pt x="10785" y="48775"/>
                  </a:lnTo>
                  <a:lnTo>
                    <a:pt x="10855" y="49128"/>
                  </a:lnTo>
                  <a:lnTo>
                    <a:pt x="10926" y="49410"/>
                  </a:lnTo>
                  <a:lnTo>
                    <a:pt x="10996" y="49621"/>
                  </a:lnTo>
                  <a:lnTo>
                    <a:pt x="11137" y="49833"/>
                  </a:lnTo>
                  <a:lnTo>
                    <a:pt x="11278" y="49974"/>
                  </a:lnTo>
                  <a:lnTo>
                    <a:pt x="11419" y="50115"/>
                  </a:lnTo>
                  <a:lnTo>
                    <a:pt x="11560" y="50185"/>
                  </a:lnTo>
                  <a:lnTo>
                    <a:pt x="11771" y="50256"/>
                  </a:lnTo>
                  <a:lnTo>
                    <a:pt x="12194" y="50185"/>
                  </a:lnTo>
                  <a:lnTo>
                    <a:pt x="12617" y="49974"/>
                  </a:lnTo>
                  <a:lnTo>
                    <a:pt x="13040" y="49621"/>
                  </a:lnTo>
                  <a:lnTo>
                    <a:pt x="13322" y="49057"/>
                  </a:lnTo>
                  <a:lnTo>
                    <a:pt x="13674" y="50326"/>
                  </a:lnTo>
                  <a:lnTo>
                    <a:pt x="13815" y="51031"/>
                  </a:lnTo>
                  <a:lnTo>
                    <a:pt x="13886" y="51524"/>
                  </a:lnTo>
                  <a:lnTo>
                    <a:pt x="13745" y="51947"/>
                  </a:lnTo>
                  <a:lnTo>
                    <a:pt x="13393" y="52864"/>
                  </a:lnTo>
                  <a:lnTo>
                    <a:pt x="13252" y="53286"/>
                  </a:lnTo>
                  <a:lnTo>
                    <a:pt x="13040" y="53568"/>
                  </a:lnTo>
                  <a:lnTo>
                    <a:pt x="12899" y="53639"/>
                  </a:lnTo>
                  <a:lnTo>
                    <a:pt x="12829" y="53709"/>
                  </a:lnTo>
                  <a:lnTo>
                    <a:pt x="12758" y="53639"/>
                  </a:lnTo>
                  <a:lnTo>
                    <a:pt x="12688" y="53498"/>
                  </a:lnTo>
                  <a:lnTo>
                    <a:pt x="12617" y="53286"/>
                  </a:lnTo>
                  <a:lnTo>
                    <a:pt x="12688" y="52934"/>
                  </a:lnTo>
                  <a:lnTo>
                    <a:pt x="12899" y="52159"/>
                  </a:lnTo>
                  <a:lnTo>
                    <a:pt x="13181" y="51454"/>
                  </a:lnTo>
                  <a:lnTo>
                    <a:pt x="13393" y="51101"/>
                  </a:lnTo>
                  <a:lnTo>
                    <a:pt x="13040" y="51383"/>
                  </a:lnTo>
                  <a:lnTo>
                    <a:pt x="12688" y="51665"/>
                  </a:lnTo>
                  <a:lnTo>
                    <a:pt x="12335" y="52018"/>
                  </a:lnTo>
                  <a:lnTo>
                    <a:pt x="12053" y="52441"/>
                  </a:lnTo>
                  <a:lnTo>
                    <a:pt x="11912" y="52229"/>
                  </a:lnTo>
                  <a:lnTo>
                    <a:pt x="11701" y="52088"/>
                  </a:lnTo>
                  <a:lnTo>
                    <a:pt x="11278" y="51736"/>
                  </a:lnTo>
                  <a:lnTo>
                    <a:pt x="10855" y="51454"/>
                  </a:lnTo>
                  <a:lnTo>
                    <a:pt x="10714" y="51242"/>
                  </a:lnTo>
                  <a:lnTo>
                    <a:pt x="10573" y="51101"/>
                  </a:lnTo>
                  <a:lnTo>
                    <a:pt x="10503" y="50820"/>
                  </a:lnTo>
                  <a:lnTo>
                    <a:pt x="10432" y="50397"/>
                  </a:lnTo>
                  <a:lnTo>
                    <a:pt x="10432" y="49480"/>
                  </a:lnTo>
                  <a:lnTo>
                    <a:pt x="10644" y="47859"/>
                  </a:lnTo>
                  <a:lnTo>
                    <a:pt x="10855" y="45392"/>
                  </a:lnTo>
                  <a:lnTo>
                    <a:pt x="10996" y="44194"/>
                  </a:lnTo>
                  <a:lnTo>
                    <a:pt x="11208" y="42925"/>
                  </a:lnTo>
                  <a:close/>
                  <a:moveTo>
                    <a:pt x="10573" y="52441"/>
                  </a:moveTo>
                  <a:lnTo>
                    <a:pt x="11067" y="52934"/>
                  </a:lnTo>
                  <a:lnTo>
                    <a:pt x="11349" y="53498"/>
                  </a:lnTo>
                  <a:lnTo>
                    <a:pt x="11630" y="54062"/>
                  </a:lnTo>
                  <a:lnTo>
                    <a:pt x="11701" y="54696"/>
                  </a:lnTo>
                  <a:lnTo>
                    <a:pt x="10644" y="54273"/>
                  </a:lnTo>
                  <a:lnTo>
                    <a:pt x="10573" y="52441"/>
                  </a:lnTo>
                  <a:close/>
                  <a:moveTo>
                    <a:pt x="8655" y="54760"/>
                  </a:moveTo>
                  <a:lnTo>
                    <a:pt x="8600" y="55260"/>
                  </a:lnTo>
                  <a:lnTo>
                    <a:pt x="8388" y="56106"/>
                  </a:lnTo>
                  <a:lnTo>
                    <a:pt x="8177" y="56811"/>
                  </a:lnTo>
                  <a:lnTo>
                    <a:pt x="7965" y="57375"/>
                  </a:lnTo>
                  <a:lnTo>
                    <a:pt x="7824" y="57586"/>
                  </a:lnTo>
                  <a:lnTo>
                    <a:pt x="7683" y="57727"/>
                  </a:lnTo>
                  <a:lnTo>
                    <a:pt x="7472" y="57797"/>
                  </a:lnTo>
                  <a:lnTo>
                    <a:pt x="7331" y="57868"/>
                  </a:lnTo>
                  <a:lnTo>
                    <a:pt x="7120" y="57868"/>
                  </a:lnTo>
                  <a:lnTo>
                    <a:pt x="6908" y="57727"/>
                  </a:lnTo>
                  <a:lnTo>
                    <a:pt x="6838" y="57656"/>
                  </a:lnTo>
                  <a:lnTo>
                    <a:pt x="6908" y="57516"/>
                  </a:lnTo>
                  <a:lnTo>
                    <a:pt x="7049" y="57163"/>
                  </a:lnTo>
                  <a:lnTo>
                    <a:pt x="7683" y="56035"/>
                  </a:lnTo>
                  <a:lnTo>
                    <a:pt x="8655" y="54760"/>
                  </a:lnTo>
                  <a:close/>
                  <a:moveTo>
                    <a:pt x="10714" y="58361"/>
                  </a:moveTo>
                  <a:lnTo>
                    <a:pt x="10926" y="59066"/>
                  </a:lnTo>
                  <a:lnTo>
                    <a:pt x="10926" y="59771"/>
                  </a:lnTo>
                  <a:lnTo>
                    <a:pt x="10785" y="60476"/>
                  </a:lnTo>
                  <a:lnTo>
                    <a:pt x="10714" y="60828"/>
                  </a:lnTo>
                  <a:lnTo>
                    <a:pt x="10503" y="61181"/>
                  </a:lnTo>
                  <a:lnTo>
                    <a:pt x="10221" y="61533"/>
                  </a:lnTo>
                  <a:lnTo>
                    <a:pt x="10080" y="61604"/>
                  </a:lnTo>
                  <a:lnTo>
                    <a:pt x="10009" y="61674"/>
                  </a:lnTo>
                  <a:lnTo>
                    <a:pt x="9868" y="61674"/>
                  </a:lnTo>
                  <a:lnTo>
                    <a:pt x="9798" y="61604"/>
                  </a:lnTo>
                  <a:lnTo>
                    <a:pt x="9586" y="61392"/>
                  </a:lnTo>
                  <a:lnTo>
                    <a:pt x="9445" y="61040"/>
                  </a:lnTo>
                  <a:lnTo>
                    <a:pt x="9304" y="60687"/>
                  </a:lnTo>
                  <a:lnTo>
                    <a:pt x="9234" y="60053"/>
                  </a:lnTo>
                  <a:lnTo>
                    <a:pt x="9304" y="59419"/>
                  </a:lnTo>
                  <a:lnTo>
                    <a:pt x="9375" y="59066"/>
                  </a:lnTo>
                  <a:lnTo>
                    <a:pt x="9516" y="58855"/>
                  </a:lnTo>
                  <a:lnTo>
                    <a:pt x="9727" y="58784"/>
                  </a:lnTo>
                  <a:lnTo>
                    <a:pt x="10221" y="58714"/>
                  </a:lnTo>
                  <a:lnTo>
                    <a:pt x="10432" y="58643"/>
                  </a:lnTo>
                  <a:lnTo>
                    <a:pt x="10714" y="58361"/>
                  </a:lnTo>
                  <a:close/>
                  <a:moveTo>
                    <a:pt x="24458" y="0"/>
                  </a:moveTo>
                  <a:lnTo>
                    <a:pt x="24599" y="3736"/>
                  </a:lnTo>
                  <a:lnTo>
                    <a:pt x="24670" y="6485"/>
                  </a:lnTo>
                  <a:lnTo>
                    <a:pt x="24599" y="7965"/>
                  </a:lnTo>
                  <a:lnTo>
                    <a:pt x="24247" y="9727"/>
                  </a:lnTo>
                  <a:lnTo>
                    <a:pt x="24036" y="10573"/>
                  </a:lnTo>
                  <a:lnTo>
                    <a:pt x="23754" y="11278"/>
                  </a:lnTo>
                  <a:lnTo>
                    <a:pt x="23401" y="11983"/>
                  </a:lnTo>
                  <a:lnTo>
                    <a:pt x="22978" y="12617"/>
                  </a:lnTo>
                  <a:lnTo>
                    <a:pt x="22414" y="13251"/>
                  </a:lnTo>
                  <a:lnTo>
                    <a:pt x="21780" y="13886"/>
                  </a:lnTo>
                  <a:lnTo>
                    <a:pt x="21639" y="13674"/>
                  </a:lnTo>
                  <a:lnTo>
                    <a:pt x="21498" y="13463"/>
                  </a:lnTo>
                  <a:lnTo>
                    <a:pt x="21005" y="13110"/>
                  </a:lnTo>
                  <a:lnTo>
                    <a:pt x="20441" y="12899"/>
                  </a:lnTo>
                  <a:lnTo>
                    <a:pt x="19807" y="12758"/>
                  </a:lnTo>
                  <a:lnTo>
                    <a:pt x="19243" y="12758"/>
                  </a:lnTo>
                  <a:lnTo>
                    <a:pt x="18961" y="12828"/>
                  </a:lnTo>
                  <a:lnTo>
                    <a:pt x="18749" y="12969"/>
                  </a:lnTo>
                  <a:lnTo>
                    <a:pt x="18538" y="13110"/>
                  </a:lnTo>
                  <a:lnTo>
                    <a:pt x="18397" y="13322"/>
                  </a:lnTo>
                  <a:lnTo>
                    <a:pt x="18326" y="13533"/>
                  </a:lnTo>
                  <a:lnTo>
                    <a:pt x="18256" y="13886"/>
                  </a:lnTo>
                  <a:lnTo>
                    <a:pt x="18256" y="14027"/>
                  </a:lnTo>
                  <a:lnTo>
                    <a:pt x="18326" y="14238"/>
                  </a:lnTo>
                  <a:lnTo>
                    <a:pt x="18608" y="14450"/>
                  </a:lnTo>
                  <a:lnTo>
                    <a:pt x="18890" y="14661"/>
                  </a:lnTo>
                  <a:lnTo>
                    <a:pt x="19313" y="14802"/>
                  </a:lnTo>
                  <a:lnTo>
                    <a:pt x="20088" y="14802"/>
                  </a:lnTo>
                  <a:lnTo>
                    <a:pt x="20441" y="14732"/>
                  </a:lnTo>
                  <a:lnTo>
                    <a:pt x="20723" y="14520"/>
                  </a:lnTo>
                  <a:lnTo>
                    <a:pt x="20652" y="14661"/>
                  </a:lnTo>
                  <a:lnTo>
                    <a:pt x="20441" y="14872"/>
                  </a:lnTo>
                  <a:lnTo>
                    <a:pt x="19595" y="15436"/>
                  </a:lnTo>
                  <a:lnTo>
                    <a:pt x="18115" y="16141"/>
                  </a:lnTo>
                  <a:lnTo>
                    <a:pt x="18044" y="15718"/>
                  </a:lnTo>
                  <a:lnTo>
                    <a:pt x="17903" y="15436"/>
                  </a:lnTo>
                  <a:lnTo>
                    <a:pt x="17692" y="15084"/>
                  </a:lnTo>
                  <a:lnTo>
                    <a:pt x="17481" y="14872"/>
                  </a:lnTo>
                  <a:lnTo>
                    <a:pt x="17269" y="14732"/>
                  </a:lnTo>
                  <a:lnTo>
                    <a:pt x="16987" y="14591"/>
                  </a:lnTo>
                  <a:lnTo>
                    <a:pt x="16705" y="14450"/>
                  </a:lnTo>
                  <a:lnTo>
                    <a:pt x="15789" y="14450"/>
                  </a:lnTo>
                  <a:lnTo>
                    <a:pt x="15155" y="14591"/>
                  </a:lnTo>
                  <a:lnTo>
                    <a:pt x="14520" y="14872"/>
                  </a:lnTo>
                  <a:lnTo>
                    <a:pt x="13886" y="15225"/>
                  </a:lnTo>
                  <a:lnTo>
                    <a:pt x="13393" y="15648"/>
                  </a:lnTo>
                  <a:lnTo>
                    <a:pt x="12970" y="16071"/>
                  </a:lnTo>
                  <a:lnTo>
                    <a:pt x="12758" y="16494"/>
                  </a:lnTo>
                  <a:lnTo>
                    <a:pt x="12688" y="16776"/>
                  </a:lnTo>
                  <a:lnTo>
                    <a:pt x="12617" y="16987"/>
                  </a:lnTo>
                  <a:lnTo>
                    <a:pt x="12688" y="17198"/>
                  </a:lnTo>
                  <a:lnTo>
                    <a:pt x="12758" y="17339"/>
                  </a:lnTo>
                  <a:lnTo>
                    <a:pt x="12899" y="17551"/>
                  </a:lnTo>
                  <a:lnTo>
                    <a:pt x="13111" y="17692"/>
                  </a:lnTo>
                  <a:lnTo>
                    <a:pt x="13393" y="17833"/>
                  </a:lnTo>
                  <a:lnTo>
                    <a:pt x="13745" y="17974"/>
                  </a:lnTo>
                  <a:lnTo>
                    <a:pt x="14168" y="18044"/>
                  </a:lnTo>
                  <a:lnTo>
                    <a:pt x="14661" y="18115"/>
                  </a:lnTo>
                  <a:lnTo>
                    <a:pt x="14027" y="18467"/>
                  </a:lnTo>
                  <a:lnTo>
                    <a:pt x="13393" y="18820"/>
                  </a:lnTo>
                  <a:lnTo>
                    <a:pt x="12617" y="19172"/>
                  </a:lnTo>
                  <a:lnTo>
                    <a:pt x="11842" y="19454"/>
                  </a:lnTo>
                  <a:lnTo>
                    <a:pt x="11067" y="19665"/>
                  </a:lnTo>
                  <a:lnTo>
                    <a:pt x="10291" y="19806"/>
                  </a:lnTo>
                  <a:lnTo>
                    <a:pt x="9516" y="19877"/>
                  </a:lnTo>
                  <a:lnTo>
                    <a:pt x="8811" y="19736"/>
                  </a:lnTo>
                  <a:lnTo>
                    <a:pt x="9023" y="19383"/>
                  </a:lnTo>
                  <a:lnTo>
                    <a:pt x="9445" y="19031"/>
                  </a:lnTo>
                  <a:lnTo>
                    <a:pt x="9939" y="18679"/>
                  </a:lnTo>
                  <a:lnTo>
                    <a:pt x="10503" y="18397"/>
                  </a:lnTo>
                  <a:lnTo>
                    <a:pt x="11067" y="18256"/>
                  </a:lnTo>
                  <a:lnTo>
                    <a:pt x="11630" y="18115"/>
                  </a:lnTo>
                  <a:lnTo>
                    <a:pt x="11912" y="18185"/>
                  </a:lnTo>
                  <a:lnTo>
                    <a:pt x="12124" y="18185"/>
                  </a:lnTo>
                  <a:lnTo>
                    <a:pt x="12335" y="18326"/>
                  </a:lnTo>
                  <a:lnTo>
                    <a:pt x="12547" y="18467"/>
                  </a:lnTo>
                  <a:lnTo>
                    <a:pt x="12265" y="18185"/>
                  </a:lnTo>
                  <a:lnTo>
                    <a:pt x="11912" y="17974"/>
                  </a:lnTo>
                  <a:lnTo>
                    <a:pt x="11560" y="17833"/>
                  </a:lnTo>
                  <a:lnTo>
                    <a:pt x="11278" y="17692"/>
                  </a:lnTo>
                  <a:lnTo>
                    <a:pt x="10644" y="17621"/>
                  </a:lnTo>
                  <a:lnTo>
                    <a:pt x="10009" y="17692"/>
                  </a:lnTo>
                  <a:lnTo>
                    <a:pt x="9445" y="17903"/>
                  </a:lnTo>
                  <a:lnTo>
                    <a:pt x="8952" y="18185"/>
                  </a:lnTo>
                  <a:lnTo>
                    <a:pt x="8529" y="18538"/>
                  </a:lnTo>
                  <a:lnTo>
                    <a:pt x="8177" y="18961"/>
                  </a:lnTo>
                  <a:lnTo>
                    <a:pt x="7965" y="19383"/>
                  </a:lnTo>
                  <a:lnTo>
                    <a:pt x="7895" y="19877"/>
                  </a:lnTo>
                  <a:lnTo>
                    <a:pt x="7895" y="20229"/>
                  </a:lnTo>
                  <a:lnTo>
                    <a:pt x="8036" y="20441"/>
                  </a:lnTo>
                  <a:lnTo>
                    <a:pt x="8177" y="20582"/>
                  </a:lnTo>
                  <a:lnTo>
                    <a:pt x="8318" y="20793"/>
                  </a:lnTo>
                  <a:lnTo>
                    <a:pt x="8529" y="20864"/>
                  </a:lnTo>
                  <a:lnTo>
                    <a:pt x="8811" y="21005"/>
                  </a:lnTo>
                  <a:lnTo>
                    <a:pt x="9164" y="21075"/>
                  </a:lnTo>
                  <a:lnTo>
                    <a:pt x="10009" y="21075"/>
                  </a:lnTo>
                  <a:lnTo>
                    <a:pt x="11067" y="21005"/>
                  </a:lnTo>
                  <a:lnTo>
                    <a:pt x="10009" y="22062"/>
                  </a:lnTo>
                  <a:lnTo>
                    <a:pt x="9023" y="23260"/>
                  </a:lnTo>
                  <a:lnTo>
                    <a:pt x="8882" y="22908"/>
                  </a:lnTo>
                  <a:lnTo>
                    <a:pt x="8670" y="22626"/>
                  </a:lnTo>
                  <a:lnTo>
                    <a:pt x="8529" y="22414"/>
                  </a:lnTo>
                  <a:lnTo>
                    <a:pt x="8318" y="22203"/>
                  </a:lnTo>
                  <a:lnTo>
                    <a:pt x="8106" y="22062"/>
                  </a:lnTo>
                  <a:lnTo>
                    <a:pt x="7824" y="21991"/>
                  </a:lnTo>
                  <a:lnTo>
                    <a:pt x="7401" y="21921"/>
                  </a:lnTo>
                  <a:lnTo>
                    <a:pt x="6908" y="21991"/>
                  </a:lnTo>
                  <a:lnTo>
                    <a:pt x="6415" y="22132"/>
                  </a:lnTo>
                  <a:lnTo>
                    <a:pt x="5992" y="22414"/>
                  </a:lnTo>
                  <a:lnTo>
                    <a:pt x="5639" y="22767"/>
                  </a:lnTo>
                  <a:lnTo>
                    <a:pt x="5357" y="23119"/>
                  </a:lnTo>
                  <a:lnTo>
                    <a:pt x="5146" y="23542"/>
                  </a:lnTo>
                  <a:lnTo>
                    <a:pt x="5075" y="23965"/>
                  </a:lnTo>
                  <a:lnTo>
                    <a:pt x="5146" y="24388"/>
                  </a:lnTo>
                  <a:lnTo>
                    <a:pt x="5287" y="24599"/>
                  </a:lnTo>
                  <a:lnTo>
                    <a:pt x="5428" y="24811"/>
                  </a:lnTo>
                  <a:lnTo>
                    <a:pt x="5639" y="24952"/>
                  </a:lnTo>
                  <a:lnTo>
                    <a:pt x="5851" y="25093"/>
                  </a:lnTo>
                  <a:lnTo>
                    <a:pt x="6556" y="25375"/>
                  </a:lnTo>
                  <a:lnTo>
                    <a:pt x="7472" y="25516"/>
                  </a:lnTo>
                  <a:lnTo>
                    <a:pt x="7260" y="25868"/>
                  </a:lnTo>
                  <a:lnTo>
                    <a:pt x="7190" y="26291"/>
                  </a:lnTo>
                  <a:lnTo>
                    <a:pt x="7120" y="26643"/>
                  </a:lnTo>
                  <a:lnTo>
                    <a:pt x="7120" y="27066"/>
                  </a:lnTo>
                  <a:lnTo>
                    <a:pt x="7190" y="27278"/>
                  </a:lnTo>
                  <a:lnTo>
                    <a:pt x="7260" y="27348"/>
                  </a:lnTo>
                  <a:lnTo>
                    <a:pt x="7331" y="27419"/>
                  </a:lnTo>
                  <a:lnTo>
                    <a:pt x="7472" y="27419"/>
                  </a:lnTo>
                  <a:lnTo>
                    <a:pt x="7542" y="27278"/>
                  </a:lnTo>
                  <a:lnTo>
                    <a:pt x="7824" y="26996"/>
                  </a:lnTo>
                  <a:lnTo>
                    <a:pt x="7824" y="27419"/>
                  </a:lnTo>
                  <a:lnTo>
                    <a:pt x="7895" y="27771"/>
                  </a:lnTo>
                  <a:lnTo>
                    <a:pt x="7965" y="28124"/>
                  </a:lnTo>
                  <a:lnTo>
                    <a:pt x="8106" y="28405"/>
                  </a:lnTo>
                  <a:lnTo>
                    <a:pt x="8247" y="28617"/>
                  </a:lnTo>
                  <a:lnTo>
                    <a:pt x="8459" y="28828"/>
                  </a:lnTo>
                  <a:lnTo>
                    <a:pt x="8670" y="28899"/>
                  </a:lnTo>
                  <a:lnTo>
                    <a:pt x="8952" y="29040"/>
                  </a:lnTo>
                  <a:lnTo>
                    <a:pt x="9445" y="29040"/>
                  </a:lnTo>
                  <a:lnTo>
                    <a:pt x="9657" y="28969"/>
                  </a:lnTo>
                  <a:lnTo>
                    <a:pt x="9939" y="28828"/>
                  </a:lnTo>
                  <a:lnTo>
                    <a:pt x="10221" y="28687"/>
                  </a:lnTo>
                  <a:lnTo>
                    <a:pt x="10432" y="28476"/>
                  </a:lnTo>
                  <a:lnTo>
                    <a:pt x="10644" y="28194"/>
                  </a:lnTo>
                  <a:lnTo>
                    <a:pt x="10855" y="27842"/>
                  </a:lnTo>
                  <a:lnTo>
                    <a:pt x="10926" y="27489"/>
                  </a:lnTo>
                  <a:lnTo>
                    <a:pt x="10996" y="26855"/>
                  </a:lnTo>
                  <a:lnTo>
                    <a:pt x="10996" y="26079"/>
                  </a:lnTo>
                  <a:lnTo>
                    <a:pt x="10926" y="25304"/>
                  </a:lnTo>
                  <a:lnTo>
                    <a:pt x="10855" y="24599"/>
                  </a:lnTo>
                  <a:lnTo>
                    <a:pt x="10644" y="24035"/>
                  </a:lnTo>
                  <a:lnTo>
                    <a:pt x="10503" y="23824"/>
                  </a:lnTo>
                  <a:lnTo>
                    <a:pt x="10362" y="23754"/>
                  </a:lnTo>
                  <a:lnTo>
                    <a:pt x="10221" y="23754"/>
                  </a:lnTo>
                  <a:lnTo>
                    <a:pt x="10009" y="23824"/>
                  </a:lnTo>
                  <a:lnTo>
                    <a:pt x="10785" y="22978"/>
                  </a:lnTo>
                  <a:lnTo>
                    <a:pt x="11560" y="22132"/>
                  </a:lnTo>
                  <a:lnTo>
                    <a:pt x="11489" y="22555"/>
                  </a:lnTo>
                  <a:lnTo>
                    <a:pt x="11560" y="22908"/>
                  </a:lnTo>
                  <a:lnTo>
                    <a:pt x="11630" y="23190"/>
                  </a:lnTo>
                  <a:lnTo>
                    <a:pt x="11701" y="23472"/>
                  </a:lnTo>
                  <a:lnTo>
                    <a:pt x="11912" y="23613"/>
                  </a:lnTo>
                  <a:lnTo>
                    <a:pt x="12053" y="23754"/>
                  </a:lnTo>
                  <a:lnTo>
                    <a:pt x="12335" y="23894"/>
                  </a:lnTo>
                  <a:lnTo>
                    <a:pt x="12829" y="23894"/>
                  </a:lnTo>
                  <a:lnTo>
                    <a:pt x="13111" y="23824"/>
                  </a:lnTo>
                  <a:lnTo>
                    <a:pt x="13674" y="23613"/>
                  </a:lnTo>
                  <a:lnTo>
                    <a:pt x="14238" y="23260"/>
                  </a:lnTo>
                  <a:lnTo>
                    <a:pt x="14661" y="22767"/>
                  </a:lnTo>
                  <a:lnTo>
                    <a:pt x="14873" y="22344"/>
                  </a:lnTo>
                  <a:lnTo>
                    <a:pt x="15014" y="21991"/>
                  </a:lnTo>
                  <a:lnTo>
                    <a:pt x="15155" y="21639"/>
                  </a:lnTo>
                  <a:lnTo>
                    <a:pt x="15155" y="21357"/>
                  </a:lnTo>
                  <a:lnTo>
                    <a:pt x="15155" y="20793"/>
                  </a:lnTo>
                  <a:lnTo>
                    <a:pt x="15084" y="20300"/>
                  </a:lnTo>
                  <a:lnTo>
                    <a:pt x="15084" y="19806"/>
                  </a:lnTo>
                  <a:lnTo>
                    <a:pt x="15084" y="19595"/>
                  </a:lnTo>
                  <a:lnTo>
                    <a:pt x="15155" y="19383"/>
                  </a:lnTo>
                  <a:lnTo>
                    <a:pt x="15296" y="19172"/>
                  </a:lnTo>
                  <a:lnTo>
                    <a:pt x="15578" y="18890"/>
                  </a:lnTo>
                  <a:lnTo>
                    <a:pt x="15859" y="18608"/>
                  </a:lnTo>
                  <a:lnTo>
                    <a:pt x="16282" y="18397"/>
                  </a:lnTo>
                  <a:lnTo>
                    <a:pt x="16000" y="19243"/>
                  </a:lnTo>
                  <a:lnTo>
                    <a:pt x="15930" y="19524"/>
                  </a:lnTo>
                  <a:lnTo>
                    <a:pt x="15930" y="19877"/>
                  </a:lnTo>
                  <a:lnTo>
                    <a:pt x="15930" y="20088"/>
                  </a:lnTo>
                  <a:lnTo>
                    <a:pt x="16000" y="20300"/>
                  </a:lnTo>
                  <a:lnTo>
                    <a:pt x="16141" y="20441"/>
                  </a:lnTo>
                  <a:lnTo>
                    <a:pt x="16282" y="20511"/>
                  </a:lnTo>
                  <a:lnTo>
                    <a:pt x="16494" y="20582"/>
                  </a:lnTo>
                  <a:lnTo>
                    <a:pt x="17199" y="20582"/>
                  </a:lnTo>
                  <a:lnTo>
                    <a:pt x="17763" y="20370"/>
                  </a:lnTo>
                  <a:lnTo>
                    <a:pt x="18326" y="20088"/>
                  </a:lnTo>
                  <a:lnTo>
                    <a:pt x="18890" y="19736"/>
                  </a:lnTo>
                  <a:lnTo>
                    <a:pt x="19384" y="19313"/>
                  </a:lnTo>
                  <a:lnTo>
                    <a:pt x="19807" y="18820"/>
                  </a:lnTo>
                  <a:lnTo>
                    <a:pt x="20159" y="18326"/>
                  </a:lnTo>
                  <a:lnTo>
                    <a:pt x="20300" y="17833"/>
                  </a:lnTo>
                  <a:lnTo>
                    <a:pt x="20300" y="17621"/>
                  </a:lnTo>
                  <a:lnTo>
                    <a:pt x="20229" y="17410"/>
                  </a:lnTo>
                  <a:lnTo>
                    <a:pt x="20159" y="17128"/>
                  </a:lnTo>
                  <a:lnTo>
                    <a:pt x="20018" y="16917"/>
                  </a:lnTo>
                  <a:lnTo>
                    <a:pt x="19736" y="16705"/>
                  </a:lnTo>
                  <a:lnTo>
                    <a:pt x="19454" y="16564"/>
                  </a:lnTo>
                  <a:lnTo>
                    <a:pt x="20582" y="15930"/>
                  </a:lnTo>
                  <a:lnTo>
                    <a:pt x="21357" y="15436"/>
                  </a:lnTo>
                  <a:lnTo>
                    <a:pt x="21639" y="15154"/>
                  </a:lnTo>
                  <a:lnTo>
                    <a:pt x="21992" y="14802"/>
                  </a:lnTo>
                  <a:lnTo>
                    <a:pt x="22837" y="13745"/>
                  </a:lnTo>
                  <a:lnTo>
                    <a:pt x="22133" y="15366"/>
                  </a:lnTo>
                  <a:lnTo>
                    <a:pt x="21357" y="16987"/>
                  </a:lnTo>
                  <a:lnTo>
                    <a:pt x="19666" y="20088"/>
                  </a:lnTo>
                  <a:lnTo>
                    <a:pt x="16212" y="26220"/>
                  </a:lnTo>
                  <a:lnTo>
                    <a:pt x="15507" y="27630"/>
                  </a:lnTo>
                  <a:lnTo>
                    <a:pt x="14873" y="29040"/>
                  </a:lnTo>
                  <a:lnTo>
                    <a:pt x="14168" y="30450"/>
                  </a:lnTo>
                  <a:lnTo>
                    <a:pt x="13745" y="31154"/>
                  </a:lnTo>
                  <a:lnTo>
                    <a:pt x="13322" y="31789"/>
                  </a:lnTo>
                  <a:lnTo>
                    <a:pt x="12758" y="32494"/>
                  </a:lnTo>
                  <a:lnTo>
                    <a:pt x="12053" y="33128"/>
                  </a:lnTo>
                  <a:lnTo>
                    <a:pt x="11278" y="33833"/>
                  </a:lnTo>
                  <a:lnTo>
                    <a:pt x="10432" y="34467"/>
                  </a:lnTo>
                  <a:lnTo>
                    <a:pt x="9657" y="34961"/>
                  </a:lnTo>
                  <a:lnTo>
                    <a:pt x="9023" y="35313"/>
                  </a:lnTo>
                  <a:lnTo>
                    <a:pt x="8600" y="35524"/>
                  </a:lnTo>
                  <a:lnTo>
                    <a:pt x="8388" y="35524"/>
                  </a:lnTo>
                  <a:lnTo>
                    <a:pt x="8388" y="35383"/>
                  </a:lnTo>
                  <a:lnTo>
                    <a:pt x="8247" y="35313"/>
                  </a:lnTo>
                  <a:lnTo>
                    <a:pt x="7754" y="35383"/>
                  </a:lnTo>
                  <a:lnTo>
                    <a:pt x="6979" y="35524"/>
                  </a:lnTo>
                  <a:lnTo>
                    <a:pt x="6062" y="35877"/>
                  </a:lnTo>
                  <a:lnTo>
                    <a:pt x="5146" y="36300"/>
                  </a:lnTo>
                  <a:lnTo>
                    <a:pt x="4300" y="36793"/>
                  </a:lnTo>
                  <a:lnTo>
                    <a:pt x="3948" y="37005"/>
                  </a:lnTo>
                  <a:lnTo>
                    <a:pt x="3666" y="37287"/>
                  </a:lnTo>
                  <a:lnTo>
                    <a:pt x="3454" y="37568"/>
                  </a:lnTo>
                  <a:lnTo>
                    <a:pt x="3313" y="37780"/>
                  </a:lnTo>
                  <a:lnTo>
                    <a:pt x="3243" y="38203"/>
                  </a:lnTo>
                  <a:lnTo>
                    <a:pt x="3172" y="38555"/>
                  </a:lnTo>
                  <a:lnTo>
                    <a:pt x="3172" y="38837"/>
                  </a:lnTo>
                  <a:lnTo>
                    <a:pt x="3243" y="39049"/>
                  </a:lnTo>
                  <a:lnTo>
                    <a:pt x="3313" y="39260"/>
                  </a:lnTo>
                  <a:lnTo>
                    <a:pt x="3454" y="39401"/>
                  </a:lnTo>
                  <a:lnTo>
                    <a:pt x="3666" y="39472"/>
                  </a:lnTo>
                  <a:lnTo>
                    <a:pt x="3877" y="39542"/>
                  </a:lnTo>
                  <a:lnTo>
                    <a:pt x="4300" y="39612"/>
                  </a:lnTo>
                  <a:lnTo>
                    <a:pt x="4864" y="39472"/>
                  </a:lnTo>
                  <a:lnTo>
                    <a:pt x="5428" y="39260"/>
                  </a:lnTo>
                  <a:lnTo>
                    <a:pt x="5992" y="38978"/>
                  </a:lnTo>
                  <a:lnTo>
                    <a:pt x="4935" y="40176"/>
                  </a:lnTo>
                  <a:lnTo>
                    <a:pt x="4089" y="41093"/>
                  </a:lnTo>
                  <a:lnTo>
                    <a:pt x="3172" y="41868"/>
                  </a:lnTo>
                  <a:lnTo>
                    <a:pt x="1974" y="42714"/>
                  </a:lnTo>
                  <a:lnTo>
                    <a:pt x="1551" y="43066"/>
                  </a:lnTo>
                  <a:lnTo>
                    <a:pt x="1058" y="43630"/>
                  </a:lnTo>
                  <a:lnTo>
                    <a:pt x="705" y="44194"/>
                  </a:lnTo>
                  <a:lnTo>
                    <a:pt x="424" y="44758"/>
                  </a:lnTo>
                  <a:lnTo>
                    <a:pt x="353" y="45040"/>
                  </a:lnTo>
                  <a:lnTo>
                    <a:pt x="353" y="45322"/>
                  </a:lnTo>
                  <a:lnTo>
                    <a:pt x="424" y="45533"/>
                  </a:lnTo>
                  <a:lnTo>
                    <a:pt x="494" y="45745"/>
                  </a:lnTo>
                  <a:lnTo>
                    <a:pt x="705" y="45886"/>
                  </a:lnTo>
                  <a:lnTo>
                    <a:pt x="1058" y="45956"/>
                  </a:lnTo>
                  <a:lnTo>
                    <a:pt x="1410" y="45956"/>
                  </a:lnTo>
                  <a:lnTo>
                    <a:pt x="1974" y="45886"/>
                  </a:lnTo>
                  <a:lnTo>
                    <a:pt x="1622" y="47013"/>
                  </a:lnTo>
                  <a:lnTo>
                    <a:pt x="1340" y="48141"/>
                  </a:lnTo>
                  <a:lnTo>
                    <a:pt x="987" y="48282"/>
                  </a:lnTo>
                  <a:lnTo>
                    <a:pt x="705" y="48494"/>
                  </a:lnTo>
                  <a:lnTo>
                    <a:pt x="424" y="48705"/>
                  </a:lnTo>
                  <a:lnTo>
                    <a:pt x="212" y="48987"/>
                  </a:lnTo>
                  <a:lnTo>
                    <a:pt x="1" y="49833"/>
                  </a:lnTo>
                  <a:lnTo>
                    <a:pt x="1" y="50256"/>
                  </a:lnTo>
                  <a:lnTo>
                    <a:pt x="71" y="50679"/>
                  </a:lnTo>
                  <a:lnTo>
                    <a:pt x="212" y="51031"/>
                  </a:lnTo>
                  <a:lnTo>
                    <a:pt x="494" y="51313"/>
                  </a:lnTo>
                  <a:lnTo>
                    <a:pt x="917" y="51524"/>
                  </a:lnTo>
                  <a:lnTo>
                    <a:pt x="1481" y="51595"/>
                  </a:lnTo>
                  <a:lnTo>
                    <a:pt x="2045" y="51524"/>
                  </a:lnTo>
                  <a:lnTo>
                    <a:pt x="2468" y="51383"/>
                  </a:lnTo>
                  <a:lnTo>
                    <a:pt x="2820" y="51172"/>
                  </a:lnTo>
                  <a:lnTo>
                    <a:pt x="3031" y="50820"/>
                  </a:lnTo>
                  <a:lnTo>
                    <a:pt x="3243" y="50397"/>
                  </a:lnTo>
                  <a:lnTo>
                    <a:pt x="3384" y="49974"/>
                  </a:lnTo>
                  <a:lnTo>
                    <a:pt x="3454" y="49057"/>
                  </a:lnTo>
                  <a:lnTo>
                    <a:pt x="3313" y="48634"/>
                  </a:lnTo>
                  <a:lnTo>
                    <a:pt x="3102" y="48282"/>
                  </a:lnTo>
                  <a:lnTo>
                    <a:pt x="2820" y="48000"/>
                  </a:lnTo>
                  <a:lnTo>
                    <a:pt x="2468" y="47789"/>
                  </a:lnTo>
                  <a:lnTo>
                    <a:pt x="2750" y="46731"/>
                  </a:lnTo>
                  <a:lnTo>
                    <a:pt x="3102" y="45745"/>
                  </a:lnTo>
                  <a:lnTo>
                    <a:pt x="3243" y="46027"/>
                  </a:lnTo>
                  <a:lnTo>
                    <a:pt x="3454" y="46309"/>
                  </a:lnTo>
                  <a:lnTo>
                    <a:pt x="3666" y="46520"/>
                  </a:lnTo>
                  <a:lnTo>
                    <a:pt x="3877" y="46661"/>
                  </a:lnTo>
                  <a:lnTo>
                    <a:pt x="4159" y="46802"/>
                  </a:lnTo>
                  <a:lnTo>
                    <a:pt x="5005" y="46802"/>
                  </a:lnTo>
                  <a:lnTo>
                    <a:pt x="5569" y="46590"/>
                  </a:lnTo>
                  <a:lnTo>
                    <a:pt x="6062" y="46168"/>
                  </a:lnTo>
                  <a:lnTo>
                    <a:pt x="6274" y="45956"/>
                  </a:lnTo>
                  <a:lnTo>
                    <a:pt x="6485" y="45674"/>
                  </a:lnTo>
                  <a:lnTo>
                    <a:pt x="6556" y="45392"/>
                  </a:lnTo>
                  <a:lnTo>
                    <a:pt x="6626" y="45110"/>
                  </a:lnTo>
                  <a:lnTo>
                    <a:pt x="6697" y="44758"/>
                  </a:lnTo>
                  <a:lnTo>
                    <a:pt x="6626" y="44405"/>
                  </a:lnTo>
                  <a:lnTo>
                    <a:pt x="6485" y="44123"/>
                  </a:lnTo>
                  <a:lnTo>
                    <a:pt x="6274" y="43842"/>
                  </a:lnTo>
                  <a:lnTo>
                    <a:pt x="5851" y="43278"/>
                  </a:lnTo>
                  <a:lnTo>
                    <a:pt x="5710" y="43066"/>
                  </a:lnTo>
                  <a:lnTo>
                    <a:pt x="5569" y="42714"/>
                  </a:lnTo>
                  <a:lnTo>
                    <a:pt x="4864" y="42220"/>
                  </a:lnTo>
                  <a:lnTo>
                    <a:pt x="5569" y="41093"/>
                  </a:lnTo>
                  <a:lnTo>
                    <a:pt x="6344" y="40035"/>
                  </a:lnTo>
                  <a:lnTo>
                    <a:pt x="6203" y="40458"/>
                  </a:lnTo>
                  <a:lnTo>
                    <a:pt x="6133" y="40881"/>
                  </a:lnTo>
                  <a:lnTo>
                    <a:pt x="6133" y="41304"/>
                  </a:lnTo>
                  <a:lnTo>
                    <a:pt x="6133" y="41586"/>
                  </a:lnTo>
                  <a:lnTo>
                    <a:pt x="6274" y="41868"/>
                  </a:lnTo>
                  <a:lnTo>
                    <a:pt x="6415" y="42150"/>
                  </a:lnTo>
                  <a:lnTo>
                    <a:pt x="6556" y="42291"/>
                  </a:lnTo>
                  <a:lnTo>
                    <a:pt x="6767" y="42432"/>
                  </a:lnTo>
                  <a:lnTo>
                    <a:pt x="6979" y="42502"/>
                  </a:lnTo>
                  <a:lnTo>
                    <a:pt x="7190" y="42502"/>
                  </a:lnTo>
                  <a:lnTo>
                    <a:pt x="7472" y="42432"/>
                  </a:lnTo>
                  <a:lnTo>
                    <a:pt x="7683" y="42291"/>
                  </a:lnTo>
                  <a:lnTo>
                    <a:pt x="7965" y="42150"/>
                  </a:lnTo>
                  <a:lnTo>
                    <a:pt x="8177" y="41868"/>
                  </a:lnTo>
                  <a:lnTo>
                    <a:pt x="8459" y="41445"/>
                  </a:lnTo>
                  <a:lnTo>
                    <a:pt x="8670" y="41022"/>
                  </a:lnTo>
                  <a:lnTo>
                    <a:pt x="8811" y="40529"/>
                  </a:lnTo>
                  <a:lnTo>
                    <a:pt x="8811" y="40035"/>
                  </a:lnTo>
                  <a:lnTo>
                    <a:pt x="8811" y="39542"/>
                  </a:lnTo>
                  <a:lnTo>
                    <a:pt x="8741" y="39049"/>
                  </a:lnTo>
                  <a:lnTo>
                    <a:pt x="8600" y="38062"/>
                  </a:lnTo>
                  <a:lnTo>
                    <a:pt x="8600" y="37568"/>
                  </a:lnTo>
                  <a:lnTo>
                    <a:pt x="8670" y="37146"/>
                  </a:lnTo>
                  <a:lnTo>
                    <a:pt x="8952" y="36582"/>
                  </a:lnTo>
                  <a:lnTo>
                    <a:pt x="9375" y="36018"/>
                  </a:lnTo>
                  <a:lnTo>
                    <a:pt x="9939" y="35454"/>
                  </a:lnTo>
                  <a:lnTo>
                    <a:pt x="10573" y="34890"/>
                  </a:lnTo>
                  <a:lnTo>
                    <a:pt x="11842" y="33762"/>
                  </a:lnTo>
                  <a:lnTo>
                    <a:pt x="12829" y="32776"/>
                  </a:lnTo>
                  <a:lnTo>
                    <a:pt x="12124" y="34608"/>
                  </a:lnTo>
                  <a:lnTo>
                    <a:pt x="11419" y="36370"/>
                  </a:lnTo>
                  <a:lnTo>
                    <a:pt x="10785" y="38203"/>
                  </a:lnTo>
                  <a:lnTo>
                    <a:pt x="10221" y="40035"/>
                  </a:lnTo>
                  <a:lnTo>
                    <a:pt x="9798" y="41868"/>
                  </a:lnTo>
                  <a:lnTo>
                    <a:pt x="9445" y="43771"/>
                  </a:lnTo>
                  <a:lnTo>
                    <a:pt x="9164" y="45674"/>
                  </a:lnTo>
                  <a:lnTo>
                    <a:pt x="9023" y="47577"/>
                  </a:lnTo>
                  <a:lnTo>
                    <a:pt x="9023" y="49551"/>
                  </a:lnTo>
                  <a:lnTo>
                    <a:pt x="8952" y="51383"/>
                  </a:lnTo>
                  <a:lnTo>
                    <a:pt x="8811" y="53357"/>
                  </a:lnTo>
                  <a:lnTo>
                    <a:pt x="8685" y="54492"/>
                  </a:lnTo>
                  <a:lnTo>
                    <a:pt x="8670" y="54485"/>
                  </a:lnTo>
                  <a:lnTo>
                    <a:pt x="8529" y="54485"/>
                  </a:lnTo>
                  <a:lnTo>
                    <a:pt x="8318" y="54555"/>
                  </a:lnTo>
                  <a:lnTo>
                    <a:pt x="8106" y="54696"/>
                  </a:lnTo>
                  <a:lnTo>
                    <a:pt x="7683" y="55119"/>
                  </a:lnTo>
                  <a:lnTo>
                    <a:pt x="7190" y="55683"/>
                  </a:lnTo>
                  <a:lnTo>
                    <a:pt x="6697" y="56317"/>
                  </a:lnTo>
                  <a:lnTo>
                    <a:pt x="6344" y="56952"/>
                  </a:lnTo>
                  <a:lnTo>
                    <a:pt x="6133" y="57445"/>
                  </a:lnTo>
                  <a:lnTo>
                    <a:pt x="6062" y="57656"/>
                  </a:lnTo>
                  <a:lnTo>
                    <a:pt x="6062" y="57797"/>
                  </a:lnTo>
                  <a:lnTo>
                    <a:pt x="6133" y="58150"/>
                  </a:lnTo>
                  <a:lnTo>
                    <a:pt x="6274" y="58432"/>
                  </a:lnTo>
                  <a:lnTo>
                    <a:pt x="6415" y="58573"/>
                  </a:lnTo>
                  <a:lnTo>
                    <a:pt x="6556" y="58714"/>
                  </a:lnTo>
                  <a:lnTo>
                    <a:pt x="6767" y="58784"/>
                  </a:lnTo>
                  <a:lnTo>
                    <a:pt x="6979" y="58855"/>
                  </a:lnTo>
                  <a:lnTo>
                    <a:pt x="7472" y="58714"/>
                  </a:lnTo>
                  <a:lnTo>
                    <a:pt x="7965" y="58502"/>
                  </a:lnTo>
                  <a:lnTo>
                    <a:pt x="8459" y="58150"/>
                  </a:lnTo>
                  <a:lnTo>
                    <a:pt x="8882" y="57727"/>
                  </a:lnTo>
                  <a:lnTo>
                    <a:pt x="9234" y="57304"/>
                  </a:lnTo>
                  <a:lnTo>
                    <a:pt x="9164" y="57938"/>
                  </a:lnTo>
                  <a:lnTo>
                    <a:pt x="9023" y="58784"/>
                  </a:lnTo>
                  <a:lnTo>
                    <a:pt x="8811" y="59771"/>
                  </a:lnTo>
                  <a:lnTo>
                    <a:pt x="8670" y="60758"/>
                  </a:lnTo>
                  <a:lnTo>
                    <a:pt x="8670" y="61251"/>
                  </a:lnTo>
                  <a:lnTo>
                    <a:pt x="8741" y="61674"/>
                  </a:lnTo>
                  <a:lnTo>
                    <a:pt x="8811" y="62027"/>
                  </a:lnTo>
                  <a:lnTo>
                    <a:pt x="8952" y="62379"/>
                  </a:lnTo>
                  <a:lnTo>
                    <a:pt x="9234" y="62590"/>
                  </a:lnTo>
                  <a:lnTo>
                    <a:pt x="9586" y="62661"/>
                  </a:lnTo>
                  <a:lnTo>
                    <a:pt x="10009" y="62661"/>
                  </a:lnTo>
                  <a:lnTo>
                    <a:pt x="10573" y="62520"/>
                  </a:lnTo>
                  <a:lnTo>
                    <a:pt x="11067" y="62308"/>
                  </a:lnTo>
                  <a:lnTo>
                    <a:pt x="11489" y="61956"/>
                  </a:lnTo>
                  <a:lnTo>
                    <a:pt x="11771" y="61604"/>
                  </a:lnTo>
                  <a:lnTo>
                    <a:pt x="11912" y="61181"/>
                  </a:lnTo>
                  <a:lnTo>
                    <a:pt x="12053" y="60687"/>
                  </a:lnTo>
                  <a:lnTo>
                    <a:pt x="12053" y="60194"/>
                  </a:lnTo>
                  <a:lnTo>
                    <a:pt x="11983" y="59630"/>
                  </a:lnTo>
                  <a:lnTo>
                    <a:pt x="11842" y="59066"/>
                  </a:lnTo>
                  <a:lnTo>
                    <a:pt x="11560" y="57938"/>
                  </a:lnTo>
                  <a:lnTo>
                    <a:pt x="11208" y="56881"/>
                  </a:lnTo>
                  <a:lnTo>
                    <a:pt x="10855" y="55965"/>
                  </a:lnTo>
                  <a:lnTo>
                    <a:pt x="10785" y="55542"/>
                  </a:lnTo>
                  <a:lnTo>
                    <a:pt x="10714" y="55190"/>
                  </a:lnTo>
                  <a:lnTo>
                    <a:pt x="10714" y="55190"/>
                  </a:lnTo>
                  <a:lnTo>
                    <a:pt x="10996" y="55331"/>
                  </a:lnTo>
                  <a:lnTo>
                    <a:pt x="11349" y="55471"/>
                  </a:lnTo>
                  <a:lnTo>
                    <a:pt x="12335" y="55471"/>
                  </a:lnTo>
                  <a:lnTo>
                    <a:pt x="12617" y="55401"/>
                  </a:lnTo>
                  <a:lnTo>
                    <a:pt x="13252" y="55119"/>
                  </a:lnTo>
                  <a:lnTo>
                    <a:pt x="13815" y="54696"/>
                  </a:lnTo>
                  <a:lnTo>
                    <a:pt x="14309" y="54203"/>
                  </a:lnTo>
                  <a:lnTo>
                    <a:pt x="14732" y="53639"/>
                  </a:lnTo>
                  <a:lnTo>
                    <a:pt x="15084" y="53005"/>
                  </a:lnTo>
                  <a:lnTo>
                    <a:pt x="15296" y="53357"/>
                  </a:lnTo>
                  <a:lnTo>
                    <a:pt x="15437" y="53568"/>
                  </a:lnTo>
                  <a:lnTo>
                    <a:pt x="15648" y="53709"/>
                  </a:lnTo>
                  <a:lnTo>
                    <a:pt x="15789" y="53709"/>
                  </a:lnTo>
                  <a:lnTo>
                    <a:pt x="15930" y="53639"/>
                  </a:lnTo>
                  <a:lnTo>
                    <a:pt x="16000" y="53498"/>
                  </a:lnTo>
                  <a:lnTo>
                    <a:pt x="16071" y="53145"/>
                  </a:lnTo>
                  <a:lnTo>
                    <a:pt x="16141" y="52652"/>
                  </a:lnTo>
                  <a:lnTo>
                    <a:pt x="16071" y="52229"/>
                  </a:lnTo>
                  <a:lnTo>
                    <a:pt x="16000" y="52159"/>
                  </a:lnTo>
                  <a:lnTo>
                    <a:pt x="15859" y="52088"/>
                  </a:lnTo>
                  <a:lnTo>
                    <a:pt x="15718" y="52159"/>
                  </a:lnTo>
                  <a:lnTo>
                    <a:pt x="15578" y="52300"/>
                  </a:lnTo>
                  <a:lnTo>
                    <a:pt x="15507" y="52018"/>
                  </a:lnTo>
                  <a:lnTo>
                    <a:pt x="15366" y="51665"/>
                  </a:lnTo>
                  <a:lnTo>
                    <a:pt x="15789" y="51806"/>
                  </a:lnTo>
                  <a:lnTo>
                    <a:pt x="16635" y="51806"/>
                  </a:lnTo>
                  <a:lnTo>
                    <a:pt x="17058" y="51665"/>
                  </a:lnTo>
                  <a:lnTo>
                    <a:pt x="17481" y="51454"/>
                  </a:lnTo>
                  <a:lnTo>
                    <a:pt x="17763" y="51172"/>
                  </a:lnTo>
                  <a:lnTo>
                    <a:pt x="17833" y="51031"/>
                  </a:lnTo>
                  <a:lnTo>
                    <a:pt x="17903" y="50820"/>
                  </a:lnTo>
                  <a:lnTo>
                    <a:pt x="17903" y="50538"/>
                  </a:lnTo>
                  <a:lnTo>
                    <a:pt x="17903" y="50326"/>
                  </a:lnTo>
                  <a:lnTo>
                    <a:pt x="17833" y="50115"/>
                  </a:lnTo>
                  <a:lnTo>
                    <a:pt x="17692" y="49903"/>
                  </a:lnTo>
                  <a:lnTo>
                    <a:pt x="17551" y="49762"/>
                  </a:lnTo>
                  <a:lnTo>
                    <a:pt x="17340" y="49621"/>
                  </a:lnTo>
                  <a:lnTo>
                    <a:pt x="16776" y="49480"/>
                  </a:lnTo>
                  <a:lnTo>
                    <a:pt x="16212" y="49410"/>
                  </a:lnTo>
                  <a:lnTo>
                    <a:pt x="15155" y="49480"/>
                  </a:lnTo>
                  <a:lnTo>
                    <a:pt x="14661" y="49551"/>
                  </a:lnTo>
                  <a:lnTo>
                    <a:pt x="14520" y="49410"/>
                  </a:lnTo>
                  <a:lnTo>
                    <a:pt x="14450" y="49057"/>
                  </a:lnTo>
                  <a:lnTo>
                    <a:pt x="14238" y="48212"/>
                  </a:lnTo>
                  <a:lnTo>
                    <a:pt x="13956" y="46943"/>
                  </a:lnTo>
                  <a:lnTo>
                    <a:pt x="14450" y="47084"/>
                  </a:lnTo>
                  <a:lnTo>
                    <a:pt x="14873" y="47154"/>
                  </a:lnTo>
                  <a:lnTo>
                    <a:pt x="15225" y="47154"/>
                  </a:lnTo>
                  <a:lnTo>
                    <a:pt x="15578" y="47013"/>
                  </a:lnTo>
                  <a:lnTo>
                    <a:pt x="15789" y="46872"/>
                  </a:lnTo>
                  <a:lnTo>
                    <a:pt x="16000" y="46590"/>
                  </a:lnTo>
                  <a:lnTo>
                    <a:pt x="16141" y="46309"/>
                  </a:lnTo>
                  <a:lnTo>
                    <a:pt x="16212" y="46027"/>
                  </a:lnTo>
                  <a:lnTo>
                    <a:pt x="16212" y="45674"/>
                  </a:lnTo>
                  <a:lnTo>
                    <a:pt x="16141" y="45322"/>
                  </a:lnTo>
                  <a:lnTo>
                    <a:pt x="16071" y="44969"/>
                  </a:lnTo>
                  <a:lnTo>
                    <a:pt x="15859" y="44617"/>
                  </a:lnTo>
                  <a:lnTo>
                    <a:pt x="15648" y="44264"/>
                  </a:lnTo>
                  <a:lnTo>
                    <a:pt x="15366" y="43912"/>
                  </a:lnTo>
                  <a:lnTo>
                    <a:pt x="15084" y="43630"/>
                  </a:lnTo>
                  <a:lnTo>
                    <a:pt x="14661" y="43419"/>
                  </a:lnTo>
                  <a:lnTo>
                    <a:pt x="14238" y="43278"/>
                  </a:lnTo>
                  <a:lnTo>
                    <a:pt x="13886" y="43207"/>
                  </a:lnTo>
                  <a:lnTo>
                    <a:pt x="13111" y="43207"/>
                  </a:lnTo>
                  <a:lnTo>
                    <a:pt x="12829" y="43137"/>
                  </a:lnTo>
                  <a:lnTo>
                    <a:pt x="12476" y="43066"/>
                  </a:lnTo>
                  <a:lnTo>
                    <a:pt x="12194" y="42855"/>
                  </a:lnTo>
                  <a:lnTo>
                    <a:pt x="11912" y="42502"/>
                  </a:lnTo>
                  <a:lnTo>
                    <a:pt x="11701" y="42150"/>
                  </a:lnTo>
                  <a:lnTo>
                    <a:pt x="11630" y="41727"/>
                  </a:lnTo>
                  <a:lnTo>
                    <a:pt x="11560" y="41375"/>
                  </a:lnTo>
                  <a:lnTo>
                    <a:pt x="11630" y="40952"/>
                  </a:lnTo>
                  <a:lnTo>
                    <a:pt x="11842" y="40176"/>
                  </a:lnTo>
                  <a:lnTo>
                    <a:pt x="12124" y="39331"/>
                  </a:lnTo>
                  <a:lnTo>
                    <a:pt x="12829" y="37146"/>
                  </a:lnTo>
                  <a:lnTo>
                    <a:pt x="13674" y="35031"/>
                  </a:lnTo>
                  <a:lnTo>
                    <a:pt x="14591" y="32987"/>
                  </a:lnTo>
                  <a:lnTo>
                    <a:pt x="15648" y="30943"/>
                  </a:lnTo>
                  <a:lnTo>
                    <a:pt x="16705" y="28899"/>
                  </a:lnTo>
                  <a:lnTo>
                    <a:pt x="17763" y="26925"/>
                  </a:lnTo>
                  <a:lnTo>
                    <a:pt x="20018" y="22908"/>
                  </a:lnTo>
                  <a:lnTo>
                    <a:pt x="19877" y="23542"/>
                  </a:lnTo>
                  <a:lnTo>
                    <a:pt x="19807" y="24247"/>
                  </a:lnTo>
                  <a:lnTo>
                    <a:pt x="19736" y="25657"/>
                  </a:lnTo>
                  <a:lnTo>
                    <a:pt x="19736" y="26361"/>
                  </a:lnTo>
                  <a:lnTo>
                    <a:pt x="19595" y="26996"/>
                  </a:lnTo>
                  <a:lnTo>
                    <a:pt x="19525" y="27560"/>
                  </a:lnTo>
                  <a:lnTo>
                    <a:pt x="19313" y="28053"/>
                  </a:lnTo>
                  <a:lnTo>
                    <a:pt x="19031" y="28405"/>
                  </a:lnTo>
                  <a:lnTo>
                    <a:pt x="18608" y="28828"/>
                  </a:lnTo>
                  <a:lnTo>
                    <a:pt x="18256" y="29181"/>
                  </a:lnTo>
                  <a:lnTo>
                    <a:pt x="17833" y="29533"/>
                  </a:lnTo>
                  <a:lnTo>
                    <a:pt x="17481" y="29956"/>
                  </a:lnTo>
                  <a:lnTo>
                    <a:pt x="17410" y="30238"/>
                  </a:lnTo>
                  <a:lnTo>
                    <a:pt x="17340" y="30450"/>
                  </a:lnTo>
                  <a:lnTo>
                    <a:pt x="17340" y="30731"/>
                  </a:lnTo>
                  <a:lnTo>
                    <a:pt x="17340" y="31013"/>
                  </a:lnTo>
                  <a:lnTo>
                    <a:pt x="17481" y="31295"/>
                  </a:lnTo>
                  <a:lnTo>
                    <a:pt x="17622" y="31577"/>
                  </a:lnTo>
                  <a:lnTo>
                    <a:pt x="17833" y="31789"/>
                  </a:lnTo>
                  <a:lnTo>
                    <a:pt x="17974" y="32000"/>
                  </a:lnTo>
                  <a:lnTo>
                    <a:pt x="18185" y="32071"/>
                  </a:lnTo>
                  <a:lnTo>
                    <a:pt x="18397" y="32141"/>
                  </a:lnTo>
                  <a:lnTo>
                    <a:pt x="18608" y="32141"/>
                  </a:lnTo>
                  <a:lnTo>
                    <a:pt x="18749" y="32071"/>
                  </a:lnTo>
                  <a:lnTo>
                    <a:pt x="19172" y="31859"/>
                  </a:lnTo>
                  <a:lnTo>
                    <a:pt x="19525" y="31577"/>
                  </a:lnTo>
                  <a:lnTo>
                    <a:pt x="19807" y="31225"/>
                  </a:lnTo>
                  <a:lnTo>
                    <a:pt x="20370" y="30450"/>
                  </a:lnTo>
                  <a:lnTo>
                    <a:pt x="21146" y="32564"/>
                  </a:lnTo>
                  <a:lnTo>
                    <a:pt x="20511" y="32705"/>
                  </a:lnTo>
                  <a:lnTo>
                    <a:pt x="20088" y="32916"/>
                  </a:lnTo>
                  <a:lnTo>
                    <a:pt x="19666" y="33198"/>
                  </a:lnTo>
                  <a:lnTo>
                    <a:pt x="19384" y="33551"/>
                  </a:lnTo>
                  <a:lnTo>
                    <a:pt x="19172" y="33903"/>
                  </a:lnTo>
                  <a:lnTo>
                    <a:pt x="19031" y="34256"/>
                  </a:lnTo>
                  <a:lnTo>
                    <a:pt x="19031" y="34608"/>
                  </a:lnTo>
                  <a:lnTo>
                    <a:pt x="19102" y="34961"/>
                  </a:lnTo>
                  <a:lnTo>
                    <a:pt x="19172" y="35242"/>
                  </a:lnTo>
                  <a:lnTo>
                    <a:pt x="19384" y="35454"/>
                  </a:lnTo>
                  <a:lnTo>
                    <a:pt x="19595" y="35665"/>
                  </a:lnTo>
                  <a:lnTo>
                    <a:pt x="19948" y="35806"/>
                  </a:lnTo>
                  <a:lnTo>
                    <a:pt x="20300" y="35806"/>
                  </a:lnTo>
                  <a:lnTo>
                    <a:pt x="20723" y="35736"/>
                  </a:lnTo>
                  <a:lnTo>
                    <a:pt x="21216" y="35595"/>
                  </a:lnTo>
                  <a:lnTo>
                    <a:pt x="21780" y="35242"/>
                  </a:lnTo>
                  <a:lnTo>
                    <a:pt x="21780" y="35736"/>
                  </a:lnTo>
                  <a:lnTo>
                    <a:pt x="21780" y="36159"/>
                  </a:lnTo>
                  <a:lnTo>
                    <a:pt x="21639" y="36441"/>
                  </a:lnTo>
                  <a:lnTo>
                    <a:pt x="21498" y="36723"/>
                  </a:lnTo>
                  <a:lnTo>
                    <a:pt x="21287" y="36934"/>
                  </a:lnTo>
                  <a:lnTo>
                    <a:pt x="21075" y="37075"/>
                  </a:lnTo>
                  <a:lnTo>
                    <a:pt x="20511" y="37427"/>
                  </a:lnTo>
                  <a:lnTo>
                    <a:pt x="19877" y="37709"/>
                  </a:lnTo>
                  <a:lnTo>
                    <a:pt x="19595" y="37850"/>
                  </a:lnTo>
                  <a:lnTo>
                    <a:pt x="19384" y="38062"/>
                  </a:lnTo>
                  <a:lnTo>
                    <a:pt x="19172" y="38344"/>
                  </a:lnTo>
                  <a:lnTo>
                    <a:pt x="18961" y="38626"/>
                  </a:lnTo>
                  <a:lnTo>
                    <a:pt x="18890" y="39049"/>
                  </a:lnTo>
                  <a:lnTo>
                    <a:pt x="18820" y="39542"/>
                  </a:lnTo>
                  <a:lnTo>
                    <a:pt x="18820" y="40106"/>
                  </a:lnTo>
                  <a:lnTo>
                    <a:pt x="18890" y="40388"/>
                  </a:lnTo>
                  <a:lnTo>
                    <a:pt x="19031" y="40599"/>
                  </a:lnTo>
                  <a:lnTo>
                    <a:pt x="19172" y="40740"/>
                  </a:lnTo>
                  <a:lnTo>
                    <a:pt x="19313" y="40881"/>
                  </a:lnTo>
                  <a:lnTo>
                    <a:pt x="19666" y="41022"/>
                  </a:lnTo>
                  <a:lnTo>
                    <a:pt x="20088" y="41022"/>
                  </a:lnTo>
                  <a:lnTo>
                    <a:pt x="20511" y="40881"/>
                  </a:lnTo>
                  <a:lnTo>
                    <a:pt x="20934" y="40599"/>
                  </a:lnTo>
                  <a:lnTo>
                    <a:pt x="21357" y="40176"/>
                  </a:lnTo>
                  <a:lnTo>
                    <a:pt x="21428" y="40599"/>
                  </a:lnTo>
                  <a:lnTo>
                    <a:pt x="21569" y="41022"/>
                  </a:lnTo>
                  <a:lnTo>
                    <a:pt x="21710" y="41375"/>
                  </a:lnTo>
                  <a:lnTo>
                    <a:pt x="21851" y="41657"/>
                  </a:lnTo>
                  <a:lnTo>
                    <a:pt x="22062" y="41938"/>
                  </a:lnTo>
                  <a:lnTo>
                    <a:pt x="22344" y="42220"/>
                  </a:lnTo>
                  <a:lnTo>
                    <a:pt x="22626" y="42361"/>
                  </a:lnTo>
                  <a:lnTo>
                    <a:pt x="22908" y="42502"/>
                  </a:lnTo>
                  <a:lnTo>
                    <a:pt x="23190" y="42573"/>
                  </a:lnTo>
                  <a:lnTo>
                    <a:pt x="23472" y="42643"/>
                  </a:lnTo>
                  <a:lnTo>
                    <a:pt x="23754" y="42573"/>
                  </a:lnTo>
                  <a:lnTo>
                    <a:pt x="24036" y="42432"/>
                  </a:lnTo>
                  <a:lnTo>
                    <a:pt x="24317" y="42220"/>
                  </a:lnTo>
                  <a:lnTo>
                    <a:pt x="24529" y="41938"/>
                  </a:lnTo>
                  <a:lnTo>
                    <a:pt x="24811" y="41586"/>
                  </a:lnTo>
                  <a:lnTo>
                    <a:pt x="25022" y="41163"/>
                  </a:lnTo>
                  <a:lnTo>
                    <a:pt x="25163" y="40670"/>
                  </a:lnTo>
                  <a:lnTo>
                    <a:pt x="25234" y="40317"/>
                  </a:lnTo>
                  <a:lnTo>
                    <a:pt x="25163" y="39894"/>
                  </a:lnTo>
                  <a:lnTo>
                    <a:pt x="25093" y="39542"/>
                  </a:lnTo>
                  <a:lnTo>
                    <a:pt x="25022" y="39190"/>
                  </a:lnTo>
                  <a:lnTo>
                    <a:pt x="24811" y="38837"/>
                  </a:lnTo>
                  <a:lnTo>
                    <a:pt x="24388" y="38203"/>
                  </a:lnTo>
                  <a:lnTo>
                    <a:pt x="23542" y="37005"/>
                  </a:lnTo>
                  <a:lnTo>
                    <a:pt x="23190" y="36370"/>
                  </a:lnTo>
                  <a:lnTo>
                    <a:pt x="23049" y="36088"/>
                  </a:lnTo>
                  <a:lnTo>
                    <a:pt x="22978" y="35736"/>
                  </a:lnTo>
                  <a:lnTo>
                    <a:pt x="23260" y="35947"/>
                  </a:lnTo>
                  <a:lnTo>
                    <a:pt x="23542" y="36159"/>
                  </a:lnTo>
                  <a:lnTo>
                    <a:pt x="23824" y="36300"/>
                  </a:lnTo>
                  <a:lnTo>
                    <a:pt x="24177" y="36370"/>
                  </a:lnTo>
                  <a:lnTo>
                    <a:pt x="24811" y="36441"/>
                  </a:lnTo>
                  <a:lnTo>
                    <a:pt x="25093" y="36370"/>
                  </a:lnTo>
                  <a:lnTo>
                    <a:pt x="25375" y="36300"/>
                  </a:lnTo>
                  <a:lnTo>
                    <a:pt x="25586" y="36229"/>
                  </a:lnTo>
                  <a:lnTo>
                    <a:pt x="25798" y="36088"/>
                  </a:lnTo>
                  <a:lnTo>
                    <a:pt x="25939" y="35877"/>
                  </a:lnTo>
                  <a:lnTo>
                    <a:pt x="26080" y="35665"/>
                  </a:lnTo>
                  <a:lnTo>
                    <a:pt x="26080" y="35383"/>
                  </a:lnTo>
                  <a:lnTo>
                    <a:pt x="26080" y="35101"/>
                  </a:lnTo>
                  <a:lnTo>
                    <a:pt x="26009" y="34749"/>
                  </a:lnTo>
                  <a:lnTo>
                    <a:pt x="25798" y="34326"/>
                  </a:lnTo>
                  <a:lnTo>
                    <a:pt x="25586" y="34044"/>
                  </a:lnTo>
                  <a:lnTo>
                    <a:pt x="25375" y="33762"/>
                  </a:lnTo>
                  <a:lnTo>
                    <a:pt x="25163" y="33551"/>
                  </a:lnTo>
                  <a:lnTo>
                    <a:pt x="24881" y="33410"/>
                  </a:lnTo>
                  <a:lnTo>
                    <a:pt x="24388" y="33198"/>
                  </a:lnTo>
                  <a:lnTo>
                    <a:pt x="23824" y="33057"/>
                  </a:lnTo>
                  <a:lnTo>
                    <a:pt x="23260" y="32916"/>
                  </a:lnTo>
                  <a:lnTo>
                    <a:pt x="22767" y="32705"/>
                  </a:lnTo>
                  <a:lnTo>
                    <a:pt x="22555" y="32564"/>
                  </a:lnTo>
                  <a:lnTo>
                    <a:pt x="22344" y="32353"/>
                  </a:lnTo>
                  <a:lnTo>
                    <a:pt x="22133" y="32141"/>
                  </a:lnTo>
                  <a:lnTo>
                    <a:pt x="21992" y="31789"/>
                  </a:lnTo>
                  <a:lnTo>
                    <a:pt x="22273" y="32000"/>
                  </a:lnTo>
                  <a:lnTo>
                    <a:pt x="22626" y="32141"/>
                  </a:lnTo>
                  <a:lnTo>
                    <a:pt x="22908" y="32212"/>
                  </a:lnTo>
                  <a:lnTo>
                    <a:pt x="23190" y="32282"/>
                  </a:lnTo>
                  <a:lnTo>
                    <a:pt x="23472" y="32212"/>
                  </a:lnTo>
                  <a:lnTo>
                    <a:pt x="23754" y="32141"/>
                  </a:lnTo>
                  <a:lnTo>
                    <a:pt x="24036" y="32071"/>
                  </a:lnTo>
                  <a:lnTo>
                    <a:pt x="24247" y="31859"/>
                  </a:lnTo>
                  <a:lnTo>
                    <a:pt x="24458" y="31718"/>
                  </a:lnTo>
                  <a:lnTo>
                    <a:pt x="24599" y="31507"/>
                  </a:lnTo>
                  <a:lnTo>
                    <a:pt x="24740" y="31225"/>
                  </a:lnTo>
                  <a:lnTo>
                    <a:pt x="24881" y="30943"/>
                  </a:lnTo>
                  <a:lnTo>
                    <a:pt x="24881" y="30661"/>
                  </a:lnTo>
                  <a:lnTo>
                    <a:pt x="24881" y="30309"/>
                  </a:lnTo>
                  <a:lnTo>
                    <a:pt x="24881" y="30027"/>
                  </a:lnTo>
                  <a:lnTo>
                    <a:pt x="24811" y="29674"/>
                  </a:lnTo>
                  <a:lnTo>
                    <a:pt x="24529" y="29110"/>
                  </a:lnTo>
                  <a:lnTo>
                    <a:pt x="24106" y="28687"/>
                  </a:lnTo>
                  <a:lnTo>
                    <a:pt x="23542" y="28265"/>
                  </a:lnTo>
                  <a:lnTo>
                    <a:pt x="22978" y="27912"/>
                  </a:lnTo>
                  <a:lnTo>
                    <a:pt x="22344" y="27630"/>
                  </a:lnTo>
                  <a:lnTo>
                    <a:pt x="21710" y="27489"/>
                  </a:lnTo>
                  <a:lnTo>
                    <a:pt x="21075" y="27419"/>
                  </a:lnTo>
                  <a:lnTo>
                    <a:pt x="20511" y="27489"/>
                  </a:lnTo>
                  <a:lnTo>
                    <a:pt x="20229" y="25727"/>
                  </a:lnTo>
                  <a:lnTo>
                    <a:pt x="20229" y="24881"/>
                  </a:lnTo>
                  <a:lnTo>
                    <a:pt x="20229" y="24035"/>
                  </a:lnTo>
                  <a:lnTo>
                    <a:pt x="20300" y="23260"/>
                  </a:lnTo>
                  <a:lnTo>
                    <a:pt x="20441" y="22485"/>
                  </a:lnTo>
                  <a:lnTo>
                    <a:pt x="20723" y="21709"/>
                  </a:lnTo>
                  <a:lnTo>
                    <a:pt x="21075" y="20934"/>
                  </a:lnTo>
                  <a:lnTo>
                    <a:pt x="21992" y="19172"/>
                  </a:lnTo>
                  <a:lnTo>
                    <a:pt x="22908" y="17410"/>
                  </a:lnTo>
                  <a:lnTo>
                    <a:pt x="23683" y="15648"/>
                  </a:lnTo>
                  <a:lnTo>
                    <a:pt x="24458" y="13815"/>
                  </a:lnTo>
                  <a:lnTo>
                    <a:pt x="25022" y="12124"/>
                  </a:lnTo>
                  <a:lnTo>
                    <a:pt x="25516" y="10432"/>
                  </a:lnTo>
                  <a:lnTo>
                    <a:pt x="25868" y="8670"/>
                  </a:lnTo>
                  <a:lnTo>
                    <a:pt x="26009" y="7824"/>
                  </a:lnTo>
                  <a:lnTo>
                    <a:pt x="26080" y="6908"/>
                  </a:lnTo>
                  <a:lnTo>
                    <a:pt x="26009" y="5498"/>
                  </a:lnTo>
                  <a:lnTo>
                    <a:pt x="25868" y="4300"/>
                  </a:lnTo>
                  <a:lnTo>
                    <a:pt x="25727" y="3031"/>
                  </a:lnTo>
                  <a:lnTo>
                    <a:pt x="25516" y="1762"/>
                  </a:lnTo>
                  <a:lnTo>
                    <a:pt x="25234" y="776"/>
                  </a:lnTo>
                  <a:lnTo>
                    <a:pt x="25022" y="423"/>
                  </a:lnTo>
                  <a:lnTo>
                    <a:pt x="24881" y="141"/>
                  </a:lnTo>
                  <a:lnTo>
                    <a:pt x="24670" y="0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367" name="Google Shape;367;p7"/>
            <p:cNvGrpSpPr/>
            <p:nvPr/>
          </p:nvGrpSpPr>
          <p:grpSpPr>
            <a:xfrm>
              <a:off x="1583150" y="1350000"/>
              <a:ext cx="216775" cy="269625"/>
              <a:chOff x="3876925" y="1350000"/>
              <a:chExt cx="216775" cy="269625"/>
            </a:xfrm>
          </p:grpSpPr>
          <p:sp>
            <p:nvSpPr>
              <p:cNvPr id="368" name="Google Shape;368;p7"/>
              <p:cNvSpPr/>
              <p:nvPr/>
            </p:nvSpPr>
            <p:spPr>
              <a:xfrm>
                <a:off x="3876925" y="1350000"/>
                <a:ext cx="216775" cy="269625"/>
              </a:xfrm>
              <a:custGeom>
                <a:rect b="b" l="l" r="r" t="t"/>
                <a:pathLst>
                  <a:path extrusionOk="0" h="10785" w="8671">
                    <a:moveTo>
                      <a:pt x="6908" y="1622"/>
                    </a:moveTo>
                    <a:lnTo>
                      <a:pt x="7120" y="1763"/>
                    </a:lnTo>
                    <a:lnTo>
                      <a:pt x="7190" y="1904"/>
                    </a:lnTo>
                    <a:lnTo>
                      <a:pt x="7190" y="2045"/>
                    </a:lnTo>
                    <a:lnTo>
                      <a:pt x="7120" y="2256"/>
                    </a:lnTo>
                    <a:lnTo>
                      <a:pt x="6908" y="2679"/>
                    </a:lnTo>
                    <a:lnTo>
                      <a:pt x="6556" y="3172"/>
                    </a:lnTo>
                    <a:lnTo>
                      <a:pt x="5781" y="4089"/>
                    </a:lnTo>
                    <a:lnTo>
                      <a:pt x="5287" y="4512"/>
                    </a:lnTo>
                    <a:lnTo>
                      <a:pt x="5287" y="4018"/>
                    </a:lnTo>
                    <a:lnTo>
                      <a:pt x="5358" y="3525"/>
                    </a:lnTo>
                    <a:lnTo>
                      <a:pt x="5499" y="3031"/>
                    </a:lnTo>
                    <a:lnTo>
                      <a:pt x="5710" y="2538"/>
                    </a:lnTo>
                    <a:lnTo>
                      <a:pt x="5922" y="2327"/>
                    </a:lnTo>
                    <a:lnTo>
                      <a:pt x="6274" y="1974"/>
                    </a:lnTo>
                    <a:lnTo>
                      <a:pt x="6626" y="1692"/>
                    </a:lnTo>
                    <a:lnTo>
                      <a:pt x="6767" y="1622"/>
                    </a:lnTo>
                    <a:close/>
                    <a:moveTo>
                      <a:pt x="3596" y="2186"/>
                    </a:moveTo>
                    <a:lnTo>
                      <a:pt x="3666" y="2256"/>
                    </a:lnTo>
                    <a:lnTo>
                      <a:pt x="3807" y="2538"/>
                    </a:lnTo>
                    <a:lnTo>
                      <a:pt x="3877" y="2890"/>
                    </a:lnTo>
                    <a:lnTo>
                      <a:pt x="3948" y="3313"/>
                    </a:lnTo>
                    <a:lnTo>
                      <a:pt x="4018" y="4230"/>
                    </a:lnTo>
                    <a:lnTo>
                      <a:pt x="4018" y="4794"/>
                    </a:lnTo>
                    <a:lnTo>
                      <a:pt x="3737" y="4441"/>
                    </a:lnTo>
                    <a:lnTo>
                      <a:pt x="3525" y="4018"/>
                    </a:lnTo>
                    <a:lnTo>
                      <a:pt x="3314" y="3595"/>
                    </a:lnTo>
                    <a:lnTo>
                      <a:pt x="3102" y="3172"/>
                    </a:lnTo>
                    <a:lnTo>
                      <a:pt x="3102" y="2750"/>
                    </a:lnTo>
                    <a:lnTo>
                      <a:pt x="3102" y="2538"/>
                    </a:lnTo>
                    <a:lnTo>
                      <a:pt x="3173" y="2397"/>
                    </a:lnTo>
                    <a:lnTo>
                      <a:pt x="3314" y="2256"/>
                    </a:lnTo>
                    <a:lnTo>
                      <a:pt x="3455" y="2186"/>
                    </a:lnTo>
                    <a:close/>
                    <a:moveTo>
                      <a:pt x="1199" y="4512"/>
                    </a:moveTo>
                    <a:lnTo>
                      <a:pt x="1622" y="4653"/>
                    </a:lnTo>
                    <a:lnTo>
                      <a:pt x="2115" y="4794"/>
                    </a:lnTo>
                    <a:lnTo>
                      <a:pt x="2538" y="5076"/>
                    </a:lnTo>
                    <a:lnTo>
                      <a:pt x="3173" y="5428"/>
                    </a:lnTo>
                    <a:lnTo>
                      <a:pt x="2679" y="5639"/>
                    </a:lnTo>
                    <a:lnTo>
                      <a:pt x="2186" y="5710"/>
                    </a:lnTo>
                    <a:lnTo>
                      <a:pt x="1904" y="5639"/>
                    </a:lnTo>
                    <a:lnTo>
                      <a:pt x="1622" y="5569"/>
                    </a:lnTo>
                    <a:lnTo>
                      <a:pt x="1411" y="5428"/>
                    </a:lnTo>
                    <a:lnTo>
                      <a:pt x="1199" y="5216"/>
                    </a:lnTo>
                    <a:lnTo>
                      <a:pt x="917" y="4794"/>
                    </a:lnTo>
                    <a:lnTo>
                      <a:pt x="917" y="4653"/>
                    </a:lnTo>
                    <a:lnTo>
                      <a:pt x="988" y="4582"/>
                    </a:lnTo>
                    <a:lnTo>
                      <a:pt x="1058" y="4512"/>
                    </a:lnTo>
                    <a:close/>
                    <a:moveTo>
                      <a:pt x="3666" y="6485"/>
                    </a:moveTo>
                    <a:lnTo>
                      <a:pt x="3807" y="7120"/>
                    </a:lnTo>
                    <a:lnTo>
                      <a:pt x="3807" y="7754"/>
                    </a:lnTo>
                    <a:lnTo>
                      <a:pt x="3807" y="8388"/>
                    </a:lnTo>
                    <a:lnTo>
                      <a:pt x="3666" y="9093"/>
                    </a:lnTo>
                    <a:lnTo>
                      <a:pt x="3525" y="9305"/>
                    </a:lnTo>
                    <a:lnTo>
                      <a:pt x="3314" y="9516"/>
                    </a:lnTo>
                    <a:lnTo>
                      <a:pt x="2961" y="9516"/>
                    </a:lnTo>
                    <a:lnTo>
                      <a:pt x="2820" y="9375"/>
                    </a:lnTo>
                    <a:lnTo>
                      <a:pt x="2750" y="9234"/>
                    </a:lnTo>
                    <a:lnTo>
                      <a:pt x="2538" y="8670"/>
                    </a:lnTo>
                    <a:lnTo>
                      <a:pt x="2538" y="8036"/>
                    </a:lnTo>
                    <a:lnTo>
                      <a:pt x="2609" y="7754"/>
                    </a:lnTo>
                    <a:lnTo>
                      <a:pt x="2679" y="7401"/>
                    </a:lnTo>
                    <a:lnTo>
                      <a:pt x="2891" y="7120"/>
                    </a:lnTo>
                    <a:lnTo>
                      <a:pt x="3102" y="6838"/>
                    </a:lnTo>
                    <a:lnTo>
                      <a:pt x="3384" y="6626"/>
                    </a:lnTo>
                    <a:lnTo>
                      <a:pt x="3666" y="6485"/>
                    </a:lnTo>
                    <a:close/>
                    <a:moveTo>
                      <a:pt x="7261" y="1"/>
                    </a:moveTo>
                    <a:lnTo>
                      <a:pt x="6767" y="71"/>
                    </a:lnTo>
                    <a:lnTo>
                      <a:pt x="6274" y="283"/>
                    </a:lnTo>
                    <a:lnTo>
                      <a:pt x="5781" y="565"/>
                    </a:lnTo>
                    <a:lnTo>
                      <a:pt x="5358" y="917"/>
                    </a:lnTo>
                    <a:lnTo>
                      <a:pt x="5005" y="1269"/>
                    </a:lnTo>
                    <a:lnTo>
                      <a:pt x="4723" y="1692"/>
                    </a:lnTo>
                    <a:lnTo>
                      <a:pt x="4582" y="1340"/>
                    </a:lnTo>
                    <a:lnTo>
                      <a:pt x="4441" y="1128"/>
                    </a:lnTo>
                    <a:lnTo>
                      <a:pt x="4230" y="917"/>
                    </a:lnTo>
                    <a:lnTo>
                      <a:pt x="4018" y="846"/>
                    </a:lnTo>
                    <a:lnTo>
                      <a:pt x="3525" y="846"/>
                    </a:lnTo>
                    <a:lnTo>
                      <a:pt x="3314" y="987"/>
                    </a:lnTo>
                    <a:lnTo>
                      <a:pt x="3102" y="1128"/>
                    </a:lnTo>
                    <a:lnTo>
                      <a:pt x="2679" y="1551"/>
                    </a:lnTo>
                    <a:lnTo>
                      <a:pt x="2327" y="2045"/>
                    </a:lnTo>
                    <a:lnTo>
                      <a:pt x="2115" y="2609"/>
                    </a:lnTo>
                    <a:lnTo>
                      <a:pt x="2045" y="2890"/>
                    </a:lnTo>
                    <a:lnTo>
                      <a:pt x="2045" y="3172"/>
                    </a:lnTo>
                    <a:lnTo>
                      <a:pt x="1199" y="3172"/>
                    </a:lnTo>
                    <a:lnTo>
                      <a:pt x="847" y="3313"/>
                    </a:lnTo>
                    <a:lnTo>
                      <a:pt x="565" y="3454"/>
                    </a:lnTo>
                    <a:lnTo>
                      <a:pt x="353" y="3736"/>
                    </a:lnTo>
                    <a:lnTo>
                      <a:pt x="142" y="4018"/>
                    </a:lnTo>
                    <a:lnTo>
                      <a:pt x="71" y="4371"/>
                    </a:lnTo>
                    <a:lnTo>
                      <a:pt x="1" y="4653"/>
                    </a:lnTo>
                    <a:lnTo>
                      <a:pt x="71" y="5005"/>
                    </a:lnTo>
                    <a:lnTo>
                      <a:pt x="142" y="5357"/>
                    </a:lnTo>
                    <a:lnTo>
                      <a:pt x="283" y="5710"/>
                    </a:lnTo>
                    <a:lnTo>
                      <a:pt x="494" y="6062"/>
                    </a:lnTo>
                    <a:lnTo>
                      <a:pt x="776" y="6274"/>
                    </a:lnTo>
                    <a:lnTo>
                      <a:pt x="1129" y="6556"/>
                    </a:lnTo>
                    <a:lnTo>
                      <a:pt x="1481" y="6697"/>
                    </a:lnTo>
                    <a:lnTo>
                      <a:pt x="1974" y="6767"/>
                    </a:lnTo>
                    <a:lnTo>
                      <a:pt x="1552" y="7542"/>
                    </a:lnTo>
                    <a:lnTo>
                      <a:pt x="1481" y="8036"/>
                    </a:lnTo>
                    <a:lnTo>
                      <a:pt x="1411" y="8459"/>
                    </a:lnTo>
                    <a:lnTo>
                      <a:pt x="1340" y="8882"/>
                    </a:lnTo>
                    <a:lnTo>
                      <a:pt x="1411" y="9375"/>
                    </a:lnTo>
                    <a:lnTo>
                      <a:pt x="1552" y="9798"/>
                    </a:lnTo>
                    <a:lnTo>
                      <a:pt x="1763" y="10150"/>
                    </a:lnTo>
                    <a:lnTo>
                      <a:pt x="2045" y="10432"/>
                    </a:lnTo>
                    <a:lnTo>
                      <a:pt x="2327" y="10644"/>
                    </a:lnTo>
                    <a:lnTo>
                      <a:pt x="2609" y="10714"/>
                    </a:lnTo>
                    <a:lnTo>
                      <a:pt x="2891" y="10785"/>
                    </a:lnTo>
                    <a:lnTo>
                      <a:pt x="3173" y="10714"/>
                    </a:lnTo>
                    <a:lnTo>
                      <a:pt x="3455" y="10644"/>
                    </a:lnTo>
                    <a:lnTo>
                      <a:pt x="3666" y="10432"/>
                    </a:lnTo>
                    <a:lnTo>
                      <a:pt x="3877" y="10221"/>
                    </a:lnTo>
                    <a:lnTo>
                      <a:pt x="4300" y="9727"/>
                    </a:lnTo>
                    <a:lnTo>
                      <a:pt x="4582" y="9164"/>
                    </a:lnTo>
                    <a:lnTo>
                      <a:pt x="4794" y="8529"/>
                    </a:lnTo>
                    <a:lnTo>
                      <a:pt x="4794" y="7965"/>
                    </a:lnTo>
                    <a:lnTo>
                      <a:pt x="5287" y="8318"/>
                    </a:lnTo>
                    <a:lnTo>
                      <a:pt x="5710" y="8529"/>
                    </a:lnTo>
                    <a:lnTo>
                      <a:pt x="6203" y="8670"/>
                    </a:lnTo>
                    <a:lnTo>
                      <a:pt x="6626" y="8600"/>
                    </a:lnTo>
                    <a:lnTo>
                      <a:pt x="7049" y="8529"/>
                    </a:lnTo>
                    <a:lnTo>
                      <a:pt x="7472" y="8318"/>
                    </a:lnTo>
                    <a:lnTo>
                      <a:pt x="7754" y="8036"/>
                    </a:lnTo>
                    <a:lnTo>
                      <a:pt x="8036" y="7683"/>
                    </a:lnTo>
                    <a:lnTo>
                      <a:pt x="8247" y="7331"/>
                    </a:lnTo>
                    <a:lnTo>
                      <a:pt x="8388" y="6979"/>
                    </a:lnTo>
                    <a:lnTo>
                      <a:pt x="8459" y="6556"/>
                    </a:lnTo>
                    <a:lnTo>
                      <a:pt x="8388" y="6133"/>
                    </a:lnTo>
                    <a:lnTo>
                      <a:pt x="8247" y="5780"/>
                    </a:lnTo>
                    <a:lnTo>
                      <a:pt x="8036" y="5428"/>
                    </a:lnTo>
                    <a:lnTo>
                      <a:pt x="7684" y="5146"/>
                    </a:lnTo>
                    <a:lnTo>
                      <a:pt x="7190" y="4935"/>
                    </a:lnTo>
                    <a:lnTo>
                      <a:pt x="7472" y="4512"/>
                    </a:lnTo>
                    <a:lnTo>
                      <a:pt x="7825" y="3948"/>
                    </a:lnTo>
                    <a:lnTo>
                      <a:pt x="8177" y="3384"/>
                    </a:lnTo>
                    <a:lnTo>
                      <a:pt x="8459" y="2750"/>
                    </a:lnTo>
                    <a:lnTo>
                      <a:pt x="8670" y="2115"/>
                    </a:lnTo>
                    <a:lnTo>
                      <a:pt x="8670" y="1481"/>
                    </a:lnTo>
                    <a:lnTo>
                      <a:pt x="8600" y="1199"/>
                    </a:lnTo>
                    <a:lnTo>
                      <a:pt x="8529" y="917"/>
                    </a:lnTo>
                    <a:lnTo>
                      <a:pt x="8388" y="635"/>
                    </a:lnTo>
                    <a:lnTo>
                      <a:pt x="8177" y="424"/>
                    </a:lnTo>
                    <a:lnTo>
                      <a:pt x="7966" y="283"/>
                    </a:lnTo>
                    <a:lnTo>
                      <a:pt x="7754" y="142"/>
                    </a:lnTo>
                    <a:lnTo>
                      <a:pt x="7472" y="71"/>
                    </a:lnTo>
                    <a:lnTo>
                      <a:pt x="7261" y="1"/>
                    </a:lnTo>
                    <a:close/>
                  </a:path>
                </a:pathLst>
              </a:custGeom>
              <a:solidFill>
                <a:srgbClr val="F7CA0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69" name="Google Shape;369;p7"/>
              <p:cNvSpPr/>
              <p:nvPr/>
            </p:nvSpPr>
            <p:spPr>
              <a:xfrm>
                <a:off x="3876925" y="1350000"/>
                <a:ext cx="216775" cy="269625"/>
              </a:xfrm>
              <a:custGeom>
                <a:rect b="b" l="l" r="r" t="t"/>
                <a:pathLst>
                  <a:path extrusionOk="0" fill="none" h="10785" w="8671">
                    <a:moveTo>
                      <a:pt x="1763" y="10150"/>
                    </a:moveTo>
                    <a:lnTo>
                      <a:pt x="1763" y="10150"/>
                    </a:lnTo>
                    <a:lnTo>
                      <a:pt x="2045" y="10432"/>
                    </a:lnTo>
                    <a:lnTo>
                      <a:pt x="2327" y="10644"/>
                    </a:lnTo>
                    <a:lnTo>
                      <a:pt x="2609" y="10714"/>
                    </a:lnTo>
                    <a:lnTo>
                      <a:pt x="2891" y="10785"/>
                    </a:lnTo>
                    <a:lnTo>
                      <a:pt x="3173" y="10714"/>
                    </a:lnTo>
                    <a:lnTo>
                      <a:pt x="3455" y="10644"/>
                    </a:lnTo>
                    <a:lnTo>
                      <a:pt x="3666" y="10432"/>
                    </a:lnTo>
                    <a:lnTo>
                      <a:pt x="3877" y="10221"/>
                    </a:lnTo>
                    <a:lnTo>
                      <a:pt x="4300" y="9727"/>
                    </a:lnTo>
                    <a:lnTo>
                      <a:pt x="4582" y="9164"/>
                    </a:lnTo>
                    <a:lnTo>
                      <a:pt x="4794" y="8529"/>
                    </a:lnTo>
                    <a:lnTo>
                      <a:pt x="4794" y="7965"/>
                    </a:lnTo>
                    <a:lnTo>
                      <a:pt x="4794" y="7965"/>
                    </a:lnTo>
                    <a:lnTo>
                      <a:pt x="5287" y="8318"/>
                    </a:lnTo>
                    <a:lnTo>
                      <a:pt x="5710" y="8529"/>
                    </a:lnTo>
                    <a:lnTo>
                      <a:pt x="6203" y="8670"/>
                    </a:lnTo>
                    <a:lnTo>
                      <a:pt x="6626" y="8600"/>
                    </a:lnTo>
                    <a:lnTo>
                      <a:pt x="7049" y="8529"/>
                    </a:lnTo>
                    <a:lnTo>
                      <a:pt x="7472" y="8318"/>
                    </a:lnTo>
                    <a:lnTo>
                      <a:pt x="7754" y="8036"/>
                    </a:lnTo>
                    <a:lnTo>
                      <a:pt x="8036" y="7683"/>
                    </a:lnTo>
                    <a:lnTo>
                      <a:pt x="8247" y="7331"/>
                    </a:lnTo>
                    <a:lnTo>
                      <a:pt x="8388" y="6979"/>
                    </a:lnTo>
                    <a:lnTo>
                      <a:pt x="8459" y="6556"/>
                    </a:lnTo>
                    <a:lnTo>
                      <a:pt x="8388" y="6133"/>
                    </a:lnTo>
                    <a:lnTo>
                      <a:pt x="8247" y="5780"/>
                    </a:lnTo>
                    <a:lnTo>
                      <a:pt x="8036" y="5428"/>
                    </a:lnTo>
                    <a:lnTo>
                      <a:pt x="7684" y="5146"/>
                    </a:lnTo>
                    <a:lnTo>
                      <a:pt x="7190" y="4935"/>
                    </a:lnTo>
                    <a:lnTo>
                      <a:pt x="7190" y="4935"/>
                    </a:lnTo>
                    <a:lnTo>
                      <a:pt x="7472" y="4512"/>
                    </a:lnTo>
                    <a:lnTo>
                      <a:pt x="7825" y="3948"/>
                    </a:lnTo>
                    <a:lnTo>
                      <a:pt x="8177" y="3384"/>
                    </a:lnTo>
                    <a:lnTo>
                      <a:pt x="8459" y="2750"/>
                    </a:lnTo>
                    <a:lnTo>
                      <a:pt x="8670" y="2115"/>
                    </a:lnTo>
                    <a:lnTo>
                      <a:pt x="8670" y="1481"/>
                    </a:lnTo>
                    <a:lnTo>
                      <a:pt x="8600" y="1199"/>
                    </a:lnTo>
                    <a:lnTo>
                      <a:pt x="8529" y="917"/>
                    </a:lnTo>
                    <a:lnTo>
                      <a:pt x="8388" y="635"/>
                    </a:lnTo>
                    <a:lnTo>
                      <a:pt x="8177" y="424"/>
                    </a:lnTo>
                    <a:lnTo>
                      <a:pt x="8177" y="424"/>
                    </a:lnTo>
                    <a:lnTo>
                      <a:pt x="7966" y="283"/>
                    </a:lnTo>
                    <a:lnTo>
                      <a:pt x="7754" y="142"/>
                    </a:lnTo>
                    <a:lnTo>
                      <a:pt x="7472" y="71"/>
                    </a:lnTo>
                    <a:lnTo>
                      <a:pt x="7261" y="1"/>
                    </a:lnTo>
                    <a:lnTo>
                      <a:pt x="6767" y="71"/>
                    </a:lnTo>
                    <a:lnTo>
                      <a:pt x="6274" y="283"/>
                    </a:lnTo>
                    <a:lnTo>
                      <a:pt x="5781" y="565"/>
                    </a:lnTo>
                    <a:lnTo>
                      <a:pt x="5358" y="917"/>
                    </a:lnTo>
                    <a:lnTo>
                      <a:pt x="5005" y="1269"/>
                    </a:lnTo>
                    <a:lnTo>
                      <a:pt x="4723" y="1692"/>
                    </a:lnTo>
                    <a:lnTo>
                      <a:pt x="4723" y="1692"/>
                    </a:lnTo>
                    <a:lnTo>
                      <a:pt x="4582" y="1340"/>
                    </a:lnTo>
                    <a:lnTo>
                      <a:pt x="4441" y="1128"/>
                    </a:lnTo>
                    <a:lnTo>
                      <a:pt x="4230" y="917"/>
                    </a:lnTo>
                    <a:lnTo>
                      <a:pt x="4018" y="846"/>
                    </a:lnTo>
                    <a:lnTo>
                      <a:pt x="3807" y="846"/>
                    </a:lnTo>
                    <a:lnTo>
                      <a:pt x="3525" y="846"/>
                    </a:lnTo>
                    <a:lnTo>
                      <a:pt x="3314" y="987"/>
                    </a:lnTo>
                    <a:lnTo>
                      <a:pt x="3102" y="1128"/>
                    </a:lnTo>
                    <a:lnTo>
                      <a:pt x="2679" y="1551"/>
                    </a:lnTo>
                    <a:lnTo>
                      <a:pt x="2327" y="2045"/>
                    </a:lnTo>
                    <a:lnTo>
                      <a:pt x="2115" y="2609"/>
                    </a:lnTo>
                    <a:lnTo>
                      <a:pt x="2045" y="2890"/>
                    </a:lnTo>
                    <a:lnTo>
                      <a:pt x="2045" y="3172"/>
                    </a:lnTo>
                    <a:lnTo>
                      <a:pt x="2045" y="3172"/>
                    </a:lnTo>
                    <a:lnTo>
                      <a:pt x="1622" y="3172"/>
                    </a:lnTo>
                    <a:lnTo>
                      <a:pt x="1199" y="3172"/>
                    </a:lnTo>
                    <a:lnTo>
                      <a:pt x="847" y="3313"/>
                    </a:lnTo>
                    <a:lnTo>
                      <a:pt x="565" y="3454"/>
                    </a:lnTo>
                    <a:lnTo>
                      <a:pt x="353" y="3736"/>
                    </a:lnTo>
                    <a:lnTo>
                      <a:pt x="142" y="4018"/>
                    </a:lnTo>
                    <a:lnTo>
                      <a:pt x="71" y="4371"/>
                    </a:lnTo>
                    <a:lnTo>
                      <a:pt x="1" y="4653"/>
                    </a:lnTo>
                    <a:lnTo>
                      <a:pt x="71" y="5005"/>
                    </a:lnTo>
                    <a:lnTo>
                      <a:pt x="142" y="5357"/>
                    </a:lnTo>
                    <a:lnTo>
                      <a:pt x="283" y="5710"/>
                    </a:lnTo>
                    <a:lnTo>
                      <a:pt x="494" y="6062"/>
                    </a:lnTo>
                    <a:lnTo>
                      <a:pt x="776" y="6274"/>
                    </a:lnTo>
                    <a:lnTo>
                      <a:pt x="1129" y="6556"/>
                    </a:lnTo>
                    <a:lnTo>
                      <a:pt x="1481" y="6697"/>
                    </a:lnTo>
                    <a:lnTo>
                      <a:pt x="1974" y="6767"/>
                    </a:lnTo>
                    <a:lnTo>
                      <a:pt x="1974" y="6767"/>
                    </a:lnTo>
                    <a:lnTo>
                      <a:pt x="1552" y="7542"/>
                    </a:lnTo>
                    <a:lnTo>
                      <a:pt x="1481" y="8036"/>
                    </a:lnTo>
                    <a:lnTo>
                      <a:pt x="1411" y="8459"/>
                    </a:lnTo>
                    <a:lnTo>
                      <a:pt x="1340" y="8882"/>
                    </a:lnTo>
                    <a:lnTo>
                      <a:pt x="1411" y="9375"/>
                    </a:lnTo>
                    <a:lnTo>
                      <a:pt x="1552" y="9798"/>
                    </a:lnTo>
                    <a:lnTo>
                      <a:pt x="1763" y="10150"/>
                    </a:lnTo>
                    <a:lnTo>
                      <a:pt x="1763" y="10150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70" name="Google Shape;370;p7"/>
              <p:cNvSpPr/>
              <p:nvPr/>
            </p:nvSpPr>
            <p:spPr>
              <a:xfrm>
                <a:off x="3940375" y="1512125"/>
                <a:ext cx="31725" cy="75800"/>
              </a:xfrm>
              <a:custGeom>
                <a:rect b="b" l="l" r="r" t="t"/>
                <a:pathLst>
                  <a:path extrusionOk="0" fill="none" h="3032" w="1269">
                    <a:moveTo>
                      <a:pt x="1128" y="2608"/>
                    </a:moveTo>
                    <a:lnTo>
                      <a:pt x="1128" y="2608"/>
                    </a:lnTo>
                    <a:lnTo>
                      <a:pt x="987" y="2820"/>
                    </a:lnTo>
                    <a:lnTo>
                      <a:pt x="776" y="3031"/>
                    </a:lnTo>
                    <a:lnTo>
                      <a:pt x="635" y="3031"/>
                    </a:lnTo>
                    <a:lnTo>
                      <a:pt x="423" y="3031"/>
                    </a:lnTo>
                    <a:lnTo>
                      <a:pt x="282" y="2890"/>
                    </a:lnTo>
                    <a:lnTo>
                      <a:pt x="212" y="2749"/>
                    </a:lnTo>
                    <a:lnTo>
                      <a:pt x="0" y="2185"/>
                    </a:lnTo>
                    <a:lnTo>
                      <a:pt x="0" y="1551"/>
                    </a:lnTo>
                    <a:lnTo>
                      <a:pt x="71" y="1269"/>
                    </a:lnTo>
                    <a:lnTo>
                      <a:pt x="141" y="916"/>
                    </a:lnTo>
                    <a:lnTo>
                      <a:pt x="353" y="635"/>
                    </a:lnTo>
                    <a:lnTo>
                      <a:pt x="564" y="353"/>
                    </a:lnTo>
                    <a:lnTo>
                      <a:pt x="846" y="141"/>
                    </a:lnTo>
                    <a:lnTo>
                      <a:pt x="1128" y="0"/>
                    </a:lnTo>
                    <a:lnTo>
                      <a:pt x="1128" y="0"/>
                    </a:lnTo>
                    <a:lnTo>
                      <a:pt x="1269" y="635"/>
                    </a:lnTo>
                    <a:lnTo>
                      <a:pt x="1269" y="1269"/>
                    </a:lnTo>
                    <a:lnTo>
                      <a:pt x="1269" y="1903"/>
                    </a:lnTo>
                    <a:lnTo>
                      <a:pt x="1128" y="2608"/>
                    </a:lnTo>
                    <a:lnTo>
                      <a:pt x="1128" y="2608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71" name="Google Shape;371;p7"/>
              <p:cNvSpPr/>
              <p:nvPr/>
            </p:nvSpPr>
            <p:spPr>
              <a:xfrm>
                <a:off x="3954475" y="1404625"/>
                <a:ext cx="22925" cy="65225"/>
              </a:xfrm>
              <a:custGeom>
                <a:rect b="b" l="l" r="r" t="t"/>
                <a:pathLst>
                  <a:path extrusionOk="0" fill="none" h="2609" w="917">
                    <a:moveTo>
                      <a:pt x="353" y="1"/>
                    </a:moveTo>
                    <a:lnTo>
                      <a:pt x="353" y="1"/>
                    </a:lnTo>
                    <a:lnTo>
                      <a:pt x="494" y="1"/>
                    </a:lnTo>
                    <a:lnTo>
                      <a:pt x="564" y="71"/>
                    </a:lnTo>
                    <a:lnTo>
                      <a:pt x="705" y="353"/>
                    </a:lnTo>
                    <a:lnTo>
                      <a:pt x="775" y="705"/>
                    </a:lnTo>
                    <a:lnTo>
                      <a:pt x="846" y="1128"/>
                    </a:lnTo>
                    <a:lnTo>
                      <a:pt x="916" y="2045"/>
                    </a:lnTo>
                    <a:lnTo>
                      <a:pt x="916" y="2609"/>
                    </a:lnTo>
                    <a:lnTo>
                      <a:pt x="916" y="2609"/>
                    </a:lnTo>
                    <a:lnTo>
                      <a:pt x="635" y="2256"/>
                    </a:lnTo>
                    <a:lnTo>
                      <a:pt x="423" y="1833"/>
                    </a:lnTo>
                    <a:lnTo>
                      <a:pt x="212" y="1410"/>
                    </a:lnTo>
                    <a:lnTo>
                      <a:pt x="0" y="987"/>
                    </a:lnTo>
                    <a:lnTo>
                      <a:pt x="0" y="565"/>
                    </a:lnTo>
                    <a:lnTo>
                      <a:pt x="0" y="353"/>
                    </a:lnTo>
                    <a:lnTo>
                      <a:pt x="71" y="212"/>
                    </a:lnTo>
                    <a:lnTo>
                      <a:pt x="212" y="71"/>
                    </a:lnTo>
                    <a:lnTo>
                      <a:pt x="353" y="1"/>
                    </a:lnTo>
                    <a:lnTo>
                      <a:pt x="353" y="1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72" name="Google Shape;372;p7"/>
              <p:cNvSpPr/>
              <p:nvPr/>
            </p:nvSpPr>
            <p:spPr>
              <a:xfrm>
                <a:off x="3899850" y="1462775"/>
                <a:ext cx="56400" cy="29975"/>
              </a:xfrm>
              <a:custGeom>
                <a:rect b="b" l="l" r="r" t="t"/>
                <a:pathLst>
                  <a:path extrusionOk="0" fill="none" h="1199" w="2256">
                    <a:moveTo>
                      <a:pt x="282" y="705"/>
                    </a:moveTo>
                    <a:lnTo>
                      <a:pt x="282" y="705"/>
                    </a:lnTo>
                    <a:lnTo>
                      <a:pt x="0" y="283"/>
                    </a:lnTo>
                    <a:lnTo>
                      <a:pt x="0" y="142"/>
                    </a:lnTo>
                    <a:lnTo>
                      <a:pt x="71" y="71"/>
                    </a:lnTo>
                    <a:lnTo>
                      <a:pt x="141" y="1"/>
                    </a:lnTo>
                    <a:lnTo>
                      <a:pt x="282" y="1"/>
                    </a:lnTo>
                    <a:lnTo>
                      <a:pt x="705" y="142"/>
                    </a:lnTo>
                    <a:lnTo>
                      <a:pt x="1198" y="283"/>
                    </a:lnTo>
                    <a:lnTo>
                      <a:pt x="1621" y="565"/>
                    </a:lnTo>
                    <a:lnTo>
                      <a:pt x="2256" y="917"/>
                    </a:lnTo>
                    <a:lnTo>
                      <a:pt x="2256" y="917"/>
                    </a:lnTo>
                    <a:lnTo>
                      <a:pt x="1762" y="1128"/>
                    </a:lnTo>
                    <a:lnTo>
                      <a:pt x="1269" y="1199"/>
                    </a:lnTo>
                    <a:lnTo>
                      <a:pt x="987" y="1128"/>
                    </a:lnTo>
                    <a:lnTo>
                      <a:pt x="705" y="1058"/>
                    </a:lnTo>
                    <a:lnTo>
                      <a:pt x="494" y="917"/>
                    </a:lnTo>
                    <a:lnTo>
                      <a:pt x="282" y="705"/>
                    </a:lnTo>
                    <a:lnTo>
                      <a:pt x="282" y="705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373" name="Google Shape;373;p7"/>
            <p:cNvSpPr/>
            <p:nvPr/>
          </p:nvSpPr>
          <p:spPr>
            <a:xfrm>
              <a:off x="1086250" y="2701550"/>
              <a:ext cx="237900" cy="313675"/>
            </a:xfrm>
            <a:custGeom>
              <a:rect b="b" l="l" r="r" t="t"/>
              <a:pathLst>
                <a:path extrusionOk="0" h="12547" w="9516">
                  <a:moveTo>
                    <a:pt x="9516" y="0"/>
                  </a:moveTo>
                  <a:lnTo>
                    <a:pt x="9420" y="385"/>
                  </a:lnTo>
                  <a:lnTo>
                    <a:pt x="9445" y="353"/>
                  </a:lnTo>
                  <a:lnTo>
                    <a:pt x="9516" y="0"/>
                  </a:lnTo>
                  <a:close/>
                  <a:moveTo>
                    <a:pt x="5357" y="3947"/>
                  </a:moveTo>
                  <a:lnTo>
                    <a:pt x="4793" y="4582"/>
                  </a:lnTo>
                  <a:lnTo>
                    <a:pt x="3595" y="5921"/>
                  </a:lnTo>
                  <a:lnTo>
                    <a:pt x="2256" y="7471"/>
                  </a:lnTo>
                  <a:lnTo>
                    <a:pt x="1763" y="8106"/>
                  </a:lnTo>
                  <a:lnTo>
                    <a:pt x="1410" y="8599"/>
                  </a:lnTo>
                  <a:lnTo>
                    <a:pt x="1692" y="7894"/>
                  </a:lnTo>
                  <a:lnTo>
                    <a:pt x="2045" y="7190"/>
                  </a:lnTo>
                  <a:lnTo>
                    <a:pt x="2467" y="6485"/>
                  </a:lnTo>
                  <a:lnTo>
                    <a:pt x="2961" y="5921"/>
                  </a:lnTo>
                  <a:lnTo>
                    <a:pt x="3525" y="5357"/>
                  </a:lnTo>
                  <a:lnTo>
                    <a:pt x="4089" y="4864"/>
                  </a:lnTo>
                  <a:lnTo>
                    <a:pt x="4723" y="4370"/>
                  </a:lnTo>
                  <a:lnTo>
                    <a:pt x="5357" y="3947"/>
                  </a:lnTo>
                  <a:close/>
                  <a:moveTo>
                    <a:pt x="6696" y="3242"/>
                  </a:moveTo>
                  <a:lnTo>
                    <a:pt x="6626" y="3806"/>
                  </a:lnTo>
                  <a:lnTo>
                    <a:pt x="6626" y="4300"/>
                  </a:lnTo>
                  <a:lnTo>
                    <a:pt x="6555" y="5357"/>
                  </a:lnTo>
                  <a:lnTo>
                    <a:pt x="6485" y="5850"/>
                  </a:lnTo>
                  <a:lnTo>
                    <a:pt x="6415" y="6344"/>
                  </a:lnTo>
                  <a:lnTo>
                    <a:pt x="6203" y="6837"/>
                  </a:lnTo>
                  <a:lnTo>
                    <a:pt x="5921" y="7331"/>
                  </a:lnTo>
                  <a:lnTo>
                    <a:pt x="5569" y="7753"/>
                  </a:lnTo>
                  <a:lnTo>
                    <a:pt x="5075" y="8176"/>
                  </a:lnTo>
                  <a:lnTo>
                    <a:pt x="4652" y="8529"/>
                  </a:lnTo>
                  <a:lnTo>
                    <a:pt x="4089" y="8811"/>
                  </a:lnTo>
                  <a:lnTo>
                    <a:pt x="3031" y="9375"/>
                  </a:lnTo>
                  <a:lnTo>
                    <a:pt x="2045" y="10009"/>
                  </a:lnTo>
                  <a:lnTo>
                    <a:pt x="2256" y="9445"/>
                  </a:lnTo>
                  <a:lnTo>
                    <a:pt x="2538" y="9022"/>
                  </a:lnTo>
                  <a:lnTo>
                    <a:pt x="3243" y="8106"/>
                  </a:lnTo>
                  <a:lnTo>
                    <a:pt x="3948" y="7260"/>
                  </a:lnTo>
                  <a:lnTo>
                    <a:pt x="4723" y="6414"/>
                  </a:lnTo>
                  <a:lnTo>
                    <a:pt x="4934" y="6062"/>
                  </a:lnTo>
                  <a:lnTo>
                    <a:pt x="5216" y="5639"/>
                  </a:lnTo>
                  <a:lnTo>
                    <a:pt x="5639" y="4652"/>
                  </a:lnTo>
                  <a:lnTo>
                    <a:pt x="6203" y="3806"/>
                  </a:lnTo>
                  <a:lnTo>
                    <a:pt x="6415" y="3454"/>
                  </a:lnTo>
                  <a:lnTo>
                    <a:pt x="6696" y="3242"/>
                  </a:lnTo>
                  <a:close/>
                  <a:moveTo>
                    <a:pt x="9420" y="385"/>
                  </a:moveTo>
                  <a:lnTo>
                    <a:pt x="9163" y="705"/>
                  </a:lnTo>
                  <a:lnTo>
                    <a:pt x="8811" y="1057"/>
                  </a:lnTo>
                  <a:lnTo>
                    <a:pt x="8388" y="1410"/>
                  </a:lnTo>
                  <a:lnTo>
                    <a:pt x="7260" y="2115"/>
                  </a:lnTo>
                  <a:lnTo>
                    <a:pt x="5992" y="2820"/>
                  </a:lnTo>
                  <a:lnTo>
                    <a:pt x="4652" y="3595"/>
                  </a:lnTo>
                  <a:lnTo>
                    <a:pt x="3384" y="4300"/>
                  </a:lnTo>
                  <a:lnTo>
                    <a:pt x="2326" y="5005"/>
                  </a:lnTo>
                  <a:lnTo>
                    <a:pt x="1904" y="5357"/>
                  </a:lnTo>
                  <a:lnTo>
                    <a:pt x="1622" y="5709"/>
                  </a:lnTo>
                  <a:lnTo>
                    <a:pt x="1269" y="6203"/>
                  </a:lnTo>
                  <a:lnTo>
                    <a:pt x="917" y="6696"/>
                  </a:lnTo>
                  <a:lnTo>
                    <a:pt x="705" y="7190"/>
                  </a:lnTo>
                  <a:lnTo>
                    <a:pt x="494" y="7683"/>
                  </a:lnTo>
                  <a:lnTo>
                    <a:pt x="212" y="8811"/>
                  </a:lnTo>
                  <a:lnTo>
                    <a:pt x="1" y="9938"/>
                  </a:lnTo>
                  <a:lnTo>
                    <a:pt x="1" y="10502"/>
                  </a:lnTo>
                  <a:lnTo>
                    <a:pt x="71" y="11560"/>
                  </a:lnTo>
                  <a:lnTo>
                    <a:pt x="141" y="12053"/>
                  </a:lnTo>
                  <a:lnTo>
                    <a:pt x="282" y="12405"/>
                  </a:lnTo>
                  <a:lnTo>
                    <a:pt x="353" y="12476"/>
                  </a:lnTo>
                  <a:lnTo>
                    <a:pt x="423" y="12546"/>
                  </a:lnTo>
                  <a:lnTo>
                    <a:pt x="564" y="12476"/>
                  </a:lnTo>
                  <a:lnTo>
                    <a:pt x="705" y="12405"/>
                  </a:lnTo>
                  <a:lnTo>
                    <a:pt x="987" y="11982"/>
                  </a:lnTo>
                  <a:lnTo>
                    <a:pt x="1410" y="11630"/>
                  </a:lnTo>
                  <a:lnTo>
                    <a:pt x="2256" y="10996"/>
                  </a:lnTo>
                  <a:lnTo>
                    <a:pt x="3172" y="10432"/>
                  </a:lnTo>
                  <a:lnTo>
                    <a:pt x="4159" y="9938"/>
                  </a:lnTo>
                  <a:lnTo>
                    <a:pt x="5075" y="9445"/>
                  </a:lnTo>
                  <a:lnTo>
                    <a:pt x="5921" y="8811"/>
                  </a:lnTo>
                  <a:lnTo>
                    <a:pt x="6344" y="8458"/>
                  </a:lnTo>
                  <a:lnTo>
                    <a:pt x="6696" y="8106"/>
                  </a:lnTo>
                  <a:lnTo>
                    <a:pt x="6978" y="7683"/>
                  </a:lnTo>
                  <a:lnTo>
                    <a:pt x="7260" y="7190"/>
                  </a:lnTo>
                  <a:lnTo>
                    <a:pt x="7401" y="6696"/>
                  </a:lnTo>
                  <a:lnTo>
                    <a:pt x="7472" y="6203"/>
                  </a:lnTo>
                  <a:lnTo>
                    <a:pt x="7472" y="5709"/>
                  </a:lnTo>
                  <a:lnTo>
                    <a:pt x="7401" y="5216"/>
                  </a:lnTo>
                  <a:lnTo>
                    <a:pt x="7331" y="4300"/>
                  </a:lnTo>
                  <a:lnTo>
                    <a:pt x="7331" y="3806"/>
                  </a:lnTo>
                  <a:lnTo>
                    <a:pt x="7401" y="3313"/>
                  </a:lnTo>
                  <a:lnTo>
                    <a:pt x="7542" y="2890"/>
                  </a:lnTo>
                  <a:lnTo>
                    <a:pt x="7824" y="2538"/>
                  </a:lnTo>
                  <a:lnTo>
                    <a:pt x="8459" y="1762"/>
                  </a:lnTo>
                  <a:lnTo>
                    <a:pt x="8811" y="1410"/>
                  </a:lnTo>
                  <a:lnTo>
                    <a:pt x="9163" y="987"/>
                  </a:lnTo>
                  <a:lnTo>
                    <a:pt x="9375" y="564"/>
                  </a:lnTo>
                  <a:lnTo>
                    <a:pt x="9420" y="385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7"/>
            <p:cNvSpPr/>
            <p:nvPr/>
          </p:nvSpPr>
          <p:spPr>
            <a:xfrm>
              <a:off x="924150" y="1106825"/>
              <a:ext cx="244950" cy="345400"/>
            </a:xfrm>
            <a:custGeom>
              <a:rect b="b" l="l" r="r" t="t"/>
              <a:pathLst>
                <a:path extrusionOk="0" h="13816" w="9798">
                  <a:moveTo>
                    <a:pt x="6203" y="4159"/>
                  </a:moveTo>
                  <a:lnTo>
                    <a:pt x="6414" y="4230"/>
                  </a:lnTo>
                  <a:lnTo>
                    <a:pt x="6485" y="4371"/>
                  </a:lnTo>
                  <a:lnTo>
                    <a:pt x="6485" y="4512"/>
                  </a:lnTo>
                  <a:lnTo>
                    <a:pt x="6414" y="4582"/>
                  </a:lnTo>
                  <a:lnTo>
                    <a:pt x="6273" y="4582"/>
                  </a:lnTo>
                  <a:lnTo>
                    <a:pt x="5921" y="4512"/>
                  </a:lnTo>
                  <a:lnTo>
                    <a:pt x="5850" y="4441"/>
                  </a:lnTo>
                  <a:lnTo>
                    <a:pt x="5850" y="4371"/>
                  </a:lnTo>
                  <a:lnTo>
                    <a:pt x="5921" y="4230"/>
                  </a:lnTo>
                  <a:lnTo>
                    <a:pt x="6062" y="4159"/>
                  </a:lnTo>
                  <a:close/>
                  <a:moveTo>
                    <a:pt x="5709" y="5569"/>
                  </a:moveTo>
                  <a:lnTo>
                    <a:pt x="5004" y="6697"/>
                  </a:lnTo>
                  <a:lnTo>
                    <a:pt x="4088" y="7684"/>
                  </a:lnTo>
                  <a:lnTo>
                    <a:pt x="4440" y="7049"/>
                  </a:lnTo>
                  <a:lnTo>
                    <a:pt x="4793" y="6485"/>
                  </a:lnTo>
                  <a:lnTo>
                    <a:pt x="5216" y="5992"/>
                  </a:lnTo>
                  <a:lnTo>
                    <a:pt x="5709" y="5569"/>
                  </a:lnTo>
                  <a:close/>
                  <a:moveTo>
                    <a:pt x="6414" y="5992"/>
                  </a:moveTo>
                  <a:lnTo>
                    <a:pt x="6837" y="6274"/>
                  </a:lnTo>
                  <a:lnTo>
                    <a:pt x="6766" y="6838"/>
                  </a:lnTo>
                  <a:lnTo>
                    <a:pt x="6625" y="7402"/>
                  </a:lnTo>
                  <a:lnTo>
                    <a:pt x="6344" y="7895"/>
                  </a:lnTo>
                  <a:lnTo>
                    <a:pt x="6062" y="8388"/>
                  </a:lnTo>
                  <a:lnTo>
                    <a:pt x="6062" y="7825"/>
                  </a:lnTo>
                  <a:lnTo>
                    <a:pt x="6132" y="7190"/>
                  </a:lnTo>
                  <a:lnTo>
                    <a:pt x="6203" y="6556"/>
                  </a:lnTo>
                  <a:lnTo>
                    <a:pt x="6414" y="5992"/>
                  </a:lnTo>
                  <a:close/>
                  <a:moveTo>
                    <a:pt x="5568" y="5076"/>
                  </a:moveTo>
                  <a:lnTo>
                    <a:pt x="5075" y="5287"/>
                  </a:lnTo>
                  <a:lnTo>
                    <a:pt x="4652" y="5569"/>
                  </a:lnTo>
                  <a:lnTo>
                    <a:pt x="4229" y="5921"/>
                  </a:lnTo>
                  <a:lnTo>
                    <a:pt x="3947" y="6344"/>
                  </a:lnTo>
                  <a:lnTo>
                    <a:pt x="3383" y="7190"/>
                  </a:lnTo>
                  <a:lnTo>
                    <a:pt x="2819" y="8036"/>
                  </a:lnTo>
                  <a:lnTo>
                    <a:pt x="2678" y="8600"/>
                  </a:lnTo>
                  <a:lnTo>
                    <a:pt x="2608" y="8811"/>
                  </a:lnTo>
                  <a:lnTo>
                    <a:pt x="2467" y="8952"/>
                  </a:lnTo>
                  <a:lnTo>
                    <a:pt x="2326" y="9093"/>
                  </a:lnTo>
                  <a:lnTo>
                    <a:pt x="2115" y="9234"/>
                  </a:lnTo>
                  <a:lnTo>
                    <a:pt x="1551" y="9305"/>
                  </a:lnTo>
                  <a:lnTo>
                    <a:pt x="1269" y="9305"/>
                  </a:lnTo>
                  <a:lnTo>
                    <a:pt x="1057" y="9234"/>
                  </a:lnTo>
                  <a:lnTo>
                    <a:pt x="916" y="9093"/>
                  </a:lnTo>
                  <a:lnTo>
                    <a:pt x="775" y="8952"/>
                  </a:lnTo>
                  <a:lnTo>
                    <a:pt x="705" y="8741"/>
                  </a:lnTo>
                  <a:lnTo>
                    <a:pt x="705" y="8529"/>
                  </a:lnTo>
                  <a:lnTo>
                    <a:pt x="705" y="8247"/>
                  </a:lnTo>
                  <a:lnTo>
                    <a:pt x="846" y="7966"/>
                  </a:lnTo>
                  <a:lnTo>
                    <a:pt x="1128" y="7402"/>
                  </a:lnTo>
                  <a:lnTo>
                    <a:pt x="1551" y="6767"/>
                  </a:lnTo>
                  <a:lnTo>
                    <a:pt x="2115" y="6274"/>
                  </a:lnTo>
                  <a:lnTo>
                    <a:pt x="2749" y="5851"/>
                  </a:lnTo>
                  <a:lnTo>
                    <a:pt x="3454" y="5499"/>
                  </a:lnTo>
                  <a:lnTo>
                    <a:pt x="4159" y="5217"/>
                  </a:lnTo>
                  <a:lnTo>
                    <a:pt x="4863" y="5076"/>
                  </a:lnTo>
                  <a:close/>
                  <a:moveTo>
                    <a:pt x="5709" y="7120"/>
                  </a:moveTo>
                  <a:lnTo>
                    <a:pt x="5427" y="8247"/>
                  </a:lnTo>
                  <a:lnTo>
                    <a:pt x="5286" y="9446"/>
                  </a:lnTo>
                  <a:lnTo>
                    <a:pt x="4863" y="9869"/>
                  </a:lnTo>
                  <a:lnTo>
                    <a:pt x="4511" y="10080"/>
                  </a:lnTo>
                  <a:lnTo>
                    <a:pt x="4229" y="10292"/>
                  </a:lnTo>
                  <a:lnTo>
                    <a:pt x="3947" y="10362"/>
                  </a:lnTo>
                  <a:lnTo>
                    <a:pt x="3665" y="10362"/>
                  </a:lnTo>
                  <a:lnTo>
                    <a:pt x="3595" y="10292"/>
                  </a:lnTo>
                  <a:lnTo>
                    <a:pt x="3524" y="10151"/>
                  </a:lnTo>
                  <a:lnTo>
                    <a:pt x="3383" y="9798"/>
                  </a:lnTo>
                  <a:lnTo>
                    <a:pt x="3454" y="9516"/>
                  </a:lnTo>
                  <a:lnTo>
                    <a:pt x="3665" y="9164"/>
                  </a:lnTo>
                  <a:lnTo>
                    <a:pt x="4370" y="8388"/>
                  </a:lnTo>
                  <a:lnTo>
                    <a:pt x="5216" y="7684"/>
                  </a:lnTo>
                  <a:lnTo>
                    <a:pt x="5709" y="7120"/>
                  </a:lnTo>
                  <a:close/>
                  <a:moveTo>
                    <a:pt x="7894" y="6274"/>
                  </a:moveTo>
                  <a:lnTo>
                    <a:pt x="8388" y="7613"/>
                  </a:lnTo>
                  <a:lnTo>
                    <a:pt x="8670" y="8459"/>
                  </a:lnTo>
                  <a:lnTo>
                    <a:pt x="8810" y="9375"/>
                  </a:lnTo>
                  <a:lnTo>
                    <a:pt x="8881" y="9798"/>
                  </a:lnTo>
                  <a:lnTo>
                    <a:pt x="8881" y="10151"/>
                  </a:lnTo>
                  <a:lnTo>
                    <a:pt x="8810" y="10503"/>
                  </a:lnTo>
                  <a:lnTo>
                    <a:pt x="8670" y="10855"/>
                  </a:lnTo>
                  <a:lnTo>
                    <a:pt x="8529" y="11067"/>
                  </a:lnTo>
                  <a:lnTo>
                    <a:pt x="8247" y="11278"/>
                  </a:lnTo>
                  <a:lnTo>
                    <a:pt x="7894" y="11349"/>
                  </a:lnTo>
                  <a:lnTo>
                    <a:pt x="7471" y="11349"/>
                  </a:lnTo>
                  <a:lnTo>
                    <a:pt x="6978" y="11278"/>
                  </a:lnTo>
                  <a:lnTo>
                    <a:pt x="6625" y="11067"/>
                  </a:lnTo>
                  <a:lnTo>
                    <a:pt x="6414" y="10855"/>
                  </a:lnTo>
                  <a:lnTo>
                    <a:pt x="6344" y="10644"/>
                  </a:lnTo>
                  <a:lnTo>
                    <a:pt x="6273" y="10292"/>
                  </a:lnTo>
                  <a:lnTo>
                    <a:pt x="6344" y="10010"/>
                  </a:lnTo>
                  <a:lnTo>
                    <a:pt x="6625" y="9234"/>
                  </a:lnTo>
                  <a:lnTo>
                    <a:pt x="6978" y="8459"/>
                  </a:lnTo>
                  <a:lnTo>
                    <a:pt x="7401" y="7613"/>
                  </a:lnTo>
                  <a:lnTo>
                    <a:pt x="7753" y="6908"/>
                  </a:lnTo>
                  <a:lnTo>
                    <a:pt x="7894" y="6556"/>
                  </a:lnTo>
                  <a:lnTo>
                    <a:pt x="7894" y="6274"/>
                  </a:lnTo>
                  <a:close/>
                  <a:moveTo>
                    <a:pt x="7189" y="1"/>
                  </a:moveTo>
                  <a:lnTo>
                    <a:pt x="6978" y="71"/>
                  </a:lnTo>
                  <a:lnTo>
                    <a:pt x="6696" y="353"/>
                  </a:lnTo>
                  <a:lnTo>
                    <a:pt x="6485" y="494"/>
                  </a:lnTo>
                  <a:lnTo>
                    <a:pt x="6344" y="706"/>
                  </a:lnTo>
                  <a:lnTo>
                    <a:pt x="6203" y="1199"/>
                  </a:lnTo>
                  <a:lnTo>
                    <a:pt x="6132" y="1692"/>
                  </a:lnTo>
                  <a:lnTo>
                    <a:pt x="6062" y="2256"/>
                  </a:lnTo>
                  <a:lnTo>
                    <a:pt x="5921" y="2891"/>
                  </a:lnTo>
                  <a:lnTo>
                    <a:pt x="5780" y="3384"/>
                  </a:lnTo>
                  <a:lnTo>
                    <a:pt x="5568" y="3877"/>
                  </a:lnTo>
                  <a:lnTo>
                    <a:pt x="5357" y="4089"/>
                  </a:lnTo>
                  <a:lnTo>
                    <a:pt x="5145" y="4300"/>
                  </a:lnTo>
                  <a:lnTo>
                    <a:pt x="4581" y="4582"/>
                  </a:lnTo>
                  <a:lnTo>
                    <a:pt x="4018" y="4864"/>
                  </a:lnTo>
                  <a:lnTo>
                    <a:pt x="2819" y="5217"/>
                  </a:lnTo>
                  <a:lnTo>
                    <a:pt x="2255" y="5428"/>
                  </a:lnTo>
                  <a:lnTo>
                    <a:pt x="1692" y="5710"/>
                  </a:lnTo>
                  <a:lnTo>
                    <a:pt x="1128" y="6062"/>
                  </a:lnTo>
                  <a:lnTo>
                    <a:pt x="634" y="6626"/>
                  </a:lnTo>
                  <a:lnTo>
                    <a:pt x="282" y="7190"/>
                  </a:lnTo>
                  <a:lnTo>
                    <a:pt x="71" y="7825"/>
                  </a:lnTo>
                  <a:lnTo>
                    <a:pt x="0" y="8459"/>
                  </a:lnTo>
                  <a:lnTo>
                    <a:pt x="0" y="9093"/>
                  </a:lnTo>
                  <a:lnTo>
                    <a:pt x="71" y="9375"/>
                  </a:lnTo>
                  <a:lnTo>
                    <a:pt x="211" y="9587"/>
                  </a:lnTo>
                  <a:lnTo>
                    <a:pt x="352" y="9869"/>
                  </a:lnTo>
                  <a:lnTo>
                    <a:pt x="564" y="10010"/>
                  </a:lnTo>
                  <a:lnTo>
                    <a:pt x="846" y="10151"/>
                  </a:lnTo>
                  <a:lnTo>
                    <a:pt x="1128" y="10221"/>
                  </a:lnTo>
                  <a:lnTo>
                    <a:pt x="1903" y="10221"/>
                  </a:lnTo>
                  <a:lnTo>
                    <a:pt x="1339" y="10644"/>
                  </a:lnTo>
                  <a:lnTo>
                    <a:pt x="916" y="10926"/>
                  </a:lnTo>
                  <a:lnTo>
                    <a:pt x="564" y="11278"/>
                  </a:lnTo>
                  <a:lnTo>
                    <a:pt x="282" y="11701"/>
                  </a:lnTo>
                  <a:lnTo>
                    <a:pt x="141" y="12054"/>
                  </a:lnTo>
                  <a:lnTo>
                    <a:pt x="141" y="12195"/>
                  </a:lnTo>
                  <a:lnTo>
                    <a:pt x="211" y="12406"/>
                  </a:lnTo>
                  <a:lnTo>
                    <a:pt x="282" y="12547"/>
                  </a:lnTo>
                  <a:lnTo>
                    <a:pt x="493" y="12758"/>
                  </a:lnTo>
                  <a:lnTo>
                    <a:pt x="775" y="12899"/>
                  </a:lnTo>
                  <a:lnTo>
                    <a:pt x="1057" y="12970"/>
                  </a:lnTo>
                  <a:lnTo>
                    <a:pt x="1269" y="12899"/>
                  </a:lnTo>
                  <a:lnTo>
                    <a:pt x="1410" y="12829"/>
                  </a:lnTo>
                  <a:lnTo>
                    <a:pt x="1551" y="12688"/>
                  </a:lnTo>
                  <a:lnTo>
                    <a:pt x="1692" y="12547"/>
                  </a:lnTo>
                  <a:lnTo>
                    <a:pt x="1903" y="12054"/>
                  </a:lnTo>
                  <a:lnTo>
                    <a:pt x="2044" y="11560"/>
                  </a:lnTo>
                  <a:lnTo>
                    <a:pt x="2115" y="10996"/>
                  </a:lnTo>
                  <a:lnTo>
                    <a:pt x="2185" y="10573"/>
                  </a:lnTo>
                  <a:lnTo>
                    <a:pt x="2326" y="10292"/>
                  </a:lnTo>
                  <a:lnTo>
                    <a:pt x="2467" y="10714"/>
                  </a:lnTo>
                  <a:lnTo>
                    <a:pt x="2678" y="11067"/>
                  </a:lnTo>
                  <a:lnTo>
                    <a:pt x="3031" y="11278"/>
                  </a:lnTo>
                  <a:lnTo>
                    <a:pt x="3313" y="11490"/>
                  </a:lnTo>
                  <a:lnTo>
                    <a:pt x="4088" y="11490"/>
                  </a:lnTo>
                  <a:lnTo>
                    <a:pt x="4511" y="11419"/>
                  </a:lnTo>
                  <a:lnTo>
                    <a:pt x="4863" y="11208"/>
                  </a:lnTo>
                  <a:lnTo>
                    <a:pt x="4581" y="11772"/>
                  </a:lnTo>
                  <a:lnTo>
                    <a:pt x="4300" y="12265"/>
                  </a:lnTo>
                  <a:lnTo>
                    <a:pt x="4018" y="12829"/>
                  </a:lnTo>
                  <a:lnTo>
                    <a:pt x="3947" y="13393"/>
                  </a:lnTo>
                  <a:lnTo>
                    <a:pt x="3947" y="13534"/>
                  </a:lnTo>
                  <a:lnTo>
                    <a:pt x="4018" y="13675"/>
                  </a:lnTo>
                  <a:lnTo>
                    <a:pt x="4159" y="13816"/>
                  </a:lnTo>
                  <a:lnTo>
                    <a:pt x="4370" y="13816"/>
                  </a:lnTo>
                  <a:lnTo>
                    <a:pt x="4722" y="13675"/>
                  </a:lnTo>
                  <a:lnTo>
                    <a:pt x="5145" y="13534"/>
                  </a:lnTo>
                  <a:lnTo>
                    <a:pt x="5357" y="13322"/>
                  </a:lnTo>
                  <a:lnTo>
                    <a:pt x="5498" y="13040"/>
                  </a:lnTo>
                  <a:lnTo>
                    <a:pt x="5568" y="12688"/>
                  </a:lnTo>
                  <a:lnTo>
                    <a:pt x="5568" y="12336"/>
                  </a:lnTo>
                  <a:lnTo>
                    <a:pt x="5427" y="11631"/>
                  </a:lnTo>
                  <a:lnTo>
                    <a:pt x="5427" y="11278"/>
                  </a:lnTo>
                  <a:lnTo>
                    <a:pt x="5498" y="10996"/>
                  </a:lnTo>
                  <a:lnTo>
                    <a:pt x="5709" y="11419"/>
                  </a:lnTo>
                  <a:lnTo>
                    <a:pt x="6062" y="11772"/>
                  </a:lnTo>
                  <a:lnTo>
                    <a:pt x="6485" y="12054"/>
                  </a:lnTo>
                  <a:lnTo>
                    <a:pt x="6978" y="12265"/>
                  </a:lnTo>
                  <a:lnTo>
                    <a:pt x="7471" y="12336"/>
                  </a:lnTo>
                  <a:lnTo>
                    <a:pt x="8035" y="12336"/>
                  </a:lnTo>
                  <a:lnTo>
                    <a:pt x="8529" y="12265"/>
                  </a:lnTo>
                  <a:lnTo>
                    <a:pt x="8951" y="12054"/>
                  </a:lnTo>
                  <a:lnTo>
                    <a:pt x="9374" y="11701"/>
                  </a:lnTo>
                  <a:lnTo>
                    <a:pt x="9656" y="11278"/>
                  </a:lnTo>
                  <a:lnTo>
                    <a:pt x="9797" y="10855"/>
                  </a:lnTo>
                  <a:lnTo>
                    <a:pt x="9797" y="10362"/>
                  </a:lnTo>
                  <a:lnTo>
                    <a:pt x="9797" y="9869"/>
                  </a:lnTo>
                  <a:lnTo>
                    <a:pt x="9656" y="9375"/>
                  </a:lnTo>
                  <a:lnTo>
                    <a:pt x="9445" y="8318"/>
                  </a:lnTo>
                  <a:lnTo>
                    <a:pt x="9092" y="6979"/>
                  </a:lnTo>
                  <a:lnTo>
                    <a:pt x="8881" y="6274"/>
                  </a:lnTo>
                  <a:lnTo>
                    <a:pt x="8599" y="5499"/>
                  </a:lnTo>
                  <a:lnTo>
                    <a:pt x="8247" y="4794"/>
                  </a:lnTo>
                  <a:lnTo>
                    <a:pt x="7894" y="4159"/>
                  </a:lnTo>
                  <a:lnTo>
                    <a:pt x="7401" y="3595"/>
                  </a:lnTo>
                  <a:lnTo>
                    <a:pt x="7119" y="3384"/>
                  </a:lnTo>
                  <a:lnTo>
                    <a:pt x="6837" y="3243"/>
                  </a:lnTo>
                  <a:lnTo>
                    <a:pt x="7119" y="2820"/>
                  </a:lnTo>
                  <a:lnTo>
                    <a:pt x="7330" y="2256"/>
                  </a:lnTo>
                  <a:lnTo>
                    <a:pt x="7542" y="1622"/>
                  </a:lnTo>
                  <a:lnTo>
                    <a:pt x="7612" y="988"/>
                  </a:lnTo>
                  <a:lnTo>
                    <a:pt x="7612" y="424"/>
                  </a:lnTo>
                  <a:lnTo>
                    <a:pt x="7612" y="212"/>
                  </a:lnTo>
                  <a:lnTo>
                    <a:pt x="7471" y="71"/>
                  </a:lnTo>
                  <a:lnTo>
                    <a:pt x="7330" y="1"/>
                  </a:lnTo>
                  <a:close/>
                </a:path>
              </a:pathLst>
            </a:custGeom>
            <a:solidFill>
              <a:srgbClr val="EDDC7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7"/>
            <p:cNvSpPr/>
            <p:nvPr/>
          </p:nvSpPr>
          <p:spPr>
            <a:xfrm>
              <a:off x="1750550" y="2135900"/>
              <a:ext cx="260825" cy="227350"/>
            </a:xfrm>
            <a:custGeom>
              <a:rect b="b" l="l" r="r" t="t"/>
              <a:pathLst>
                <a:path extrusionOk="0" h="9094" w="10433">
                  <a:moveTo>
                    <a:pt x="7049" y="1199"/>
                  </a:moveTo>
                  <a:lnTo>
                    <a:pt x="7472" y="1340"/>
                  </a:lnTo>
                  <a:lnTo>
                    <a:pt x="7895" y="1481"/>
                  </a:lnTo>
                  <a:lnTo>
                    <a:pt x="8247" y="1692"/>
                  </a:lnTo>
                  <a:lnTo>
                    <a:pt x="8529" y="2045"/>
                  </a:lnTo>
                  <a:lnTo>
                    <a:pt x="8670" y="2397"/>
                  </a:lnTo>
                  <a:lnTo>
                    <a:pt x="8811" y="2820"/>
                  </a:lnTo>
                  <a:lnTo>
                    <a:pt x="8600" y="2397"/>
                  </a:lnTo>
                  <a:lnTo>
                    <a:pt x="8318" y="2115"/>
                  </a:lnTo>
                  <a:lnTo>
                    <a:pt x="8106" y="1904"/>
                  </a:lnTo>
                  <a:lnTo>
                    <a:pt x="7895" y="1833"/>
                  </a:lnTo>
                  <a:lnTo>
                    <a:pt x="7684" y="1833"/>
                  </a:lnTo>
                  <a:lnTo>
                    <a:pt x="7402" y="1904"/>
                  </a:lnTo>
                  <a:lnTo>
                    <a:pt x="6908" y="1904"/>
                  </a:lnTo>
                  <a:lnTo>
                    <a:pt x="6767" y="1974"/>
                  </a:lnTo>
                  <a:lnTo>
                    <a:pt x="6062" y="2186"/>
                  </a:lnTo>
                  <a:lnTo>
                    <a:pt x="5287" y="2397"/>
                  </a:lnTo>
                  <a:lnTo>
                    <a:pt x="4794" y="2538"/>
                  </a:lnTo>
                  <a:lnTo>
                    <a:pt x="4512" y="2468"/>
                  </a:lnTo>
                  <a:lnTo>
                    <a:pt x="4441" y="2397"/>
                  </a:lnTo>
                  <a:lnTo>
                    <a:pt x="4441" y="2327"/>
                  </a:lnTo>
                  <a:lnTo>
                    <a:pt x="4653" y="2115"/>
                  </a:lnTo>
                  <a:lnTo>
                    <a:pt x="4935" y="1904"/>
                  </a:lnTo>
                  <a:lnTo>
                    <a:pt x="5640" y="1481"/>
                  </a:lnTo>
                  <a:lnTo>
                    <a:pt x="6203" y="1199"/>
                  </a:lnTo>
                  <a:close/>
                  <a:moveTo>
                    <a:pt x="6485" y="3525"/>
                  </a:moveTo>
                  <a:lnTo>
                    <a:pt x="6626" y="3666"/>
                  </a:lnTo>
                  <a:lnTo>
                    <a:pt x="6697" y="3877"/>
                  </a:lnTo>
                  <a:lnTo>
                    <a:pt x="6697" y="4018"/>
                  </a:lnTo>
                  <a:lnTo>
                    <a:pt x="6697" y="4159"/>
                  </a:lnTo>
                  <a:lnTo>
                    <a:pt x="6556" y="4582"/>
                  </a:lnTo>
                  <a:lnTo>
                    <a:pt x="6274" y="4864"/>
                  </a:lnTo>
                  <a:lnTo>
                    <a:pt x="5992" y="5146"/>
                  </a:lnTo>
                  <a:lnTo>
                    <a:pt x="5710" y="5357"/>
                  </a:lnTo>
                  <a:lnTo>
                    <a:pt x="5428" y="5428"/>
                  </a:lnTo>
                  <a:lnTo>
                    <a:pt x="5287" y="5357"/>
                  </a:lnTo>
                  <a:lnTo>
                    <a:pt x="5146" y="5287"/>
                  </a:lnTo>
                  <a:lnTo>
                    <a:pt x="5076" y="5005"/>
                  </a:lnTo>
                  <a:lnTo>
                    <a:pt x="5076" y="4723"/>
                  </a:lnTo>
                  <a:lnTo>
                    <a:pt x="5287" y="4512"/>
                  </a:lnTo>
                  <a:lnTo>
                    <a:pt x="5499" y="4300"/>
                  </a:lnTo>
                  <a:lnTo>
                    <a:pt x="5358" y="4512"/>
                  </a:lnTo>
                  <a:lnTo>
                    <a:pt x="5217" y="4794"/>
                  </a:lnTo>
                  <a:lnTo>
                    <a:pt x="5287" y="5005"/>
                  </a:lnTo>
                  <a:lnTo>
                    <a:pt x="5358" y="5217"/>
                  </a:lnTo>
                  <a:lnTo>
                    <a:pt x="5569" y="5217"/>
                  </a:lnTo>
                  <a:lnTo>
                    <a:pt x="5710" y="5076"/>
                  </a:lnTo>
                  <a:lnTo>
                    <a:pt x="6062" y="4512"/>
                  </a:lnTo>
                  <a:lnTo>
                    <a:pt x="6344" y="3948"/>
                  </a:lnTo>
                  <a:lnTo>
                    <a:pt x="6485" y="3525"/>
                  </a:lnTo>
                  <a:close/>
                  <a:moveTo>
                    <a:pt x="9164" y="5076"/>
                  </a:moveTo>
                  <a:lnTo>
                    <a:pt x="9093" y="5569"/>
                  </a:lnTo>
                  <a:lnTo>
                    <a:pt x="8952" y="5992"/>
                  </a:lnTo>
                  <a:lnTo>
                    <a:pt x="8741" y="6415"/>
                  </a:lnTo>
                  <a:lnTo>
                    <a:pt x="8459" y="6767"/>
                  </a:lnTo>
                  <a:lnTo>
                    <a:pt x="7965" y="7190"/>
                  </a:lnTo>
                  <a:lnTo>
                    <a:pt x="7402" y="7542"/>
                  </a:lnTo>
                  <a:lnTo>
                    <a:pt x="6838" y="7683"/>
                  </a:lnTo>
                  <a:lnTo>
                    <a:pt x="6485" y="7754"/>
                  </a:lnTo>
                  <a:lnTo>
                    <a:pt x="6203" y="7683"/>
                  </a:lnTo>
                  <a:lnTo>
                    <a:pt x="6838" y="6979"/>
                  </a:lnTo>
                  <a:lnTo>
                    <a:pt x="7543" y="6274"/>
                  </a:lnTo>
                  <a:lnTo>
                    <a:pt x="8388" y="5639"/>
                  </a:lnTo>
                  <a:lnTo>
                    <a:pt x="9164" y="5076"/>
                  </a:lnTo>
                  <a:close/>
                  <a:moveTo>
                    <a:pt x="4089" y="3031"/>
                  </a:moveTo>
                  <a:lnTo>
                    <a:pt x="4089" y="3313"/>
                  </a:lnTo>
                  <a:lnTo>
                    <a:pt x="4018" y="3595"/>
                  </a:lnTo>
                  <a:lnTo>
                    <a:pt x="3736" y="4230"/>
                  </a:lnTo>
                  <a:lnTo>
                    <a:pt x="3384" y="4935"/>
                  </a:lnTo>
                  <a:lnTo>
                    <a:pt x="2961" y="5710"/>
                  </a:lnTo>
                  <a:lnTo>
                    <a:pt x="2891" y="6062"/>
                  </a:lnTo>
                  <a:lnTo>
                    <a:pt x="2750" y="6415"/>
                  </a:lnTo>
                  <a:lnTo>
                    <a:pt x="2820" y="6697"/>
                  </a:lnTo>
                  <a:lnTo>
                    <a:pt x="2891" y="6979"/>
                  </a:lnTo>
                  <a:lnTo>
                    <a:pt x="3102" y="7190"/>
                  </a:lnTo>
                  <a:lnTo>
                    <a:pt x="3455" y="7331"/>
                  </a:lnTo>
                  <a:lnTo>
                    <a:pt x="3948" y="7402"/>
                  </a:lnTo>
                  <a:lnTo>
                    <a:pt x="4653" y="7472"/>
                  </a:lnTo>
                  <a:lnTo>
                    <a:pt x="3877" y="7895"/>
                  </a:lnTo>
                  <a:lnTo>
                    <a:pt x="3243" y="8036"/>
                  </a:lnTo>
                  <a:lnTo>
                    <a:pt x="2679" y="8106"/>
                  </a:lnTo>
                  <a:lnTo>
                    <a:pt x="2256" y="8036"/>
                  </a:lnTo>
                  <a:lnTo>
                    <a:pt x="1904" y="7824"/>
                  </a:lnTo>
                  <a:lnTo>
                    <a:pt x="1692" y="7542"/>
                  </a:lnTo>
                  <a:lnTo>
                    <a:pt x="1551" y="7190"/>
                  </a:lnTo>
                  <a:lnTo>
                    <a:pt x="1481" y="6767"/>
                  </a:lnTo>
                  <a:lnTo>
                    <a:pt x="1551" y="6344"/>
                  </a:lnTo>
                  <a:lnTo>
                    <a:pt x="1692" y="5851"/>
                  </a:lnTo>
                  <a:lnTo>
                    <a:pt x="1833" y="5357"/>
                  </a:lnTo>
                  <a:lnTo>
                    <a:pt x="2115" y="4864"/>
                  </a:lnTo>
                  <a:lnTo>
                    <a:pt x="2397" y="4441"/>
                  </a:lnTo>
                  <a:lnTo>
                    <a:pt x="2750" y="4018"/>
                  </a:lnTo>
                  <a:lnTo>
                    <a:pt x="3173" y="3595"/>
                  </a:lnTo>
                  <a:lnTo>
                    <a:pt x="3595" y="3313"/>
                  </a:lnTo>
                  <a:lnTo>
                    <a:pt x="4089" y="3031"/>
                  </a:lnTo>
                  <a:close/>
                  <a:moveTo>
                    <a:pt x="6697" y="1"/>
                  </a:moveTo>
                  <a:lnTo>
                    <a:pt x="6203" y="71"/>
                  </a:lnTo>
                  <a:lnTo>
                    <a:pt x="5780" y="142"/>
                  </a:lnTo>
                  <a:lnTo>
                    <a:pt x="5358" y="353"/>
                  </a:lnTo>
                  <a:lnTo>
                    <a:pt x="4935" y="635"/>
                  </a:lnTo>
                  <a:lnTo>
                    <a:pt x="4723" y="776"/>
                  </a:lnTo>
                  <a:lnTo>
                    <a:pt x="4582" y="987"/>
                  </a:lnTo>
                  <a:lnTo>
                    <a:pt x="4371" y="1410"/>
                  </a:lnTo>
                  <a:lnTo>
                    <a:pt x="4159" y="1833"/>
                  </a:lnTo>
                  <a:lnTo>
                    <a:pt x="4089" y="2045"/>
                  </a:lnTo>
                  <a:lnTo>
                    <a:pt x="3948" y="2186"/>
                  </a:lnTo>
                  <a:lnTo>
                    <a:pt x="3595" y="2468"/>
                  </a:lnTo>
                  <a:lnTo>
                    <a:pt x="3173" y="2679"/>
                  </a:lnTo>
                  <a:lnTo>
                    <a:pt x="2679" y="2820"/>
                  </a:lnTo>
                  <a:lnTo>
                    <a:pt x="2186" y="3172"/>
                  </a:lnTo>
                  <a:lnTo>
                    <a:pt x="1410" y="3807"/>
                  </a:lnTo>
                  <a:lnTo>
                    <a:pt x="988" y="4230"/>
                  </a:lnTo>
                  <a:lnTo>
                    <a:pt x="706" y="4582"/>
                  </a:lnTo>
                  <a:lnTo>
                    <a:pt x="424" y="5076"/>
                  </a:lnTo>
                  <a:lnTo>
                    <a:pt x="212" y="5498"/>
                  </a:lnTo>
                  <a:lnTo>
                    <a:pt x="71" y="5992"/>
                  </a:lnTo>
                  <a:lnTo>
                    <a:pt x="1" y="6556"/>
                  </a:lnTo>
                  <a:lnTo>
                    <a:pt x="71" y="7261"/>
                  </a:lnTo>
                  <a:lnTo>
                    <a:pt x="212" y="7754"/>
                  </a:lnTo>
                  <a:lnTo>
                    <a:pt x="424" y="8177"/>
                  </a:lnTo>
                  <a:lnTo>
                    <a:pt x="635" y="8529"/>
                  </a:lnTo>
                  <a:lnTo>
                    <a:pt x="917" y="8811"/>
                  </a:lnTo>
                  <a:lnTo>
                    <a:pt x="1270" y="8952"/>
                  </a:lnTo>
                  <a:lnTo>
                    <a:pt x="1692" y="9023"/>
                  </a:lnTo>
                  <a:lnTo>
                    <a:pt x="2045" y="9093"/>
                  </a:lnTo>
                  <a:lnTo>
                    <a:pt x="2961" y="9023"/>
                  </a:lnTo>
                  <a:lnTo>
                    <a:pt x="3877" y="8811"/>
                  </a:lnTo>
                  <a:lnTo>
                    <a:pt x="5640" y="8388"/>
                  </a:lnTo>
                  <a:lnTo>
                    <a:pt x="6485" y="8388"/>
                  </a:lnTo>
                  <a:lnTo>
                    <a:pt x="7261" y="8459"/>
                  </a:lnTo>
                  <a:lnTo>
                    <a:pt x="7613" y="8529"/>
                  </a:lnTo>
                  <a:lnTo>
                    <a:pt x="8036" y="8459"/>
                  </a:lnTo>
                  <a:lnTo>
                    <a:pt x="8529" y="8247"/>
                  </a:lnTo>
                  <a:lnTo>
                    <a:pt x="9023" y="7965"/>
                  </a:lnTo>
                  <a:lnTo>
                    <a:pt x="9446" y="7472"/>
                  </a:lnTo>
                  <a:lnTo>
                    <a:pt x="9798" y="6979"/>
                  </a:lnTo>
                  <a:lnTo>
                    <a:pt x="10150" y="6415"/>
                  </a:lnTo>
                  <a:lnTo>
                    <a:pt x="10362" y="5851"/>
                  </a:lnTo>
                  <a:lnTo>
                    <a:pt x="10432" y="5217"/>
                  </a:lnTo>
                  <a:lnTo>
                    <a:pt x="10432" y="4582"/>
                  </a:lnTo>
                  <a:lnTo>
                    <a:pt x="10362" y="4018"/>
                  </a:lnTo>
                  <a:lnTo>
                    <a:pt x="10080" y="3384"/>
                  </a:lnTo>
                  <a:lnTo>
                    <a:pt x="10150" y="2891"/>
                  </a:lnTo>
                  <a:lnTo>
                    <a:pt x="10080" y="2468"/>
                  </a:lnTo>
                  <a:lnTo>
                    <a:pt x="10009" y="1974"/>
                  </a:lnTo>
                  <a:lnTo>
                    <a:pt x="9798" y="1622"/>
                  </a:lnTo>
                  <a:lnTo>
                    <a:pt x="9516" y="1199"/>
                  </a:lnTo>
                  <a:lnTo>
                    <a:pt x="9234" y="917"/>
                  </a:lnTo>
                  <a:lnTo>
                    <a:pt x="8882" y="635"/>
                  </a:lnTo>
                  <a:lnTo>
                    <a:pt x="8459" y="424"/>
                  </a:lnTo>
                  <a:lnTo>
                    <a:pt x="8036" y="212"/>
                  </a:lnTo>
                  <a:lnTo>
                    <a:pt x="7613" y="71"/>
                  </a:lnTo>
                  <a:lnTo>
                    <a:pt x="7120" y="1"/>
                  </a:lnTo>
                  <a:close/>
                </a:path>
              </a:pathLst>
            </a:custGeom>
            <a:solidFill>
              <a:srgbClr val="DDAC6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7"/>
            <p:cNvSpPr/>
            <p:nvPr/>
          </p:nvSpPr>
          <p:spPr>
            <a:xfrm>
              <a:off x="1133825" y="238125"/>
              <a:ext cx="246725" cy="246700"/>
            </a:xfrm>
            <a:custGeom>
              <a:rect b="b" l="l" r="r" t="t"/>
              <a:pathLst>
                <a:path extrusionOk="0" h="9868" w="9869">
                  <a:moveTo>
                    <a:pt x="4652" y="564"/>
                  </a:moveTo>
                  <a:lnTo>
                    <a:pt x="4934" y="634"/>
                  </a:lnTo>
                  <a:lnTo>
                    <a:pt x="5216" y="775"/>
                  </a:lnTo>
                  <a:lnTo>
                    <a:pt x="5428" y="987"/>
                  </a:lnTo>
                  <a:lnTo>
                    <a:pt x="5569" y="1198"/>
                  </a:lnTo>
                  <a:lnTo>
                    <a:pt x="5639" y="1480"/>
                  </a:lnTo>
                  <a:lnTo>
                    <a:pt x="5639" y="1762"/>
                  </a:lnTo>
                  <a:lnTo>
                    <a:pt x="5639" y="2044"/>
                  </a:lnTo>
                  <a:lnTo>
                    <a:pt x="5428" y="2608"/>
                  </a:lnTo>
                  <a:lnTo>
                    <a:pt x="4934" y="3736"/>
                  </a:lnTo>
                  <a:lnTo>
                    <a:pt x="4793" y="4229"/>
                  </a:lnTo>
                  <a:lnTo>
                    <a:pt x="4723" y="4370"/>
                  </a:lnTo>
                  <a:lnTo>
                    <a:pt x="4793" y="4511"/>
                  </a:lnTo>
                  <a:lnTo>
                    <a:pt x="3807" y="3877"/>
                  </a:lnTo>
                  <a:lnTo>
                    <a:pt x="2961" y="3172"/>
                  </a:lnTo>
                  <a:lnTo>
                    <a:pt x="2749" y="2960"/>
                  </a:lnTo>
                  <a:lnTo>
                    <a:pt x="2608" y="2749"/>
                  </a:lnTo>
                  <a:lnTo>
                    <a:pt x="2538" y="2467"/>
                  </a:lnTo>
                  <a:lnTo>
                    <a:pt x="2538" y="2255"/>
                  </a:lnTo>
                  <a:lnTo>
                    <a:pt x="2608" y="1974"/>
                  </a:lnTo>
                  <a:lnTo>
                    <a:pt x="2679" y="1762"/>
                  </a:lnTo>
                  <a:lnTo>
                    <a:pt x="2961" y="1339"/>
                  </a:lnTo>
                  <a:lnTo>
                    <a:pt x="3384" y="916"/>
                  </a:lnTo>
                  <a:lnTo>
                    <a:pt x="3877" y="705"/>
                  </a:lnTo>
                  <a:lnTo>
                    <a:pt x="4371" y="564"/>
                  </a:lnTo>
                  <a:close/>
                  <a:moveTo>
                    <a:pt x="8106" y="2749"/>
                  </a:moveTo>
                  <a:lnTo>
                    <a:pt x="8318" y="2819"/>
                  </a:lnTo>
                  <a:lnTo>
                    <a:pt x="8529" y="2890"/>
                  </a:lnTo>
                  <a:lnTo>
                    <a:pt x="8670" y="2960"/>
                  </a:lnTo>
                  <a:lnTo>
                    <a:pt x="8811" y="3172"/>
                  </a:lnTo>
                  <a:lnTo>
                    <a:pt x="8952" y="3454"/>
                  </a:lnTo>
                  <a:lnTo>
                    <a:pt x="9022" y="3806"/>
                  </a:lnTo>
                  <a:lnTo>
                    <a:pt x="9093" y="4300"/>
                  </a:lnTo>
                  <a:lnTo>
                    <a:pt x="9022" y="4652"/>
                  </a:lnTo>
                  <a:lnTo>
                    <a:pt x="8882" y="5004"/>
                  </a:lnTo>
                  <a:lnTo>
                    <a:pt x="8741" y="5216"/>
                  </a:lnTo>
                  <a:lnTo>
                    <a:pt x="8459" y="5357"/>
                  </a:lnTo>
                  <a:lnTo>
                    <a:pt x="8177" y="5498"/>
                  </a:lnTo>
                  <a:lnTo>
                    <a:pt x="7190" y="5498"/>
                  </a:lnTo>
                  <a:lnTo>
                    <a:pt x="6837" y="5357"/>
                  </a:lnTo>
                  <a:lnTo>
                    <a:pt x="6556" y="5286"/>
                  </a:lnTo>
                  <a:lnTo>
                    <a:pt x="6274" y="5075"/>
                  </a:lnTo>
                  <a:lnTo>
                    <a:pt x="6133" y="4863"/>
                  </a:lnTo>
                  <a:lnTo>
                    <a:pt x="5992" y="4652"/>
                  </a:lnTo>
                  <a:lnTo>
                    <a:pt x="5921" y="4441"/>
                  </a:lnTo>
                  <a:lnTo>
                    <a:pt x="5992" y="4159"/>
                  </a:lnTo>
                  <a:lnTo>
                    <a:pt x="6767" y="3454"/>
                  </a:lnTo>
                  <a:lnTo>
                    <a:pt x="7260" y="3101"/>
                  </a:lnTo>
                  <a:lnTo>
                    <a:pt x="7683" y="2890"/>
                  </a:lnTo>
                  <a:lnTo>
                    <a:pt x="8106" y="2749"/>
                  </a:lnTo>
                  <a:close/>
                  <a:moveTo>
                    <a:pt x="3384" y="5357"/>
                  </a:moveTo>
                  <a:lnTo>
                    <a:pt x="4300" y="5427"/>
                  </a:lnTo>
                  <a:lnTo>
                    <a:pt x="4089" y="6273"/>
                  </a:lnTo>
                  <a:lnTo>
                    <a:pt x="3948" y="6837"/>
                  </a:lnTo>
                  <a:lnTo>
                    <a:pt x="3736" y="7401"/>
                  </a:lnTo>
                  <a:lnTo>
                    <a:pt x="3454" y="7965"/>
                  </a:lnTo>
                  <a:lnTo>
                    <a:pt x="3102" y="8388"/>
                  </a:lnTo>
                  <a:lnTo>
                    <a:pt x="2961" y="8599"/>
                  </a:lnTo>
                  <a:lnTo>
                    <a:pt x="2749" y="8740"/>
                  </a:lnTo>
                  <a:lnTo>
                    <a:pt x="2538" y="8811"/>
                  </a:lnTo>
                  <a:lnTo>
                    <a:pt x="2327" y="8811"/>
                  </a:lnTo>
                  <a:lnTo>
                    <a:pt x="1904" y="8740"/>
                  </a:lnTo>
                  <a:lnTo>
                    <a:pt x="1551" y="8599"/>
                  </a:lnTo>
                  <a:lnTo>
                    <a:pt x="1340" y="8317"/>
                  </a:lnTo>
                  <a:lnTo>
                    <a:pt x="1128" y="8035"/>
                  </a:lnTo>
                  <a:lnTo>
                    <a:pt x="1058" y="7683"/>
                  </a:lnTo>
                  <a:lnTo>
                    <a:pt x="987" y="7260"/>
                  </a:lnTo>
                  <a:lnTo>
                    <a:pt x="987" y="6907"/>
                  </a:lnTo>
                  <a:lnTo>
                    <a:pt x="1058" y="6485"/>
                  </a:lnTo>
                  <a:lnTo>
                    <a:pt x="1128" y="6203"/>
                  </a:lnTo>
                  <a:lnTo>
                    <a:pt x="1269" y="6062"/>
                  </a:lnTo>
                  <a:lnTo>
                    <a:pt x="1410" y="5850"/>
                  </a:lnTo>
                  <a:lnTo>
                    <a:pt x="1551" y="5709"/>
                  </a:lnTo>
                  <a:lnTo>
                    <a:pt x="1974" y="5498"/>
                  </a:lnTo>
                  <a:lnTo>
                    <a:pt x="2397" y="5427"/>
                  </a:lnTo>
                  <a:lnTo>
                    <a:pt x="2890" y="5357"/>
                  </a:lnTo>
                  <a:close/>
                  <a:moveTo>
                    <a:pt x="5992" y="5780"/>
                  </a:moveTo>
                  <a:lnTo>
                    <a:pt x="6203" y="5850"/>
                  </a:lnTo>
                  <a:lnTo>
                    <a:pt x="6485" y="5991"/>
                  </a:lnTo>
                  <a:lnTo>
                    <a:pt x="7331" y="6414"/>
                  </a:lnTo>
                  <a:lnTo>
                    <a:pt x="8036" y="6907"/>
                  </a:lnTo>
                  <a:lnTo>
                    <a:pt x="8318" y="7119"/>
                  </a:lnTo>
                  <a:lnTo>
                    <a:pt x="8388" y="7330"/>
                  </a:lnTo>
                  <a:lnTo>
                    <a:pt x="8388" y="7471"/>
                  </a:lnTo>
                  <a:lnTo>
                    <a:pt x="8318" y="7683"/>
                  </a:lnTo>
                  <a:lnTo>
                    <a:pt x="8106" y="7965"/>
                  </a:lnTo>
                  <a:lnTo>
                    <a:pt x="7895" y="8176"/>
                  </a:lnTo>
                  <a:lnTo>
                    <a:pt x="7260" y="8599"/>
                  </a:lnTo>
                  <a:lnTo>
                    <a:pt x="6908" y="8740"/>
                  </a:lnTo>
                  <a:lnTo>
                    <a:pt x="6556" y="8881"/>
                  </a:lnTo>
                  <a:lnTo>
                    <a:pt x="6203" y="8952"/>
                  </a:lnTo>
                  <a:lnTo>
                    <a:pt x="5498" y="8952"/>
                  </a:lnTo>
                  <a:lnTo>
                    <a:pt x="5216" y="8811"/>
                  </a:lnTo>
                  <a:lnTo>
                    <a:pt x="5005" y="8529"/>
                  </a:lnTo>
                  <a:lnTo>
                    <a:pt x="4864" y="8247"/>
                  </a:lnTo>
                  <a:lnTo>
                    <a:pt x="4793" y="7753"/>
                  </a:lnTo>
                  <a:lnTo>
                    <a:pt x="4723" y="7189"/>
                  </a:lnTo>
                  <a:lnTo>
                    <a:pt x="4864" y="6696"/>
                  </a:lnTo>
                  <a:lnTo>
                    <a:pt x="4934" y="6344"/>
                  </a:lnTo>
                  <a:lnTo>
                    <a:pt x="5005" y="5991"/>
                  </a:lnTo>
                  <a:lnTo>
                    <a:pt x="5075" y="5850"/>
                  </a:lnTo>
                  <a:lnTo>
                    <a:pt x="5287" y="5780"/>
                  </a:lnTo>
                  <a:close/>
                  <a:moveTo>
                    <a:pt x="4723" y="0"/>
                  </a:moveTo>
                  <a:lnTo>
                    <a:pt x="4089" y="70"/>
                  </a:lnTo>
                  <a:lnTo>
                    <a:pt x="3384" y="352"/>
                  </a:lnTo>
                  <a:lnTo>
                    <a:pt x="2820" y="705"/>
                  </a:lnTo>
                  <a:lnTo>
                    <a:pt x="2256" y="1198"/>
                  </a:lnTo>
                  <a:lnTo>
                    <a:pt x="1904" y="1762"/>
                  </a:lnTo>
                  <a:lnTo>
                    <a:pt x="1763" y="2044"/>
                  </a:lnTo>
                  <a:lnTo>
                    <a:pt x="1622" y="2326"/>
                  </a:lnTo>
                  <a:lnTo>
                    <a:pt x="1622" y="2678"/>
                  </a:lnTo>
                  <a:lnTo>
                    <a:pt x="1622" y="2960"/>
                  </a:lnTo>
                  <a:lnTo>
                    <a:pt x="1763" y="3242"/>
                  </a:lnTo>
                  <a:lnTo>
                    <a:pt x="1904" y="3524"/>
                  </a:lnTo>
                  <a:lnTo>
                    <a:pt x="2115" y="3806"/>
                  </a:lnTo>
                  <a:lnTo>
                    <a:pt x="2467" y="4088"/>
                  </a:lnTo>
                  <a:lnTo>
                    <a:pt x="2890" y="4300"/>
                  </a:lnTo>
                  <a:lnTo>
                    <a:pt x="3384" y="4511"/>
                  </a:lnTo>
                  <a:lnTo>
                    <a:pt x="4018" y="4722"/>
                  </a:lnTo>
                  <a:lnTo>
                    <a:pt x="4723" y="4863"/>
                  </a:lnTo>
                  <a:lnTo>
                    <a:pt x="4582" y="5004"/>
                  </a:lnTo>
                  <a:lnTo>
                    <a:pt x="4371" y="5075"/>
                  </a:lnTo>
                  <a:lnTo>
                    <a:pt x="3877" y="5075"/>
                  </a:lnTo>
                  <a:lnTo>
                    <a:pt x="2538" y="4863"/>
                  </a:lnTo>
                  <a:lnTo>
                    <a:pt x="1833" y="4793"/>
                  </a:lnTo>
                  <a:lnTo>
                    <a:pt x="1481" y="4863"/>
                  </a:lnTo>
                  <a:lnTo>
                    <a:pt x="1128" y="5004"/>
                  </a:lnTo>
                  <a:lnTo>
                    <a:pt x="846" y="5145"/>
                  </a:lnTo>
                  <a:lnTo>
                    <a:pt x="564" y="5427"/>
                  </a:lnTo>
                  <a:lnTo>
                    <a:pt x="283" y="5780"/>
                  </a:lnTo>
                  <a:lnTo>
                    <a:pt x="142" y="6273"/>
                  </a:lnTo>
                  <a:lnTo>
                    <a:pt x="71" y="6626"/>
                  </a:lnTo>
                  <a:lnTo>
                    <a:pt x="1" y="7048"/>
                  </a:lnTo>
                  <a:lnTo>
                    <a:pt x="71" y="7401"/>
                  </a:lnTo>
                  <a:lnTo>
                    <a:pt x="142" y="7753"/>
                  </a:lnTo>
                  <a:lnTo>
                    <a:pt x="212" y="8176"/>
                  </a:lnTo>
                  <a:lnTo>
                    <a:pt x="423" y="8529"/>
                  </a:lnTo>
                  <a:lnTo>
                    <a:pt x="564" y="8811"/>
                  </a:lnTo>
                  <a:lnTo>
                    <a:pt x="846" y="9163"/>
                  </a:lnTo>
                  <a:lnTo>
                    <a:pt x="1058" y="9374"/>
                  </a:lnTo>
                  <a:lnTo>
                    <a:pt x="1340" y="9586"/>
                  </a:lnTo>
                  <a:lnTo>
                    <a:pt x="1692" y="9727"/>
                  </a:lnTo>
                  <a:lnTo>
                    <a:pt x="1974" y="9868"/>
                  </a:lnTo>
                  <a:lnTo>
                    <a:pt x="2327" y="9868"/>
                  </a:lnTo>
                  <a:lnTo>
                    <a:pt x="2679" y="9797"/>
                  </a:lnTo>
                  <a:lnTo>
                    <a:pt x="3102" y="9656"/>
                  </a:lnTo>
                  <a:lnTo>
                    <a:pt x="3454" y="9374"/>
                  </a:lnTo>
                  <a:lnTo>
                    <a:pt x="4089" y="8670"/>
                  </a:lnTo>
                  <a:lnTo>
                    <a:pt x="4089" y="8952"/>
                  </a:lnTo>
                  <a:lnTo>
                    <a:pt x="4159" y="9163"/>
                  </a:lnTo>
                  <a:lnTo>
                    <a:pt x="4300" y="9304"/>
                  </a:lnTo>
                  <a:lnTo>
                    <a:pt x="4371" y="9445"/>
                  </a:lnTo>
                  <a:lnTo>
                    <a:pt x="4793" y="9656"/>
                  </a:lnTo>
                  <a:lnTo>
                    <a:pt x="5216" y="9797"/>
                  </a:lnTo>
                  <a:lnTo>
                    <a:pt x="5780" y="9797"/>
                  </a:lnTo>
                  <a:lnTo>
                    <a:pt x="6344" y="9656"/>
                  </a:lnTo>
                  <a:lnTo>
                    <a:pt x="6908" y="9515"/>
                  </a:lnTo>
                  <a:lnTo>
                    <a:pt x="7472" y="9304"/>
                  </a:lnTo>
                  <a:lnTo>
                    <a:pt x="8036" y="9022"/>
                  </a:lnTo>
                  <a:lnTo>
                    <a:pt x="8529" y="8670"/>
                  </a:lnTo>
                  <a:lnTo>
                    <a:pt x="8882" y="8317"/>
                  </a:lnTo>
                  <a:lnTo>
                    <a:pt x="9163" y="7894"/>
                  </a:lnTo>
                  <a:lnTo>
                    <a:pt x="9304" y="7542"/>
                  </a:lnTo>
                  <a:lnTo>
                    <a:pt x="9304" y="7330"/>
                  </a:lnTo>
                  <a:lnTo>
                    <a:pt x="9234" y="7119"/>
                  </a:lnTo>
                  <a:lnTo>
                    <a:pt x="9163" y="6907"/>
                  </a:lnTo>
                  <a:lnTo>
                    <a:pt x="9022" y="6696"/>
                  </a:lnTo>
                  <a:lnTo>
                    <a:pt x="8811" y="6485"/>
                  </a:lnTo>
                  <a:lnTo>
                    <a:pt x="8529" y="6344"/>
                  </a:lnTo>
                  <a:lnTo>
                    <a:pt x="9022" y="6132"/>
                  </a:lnTo>
                  <a:lnTo>
                    <a:pt x="9375" y="5780"/>
                  </a:lnTo>
                  <a:lnTo>
                    <a:pt x="9586" y="5427"/>
                  </a:lnTo>
                  <a:lnTo>
                    <a:pt x="9798" y="5004"/>
                  </a:lnTo>
                  <a:lnTo>
                    <a:pt x="9868" y="4511"/>
                  </a:lnTo>
                  <a:lnTo>
                    <a:pt x="9868" y="4018"/>
                  </a:lnTo>
                  <a:lnTo>
                    <a:pt x="9727" y="3595"/>
                  </a:lnTo>
                  <a:lnTo>
                    <a:pt x="9586" y="3101"/>
                  </a:lnTo>
                  <a:lnTo>
                    <a:pt x="9375" y="2678"/>
                  </a:lnTo>
                  <a:lnTo>
                    <a:pt x="9093" y="2396"/>
                  </a:lnTo>
                  <a:lnTo>
                    <a:pt x="8741" y="2115"/>
                  </a:lnTo>
                  <a:lnTo>
                    <a:pt x="8318" y="1974"/>
                  </a:lnTo>
                  <a:lnTo>
                    <a:pt x="7895" y="1903"/>
                  </a:lnTo>
                  <a:lnTo>
                    <a:pt x="7401" y="2044"/>
                  </a:lnTo>
                  <a:lnTo>
                    <a:pt x="6908" y="2255"/>
                  </a:lnTo>
                  <a:lnTo>
                    <a:pt x="6344" y="2749"/>
                  </a:lnTo>
                  <a:lnTo>
                    <a:pt x="6415" y="2115"/>
                  </a:lnTo>
                  <a:lnTo>
                    <a:pt x="6415" y="1621"/>
                  </a:lnTo>
                  <a:lnTo>
                    <a:pt x="6344" y="1198"/>
                  </a:lnTo>
                  <a:lnTo>
                    <a:pt x="6203" y="846"/>
                  </a:lnTo>
                  <a:lnTo>
                    <a:pt x="6062" y="564"/>
                  </a:lnTo>
                  <a:lnTo>
                    <a:pt x="5851" y="352"/>
                  </a:lnTo>
                  <a:lnTo>
                    <a:pt x="5569" y="141"/>
                  </a:lnTo>
                  <a:lnTo>
                    <a:pt x="5357" y="70"/>
                  </a:lnTo>
                  <a:lnTo>
                    <a:pt x="5005" y="0"/>
                  </a:lnTo>
                  <a:close/>
                </a:path>
              </a:pathLst>
            </a:custGeom>
            <a:solidFill>
              <a:srgbClr val="F7B2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377" name="Google Shape;377;p7"/>
            <p:cNvGrpSpPr/>
            <p:nvPr/>
          </p:nvGrpSpPr>
          <p:grpSpPr>
            <a:xfrm>
              <a:off x="1863325" y="2900650"/>
              <a:ext cx="206200" cy="244975"/>
              <a:chOff x="4157100" y="2900650"/>
              <a:chExt cx="206200" cy="244975"/>
            </a:xfrm>
          </p:grpSpPr>
          <p:sp>
            <p:nvSpPr>
              <p:cNvPr id="378" name="Google Shape;378;p7"/>
              <p:cNvSpPr/>
              <p:nvPr/>
            </p:nvSpPr>
            <p:spPr>
              <a:xfrm>
                <a:off x="4157100" y="3031050"/>
                <a:ext cx="51125" cy="114575"/>
              </a:xfrm>
              <a:custGeom>
                <a:rect b="b" l="l" r="r" t="t"/>
                <a:pathLst>
                  <a:path extrusionOk="0" h="4583" w="2045">
                    <a:moveTo>
                      <a:pt x="776" y="1622"/>
                    </a:moveTo>
                    <a:lnTo>
                      <a:pt x="917" y="2045"/>
                    </a:lnTo>
                    <a:lnTo>
                      <a:pt x="988" y="2538"/>
                    </a:lnTo>
                    <a:lnTo>
                      <a:pt x="988" y="2961"/>
                    </a:lnTo>
                    <a:lnTo>
                      <a:pt x="988" y="3454"/>
                    </a:lnTo>
                    <a:lnTo>
                      <a:pt x="776" y="3032"/>
                    </a:lnTo>
                    <a:lnTo>
                      <a:pt x="706" y="2609"/>
                    </a:lnTo>
                    <a:lnTo>
                      <a:pt x="706" y="2115"/>
                    </a:lnTo>
                    <a:lnTo>
                      <a:pt x="776" y="1622"/>
                    </a:lnTo>
                    <a:close/>
                    <a:moveTo>
                      <a:pt x="706" y="1"/>
                    </a:moveTo>
                    <a:lnTo>
                      <a:pt x="565" y="71"/>
                    </a:lnTo>
                    <a:lnTo>
                      <a:pt x="353" y="424"/>
                    </a:lnTo>
                    <a:lnTo>
                      <a:pt x="212" y="917"/>
                    </a:lnTo>
                    <a:lnTo>
                      <a:pt x="71" y="1481"/>
                    </a:lnTo>
                    <a:lnTo>
                      <a:pt x="1" y="2679"/>
                    </a:lnTo>
                    <a:lnTo>
                      <a:pt x="1" y="3102"/>
                    </a:lnTo>
                    <a:lnTo>
                      <a:pt x="71" y="3384"/>
                    </a:lnTo>
                    <a:lnTo>
                      <a:pt x="142" y="3595"/>
                    </a:lnTo>
                    <a:lnTo>
                      <a:pt x="424" y="3877"/>
                    </a:lnTo>
                    <a:lnTo>
                      <a:pt x="706" y="4159"/>
                    </a:lnTo>
                    <a:lnTo>
                      <a:pt x="988" y="4371"/>
                    </a:lnTo>
                    <a:lnTo>
                      <a:pt x="1340" y="4512"/>
                    </a:lnTo>
                    <a:lnTo>
                      <a:pt x="1622" y="4582"/>
                    </a:lnTo>
                    <a:lnTo>
                      <a:pt x="1763" y="4512"/>
                    </a:lnTo>
                    <a:lnTo>
                      <a:pt x="1833" y="4441"/>
                    </a:lnTo>
                    <a:lnTo>
                      <a:pt x="1974" y="4300"/>
                    </a:lnTo>
                    <a:lnTo>
                      <a:pt x="1974" y="4159"/>
                    </a:lnTo>
                    <a:lnTo>
                      <a:pt x="2045" y="3736"/>
                    </a:lnTo>
                    <a:lnTo>
                      <a:pt x="2045" y="3173"/>
                    </a:lnTo>
                    <a:lnTo>
                      <a:pt x="1974" y="2538"/>
                    </a:lnTo>
                    <a:lnTo>
                      <a:pt x="1833" y="1833"/>
                    </a:lnTo>
                    <a:lnTo>
                      <a:pt x="1622" y="1199"/>
                    </a:lnTo>
                    <a:lnTo>
                      <a:pt x="1410" y="635"/>
                    </a:lnTo>
                    <a:lnTo>
                      <a:pt x="1129" y="212"/>
                    </a:lnTo>
                    <a:lnTo>
                      <a:pt x="988" y="71"/>
                    </a:lnTo>
                    <a:lnTo>
                      <a:pt x="847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79" name="Google Shape;379;p7"/>
              <p:cNvSpPr/>
              <p:nvPr/>
            </p:nvSpPr>
            <p:spPr>
              <a:xfrm>
                <a:off x="4169450" y="2900650"/>
                <a:ext cx="88125" cy="104000"/>
              </a:xfrm>
              <a:custGeom>
                <a:rect b="b" l="l" r="r" t="t"/>
                <a:pathLst>
                  <a:path extrusionOk="0" h="4160" w="3525">
                    <a:moveTo>
                      <a:pt x="3031" y="1"/>
                    </a:moveTo>
                    <a:lnTo>
                      <a:pt x="2960" y="142"/>
                    </a:lnTo>
                    <a:lnTo>
                      <a:pt x="2749" y="494"/>
                    </a:lnTo>
                    <a:lnTo>
                      <a:pt x="2326" y="1692"/>
                    </a:lnTo>
                    <a:lnTo>
                      <a:pt x="2044" y="2327"/>
                    </a:lnTo>
                    <a:lnTo>
                      <a:pt x="1692" y="2891"/>
                    </a:lnTo>
                    <a:lnTo>
                      <a:pt x="1339" y="3314"/>
                    </a:lnTo>
                    <a:lnTo>
                      <a:pt x="1128" y="3455"/>
                    </a:lnTo>
                    <a:lnTo>
                      <a:pt x="846" y="3596"/>
                    </a:lnTo>
                    <a:lnTo>
                      <a:pt x="1128" y="2679"/>
                    </a:lnTo>
                    <a:lnTo>
                      <a:pt x="1410" y="1974"/>
                    </a:lnTo>
                    <a:lnTo>
                      <a:pt x="1903" y="1270"/>
                    </a:lnTo>
                    <a:lnTo>
                      <a:pt x="2538" y="565"/>
                    </a:lnTo>
                    <a:lnTo>
                      <a:pt x="2538" y="494"/>
                    </a:lnTo>
                    <a:lnTo>
                      <a:pt x="2467" y="565"/>
                    </a:lnTo>
                    <a:lnTo>
                      <a:pt x="1833" y="847"/>
                    </a:lnTo>
                    <a:lnTo>
                      <a:pt x="1128" y="1270"/>
                    </a:lnTo>
                    <a:lnTo>
                      <a:pt x="846" y="1481"/>
                    </a:lnTo>
                    <a:lnTo>
                      <a:pt x="705" y="1692"/>
                    </a:lnTo>
                    <a:lnTo>
                      <a:pt x="353" y="2256"/>
                    </a:lnTo>
                    <a:lnTo>
                      <a:pt x="71" y="2891"/>
                    </a:lnTo>
                    <a:lnTo>
                      <a:pt x="0" y="3243"/>
                    </a:lnTo>
                    <a:lnTo>
                      <a:pt x="0" y="3596"/>
                    </a:lnTo>
                    <a:lnTo>
                      <a:pt x="141" y="3878"/>
                    </a:lnTo>
                    <a:lnTo>
                      <a:pt x="353" y="4089"/>
                    </a:lnTo>
                    <a:lnTo>
                      <a:pt x="635" y="4159"/>
                    </a:lnTo>
                    <a:lnTo>
                      <a:pt x="916" y="4159"/>
                    </a:lnTo>
                    <a:lnTo>
                      <a:pt x="1269" y="4018"/>
                    </a:lnTo>
                    <a:lnTo>
                      <a:pt x="1551" y="3878"/>
                    </a:lnTo>
                    <a:lnTo>
                      <a:pt x="1903" y="3596"/>
                    </a:lnTo>
                    <a:lnTo>
                      <a:pt x="2185" y="3243"/>
                    </a:lnTo>
                    <a:lnTo>
                      <a:pt x="2820" y="2468"/>
                    </a:lnTo>
                    <a:lnTo>
                      <a:pt x="3242" y="1622"/>
                    </a:lnTo>
                    <a:lnTo>
                      <a:pt x="3383" y="1199"/>
                    </a:lnTo>
                    <a:lnTo>
                      <a:pt x="3454" y="847"/>
                    </a:lnTo>
                    <a:lnTo>
                      <a:pt x="3524" y="494"/>
                    </a:lnTo>
                    <a:lnTo>
                      <a:pt x="3454" y="283"/>
                    </a:lnTo>
                    <a:lnTo>
                      <a:pt x="3313" y="71"/>
                    </a:lnTo>
                    <a:lnTo>
                      <a:pt x="3101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80" name="Google Shape;380;p7"/>
              <p:cNvSpPr/>
              <p:nvPr/>
            </p:nvSpPr>
            <p:spPr>
              <a:xfrm>
                <a:off x="4217025" y="3024000"/>
                <a:ext cx="146275" cy="104000"/>
              </a:xfrm>
              <a:custGeom>
                <a:rect b="b" l="l" r="r" t="t"/>
                <a:pathLst>
                  <a:path extrusionOk="0" h="4160" w="5851">
                    <a:moveTo>
                      <a:pt x="987" y="1"/>
                    </a:moveTo>
                    <a:lnTo>
                      <a:pt x="635" y="71"/>
                    </a:lnTo>
                    <a:lnTo>
                      <a:pt x="494" y="142"/>
                    </a:lnTo>
                    <a:lnTo>
                      <a:pt x="705" y="142"/>
                    </a:lnTo>
                    <a:lnTo>
                      <a:pt x="917" y="212"/>
                    </a:lnTo>
                    <a:lnTo>
                      <a:pt x="1198" y="283"/>
                    </a:lnTo>
                    <a:lnTo>
                      <a:pt x="1833" y="635"/>
                    </a:lnTo>
                    <a:lnTo>
                      <a:pt x="2467" y="1129"/>
                    </a:lnTo>
                    <a:lnTo>
                      <a:pt x="3665" y="2186"/>
                    </a:lnTo>
                    <a:lnTo>
                      <a:pt x="4441" y="2961"/>
                    </a:lnTo>
                    <a:lnTo>
                      <a:pt x="3947" y="2961"/>
                    </a:lnTo>
                    <a:lnTo>
                      <a:pt x="3242" y="2820"/>
                    </a:lnTo>
                    <a:lnTo>
                      <a:pt x="2467" y="2609"/>
                    </a:lnTo>
                    <a:lnTo>
                      <a:pt x="1692" y="2327"/>
                    </a:lnTo>
                    <a:lnTo>
                      <a:pt x="987" y="1904"/>
                    </a:lnTo>
                    <a:lnTo>
                      <a:pt x="423" y="1481"/>
                    </a:lnTo>
                    <a:lnTo>
                      <a:pt x="212" y="1269"/>
                    </a:lnTo>
                    <a:lnTo>
                      <a:pt x="71" y="988"/>
                    </a:lnTo>
                    <a:lnTo>
                      <a:pt x="0" y="706"/>
                    </a:lnTo>
                    <a:lnTo>
                      <a:pt x="0" y="988"/>
                    </a:lnTo>
                    <a:lnTo>
                      <a:pt x="71" y="1481"/>
                    </a:lnTo>
                    <a:lnTo>
                      <a:pt x="282" y="1974"/>
                    </a:lnTo>
                    <a:lnTo>
                      <a:pt x="635" y="2468"/>
                    </a:lnTo>
                    <a:lnTo>
                      <a:pt x="1057" y="2891"/>
                    </a:lnTo>
                    <a:lnTo>
                      <a:pt x="1480" y="3243"/>
                    </a:lnTo>
                    <a:lnTo>
                      <a:pt x="2044" y="3525"/>
                    </a:lnTo>
                    <a:lnTo>
                      <a:pt x="2538" y="3807"/>
                    </a:lnTo>
                    <a:lnTo>
                      <a:pt x="3101" y="4018"/>
                    </a:lnTo>
                    <a:lnTo>
                      <a:pt x="3665" y="4089"/>
                    </a:lnTo>
                    <a:lnTo>
                      <a:pt x="4229" y="4159"/>
                    </a:lnTo>
                    <a:lnTo>
                      <a:pt x="4723" y="4159"/>
                    </a:lnTo>
                    <a:lnTo>
                      <a:pt x="5146" y="4018"/>
                    </a:lnTo>
                    <a:lnTo>
                      <a:pt x="5498" y="3807"/>
                    </a:lnTo>
                    <a:lnTo>
                      <a:pt x="5709" y="3455"/>
                    </a:lnTo>
                    <a:lnTo>
                      <a:pt x="5850" y="3032"/>
                    </a:lnTo>
                    <a:lnTo>
                      <a:pt x="5850" y="2750"/>
                    </a:lnTo>
                    <a:lnTo>
                      <a:pt x="5780" y="2397"/>
                    </a:lnTo>
                    <a:lnTo>
                      <a:pt x="5568" y="2115"/>
                    </a:lnTo>
                    <a:lnTo>
                      <a:pt x="5286" y="1763"/>
                    </a:lnTo>
                    <a:lnTo>
                      <a:pt x="5005" y="1481"/>
                    </a:lnTo>
                    <a:lnTo>
                      <a:pt x="4582" y="1199"/>
                    </a:lnTo>
                    <a:lnTo>
                      <a:pt x="3736" y="635"/>
                    </a:lnTo>
                    <a:lnTo>
                      <a:pt x="2749" y="283"/>
                    </a:lnTo>
                    <a:lnTo>
                      <a:pt x="1762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81" name="Google Shape;381;p7"/>
            <p:cNvGrpSpPr/>
            <p:nvPr/>
          </p:nvGrpSpPr>
          <p:grpSpPr>
            <a:xfrm>
              <a:off x="1923250" y="773800"/>
              <a:ext cx="290750" cy="361250"/>
              <a:chOff x="4217025" y="773800"/>
              <a:chExt cx="290750" cy="361250"/>
            </a:xfrm>
          </p:grpSpPr>
          <p:sp>
            <p:nvSpPr>
              <p:cNvPr id="382" name="Google Shape;382;p7"/>
              <p:cNvSpPr/>
              <p:nvPr/>
            </p:nvSpPr>
            <p:spPr>
              <a:xfrm>
                <a:off x="4231125" y="773800"/>
                <a:ext cx="56400" cy="135700"/>
              </a:xfrm>
              <a:custGeom>
                <a:rect b="b" l="l" r="r" t="t"/>
                <a:pathLst>
                  <a:path extrusionOk="0" h="5428" w="2256">
                    <a:moveTo>
                      <a:pt x="423" y="1128"/>
                    </a:moveTo>
                    <a:lnTo>
                      <a:pt x="846" y="1762"/>
                    </a:lnTo>
                    <a:lnTo>
                      <a:pt x="1057" y="2397"/>
                    </a:lnTo>
                    <a:lnTo>
                      <a:pt x="1198" y="3102"/>
                    </a:lnTo>
                    <a:lnTo>
                      <a:pt x="1198" y="3806"/>
                    </a:lnTo>
                    <a:lnTo>
                      <a:pt x="987" y="3524"/>
                    </a:lnTo>
                    <a:lnTo>
                      <a:pt x="775" y="3243"/>
                    </a:lnTo>
                    <a:lnTo>
                      <a:pt x="634" y="2961"/>
                    </a:lnTo>
                    <a:lnTo>
                      <a:pt x="493" y="2608"/>
                    </a:lnTo>
                    <a:lnTo>
                      <a:pt x="423" y="1903"/>
                    </a:lnTo>
                    <a:lnTo>
                      <a:pt x="423" y="1128"/>
                    </a:lnTo>
                    <a:close/>
                    <a:moveTo>
                      <a:pt x="0" y="0"/>
                    </a:moveTo>
                    <a:lnTo>
                      <a:pt x="0" y="776"/>
                    </a:lnTo>
                    <a:lnTo>
                      <a:pt x="71" y="2467"/>
                    </a:lnTo>
                    <a:lnTo>
                      <a:pt x="212" y="3454"/>
                    </a:lnTo>
                    <a:lnTo>
                      <a:pt x="353" y="4300"/>
                    </a:lnTo>
                    <a:lnTo>
                      <a:pt x="493" y="4652"/>
                    </a:lnTo>
                    <a:lnTo>
                      <a:pt x="705" y="5005"/>
                    </a:lnTo>
                    <a:lnTo>
                      <a:pt x="916" y="5216"/>
                    </a:lnTo>
                    <a:lnTo>
                      <a:pt x="1128" y="5357"/>
                    </a:lnTo>
                    <a:lnTo>
                      <a:pt x="1480" y="5428"/>
                    </a:lnTo>
                    <a:lnTo>
                      <a:pt x="1762" y="5357"/>
                    </a:lnTo>
                    <a:lnTo>
                      <a:pt x="1974" y="5216"/>
                    </a:lnTo>
                    <a:lnTo>
                      <a:pt x="2115" y="4934"/>
                    </a:lnTo>
                    <a:lnTo>
                      <a:pt x="2185" y="4582"/>
                    </a:lnTo>
                    <a:lnTo>
                      <a:pt x="2256" y="4229"/>
                    </a:lnTo>
                    <a:lnTo>
                      <a:pt x="2185" y="3736"/>
                    </a:lnTo>
                    <a:lnTo>
                      <a:pt x="2115" y="3243"/>
                    </a:lnTo>
                    <a:lnTo>
                      <a:pt x="1974" y="2749"/>
                    </a:lnTo>
                    <a:lnTo>
                      <a:pt x="1833" y="2185"/>
                    </a:lnTo>
                    <a:lnTo>
                      <a:pt x="1621" y="1692"/>
                    </a:lnTo>
                    <a:lnTo>
                      <a:pt x="1339" y="1269"/>
                    </a:lnTo>
                    <a:lnTo>
                      <a:pt x="1057" y="846"/>
                    </a:lnTo>
                    <a:lnTo>
                      <a:pt x="705" y="423"/>
                    </a:lnTo>
                    <a:lnTo>
                      <a:pt x="353" y="14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BDCC6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83" name="Google Shape;383;p7"/>
              <p:cNvSpPr/>
              <p:nvPr/>
            </p:nvSpPr>
            <p:spPr>
              <a:xfrm>
                <a:off x="4291025" y="858375"/>
                <a:ext cx="216750" cy="109275"/>
              </a:xfrm>
              <a:custGeom>
                <a:rect b="b" l="l" r="r" t="t"/>
                <a:pathLst>
                  <a:path extrusionOk="0" h="4371" w="8670">
                    <a:moveTo>
                      <a:pt x="5851" y="1904"/>
                    </a:moveTo>
                    <a:lnTo>
                      <a:pt x="5075" y="2397"/>
                    </a:lnTo>
                    <a:lnTo>
                      <a:pt x="4300" y="2820"/>
                    </a:lnTo>
                    <a:lnTo>
                      <a:pt x="3525" y="3102"/>
                    </a:lnTo>
                    <a:lnTo>
                      <a:pt x="2749" y="3313"/>
                    </a:lnTo>
                    <a:lnTo>
                      <a:pt x="1199" y="3595"/>
                    </a:lnTo>
                    <a:lnTo>
                      <a:pt x="2326" y="3031"/>
                    </a:lnTo>
                    <a:lnTo>
                      <a:pt x="3454" y="2608"/>
                    </a:lnTo>
                    <a:lnTo>
                      <a:pt x="4652" y="2186"/>
                    </a:lnTo>
                    <a:lnTo>
                      <a:pt x="5851" y="1904"/>
                    </a:lnTo>
                    <a:close/>
                    <a:moveTo>
                      <a:pt x="8388" y="0"/>
                    </a:moveTo>
                    <a:lnTo>
                      <a:pt x="8177" y="141"/>
                    </a:lnTo>
                    <a:lnTo>
                      <a:pt x="7472" y="423"/>
                    </a:lnTo>
                    <a:lnTo>
                      <a:pt x="6344" y="776"/>
                    </a:lnTo>
                    <a:lnTo>
                      <a:pt x="3454" y="1833"/>
                    </a:lnTo>
                    <a:lnTo>
                      <a:pt x="2045" y="2397"/>
                    </a:lnTo>
                    <a:lnTo>
                      <a:pt x="1410" y="2679"/>
                    </a:lnTo>
                    <a:lnTo>
                      <a:pt x="846" y="2961"/>
                    </a:lnTo>
                    <a:lnTo>
                      <a:pt x="423" y="3243"/>
                    </a:lnTo>
                    <a:lnTo>
                      <a:pt x="141" y="3595"/>
                    </a:lnTo>
                    <a:lnTo>
                      <a:pt x="1" y="3877"/>
                    </a:lnTo>
                    <a:lnTo>
                      <a:pt x="1" y="4018"/>
                    </a:lnTo>
                    <a:lnTo>
                      <a:pt x="1" y="4159"/>
                    </a:lnTo>
                    <a:lnTo>
                      <a:pt x="71" y="4230"/>
                    </a:lnTo>
                    <a:lnTo>
                      <a:pt x="282" y="4300"/>
                    </a:lnTo>
                    <a:lnTo>
                      <a:pt x="776" y="4371"/>
                    </a:lnTo>
                    <a:lnTo>
                      <a:pt x="1481" y="4300"/>
                    </a:lnTo>
                    <a:lnTo>
                      <a:pt x="2256" y="4230"/>
                    </a:lnTo>
                    <a:lnTo>
                      <a:pt x="3807" y="3877"/>
                    </a:lnTo>
                    <a:lnTo>
                      <a:pt x="4793" y="3525"/>
                    </a:lnTo>
                    <a:lnTo>
                      <a:pt x="5498" y="3313"/>
                    </a:lnTo>
                    <a:lnTo>
                      <a:pt x="6203" y="2961"/>
                    </a:lnTo>
                    <a:lnTo>
                      <a:pt x="6908" y="2608"/>
                    </a:lnTo>
                    <a:lnTo>
                      <a:pt x="7542" y="2186"/>
                    </a:lnTo>
                    <a:lnTo>
                      <a:pt x="7895" y="1692"/>
                    </a:lnTo>
                    <a:lnTo>
                      <a:pt x="8459" y="776"/>
                    </a:lnTo>
                    <a:lnTo>
                      <a:pt x="8600" y="423"/>
                    </a:lnTo>
                    <a:lnTo>
                      <a:pt x="8670" y="141"/>
                    </a:lnTo>
                    <a:lnTo>
                      <a:pt x="8600" y="0"/>
                    </a:lnTo>
                    <a:close/>
                  </a:path>
                </a:pathLst>
              </a:custGeom>
              <a:solidFill>
                <a:srgbClr val="BDCC6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84" name="Google Shape;384;p7"/>
              <p:cNvSpPr/>
              <p:nvPr/>
            </p:nvSpPr>
            <p:spPr>
              <a:xfrm>
                <a:off x="4217025" y="1004625"/>
                <a:ext cx="68750" cy="130425"/>
              </a:xfrm>
              <a:custGeom>
                <a:rect b="b" l="l" r="r" t="t"/>
                <a:pathLst>
                  <a:path extrusionOk="0" h="5217" w="2750">
                    <a:moveTo>
                      <a:pt x="1974" y="1"/>
                    </a:moveTo>
                    <a:lnTo>
                      <a:pt x="2115" y="142"/>
                    </a:lnTo>
                    <a:lnTo>
                      <a:pt x="2044" y="565"/>
                    </a:lnTo>
                    <a:lnTo>
                      <a:pt x="1833" y="1551"/>
                    </a:lnTo>
                    <a:lnTo>
                      <a:pt x="1480" y="2679"/>
                    </a:lnTo>
                    <a:lnTo>
                      <a:pt x="1269" y="3172"/>
                    </a:lnTo>
                    <a:lnTo>
                      <a:pt x="1057" y="3525"/>
                    </a:lnTo>
                    <a:lnTo>
                      <a:pt x="987" y="2891"/>
                    </a:lnTo>
                    <a:lnTo>
                      <a:pt x="1057" y="1833"/>
                    </a:lnTo>
                    <a:lnTo>
                      <a:pt x="1128" y="1340"/>
                    </a:lnTo>
                    <a:lnTo>
                      <a:pt x="1269" y="847"/>
                    </a:lnTo>
                    <a:lnTo>
                      <a:pt x="1410" y="494"/>
                    </a:lnTo>
                    <a:lnTo>
                      <a:pt x="1551" y="424"/>
                    </a:lnTo>
                    <a:lnTo>
                      <a:pt x="1621" y="353"/>
                    </a:lnTo>
                    <a:lnTo>
                      <a:pt x="1621" y="353"/>
                    </a:lnTo>
                    <a:lnTo>
                      <a:pt x="1410" y="424"/>
                    </a:lnTo>
                    <a:lnTo>
                      <a:pt x="1198" y="565"/>
                    </a:lnTo>
                    <a:lnTo>
                      <a:pt x="987" y="847"/>
                    </a:lnTo>
                    <a:lnTo>
                      <a:pt x="776" y="1128"/>
                    </a:lnTo>
                    <a:lnTo>
                      <a:pt x="423" y="1763"/>
                    </a:lnTo>
                    <a:lnTo>
                      <a:pt x="141" y="2538"/>
                    </a:lnTo>
                    <a:lnTo>
                      <a:pt x="0" y="3313"/>
                    </a:lnTo>
                    <a:lnTo>
                      <a:pt x="0" y="4018"/>
                    </a:lnTo>
                    <a:lnTo>
                      <a:pt x="0" y="4371"/>
                    </a:lnTo>
                    <a:lnTo>
                      <a:pt x="71" y="4653"/>
                    </a:lnTo>
                    <a:lnTo>
                      <a:pt x="212" y="4864"/>
                    </a:lnTo>
                    <a:lnTo>
                      <a:pt x="353" y="5005"/>
                    </a:lnTo>
                    <a:lnTo>
                      <a:pt x="705" y="5146"/>
                    </a:lnTo>
                    <a:lnTo>
                      <a:pt x="987" y="5217"/>
                    </a:lnTo>
                    <a:lnTo>
                      <a:pt x="1269" y="5076"/>
                    </a:lnTo>
                    <a:lnTo>
                      <a:pt x="1551" y="4935"/>
                    </a:lnTo>
                    <a:lnTo>
                      <a:pt x="1833" y="4653"/>
                    </a:lnTo>
                    <a:lnTo>
                      <a:pt x="2044" y="4300"/>
                    </a:lnTo>
                    <a:lnTo>
                      <a:pt x="2326" y="3877"/>
                    </a:lnTo>
                    <a:lnTo>
                      <a:pt x="2467" y="3454"/>
                    </a:lnTo>
                    <a:lnTo>
                      <a:pt x="2608" y="2961"/>
                    </a:lnTo>
                    <a:lnTo>
                      <a:pt x="2749" y="2468"/>
                    </a:lnTo>
                    <a:lnTo>
                      <a:pt x="2749" y="1974"/>
                    </a:lnTo>
                    <a:lnTo>
                      <a:pt x="2749" y="1481"/>
                    </a:lnTo>
                    <a:lnTo>
                      <a:pt x="2679" y="1058"/>
                    </a:lnTo>
                    <a:lnTo>
                      <a:pt x="2538" y="635"/>
                    </a:lnTo>
                    <a:lnTo>
                      <a:pt x="2326" y="283"/>
                    </a:lnTo>
                    <a:lnTo>
                      <a:pt x="1974" y="1"/>
                    </a:lnTo>
                    <a:close/>
                  </a:path>
                </a:pathLst>
              </a:custGeom>
              <a:solidFill>
                <a:srgbClr val="BDCC6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85" name="Google Shape;385;p7"/>
            <p:cNvGrpSpPr/>
            <p:nvPr/>
          </p:nvGrpSpPr>
          <p:grpSpPr>
            <a:xfrm>
              <a:off x="959375" y="2320925"/>
              <a:ext cx="149800" cy="299575"/>
              <a:chOff x="3253150" y="2320925"/>
              <a:chExt cx="149800" cy="299575"/>
            </a:xfrm>
          </p:grpSpPr>
          <p:sp>
            <p:nvSpPr>
              <p:cNvPr id="386" name="Google Shape;386;p7"/>
              <p:cNvSpPr/>
              <p:nvPr/>
            </p:nvSpPr>
            <p:spPr>
              <a:xfrm>
                <a:off x="3290150" y="2476000"/>
                <a:ext cx="112800" cy="144500"/>
              </a:xfrm>
              <a:custGeom>
                <a:rect b="b" l="l" r="r" t="t"/>
                <a:pathLst>
                  <a:path extrusionOk="0" h="5780" w="4512">
                    <a:moveTo>
                      <a:pt x="2397" y="1480"/>
                    </a:moveTo>
                    <a:lnTo>
                      <a:pt x="1622" y="2467"/>
                    </a:lnTo>
                    <a:lnTo>
                      <a:pt x="1199" y="3101"/>
                    </a:lnTo>
                    <a:lnTo>
                      <a:pt x="917" y="3665"/>
                    </a:lnTo>
                    <a:lnTo>
                      <a:pt x="1270" y="2749"/>
                    </a:lnTo>
                    <a:lnTo>
                      <a:pt x="1481" y="2397"/>
                    </a:lnTo>
                    <a:lnTo>
                      <a:pt x="1763" y="2044"/>
                    </a:lnTo>
                    <a:lnTo>
                      <a:pt x="2045" y="1762"/>
                    </a:lnTo>
                    <a:lnTo>
                      <a:pt x="2397" y="1480"/>
                    </a:lnTo>
                    <a:close/>
                    <a:moveTo>
                      <a:pt x="3455" y="1762"/>
                    </a:moveTo>
                    <a:lnTo>
                      <a:pt x="3384" y="2115"/>
                    </a:lnTo>
                    <a:lnTo>
                      <a:pt x="3173" y="2608"/>
                    </a:lnTo>
                    <a:lnTo>
                      <a:pt x="2820" y="3172"/>
                    </a:lnTo>
                    <a:lnTo>
                      <a:pt x="2468" y="3806"/>
                    </a:lnTo>
                    <a:lnTo>
                      <a:pt x="2045" y="4370"/>
                    </a:lnTo>
                    <a:lnTo>
                      <a:pt x="1833" y="4511"/>
                    </a:lnTo>
                    <a:lnTo>
                      <a:pt x="1622" y="4723"/>
                    </a:lnTo>
                    <a:lnTo>
                      <a:pt x="1411" y="4793"/>
                    </a:lnTo>
                    <a:lnTo>
                      <a:pt x="1199" y="4793"/>
                    </a:lnTo>
                    <a:lnTo>
                      <a:pt x="1058" y="4652"/>
                    </a:lnTo>
                    <a:lnTo>
                      <a:pt x="917" y="4511"/>
                    </a:lnTo>
                    <a:lnTo>
                      <a:pt x="1270" y="4229"/>
                    </a:lnTo>
                    <a:lnTo>
                      <a:pt x="1622" y="3877"/>
                    </a:lnTo>
                    <a:lnTo>
                      <a:pt x="1904" y="3524"/>
                    </a:lnTo>
                    <a:lnTo>
                      <a:pt x="2186" y="3101"/>
                    </a:lnTo>
                    <a:lnTo>
                      <a:pt x="3455" y="1762"/>
                    </a:lnTo>
                    <a:close/>
                    <a:moveTo>
                      <a:pt x="2609" y="0"/>
                    </a:moveTo>
                    <a:lnTo>
                      <a:pt x="2397" y="71"/>
                    </a:lnTo>
                    <a:lnTo>
                      <a:pt x="2186" y="212"/>
                    </a:lnTo>
                    <a:lnTo>
                      <a:pt x="2045" y="423"/>
                    </a:lnTo>
                    <a:lnTo>
                      <a:pt x="1833" y="705"/>
                    </a:lnTo>
                    <a:lnTo>
                      <a:pt x="1763" y="987"/>
                    </a:lnTo>
                    <a:lnTo>
                      <a:pt x="1763" y="1057"/>
                    </a:lnTo>
                    <a:lnTo>
                      <a:pt x="1833" y="1057"/>
                    </a:lnTo>
                    <a:lnTo>
                      <a:pt x="2045" y="1128"/>
                    </a:lnTo>
                    <a:lnTo>
                      <a:pt x="2256" y="1057"/>
                    </a:lnTo>
                    <a:lnTo>
                      <a:pt x="2820" y="916"/>
                    </a:lnTo>
                    <a:lnTo>
                      <a:pt x="3032" y="846"/>
                    </a:lnTo>
                    <a:lnTo>
                      <a:pt x="2609" y="1198"/>
                    </a:lnTo>
                    <a:lnTo>
                      <a:pt x="2115" y="1410"/>
                    </a:lnTo>
                    <a:lnTo>
                      <a:pt x="1199" y="1974"/>
                    </a:lnTo>
                    <a:lnTo>
                      <a:pt x="847" y="2256"/>
                    </a:lnTo>
                    <a:lnTo>
                      <a:pt x="494" y="2608"/>
                    </a:lnTo>
                    <a:lnTo>
                      <a:pt x="212" y="3101"/>
                    </a:lnTo>
                    <a:lnTo>
                      <a:pt x="1" y="3665"/>
                    </a:lnTo>
                    <a:lnTo>
                      <a:pt x="1" y="4229"/>
                    </a:lnTo>
                    <a:lnTo>
                      <a:pt x="71" y="4723"/>
                    </a:lnTo>
                    <a:lnTo>
                      <a:pt x="212" y="5145"/>
                    </a:lnTo>
                    <a:lnTo>
                      <a:pt x="494" y="5498"/>
                    </a:lnTo>
                    <a:lnTo>
                      <a:pt x="847" y="5709"/>
                    </a:lnTo>
                    <a:lnTo>
                      <a:pt x="1340" y="5780"/>
                    </a:lnTo>
                    <a:lnTo>
                      <a:pt x="1833" y="5709"/>
                    </a:lnTo>
                    <a:lnTo>
                      <a:pt x="2397" y="5427"/>
                    </a:lnTo>
                    <a:lnTo>
                      <a:pt x="2891" y="5005"/>
                    </a:lnTo>
                    <a:lnTo>
                      <a:pt x="3455" y="4441"/>
                    </a:lnTo>
                    <a:lnTo>
                      <a:pt x="3877" y="3736"/>
                    </a:lnTo>
                    <a:lnTo>
                      <a:pt x="4230" y="2960"/>
                    </a:lnTo>
                    <a:lnTo>
                      <a:pt x="4371" y="2608"/>
                    </a:lnTo>
                    <a:lnTo>
                      <a:pt x="4441" y="2185"/>
                    </a:lnTo>
                    <a:lnTo>
                      <a:pt x="4512" y="1833"/>
                    </a:lnTo>
                    <a:lnTo>
                      <a:pt x="4441" y="1480"/>
                    </a:lnTo>
                    <a:lnTo>
                      <a:pt x="4371" y="1128"/>
                    </a:lnTo>
                    <a:lnTo>
                      <a:pt x="4230" y="775"/>
                    </a:lnTo>
                    <a:lnTo>
                      <a:pt x="4018" y="494"/>
                    </a:lnTo>
                    <a:lnTo>
                      <a:pt x="3666" y="282"/>
                    </a:lnTo>
                    <a:lnTo>
                      <a:pt x="3384" y="141"/>
                    </a:lnTo>
                    <a:lnTo>
                      <a:pt x="3102" y="0"/>
                    </a:lnTo>
                    <a:close/>
                  </a:path>
                </a:pathLst>
              </a:custGeom>
              <a:solidFill>
                <a:srgbClr val="F7B228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87" name="Google Shape;387;p7"/>
              <p:cNvSpPr/>
              <p:nvPr/>
            </p:nvSpPr>
            <p:spPr>
              <a:xfrm>
                <a:off x="3253150" y="2320925"/>
                <a:ext cx="100475" cy="130425"/>
              </a:xfrm>
              <a:custGeom>
                <a:rect b="b" l="l" r="r" t="t"/>
                <a:pathLst>
                  <a:path extrusionOk="0" h="5217" w="4019">
                    <a:moveTo>
                      <a:pt x="2045" y="1128"/>
                    </a:moveTo>
                    <a:lnTo>
                      <a:pt x="2186" y="1199"/>
                    </a:lnTo>
                    <a:lnTo>
                      <a:pt x="2397" y="1410"/>
                    </a:lnTo>
                    <a:lnTo>
                      <a:pt x="2609" y="1763"/>
                    </a:lnTo>
                    <a:lnTo>
                      <a:pt x="2750" y="2256"/>
                    </a:lnTo>
                    <a:lnTo>
                      <a:pt x="2820" y="2749"/>
                    </a:lnTo>
                    <a:lnTo>
                      <a:pt x="2750" y="3243"/>
                    </a:lnTo>
                    <a:lnTo>
                      <a:pt x="2679" y="3525"/>
                    </a:lnTo>
                    <a:lnTo>
                      <a:pt x="2609" y="3736"/>
                    </a:lnTo>
                    <a:lnTo>
                      <a:pt x="2256" y="3243"/>
                    </a:lnTo>
                    <a:lnTo>
                      <a:pt x="1904" y="2608"/>
                    </a:lnTo>
                    <a:lnTo>
                      <a:pt x="1763" y="2327"/>
                    </a:lnTo>
                    <a:lnTo>
                      <a:pt x="1622" y="1974"/>
                    </a:lnTo>
                    <a:lnTo>
                      <a:pt x="1622" y="1692"/>
                    </a:lnTo>
                    <a:lnTo>
                      <a:pt x="1692" y="1410"/>
                    </a:lnTo>
                    <a:lnTo>
                      <a:pt x="1833" y="1269"/>
                    </a:lnTo>
                    <a:lnTo>
                      <a:pt x="1904" y="1128"/>
                    </a:lnTo>
                    <a:close/>
                    <a:moveTo>
                      <a:pt x="846" y="1481"/>
                    </a:moveTo>
                    <a:lnTo>
                      <a:pt x="987" y="1692"/>
                    </a:lnTo>
                    <a:lnTo>
                      <a:pt x="1128" y="2045"/>
                    </a:lnTo>
                    <a:lnTo>
                      <a:pt x="1199" y="2679"/>
                    </a:lnTo>
                    <a:lnTo>
                      <a:pt x="1340" y="3454"/>
                    </a:lnTo>
                    <a:lnTo>
                      <a:pt x="1481" y="3807"/>
                    </a:lnTo>
                    <a:lnTo>
                      <a:pt x="1622" y="4089"/>
                    </a:lnTo>
                    <a:lnTo>
                      <a:pt x="776" y="3454"/>
                    </a:lnTo>
                    <a:lnTo>
                      <a:pt x="706" y="3243"/>
                    </a:lnTo>
                    <a:lnTo>
                      <a:pt x="635" y="2961"/>
                    </a:lnTo>
                    <a:lnTo>
                      <a:pt x="635" y="2467"/>
                    </a:lnTo>
                    <a:lnTo>
                      <a:pt x="706" y="1974"/>
                    </a:lnTo>
                    <a:lnTo>
                      <a:pt x="846" y="1481"/>
                    </a:lnTo>
                    <a:close/>
                    <a:moveTo>
                      <a:pt x="2397" y="1"/>
                    </a:moveTo>
                    <a:lnTo>
                      <a:pt x="1974" y="71"/>
                    </a:lnTo>
                    <a:lnTo>
                      <a:pt x="1481" y="141"/>
                    </a:lnTo>
                    <a:lnTo>
                      <a:pt x="1058" y="423"/>
                    </a:lnTo>
                    <a:lnTo>
                      <a:pt x="706" y="705"/>
                    </a:lnTo>
                    <a:lnTo>
                      <a:pt x="424" y="1128"/>
                    </a:lnTo>
                    <a:lnTo>
                      <a:pt x="212" y="1551"/>
                    </a:lnTo>
                    <a:lnTo>
                      <a:pt x="71" y="2045"/>
                    </a:lnTo>
                    <a:lnTo>
                      <a:pt x="1" y="2538"/>
                    </a:lnTo>
                    <a:lnTo>
                      <a:pt x="1" y="3102"/>
                    </a:lnTo>
                    <a:lnTo>
                      <a:pt x="71" y="3595"/>
                    </a:lnTo>
                    <a:lnTo>
                      <a:pt x="212" y="4018"/>
                    </a:lnTo>
                    <a:lnTo>
                      <a:pt x="424" y="4441"/>
                    </a:lnTo>
                    <a:lnTo>
                      <a:pt x="706" y="4793"/>
                    </a:lnTo>
                    <a:lnTo>
                      <a:pt x="1058" y="5005"/>
                    </a:lnTo>
                    <a:lnTo>
                      <a:pt x="1481" y="5146"/>
                    </a:lnTo>
                    <a:lnTo>
                      <a:pt x="1974" y="5216"/>
                    </a:lnTo>
                    <a:lnTo>
                      <a:pt x="2468" y="5075"/>
                    </a:lnTo>
                    <a:lnTo>
                      <a:pt x="2891" y="4934"/>
                    </a:lnTo>
                    <a:lnTo>
                      <a:pt x="3172" y="4652"/>
                    </a:lnTo>
                    <a:lnTo>
                      <a:pt x="3454" y="4300"/>
                    </a:lnTo>
                    <a:lnTo>
                      <a:pt x="3736" y="3948"/>
                    </a:lnTo>
                    <a:lnTo>
                      <a:pt x="3877" y="3525"/>
                    </a:lnTo>
                    <a:lnTo>
                      <a:pt x="4018" y="3102"/>
                    </a:lnTo>
                    <a:lnTo>
                      <a:pt x="4018" y="2608"/>
                    </a:lnTo>
                    <a:lnTo>
                      <a:pt x="4018" y="2186"/>
                    </a:lnTo>
                    <a:lnTo>
                      <a:pt x="4018" y="1692"/>
                    </a:lnTo>
                    <a:lnTo>
                      <a:pt x="3877" y="1269"/>
                    </a:lnTo>
                    <a:lnTo>
                      <a:pt x="3666" y="917"/>
                    </a:lnTo>
                    <a:lnTo>
                      <a:pt x="3454" y="564"/>
                    </a:lnTo>
                    <a:lnTo>
                      <a:pt x="3172" y="282"/>
                    </a:lnTo>
                    <a:lnTo>
                      <a:pt x="2820" y="141"/>
                    </a:lnTo>
                    <a:lnTo>
                      <a:pt x="2397" y="1"/>
                    </a:lnTo>
                    <a:close/>
                  </a:path>
                </a:pathLst>
              </a:custGeom>
              <a:solidFill>
                <a:srgbClr val="F7B228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388" name="Google Shape;388;p7"/>
            <p:cNvGrpSpPr/>
            <p:nvPr/>
          </p:nvGrpSpPr>
          <p:grpSpPr>
            <a:xfrm>
              <a:off x="1193750" y="3986125"/>
              <a:ext cx="766525" cy="1452000"/>
              <a:chOff x="3487525" y="3986125"/>
              <a:chExt cx="766525" cy="1452000"/>
            </a:xfrm>
          </p:grpSpPr>
          <p:sp>
            <p:nvSpPr>
              <p:cNvPr id="389" name="Google Shape;389;p7"/>
              <p:cNvSpPr/>
              <p:nvPr/>
            </p:nvSpPr>
            <p:spPr>
              <a:xfrm>
                <a:off x="3506900" y="3986125"/>
                <a:ext cx="747150" cy="1452000"/>
              </a:xfrm>
              <a:custGeom>
                <a:rect b="b" l="l" r="r" t="t"/>
                <a:pathLst>
                  <a:path extrusionOk="0" h="58080" w="29886">
                    <a:moveTo>
                      <a:pt x="20441" y="33974"/>
                    </a:moveTo>
                    <a:lnTo>
                      <a:pt x="21568" y="34608"/>
                    </a:lnTo>
                    <a:lnTo>
                      <a:pt x="23189" y="35665"/>
                    </a:lnTo>
                    <a:lnTo>
                      <a:pt x="24035" y="36229"/>
                    </a:lnTo>
                    <a:lnTo>
                      <a:pt x="24670" y="36793"/>
                    </a:lnTo>
                    <a:lnTo>
                      <a:pt x="25092" y="37216"/>
                    </a:lnTo>
                    <a:lnTo>
                      <a:pt x="25233" y="37427"/>
                    </a:lnTo>
                    <a:lnTo>
                      <a:pt x="25233" y="37568"/>
                    </a:lnTo>
                    <a:lnTo>
                      <a:pt x="23048" y="35947"/>
                    </a:lnTo>
                    <a:lnTo>
                      <a:pt x="20441" y="33974"/>
                    </a:lnTo>
                    <a:close/>
                    <a:moveTo>
                      <a:pt x="917" y="0"/>
                    </a:moveTo>
                    <a:lnTo>
                      <a:pt x="776" y="141"/>
                    </a:lnTo>
                    <a:lnTo>
                      <a:pt x="635" y="282"/>
                    </a:lnTo>
                    <a:lnTo>
                      <a:pt x="564" y="564"/>
                    </a:lnTo>
                    <a:lnTo>
                      <a:pt x="353" y="1198"/>
                    </a:lnTo>
                    <a:lnTo>
                      <a:pt x="212" y="2044"/>
                    </a:lnTo>
                    <a:lnTo>
                      <a:pt x="0" y="3595"/>
                    </a:lnTo>
                    <a:lnTo>
                      <a:pt x="0" y="4511"/>
                    </a:lnTo>
                    <a:lnTo>
                      <a:pt x="71" y="5216"/>
                    </a:lnTo>
                    <a:lnTo>
                      <a:pt x="141" y="5921"/>
                    </a:lnTo>
                    <a:lnTo>
                      <a:pt x="494" y="7331"/>
                    </a:lnTo>
                    <a:lnTo>
                      <a:pt x="987" y="8740"/>
                    </a:lnTo>
                    <a:lnTo>
                      <a:pt x="1551" y="10009"/>
                    </a:lnTo>
                    <a:lnTo>
                      <a:pt x="2326" y="11419"/>
                    </a:lnTo>
                    <a:lnTo>
                      <a:pt x="3243" y="12758"/>
                    </a:lnTo>
                    <a:lnTo>
                      <a:pt x="4159" y="14097"/>
                    </a:lnTo>
                    <a:lnTo>
                      <a:pt x="5216" y="15366"/>
                    </a:lnTo>
                    <a:lnTo>
                      <a:pt x="5710" y="15930"/>
                    </a:lnTo>
                    <a:lnTo>
                      <a:pt x="6344" y="16635"/>
                    </a:lnTo>
                    <a:lnTo>
                      <a:pt x="7683" y="18115"/>
                    </a:lnTo>
                    <a:lnTo>
                      <a:pt x="8388" y="18890"/>
                    </a:lnTo>
                    <a:lnTo>
                      <a:pt x="8952" y="19665"/>
                    </a:lnTo>
                    <a:lnTo>
                      <a:pt x="9375" y="20370"/>
                    </a:lnTo>
                    <a:lnTo>
                      <a:pt x="9586" y="20723"/>
                    </a:lnTo>
                    <a:lnTo>
                      <a:pt x="9657" y="21146"/>
                    </a:lnTo>
                    <a:lnTo>
                      <a:pt x="9727" y="21568"/>
                    </a:lnTo>
                    <a:lnTo>
                      <a:pt x="9657" y="21991"/>
                    </a:lnTo>
                    <a:lnTo>
                      <a:pt x="9586" y="22485"/>
                    </a:lnTo>
                    <a:lnTo>
                      <a:pt x="9375" y="22978"/>
                    </a:lnTo>
                    <a:lnTo>
                      <a:pt x="9022" y="24035"/>
                    </a:lnTo>
                    <a:lnTo>
                      <a:pt x="8811" y="24599"/>
                    </a:lnTo>
                    <a:lnTo>
                      <a:pt x="8670" y="25163"/>
                    </a:lnTo>
                    <a:lnTo>
                      <a:pt x="8599" y="25798"/>
                    </a:lnTo>
                    <a:lnTo>
                      <a:pt x="8599" y="26432"/>
                    </a:lnTo>
                    <a:lnTo>
                      <a:pt x="8599" y="27912"/>
                    </a:lnTo>
                    <a:lnTo>
                      <a:pt x="8599" y="29251"/>
                    </a:lnTo>
                    <a:lnTo>
                      <a:pt x="8529" y="29886"/>
                    </a:lnTo>
                    <a:lnTo>
                      <a:pt x="8317" y="30449"/>
                    </a:lnTo>
                    <a:lnTo>
                      <a:pt x="8247" y="30590"/>
                    </a:lnTo>
                    <a:lnTo>
                      <a:pt x="8106" y="30802"/>
                    </a:lnTo>
                    <a:lnTo>
                      <a:pt x="7683" y="31084"/>
                    </a:lnTo>
                    <a:lnTo>
                      <a:pt x="6626" y="31859"/>
                    </a:lnTo>
                    <a:lnTo>
                      <a:pt x="6132" y="32212"/>
                    </a:lnTo>
                    <a:lnTo>
                      <a:pt x="5780" y="32634"/>
                    </a:lnTo>
                    <a:lnTo>
                      <a:pt x="5639" y="32846"/>
                    </a:lnTo>
                    <a:lnTo>
                      <a:pt x="5639" y="33128"/>
                    </a:lnTo>
                    <a:lnTo>
                      <a:pt x="5639" y="33339"/>
                    </a:lnTo>
                    <a:lnTo>
                      <a:pt x="5710" y="33621"/>
                    </a:lnTo>
                    <a:lnTo>
                      <a:pt x="5850" y="33762"/>
                    </a:lnTo>
                    <a:lnTo>
                      <a:pt x="6132" y="33762"/>
                    </a:lnTo>
                    <a:lnTo>
                      <a:pt x="6344" y="33692"/>
                    </a:lnTo>
                    <a:lnTo>
                      <a:pt x="6696" y="33480"/>
                    </a:lnTo>
                    <a:lnTo>
                      <a:pt x="7119" y="33057"/>
                    </a:lnTo>
                    <a:lnTo>
                      <a:pt x="7894" y="32141"/>
                    </a:lnTo>
                    <a:lnTo>
                      <a:pt x="8388" y="31507"/>
                    </a:lnTo>
                    <a:lnTo>
                      <a:pt x="8388" y="31859"/>
                    </a:lnTo>
                    <a:lnTo>
                      <a:pt x="8176" y="32353"/>
                    </a:lnTo>
                    <a:lnTo>
                      <a:pt x="7754" y="33480"/>
                    </a:lnTo>
                    <a:lnTo>
                      <a:pt x="7542" y="34115"/>
                    </a:lnTo>
                    <a:lnTo>
                      <a:pt x="7401" y="34608"/>
                    </a:lnTo>
                    <a:lnTo>
                      <a:pt x="7401" y="34820"/>
                    </a:lnTo>
                    <a:lnTo>
                      <a:pt x="7401" y="35031"/>
                    </a:lnTo>
                    <a:lnTo>
                      <a:pt x="7472" y="35172"/>
                    </a:lnTo>
                    <a:lnTo>
                      <a:pt x="7613" y="35242"/>
                    </a:lnTo>
                    <a:lnTo>
                      <a:pt x="7965" y="35242"/>
                    </a:lnTo>
                    <a:lnTo>
                      <a:pt x="8106" y="35172"/>
                    </a:lnTo>
                    <a:lnTo>
                      <a:pt x="8176" y="35031"/>
                    </a:lnTo>
                    <a:lnTo>
                      <a:pt x="8388" y="34749"/>
                    </a:lnTo>
                    <a:lnTo>
                      <a:pt x="8458" y="34326"/>
                    </a:lnTo>
                    <a:lnTo>
                      <a:pt x="8529" y="33410"/>
                    </a:lnTo>
                    <a:lnTo>
                      <a:pt x="8599" y="32705"/>
                    </a:lnTo>
                    <a:lnTo>
                      <a:pt x="8740" y="33410"/>
                    </a:lnTo>
                    <a:lnTo>
                      <a:pt x="8952" y="33903"/>
                    </a:lnTo>
                    <a:lnTo>
                      <a:pt x="9163" y="34256"/>
                    </a:lnTo>
                    <a:lnTo>
                      <a:pt x="9375" y="34397"/>
                    </a:lnTo>
                    <a:lnTo>
                      <a:pt x="9516" y="34397"/>
                    </a:lnTo>
                    <a:lnTo>
                      <a:pt x="9586" y="34326"/>
                    </a:lnTo>
                    <a:lnTo>
                      <a:pt x="9657" y="34256"/>
                    </a:lnTo>
                    <a:lnTo>
                      <a:pt x="9727" y="34044"/>
                    </a:lnTo>
                    <a:lnTo>
                      <a:pt x="9798" y="33551"/>
                    </a:lnTo>
                    <a:lnTo>
                      <a:pt x="9657" y="32775"/>
                    </a:lnTo>
                    <a:lnTo>
                      <a:pt x="10079" y="33410"/>
                    </a:lnTo>
                    <a:lnTo>
                      <a:pt x="10643" y="34256"/>
                    </a:lnTo>
                    <a:lnTo>
                      <a:pt x="10925" y="34608"/>
                    </a:lnTo>
                    <a:lnTo>
                      <a:pt x="11207" y="34890"/>
                    </a:lnTo>
                    <a:lnTo>
                      <a:pt x="11419" y="34960"/>
                    </a:lnTo>
                    <a:lnTo>
                      <a:pt x="11701" y="34960"/>
                    </a:lnTo>
                    <a:lnTo>
                      <a:pt x="11842" y="34890"/>
                    </a:lnTo>
                    <a:lnTo>
                      <a:pt x="11912" y="34749"/>
                    </a:lnTo>
                    <a:lnTo>
                      <a:pt x="11983" y="34538"/>
                    </a:lnTo>
                    <a:lnTo>
                      <a:pt x="11983" y="34397"/>
                    </a:lnTo>
                    <a:lnTo>
                      <a:pt x="11842" y="34185"/>
                    </a:lnTo>
                    <a:lnTo>
                      <a:pt x="11560" y="33762"/>
                    </a:lnTo>
                    <a:lnTo>
                      <a:pt x="11207" y="33269"/>
                    </a:lnTo>
                    <a:lnTo>
                      <a:pt x="10291" y="32494"/>
                    </a:lnTo>
                    <a:lnTo>
                      <a:pt x="9657" y="31930"/>
                    </a:lnTo>
                    <a:lnTo>
                      <a:pt x="10643" y="32494"/>
                    </a:lnTo>
                    <a:lnTo>
                      <a:pt x="11771" y="33198"/>
                    </a:lnTo>
                    <a:lnTo>
                      <a:pt x="12194" y="33339"/>
                    </a:lnTo>
                    <a:lnTo>
                      <a:pt x="12335" y="33339"/>
                    </a:lnTo>
                    <a:lnTo>
                      <a:pt x="12335" y="33269"/>
                    </a:lnTo>
                    <a:lnTo>
                      <a:pt x="12335" y="33128"/>
                    </a:lnTo>
                    <a:lnTo>
                      <a:pt x="12124" y="32916"/>
                    </a:lnTo>
                    <a:lnTo>
                      <a:pt x="11489" y="32141"/>
                    </a:lnTo>
                    <a:lnTo>
                      <a:pt x="11137" y="31789"/>
                    </a:lnTo>
                    <a:lnTo>
                      <a:pt x="10784" y="31577"/>
                    </a:lnTo>
                    <a:lnTo>
                      <a:pt x="10220" y="31295"/>
                    </a:lnTo>
                    <a:lnTo>
                      <a:pt x="10009" y="31154"/>
                    </a:lnTo>
                    <a:lnTo>
                      <a:pt x="9727" y="30943"/>
                    </a:lnTo>
                    <a:lnTo>
                      <a:pt x="9516" y="30590"/>
                    </a:lnTo>
                    <a:lnTo>
                      <a:pt x="9304" y="30027"/>
                    </a:lnTo>
                    <a:lnTo>
                      <a:pt x="9234" y="29604"/>
                    </a:lnTo>
                    <a:lnTo>
                      <a:pt x="9163" y="29181"/>
                    </a:lnTo>
                    <a:lnTo>
                      <a:pt x="9234" y="28123"/>
                    </a:lnTo>
                    <a:lnTo>
                      <a:pt x="9445" y="26291"/>
                    </a:lnTo>
                    <a:lnTo>
                      <a:pt x="10079" y="27348"/>
                    </a:lnTo>
                    <a:lnTo>
                      <a:pt x="10573" y="28123"/>
                    </a:lnTo>
                    <a:lnTo>
                      <a:pt x="11066" y="28899"/>
                    </a:lnTo>
                    <a:lnTo>
                      <a:pt x="11560" y="29392"/>
                    </a:lnTo>
                    <a:lnTo>
                      <a:pt x="11771" y="29533"/>
                    </a:lnTo>
                    <a:lnTo>
                      <a:pt x="11983" y="29604"/>
                    </a:lnTo>
                    <a:lnTo>
                      <a:pt x="12194" y="29533"/>
                    </a:lnTo>
                    <a:lnTo>
                      <a:pt x="12335" y="29322"/>
                    </a:lnTo>
                    <a:lnTo>
                      <a:pt x="12405" y="28969"/>
                    </a:lnTo>
                    <a:lnTo>
                      <a:pt x="12405" y="28476"/>
                    </a:lnTo>
                    <a:lnTo>
                      <a:pt x="12335" y="28194"/>
                    </a:lnTo>
                    <a:lnTo>
                      <a:pt x="12194" y="27842"/>
                    </a:lnTo>
                    <a:lnTo>
                      <a:pt x="11560" y="27066"/>
                    </a:lnTo>
                    <a:lnTo>
                      <a:pt x="10855" y="26361"/>
                    </a:lnTo>
                    <a:lnTo>
                      <a:pt x="10573" y="26009"/>
                    </a:lnTo>
                    <a:lnTo>
                      <a:pt x="10361" y="25798"/>
                    </a:lnTo>
                    <a:lnTo>
                      <a:pt x="9939" y="25586"/>
                    </a:lnTo>
                    <a:lnTo>
                      <a:pt x="9727" y="25516"/>
                    </a:lnTo>
                    <a:lnTo>
                      <a:pt x="9657" y="25375"/>
                    </a:lnTo>
                    <a:lnTo>
                      <a:pt x="9586" y="25234"/>
                    </a:lnTo>
                    <a:lnTo>
                      <a:pt x="9516" y="25022"/>
                    </a:lnTo>
                    <a:lnTo>
                      <a:pt x="9657" y="24670"/>
                    </a:lnTo>
                    <a:lnTo>
                      <a:pt x="9939" y="23260"/>
                    </a:lnTo>
                    <a:lnTo>
                      <a:pt x="10150" y="21850"/>
                    </a:lnTo>
                    <a:lnTo>
                      <a:pt x="11842" y="24388"/>
                    </a:lnTo>
                    <a:lnTo>
                      <a:pt x="12899" y="25938"/>
                    </a:lnTo>
                    <a:lnTo>
                      <a:pt x="13886" y="27630"/>
                    </a:lnTo>
                    <a:lnTo>
                      <a:pt x="14731" y="29322"/>
                    </a:lnTo>
                    <a:lnTo>
                      <a:pt x="15154" y="30168"/>
                    </a:lnTo>
                    <a:lnTo>
                      <a:pt x="15436" y="30943"/>
                    </a:lnTo>
                    <a:lnTo>
                      <a:pt x="15648" y="31718"/>
                    </a:lnTo>
                    <a:lnTo>
                      <a:pt x="15718" y="32353"/>
                    </a:lnTo>
                    <a:lnTo>
                      <a:pt x="15718" y="32987"/>
                    </a:lnTo>
                    <a:lnTo>
                      <a:pt x="15577" y="33551"/>
                    </a:lnTo>
                    <a:lnTo>
                      <a:pt x="15507" y="33762"/>
                    </a:lnTo>
                    <a:lnTo>
                      <a:pt x="15225" y="33974"/>
                    </a:lnTo>
                    <a:lnTo>
                      <a:pt x="14520" y="34679"/>
                    </a:lnTo>
                    <a:lnTo>
                      <a:pt x="12405" y="36229"/>
                    </a:lnTo>
                    <a:lnTo>
                      <a:pt x="11348" y="37075"/>
                    </a:lnTo>
                    <a:lnTo>
                      <a:pt x="10502" y="37780"/>
                    </a:lnTo>
                    <a:lnTo>
                      <a:pt x="10220" y="38132"/>
                    </a:lnTo>
                    <a:lnTo>
                      <a:pt x="9939" y="38414"/>
                    </a:lnTo>
                    <a:lnTo>
                      <a:pt x="9868" y="38626"/>
                    </a:lnTo>
                    <a:lnTo>
                      <a:pt x="9868" y="38767"/>
                    </a:lnTo>
                    <a:lnTo>
                      <a:pt x="9939" y="38837"/>
                    </a:lnTo>
                    <a:lnTo>
                      <a:pt x="10079" y="38908"/>
                    </a:lnTo>
                    <a:lnTo>
                      <a:pt x="10432" y="38837"/>
                    </a:lnTo>
                    <a:lnTo>
                      <a:pt x="10855" y="38696"/>
                    </a:lnTo>
                    <a:lnTo>
                      <a:pt x="11278" y="38485"/>
                    </a:lnTo>
                    <a:lnTo>
                      <a:pt x="12687" y="37709"/>
                    </a:lnTo>
                    <a:lnTo>
                      <a:pt x="12687" y="37709"/>
                    </a:lnTo>
                    <a:lnTo>
                      <a:pt x="12264" y="38767"/>
                    </a:lnTo>
                    <a:lnTo>
                      <a:pt x="11912" y="39542"/>
                    </a:lnTo>
                    <a:lnTo>
                      <a:pt x="11560" y="40247"/>
                    </a:lnTo>
                    <a:lnTo>
                      <a:pt x="10996" y="41163"/>
                    </a:lnTo>
                    <a:lnTo>
                      <a:pt x="10643" y="41586"/>
                    </a:lnTo>
                    <a:lnTo>
                      <a:pt x="10291" y="41938"/>
                    </a:lnTo>
                    <a:lnTo>
                      <a:pt x="10150" y="42150"/>
                    </a:lnTo>
                    <a:lnTo>
                      <a:pt x="10009" y="42361"/>
                    </a:lnTo>
                    <a:lnTo>
                      <a:pt x="10009" y="42573"/>
                    </a:lnTo>
                    <a:lnTo>
                      <a:pt x="10150" y="42855"/>
                    </a:lnTo>
                    <a:lnTo>
                      <a:pt x="10291" y="43066"/>
                    </a:lnTo>
                    <a:lnTo>
                      <a:pt x="10502" y="43137"/>
                    </a:lnTo>
                    <a:lnTo>
                      <a:pt x="10643" y="43207"/>
                    </a:lnTo>
                    <a:lnTo>
                      <a:pt x="10784" y="43137"/>
                    </a:lnTo>
                    <a:lnTo>
                      <a:pt x="11066" y="42925"/>
                    </a:lnTo>
                    <a:lnTo>
                      <a:pt x="11348" y="42502"/>
                    </a:lnTo>
                    <a:lnTo>
                      <a:pt x="11912" y="41656"/>
                    </a:lnTo>
                    <a:lnTo>
                      <a:pt x="12124" y="41445"/>
                    </a:lnTo>
                    <a:lnTo>
                      <a:pt x="12194" y="41375"/>
                    </a:lnTo>
                    <a:lnTo>
                      <a:pt x="12264" y="41375"/>
                    </a:lnTo>
                    <a:lnTo>
                      <a:pt x="12124" y="41656"/>
                    </a:lnTo>
                    <a:lnTo>
                      <a:pt x="12053" y="42079"/>
                    </a:lnTo>
                    <a:lnTo>
                      <a:pt x="12053" y="42432"/>
                    </a:lnTo>
                    <a:lnTo>
                      <a:pt x="12124" y="42855"/>
                    </a:lnTo>
                    <a:lnTo>
                      <a:pt x="12194" y="43137"/>
                    </a:lnTo>
                    <a:lnTo>
                      <a:pt x="12335" y="43348"/>
                    </a:lnTo>
                    <a:lnTo>
                      <a:pt x="12476" y="43419"/>
                    </a:lnTo>
                    <a:lnTo>
                      <a:pt x="12546" y="43348"/>
                    </a:lnTo>
                    <a:lnTo>
                      <a:pt x="12617" y="43137"/>
                    </a:lnTo>
                    <a:lnTo>
                      <a:pt x="12617" y="42855"/>
                    </a:lnTo>
                    <a:lnTo>
                      <a:pt x="12617" y="42220"/>
                    </a:lnTo>
                    <a:lnTo>
                      <a:pt x="12617" y="41656"/>
                    </a:lnTo>
                    <a:lnTo>
                      <a:pt x="12687" y="41445"/>
                    </a:lnTo>
                    <a:lnTo>
                      <a:pt x="12758" y="41375"/>
                    </a:lnTo>
                    <a:lnTo>
                      <a:pt x="12969" y="41938"/>
                    </a:lnTo>
                    <a:lnTo>
                      <a:pt x="13322" y="42573"/>
                    </a:lnTo>
                    <a:lnTo>
                      <a:pt x="13463" y="42855"/>
                    </a:lnTo>
                    <a:lnTo>
                      <a:pt x="13745" y="43066"/>
                    </a:lnTo>
                    <a:lnTo>
                      <a:pt x="14027" y="43137"/>
                    </a:lnTo>
                    <a:lnTo>
                      <a:pt x="14379" y="43066"/>
                    </a:lnTo>
                    <a:lnTo>
                      <a:pt x="14661" y="42855"/>
                    </a:lnTo>
                    <a:lnTo>
                      <a:pt x="14802" y="42714"/>
                    </a:lnTo>
                    <a:lnTo>
                      <a:pt x="14802" y="42502"/>
                    </a:lnTo>
                    <a:lnTo>
                      <a:pt x="14731" y="42361"/>
                    </a:lnTo>
                    <a:lnTo>
                      <a:pt x="14308" y="41938"/>
                    </a:lnTo>
                    <a:lnTo>
                      <a:pt x="14168" y="41797"/>
                    </a:lnTo>
                    <a:lnTo>
                      <a:pt x="14097" y="41656"/>
                    </a:lnTo>
                    <a:lnTo>
                      <a:pt x="13674" y="40529"/>
                    </a:lnTo>
                    <a:lnTo>
                      <a:pt x="13392" y="39824"/>
                    </a:lnTo>
                    <a:lnTo>
                      <a:pt x="13251" y="39119"/>
                    </a:lnTo>
                    <a:lnTo>
                      <a:pt x="13181" y="38837"/>
                    </a:lnTo>
                    <a:lnTo>
                      <a:pt x="13181" y="38485"/>
                    </a:lnTo>
                    <a:lnTo>
                      <a:pt x="13251" y="38203"/>
                    </a:lnTo>
                    <a:lnTo>
                      <a:pt x="13322" y="37921"/>
                    </a:lnTo>
                    <a:lnTo>
                      <a:pt x="13533" y="37639"/>
                    </a:lnTo>
                    <a:lnTo>
                      <a:pt x="13745" y="37427"/>
                    </a:lnTo>
                    <a:lnTo>
                      <a:pt x="14097" y="37216"/>
                    </a:lnTo>
                    <a:lnTo>
                      <a:pt x="14520" y="37075"/>
                    </a:lnTo>
                    <a:lnTo>
                      <a:pt x="14872" y="38273"/>
                    </a:lnTo>
                    <a:lnTo>
                      <a:pt x="15154" y="39049"/>
                    </a:lnTo>
                    <a:lnTo>
                      <a:pt x="15436" y="39824"/>
                    </a:lnTo>
                    <a:lnTo>
                      <a:pt x="15789" y="40458"/>
                    </a:lnTo>
                    <a:lnTo>
                      <a:pt x="16000" y="40599"/>
                    </a:lnTo>
                    <a:lnTo>
                      <a:pt x="16141" y="40670"/>
                    </a:lnTo>
                    <a:lnTo>
                      <a:pt x="16353" y="40599"/>
                    </a:lnTo>
                    <a:lnTo>
                      <a:pt x="16493" y="40458"/>
                    </a:lnTo>
                    <a:lnTo>
                      <a:pt x="16705" y="40106"/>
                    </a:lnTo>
                    <a:lnTo>
                      <a:pt x="16846" y="39612"/>
                    </a:lnTo>
                    <a:lnTo>
                      <a:pt x="16846" y="39260"/>
                    </a:lnTo>
                    <a:lnTo>
                      <a:pt x="16705" y="38908"/>
                    </a:lnTo>
                    <a:lnTo>
                      <a:pt x="16493" y="38414"/>
                    </a:lnTo>
                    <a:lnTo>
                      <a:pt x="16282" y="37991"/>
                    </a:lnTo>
                    <a:lnTo>
                      <a:pt x="15718" y="37075"/>
                    </a:lnTo>
                    <a:lnTo>
                      <a:pt x="15507" y="36723"/>
                    </a:lnTo>
                    <a:lnTo>
                      <a:pt x="15366" y="36370"/>
                    </a:lnTo>
                    <a:lnTo>
                      <a:pt x="15154" y="35454"/>
                    </a:lnTo>
                    <a:lnTo>
                      <a:pt x="15154" y="35172"/>
                    </a:lnTo>
                    <a:lnTo>
                      <a:pt x="15154" y="34890"/>
                    </a:lnTo>
                    <a:lnTo>
                      <a:pt x="15295" y="34608"/>
                    </a:lnTo>
                    <a:lnTo>
                      <a:pt x="15436" y="34256"/>
                    </a:lnTo>
                    <a:lnTo>
                      <a:pt x="16071" y="33269"/>
                    </a:lnTo>
                    <a:lnTo>
                      <a:pt x="16775" y="35031"/>
                    </a:lnTo>
                    <a:lnTo>
                      <a:pt x="17410" y="36793"/>
                    </a:lnTo>
                    <a:lnTo>
                      <a:pt x="17903" y="38626"/>
                    </a:lnTo>
                    <a:lnTo>
                      <a:pt x="18115" y="39542"/>
                    </a:lnTo>
                    <a:lnTo>
                      <a:pt x="18256" y="40458"/>
                    </a:lnTo>
                    <a:lnTo>
                      <a:pt x="18326" y="41445"/>
                    </a:lnTo>
                    <a:lnTo>
                      <a:pt x="18326" y="41656"/>
                    </a:lnTo>
                    <a:lnTo>
                      <a:pt x="18326" y="41868"/>
                    </a:lnTo>
                    <a:lnTo>
                      <a:pt x="18185" y="41938"/>
                    </a:lnTo>
                    <a:lnTo>
                      <a:pt x="18044" y="42079"/>
                    </a:lnTo>
                    <a:lnTo>
                      <a:pt x="17551" y="42643"/>
                    </a:lnTo>
                    <a:lnTo>
                      <a:pt x="17198" y="42996"/>
                    </a:lnTo>
                    <a:lnTo>
                      <a:pt x="16634" y="43419"/>
                    </a:lnTo>
                    <a:lnTo>
                      <a:pt x="16071" y="43842"/>
                    </a:lnTo>
                    <a:lnTo>
                      <a:pt x="15648" y="44123"/>
                    </a:lnTo>
                    <a:lnTo>
                      <a:pt x="15225" y="44194"/>
                    </a:lnTo>
                    <a:lnTo>
                      <a:pt x="14661" y="44335"/>
                    </a:lnTo>
                    <a:lnTo>
                      <a:pt x="13322" y="44687"/>
                    </a:lnTo>
                    <a:lnTo>
                      <a:pt x="12687" y="44899"/>
                    </a:lnTo>
                    <a:lnTo>
                      <a:pt x="12124" y="45181"/>
                    </a:lnTo>
                    <a:lnTo>
                      <a:pt x="11912" y="45392"/>
                    </a:lnTo>
                    <a:lnTo>
                      <a:pt x="11771" y="45604"/>
                    </a:lnTo>
                    <a:lnTo>
                      <a:pt x="11630" y="45815"/>
                    </a:lnTo>
                    <a:lnTo>
                      <a:pt x="11630" y="46097"/>
                    </a:lnTo>
                    <a:lnTo>
                      <a:pt x="11630" y="46238"/>
                    </a:lnTo>
                    <a:lnTo>
                      <a:pt x="11701" y="46308"/>
                    </a:lnTo>
                    <a:lnTo>
                      <a:pt x="12053" y="46308"/>
                    </a:lnTo>
                    <a:lnTo>
                      <a:pt x="12476" y="46238"/>
                    </a:lnTo>
                    <a:lnTo>
                      <a:pt x="12969" y="46097"/>
                    </a:lnTo>
                    <a:lnTo>
                      <a:pt x="14027" y="45745"/>
                    </a:lnTo>
                    <a:lnTo>
                      <a:pt x="14661" y="45533"/>
                    </a:lnTo>
                    <a:lnTo>
                      <a:pt x="14379" y="46097"/>
                    </a:lnTo>
                    <a:lnTo>
                      <a:pt x="14027" y="46802"/>
                    </a:lnTo>
                    <a:lnTo>
                      <a:pt x="13674" y="47436"/>
                    </a:lnTo>
                    <a:lnTo>
                      <a:pt x="13463" y="47718"/>
                    </a:lnTo>
                    <a:lnTo>
                      <a:pt x="13251" y="47930"/>
                    </a:lnTo>
                    <a:lnTo>
                      <a:pt x="13040" y="48141"/>
                    </a:lnTo>
                    <a:lnTo>
                      <a:pt x="12758" y="48212"/>
                    </a:lnTo>
                    <a:lnTo>
                      <a:pt x="12194" y="48353"/>
                    </a:lnTo>
                    <a:lnTo>
                      <a:pt x="11912" y="48493"/>
                    </a:lnTo>
                    <a:lnTo>
                      <a:pt x="11701" y="48634"/>
                    </a:lnTo>
                    <a:lnTo>
                      <a:pt x="11489" y="48846"/>
                    </a:lnTo>
                    <a:lnTo>
                      <a:pt x="11348" y="49128"/>
                    </a:lnTo>
                    <a:lnTo>
                      <a:pt x="11278" y="49692"/>
                    </a:lnTo>
                    <a:lnTo>
                      <a:pt x="11278" y="49903"/>
                    </a:lnTo>
                    <a:lnTo>
                      <a:pt x="11348" y="49974"/>
                    </a:lnTo>
                    <a:lnTo>
                      <a:pt x="11419" y="50044"/>
                    </a:lnTo>
                    <a:lnTo>
                      <a:pt x="11560" y="50044"/>
                    </a:lnTo>
                    <a:lnTo>
                      <a:pt x="11842" y="49974"/>
                    </a:lnTo>
                    <a:lnTo>
                      <a:pt x="12124" y="49762"/>
                    </a:lnTo>
                    <a:lnTo>
                      <a:pt x="12476" y="49480"/>
                    </a:lnTo>
                    <a:lnTo>
                      <a:pt x="12969" y="48916"/>
                    </a:lnTo>
                    <a:lnTo>
                      <a:pt x="12969" y="49551"/>
                    </a:lnTo>
                    <a:lnTo>
                      <a:pt x="13040" y="49903"/>
                    </a:lnTo>
                    <a:lnTo>
                      <a:pt x="13181" y="50185"/>
                    </a:lnTo>
                    <a:lnTo>
                      <a:pt x="13322" y="50467"/>
                    </a:lnTo>
                    <a:lnTo>
                      <a:pt x="13533" y="50608"/>
                    </a:lnTo>
                    <a:lnTo>
                      <a:pt x="13815" y="50608"/>
                    </a:lnTo>
                    <a:lnTo>
                      <a:pt x="14097" y="50397"/>
                    </a:lnTo>
                    <a:lnTo>
                      <a:pt x="14238" y="50256"/>
                    </a:lnTo>
                    <a:lnTo>
                      <a:pt x="14308" y="50044"/>
                    </a:lnTo>
                    <a:lnTo>
                      <a:pt x="14308" y="49480"/>
                    </a:lnTo>
                    <a:lnTo>
                      <a:pt x="14238" y="48916"/>
                    </a:lnTo>
                    <a:lnTo>
                      <a:pt x="14238" y="48634"/>
                    </a:lnTo>
                    <a:lnTo>
                      <a:pt x="14308" y="48423"/>
                    </a:lnTo>
                    <a:lnTo>
                      <a:pt x="14520" y="48987"/>
                    </a:lnTo>
                    <a:lnTo>
                      <a:pt x="14872" y="49833"/>
                    </a:lnTo>
                    <a:lnTo>
                      <a:pt x="15084" y="50256"/>
                    </a:lnTo>
                    <a:lnTo>
                      <a:pt x="15366" y="50608"/>
                    </a:lnTo>
                    <a:lnTo>
                      <a:pt x="15648" y="50890"/>
                    </a:lnTo>
                    <a:lnTo>
                      <a:pt x="15930" y="50890"/>
                    </a:lnTo>
                    <a:lnTo>
                      <a:pt x="16141" y="50819"/>
                    </a:lnTo>
                    <a:lnTo>
                      <a:pt x="16282" y="50749"/>
                    </a:lnTo>
                    <a:lnTo>
                      <a:pt x="16423" y="50608"/>
                    </a:lnTo>
                    <a:lnTo>
                      <a:pt x="16423" y="50467"/>
                    </a:lnTo>
                    <a:lnTo>
                      <a:pt x="16423" y="50115"/>
                    </a:lnTo>
                    <a:lnTo>
                      <a:pt x="16212" y="49762"/>
                    </a:lnTo>
                    <a:lnTo>
                      <a:pt x="15718" y="49128"/>
                    </a:lnTo>
                    <a:lnTo>
                      <a:pt x="15436" y="48705"/>
                    </a:lnTo>
                    <a:lnTo>
                      <a:pt x="15084" y="47789"/>
                    </a:lnTo>
                    <a:lnTo>
                      <a:pt x="15013" y="47436"/>
                    </a:lnTo>
                    <a:lnTo>
                      <a:pt x="14943" y="47084"/>
                    </a:lnTo>
                    <a:lnTo>
                      <a:pt x="14943" y="46731"/>
                    </a:lnTo>
                    <a:lnTo>
                      <a:pt x="15084" y="46379"/>
                    </a:lnTo>
                    <a:lnTo>
                      <a:pt x="15295" y="45956"/>
                    </a:lnTo>
                    <a:lnTo>
                      <a:pt x="15648" y="45392"/>
                    </a:lnTo>
                    <a:lnTo>
                      <a:pt x="16071" y="44758"/>
                    </a:lnTo>
                    <a:lnTo>
                      <a:pt x="16634" y="44123"/>
                    </a:lnTo>
                    <a:lnTo>
                      <a:pt x="16634" y="44123"/>
                    </a:lnTo>
                    <a:lnTo>
                      <a:pt x="16282" y="45745"/>
                    </a:lnTo>
                    <a:lnTo>
                      <a:pt x="16212" y="46520"/>
                    </a:lnTo>
                    <a:lnTo>
                      <a:pt x="16141" y="47366"/>
                    </a:lnTo>
                    <a:lnTo>
                      <a:pt x="16212" y="46943"/>
                    </a:lnTo>
                    <a:lnTo>
                      <a:pt x="16423" y="46379"/>
                    </a:lnTo>
                    <a:lnTo>
                      <a:pt x="17128" y="44899"/>
                    </a:lnTo>
                    <a:lnTo>
                      <a:pt x="17551" y="44123"/>
                    </a:lnTo>
                    <a:lnTo>
                      <a:pt x="17974" y="43419"/>
                    </a:lnTo>
                    <a:lnTo>
                      <a:pt x="18326" y="42925"/>
                    </a:lnTo>
                    <a:lnTo>
                      <a:pt x="18678" y="42643"/>
                    </a:lnTo>
                    <a:lnTo>
                      <a:pt x="18960" y="44123"/>
                    </a:lnTo>
                    <a:lnTo>
                      <a:pt x="19172" y="45745"/>
                    </a:lnTo>
                    <a:lnTo>
                      <a:pt x="19313" y="46520"/>
                    </a:lnTo>
                    <a:lnTo>
                      <a:pt x="19313" y="47295"/>
                    </a:lnTo>
                    <a:lnTo>
                      <a:pt x="19242" y="48000"/>
                    </a:lnTo>
                    <a:lnTo>
                      <a:pt x="19031" y="48634"/>
                    </a:lnTo>
                    <a:lnTo>
                      <a:pt x="18256" y="50185"/>
                    </a:lnTo>
                    <a:lnTo>
                      <a:pt x="17762" y="51101"/>
                    </a:lnTo>
                    <a:lnTo>
                      <a:pt x="17621" y="51383"/>
                    </a:lnTo>
                    <a:lnTo>
                      <a:pt x="17621" y="51454"/>
                    </a:lnTo>
                    <a:lnTo>
                      <a:pt x="18044" y="51031"/>
                    </a:lnTo>
                    <a:lnTo>
                      <a:pt x="18538" y="50538"/>
                    </a:lnTo>
                    <a:lnTo>
                      <a:pt x="18960" y="50115"/>
                    </a:lnTo>
                    <a:lnTo>
                      <a:pt x="19383" y="49621"/>
                    </a:lnTo>
                    <a:lnTo>
                      <a:pt x="19383" y="50890"/>
                    </a:lnTo>
                    <a:lnTo>
                      <a:pt x="19313" y="51313"/>
                    </a:lnTo>
                    <a:lnTo>
                      <a:pt x="19172" y="51524"/>
                    </a:lnTo>
                    <a:lnTo>
                      <a:pt x="19031" y="51736"/>
                    </a:lnTo>
                    <a:lnTo>
                      <a:pt x="18749" y="52018"/>
                    </a:lnTo>
                    <a:lnTo>
                      <a:pt x="18397" y="52300"/>
                    </a:lnTo>
                    <a:lnTo>
                      <a:pt x="17974" y="52793"/>
                    </a:lnTo>
                    <a:lnTo>
                      <a:pt x="17480" y="53286"/>
                    </a:lnTo>
                    <a:lnTo>
                      <a:pt x="16846" y="53780"/>
                    </a:lnTo>
                    <a:lnTo>
                      <a:pt x="16564" y="54062"/>
                    </a:lnTo>
                    <a:lnTo>
                      <a:pt x="16423" y="54344"/>
                    </a:lnTo>
                    <a:lnTo>
                      <a:pt x="16282" y="54696"/>
                    </a:lnTo>
                    <a:lnTo>
                      <a:pt x="16282" y="55119"/>
                    </a:lnTo>
                    <a:lnTo>
                      <a:pt x="16705" y="54837"/>
                    </a:lnTo>
                    <a:lnTo>
                      <a:pt x="17692" y="54273"/>
                    </a:lnTo>
                    <a:lnTo>
                      <a:pt x="19172" y="53498"/>
                    </a:lnTo>
                    <a:lnTo>
                      <a:pt x="18678" y="54203"/>
                    </a:lnTo>
                    <a:lnTo>
                      <a:pt x="18044" y="55260"/>
                    </a:lnTo>
                    <a:lnTo>
                      <a:pt x="17762" y="55824"/>
                    </a:lnTo>
                    <a:lnTo>
                      <a:pt x="17692" y="56317"/>
                    </a:lnTo>
                    <a:lnTo>
                      <a:pt x="17621" y="56529"/>
                    </a:lnTo>
                    <a:lnTo>
                      <a:pt x="17692" y="56670"/>
                    </a:lnTo>
                    <a:lnTo>
                      <a:pt x="17762" y="56881"/>
                    </a:lnTo>
                    <a:lnTo>
                      <a:pt x="17903" y="56952"/>
                    </a:lnTo>
                    <a:lnTo>
                      <a:pt x="18044" y="57022"/>
                    </a:lnTo>
                    <a:lnTo>
                      <a:pt x="18185" y="56952"/>
                    </a:lnTo>
                    <a:lnTo>
                      <a:pt x="18397" y="56670"/>
                    </a:lnTo>
                    <a:lnTo>
                      <a:pt x="18608" y="56247"/>
                    </a:lnTo>
                    <a:lnTo>
                      <a:pt x="18819" y="55683"/>
                    </a:lnTo>
                    <a:lnTo>
                      <a:pt x="19172" y="54485"/>
                    </a:lnTo>
                    <a:lnTo>
                      <a:pt x="19313" y="53991"/>
                    </a:lnTo>
                    <a:lnTo>
                      <a:pt x="19454" y="53709"/>
                    </a:lnTo>
                    <a:lnTo>
                      <a:pt x="19383" y="54696"/>
                    </a:lnTo>
                    <a:lnTo>
                      <a:pt x="19313" y="55965"/>
                    </a:lnTo>
                    <a:lnTo>
                      <a:pt x="19383" y="56529"/>
                    </a:lnTo>
                    <a:lnTo>
                      <a:pt x="19524" y="57022"/>
                    </a:lnTo>
                    <a:lnTo>
                      <a:pt x="19665" y="57234"/>
                    </a:lnTo>
                    <a:lnTo>
                      <a:pt x="19806" y="57375"/>
                    </a:lnTo>
                    <a:lnTo>
                      <a:pt x="20018" y="57445"/>
                    </a:lnTo>
                    <a:lnTo>
                      <a:pt x="20229" y="57515"/>
                    </a:lnTo>
                    <a:lnTo>
                      <a:pt x="20441" y="57515"/>
                    </a:lnTo>
                    <a:lnTo>
                      <a:pt x="20582" y="57445"/>
                    </a:lnTo>
                    <a:lnTo>
                      <a:pt x="20723" y="57304"/>
                    </a:lnTo>
                    <a:lnTo>
                      <a:pt x="20793" y="57093"/>
                    </a:lnTo>
                    <a:lnTo>
                      <a:pt x="20863" y="56670"/>
                    </a:lnTo>
                    <a:lnTo>
                      <a:pt x="20793" y="56106"/>
                    </a:lnTo>
                    <a:lnTo>
                      <a:pt x="20652" y="55542"/>
                    </a:lnTo>
                    <a:lnTo>
                      <a:pt x="20793" y="55965"/>
                    </a:lnTo>
                    <a:lnTo>
                      <a:pt x="21075" y="56670"/>
                    </a:lnTo>
                    <a:lnTo>
                      <a:pt x="21427" y="57304"/>
                    </a:lnTo>
                    <a:lnTo>
                      <a:pt x="21780" y="57797"/>
                    </a:lnTo>
                    <a:lnTo>
                      <a:pt x="21921" y="57938"/>
                    </a:lnTo>
                    <a:lnTo>
                      <a:pt x="22132" y="58009"/>
                    </a:lnTo>
                    <a:lnTo>
                      <a:pt x="22344" y="58079"/>
                    </a:lnTo>
                    <a:lnTo>
                      <a:pt x="22626" y="58009"/>
                    </a:lnTo>
                    <a:lnTo>
                      <a:pt x="22767" y="57868"/>
                    </a:lnTo>
                    <a:lnTo>
                      <a:pt x="22907" y="57727"/>
                    </a:lnTo>
                    <a:lnTo>
                      <a:pt x="22978" y="57515"/>
                    </a:lnTo>
                    <a:lnTo>
                      <a:pt x="22978" y="57304"/>
                    </a:lnTo>
                    <a:lnTo>
                      <a:pt x="22907" y="56811"/>
                    </a:lnTo>
                    <a:lnTo>
                      <a:pt x="22696" y="56247"/>
                    </a:lnTo>
                    <a:lnTo>
                      <a:pt x="22414" y="55683"/>
                    </a:lnTo>
                    <a:lnTo>
                      <a:pt x="22062" y="55189"/>
                    </a:lnTo>
                    <a:lnTo>
                      <a:pt x="21568" y="54344"/>
                    </a:lnTo>
                    <a:lnTo>
                      <a:pt x="22626" y="54837"/>
                    </a:lnTo>
                    <a:lnTo>
                      <a:pt x="23330" y="55049"/>
                    </a:lnTo>
                    <a:lnTo>
                      <a:pt x="23894" y="55049"/>
                    </a:lnTo>
                    <a:lnTo>
                      <a:pt x="23894" y="54908"/>
                    </a:lnTo>
                    <a:lnTo>
                      <a:pt x="23894" y="54767"/>
                    </a:lnTo>
                    <a:lnTo>
                      <a:pt x="23824" y="54626"/>
                    </a:lnTo>
                    <a:lnTo>
                      <a:pt x="23471" y="54132"/>
                    </a:lnTo>
                    <a:lnTo>
                      <a:pt x="22907" y="53568"/>
                    </a:lnTo>
                    <a:lnTo>
                      <a:pt x="22132" y="52864"/>
                    </a:lnTo>
                    <a:lnTo>
                      <a:pt x="21639" y="52370"/>
                    </a:lnTo>
                    <a:lnTo>
                      <a:pt x="21286" y="51947"/>
                    </a:lnTo>
                    <a:lnTo>
                      <a:pt x="21075" y="51454"/>
                    </a:lnTo>
                    <a:lnTo>
                      <a:pt x="20934" y="51031"/>
                    </a:lnTo>
                    <a:lnTo>
                      <a:pt x="20934" y="50538"/>
                    </a:lnTo>
                    <a:lnTo>
                      <a:pt x="20863" y="49974"/>
                    </a:lnTo>
                    <a:lnTo>
                      <a:pt x="20863" y="48564"/>
                    </a:lnTo>
                    <a:lnTo>
                      <a:pt x="20793" y="47013"/>
                    </a:lnTo>
                    <a:lnTo>
                      <a:pt x="20652" y="45463"/>
                    </a:lnTo>
                    <a:lnTo>
                      <a:pt x="20441" y="43912"/>
                    </a:lnTo>
                    <a:lnTo>
                      <a:pt x="20159" y="42361"/>
                    </a:lnTo>
                    <a:lnTo>
                      <a:pt x="20159" y="42361"/>
                    </a:lnTo>
                    <a:lnTo>
                      <a:pt x="20652" y="42502"/>
                    </a:lnTo>
                    <a:lnTo>
                      <a:pt x="21004" y="42714"/>
                    </a:lnTo>
                    <a:lnTo>
                      <a:pt x="21216" y="42925"/>
                    </a:lnTo>
                    <a:lnTo>
                      <a:pt x="21357" y="43137"/>
                    </a:lnTo>
                    <a:lnTo>
                      <a:pt x="21568" y="43348"/>
                    </a:lnTo>
                    <a:lnTo>
                      <a:pt x="21780" y="43489"/>
                    </a:lnTo>
                    <a:lnTo>
                      <a:pt x="22132" y="43630"/>
                    </a:lnTo>
                    <a:lnTo>
                      <a:pt x="22626" y="43701"/>
                    </a:lnTo>
                    <a:lnTo>
                      <a:pt x="22414" y="45181"/>
                    </a:lnTo>
                    <a:lnTo>
                      <a:pt x="22344" y="45886"/>
                    </a:lnTo>
                    <a:lnTo>
                      <a:pt x="22344" y="46308"/>
                    </a:lnTo>
                    <a:lnTo>
                      <a:pt x="22414" y="46661"/>
                    </a:lnTo>
                    <a:lnTo>
                      <a:pt x="23048" y="45604"/>
                    </a:lnTo>
                    <a:lnTo>
                      <a:pt x="23683" y="44335"/>
                    </a:lnTo>
                    <a:lnTo>
                      <a:pt x="24176" y="44828"/>
                    </a:lnTo>
                    <a:lnTo>
                      <a:pt x="24599" y="45392"/>
                    </a:lnTo>
                    <a:lnTo>
                      <a:pt x="25022" y="45956"/>
                    </a:lnTo>
                    <a:lnTo>
                      <a:pt x="25445" y="46520"/>
                    </a:lnTo>
                    <a:lnTo>
                      <a:pt x="25092" y="46520"/>
                    </a:lnTo>
                    <a:lnTo>
                      <a:pt x="24881" y="46590"/>
                    </a:lnTo>
                    <a:lnTo>
                      <a:pt x="24740" y="46731"/>
                    </a:lnTo>
                    <a:lnTo>
                      <a:pt x="24458" y="47084"/>
                    </a:lnTo>
                    <a:lnTo>
                      <a:pt x="24176" y="47577"/>
                    </a:lnTo>
                    <a:lnTo>
                      <a:pt x="23965" y="48071"/>
                    </a:lnTo>
                    <a:lnTo>
                      <a:pt x="23965" y="48493"/>
                    </a:lnTo>
                    <a:lnTo>
                      <a:pt x="23965" y="48634"/>
                    </a:lnTo>
                    <a:lnTo>
                      <a:pt x="24035" y="48705"/>
                    </a:lnTo>
                    <a:lnTo>
                      <a:pt x="24106" y="48775"/>
                    </a:lnTo>
                    <a:lnTo>
                      <a:pt x="24247" y="48775"/>
                    </a:lnTo>
                    <a:lnTo>
                      <a:pt x="24458" y="48705"/>
                    </a:lnTo>
                    <a:lnTo>
                      <a:pt x="24599" y="48493"/>
                    </a:lnTo>
                    <a:lnTo>
                      <a:pt x="25022" y="47930"/>
                    </a:lnTo>
                    <a:lnTo>
                      <a:pt x="25374" y="47295"/>
                    </a:lnTo>
                    <a:lnTo>
                      <a:pt x="25515" y="46802"/>
                    </a:lnTo>
                    <a:lnTo>
                      <a:pt x="25656" y="47013"/>
                    </a:lnTo>
                    <a:lnTo>
                      <a:pt x="25656" y="47225"/>
                    </a:lnTo>
                    <a:lnTo>
                      <a:pt x="25656" y="47648"/>
                    </a:lnTo>
                    <a:lnTo>
                      <a:pt x="25586" y="48071"/>
                    </a:lnTo>
                    <a:lnTo>
                      <a:pt x="25374" y="48493"/>
                    </a:lnTo>
                    <a:lnTo>
                      <a:pt x="25304" y="48916"/>
                    </a:lnTo>
                    <a:lnTo>
                      <a:pt x="25233" y="49269"/>
                    </a:lnTo>
                    <a:lnTo>
                      <a:pt x="25233" y="49621"/>
                    </a:lnTo>
                    <a:lnTo>
                      <a:pt x="25374" y="49833"/>
                    </a:lnTo>
                    <a:lnTo>
                      <a:pt x="25515" y="49974"/>
                    </a:lnTo>
                    <a:lnTo>
                      <a:pt x="25656" y="50044"/>
                    </a:lnTo>
                    <a:lnTo>
                      <a:pt x="25868" y="50115"/>
                    </a:lnTo>
                    <a:lnTo>
                      <a:pt x="25938" y="50115"/>
                    </a:lnTo>
                    <a:lnTo>
                      <a:pt x="26079" y="50044"/>
                    </a:lnTo>
                    <a:lnTo>
                      <a:pt x="26291" y="49833"/>
                    </a:lnTo>
                    <a:lnTo>
                      <a:pt x="26432" y="49410"/>
                    </a:lnTo>
                    <a:lnTo>
                      <a:pt x="26643" y="48564"/>
                    </a:lnTo>
                    <a:lnTo>
                      <a:pt x="26784" y="48212"/>
                    </a:lnTo>
                    <a:lnTo>
                      <a:pt x="26925" y="48071"/>
                    </a:lnTo>
                    <a:lnTo>
                      <a:pt x="27137" y="48775"/>
                    </a:lnTo>
                    <a:lnTo>
                      <a:pt x="27559" y="49903"/>
                    </a:lnTo>
                    <a:lnTo>
                      <a:pt x="27771" y="50326"/>
                    </a:lnTo>
                    <a:lnTo>
                      <a:pt x="27912" y="50467"/>
                    </a:lnTo>
                    <a:lnTo>
                      <a:pt x="28053" y="50608"/>
                    </a:lnTo>
                    <a:lnTo>
                      <a:pt x="28123" y="50608"/>
                    </a:lnTo>
                    <a:lnTo>
                      <a:pt x="28264" y="50538"/>
                    </a:lnTo>
                    <a:lnTo>
                      <a:pt x="28335" y="50326"/>
                    </a:lnTo>
                    <a:lnTo>
                      <a:pt x="28476" y="50044"/>
                    </a:lnTo>
                    <a:lnTo>
                      <a:pt x="28476" y="49692"/>
                    </a:lnTo>
                    <a:lnTo>
                      <a:pt x="28335" y="49410"/>
                    </a:lnTo>
                    <a:lnTo>
                      <a:pt x="28123" y="48987"/>
                    </a:lnTo>
                    <a:lnTo>
                      <a:pt x="27912" y="48634"/>
                    </a:lnTo>
                    <a:lnTo>
                      <a:pt x="27348" y="47930"/>
                    </a:lnTo>
                    <a:lnTo>
                      <a:pt x="27137" y="47577"/>
                    </a:lnTo>
                    <a:lnTo>
                      <a:pt x="26996" y="47295"/>
                    </a:lnTo>
                    <a:lnTo>
                      <a:pt x="26996" y="47295"/>
                    </a:lnTo>
                    <a:lnTo>
                      <a:pt x="27841" y="48071"/>
                    </a:lnTo>
                    <a:lnTo>
                      <a:pt x="28335" y="48493"/>
                    </a:lnTo>
                    <a:lnTo>
                      <a:pt x="28828" y="48916"/>
                    </a:lnTo>
                    <a:lnTo>
                      <a:pt x="29251" y="49198"/>
                    </a:lnTo>
                    <a:lnTo>
                      <a:pt x="29533" y="49198"/>
                    </a:lnTo>
                    <a:lnTo>
                      <a:pt x="29533" y="48987"/>
                    </a:lnTo>
                    <a:lnTo>
                      <a:pt x="29533" y="48775"/>
                    </a:lnTo>
                    <a:lnTo>
                      <a:pt x="29251" y="47859"/>
                    </a:lnTo>
                    <a:lnTo>
                      <a:pt x="29040" y="47507"/>
                    </a:lnTo>
                    <a:lnTo>
                      <a:pt x="28828" y="47295"/>
                    </a:lnTo>
                    <a:lnTo>
                      <a:pt x="28546" y="47084"/>
                    </a:lnTo>
                    <a:lnTo>
                      <a:pt x="28194" y="46872"/>
                    </a:lnTo>
                    <a:lnTo>
                      <a:pt x="27559" y="46590"/>
                    </a:lnTo>
                    <a:lnTo>
                      <a:pt x="27207" y="46449"/>
                    </a:lnTo>
                    <a:lnTo>
                      <a:pt x="26925" y="46308"/>
                    </a:lnTo>
                    <a:lnTo>
                      <a:pt x="26361" y="45745"/>
                    </a:lnTo>
                    <a:lnTo>
                      <a:pt x="25797" y="45040"/>
                    </a:lnTo>
                    <a:lnTo>
                      <a:pt x="25233" y="44335"/>
                    </a:lnTo>
                    <a:lnTo>
                      <a:pt x="24599" y="43701"/>
                    </a:lnTo>
                    <a:lnTo>
                      <a:pt x="25586" y="43842"/>
                    </a:lnTo>
                    <a:lnTo>
                      <a:pt x="26996" y="44053"/>
                    </a:lnTo>
                    <a:lnTo>
                      <a:pt x="28264" y="44053"/>
                    </a:lnTo>
                    <a:lnTo>
                      <a:pt x="28687" y="43982"/>
                    </a:lnTo>
                    <a:lnTo>
                      <a:pt x="28828" y="43912"/>
                    </a:lnTo>
                    <a:lnTo>
                      <a:pt x="28899" y="43771"/>
                    </a:lnTo>
                    <a:lnTo>
                      <a:pt x="28899" y="43630"/>
                    </a:lnTo>
                    <a:lnTo>
                      <a:pt x="28828" y="43489"/>
                    </a:lnTo>
                    <a:lnTo>
                      <a:pt x="28617" y="43278"/>
                    </a:lnTo>
                    <a:lnTo>
                      <a:pt x="28405" y="43137"/>
                    </a:lnTo>
                    <a:lnTo>
                      <a:pt x="27700" y="42925"/>
                    </a:lnTo>
                    <a:lnTo>
                      <a:pt x="26996" y="42714"/>
                    </a:lnTo>
                    <a:lnTo>
                      <a:pt x="25374" y="42432"/>
                    </a:lnTo>
                    <a:lnTo>
                      <a:pt x="24388" y="42361"/>
                    </a:lnTo>
                    <a:lnTo>
                      <a:pt x="23048" y="42220"/>
                    </a:lnTo>
                    <a:lnTo>
                      <a:pt x="22414" y="42150"/>
                    </a:lnTo>
                    <a:lnTo>
                      <a:pt x="21850" y="42079"/>
                    </a:lnTo>
                    <a:lnTo>
                      <a:pt x="21216" y="41938"/>
                    </a:lnTo>
                    <a:lnTo>
                      <a:pt x="20723" y="41727"/>
                    </a:lnTo>
                    <a:lnTo>
                      <a:pt x="20300" y="41375"/>
                    </a:lnTo>
                    <a:lnTo>
                      <a:pt x="19877" y="40952"/>
                    </a:lnTo>
                    <a:lnTo>
                      <a:pt x="19524" y="40176"/>
                    </a:lnTo>
                    <a:lnTo>
                      <a:pt x="19172" y="39260"/>
                    </a:lnTo>
                    <a:lnTo>
                      <a:pt x="18890" y="38273"/>
                    </a:lnTo>
                    <a:lnTo>
                      <a:pt x="18678" y="37216"/>
                    </a:lnTo>
                    <a:lnTo>
                      <a:pt x="18185" y="35172"/>
                    </a:lnTo>
                    <a:lnTo>
                      <a:pt x="17974" y="34185"/>
                    </a:lnTo>
                    <a:lnTo>
                      <a:pt x="17692" y="33339"/>
                    </a:lnTo>
                    <a:lnTo>
                      <a:pt x="18185" y="33410"/>
                    </a:lnTo>
                    <a:lnTo>
                      <a:pt x="18678" y="33621"/>
                    </a:lnTo>
                    <a:lnTo>
                      <a:pt x="19101" y="33903"/>
                    </a:lnTo>
                    <a:lnTo>
                      <a:pt x="19454" y="34256"/>
                    </a:lnTo>
                    <a:lnTo>
                      <a:pt x="20229" y="35101"/>
                    </a:lnTo>
                    <a:lnTo>
                      <a:pt x="20582" y="35524"/>
                    </a:lnTo>
                    <a:lnTo>
                      <a:pt x="21004" y="35947"/>
                    </a:lnTo>
                    <a:lnTo>
                      <a:pt x="21780" y="36723"/>
                    </a:lnTo>
                    <a:lnTo>
                      <a:pt x="22344" y="37286"/>
                    </a:lnTo>
                    <a:lnTo>
                      <a:pt x="22978" y="37780"/>
                    </a:lnTo>
                    <a:lnTo>
                      <a:pt x="23542" y="38203"/>
                    </a:lnTo>
                    <a:lnTo>
                      <a:pt x="24176" y="38485"/>
                    </a:lnTo>
                    <a:lnTo>
                      <a:pt x="24388" y="38555"/>
                    </a:lnTo>
                    <a:lnTo>
                      <a:pt x="24670" y="38555"/>
                    </a:lnTo>
                    <a:lnTo>
                      <a:pt x="24881" y="38485"/>
                    </a:lnTo>
                    <a:lnTo>
                      <a:pt x="25092" y="38344"/>
                    </a:lnTo>
                    <a:lnTo>
                      <a:pt x="25022" y="38767"/>
                    </a:lnTo>
                    <a:lnTo>
                      <a:pt x="25092" y="39119"/>
                    </a:lnTo>
                    <a:lnTo>
                      <a:pt x="25304" y="39260"/>
                    </a:lnTo>
                    <a:lnTo>
                      <a:pt x="25515" y="39331"/>
                    </a:lnTo>
                    <a:lnTo>
                      <a:pt x="25727" y="39260"/>
                    </a:lnTo>
                    <a:lnTo>
                      <a:pt x="25868" y="38978"/>
                    </a:lnTo>
                    <a:lnTo>
                      <a:pt x="26009" y="38555"/>
                    </a:lnTo>
                    <a:lnTo>
                      <a:pt x="26009" y="37921"/>
                    </a:lnTo>
                    <a:lnTo>
                      <a:pt x="26291" y="38344"/>
                    </a:lnTo>
                    <a:lnTo>
                      <a:pt x="26855" y="38978"/>
                    </a:lnTo>
                    <a:lnTo>
                      <a:pt x="27137" y="39260"/>
                    </a:lnTo>
                    <a:lnTo>
                      <a:pt x="27418" y="39401"/>
                    </a:lnTo>
                    <a:lnTo>
                      <a:pt x="27559" y="39401"/>
                    </a:lnTo>
                    <a:lnTo>
                      <a:pt x="27630" y="39331"/>
                    </a:lnTo>
                    <a:lnTo>
                      <a:pt x="27700" y="39260"/>
                    </a:lnTo>
                    <a:lnTo>
                      <a:pt x="27771" y="39049"/>
                    </a:lnTo>
                    <a:lnTo>
                      <a:pt x="27771" y="38837"/>
                    </a:lnTo>
                    <a:lnTo>
                      <a:pt x="27771" y="38696"/>
                    </a:lnTo>
                    <a:lnTo>
                      <a:pt x="27630" y="38414"/>
                    </a:lnTo>
                    <a:lnTo>
                      <a:pt x="27348" y="38132"/>
                    </a:lnTo>
                    <a:lnTo>
                      <a:pt x="27066" y="37921"/>
                    </a:lnTo>
                    <a:lnTo>
                      <a:pt x="26784" y="37709"/>
                    </a:lnTo>
                    <a:lnTo>
                      <a:pt x="26502" y="37498"/>
                    </a:lnTo>
                    <a:lnTo>
                      <a:pt x="26432" y="37216"/>
                    </a:lnTo>
                    <a:lnTo>
                      <a:pt x="26361" y="37075"/>
                    </a:lnTo>
                    <a:lnTo>
                      <a:pt x="26432" y="36864"/>
                    </a:lnTo>
                    <a:lnTo>
                      <a:pt x="26996" y="37286"/>
                    </a:lnTo>
                    <a:lnTo>
                      <a:pt x="27489" y="37568"/>
                    </a:lnTo>
                    <a:lnTo>
                      <a:pt x="27982" y="37780"/>
                    </a:lnTo>
                    <a:lnTo>
                      <a:pt x="28476" y="37921"/>
                    </a:lnTo>
                    <a:lnTo>
                      <a:pt x="28899" y="37991"/>
                    </a:lnTo>
                    <a:lnTo>
                      <a:pt x="29110" y="37991"/>
                    </a:lnTo>
                    <a:lnTo>
                      <a:pt x="29322" y="37921"/>
                    </a:lnTo>
                    <a:lnTo>
                      <a:pt x="29462" y="37850"/>
                    </a:lnTo>
                    <a:lnTo>
                      <a:pt x="29603" y="37709"/>
                    </a:lnTo>
                    <a:lnTo>
                      <a:pt x="29674" y="37498"/>
                    </a:lnTo>
                    <a:lnTo>
                      <a:pt x="29674" y="37357"/>
                    </a:lnTo>
                    <a:lnTo>
                      <a:pt x="29603" y="37216"/>
                    </a:lnTo>
                    <a:lnTo>
                      <a:pt x="29462" y="37075"/>
                    </a:lnTo>
                    <a:lnTo>
                      <a:pt x="29110" y="36793"/>
                    </a:lnTo>
                    <a:lnTo>
                      <a:pt x="28617" y="36652"/>
                    </a:lnTo>
                    <a:lnTo>
                      <a:pt x="27489" y="36441"/>
                    </a:lnTo>
                    <a:lnTo>
                      <a:pt x="26714" y="36229"/>
                    </a:lnTo>
                    <a:lnTo>
                      <a:pt x="27277" y="36229"/>
                    </a:lnTo>
                    <a:lnTo>
                      <a:pt x="28194" y="36159"/>
                    </a:lnTo>
                    <a:lnTo>
                      <a:pt x="29040" y="36018"/>
                    </a:lnTo>
                    <a:lnTo>
                      <a:pt x="29322" y="35877"/>
                    </a:lnTo>
                    <a:lnTo>
                      <a:pt x="29533" y="35736"/>
                    </a:lnTo>
                    <a:lnTo>
                      <a:pt x="29744" y="35313"/>
                    </a:lnTo>
                    <a:lnTo>
                      <a:pt x="29815" y="35031"/>
                    </a:lnTo>
                    <a:lnTo>
                      <a:pt x="29885" y="34820"/>
                    </a:lnTo>
                    <a:lnTo>
                      <a:pt x="29815" y="34608"/>
                    </a:lnTo>
                    <a:lnTo>
                      <a:pt x="29744" y="34467"/>
                    </a:lnTo>
                    <a:lnTo>
                      <a:pt x="29462" y="34397"/>
                    </a:lnTo>
                    <a:lnTo>
                      <a:pt x="29110" y="34397"/>
                    </a:lnTo>
                    <a:lnTo>
                      <a:pt x="28335" y="34679"/>
                    </a:lnTo>
                    <a:lnTo>
                      <a:pt x="27066" y="35101"/>
                    </a:lnTo>
                    <a:lnTo>
                      <a:pt x="26432" y="35383"/>
                    </a:lnTo>
                    <a:lnTo>
                      <a:pt x="26009" y="35665"/>
                    </a:lnTo>
                    <a:lnTo>
                      <a:pt x="25868" y="35806"/>
                    </a:lnTo>
                    <a:lnTo>
                      <a:pt x="25797" y="35877"/>
                    </a:lnTo>
                    <a:lnTo>
                      <a:pt x="25797" y="36008"/>
                    </a:lnTo>
                    <a:lnTo>
                      <a:pt x="25797" y="36008"/>
                    </a:lnTo>
                    <a:lnTo>
                      <a:pt x="24952" y="35524"/>
                    </a:lnTo>
                    <a:lnTo>
                      <a:pt x="23965" y="34890"/>
                    </a:lnTo>
                    <a:lnTo>
                      <a:pt x="22978" y="34185"/>
                    </a:lnTo>
                    <a:lnTo>
                      <a:pt x="21991" y="33621"/>
                    </a:lnTo>
                    <a:lnTo>
                      <a:pt x="23260" y="33621"/>
                    </a:lnTo>
                    <a:lnTo>
                      <a:pt x="24106" y="33692"/>
                    </a:lnTo>
                    <a:lnTo>
                      <a:pt x="24952" y="33692"/>
                    </a:lnTo>
                    <a:lnTo>
                      <a:pt x="25727" y="33621"/>
                    </a:lnTo>
                    <a:lnTo>
                      <a:pt x="26079" y="33551"/>
                    </a:lnTo>
                    <a:lnTo>
                      <a:pt x="26432" y="33480"/>
                    </a:lnTo>
                    <a:lnTo>
                      <a:pt x="26643" y="33339"/>
                    </a:lnTo>
                    <a:lnTo>
                      <a:pt x="26855" y="33198"/>
                    </a:lnTo>
                    <a:lnTo>
                      <a:pt x="26996" y="32916"/>
                    </a:lnTo>
                    <a:lnTo>
                      <a:pt x="26996" y="32705"/>
                    </a:lnTo>
                    <a:lnTo>
                      <a:pt x="26925" y="32423"/>
                    </a:lnTo>
                    <a:lnTo>
                      <a:pt x="26784" y="32282"/>
                    </a:lnTo>
                    <a:lnTo>
                      <a:pt x="26502" y="32141"/>
                    </a:lnTo>
                    <a:lnTo>
                      <a:pt x="25233" y="32141"/>
                    </a:lnTo>
                    <a:lnTo>
                      <a:pt x="24247" y="32353"/>
                    </a:lnTo>
                    <a:lnTo>
                      <a:pt x="22203" y="32775"/>
                    </a:lnTo>
                    <a:lnTo>
                      <a:pt x="21427" y="32987"/>
                    </a:lnTo>
                    <a:lnTo>
                      <a:pt x="20934" y="33057"/>
                    </a:lnTo>
                    <a:lnTo>
                      <a:pt x="19172" y="32775"/>
                    </a:lnTo>
                    <a:lnTo>
                      <a:pt x="17903" y="32634"/>
                    </a:lnTo>
                    <a:lnTo>
                      <a:pt x="17480" y="32564"/>
                    </a:lnTo>
                    <a:lnTo>
                      <a:pt x="17410" y="32564"/>
                    </a:lnTo>
                    <a:lnTo>
                      <a:pt x="17410" y="32634"/>
                    </a:lnTo>
                    <a:lnTo>
                      <a:pt x="17269" y="32423"/>
                    </a:lnTo>
                    <a:lnTo>
                      <a:pt x="17057" y="32141"/>
                    </a:lnTo>
                    <a:lnTo>
                      <a:pt x="16775" y="31295"/>
                    </a:lnTo>
                    <a:lnTo>
                      <a:pt x="16493" y="30449"/>
                    </a:lnTo>
                    <a:lnTo>
                      <a:pt x="16212" y="29745"/>
                    </a:lnTo>
                    <a:lnTo>
                      <a:pt x="15225" y="27630"/>
                    </a:lnTo>
                    <a:lnTo>
                      <a:pt x="14097" y="25586"/>
                    </a:lnTo>
                    <a:lnTo>
                      <a:pt x="12899" y="23542"/>
                    </a:lnTo>
                    <a:lnTo>
                      <a:pt x="11630" y="21568"/>
                    </a:lnTo>
                    <a:lnTo>
                      <a:pt x="14379" y="21568"/>
                    </a:lnTo>
                    <a:lnTo>
                      <a:pt x="14802" y="21639"/>
                    </a:lnTo>
                    <a:lnTo>
                      <a:pt x="15154" y="21850"/>
                    </a:lnTo>
                    <a:lnTo>
                      <a:pt x="15366" y="21991"/>
                    </a:lnTo>
                    <a:lnTo>
                      <a:pt x="15577" y="22203"/>
                    </a:lnTo>
                    <a:lnTo>
                      <a:pt x="15930" y="22767"/>
                    </a:lnTo>
                    <a:lnTo>
                      <a:pt x="16282" y="23472"/>
                    </a:lnTo>
                    <a:lnTo>
                      <a:pt x="16564" y="24176"/>
                    </a:lnTo>
                    <a:lnTo>
                      <a:pt x="16846" y="24952"/>
                    </a:lnTo>
                    <a:lnTo>
                      <a:pt x="17198" y="25586"/>
                    </a:lnTo>
                    <a:lnTo>
                      <a:pt x="17551" y="26079"/>
                    </a:lnTo>
                    <a:lnTo>
                      <a:pt x="17762" y="26291"/>
                    </a:lnTo>
                    <a:lnTo>
                      <a:pt x="17974" y="26432"/>
                    </a:lnTo>
                    <a:lnTo>
                      <a:pt x="18397" y="26502"/>
                    </a:lnTo>
                    <a:lnTo>
                      <a:pt x="18608" y="26502"/>
                    </a:lnTo>
                    <a:lnTo>
                      <a:pt x="18749" y="26432"/>
                    </a:lnTo>
                    <a:lnTo>
                      <a:pt x="18819" y="26220"/>
                    </a:lnTo>
                    <a:lnTo>
                      <a:pt x="18749" y="25938"/>
                    </a:lnTo>
                    <a:lnTo>
                      <a:pt x="18608" y="25586"/>
                    </a:lnTo>
                    <a:lnTo>
                      <a:pt x="18115" y="24740"/>
                    </a:lnTo>
                    <a:lnTo>
                      <a:pt x="17480" y="23894"/>
                    </a:lnTo>
                    <a:lnTo>
                      <a:pt x="16775" y="23049"/>
                    </a:lnTo>
                    <a:lnTo>
                      <a:pt x="16141" y="22344"/>
                    </a:lnTo>
                    <a:lnTo>
                      <a:pt x="15789" y="21991"/>
                    </a:lnTo>
                    <a:lnTo>
                      <a:pt x="16634" y="22203"/>
                    </a:lnTo>
                    <a:lnTo>
                      <a:pt x="17551" y="22485"/>
                    </a:lnTo>
                    <a:lnTo>
                      <a:pt x="18467" y="22908"/>
                    </a:lnTo>
                    <a:lnTo>
                      <a:pt x="18819" y="23190"/>
                    </a:lnTo>
                    <a:lnTo>
                      <a:pt x="19172" y="23401"/>
                    </a:lnTo>
                    <a:lnTo>
                      <a:pt x="19665" y="23965"/>
                    </a:lnTo>
                    <a:lnTo>
                      <a:pt x="19806" y="24176"/>
                    </a:lnTo>
                    <a:lnTo>
                      <a:pt x="19806" y="24388"/>
                    </a:lnTo>
                    <a:lnTo>
                      <a:pt x="19877" y="24599"/>
                    </a:lnTo>
                    <a:lnTo>
                      <a:pt x="20018" y="24881"/>
                    </a:lnTo>
                    <a:lnTo>
                      <a:pt x="20088" y="25375"/>
                    </a:lnTo>
                    <a:lnTo>
                      <a:pt x="20229" y="25938"/>
                    </a:lnTo>
                    <a:lnTo>
                      <a:pt x="20300" y="26220"/>
                    </a:lnTo>
                    <a:lnTo>
                      <a:pt x="20370" y="26502"/>
                    </a:lnTo>
                    <a:lnTo>
                      <a:pt x="20582" y="26643"/>
                    </a:lnTo>
                    <a:lnTo>
                      <a:pt x="20863" y="26784"/>
                    </a:lnTo>
                    <a:lnTo>
                      <a:pt x="21004" y="26714"/>
                    </a:lnTo>
                    <a:lnTo>
                      <a:pt x="21145" y="26714"/>
                    </a:lnTo>
                    <a:lnTo>
                      <a:pt x="21286" y="26573"/>
                    </a:lnTo>
                    <a:lnTo>
                      <a:pt x="21357" y="26502"/>
                    </a:lnTo>
                    <a:lnTo>
                      <a:pt x="21357" y="26220"/>
                    </a:lnTo>
                    <a:lnTo>
                      <a:pt x="21357" y="25868"/>
                    </a:lnTo>
                    <a:lnTo>
                      <a:pt x="21075" y="25163"/>
                    </a:lnTo>
                    <a:lnTo>
                      <a:pt x="20863" y="24670"/>
                    </a:lnTo>
                    <a:lnTo>
                      <a:pt x="21004" y="24811"/>
                    </a:lnTo>
                    <a:lnTo>
                      <a:pt x="21216" y="25022"/>
                    </a:lnTo>
                    <a:lnTo>
                      <a:pt x="21568" y="25657"/>
                    </a:lnTo>
                    <a:lnTo>
                      <a:pt x="21850" y="25938"/>
                    </a:lnTo>
                    <a:lnTo>
                      <a:pt x="22062" y="26079"/>
                    </a:lnTo>
                    <a:lnTo>
                      <a:pt x="22344" y="26220"/>
                    </a:lnTo>
                    <a:lnTo>
                      <a:pt x="22485" y="26150"/>
                    </a:lnTo>
                    <a:lnTo>
                      <a:pt x="22555" y="26079"/>
                    </a:lnTo>
                    <a:lnTo>
                      <a:pt x="22696" y="25938"/>
                    </a:lnTo>
                    <a:lnTo>
                      <a:pt x="22767" y="25868"/>
                    </a:lnTo>
                    <a:lnTo>
                      <a:pt x="22767" y="25727"/>
                    </a:lnTo>
                    <a:lnTo>
                      <a:pt x="22696" y="25657"/>
                    </a:lnTo>
                    <a:lnTo>
                      <a:pt x="22555" y="25445"/>
                    </a:lnTo>
                    <a:lnTo>
                      <a:pt x="22273" y="25234"/>
                    </a:lnTo>
                    <a:lnTo>
                      <a:pt x="21709" y="24811"/>
                    </a:lnTo>
                    <a:lnTo>
                      <a:pt x="21568" y="24599"/>
                    </a:lnTo>
                    <a:lnTo>
                      <a:pt x="21568" y="24529"/>
                    </a:lnTo>
                    <a:lnTo>
                      <a:pt x="21568" y="24388"/>
                    </a:lnTo>
                    <a:lnTo>
                      <a:pt x="21991" y="24670"/>
                    </a:lnTo>
                    <a:lnTo>
                      <a:pt x="22837" y="25093"/>
                    </a:lnTo>
                    <a:lnTo>
                      <a:pt x="23189" y="25234"/>
                    </a:lnTo>
                    <a:lnTo>
                      <a:pt x="23542" y="25234"/>
                    </a:lnTo>
                    <a:lnTo>
                      <a:pt x="23612" y="25163"/>
                    </a:lnTo>
                    <a:lnTo>
                      <a:pt x="23683" y="25093"/>
                    </a:lnTo>
                    <a:lnTo>
                      <a:pt x="23683" y="24881"/>
                    </a:lnTo>
                    <a:lnTo>
                      <a:pt x="23683" y="24670"/>
                    </a:lnTo>
                    <a:lnTo>
                      <a:pt x="23471" y="24317"/>
                    </a:lnTo>
                    <a:lnTo>
                      <a:pt x="23260" y="24106"/>
                    </a:lnTo>
                    <a:lnTo>
                      <a:pt x="22907" y="24035"/>
                    </a:lnTo>
                    <a:lnTo>
                      <a:pt x="22555" y="23965"/>
                    </a:lnTo>
                    <a:lnTo>
                      <a:pt x="21780" y="23965"/>
                    </a:lnTo>
                    <a:lnTo>
                      <a:pt x="21498" y="23894"/>
                    </a:lnTo>
                    <a:lnTo>
                      <a:pt x="21216" y="23753"/>
                    </a:lnTo>
                    <a:lnTo>
                      <a:pt x="22203" y="23472"/>
                    </a:lnTo>
                    <a:lnTo>
                      <a:pt x="22907" y="23260"/>
                    </a:lnTo>
                    <a:lnTo>
                      <a:pt x="23542" y="23049"/>
                    </a:lnTo>
                    <a:lnTo>
                      <a:pt x="24035" y="22767"/>
                    </a:lnTo>
                    <a:lnTo>
                      <a:pt x="24176" y="22626"/>
                    </a:lnTo>
                    <a:lnTo>
                      <a:pt x="24247" y="22555"/>
                    </a:lnTo>
                    <a:lnTo>
                      <a:pt x="24176" y="22414"/>
                    </a:lnTo>
                    <a:lnTo>
                      <a:pt x="23965" y="22344"/>
                    </a:lnTo>
                    <a:lnTo>
                      <a:pt x="23612" y="22273"/>
                    </a:lnTo>
                    <a:lnTo>
                      <a:pt x="23119" y="22203"/>
                    </a:lnTo>
                    <a:lnTo>
                      <a:pt x="22837" y="22203"/>
                    </a:lnTo>
                    <a:lnTo>
                      <a:pt x="22485" y="22344"/>
                    </a:lnTo>
                    <a:lnTo>
                      <a:pt x="22132" y="22555"/>
                    </a:lnTo>
                    <a:lnTo>
                      <a:pt x="21850" y="22767"/>
                    </a:lnTo>
                    <a:lnTo>
                      <a:pt x="21286" y="23190"/>
                    </a:lnTo>
                    <a:lnTo>
                      <a:pt x="21004" y="23331"/>
                    </a:lnTo>
                    <a:lnTo>
                      <a:pt x="20723" y="23331"/>
                    </a:lnTo>
                    <a:lnTo>
                      <a:pt x="20300" y="23260"/>
                    </a:lnTo>
                    <a:lnTo>
                      <a:pt x="19806" y="23049"/>
                    </a:lnTo>
                    <a:lnTo>
                      <a:pt x="18749" y="22485"/>
                    </a:lnTo>
                    <a:lnTo>
                      <a:pt x="17692" y="21921"/>
                    </a:lnTo>
                    <a:lnTo>
                      <a:pt x="17198" y="21639"/>
                    </a:lnTo>
                    <a:lnTo>
                      <a:pt x="16775" y="21498"/>
                    </a:lnTo>
                    <a:lnTo>
                      <a:pt x="17833" y="21568"/>
                    </a:lnTo>
                    <a:lnTo>
                      <a:pt x="19313" y="21639"/>
                    </a:lnTo>
                    <a:lnTo>
                      <a:pt x="20088" y="21568"/>
                    </a:lnTo>
                    <a:lnTo>
                      <a:pt x="20723" y="21498"/>
                    </a:lnTo>
                    <a:lnTo>
                      <a:pt x="20934" y="21357"/>
                    </a:lnTo>
                    <a:lnTo>
                      <a:pt x="21145" y="21216"/>
                    </a:lnTo>
                    <a:lnTo>
                      <a:pt x="21216" y="21075"/>
                    </a:lnTo>
                    <a:lnTo>
                      <a:pt x="21286" y="20864"/>
                    </a:lnTo>
                    <a:lnTo>
                      <a:pt x="21216" y="20582"/>
                    </a:lnTo>
                    <a:lnTo>
                      <a:pt x="21075" y="20441"/>
                    </a:lnTo>
                    <a:lnTo>
                      <a:pt x="20863" y="20300"/>
                    </a:lnTo>
                    <a:lnTo>
                      <a:pt x="20582" y="20159"/>
                    </a:lnTo>
                    <a:lnTo>
                      <a:pt x="19806" y="20088"/>
                    </a:lnTo>
                    <a:lnTo>
                      <a:pt x="18890" y="20159"/>
                    </a:lnTo>
                    <a:lnTo>
                      <a:pt x="17974" y="20229"/>
                    </a:lnTo>
                    <a:lnTo>
                      <a:pt x="17128" y="20370"/>
                    </a:lnTo>
                    <a:lnTo>
                      <a:pt x="16000" y="20582"/>
                    </a:lnTo>
                    <a:lnTo>
                      <a:pt x="14731" y="20864"/>
                    </a:lnTo>
                    <a:lnTo>
                      <a:pt x="13463" y="21075"/>
                    </a:lnTo>
                    <a:lnTo>
                      <a:pt x="12758" y="21146"/>
                    </a:lnTo>
                    <a:lnTo>
                      <a:pt x="12194" y="21146"/>
                    </a:lnTo>
                    <a:lnTo>
                      <a:pt x="11630" y="21005"/>
                    </a:lnTo>
                    <a:lnTo>
                      <a:pt x="11066" y="20723"/>
                    </a:lnTo>
                    <a:lnTo>
                      <a:pt x="10361" y="20159"/>
                    </a:lnTo>
                    <a:lnTo>
                      <a:pt x="9657" y="19383"/>
                    </a:lnTo>
                    <a:lnTo>
                      <a:pt x="8952" y="18538"/>
                    </a:lnTo>
                    <a:lnTo>
                      <a:pt x="8317" y="17621"/>
                    </a:lnTo>
                    <a:lnTo>
                      <a:pt x="6978" y="15718"/>
                    </a:lnTo>
                    <a:lnTo>
                      <a:pt x="6344" y="14872"/>
                    </a:lnTo>
                    <a:lnTo>
                      <a:pt x="5780" y="14097"/>
                    </a:lnTo>
                    <a:lnTo>
                      <a:pt x="5780" y="14097"/>
                    </a:lnTo>
                    <a:lnTo>
                      <a:pt x="6203" y="14168"/>
                    </a:lnTo>
                    <a:lnTo>
                      <a:pt x="6696" y="14238"/>
                    </a:lnTo>
                    <a:lnTo>
                      <a:pt x="7613" y="14238"/>
                    </a:lnTo>
                    <a:lnTo>
                      <a:pt x="8529" y="14309"/>
                    </a:lnTo>
                    <a:lnTo>
                      <a:pt x="8952" y="14379"/>
                    </a:lnTo>
                    <a:lnTo>
                      <a:pt x="9375" y="14450"/>
                    </a:lnTo>
                    <a:lnTo>
                      <a:pt x="9798" y="14731"/>
                    </a:lnTo>
                    <a:lnTo>
                      <a:pt x="10291" y="14943"/>
                    </a:lnTo>
                    <a:lnTo>
                      <a:pt x="11207" y="15648"/>
                    </a:lnTo>
                    <a:lnTo>
                      <a:pt x="12053" y="16282"/>
                    </a:lnTo>
                    <a:lnTo>
                      <a:pt x="12546" y="16564"/>
                    </a:lnTo>
                    <a:lnTo>
                      <a:pt x="13040" y="16846"/>
                    </a:lnTo>
                    <a:lnTo>
                      <a:pt x="13745" y="17128"/>
                    </a:lnTo>
                    <a:lnTo>
                      <a:pt x="14238" y="17339"/>
                    </a:lnTo>
                    <a:lnTo>
                      <a:pt x="14731" y="17410"/>
                    </a:lnTo>
                    <a:lnTo>
                      <a:pt x="15154" y="17480"/>
                    </a:lnTo>
                    <a:lnTo>
                      <a:pt x="15295" y="17410"/>
                    </a:lnTo>
                    <a:lnTo>
                      <a:pt x="15436" y="17339"/>
                    </a:lnTo>
                    <a:lnTo>
                      <a:pt x="15507" y="17198"/>
                    </a:lnTo>
                    <a:lnTo>
                      <a:pt x="15507" y="17057"/>
                    </a:lnTo>
                    <a:lnTo>
                      <a:pt x="15507" y="16846"/>
                    </a:lnTo>
                    <a:lnTo>
                      <a:pt x="15436" y="16564"/>
                    </a:lnTo>
                    <a:lnTo>
                      <a:pt x="15295" y="16353"/>
                    </a:lnTo>
                    <a:lnTo>
                      <a:pt x="15154" y="16212"/>
                    </a:lnTo>
                    <a:lnTo>
                      <a:pt x="14731" y="15930"/>
                    </a:lnTo>
                    <a:lnTo>
                      <a:pt x="14238" y="15648"/>
                    </a:lnTo>
                    <a:lnTo>
                      <a:pt x="13604" y="15436"/>
                    </a:lnTo>
                    <a:lnTo>
                      <a:pt x="12335" y="14943"/>
                    </a:lnTo>
                    <a:lnTo>
                      <a:pt x="11419" y="14591"/>
                    </a:lnTo>
                    <a:lnTo>
                      <a:pt x="14238" y="14802"/>
                    </a:lnTo>
                    <a:lnTo>
                      <a:pt x="14661" y="15577"/>
                    </a:lnTo>
                    <a:lnTo>
                      <a:pt x="15295" y="15930"/>
                    </a:lnTo>
                    <a:lnTo>
                      <a:pt x="16000" y="16353"/>
                    </a:lnTo>
                    <a:lnTo>
                      <a:pt x="16423" y="16494"/>
                    </a:lnTo>
                    <a:lnTo>
                      <a:pt x="16775" y="16635"/>
                    </a:lnTo>
                    <a:lnTo>
                      <a:pt x="17198" y="16635"/>
                    </a:lnTo>
                    <a:lnTo>
                      <a:pt x="17551" y="16564"/>
                    </a:lnTo>
                    <a:lnTo>
                      <a:pt x="18044" y="16423"/>
                    </a:lnTo>
                    <a:lnTo>
                      <a:pt x="18326" y="16212"/>
                    </a:lnTo>
                    <a:lnTo>
                      <a:pt x="18538" y="16071"/>
                    </a:lnTo>
                    <a:lnTo>
                      <a:pt x="18538" y="15930"/>
                    </a:lnTo>
                    <a:lnTo>
                      <a:pt x="18467" y="15859"/>
                    </a:lnTo>
                    <a:lnTo>
                      <a:pt x="18326" y="15718"/>
                    </a:lnTo>
                    <a:lnTo>
                      <a:pt x="17833" y="15577"/>
                    </a:lnTo>
                    <a:lnTo>
                      <a:pt x="16423" y="15225"/>
                    </a:lnTo>
                    <a:lnTo>
                      <a:pt x="15859" y="15013"/>
                    </a:lnTo>
                    <a:lnTo>
                      <a:pt x="15648" y="14943"/>
                    </a:lnTo>
                    <a:lnTo>
                      <a:pt x="15507" y="14802"/>
                    </a:lnTo>
                    <a:lnTo>
                      <a:pt x="16212" y="14802"/>
                    </a:lnTo>
                    <a:lnTo>
                      <a:pt x="16775" y="14731"/>
                    </a:lnTo>
                    <a:lnTo>
                      <a:pt x="17057" y="14591"/>
                    </a:lnTo>
                    <a:lnTo>
                      <a:pt x="17128" y="14520"/>
                    </a:lnTo>
                    <a:lnTo>
                      <a:pt x="17198" y="14379"/>
                    </a:lnTo>
                    <a:lnTo>
                      <a:pt x="17128" y="14309"/>
                    </a:lnTo>
                    <a:lnTo>
                      <a:pt x="17057" y="14168"/>
                    </a:lnTo>
                    <a:lnTo>
                      <a:pt x="16705" y="14027"/>
                    </a:lnTo>
                    <a:lnTo>
                      <a:pt x="16141" y="13886"/>
                    </a:lnTo>
                    <a:lnTo>
                      <a:pt x="15366" y="13815"/>
                    </a:lnTo>
                    <a:lnTo>
                      <a:pt x="15507" y="13674"/>
                    </a:lnTo>
                    <a:lnTo>
                      <a:pt x="15718" y="13533"/>
                    </a:lnTo>
                    <a:lnTo>
                      <a:pt x="16282" y="13181"/>
                    </a:lnTo>
                    <a:lnTo>
                      <a:pt x="16846" y="12969"/>
                    </a:lnTo>
                    <a:lnTo>
                      <a:pt x="17057" y="12899"/>
                    </a:lnTo>
                    <a:lnTo>
                      <a:pt x="17198" y="12899"/>
                    </a:lnTo>
                    <a:lnTo>
                      <a:pt x="16634" y="12617"/>
                    </a:lnTo>
                    <a:lnTo>
                      <a:pt x="16212" y="12546"/>
                    </a:lnTo>
                    <a:lnTo>
                      <a:pt x="15789" y="12687"/>
                    </a:lnTo>
                    <a:lnTo>
                      <a:pt x="15507" y="12828"/>
                    </a:lnTo>
                    <a:lnTo>
                      <a:pt x="14943" y="13392"/>
                    </a:lnTo>
                    <a:lnTo>
                      <a:pt x="14661" y="13604"/>
                    </a:lnTo>
                    <a:lnTo>
                      <a:pt x="14308" y="13745"/>
                    </a:lnTo>
                    <a:lnTo>
                      <a:pt x="13886" y="13815"/>
                    </a:lnTo>
                    <a:lnTo>
                      <a:pt x="13463" y="13886"/>
                    </a:lnTo>
                    <a:lnTo>
                      <a:pt x="12476" y="13815"/>
                    </a:lnTo>
                    <a:lnTo>
                      <a:pt x="11560" y="13745"/>
                    </a:lnTo>
                    <a:lnTo>
                      <a:pt x="10643" y="13674"/>
                    </a:lnTo>
                    <a:lnTo>
                      <a:pt x="11701" y="13251"/>
                    </a:lnTo>
                    <a:lnTo>
                      <a:pt x="12405" y="12969"/>
                    </a:lnTo>
                    <a:lnTo>
                      <a:pt x="13040" y="12687"/>
                    </a:lnTo>
                    <a:lnTo>
                      <a:pt x="13533" y="12335"/>
                    </a:lnTo>
                    <a:lnTo>
                      <a:pt x="13674" y="12124"/>
                    </a:lnTo>
                    <a:lnTo>
                      <a:pt x="13745" y="11983"/>
                    </a:lnTo>
                    <a:lnTo>
                      <a:pt x="13745" y="11771"/>
                    </a:lnTo>
                    <a:lnTo>
                      <a:pt x="13674" y="11560"/>
                    </a:lnTo>
                    <a:lnTo>
                      <a:pt x="13392" y="11348"/>
                    </a:lnTo>
                    <a:lnTo>
                      <a:pt x="13040" y="11207"/>
                    </a:lnTo>
                    <a:lnTo>
                      <a:pt x="12899" y="11137"/>
                    </a:lnTo>
                    <a:lnTo>
                      <a:pt x="12687" y="11137"/>
                    </a:lnTo>
                    <a:lnTo>
                      <a:pt x="12264" y="11348"/>
                    </a:lnTo>
                    <a:lnTo>
                      <a:pt x="11771" y="11701"/>
                    </a:lnTo>
                    <a:lnTo>
                      <a:pt x="11207" y="12194"/>
                    </a:lnTo>
                    <a:lnTo>
                      <a:pt x="10220" y="13110"/>
                    </a:lnTo>
                    <a:lnTo>
                      <a:pt x="9798" y="13463"/>
                    </a:lnTo>
                    <a:lnTo>
                      <a:pt x="9445" y="13604"/>
                    </a:lnTo>
                    <a:lnTo>
                      <a:pt x="8881" y="13745"/>
                    </a:lnTo>
                    <a:lnTo>
                      <a:pt x="7190" y="13745"/>
                    </a:lnTo>
                    <a:lnTo>
                      <a:pt x="6626" y="13674"/>
                    </a:lnTo>
                    <a:lnTo>
                      <a:pt x="6203" y="13533"/>
                    </a:lnTo>
                    <a:lnTo>
                      <a:pt x="5780" y="13392"/>
                    </a:lnTo>
                    <a:lnTo>
                      <a:pt x="5357" y="13181"/>
                    </a:lnTo>
                    <a:lnTo>
                      <a:pt x="5005" y="12969"/>
                    </a:lnTo>
                    <a:lnTo>
                      <a:pt x="4300" y="12335"/>
                    </a:lnTo>
                    <a:lnTo>
                      <a:pt x="3665" y="11630"/>
                    </a:lnTo>
                    <a:lnTo>
                      <a:pt x="3102" y="10784"/>
                    </a:lnTo>
                    <a:lnTo>
                      <a:pt x="2608" y="9868"/>
                    </a:lnTo>
                    <a:lnTo>
                      <a:pt x="2115" y="8952"/>
                    </a:lnTo>
                    <a:lnTo>
                      <a:pt x="1762" y="8035"/>
                    </a:lnTo>
                    <a:lnTo>
                      <a:pt x="1621" y="7542"/>
                    </a:lnTo>
                    <a:lnTo>
                      <a:pt x="1410" y="6485"/>
                    </a:lnTo>
                    <a:lnTo>
                      <a:pt x="987" y="3665"/>
                    </a:lnTo>
                    <a:lnTo>
                      <a:pt x="846" y="2256"/>
                    </a:lnTo>
                    <a:lnTo>
                      <a:pt x="776" y="1058"/>
                    </a:lnTo>
                    <a:lnTo>
                      <a:pt x="776" y="564"/>
                    </a:lnTo>
                    <a:lnTo>
                      <a:pt x="846" y="282"/>
                    </a:lnTo>
                    <a:lnTo>
                      <a:pt x="917" y="71"/>
                    </a:lnTo>
                    <a:lnTo>
                      <a:pt x="987" y="0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0" name="Google Shape;390;p7"/>
              <p:cNvSpPr/>
              <p:nvPr/>
            </p:nvSpPr>
            <p:spPr>
              <a:xfrm>
                <a:off x="3501600" y="4357925"/>
                <a:ext cx="151575" cy="297825"/>
              </a:xfrm>
              <a:custGeom>
                <a:rect b="b" l="l" r="r" t="t"/>
                <a:pathLst>
                  <a:path extrusionOk="0" h="11913" w="6063">
                    <a:moveTo>
                      <a:pt x="4935" y="0"/>
                    </a:moveTo>
                    <a:lnTo>
                      <a:pt x="3737" y="1410"/>
                    </a:lnTo>
                    <a:lnTo>
                      <a:pt x="3314" y="2326"/>
                    </a:lnTo>
                    <a:lnTo>
                      <a:pt x="2891" y="3243"/>
                    </a:lnTo>
                    <a:lnTo>
                      <a:pt x="2609" y="4230"/>
                    </a:lnTo>
                    <a:lnTo>
                      <a:pt x="2397" y="5216"/>
                    </a:lnTo>
                    <a:lnTo>
                      <a:pt x="1833" y="6908"/>
                    </a:lnTo>
                    <a:lnTo>
                      <a:pt x="1270" y="8459"/>
                    </a:lnTo>
                    <a:lnTo>
                      <a:pt x="494" y="9939"/>
                    </a:lnTo>
                    <a:lnTo>
                      <a:pt x="142" y="10855"/>
                    </a:lnTo>
                    <a:lnTo>
                      <a:pt x="1" y="11137"/>
                    </a:lnTo>
                    <a:lnTo>
                      <a:pt x="71" y="11348"/>
                    </a:lnTo>
                    <a:lnTo>
                      <a:pt x="353" y="11419"/>
                    </a:lnTo>
                    <a:lnTo>
                      <a:pt x="635" y="11348"/>
                    </a:lnTo>
                    <a:lnTo>
                      <a:pt x="847" y="11137"/>
                    </a:lnTo>
                    <a:lnTo>
                      <a:pt x="988" y="10785"/>
                    </a:lnTo>
                    <a:lnTo>
                      <a:pt x="917" y="11207"/>
                    </a:lnTo>
                    <a:lnTo>
                      <a:pt x="917" y="11348"/>
                    </a:lnTo>
                    <a:lnTo>
                      <a:pt x="988" y="11419"/>
                    </a:lnTo>
                    <a:lnTo>
                      <a:pt x="1058" y="11489"/>
                    </a:lnTo>
                    <a:lnTo>
                      <a:pt x="1129" y="11489"/>
                    </a:lnTo>
                    <a:lnTo>
                      <a:pt x="1411" y="11348"/>
                    </a:lnTo>
                    <a:lnTo>
                      <a:pt x="1904" y="10996"/>
                    </a:lnTo>
                    <a:lnTo>
                      <a:pt x="2045" y="10855"/>
                    </a:lnTo>
                    <a:lnTo>
                      <a:pt x="2045" y="10714"/>
                    </a:lnTo>
                    <a:lnTo>
                      <a:pt x="2468" y="10503"/>
                    </a:lnTo>
                    <a:lnTo>
                      <a:pt x="2609" y="10503"/>
                    </a:lnTo>
                    <a:lnTo>
                      <a:pt x="2750" y="10573"/>
                    </a:lnTo>
                    <a:lnTo>
                      <a:pt x="2891" y="10644"/>
                    </a:lnTo>
                    <a:lnTo>
                      <a:pt x="2961" y="10785"/>
                    </a:lnTo>
                    <a:lnTo>
                      <a:pt x="3102" y="11278"/>
                    </a:lnTo>
                    <a:lnTo>
                      <a:pt x="3314" y="11630"/>
                    </a:lnTo>
                    <a:lnTo>
                      <a:pt x="3596" y="11842"/>
                    </a:lnTo>
                    <a:lnTo>
                      <a:pt x="3807" y="11912"/>
                    </a:lnTo>
                    <a:lnTo>
                      <a:pt x="4159" y="11771"/>
                    </a:lnTo>
                    <a:lnTo>
                      <a:pt x="4159" y="11630"/>
                    </a:lnTo>
                    <a:lnTo>
                      <a:pt x="4018" y="11278"/>
                    </a:lnTo>
                    <a:lnTo>
                      <a:pt x="3525" y="10503"/>
                    </a:lnTo>
                    <a:lnTo>
                      <a:pt x="3032" y="9586"/>
                    </a:lnTo>
                    <a:lnTo>
                      <a:pt x="2891" y="9234"/>
                    </a:lnTo>
                    <a:lnTo>
                      <a:pt x="2820" y="8881"/>
                    </a:lnTo>
                    <a:lnTo>
                      <a:pt x="3032" y="8952"/>
                    </a:lnTo>
                    <a:lnTo>
                      <a:pt x="3173" y="9022"/>
                    </a:lnTo>
                    <a:lnTo>
                      <a:pt x="3525" y="9304"/>
                    </a:lnTo>
                    <a:lnTo>
                      <a:pt x="3807" y="9727"/>
                    </a:lnTo>
                    <a:lnTo>
                      <a:pt x="4018" y="10150"/>
                    </a:lnTo>
                    <a:lnTo>
                      <a:pt x="4300" y="10644"/>
                    </a:lnTo>
                    <a:lnTo>
                      <a:pt x="4512" y="10996"/>
                    </a:lnTo>
                    <a:lnTo>
                      <a:pt x="4794" y="11207"/>
                    </a:lnTo>
                    <a:lnTo>
                      <a:pt x="4935" y="11278"/>
                    </a:lnTo>
                    <a:lnTo>
                      <a:pt x="5146" y="11278"/>
                    </a:lnTo>
                    <a:lnTo>
                      <a:pt x="5499" y="11137"/>
                    </a:lnTo>
                    <a:lnTo>
                      <a:pt x="5781" y="10926"/>
                    </a:lnTo>
                    <a:lnTo>
                      <a:pt x="5851" y="10714"/>
                    </a:lnTo>
                    <a:lnTo>
                      <a:pt x="5851" y="10362"/>
                    </a:lnTo>
                    <a:lnTo>
                      <a:pt x="5781" y="10080"/>
                    </a:lnTo>
                    <a:lnTo>
                      <a:pt x="5640" y="9727"/>
                    </a:lnTo>
                    <a:lnTo>
                      <a:pt x="5358" y="9163"/>
                    </a:lnTo>
                    <a:lnTo>
                      <a:pt x="5146" y="8881"/>
                    </a:lnTo>
                    <a:lnTo>
                      <a:pt x="4794" y="8600"/>
                    </a:lnTo>
                    <a:lnTo>
                      <a:pt x="4018" y="8106"/>
                    </a:lnTo>
                    <a:lnTo>
                      <a:pt x="3314" y="7754"/>
                    </a:lnTo>
                    <a:lnTo>
                      <a:pt x="3032" y="7613"/>
                    </a:lnTo>
                    <a:lnTo>
                      <a:pt x="2961" y="7472"/>
                    </a:lnTo>
                    <a:lnTo>
                      <a:pt x="2820" y="7049"/>
                    </a:lnTo>
                    <a:lnTo>
                      <a:pt x="2891" y="6485"/>
                    </a:lnTo>
                    <a:lnTo>
                      <a:pt x="3032" y="5851"/>
                    </a:lnTo>
                    <a:lnTo>
                      <a:pt x="3173" y="5146"/>
                    </a:lnTo>
                    <a:lnTo>
                      <a:pt x="3666" y="3807"/>
                    </a:lnTo>
                    <a:lnTo>
                      <a:pt x="4018" y="2820"/>
                    </a:lnTo>
                    <a:lnTo>
                      <a:pt x="4300" y="4018"/>
                    </a:lnTo>
                    <a:lnTo>
                      <a:pt x="4512" y="4793"/>
                    </a:lnTo>
                    <a:lnTo>
                      <a:pt x="4794" y="5569"/>
                    </a:lnTo>
                    <a:lnTo>
                      <a:pt x="5146" y="6203"/>
                    </a:lnTo>
                    <a:lnTo>
                      <a:pt x="5287" y="6344"/>
                    </a:lnTo>
                    <a:lnTo>
                      <a:pt x="5428" y="6485"/>
                    </a:lnTo>
                    <a:lnTo>
                      <a:pt x="5569" y="6485"/>
                    </a:lnTo>
                    <a:lnTo>
                      <a:pt x="5781" y="6344"/>
                    </a:lnTo>
                    <a:lnTo>
                      <a:pt x="5922" y="6062"/>
                    </a:lnTo>
                    <a:lnTo>
                      <a:pt x="6062" y="5639"/>
                    </a:lnTo>
                    <a:lnTo>
                      <a:pt x="6062" y="5428"/>
                    </a:lnTo>
                    <a:lnTo>
                      <a:pt x="5922" y="5075"/>
                    </a:lnTo>
                    <a:lnTo>
                      <a:pt x="5569" y="4159"/>
                    </a:lnTo>
                    <a:lnTo>
                      <a:pt x="5146" y="3313"/>
                    </a:lnTo>
                    <a:lnTo>
                      <a:pt x="4935" y="2679"/>
                    </a:lnTo>
                    <a:lnTo>
                      <a:pt x="4794" y="1974"/>
                    </a:lnTo>
                    <a:lnTo>
                      <a:pt x="4723" y="1340"/>
                    </a:lnTo>
                    <a:lnTo>
                      <a:pt x="4794" y="776"/>
                    </a:lnTo>
                    <a:lnTo>
                      <a:pt x="4935" y="0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1" name="Google Shape;391;p7"/>
              <p:cNvSpPr/>
              <p:nvPr/>
            </p:nvSpPr>
            <p:spPr>
              <a:xfrm>
                <a:off x="3487525" y="4421350"/>
                <a:ext cx="82825" cy="112800"/>
              </a:xfrm>
              <a:custGeom>
                <a:rect b="b" l="l" r="r" t="t"/>
                <a:pathLst>
                  <a:path extrusionOk="0" h="4512" w="3313">
                    <a:moveTo>
                      <a:pt x="3031" y="1"/>
                    </a:moveTo>
                    <a:lnTo>
                      <a:pt x="2749" y="71"/>
                    </a:lnTo>
                    <a:lnTo>
                      <a:pt x="2326" y="353"/>
                    </a:lnTo>
                    <a:lnTo>
                      <a:pt x="1762" y="776"/>
                    </a:lnTo>
                    <a:lnTo>
                      <a:pt x="1269" y="1199"/>
                    </a:lnTo>
                    <a:lnTo>
                      <a:pt x="705" y="1833"/>
                    </a:lnTo>
                    <a:lnTo>
                      <a:pt x="282" y="2468"/>
                    </a:lnTo>
                    <a:lnTo>
                      <a:pt x="70" y="2750"/>
                    </a:lnTo>
                    <a:lnTo>
                      <a:pt x="0" y="3032"/>
                    </a:lnTo>
                    <a:lnTo>
                      <a:pt x="0" y="3596"/>
                    </a:lnTo>
                    <a:lnTo>
                      <a:pt x="70" y="3878"/>
                    </a:lnTo>
                    <a:lnTo>
                      <a:pt x="211" y="4230"/>
                    </a:lnTo>
                    <a:lnTo>
                      <a:pt x="352" y="4441"/>
                    </a:lnTo>
                    <a:lnTo>
                      <a:pt x="423" y="4512"/>
                    </a:lnTo>
                    <a:lnTo>
                      <a:pt x="634" y="4512"/>
                    </a:lnTo>
                    <a:lnTo>
                      <a:pt x="775" y="4371"/>
                    </a:lnTo>
                    <a:lnTo>
                      <a:pt x="987" y="4018"/>
                    </a:lnTo>
                    <a:lnTo>
                      <a:pt x="1903" y="2609"/>
                    </a:lnTo>
                    <a:lnTo>
                      <a:pt x="2467" y="1693"/>
                    </a:lnTo>
                    <a:lnTo>
                      <a:pt x="2960" y="917"/>
                    </a:lnTo>
                    <a:lnTo>
                      <a:pt x="3242" y="283"/>
                    </a:lnTo>
                    <a:lnTo>
                      <a:pt x="3313" y="71"/>
                    </a:lnTo>
                    <a:lnTo>
                      <a:pt x="3242" y="1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2" name="Google Shape;392;p7"/>
              <p:cNvSpPr/>
              <p:nvPr/>
            </p:nvSpPr>
            <p:spPr>
              <a:xfrm>
                <a:off x="3621425" y="4657475"/>
                <a:ext cx="89900" cy="84625"/>
              </a:xfrm>
              <a:custGeom>
                <a:rect b="b" l="l" r="r" t="t"/>
                <a:pathLst>
                  <a:path extrusionOk="0" h="3385" w="3596">
                    <a:moveTo>
                      <a:pt x="3595" y="1"/>
                    </a:moveTo>
                    <a:lnTo>
                      <a:pt x="3102" y="71"/>
                    </a:lnTo>
                    <a:lnTo>
                      <a:pt x="2538" y="283"/>
                    </a:lnTo>
                    <a:lnTo>
                      <a:pt x="2045" y="565"/>
                    </a:lnTo>
                    <a:lnTo>
                      <a:pt x="1551" y="917"/>
                    </a:lnTo>
                    <a:lnTo>
                      <a:pt x="1058" y="1340"/>
                    </a:lnTo>
                    <a:lnTo>
                      <a:pt x="635" y="1763"/>
                    </a:lnTo>
                    <a:lnTo>
                      <a:pt x="353" y="2256"/>
                    </a:lnTo>
                    <a:lnTo>
                      <a:pt x="142" y="2679"/>
                    </a:lnTo>
                    <a:lnTo>
                      <a:pt x="1" y="2961"/>
                    </a:lnTo>
                    <a:lnTo>
                      <a:pt x="1" y="3173"/>
                    </a:lnTo>
                    <a:lnTo>
                      <a:pt x="1" y="3314"/>
                    </a:lnTo>
                    <a:lnTo>
                      <a:pt x="71" y="3384"/>
                    </a:lnTo>
                    <a:lnTo>
                      <a:pt x="353" y="3384"/>
                    </a:lnTo>
                    <a:lnTo>
                      <a:pt x="706" y="3173"/>
                    </a:lnTo>
                    <a:lnTo>
                      <a:pt x="1410" y="2609"/>
                    </a:lnTo>
                    <a:lnTo>
                      <a:pt x="1692" y="2397"/>
                    </a:lnTo>
                    <a:lnTo>
                      <a:pt x="2115" y="1904"/>
                    </a:lnTo>
                    <a:lnTo>
                      <a:pt x="2609" y="1058"/>
                    </a:lnTo>
                    <a:lnTo>
                      <a:pt x="3173" y="353"/>
                    </a:lnTo>
                    <a:lnTo>
                      <a:pt x="3384" y="142"/>
                    </a:lnTo>
                    <a:lnTo>
                      <a:pt x="3595" y="1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393" name="Google Shape;393;p7"/>
            <p:cNvSpPr/>
            <p:nvPr/>
          </p:nvSpPr>
          <p:spPr>
            <a:xfrm>
              <a:off x="1660700" y="3957925"/>
              <a:ext cx="244950" cy="246725"/>
            </a:xfrm>
            <a:custGeom>
              <a:rect b="b" l="l" r="r" t="t"/>
              <a:pathLst>
                <a:path extrusionOk="0" h="9869" w="9798">
                  <a:moveTo>
                    <a:pt x="4582" y="635"/>
                  </a:moveTo>
                  <a:lnTo>
                    <a:pt x="4864" y="705"/>
                  </a:lnTo>
                  <a:lnTo>
                    <a:pt x="5145" y="846"/>
                  </a:lnTo>
                  <a:lnTo>
                    <a:pt x="5357" y="1058"/>
                  </a:lnTo>
                  <a:lnTo>
                    <a:pt x="5498" y="1269"/>
                  </a:lnTo>
                  <a:lnTo>
                    <a:pt x="5568" y="1481"/>
                  </a:lnTo>
                  <a:lnTo>
                    <a:pt x="5568" y="1763"/>
                  </a:lnTo>
                  <a:lnTo>
                    <a:pt x="5568" y="2045"/>
                  </a:lnTo>
                  <a:lnTo>
                    <a:pt x="5357" y="2679"/>
                  </a:lnTo>
                  <a:lnTo>
                    <a:pt x="4864" y="3807"/>
                  </a:lnTo>
                  <a:lnTo>
                    <a:pt x="4723" y="4230"/>
                  </a:lnTo>
                  <a:lnTo>
                    <a:pt x="4652" y="4441"/>
                  </a:lnTo>
                  <a:lnTo>
                    <a:pt x="4723" y="4582"/>
                  </a:lnTo>
                  <a:lnTo>
                    <a:pt x="3736" y="3948"/>
                  </a:lnTo>
                  <a:lnTo>
                    <a:pt x="2890" y="3243"/>
                  </a:lnTo>
                  <a:lnTo>
                    <a:pt x="2679" y="3031"/>
                  </a:lnTo>
                  <a:lnTo>
                    <a:pt x="2538" y="2820"/>
                  </a:lnTo>
                  <a:lnTo>
                    <a:pt x="2467" y="2538"/>
                  </a:lnTo>
                  <a:lnTo>
                    <a:pt x="2467" y="2326"/>
                  </a:lnTo>
                  <a:lnTo>
                    <a:pt x="2538" y="2045"/>
                  </a:lnTo>
                  <a:lnTo>
                    <a:pt x="2608" y="1833"/>
                  </a:lnTo>
                  <a:lnTo>
                    <a:pt x="2890" y="1340"/>
                  </a:lnTo>
                  <a:lnTo>
                    <a:pt x="3313" y="987"/>
                  </a:lnTo>
                  <a:lnTo>
                    <a:pt x="3806" y="705"/>
                  </a:lnTo>
                  <a:lnTo>
                    <a:pt x="4370" y="635"/>
                  </a:lnTo>
                  <a:close/>
                  <a:moveTo>
                    <a:pt x="7753" y="2820"/>
                  </a:moveTo>
                  <a:lnTo>
                    <a:pt x="8106" y="2890"/>
                  </a:lnTo>
                  <a:lnTo>
                    <a:pt x="8388" y="2961"/>
                  </a:lnTo>
                  <a:lnTo>
                    <a:pt x="8599" y="3102"/>
                  </a:lnTo>
                  <a:lnTo>
                    <a:pt x="8740" y="3313"/>
                  </a:lnTo>
                  <a:lnTo>
                    <a:pt x="8881" y="3525"/>
                  </a:lnTo>
                  <a:lnTo>
                    <a:pt x="8952" y="3807"/>
                  </a:lnTo>
                  <a:lnTo>
                    <a:pt x="8952" y="4089"/>
                  </a:lnTo>
                  <a:lnTo>
                    <a:pt x="8952" y="4371"/>
                  </a:lnTo>
                  <a:lnTo>
                    <a:pt x="8952" y="4652"/>
                  </a:lnTo>
                  <a:lnTo>
                    <a:pt x="8811" y="4864"/>
                  </a:lnTo>
                  <a:lnTo>
                    <a:pt x="8740" y="5146"/>
                  </a:lnTo>
                  <a:lnTo>
                    <a:pt x="8529" y="5357"/>
                  </a:lnTo>
                  <a:lnTo>
                    <a:pt x="8317" y="5498"/>
                  </a:lnTo>
                  <a:lnTo>
                    <a:pt x="8106" y="5639"/>
                  </a:lnTo>
                  <a:lnTo>
                    <a:pt x="7824" y="5710"/>
                  </a:lnTo>
                  <a:lnTo>
                    <a:pt x="7471" y="5639"/>
                  </a:lnTo>
                  <a:lnTo>
                    <a:pt x="7049" y="5569"/>
                  </a:lnTo>
                  <a:lnTo>
                    <a:pt x="6696" y="5428"/>
                  </a:lnTo>
                  <a:lnTo>
                    <a:pt x="6414" y="5287"/>
                  </a:lnTo>
                  <a:lnTo>
                    <a:pt x="6203" y="5075"/>
                  </a:lnTo>
                  <a:lnTo>
                    <a:pt x="6132" y="4864"/>
                  </a:lnTo>
                  <a:lnTo>
                    <a:pt x="5991" y="4582"/>
                  </a:lnTo>
                  <a:lnTo>
                    <a:pt x="5991" y="4371"/>
                  </a:lnTo>
                  <a:lnTo>
                    <a:pt x="6062" y="4089"/>
                  </a:lnTo>
                  <a:lnTo>
                    <a:pt x="6132" y="3807"/>
                  </a:lnTo>
                  <a:lnTo>
                    <a:pt x="6273" y="3595"/>
                  </a:lnTo>
                  <a:lnTo>
                    <a:pt x="6414" y="3384"/>
                  </a:lnTo>
                  <a:lnTo>
                    <a:pt x="6626" y="3172"/>
                  </a:lnTo>
                  <a:lnTo>
                    <a:pt x="6908" y="3031"/>
                  </a:lnTo>
                  <a:lnTo>
                    <a:pt x="7189" y="2890"/>
                  </a:lnTo>
                  <a:lnTo>
                    <a:pt x="7471" y="2820"/>
                  </a:lnTo>
                  <a:close/>
                  <a:moveTo>
                    <a:pt x="5921" y="5992"/>
                  </a:moveTo>
                  <a:lnTo>
                    <a:pt x="6555" y="6133"/>
                  </a:lnTo>
                  <a:lnTo>
                    <a:pt x="7260" y="6415"/>
                  </a:lnTo>
                  <a:lnTo>
                    <a:pt x="7824" y="6767"/>
                  </a:lnTo>
                  <a:lnTo>
                    <a:pt x="8035" y="6978"/>
                  </a:lnTo>
                  <a:lnTo>
                    <a:pt x="8176" y="7190"/>
                  </a:lnTo>
                  <a:lnTo>
                    <a:pt x="8317" y="7401"/>
                  </a:lnTo>
                  <a:lnTo>
                    <a:pt x="8317" y="7613"/>
                  </a:lnTo>
                  <a:lnTo>
                    <a:pt x="8247" y="7824"/>
                  </a:lnTo>
                  <a:lnTo>
                    <a:pt x="8035" y="8036"/>
                  </a:lnTo>
                  <a:lnTo>
                    <a:pt x="7683" y="8318"/>
                  </a:lnTo>
                  <a:lnTo>
                    <a:pt x="7260" y="8529"/>
                  </a:lnTo>
                  <a:lnTo>
                    <a:pt x="6837" y="8670"/>
                  </a:lnTo>
                  <a:lnTo>
                    <a:pt x="6414" y="8741"/>
                  </a:lnTo>
                  <a:lnTo>
                    <a:pt x="5991" y="8741"/>
                  </a:lnTo>
                  <a:lnTo>
                    <a:pt x="5639" y="8670"/>
                  </a:lnTo>
                  <a:lnTo>
                    <a:pt x="5286" y="8529"/>
                  </a:lnTo>
                  <a:lnTo>
                    <a:pt x="4934" y="8388"/>
                  </a:lnTo>
                  <a:lnTo>
                    <a:pt x="4652" y="8177"/>
                  </a:lnTo>
                  <a:lnTo>
                    <a:pt x="4441" y="7965"/>
                  </a:lnTo>
                  <a:lnTo>
                    <a:pt x="4300" y="7683"/>
                  </a:lnTo>
                  <a:lnTo>
                    <a:pt x="4229" y="7401"/>
                  </a:lnTo>
                  <a:lnTo>
                    <a:pt x="4300" y="7119"/>
                  </a:lnTo>
                  <a:lnTo>
                    <a:pt x="4370" y="6767"/>
                  </a:lnTo>
                  <a:lnTo>
                    <a:pt x="4652" y="6415"/>
                  </a:lnTo>
                  <a:lnTo>
                    <a:pt x="5004" y="6062"/>
                  </a:lnTo>
                  <a:lnTo>
                    <a:pt x="5145" y="5992"/>
                  </a:lnTo>
                  <a:close/>
                  <a:moveTo>
                    <a:pt x="4229" y="5498"/>
                  </a:moveTo>
                  <a:lnTo>
                    <a:pt x="3877" y="6767"/>
                  </a:lnTo>
                  <a:lnTo>
                    <a:pt x="3313" y="7965"/>
                  </a:lnTo>
                  <a:lnTo>
                    <a:pt x="3031" y="8459"/>
                  </a:lnTo>
                  <a:lnTo>
                    <a:pt x="2608" y="8670"/>
                  </a:lnTo>
                  <a:lnTo>
                    <a:pt x="2256" y="8811"/>
                  </a:lnTo>
                  <a:lnTo>
                    <a:pt x="1903" y="8811"/>
                  </a:lnTo>
                  <a:lnTo>
                    <a:pt x="1551" y="8600"/>
                  </a:lnTo>
                  <a:lnTo>
                    <a:pt x="1269" y="8318"/>
                  </a:lnTo>
                  <a:lnTo>
                    <a:pt x="1057" y="7895"/>
                  </a:lnTo>
                  <a:lnTo>
                    <a:pt x="916" y="7401"/>
                  </a:lnTo>
                  <a:lnTo>
                    <a:pt x="916" y="6978"/>
                  </a:lnTo>
                  <a:lnTo>
                    <a:pt x="987" y="6697"/>
                  </a:lnTo>
                  <a:lnTo>
                    <a:pt x="1057" y="6415"/>
                  </a:lnTo>
                  <a:lnTo>
                    <a:pt x="1128" y="6203"/>
                  </a:lnTo>
                  <a:lnTo>
                    <a:pt x="1339" y="5992"/>
                  </a:lnTo>
                  <a:lnTo>
                    <a:pt x="1480" y="5851"/>
                  </a:lnTo>
                  <a:lnTo>
                    <a:pt x="1974" y="5639"/>
                  </a:lnTo>
                  <a:lnTo>
                    <a:pt x="2538" y="5498"/>
                  </a:lnTo>
                  <a:close/>
                  <a:moveTo>
                    <a:pt x="4652" y="0"/>
                  </a:moveTo>
                  <a:lnTo>
                    <a:pt x="4018" y="141"/>
                  </a:lnTo>
                  <a:lnTo>
                    <a:pt x="3383" y="423"/>
                  </a:lnTo>
                  <a:lnTo>
                    <a:pt x="2749" y="776"/>
                  </a:lnTo>
                  <a:lnTo>
                    <a:pt x="2185" y="1269"/>
                  </a:lnTo>
                  <a:lnTo>
                    <a:pt x="1833" y="1833"/>
                  </a:lnTo>
                  <a:lnTo>
                    <a:pt x="1692" y="2115"/>
                  </a:lnTo>
                  <a:lnTo>
                    <a:pt x="1551" y="2397"/>
                  </a:lnTo>
                  <a:lnTo>
                    <a:pt x="1551" y="2679"/>
                  </a:lnTo>
                  <a:lnTo>
                    <a:pt x="1551" y="3031"/>
                  </a:lnTo>
                  <a:lnTo>
                    <a:pt x="1692" y="3313"/>
                  </a:lnTo>
                  <a:lnTo>
                    <a:pt x="1833" y="3595"/>
                  </a:lnTo>
                  <a:lnTo>
                    <a:pt x="2044" y="3877"/>
                  </a:lnTo>
                  <a:lnTo>
                    <a:pt x="2397" y="4089"/>
                  </a:lnTo>
                  <a:lnTo>
                    <a:pt x="2820" y="4371"/>
                  </a:lnTo>
                  <a:lnTo>
                    <a:pt x="3313" y="4582"/>
                  </a:lnTo>
                  <a:lnTo>
                    <a:pt x="3947" y="4793"/>
                  </a:lnTo>
                  <a:lnTo>
                    <a:pt x="4652" y="4934"/>
                  </a:lnTo>
                  <a:lnTo>
                    <a:pt x="4511" y="5075"/>
                  </a:lnTo>
                  <a:lnTo>
                    <a:pt x="4300" y="5146"/>
                  </a:lnTo>
                  <a:lnTo>
                    <a:pt x="3736" y="5146"/>
                  </a:lnTo>
                  <a:lnTo>
                    <a:pt x="3031" y="5005"/>
                  </a:lnTo>
                  <a:lnTo>
                    <a:pt x="2256" y="4864"/>
                  </a:lnTo>
                  <a:lnTo>
                    <a:pt x="1480" y="4864"/>
                  </a:lnTo>
                  <a:lnTo>
                    <a:pt x="1128" y="5005"/>
                  </a:lnTo>
                  <a:lnTo>
                    <a:pt x="846" y="5146"/>
                  </a:lnTo>
                  <a:lnTo>
                    <a:pt x="564" y="5357"/>
                  </a:lnTo>
                  <a:lnTo>
                    <a:pt x="282" y="5710"/>
                  </a:lnTo>
                  <a:lnTo>
                    <a:pt x="141" y="6203"/>
                  </a:lnTo>
                  <a:lnTo>
                    <a:pt x="0" y="6767"/>
                  </a:lnTo>
                  <a:lnTo>
                    <a:pt x="0" y="7260"/>
                  </a:lnTo>
                  <a:lnTo>
                    <a:pt x="71" y="7683"/>
                  </a:lnTo>
                  <a:lnTo>
                    <a:pt x="141" y="8106"/>
                  </a:lnTo>
                  <a:lnTo>
                    <a:pt x="282" y="8459"/>
                  </a:lnTo>
                  <a:lnTo>
                    <a:pt x="494" y="8811"/>
                  </a:lnTo>
                  <a:lnTo>
                    <a:pt x="705" y="9093"/>
                  </a:lnTo>
                  <a:lnTo>
                    <a:pt x="987" y="9375"/>
                  </a:lnTo>
                  <a:lnTo>
                    <a:pt x="1269" y="9586"/>
                  </a:lnTo>
                  <a:lnTo>
                    <a:pt x="1621" y="9727"/>
                  </a:lnTo>
                  <a:lnTo>
                    <a:pt x="1974" y="9798"/>
                  </a:lnTo>
                  <a:lnTo>
                    <a:pt x="2326" y="9868"/>
                  </a:lnTo>
                  <a:lnTo>
                    <a:pt x="2679" y="9798"/>
                  </a:lnTo>
                  <a:lnTo>
                    <a:pt x="3031" y="9657"/>
                  </a:lnTo>
                  <a:lnTo>
                    <a:pt x="3383" y="9445"/>
                  </a:lnTo>
                  <a:lnTo>
                    <a:pt x="3736" y="9163"/>
                  </a:lnTo>
                  <a:lnTo>
                    <a:pt x="4018" y="8741"/>
                  </a:lnTo>
                  <a:lnTo>
                    <a:pt x="4018" y="8952"/>
                  </a:lnTo>
                  <a:lnTo>
                    <a:pt x="4088" y="9163"/>
                  </a:lnTo>
                  <a:lnTo>
                    <a:pt x="4229" y="9375"/>
                  </a:lnTo>
                  <a:lnTo>
                    <a:pt x="4300" y="9516"/>
                  </a:lnTo>
                  <a:lnTo>
                    <a:pt x="4723" y="9727"/>
                  </a:lnTo>
                  <a:lnTo>
                    <a:pt x="5145" y="9798"/>
                  </a:lnTo>
                  <a:lnTo>
                    <a:pt x="5709" y="9798"/>
                  </a:lnTo>
                  <a:lnTo>
                    <a:pt x="6273" y="9727"/>
                  </a:lnTo>
                  <a:lnTo>
                    <a:pt x="6837" y="9586"/>
                  </a:lnTo>
                  <a:lnTo>
                    <a:pt x="7401" y="9375"/>
                  </a:lnTo>
                  <a:lnTo>
                    <a:pt x="7965" y="9093"/>
                  </a:lnTo>
                  <a:lnTo>
                    <a:pt x="8458" y="8741"/>
                  </a:lnTo>
                  <a:lnTo>
                    <a:pt x="8811" y="8388"/>
                  </a:lnTo>
                  <a:lnTo>
                    <a:pt x="9093" y="7965"/>
                  </a:lnTo>
                  <a:lnTo>
                    <a:pt x="9234" y="7542"/>
                  </a:lnTo>
                  <a:lnTo>
                    <a:pt x="9234" y="7331"/>
                  </a:lnTo>
                  <a:lnTo>
                    <a:pt x="9163" y="7190"/>
                  </a:lnTo>
                  <a:lnTo>
                    <a:pt x="9093" y="6978"/>
                  </a:lnTo>
                  <a:lnTo>
                    <a:pt x="8952" y="6767"/>
                  </a:lnTo>
                  <a:lnTo>
                    <a:pt x="8740" y="6556"/>
                  </a:lnTo>
                  <a:lnTo>
                    <a:pt x="8458" y="6344"/>
                  </a:lnTo>
                  <a:lnTo>
                    <a:pt x="8811" y="6203"/>
                  </a:lnTo>
                  <a:lnTo>
                    <a:pt x="9093" y="5992"/>
                  </a:lnTo>
                  <a:lnTo>
                    <a:pt x="9374" y="5710"/>
                  </a:lnTo>
                  <a:lnTo>
                    <a:pt x="9515" y="5357"/>
                  </a:lnTo>
                  <a:lnTo>
                    <a:pt x="9656" y="5005"/>
                  </a:lnTo>
                  <a:lnTo>
                    <a:pt x="9727" y="4652"/>
                  </a:lnTo>
                  <a:lnTo>
                    <a:pt x="9797" y="4230"/>
                  </a:lnTo>
                  <a:lnTo>
                    <a:pt x="9797" y="3877"/>
                  </a:lnTo>
                  <a:lnTo>
                    <a:pt x="9727" y="3525"/>
                  </a:lnTo>
                  <a:lnTo>
                    <a:pt x="9656" y="3172"/>
                  </a:lnTo>
                  <a:lnTo>
                    <a:pt x="9515" y="2890"/>
                  </a:lnTo>
                  <a:lnTo>
                    <a:pt x="9374" y="2679"/>
                  </a:lnTo>
                  <a:lnTo>
                    <a:pt x="9163" y="2467"/>
                  </a:lnTo>
                  <a:lnTo>
                    <a:pt x="8952" y="2256"/>
                  </a:lnTo>
                  <a:lnTo>
                    <a:pt x="8740" y="2186"/>
                  </a:lnTo>
                  <a:lnTo>
                    <a:pt x="8458" y="2045"/>
                  </a:lnTo>
                  <a:lnTo>
                    <a:pt x="7965" y="1974"/>
                  </a:lnTo>
                  <a:lnTo>
                    <a:pt x="7401" y="2115"/>
                  </a:lnTo>
                  <a:lnTo>
                    <a:pt x="6837" y="2397"/>
                  </a:lnTo>
                  <a:lnTo>
                    <a:pt x="6273" y="2749"/>
                  </a:lnTo>
                  <a:lnTo>
                    <a:pt x="6344" y="2186"/>
                  </a:lnTo>
                  <a:lnTo>
                    <a:pt x="6344" y="1692"/>
                  </a:lnTo>
                  <a:lnTo>
                    <a:pt x="6273" y="1269"/>
                  </a:lnTo>
                  <a:lnTo>
                    <a:pt x="6132" y="917"/>
                  </a:lnTo>
                  <a:lnTo>
                    <a:pt x="5991" y="635"/>
                  </a:lnTo>
                  <a:lnTo>
                    <a:pt x="5780" y="353"/>
                  </a:lnTo>
                  <a:lnTo>
                    <a:pt x="5498" y="212"/>
                  </a:lnTo>
                  <a:lnTo>
                    <a:pt x="5286" y="71"/>
                  </a:lnTo>
                  <a:lnTo>
                    <a:pt x="4934" y="71"/>
                  </a:lnTo>
                  <a:lnTo>
                    <a:pt x="4652" y="0"/>
                  </a:lnTo>
                  <a:close/>
                </a:path>
              </a:pathLst>
            </a:custGeom>
            <a:solidFill>
              <a:srgbClr val="EDDC7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7"/>
            <p:cNvSpPr/>
            <p:nvPr/>
          </p:nvSpPr>
          <p:spPr>
            <a:xfrm>
              <a:off x="971725" y="3707700"/>
              <a:ext cx="220275" cy="341875"/>
            </a:xfrm>
            <a:custGeom>
              <a:rect b="b" l="l" r="r" t="t"/>
              <a:pathLst>
                <a:path extrusionOk="0" h="13675" w="8811">
                  <a:moveTo>
                    <a:pt x="5075" y="6838"/>
                  </a:moveTo>
                  <a:lnTo>
                    <a:pt x="5921" y="7261"/>
                  </a:lnTo>
                  <a:lnTo>
                    <a:pt x="6907" y="7824"/>
                  </a:lnTo>
                  <a:lnTo>
                    <a:pt x="7330" y="8177"/>
                  </a:lnTo>
                  <a:lnTo>
                    <a:pt x="7683" y="8529"/>
                  </a:lnTo>
                  <a:lnTo>
                    <a:pt x="8035" y="8952"/>
                  </a:lnTo>
                  <a:lnTo>
                    <a:pt x="8247" y="9375"/>
                  </a:lnTo>
                  <a:lnTo>
                    <a:pt x="8247" y="9375"/>
                  </a:lnTo>
                  <a:lnTo>
                    <a:pt x="7330" y="8811"/>
                  </a:lnTo>
                  <a:lnTo>
                    <a:pt x="6485" y="8318"/>
                  </a:lnTo>
                  <a:lnTo>
                    <a:pt x="6132" y="8036"/>
                  </a:lnTo>
                  <a:lnTo>
                    <a:pt x="5709" y="7684"/>
                  </a:lnTo>
                  <a:lnTo>
                    <a:pt x="5357" y="7331"/>
                  </a:lnTo>
                  <a:lnTo>
                    <a:pt x="5075" y="6838"/>
                  </a:lnTo>
                  <a:close/>
                  <a:moveTo>
                    <a:pt x="3877" y="7261"/>
                  </a:moveTo>
                  <a:lnTo>
                    <a:pt x="4370" y="10009"/>
                  </a:lnTo>
                  <a:lnTo>
                    <a:pt x="4652" y="11701"/>
                  </a:lnTo>
                  <a:lnTo>
                    <a:pt x="4722" y="12406"/>
                  </a:lnTo>
                  <a:lnTo>
                    <a:pt x="4159" y="11983"/>
                  </a:lnTo>
                  <a:lnTo>
                    <a:pt x="3947" y="9657"/>
                  </a:lnTo>
                  <a:lnTo>
                    <a:pt x="3877" y="7261"/>
                  </a:lnTo>
                  <a:close/>
                  <a:moveTo>
                    <a:pt x="3383" y="1"/>
                  </a:moveTo>
                  <a:lnTo>
                    <a:pt x="3242" y="71"/>
                  </a:lnTo>
                  <a:lnTo>
                    <a:pt x="3172" y="212"/>
                  </a:lnTo>
                  <a:lnTo>
                    <a:pt x="3101" y="494"/>
                  </a:lnTo>
                  <a:lnTo>
                    <a:pt x="2960" y="1199"/>
                  </a:lnTo>
                  <a:lnTo>
                    <a:pt x="2890" y="2115"/>
                  </a:lnTo>
                  <a:lnTo>
                    <a:pt x="2749" y="4018"/>
                  </a:lnTo>
                  <a:lnTo>
                    <a:pt x="2678" y="5358"/>
                  </a:lnTo>
                  <a:lnTo>
                    <a:pt x="2678" y="6133"/>
                  </a:lnTo>
                  <a:lnTo>
                    <a:pt x="2608" y="7120"/>
                  </a:lnTo>
                  <a:lnTo>
                    <a:pt x="2608" y="8177"/>
                  </a:lnTo>
                  <a:lnTo>
                    <a:pt x="2537" y="9305"/>
                  </a:lnTo>
                  <a:lnTo>
                    <a:pt x="2326" y="10432"/>
                  </a:lnTo>
                  <a:lnTo>
                    <a:pt x="2185" y="10926"/>
                  </a:lnTo>
                  <a:lnTo>
                    <a:pt x="2044" y="11419"/>
                  </a:lnTo>
                  <a:lnTo>
                    <a:pt x="1833" y="11842"/>
                  </a:lnTo>
                  <a:lnTo>
                    <a:pt x="1551" y="12265"/>
                  </a:lnTo>
                  <a:lnTo>
                    <a:pt x="1269" y="12547"/>
                  </a:lnTo>
                  <a:lnTo>
                    <a:pt x="916" y="12829"/>
                  </a:lnTo>
                  <a:lnTo>
                    <a:pt x="916" y="12758"/>
                  </a:lnTo>
                  <a:lnTo>
                    <a:pt x="916" y="12547"/>
                  </a:lnTo>
                  <a:lnTo>
                    <a:pt x="1057" y="11772"/>
                  </a:lnTo>
                  <a:lnTo>
                    <a:pt x="1551" y="9375"/>
                  </a:lnTo>
                  <a:lnTo>
                    <a:pt x="1903" y="8106"/>
                  </a:lnTo>
                  <a:lnTo>
                    <a:pt x="2256" y="7049"/>
                  </a:lnTo>
                  <a:lnTo>
                    <a:pt x="2537" y="6274"/>
                  </a:lnTo>
                  <a:lnTo>
                    <a:pt x="2678" y="6062"/>
                  </a:lnTo>
                  <a:lnTo>
                    <a:pt x="2537" y="6203"/>
                  </a:lnTo>
                  <a:lnTo>
                    <a:pt x="2185" y="6767"/>
                  </a:lnTo>
                  <a:lnTo>
                    <a:pt x="1762" y="7613"/>
                  </a:lnTo>
                  <a:lnTo>
                    <a:pt x="1339" y="8600"/>
                  </a:lnTo>
                  <a:lnTo>
                    <a:pt x="493" y="10573"/>
                  </a:lnTo>
                  <a:lnTo>
                    <a:pt x="71" y="11631"/>
                  </a:lnTo>
                  <a:lnTo>
                    <a:pt x="0" y="12335"/>
                  </a:lnTo>
                  <a:lnTo>
                    <a:pt x="0" y="12899"/>
                  </a:lnTo>
                  <a:lnTo>
                    <a:pt x="0" y="13252"/>
                  </a:lnTo>
                  <a:lnTo>
                    <a:pt x="141" y="13534"/>
                  </a:lnTo>
                  <a:lnTo>
                    <a:pt x="282" y="13604"/>
                  </a:lnTo>
                  <a:lnTo>
                    <a:pt x="493" y="13675"/>
                  </a:lnTo>
                  <a:lnTo>
                    <a:pt x="705" y="13604"/>
                  </a:lnTo>
                  <a:lnTo>
                    <a:pt x="987" y="13393"/>
                  </a:lnTo>
                  <a:lnTo>
                    <a:pt x="1551" y="12899"/>
                  </a:lnTo>
                  <a:lnTo>
                    <a:pt x="2115" y="12124"/>
                  </a:lnTo>
                  <a:lnTo>
                    <a:pt x="2608" y="11278"/>
                  </a:lnTo>
                  <a:lnTo>
                    <a:pt x="2960" y="10432"/>
                  </a:lnTo>
                  <a:lnTo>
                    <a:pt x="3101" y="11419"/>
                  </a:lnTo>
                  <a:lnTo>
                    <a:pt x="3242" y="12124"/>
                  </a:lnTo>
                  <a:lnTo>
                    <a:pt x="3454" y="12758"/>
                  </a:lnTo>
                  <a:lnTo>
                    <a:pt x="3736" y="13252"/>
                  </a:lnTo>
                  <a:lnTo>
                    <a:pt x="3947" y="13463"/>
                  </a:lnTo>
                  <a:lnTo>
                    <a:pt x="4159" y="13604"/>
                  </a:lnTo>
                  <a:lnTo>
                    <a:pt x="4370" y="13675"/>
                  </a:lnTo>
                  <a:lnTo>
                    <a:pt x="4582" y="13675"/>
                  </a:lnTo>
                  <a:lnTo>
                    <a:pt x="4863" y="13604"/>
                  </a:lnTo>
                  <a:lnTo>
                    <a:pt x="5145" y="13393"/>
                  </a:lnTo>
                  <a:lnTo>
                    <a:pt x="5357" y="13252"/>
                  </a:lnTo>
                  <a:lnTo>
                    <a:pt x="5498" y="12970"/>
                  </a:lnTo>
                  <a:lnTo>
                    <a:pt x="5568" y="12758"/>
                  </a:lnTo>
                  <a:lnTo>
                    <a:pt x="5639" y="12476"/>
                  </a:lnTo>
                  <a:lnTo>
                    <a:pt x="5639" y="11772"/>
                  </a:lnTo>
                  <a:lnTo>
                    <a:pt x="5639" y="11067"/>
                  </a:lnTo>
                  <a:lnTo>
                    <a:pt x="5357" y="9657"/>
                  </a:lnTo>
                  <a:lnTo>
                    <a:pt x="5145" y="8600"/>
                  </a:lnTo>
                  <a:lnTo>
                    <a:pt x="5498" y="8882"/>
                  </a:lnTo>
                  <a:lnTo>
                    <a:pt x="5921" y="9093"/>
                  </a:lnTo>
                  <a:lnTo>
                    <a:pt x="6696" y="9516"/>
                  </a:lnTo>
                  <a:lnTo>
                    <a:pt x="7471" y="9939"/>
                  </a:lnTo>
                  <a:lnTo>
                    <a:pt x="7894" y="10221"/>
                  </a:lnTo>
                  <a:lnTo>
                    <a:pt x="8176" y="10503"/>
                  </a:lnTo>
                  <a:lnTo>
                    <a:pt x="8317" y="10644"/>
                  </a:lnTo>
                  <a:lnTo>
                    <a:pt x="8458" y="10714"/>
                  </a:lnTo>
                  <a:lnTo>
                    <a:pt x="8599" y="10714"/>
                  </a:lnTo>
                  <a:lnTo>
                    <a:pt x="8670" y="10644"/>
                  </a:lnTo>
                  <a:lnTo>
                    <a:pt x="8740" y="10362"/>
                  </a:lnTo>
                  <a:lnTo>
                    <a:pt x="8811" y="10009"/>
                  </a:lnTo>
                  <a:lnTo>
                    <a:pt x="8811" y="9023"/>
                  </a:lnTo>
                  <a:lnTo>
                    <a:pt x="8670" y="8388"/>
                  </a:lnTo>
                  <a:lnTo>
                    <a:pt x="8529" y="8106"/>
                  </a:lnTo>
                  <a:lnTo>
                    <a:pt x="8317" y="7895"/>
                  </a:lnTo>
                  <a:lnTo>
                    <a:pt x="7894" y="7402"/>
                  </a:lnTo>
                  <a:lnTo>
                    <a:pt x="7330" y="7049"/>
                  </a:lnTo>
                  <a:lnTo>
                    <a:pt x="6696" y="6697"/>
                  </a:lnTo>
                  <a:lnTo>
                    <a:pt x="5498" y="6062"/>
                  </a:lnTo>
                  <a:lnTo>
                    <a:pt x="5004" y="5710"/>
                  </a:lnTo>
                  <a:lnTo>
                    <a:pt x="4582" y="5287"/>
                  </a:lnTo>
                  <a:lnTo>
                    <a:pt x="4441" y="5076"/>
                  </a:lnTo>
                  <a:lnTo>
                    <a:pt x="4300" y="4794"/>
                  </a:lnTo>
                  <a:lnTo>
                    <a:pt x="4229" y="4159"/>
                  </a:lnTo>
                  <a:lnTo>
                    <a:pt x="4229" y="3384"/>
                  </a:lnTo>
                  <a:lnTo>
                    <a:pt x="4229" y="2609"/>
                  </a:lnTo>
                  <a:lnTo>
                    <a:pt x="4229" y="1904"/>
                  </a:lnTo>
                  <a:lnTo>
                    <a:pt x="4159" y="1199"/>
                  </a:lnTo>
                  <a:lnTo>
                    <a:pt x="4088" y="847"/>
                  </a:lnTo>
                  <a:lnTo>
                    <a:pt x="3947" y="565"/>
                  </a:lnTo>
                  <a:lnTo>
                    <a:pt x="3736" y="283"/>
                  </a:lnTo>
                  <a:lnTo>
                    <a:pt x="3524" y="71"/>
                  </a:lnTo>
                  <a:lnTo>
                    <a:pt x="3383" y="1"/>
                  </a:lnTo>
                  <a:close/>
                </a:path>
              </a:pathLst>
            </a:custGeom>
            <a:solidFill>
              <a:srgbClr val="F7CA0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7"/>
            <p:cNvSpPr/>
            <p:nvPr/>
          </p:nvSpPr>
          <p:spPr>
            <a:xfrm>
              <a:off x="2016625" y="4890075"/>
              <a:ext cx="119850" cy="586800"/>
            </a:xfrm>
            <a:custGeom>
              <a:rect b="b" l="l" r="r" t="t"/>
              <a:pathLst>
                <a:path extrusionOk="0" h="23472" w="4794">
                  <a:moveTo>
                    <a:pt x="2750" y="6626"/>
                  </a:moveTo>
                  <a:lnTo>
                    <a:pt x="3173" y="8177"/>
                  </a:lnTo>
                  <a:lnTo>
                    <a:pt x="3455" y="9728"/>
                  </a:lnTo>
                  <a:lnTo>
                    <a:pt x="3666" y="11208"/>
                  </a:lnTo>
                  <a:lnTo>
                    <a:pt x="3736" y="12758"/>
                  </a:lnTo>
                  <a:lnTo>
                    <a:pt x="3666" y="14239"/>
                  </a:lnTo>
                  <a:lnTo>
                    <a:pt x="3455" y="15789"/>
                  </a:lnTo>
                  <a:lnTo>
                    <a:pt x="3102" y="17340"/>
                  </a:lnTo>
                  <a:lnTo>
                    <a:pt x="2609" y="18891"/>
                  </a:lnTo>
                  <a:lnTo>
                    <a:pt x="2115" y="17481"/>
                  </a:lnTo>
                  <a:lnTo>
                    <a:pt x="1692" y="16142"/>
                  </a:lnTo>
                  <a:lnTo>
                    <a:pt x="1411" y="14802"/>
                  </a:lnTo>
                  <a:lnTo>
                    <a:pt x="1199" y="13534"/>
                  </a:lnTo>
                  <a:lnTo>
                    <a:pt x="1199" y="12195"/>
                  </a:lnTo>
                  <a:lnTo>
                    <a:pt x="1340" y="10855"/>
                  </a:lnTo>
                  <a:lnTo>
                    <a:pt x="1622" y="9516"/>
                  </a:lnTo>
                  <a:lnTo>
                    <a:pt x="2115" y="8036"/>
                  </a:lnTo>
                  <a:lnTo>
                    <a:pt x="1974" y="9939"/>
                  </a:lnTo>
                  <a:lnTo>
                    <a:pt x="1904" y="12970"/>
                  </a:lnTo>
                  <a:lnTo>
                    <a:pt x="1904" y="14450"/>
                  </a:lnTo>
                  <a:lnTo>
                    <a:pt x="1974" y="15719"/>
                  </a:lnTo>
                  <a:lnTo>
                    <a:pt x="2045" y="16142"/>
                  </a:lnTo>
                  <a:lnTo>
                    <a:pt x="2186" y="16494"/>
                  </a:lnTo>
                  <a:lnTo>
                    <a:pt x="2327" y="16635"/>
                  </a:lnTo>
                  <a:lnTo>
                    <a:pt x="2468" y="16635"/>
                  </a:lnTo>
                  <a:lnTo>
                    <a:pt x="2679" y="16424"/>
                  </a:lnTo>
                  <a:lnTo>
                    <a:pt x="2820" y="16001"/>
                  </a:lnTo>
                  <a:lnTo>
                    <a:pt x="2961" y="15507"/>
                  </a:lnTo>
                  <a:lnTo>
                    <a:pt x="3102" y="14943"/>
                  </a:lnTo>
                  <a:lnTo>
                    <a:pt x="3173" y="13463"/>
                  </a:lnTo>
                  <a:lnTo>
                    <a:pt x="3173" y="11842"/>
                  </a:lnTo>
                  <a:lnTo>
                    <a:pt x="3102" y="10221"/>
                  </a:lnTo>
                  <a:lnTo>
                    <a:pt x="2961" y="8670"/>
                  </a:lnTo>
                  <a:lnTo>
                    <a:pt x="2750" y="6626"/>
                  </a:lnTo>
                  <a:close/>
                  <a:moveTo>
                    <a:pt x="2256" y="1"/>
                  </a:moveTo>
                  <a:lnTo>
                    <a:pt x="2115" y="776"/>
                  </a:lnTo>
                  <a:lnTo>
                    <a:pt x="2045" y="1481"/>
                  </a:lnTo>
                  <a:lnTo>
                    <a:pt x="2045" y="2961"/>
                  </a:lnTo>
                  <a:lnTo>
                    <a:pt x="2045" y="4371"/>
                  </a:lnTo>
                  <a:lnTo>
                    <a:pt x="1974" y="5076"/>
                  </a:lnTo>
                  <a:lnTo>
                    <a:pt x="1904" y="5851"/>
                  </a:lnTo>
                  <a:lnTo>
                    <a:pt x="1692" y="6697"/>
                  </a:lnTo>
                  <a:lnTo>
                    <a:pt x="1411" y="7472"/>
                  </a:lnTo>
                  <a:lnTo>
                    <a:pt x="776" y="9093"/>
                  </a:lnTo>
                  <a:lnTo>
                    <a:pt x="494" y="9869"/>
                  </a:lnTo>
                  <a:lnTo>
                    <a:pt x="283" y="10644"/>
                  </a:lnTo>
                  <a:lnTo>
                    <a:pt x="71" y="11490"/>
                  </a:lnTo>
                  <a:lnTo>
                    <a:pt x="1" y="12406"/>
                  </a:lnTo>
                  <a:lnTo>
                    <a:pt x="1" y="13181"/>
                  </a:lnTo>
                  <a:lnTo>
                    <a:pt x="71" y="13886"/>
                  </a:lnTo>
                  <a:lnTo>
                    <a:pt x="142" y="14661"/>
                  </a:lnTo>
                  <a:lnTo>
                    <a:pt x="353" y="15366"/>
                  </a:lnTo>
                  <a:lnTo>
                    <a:pt x="776" y="16846"/>
                  </a:lnTo>
                  <a:lnTo>
                    <a:pt x="1270" y="18256"/>
                  </a:lnTo>
                  <a:lnTo>
                    <a:pt x="1622" y="19102"/>
                  </a:lnTo>
                  <a:lnTo>
                    <a:pt x="1833" y="19736"/>
                  </a:lnTo>
                  <a:lnTo>
                    <a:pt x="1833" y="20018"/>
                  </a:lnTo>
                  <a:lnTo>
                    <a:pt x="1833" y="20371"/>
                  </a:lnTo>
                  <a:lnTo>
                    <a:pt x="1622" y="21146"/>
                  </a:lnTo>
                  <a:lnTo>
                    <a:pt x="1551" y="21357"/>
                  </a:lnTo>
                  <a:lnTo>
                    <a:pt x="1411" y="21639"/>
                  </a:lnTo>
                  <a:lnTo>
                    <a:pt x="988" y="22274"/>
                  </a:lnTo>
                  <a:lnTo>
                    <a:pt x="565" y="22838"/>
                  </a:lnTo>
                  <a:lnTo>
                    <a:pt x="494" y="23049"/>
                  </a:lnTo>
                  <a:lnTo>
                    <a:pt x="494" y="23261"/>
                  </a:lnTo>
                  <a:lnTo>
                    <a:pt x="635" y="23402"/>
                  </a:lnTo>
                  <a:lnTo>
                    <a:pt x="706" y="23402"/>
                  </a:lnTo>
                  <a:lnTo>
                    <a:pt x="776" y="23472"/>
                  </a:lnTo>
                  <a:lnTo>
                    <a:pt x="917" y="23402"/>
                  </a:lnTo>
                  <a:lnTo>
                    <a:pt x="1129" y="23261"/>
                  </a:lnTo>
                  <a:lnTo>
                    <a:pt x="1411" y="22979"/>
                  </a:lnTo>
                  <a:lnTo>
                    <a:pt x="2045" y="21992"/>
                  </a:lnTo>
                  <a:lnTo>
                    <a:pt x="2679" y="20794"/>
                  </a:lnTo>
                  <a:lnTo>
                    <a:pt x="3243" y="19454"/>
                  </a:lnTo>
                  <a:lnTo>
                    <a:pt x="3736" y="18256"/>
                  </a:lnTo>
                  <a:lnTo>
                    <a:pt x="4371" y="16635"/>
                  </a:lnTo>
                  <a:lnTo>
                    <a:pt x="4653" y="15014"/>
                  </a:lnTo>
                  <a:lnTo>
                    <a:pt x="4794" y="13463"/>
                  </a:lnTo>
                  <a:lnTo>
                    <a:pt x="4794" y="11913"/>
                  </a:lnTo>
                  <a:lnTo>
                    <a:pt x="4653" y="10362"/>
                  </a:lnTo>
                  <a:lnTo>
                    <a:pt x="4441" y="8882"/>
                  </a:lnTo>
                  <a:lnTo>
                    <a:pt x="4089" y="7331"/>
                  </a:lnTo>
                  <a:lnTo>
                    <a:pt x="3666" y="5851"/>
                  </a:lnTo>
                  <a:lnTo>
                    <a:pt x="3243" y="4300"/>
                  </a:lnTo>
                  <a:lnTo>
                    <a:pt x="3243" y="3807"/>
                  </a:lnTo>
                  <a:lnTo>
                    <a:pt x="3173" y="3173"/>
                  </a:lnTo>
                  <a:lnTo>
                    <a:pt x="2820" y="1692"/>
                  </a:lnTo>
                  <a:lnTo>
                    <a:pt x="2468" y="424"/>
                  </a:lnTo>
                  <a:lnTo>
                    <a:pt x="2327" y="71"/>
                  </a:lnTo>
                  <a:lnTo>
                    <a:pt x="2256" y="1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396" name="Google Shape;396;p7"/>
            <p:cNvGrpSpPr/>
            <p:nvPr/>
          </p:nvGrpSpPr>
          <p:grpSpPr>
            <a:xfrm>
              <a:off x="1216650" y="5036325"/>
              <a:ext cx="169175" cy="269650"/>
              <a:chOff x="3510425" y="5036325"/>
              <a:chExt cx="169175" cy="269650"/>
            </a:xfrm>
          </p:grpSpPr>
          <p:sp>
            <p:nvSpPr>
              <p:cNvPr id="397" name="Google Shape;397;p7"/>
              <p:cNvSpPr/>
              <p:nvPr/>
            </p:nvSpPr>
            <p:spPr>
              <a:xfrm>
                <a:off x="3510425" y="5105050"/>
                <a:ext cx="86350" cy="77575"/>
              </a:xfrm>
              <a:custGeom>
                <a:rect b="b" l="l" r="r" t="t"/>
                <a:pathLst>
                  <a:path extrusionOk="0" h="3103" w="3454">
                    <a:moveTo>
                      <a:pt x="2185" y="1"/>
                    </a:moveTo>
                    <a:lnTo>
                      <a:pt x="1762" y="142"/>
                    </a:lnTo>
                    <a:lnTo>
                      <a:pt x="1269" y="424"/>
                    </a:lnTo>
                    <a:lnTo>
                      <a:pt x="846" y="706"/>
                    </a:lnTo>
                    <a:lnTo>
                      <a:pt x="494" y="1129"/>
                    </a:lnTo>
                    <a:lnTo>
                      <a:pt x="212" y="1551"/>
                    </a:lnTo>
                    <a:lnTo>
                      <a:pt x="71" y="1904"/>
                    </a:lnTo>
                    <a:lnTo>
                      <a:pt x="0" y="2327"/>
                    </a:lnTo>
                    <a:lnTo>
                      <a:pt x="71" y="2468"/>
                    </a:lnTo>
                    <a:lnTo>
                      <a:pt x="141" y="2679"/>
                    </a:lnTo>
                    <a:lnTo>
                      <a:pt x="282" y="2820"/>
                    </a:lnTo>
                    <a:lnTo>
                      <a:pt x="494" y="2891"/>
                    </a:lnTo>
                    <a:lnTo>
                      <a:pt x="705" y="3032"/>
                    </a:lnTo>
                    <a:lnTo>
                      <a:pt x="1058" y="3102"/>
                    </a:lnTo>
                    <a:lnTo>
                      <a:pt x="2256" y="3102"/>
                    </a:lnTo>
                    <a:lnTo>
                      <a:pt x="2538" y="2961"/>
                    </a:lnTo>
                    <a:lnTo>
                      <a:pt x="2820" y="2750"/>
                    </a:lnTo>
                    <a:lnTo>
                      <a:pt x="3031" y="2468"/>
                    </a:lnTo>
                    <a:lnTo>
                      <a:pt x="3313" y="1974"/>
                    </a:lnTo>
                    <a:lnTo>
                      <a:pt x="3454" y="1622"/>
                    </a:lnTo>
                    <a:lnTo>
                      <a:pt x="3384" y="917"/>
                    </a:lnTo>
                    <a:lnTo>
                      <a:pt x="3313" y="635"/>
                    </a:lnTo>
                    <a:lnTo>
                      <a:pt x="3243" y="424"/>
                    </a:lnTo>
                    <a:lnTo>
                      <a:pt x="3102" y="212"/>
                    </a:lnTo>
                    <a:lnTo>
                      <a:pt x="2961" y="142"/>
                    </a:lnTo>
                    <a:lnTo>
                      <a:pt x="2820" y="1"/>
                    </a:lnTo>
                    <a:close/>
                  </a:path>
                </a:pathLst>
              </a:custGeom>
              <a:solidFill>
                <a:srgbClr val="DDAC6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8" name="Google Shape;398;p7"/>
              <p:cNvSpPr/>
              <p:nvPr/>
            </p:nvSpPr>
            <p:spPr>
              <a:xfrm>
                <a:off x="3602050" y="5157925"/>
                <a:ext cx="66975" cy="63450"/>
              </a:xfrm>
              <a:custGeom>
                <a:rect b="b" l="l" r="r" t="t"/>
                <a:pathLst>
                  <a:path extrusionOk="0" h="2538" w="2679">
                    <a:moveTo>
                      <a:pt x="1269" y="0"/>
                    </a:moveTo>
                    <a:lnTo>
                      <a:pt x="846" y="71"/>
                    </a:lnTo>
                    <a:lnTo>
                      <a:pt x="423" y="353"/>
                    </a:lnTo>
                    <a:lnTo>
                      <a:pt x="141" y="705"/>
                    </a:lnTo>
                    <a:lnTo>
                      <a:pt x="71" y="917"/>
                    </a:lnTo>
                    <a:lnTo>
                      <a:pt x="0" y="1128"/>
                    </a:lnTo>
                    <a:lnTo>
                      <a:pt x="0" y="1410"/>
                    </a:lnTo>
                    <a:lnTo>
                      <a:pt x="71" y="1692"/>
                    </a:lnTo>
                    <a:lnTo>
                      <a:pt x="212" y="1974"/>
                    </a:lnTo>
                    <a:lnTo>
                      <a:pt x="353" y="2185"/>
                    </a:lnTo>
                    <a:lnTo>
                      <a:pt x="564" y="2397"/>
                    </a:lnTo>
                    <a:lnTo>
                      <a:pt x="846" y="2467"/>
                    </a:lnTo>
                    <a:lnTo>
                      <a:pt x="1058" y="2538"/>
                    </a:lnTo>
                    <a:lnTo>
                      <a:pt x="1551" y="2538"/>
                    </a:lnTo>
                    <a:lnTo>
                      <a:pt x="1833" y="2467"/>
                    </a:lnTo>
                    <a:lnTo>
                      <a:pt x="2044" y="2326"/>
                    </a:lnTo>
                    <a:lnTo>
                      <a:pt x="2256" y="2185"/>
                    </a:lnTo>
                    <a:lnTo>
                      <a:pt x="2397" y="1974"/>
                    </a:lnTo>
                    <a:lnTo>
                      <a:pt x="2538" y="1762"/>
                    </a:lnTo>
                    <a:lnTo>
                      <a:pt x="2608" y="1481"/>
                    </a:lnTo>
                    <a:lnTo>
                      <a:pt x="2679" y="1199"/>
                    </a:lnTo>
                    <a:lnTo>
                      <a:pt x="2608" y="917"/>
                    </a:lnTo>
                    <a:lnTo>
                      <a:pt x="2467" y="564"/>
                    </a:lnTo>
                    <a:lnTo>
                      <a:pt x="2326" y="353"/>
                    </a:lnTo>
                    <a:lnTo>
                      <a:pt x="2115" y="212"/>
                    </a:lnTo>
                    <a:lnTo>
                      <a:pt x="1904" y="71"/>
                    </a:lnTo>
                    <a:lnTo>
                      <a:pt x="1692" y="0"/>
                    </a:lnTo>
                    <a:close/>
                  </a:path>
                </a:pathLst>
              </a:custGeom>
              <a:solidFill>
                <a:srgbClr val="DDAC6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399" name="Google Shape;399;p7"/>
              <p:cNvSpPr/>
              <p:nvPr/>
            </p:nvSpPr>
            <p:spPr>
              <a:xfrm>
                <a:off x="3538625" y="5221350"/>
                <a:ext cx="82825" cy="84625"/>
              </a:xfrm>
              <a:custGeom>
                <a:rect b="b" l="l" r="r" t="t"/>
                <a:pathLst>
                  <a:path extrusionOk="0" h="3385" w="3313">
                    <a:moveTo>
                      <a:pt x="1621" y="1"/>
                    </a:moveTo>
                    <a:lnTo>
                      <a:pt x="1269" y="71"/>
                    </a:lnTo>
                    <a:lnTo>
                      <a:pt x="987" y="212"/>
                    </a:lnTo>
                    <a:lnTo>
                      <a:pt x="775" y="424"/>
                    </a:lnTo>
                    <a:lnTo>
                      <a:pt x="493" y="635"/>
                    </a:lnTo>
                    <a:lnTo>
                      <a:pt x="352" y="847"/>
                    </a:lnTo>
                    <a:lnTo>
                      <a:pt x="141" y="1129"/>
                    </a:lnTo>
                    <a:lnTo>
                      <a:pt x="71" y="1410"/>
                    </a:lnTo>
                    <a:lnTo>
                      <a:pt x="0" y="1763"/>
                    </a:lnTo>
                    <a:lnTo>
                      <a:pt x="0" y="2045"/>
                    </a:lnTo>
                    <a:lnTo>
                      <a:pt x="71" y="2327"/>
                    </a:lnTo>
                    <a:lnTo>
                      <a:pt x="211" y="2679"/>
                    </a:lnTo>
                    <a:lnTo>
                      <a:pt x="423" y="2891"/>
                    </a:lnTo>
                    <a:lnTo>
                      <a:pt x="705" y="3173"/>
                    </a:lnTo>
                    <a:lnTo>
                      <a:pt x="987" y="3314"/>
                    </a:lnTo>
                    <a:lnTo>
                      <a:pt x="1339" y="3384"/>
                    </a:lnTo>
                    <a:lnTo>
                      <a:pt x="1974" y="3384"/>
                    </a:lnTo>
                    <a:lnTo>
                      <a:pt x="2256" y="3243"/>
                    </a:lnTo>
                    <a:lnTo>
                      <a:pt x="2537" y="3032"/>
                    </a:lnTo>
                    <a:lnTo>
                      <a:pt x="2749" y="2820"/>
                    </a:lnTo>
                    <a:lnTo>
                      <a:pt x="2960" y="2538"/>
                    </a:lnTo>
                    <a:lnTo>
                      <a:pt x="3172" y="2256"/>
                    </a:lnTo>
                    <a:lnTo>
                      <a:pt x="3242" y="1974"/>
                    </a:lnTo>
                    <a:lnTo>
                      <a:pt x="3313" y="1692"/>
                    </a:lnTo>
                    <a:lnTo>
                      <a:pt x="3313" y="1340"/>
                    </a:lnTo>
                    <a:lnTo>
                      <a:pt x="3313" y="1058"/>
                    </a:lnTo>
                    <a:lnTo>
                      <a:pt x="3172" y="776"/>
                    </a:lnTo>
                    <a:lnTo>
                      <a:pt x="2960" y="494"/>
                    </a:lnTo>
                    <a:lnTo>
                      <a:pt x="2608" y="283"/>
                    </a:lnTo>
                    <a:lnTo>
                      <a:pt x="2256" y="142"/>
                    </a:lnTo>
                    <a:lnTo>
                      <a:pt x="1974" y="1"/>
                    </a:lnTo>
                    <a:close/>
                  </a:path>
                </a:pathLst>
              </a:custGeom>
              <a:solidFill>
                <a:srgbClr val="DDAC6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00" name="Google Shape;400;p7"/>
              <p:cNvSpPr/>
              <p:nvPr/>
            </p:nvSpPr>
            <p:spPr>
              <a:xfrm>
                <a:off x="3640825" y="5036325"/>
                <a:ext cx="38775" cy="42325"/>
              </a:xfrm>
              <a:custGeom>
                <a:rect b="b" l="l" r="r" t="t"/>
                <a:pathLst>
                  <a:path extrusionOk="0" h="1693" w="1551">
                    <a:moveTo>
                      <a:pt x="493" y="1"/>
                    </a:moveTo>
                    <a:lnTo>
                      <a:pt x="282" y="71"/>
                    </a:lnTo>
                    <a:lnTo>
                      <a:pt x="141" y="142"/>
                    </a:lnTo>
                    <a:lnTo>
                      <a:pt x="71" y="283"/>
                    </a:lnTo>
                    <a:lnTo>
                      <a:pt x="0" y="635"/>
                    </a:lnTo>
                    <a:lnTo>
                      <a:pt x="0" y="988"/>
                    </a:lnTo>
                    <a:lnTo>
                      <a:pt x="141" y="1270"/>
                    </a:lnTo>
                    <a:lnTo>
                      <a:pt x="353" y="1552"/>
                    </a:lnTo>
                    <a:lnTo>
                      <a:pt x="564" y="1693"/>
                    </a:lnTo>
                    <a:lnTo>
                      <a:pt x="705" y="1693"/>
                    </a:lnTo>
                    <a:lnTo>
                      <a:pt x="775" y="1622"/>
                    </a:lnTo>
                    <a:lnTo>
                      <a:pt x="987" y="1481"/>
                    </a:lnTo>
                    <a:lnTo>
                      <a:pt x="1269" y="1199"/>
                    </a:lnTo>
                    <a:lnTo>
                      <a:pt x="1410" y="917"/>
                    </a:lnTo>
                    <a:lnTo>
                      <a:pt x="1551" y="635"/>
                    </a:lnTo>
                    <a:lnTo>
                      <a:pt x="1551" y="353"/>
                    </a:lnTo>
                    <a:lnTo>
                      <a:pt x="1410" y="142"/>
                    </a:lnTo>
                    <a:lnTo>
                      <a:pt x="1198" y="1"/>
                    </a:lnTo>
                    <a:close/>
                  </a:path>
                </a:pathLst>
              </a:custGeom>
              <a:solidFill>
                <a:srgbClr val="DDAC6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401" name="Google Shape;401;p7"/>
          <p:cNvGrpSpPr/>
          <p:nvPr/>
        </p:nvGrpSpPr>
        <p:grpSpPr>
          <a:xfrm rot="-9319279">
            <a:off x="452001" y="791962"/>
            <a:ext cx="291914" cy="362696"/>
            <a:chOff x="4217025" y="773800"/>
            <a:chExt cx="290750" cy="361250"/>
          </a:xfrm>
        </p:grpSpPr>
        <p:sp>
          <p:nvSpPr>
            <p:cNvPr id="402" name="Google Shape;402;p7"/>
            <p:cNvSpPr/>
            <p:nvPr/>
          </p:nvSpPr>
          <p:spPr>
            <a:xfrm>
              <a:off x="4231125" y="773800"/>
              <a:ext cx="56400" cy="135700"/>
            </a:xfrm>
            <a:custGeom>
              <a:rect b="b" l="l" r="r" t="t"/>
              <a:pathLst>
                <a:path extrusionOk="0" h="5428" w="2256">
                  <a:moveTo>
                    <a:pt x="423" y="1128"/>
                  </a:moveTo>
                  <a:lnTo>
                    <a:pt x="846" y="1762"/>
                  </a:lnTo>
                  <a:lnTo>
                    <a:pt x="1057" y="2397"/>
                  </a:lnTo>
                  <a:lnTo>
                    <a:pt x="1198" y="3102"/>
                  </a:lnTo>
                  <a:lnTo>
                    <a:pt x="1198" y="3806"/>
                  </a:lnTo>
                  <a:lnTo>
                    <a:pt x="987" y="3524"/>
                  </a:lnTo>
                  <a:lnTo>
                    <a:pt x="775" y="3243"/>
                  </a:lnTo>
                  <a:lnTo>
                    <a:pt x="634" y="2961"/>
                  </a:lnTo>
                  <a:lnTo>
                    <a:pt x="493" y="2608"/>
                  </a:lnTo>
                  <a:lnTo>
                    <a:pt x="423" y="1903"/>
                  </a:lnTo>
                  <a:lnTo>
                    <a:pt x="423" y="1128"/>
                  </a:lnTo>
                  <a:close/>
                  <a:moveTo>
                    <a:pt x="0" y="0"/>
                  </a:moveTo>
                  <a:lnTo>
                    <a:pt x="0" y="776"/>
                  </a:lnTo>
                  <a:lnTo>
                    <a:pt x="71" y="2467"/>
                  </a:lnTo>
                  <a:lnTo>
                    <a:pt x="212" y="3454"/>
                  </a:lnTo>
                  <a:lnTo>
                    <a:pt x="353" y="4300"/>
                  </a:lnTo>
                  <a:lnTo>
                    <a:pt x="493" y="4652"/>
                  </a:lnTo>
                  <a:lnTo>
                    <a:pt x="705" y="5005"/>
                  </a:lnTo>
                  <a:lnTo>
                    <a:pt x="916" y="5216"/>
                  </a:lnTo>
                  <a:lnTo>
                    <a:pt x="1128" y="5357"/>
                  </a:lnTo>
                  <a:lnTo>
                    <a:pt x="1480" y="5428"/>
                  </a:lnTo>
                  <a:lnTo>
                    <a:pt x="1762" y="5357"/>
                  </a:lnTo>
                  <a:lnTo>
                    <a:pt x="1974" y="5216"/>
                  </a:lnTo>
                  <a:lnTo>
                    <a:pt x="2115" y="4934"/>
                  </a:lnTo>
                  <a:lnTo>
                    <a:pt x="2185" y="4582"/>
                  </a:lnTo>
                  <a:lnTo>
                    <a:pt x="2256" y="4229"/>
                  </a:lnTo>
                  <a:lnTo>
                    <a:pt x="2185" y="3736"/>
                  </a:lnTo>
                  <a:lnTo>
                    <a:pt x="2115" y="3243"/>
                  </a:lnTo>
                  <a:lnTo>
                    <a:pt x="1974" y="2749"/>
                  </a:lnTo>
                  <a:lnTo>
                    <a:pt x="1833" y="2185"/>
                  </a:lnTo>
                  <a:lnTo>
                    <a:pt x="1621" y="1692"/>
                  </a:lnTo>
                  <a:lnTo>
                    <a:pt x="1339" y="1269"/>
                  </a:lnTo>
                  <a:lnTo>
                    <a:pt x="1057" y="846"/>
                  </a:lnTo>
                  <a:lnTo>
                    <a:pt x="705" y="423"/>
                  </a:lnTo>
                  <a:lnTo>
                    <a:pt x="353" y="14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7"/>
            <p:cNvSpPr/>
            <p:nvPr/>
          </p:nvSpPr>
          <p:spPr>
            <a:xfrm>
              <a:off x="4291025" y="858375"/>
              <a:ext cx="216750" cy="109275"/>
            </a:xfrm>
            <a:custGeom>
              <a:rect b="b" l="l" r="r" t="t"/>
              <a:pathLst>
                <a:path extrusionOk="0" h="4371" w="8670">
                  <a:moveTo>
                    <a:pt x="5851" y="1904"/>
                  </a:moveTo>
                  <a:lnTo>
                    <a:pt x="5075" y="2397"/>
                  </a:lnTo>
                  <a:lnTo>
                    <a:pt x="4300" y="2820"/>
                  </a:lnTo>
                  <a:lnTo>
                    <a:pt x="3525" y="3102"/>
                  </a:lnTo>
                  <a:lnTo>
                    <a:pt x="2749" y="3313"/>
                  </a:lnTo>
                  <a:lnTo>
                    <a:pt x="1199" y="3595"/>
                  </a:lnTo>
                  <a:lnTo>
                    <a:pt x="2326" y="3031"/>
                  </a:lnTo>
                  <a:lnTo>
                    <a:pt x="3454" y="2608"/>
                  </a:lnTo>
                  <a:lnTo>
                    <a:pt x="4652" y="2186"/>
                  </a:lnTo>
                  <a:lnTo>
                    <a:pt x="5851" y="1904"/>
                  </a:lnTo>
                  <a:close/>
                  <a:moveTo>
                    <a:pt x="8388" y="0"/>
                  </a:moveTo>
                  <a:lnTo>
                    <a:pt x="8177" y="141"/>
                  </a:lnTo>
                  <a:lnTo>
                    <a:pt x="7472" y="423"/>
                  </a:lnTo>
                  <a:lnTo>
                    <a:pt x="6344" y="776"/>
                  </a:lnTo>
                  <a:lnTo>
                    <a:pt x="3454" y="1833"/>
                  </a:lnTo>
                  <a:lnTo>
                    <a:pt x="2045" y="2397"/>
                  </a:lnTo>
                  <a:lnTo>
                    <a:pt x="1410" y="2679"/>
                  </a:lnTo>
                  <a:lnTo>
                    <a:pt x="846" y="2961"/>
                  </a:lnTo>
                  <a:lnTo>
                    <a:pt x="423" y="3243"/>
                  </a:lnTo>
                  <a:lnTo>
                    <a:pt x="141" y="3595"/>
                  </a:lnTo>
                  <a:lnTo>
                    <a:pt x="1" y="3877"/>
                  </a:lnTo>
                  <a:lnTo>
                    <a:pt x="1" y="4018"/>
                  </a:lnTo>
                  <a:lnTo>
                    <a:pt x="1" y="4159"/>
                  </a:lnTo>
                  <a:lnTo>
                    <a:pt x="71" y="4230"/>
                  </a:lnTo>
                  <a:lnTo>
                    <a:pt x="282" y="4300"/>
                  </a:lnTo>
                  <a:lnTo>
                    <a:pt x="776" y="4371"/>
                  </a:lnTo>
                  <a:lnTo>
                    <a:pt x="1481" y="4300"/>
                  </a:lnTo>
                  <a:lnTo>
                    <a:pt x="2256" y="4230"/>
                  </a:lnTo>
                  <a:lnTo>
                    <a:pt x="3807" y="3877"/>
                  </a:lnTo>
                  <a:lnTo>
                    <a:pt x="4793" y="3525"/>
                  </a:lnTo>
                  <a:lnTo>
                    <a:pt x="5498" y="3313"/>
                  </a:lnTo>
                  <a:lnTo>
                    <a:pt x="6203" y="2961"/>
                  </a:lnTo>
                  <a:lnTo>
                    <a:pt x="6908" y="2608"/>
                  </a:lnTo>
                  <a:lnTo>
                    <a:pt x="7542" y="2186"/>
                  </a:lnTo>
                  <a:lnTo>
                    <a:pt x="7895" y="1692"/>
                  </a:lnTo>
                  <a:lnTo>
                    <a:pt x="8459" y="776"/>
                  </a:lnTo>
                  <a:lnTo>
                    <a:pt x="8600" y="423"/>
                  </a:lnTo>
                  <a:lnTo>
                    <a:pt x="8670" y="141"/>
                  </a:lnTo>
                  <a:lnTo>
                    <a:pt x="8600" y="0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7"/>
            <p:cNvSpPr/>
            <p:nvPr/>
          </p:nvSpPr>
          <p:spPr>
            <a:xfrm>
              <a:off x="4217025" y="1004625"/>
              <a:ext cx="68750" cy="130425"/>
            </a:xfrm>
            <a:custGeom>
              <a:rect b="b" l="l" r="r" t="t"/>
              <a:pathLst>
                <a:path extrusionOk="0" h="5217" w="2750">
                  <a:moveTo>
                    <a:pt x="1974" y="1"/>
                  </a:moveTo>
                  <a:lnTo>
                    <a:pt x="2115" y="142"/>
                  </a:lnTo>
                  <a:lnTo>
                    <a:pt x="2044" y="565"/>
                  </a:lnTo>
                  <a:lnTo>
                    <a:pt x="1833" y="1551"/>
                  </a:lnTo>
                  <a:lnTo>
                    <a:pt x="1480" y="2679"/>
                  </a:lnTo>
                  <a:lnTo>
                    <a:pt x="1269" y="3172"/>
                  </a:lnTo>
                  <a:lnTo>
                    <a:pt x="1057" y="3525"/>
                  </a:lnTo>
                  <a:lnTo>
                    <a:pt x="987" y="2891"/>
                  </a:lnTo>
                  <a:lnTo>
                    <a:pt x="1057" y="1833"/>
                  </a:lnTo>
                  <a:lnTo>
                    <a:pt x="1128" y="1340"/>
                  </a:lnTo>
                  <a:lnTo>
                    <a:pt x="1269" y="847"/>
                  </a:lnTo>
                  <a:lnTo>
                    <a:pt x="1410" y="494"/>
                  </a:lnTo>
                  <a:lnTo>
                    <a:pt x="1551" y="424"/>
                  </a:lnTo>
                  <a:lnTo>
                    <a:pt x="1621" y="353"/>
                  </a:lnTo>
                  <a:lnTo>
                    <a:pt x="1621" y="353"/>
                  </a:lnTo>
                  <a:lnTo>
                    <a:pt x="1410" y="424"/>
                  </a:lnTo>
                  <a:lnTo>
                    <a:pt x="1198" y="565"/>
                  </a:lnTo>
                  <a:lnTo>
                    <a:pt x="987" y="847"/>
                  </a:lnTo>
                  <a:lnTo>
                    <a:pt x="776" y="1128"/>
                  </a:lnTo>
                  <a:lnTo>
                    <a:pt x="423" y="1763"/>
                  </a:lnTo>
                  <a:lnTo>
                    <a:pt x="141" y="2538"/>
                  </a:lnTo>
                  <a:lnTo>
                    <a:pt x="0" y="3313"/>
                  </a:lnTo>
                  <a:lnTo>
                    <a:pt x="0" y="4018"/>
                  </a:lnTo>
                  <a:lnTo>
                    <a:pt x="0" y="4371"/>
                  </a:lnTo>
                  <a:lnTo>
                    <a:pt x="71" y="4653"/>
                  </a:lnTo>
                  <a:lnTo>
                    <a:pt x="212" y="4864"/>
                  </a:lnTo>
                  <a:lnTo>
                    <a:pt x="353" y="5005"/>
                  </a:lnTo>
                  <a:lnTo>
                    <a:pt x="705" y="5146"/>
                  </a:lnTo>
                  <a:lnTo>
                    <a:pt x="987" y="5217"/>
                  </a:lnTo>
                  <a:lnTo>
                    <a:pt x="1269" y="5076"/>
                  </a:lnTo>
                  <a:lnTo>
                    <a:pt x="1551" y="4935"/>
                  </a:lnTo>
                  <a:lnTo>
                    <a:pt x="1833" y="4653"/>
                  </a:lnTo>
                  <a:lnTo>
                    <a:pt x="2044" y="4300"/>
                  </a:lnTo>
                  <a:lnTo>
                    <a:pt x="2326" y="3877"/>
                  </a:lnTo>
                  <a:lnTo>
                    <a:pt x="2467" y="3454"/>
                  </a:lnTo>
                  <a:lnTo>
                    <a:pt x="2608" y="2961"/>
                  </a:lnTo>
                  <a:lnTo>
                    <a:pt x="2749" y="2468"/>
                  </a:lnTo>
                  <a:lnTo>
                    <a:pt x="2749" y="1974"/>
                  </a:lnTo>
                  <a:lnTo>
                    <a:pt x="2749" y="1481"/>
                  </a:lnTo>
                  <a:lnTo>
                    <a:pt x="2679" y="1058"/>
                  </a:lnTo>
                  <a:lnTo>
                    <a:pt x="2538" y="635"/>
                  </a:lnTo>
                  <a:lnTo>
                    <a:pt x="2326" y="283"/>
                  </a:lnTo>
                  <a:lnTo>
                    <a:pt x="1974" y="1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05" name="Google Shape;405;p7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406" name="Shape 4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7" name="Google Shape;407;p8"/>
          <p:cNvSpPr txBox="1"/>
          <p:nvPr>
            <p:ph type="title"/>
          </p:nvPr>
        </p:nvSpPr>
        <p:spPr>
          <a:xfrm>
            <a:off x="628975" y="586975"/>
            <a:ext cx="6009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/>
            </a:lvl9pPr>
          </a:lstStyle>
          <a:p/>
        </p:txBody>
      </p:sp>
      <p:grpSp>
        <p:nvGrpSpPr>
          <p:cNvPr id="408" name="Google Shape;408;p8"/>
          <p:cNvGrpSpPr/>
          <p:nvPr/>
        </p:nvGrpSpPr>
        <p:grpSpPr>
          <a:xfrm>
            <a:off x="7108241" y="-58105"/>
            <a:ext cx="1401157" cy="5259705"/>
            <a:chOff x="818425" y="238125"/>
            <a:chExt cx="1395575" cy="5238750"/>
          </a:xfrm>
        </p:grpSpPr>
        <p:sp>
          <p:nvSpPr>
            <p:cNvPr id="409" name="Google Shape;409;p8"/>
            <p:cNvSpPr/>
            <p:nvPr/>
          </p:nvSpPr>
          <p:spPr>
            <a:xfrm>
              <a:off x="1253650" y="245150"/>
              <a:ext cx="731300" cy="1178875"/>
            </a:xfrm>
            <a:custGeom>
              <a:rect b="b" l="l" r="r" t="t"/>
              <a:pathLst>
                <a:path extrusionOk="0" h="47155" w="29252">
                  <a:moveTo>
                    <a:pt x="17692" y="8600"/>
                  </a:moveTo>
                  <a:lnTo>
                    <a:pt x="14872" y="9305"/>
                  </a:lnTo>
                  <a:lnTo>
                    <a:pt x="11771" y="10080"/>
                  </a:lnTo>
                  <a:lnTo>
                    <a:pt x="8811" y="10856"/>
                  </a:lnTo>
                  <a:lnTo>
                    <a:pt x="7542" y="11278"/>
                  </a:lnTo>
                  <a:lnTo>
                    <a:pt x="6485" y="11631"/>
                  </a:lnTo>
                  <a:lnTo>
                    <a:pt x="9234" y="10503"/>
                  </a:lnTo>
                  <a:lnTo>
                    <a:pt x="10573" y="10010"/>
                  </a:lnTo>
                  <a:lnTo>
                    <a:pt x="11983" y="9587"/>
                  </a:lnTo>
                  <a:lnTo>
                    <a:pt x="13392" y="9164"/>
                  </a:lnTo>
                  <a:lnTo>
                    <a:pt x="14802" y="8882"/>
                  </a:lnTo>
                  <a:lnTo>
                    <a:pt x="16282" y="8671"/>
                  </a:lnTo>
                  <a:lnTo>
                    <a:pt x="17692" y="8600"/>
                  </a:lnTo>
                  <a:close/>
                  <a:moveTo>
                    <a:pt x="20652" y="3102"/>
                  </a:moveTo>
                  <a:lnTo>
                    <a:pt x="20934" y="3173"/>
                  </a:lnTo>
                  <a:lnTo>
                    <a:pt x="21709" y="3455"/>
                  </a:lnTo>
                  <a:lnTo>
                    <a:pt x="22414" y="3807"/>
                  </a:lnTo>
                  <a:lnTo>
                    <a:pt x="23049" y="4160"/>
                  </a:lnTo>
                  <a:lnTo>
                    <a:pt x="23683" y="4582"/>
                  </a:lnTo>
                  <a:lnTo>
                    <a:pt x="24247" y="5076"/>
                  </a:lnTo>
                  <a:lnTo>
                    <a:pt x="24740" y="5569"/>
                  </a:lnTo>
                  <a:lnTo>
                    <a:pt x="25234" y="6133"/>
                  </a:lnTo>
                  <a:lnTo>
                    <a:pt x="25656" y="6697"/>
                  </a:lnTo>
                  <a:lnTo>
                    <a:pt x="26079" y="7331"/>
                  </a:lnTo>
                  <a:lnTo>
                    <a:pt x="26432" y="7966"/>
                  </a:lnTo>
                  <a:lnTo>
                    <a:pt x="26714" y="8671"/>
                  </a:lnTo>
                  <a:lnTo>
                    <a:pt x="26996" y="9305"/>
                  </a:lnTo>
                  <a:lnTo>
                    <a:pt x="27278" y="10080"/>
                  </a:lnTo>
                  <a:lnTo>
                    <a:pt x="27489" y="10856"/>
                  </a:lnTo>
                  <a:lnTo>
                    <a:pt x="27771" y="12406"/>
                  </a:lnTo>
                  <a:lnTo>
                    <a:pt x="27348" y="11631"/>
                  </a:lnTo>
                  <a:lnTo>
                    <a:pt x="26996" y="10856"/>
                  </a:lnTo>
                  <a:lnTo>
                    <a:pt x="26502" y="10151"/>
                  </a:lnTo>
                  <a:lnTo>
                    <a:pt x="26009" y="9516"/>
                  </a:lnTo>
                  <a:lnTo>
                    <a:pt x="25022" y="8177"/>
                  </a:lnTo>
                  <a:lnTo>
                    <a:pt x="23894" y="6908"/>
                  </a:lnTo>
                  <a:lnTo>
                    <a:pt x="22837" y="5851"/>
                  </a:lnTo>
                  <a:lnTo>
                    <a:pt x="21850" y="4723"/>
                  </a:lnTo>
                  <a:lnTo>
                    <a:pt x="21427" y="4300"/>
                  </a:lnTo>
                  <a:lnTo>
                    <a:pt x="20864" y="3666"/>
                  </a:lnTo>
                  <a:lnTo>
                    <a:pt x="20652" y="3384"/>
                  </a:lnTo>
                  <a:lnTo>
                    <a:pt x="20511" y="3173"/>
                  </a:lnTo>
                  <a:lnTo>
                    <a:pt x="20582" y="3102"/>
                  </a:lnTo>
                  <a:close/>
                  <a:moveTo>
                    <a:pt x="18185" y="9516"/>
                  </a:moveTo>
                  <a:lnTo>
                    <a:pt x="17480" y="10151"/>
                  </a:lnTo>
                  <a:lnTo>
                    <a:pt x="16776" y="10715"/>
                  </a:lnTo>
                  <a:lnTo>
                    <a:pt x="15930" y="11208"/>
                  </a:lnTo>
                  <a:lnTo>
                    <a:pt x="15084" y="11560"/>
                  </a:lnTo>
                  <a:lnTo>
                    <a:pt x="14238" y="11913"/>
                  </a:lnTo>
                  <a:lnTo>
                    <a:pt x="13322" y="12124"/>
                  </a:lnTo>
                  <a:lnTo>
                    <a:pt x="12406" y="12336"/>
                  </a:lnTo>
                  <a:lnTo>
                    <a:pt x="11489" y="12477"/>
                  </a:lnTo>
                  <a:lnTo>
                    <a:pt x="9586" y="12688"/>
                  </a:lnTo>
                  <a:lnTo>
                    <a:pt x="7754" y="12759"/>
                  </a:lnTo>
                  <a:lnTo>
                    <a:pt x="5851" y="12759"/>
                  </a:lnTo>
                  <a:lnTo>
                    <a:pt x="4018" y="12829"/>
                  </a:lnTo>
                  <a:lnTo>
                    <a:pt x="4582" y="12547"/>
                  </a:lnTo>
                  <a:lnTo>
                    <a:pt x="5287" y="12336"/>
                  </a:lnTo>
                  <a:lnTo>
                    <a:pt x="6062" y="12195"/>
                  </a:lnTo>
                  <a:lnTo>
                    <a:pt x="6978" y="12054"/>
                  </a:lnTo>
                  <a:lnTo>
                    <a:pt x="8670" y="11913"/>
                  </a:lnTo>
                  <a:lnTo>
                    <a:pt x="9445" y="11842"/>
                  </a:lnTo>
                  <a:lnTo>
                    <a:pt x="10150" y="11701"/>
                  </a:lnTo>
                  <a:lnTo>
                    <a:pt x="12124" y="11278"/>
                  </a:lnTo>
                  <a:lnTo>
                    <a:pt x="14168" y="10715"/>
                  </a:lnTo>
                  <a:lnTo>
                    <a:pt x="16212" y="10151"/>
                  </a:lnTo>
                  <a:lnTo>
                    <a:pt x="18185" y="9516"/>
                  </a:lnTo>
                  <a:close/>
                  <a:moveTo>
                    <a:pt x="20511" y="3948"/>
                  </a:moveTo>
                  <a:lnTo>
                    <a:pt x="20864" y="4512"/>
                  </a:lnTo>
                  <a:lnTo>
                    <a:pt x="21216" y="5146"/>
                  </a:lnTo>
                  <a:lnTo>
                    <a:pt x="22062" y="6204"/>
                  </a:lnTo>
                  <a:lnTo>
                    <a:pt x="23824" y="8248"/>
                  </a:lnTo>
                  <a:lnTo>
                    <a:pt x="24881" y="9587"/>
                  </a:lnTo>
                  <a:lnTo>
                    <a:pt x="25797" y="10996"/>
                  </a:lnTo>
                  <a:lnTo>
                    <a:pt x="26220" y="11701"/>
                  </a:lnTo>
                  <a:lnTo>
                    <a:pt x="26573" y="12477"/>
                  </a:lnTo>
                  <a:lnTo>
                    <a:pt x="26925" y="13252"/>
                  </a:lnTo>
                  <a:lnTo>
                    <a:pt x="27207" y="14027"/>
                  </a:lnTo>
                  <a:lnTo>
                    <a:pt x="25022" y="11701"/>
                  </a:lnTo>
                  <a:lnTo>
                    <a:pt x="24035" y="10574"/>
                  </a:lnTo>
                  <a:lnTo>
                    <a:pt x="23119" y="9375"/>
                  </a:lnTo>
                  <a:lnTo>
                    <a:pt x="22344" y="8177"/>
                  </a:lnTo>
                  <a:lnTo>
                    <a:pt x="21568" y="6908"/>
                  </a:lnTo>
                  <a:lnTo>
                    <a:pt x="21286" y="6204"/>
                  </a:lnTo>
                  <a:lnTo>
                    <a:pt x="21005" y="5499"/>
                  </a:lnTo>
                  <a:lnTo>
                    <a:pt x="20723" y="4723"/>
                  </a:lnTo>
                  <a:lnTo>
                    <a:pt x="20511" y="3948"/>
                  </a:lnTo>
                  <a:close/>
                  <a:moveTo>
                    <a:pt x="12194" y="25657"/>
                  </a:moveTo>
                  <a:lnTo>
                    <a:pt x="9375" y="26855"/>
                  </a:lnTo>
                  <a:lnTo>
                    <a:pt x="6485" y="28195"/>
                  </a:lnTo>
                  <a:lnTo>
                    <a:pt x="4441" y="29181"/>
                  </a:lnTo>
                  <a:lnTo>
                    <a:pt x="2467" y="30098"/>
                  </a:lnTo>
                  <a:lnTo>
                    <a:pt x="3525" y="29252"/>
                  </a:lnTo>
                  <a:lnTo>
                    <a:pt x="4582" y="28406"/>
                  </a:lnTo>
                  <a:lnTo>
                    <a:pt x="5780" y="27701"/>
                  </a:lnTo>
                  <a:lnTo>
                    <a:pt x="6978" y="26996"/>
                  </a:lnTo>
                  <a:lnTo>
                    <a:pt x="8177" y="26503"/>
                  </a:lnTo>
                  <a:lnTo>
                    <a:pt x="9516" y="26080"/>
                  </a:lnTo>
                  <a:lnTo>
                    <a:pt x="10855" y="25798"/>
                  </a:lnTo>
                  <a:lnTo>
                    <a:pt x="12194" y="25657"/>
                  </a:lnTo>
                  <a:close/>
                  <a:moveTo>
                    <a:pt x="12194" y="26855"/>
                  </a:moveTo>
                  <a:lnTo>
                    <a:pt x="11207" y="27701"/>
                  </a:lnTo>
                  <a:lnTo>
                    <a:pt x="10221" y="28477"/>
                  </a:lnTo>
                  <a:lnTo>
                    <a:pt x="9234" y="29181"/>
                  </a:lnTo>
                  <a:lnTo>
                    <a:pt x="8106" y="29816"/>
                  </a:lnTo>
                  <a:lnTo>
                    <a:pt x="7260" y="30239"/>
                  </a:lnTo>
                  <a:lnTo>
                    <a:pt x="6414" y="30591"/>
                  </a:lnTo>
                  <a:lnTo>
                    <a:pt x="5498" y="30873"/>
                  </a:lnTo>
                  <a:lnTo>
                    <a:pt x="4582" y="31155"/>
                  </a:lnTo>
                  <a:lnTo>
                    <a:pt x="3666" y="31296"/>
                  </a:lnTo>
                  <a:lnTo>
                    <a:pt x="2679" y="31437"/>
                  </a:lnTo>
                  <a:lnTo>
                    <a:pt x="1763" y="31578"/>
                  </a:lnTo>
                  <a:lnTo>
                    <a:pt x="846" y="31578"/>
                  </a:lnTo>
                  <a:lnTo>
                    <a:pt x="1269" y="31296"/>
                  </a:lnTo>
                  <a:lnTo>
                    <a:pt x="1833" y="31014"/>
                  </a:lnTo>
                  <a:lnTo>
                    <a:pt x="3172" y="30521"/>
                  </a:lnTo>
                  <a:lnTo>
                    <a:pt x="4652" y="30027"/>
                  </a:lnTo>
                  <a:lnTo>
                    <a:pt x="5780" y="29675"/>
                  </a:lnTo>
                  <a:lnTo>
                    <a:pt x="9022" y="28265"/>
                  </a:lnTo>
                  <a:lnTo>
                    <a:pt x="12194" y="26855"/>
                  </a:lnTo>
                  <a:close/>
                  <a:moveTo>
                    <a:pt x="17762" y="20300"/>
                  </a:moveTo>
                  <a:lnTo>
                    <a:pt x="18608" y="21851"/>
                  </a:lnTo>
                  <a:lnTo>
                    <a:pt x="19383" y="23402"/>
                  </a:lnTo>
                  <a:lnTo>
                    <a:pt x="20018" y="25023"/>
                  </a:lnTo>
                  <a:lnTo>
                    <a:pt x="20652" y="26644"/>
                  </a:lnTo>
                  <a:lnTo>
                    <a:pt x="21780" y="29886"/>
                  </a:lnTo>
                  <a:lnTo>
                    <a:pt x="22485" y="31507"/>
                  </a:lnTo>
                  <a:lnTo>
                    <a:pt x="23190" y="33129"/>
                  </a:lnTo>
                  <a:lnTo>
                    <a:pt x="22414" y="32565"/>
                  </a:lnTo>
                  <a:lnTo>
                    <a:pt x="21639" y="31930"/>
                  </a:lnTo>
                  <a:lnTo>
                    <a:pt x="21005" y="31296"/>
                  </a:lnTo>
                  <a:lnTo>
                    <a:pt x="20370" y="30662"/>
                  </a:lnTo>
                  <a:lnTo>
                    <a:pt x="19806" y="29957"/>
                  </a:lnTo>
                  <a:lnTo>
                    <a:pt x="19313" y="29322"/>
                  </a:lnTo>
                  <a:lnTo>
                    <a:pt x="18890" y="28547"/>
                  </a:lnTo>
                  <a:lnTo>
                    <a:pt x="18467" y="27842"/>
                  </a:lnTo>
                  <a:lnTo>
                    <a:pt x="18115" y="26996"/>
                  </a:lnTo>
                  <a:lnTo>
                    <a:pt x="17833" y="26221"/>
                  </a:lnTo>
                  <a:lnTo>
                    <a:pt x="17621" y="25375"/>
                  </a:lnTo>
                  <a:lnTo>
                    <a:pt x="17480" y="24529"/>
                  </a:lnTo>
                  <a:lnTo>
                    <a:pt x="17410" y="23613"/>
                  </a:lnTo>
                  <a:lnTo>
                    <a:pt x="17339" y="22697"/>
                  </a:lnTo>
                  <a:lnTo>
                    <a:pt x="17339" y="21710"/>
                  </a:lnTo>
                  <a:lnTo>
                    <a:pt x="17480" y="20723"/>
                  </a:lnTo>
                  <a:lnTo>
                    <a:pt x="17480" y="21569"/>
                  </a:lnTo>
                  <a:lnTo>
                    <a:pt x="17480" y="22415"/>
                  </a:lnTo>
                  <a:lnTo>
                    <a:pt x="17551" y="23190"/>
                  </a:lnTo>
                  <a:lnTo>
                    <a:pt x="17692" y="24036"/>
                  </a:lnTo>
                  <a:lnTo>
                    <a:pt x="18115" y="25587"/>
                  </a:lnTo>
                  <a:lnTo>
                    <a:pt x="18608" y="27137"/>
                  </a:lnTo>
                  <a:lnTo>
                    <a:pt x="19172" y="28618"/>
                  </a:lnTo>
                  <a:lnTo>
                    <a:pt x="19524" y="29393"/>
                  </a:lnTo>
                  <a:lnTo>
                    <a:pt x="19736" y="29675"/>
                  </a:lnTo>
                  <a:lnTo>
                    <a:pt x="19877" y="29745"/>
                  </a:lnTo>
                  <a:lnTo>
                    <a:pt x="20159" y="29816"/>
                  </a:lnTo>
                  <a:lnTo>
                    <a:pt x="20511" y="29886"/>
                  </a:lnTo>
                  <a:lnTo>
                    <a:pt x="20652" y="29886"/>
                  </a:lnTo>
                  <a:lnTo>
                    <a:pt x="20723" y="29745"/>
                  </a:lnTo>
                  <a:lnTo>
                    <a:pt x="20793" y="29604"/>
                  </a:lnTo>
                  <a:lnTo>
                    <a:pt x="20723" y="29393"/>
                  </a:lnTo>
                  <a:lnTo>
                    <a:pt x="19806" y="27137"/>
                  </a:lnTo>
                  <a:lnTo>
                    <a:pt x="19031" y="24882"/>
                  </a:lnTo>
                  <a:lnTo>
                    <a:pt x="18397" y="22626"/>
                  </a:lnTo>
                  <a:lnTo>
                    <a:pt x="17762" y="20300"/>
                  </a:lnTo>
                  <a:close/>
                  <a:moveTo>
                    <a:pt x="10503" y="36723"/>
                  </a:moveTo>
                  <a:lnTo>
                    <a:pt x="10080" y="37569"/>
                  </a:lnTo>
                  <a:lnTo>
                    <a:pt x="9516" y="38697"/>
                  </a:lnTo>
                  <a:lnTo>
                    <a:pt x="9304" y="39261"/>
                  </a:lnTo>
                  <a:lnTo>
                    <a:pt x="9163" y="39825"/>
                  </a:lnTo>
                  <a:lnTo>
                    <a:pt x="9093" y="40036"/>
                  </a:lnTo>
                  <a:lnTo>
                    <a:pt x="9163" y="40248"/>
                  </a:lnTo>
                  <a:lnTo>
                    <a:pt x="9234" y="40388"/>
                  </a:lnTo>
                  <a:lnTo>
                    <a:pt x="9304" y="40529"/>
                  </a:lnTo>
                  <a:lnTo>
                    <a:pt x="9516" y="40600"/>
                  </a:lnTo>
                  <a:lnTo>
                    <a:pt x="9657" y="40529"/>
                  </a:lnTo>
                  <a:lnTo>
                    <a:pt x="9868" y="40459"/>
                  </a:lnTo>
                  <a:lnTo>
                    <a:pt x="10009" y="40248"/>
                  </a:lnTo>
                  <a:lnTo>
                    <a:pt x="10362" y="39754"/>
                  </a:lnTo>
                  <a:lnTo>
                    <a:pt x="10714" y="39120"/>
                  </a:lnTo>
                  <a:lnTo>
                    <a:pt x="11278" y="37851"/>
                  </a:lnTo>
                  <a:lnTo>
                    <a:pt x="11630" y="37005"/>
                  </a:lnTo>
                  <a:lnTo>
                    <a:pt x="12053" y="37569"/>
                  </a:lnTo>
                  <a:lnTo>
                    <a:pt x="12406" y="38274"/>
                  </a:lnTo>
                  <a:lnTo>
                    <a:pt x="12547" y="38626"/>
                  </a:lnTo>
                  <a:lnTo>
                    <a:pt x="12617" y="38979"/>
                  </a:lnTo>
                  <a:lnTo>
                    <a:pt x="12617" y="39331"/>
                  </a:lnTo>
                  <a:lnTo>
                    <a:pt x="12617" y="39684"/>
                  </a:lnTo>
                  <a:lnTo>
                    <a:pt x="12476" y="40248"/>
                  </a:lnTo>
                  <a:lnTo>
                    <a:pt x="12265" y="40741"/>
                  </a:lnTo>
                  <a:lnTo>
                    <a:pt x="11983" y="41305"/>
                  </a:lnTo>
                  <a:lnTo>
                    <a:pt x="11630" y="41869"/>
                  </a:lnTo>
                  <a:lnTo>
                    <a:pt x="11207" y="42433"/>
                  </a:lnTo>
                  <a:lnTo>
                    <a:pt x="10714" y="42996"/>
                  </a:lnTo>
                  <a:lnTo>
                    <a:pt x="9657" y="44054"/>
                  </a:lnTo>
                  <a:lnTo>
                    <a:pt x="8458" y="45040"/>
                  </a:lnTo>
                  <a:lnTo>
                    <a:pt x="7824" y="45463"/>
                  </a:lnTo>
                  <a:lnTo>
                    <a:pt x="7260" y="45816"/>
                  </a:lnTo>
                  <a:lnTo>
                    <a:pt x="6626" y="46098"/>
                  </a:lnTo>
                  <a:lnTo>
                    <a:pt x="6062" y="46380"/>
                  </a:lnTo>
                  <a:lnTo>
                    <a:pt x="5498" y="46521"/>
                  </a:lnTo>
                  <a:lnTo>
                    <a:pt x="5005" y="46591"/>
                  </a:lnTo>
                  <a:lnTo>
                    <a:pt x="5287" y="45181"/>
                  </a:lnTo>
                  <a:lnTo>
                    <a:pt x="5639" y="43772"/>
                  </a:lnTo>
                  <a:lnTo>
                    <a:pt x="6062" y="42292"/>
                  </a:lnTo>
                  <a:lnTo>
                    <a:pt x="6626" y="40952"/>
                  </a:lnTo>
                  <a:lnTo>
                    <a:pt x="6978" y="40248"/>
                  </a:lnTo>
                  <a:lnTo>
                    <a:pt x="7331" y="39613"/>
                  </a:lnTo>
                  <a:lnTo>
                    <a:pt x="7754" y="39049"/>
                  </a:lnTo>
                  <a:lnTo>
                    <a:pt x="8177" y="38485"/>
                  </a:lnTo>
                  <a:lnTo>
                    <a:pt x="8670" y="37992"/>
                  </a:lnTo>
                  <a:lnTo>
                    <a:pt x="9234" y="37499"/>
                  </a:lnTo>
                  <a:lnTo>
                    <a:pt x="9868" y="37076"/>
                  </a:lnTo>
                  <a:lnTo>
                    <a:pt x="10503" y="36723"/>
                  </a:lnTo>
                  <a:close/>
                  <a:moveTo>
                    <a:pt x="19947" y="1"/>
                  </a:moveTo>
                  <a:lnTo>
                    <a:pt x="19877" y="706"/>
                  </a:lnTo>
                  <a:lnTo>
                    <a:pt x="19806" y="1552"/>
                  </a:lnTo>
                  <a:lnTo>
                    <a:pt x="19665" y="3455"/>
                  </a:lnTo>
                  <a:lnTo>
                    <a:pt x="19595" y="4441"/>
                  </a:lnTo>
                  <a:lnTo>
                    <a:pt x="19454" y="5358"/>
                  </a:lnTo>
                  <a:lnTo>
                    <a:pt x="19242" y="6133"/>
                  </a:lnTo>
                  <a:lnTo>
                    <a:pt x="19102" y="6485"/>
                  </a:lnTo>
                  <a:lnTo>
                    <a:pt x="18961" y="6767"/>
                  </a:lnTo>
                  <a:lnTo>
                    <a:pt x="18679" y="7120"/>
                  </a:lnTo>
                  <a:lnTo>
                    <a:pt x="18397" y="7331"/>
                  </a:lnTo>
                  <a:lnTo>
                    <a:pt x="18115" y="7472"/>
                  </a:lnTo>
                  <a:lnTo>
                    <a:pt x="17833" y="7543"/>
                  </a:lnTo>
                  <a:lnTo>
                    <a:pt x="16071" y="7543"/>
                  </a:lnTo>
                  <a:lnTo>
                    <a:pt x="15225" y="7613"/>
                  </a:lnTo>
                  <a:lnTo>
                    <a:pt x="14379" y="7754"/>
                  </a:lnTo>
                  <a:lnTo>
                    <a:pt x="12687" y="8177"/>
                  </a:lnTo>
                  <a:lnTo>
                    <a:pt x="10362" y="8882"/>
                  </a:lnTo>
                  <a:lnTo>
                    <a:pt x="8881" y="9305"/>
                  </a:lnTo>
                  <a:lnTo>
                    <a:pt x="7472" y="9869"/>
                  </a:lnTo>
                  <a:lnTo>
                    <a:pt x="6062" y="10503"/>
                  </a:lnTo>
                  <a:lnTo>
                    <a:pt x="5357" y="10856"/>
                  </a:lnTo>
                  <a:lnTo>
                    <a:pt x="4793" y="11208"/>
                  </a:lnTo>
                  <a:lnTo>
                    <a:pt x="4229" y="11631"/>
                  </a:lnTo>
                  <a:lnTo>
                    <a:pt x="3736" y="12054"/>
                  </a:lnTo>
                  <a:lnTo>
                    <a:pt x="3313" y="12477"/>
                  </a:lnTo>
                  <a:lnTo>
                    <a:pt x="3031" y="12900"/>
                  </a:lnTo>
                  <a:lnTo>
                    <a:pt x="2820" y="12970"/>
                  </a:lnTo>
                  <a:lnTo>
                    <a:pt x="2749" y="13182"/>
                  </a:lnTo>
                  <a:lnTo>
                    <a:pt x="2820" y="13675"/>
                  </a:lnTo>
                  <a:lnTo>
                    <a:pt x="3031" y="13604"/>
                  </a:lnTo>
                  <a:lnTo>
                    <a:pt x="5921" y="13604"/>
                  </a:lnTo>
                  <a:lnTo>
                    <a:pt x="9586" y="13675"/>
                  </a:lnTo>
                  <a:lnTo>
                    <a:pt x="10714" y="13604"/>
                  </a:lnTo>
                  <a:lnTo>
                    <a:pt x="11912" y="13463"/>
                  </a:lnTo>
                  <a:lnTo>
                    <a:pt x="13110" y="13252"/>
                  </a:lnTo>
                  <a:lnTo>
                    <a:pt x="14238" y="12970"/>
                  </a:lnTo>
                  <a:lnTo>
                    <a:pt x="15366" y="12618"/>
                  </a:lnTo>
                  <a:lnTo>
                    <a:pt x="16494" y="12124"/>
                  </a:lnTo>
                  <a:lnTo>
                    <a:pt x="17480" y="11490"/>
                  </a:lnTo>
                  <a:lnTo>
                    <a:pt x="17974" y="11137"/>
                  </a:lnTo>
                  <a:lnTo>
                    <a:pt x="18397" y="10785"/>
                  </a:lnTo>
                  <a:lnTo>
                    <a:pt x="17974" y="14098"/>
                  </a:lnTo>
                  <a:lnTo>
                    <a:pt x="17621" y="16212"/>
                  </a:lnTo>
                  <a:lnTo>
                    <a:pt x="17269" y="18327"/>
                  </a:lnTo>
                  <a:lnTo>
                    <a:pt x="16776" y="20441"/>
                  </a:lnTo>
                  <a:lnTo>
                    <a:pt x="16494" y="21428"/>
                  </a:lnTo>
                  <a:lnTo>
                    <a:pt x="16212" y="22274"/>
                  </a:lnTo>
                  <a:lnTo>
                    <a:pt x="15859" y="23120"/>
                  </a:lnTo>
                  <a:lnTo>
                    <a:pt x="15436" y="23825"/>
                  </a:lnTo>
                  <a:lnTo>
                    <a:pt x="15013" y="24389"/>
                  </a:lnTo>
                  <a:lnTo>
                    <a:pt x="14591" y="24811"/>
                  </a:lnTo>
                  <a:lnTo>
                    <a:pt x="14309" y="24952"/>
                  </a:lnTo>
                  <a:lnTo>
                    <a:pt x="14027" y="25093"/>
                  </a:lnTo>
                  <a:lnTo>
                    <a:pt x="13322" y="25234"/>
                  </a:lnTo>
                  <a:lnTo>
                    <a:pt x="12617" y="25305"/>
                  </a:lnTo>
                  <a:lnTo>
                    <a:pt x="10150" y="25305"/>
                  </a:lnTo>
                  <a:lnTo>
                    <a:pt x="9375" y="25375"/>
                  </a:lnTo>
                  <a:lnTo>
                    <a:pt x="8670" y="25516"/>
                  </a:lnTo>
                  <a:lnTo>
                    <a:pt x="7824" y="25798"/>
                  </a:lnTo>
                  <a:lnTo>
                    <a:pt x="6978" y="26151"/>
                  </a:lnTo>
                  <a:lnTo>
                    <a:pt x="6203" y="26503"/>
                  </a:lnTo>
                  <a:lnTo>
                    <a:pt x="5428" y="26926"/>
                  </a:lnTo>
                  <a:lnTo>
                    <a:pt x="4652" y="27349"/>
                  </a:lnTo>
                  <a:lnTo>
                    <a:pt x="3948" y="27842"/>
                  </a:lnTo>
                  <a:lnTo>
                    <a:pt x="2538" y="28970"/>
                  </a:lnTo>
                  <a:lnTo>
                    <a:pt x="1481" y="29816"/>
                  </a:lnTo>
                  <a:lnTo>
                    <a:pt x="705" y="30521"/>
                  </a:lnTo>
                  <a:lnTo>
                    <a:pt x="212" y="31085"/>
                  </a:lnTo>
                  <a:lnTo>
                    <a:pt x="71" y="31366"/>
                  </a:lnTo>
                  <a:lnTo>
                    <a:pt x="0" y="31507"/>
                  </a:lnTo>
                  <a:lnTo>
                    <a:pt x="0" y="31648"/>
                  </a:lnTo>
                  <a:lnTo>
                    <a:pt x="141" y="31789"/>
                  </a:lnTo>
                  <a:lnTo>
                    <a:pt x="353" y="31930"/>
                  </a:lnTo>
                  <a:lnTo>
                    <a:pt x="635" y="32001"/>
                  </a:lnTo>
                  <a:lnTo>
                    <a:pt x="1622" y="32071"/>
                  </a:lnTo>
                  <a:lnTo>
                    <a:pt x="2961" y="32001"/>
                  </a:lnTo>
                  <a:lnTo>
                    <a:pt x="3807" y="31930"/>
                  </a:lnTo>
                  <a:lnTo>
                    <a:pt x="4652" y="31860"/>
                  </a:lnTo>
                  <a:lnTo>
                    <a:pt x="5498" y="31648"/>
                  </a:lnTo>
                  <a:lnTo>
                    <a:pt x="6273" y="31437"/>
                  </a:lnTo>
                  <a:lnTo>
                    <a:pt x="7049" y="31226"/>
                  </a:lnTo>
                  <a:lnTo>
                    <a:pt x="7824" y="30873"/>
                  </a:lnTo>
                  <a:lnTo>
                    <a:pt x="9304" y="30168"/>
                  </a:lnTo>
                  <a:lnTo>
                    <a:pt x="10784" y="29322"/>
                  </a:lnTo>
                  <a:lnTo>
                    <a:pt x="12124" y="28336"/>
                  </a:lnTo>
                  <a:lnTo>
                    <a:pt x="13392" y="27278"/>
                  </a:lnTo>
                  <a:lnTo>
                    <a:pt x="14661" y="26151"/>
                  </a:lnTo>
                  <a:lnTo>
                    <a:pt x="13956" y="28265"/>
                  </a:lnTo>
                  <a:lnTo>
                    <a:pt x="13322" y="30450"/>
                  </a:lnTo>
                  <a:lnTo>
                    <a:pt x="12899" y="31507"/>
                  </a:lnTo>
                  <a:lnTo>
                    <a:pt x="12476" y="32565"/>
                  </a:lnTo>
                  <a:lnTo>
                    <a:pt x="12053" y="33551"/>
                  </a:lnTo>
                  <a:lnTo>
                    <a:pt x="11489" y="34468"/>
                  </a:lnTo>
                  <a:lnTo>
                    <a:pt x="11137" y="35032"/>
                  </a:lnTo>
                  <a:lnTo>
                    <a:pt x="10714" y="35455"/>
                  </a:lnTo>
                  <a:lnTo>
                    <a:pt x="10221" y="35877"/>
                  </a:lnTo>
                  <a:lnTo>
                    <a:pt x="9727" y="36159"/>
                  </a:lnTo>
                  <a:lnTo>
                    <a:pt x="8740" y="36864"/>
                  </a:lnTo>
                  <a:lnTo>
                    <a:pt x="8247" y="37287"/>
                  </a:lnTo>
                  <a:lnTo>
                    <a:pt x="7683" y="37781"/>
                  </a:lnTo>
                  <a:lnTo>
                    <a:pt x="7331" y="38133"/>
                  </a:lnTo>
                  <a:lnTo>
                    <a:pt x="6978" y="38697"/>
                  </a:lnTo>
                  <a:lnTo>
                    <a:pt x="6133" y="40107"/>
                  </a:lnTo>
                  <a:lnTo>
                    <a:pt x="5216" y="41798"/>
                  </a:lnTo>
                  <a:lnTo>
                    <a:pt x="4864" y="42644"/>
                  </a:lnTo>
                  <a:lnTo>
                    <a:pt x="4511" y="43490"/>
                  </a:lnTo>
                  <a:lnTo>
                    <a:pt x="4300" y="44336"/>
                  </a:lnTo>
                  <a:lnTo>
                    <a:pt x="4159" y="45111"/>
                  </a:lnTo>
                  <a:lnTo>
                    <a:pt x="4159" y="45816"/>
                  </a:lnTo>
                  <a:lnTo>
                    <a:pt x="4159" y="46098"/>
                  </a:lnTo>
                  <a:lnTo>
                    <a:pt x="4229" y="46380"/>
                  </a:lnTo>
                  <a:lnTo>
                    <a:pt x="4370" y="46591"/>
                  </a:lnTo>
                  <a:lnTo>
                    <a:pt x="4511" y="46803"/>
                  </a:lnTo>
                  <a:lnTo>
                    <a:pt x="4723" y="46944"/>
                  </a:lnTo>
                  <a:lnTo>
                    <a:pt x="4934" y="47084"/>
                  </a:lnTo>
                  <a:lnTo>
                    <a:pt x="5216" y="47155"/>
                  </a:lnTo>
                  <a:lnTo>
                    <a:pt x="5992" y="47155"/>
                  </a:lnTo>
                  <a:lnTo>
                    <a:pt x="6414" y="47014"/>
                  </a:lnTo>
                  <a:lnTo>
                    <a:pt x="7049" y="46803"/>
                  </a:lnTo>
                  <a:lnTo>
                    <a:pt x="7683" y="46521"/>
                  </a:lnTo>
                  <a:lnTo>
                    <a:pt x="8388" y="46168"/>
                  </a:lnTo>
                  <a:lnTo>
                    <a:pt x="9093" y="45745"/>
                  </a:lnTo>
                  <a:lnTo>
                    <a:pt x="9798" y="45252"/>
                  </a:lnTo>
                  <a:lnTo>
                    <a:pt x="10432" y="44688"/>
                  </a:lnTo>
                  <a:lnTo>
                    <a:pt x="11066" y="44124"/>
                  </a:lnTo>
                  <a:lnTo>
                    <a:pt x="11630" y="43490"/>
                  </a:lnTo>
                  <a:lnTo>
                    <a:pt x="12194" y="42855"/>
                  </a:lnTo>
                  <a:lnTo>
                    <a:pt x="12687" y="42151"/>
                  </a:lnTo>
                  <a:lnTo>
                    <a:pt x="13040" y="41446"/>
                  </a:lnTo>
                  <a:lnTo>
                    <a:pt x="13392" y="40741"/>
                  </a:lnTo>
                  <a:lnTo>
                    <a:pt x="13604" y="40036"/>
                  </a:lnTo>
                  <a:lnTo>
                    <a:pt x="13674" y="39261"/>
                  </a:lnTo>
                  <a:lnTo>
                    <a:pt x="13674" y="38556"/>
                  </a:lnTo>
                  <a:lnTo>
                    <a:pt x="13533" y="37851"/>
                  </a:lnTo>
                  <a:lnTo>
                    <a:pt x="13392" y="37640"/>
                  </a:lnTo>
                  <a:lnTo>
                    <a:pt x="13181" y="37358"/>
                  </a:lnTo>
                  <a:lnTo>
                    <a:pt x="12758" y="36794"/>
                  </a:lnTo>
                  <a:lnTo>
                    <a:pt x="12335" y="36300"/>
                  </a:lnTo>
                  <a:lnTo>
                    <a:pt x="12194" y="36018"/>
                  </a:lnTo>
                  <a:lnTo>
                    <a:pt x="12124" y="35807"/>
                  </a:lnTo>
                  <a:lnTo>
                    <a:pt x="12194" y="35455"/>
                  </a:lnTo>
                  <a:lnTo>
                    <a:pt x="12335" y="34961"/>
                  </a:lnTo>
                  <a:lnTo>
                    <a:pt x="12828" y="33763"/>
                  </a:lnTo>
                  <a:lnTo>
                    <a:pt x="13815" y="31719"/>
                  </a:lnTo>
                  <a:lnTo>
                    <a:pt x="14591" y="29675"/>
                  </a:lnTo>
                  <a:lnTo>
                    <a:pt x="15295" y="27560"/>
                  </a:lnTo>
                  <a:lnTo>
                    <a:pt x="16000" y="25516"/>
                  </a:lnTo>
                  <a:lnTo>
                    <a:pt x="16635" y="23402"/>
                  </a:lnTo>
                  <a:lnTo>
                    <a:pt x="16635" y="24177"/>
                  </a:lnTo>
                  <a:lnTo>
                    <a:pt x="16705" y="24952"/>
                  </a:lnTo>
                  <a:lnTo>
                    <a:pt x="16846" y="25728"/>
                  </a:lnTo>
                  <a:lnTo>
                    <a:pt x="16987" y="26503"/>
                  </a:lnTo>
                  <a:lnTo>
                    <a:pt x="17198" y="27208"/>
                  </a:lnTo>
                  <a:lnTo>
                    <a:pt x="17480" y="27983"/>
                  </a:lnTo>
                  <a:lnTo>
                    <a:pt x="17762" y="28688"/>
                  </a:lnTo>
                  <a:lnTo>
                    <a:pt x="18115" y="29393"/>
                  </a:lnTo>
                  <a:lnTo>
                    <a:pt x="18538" y="30027"/>
                  </a:lnTo>
                  <a:lnTo>
                    <a:pt x="18961" y="30662"/>
                  </a:lnTo>
                  <a:lnTo>
                    <a:pt x="19454" y="31296"/>
                  </a:lnTo>
                  <a:lnTo>
                    <a:pt x="20018" y="31860"/>
                  </a:lnTo>
                  <a:lnTo>
                    <a:pt x="20582" y="32353"/>
                  </a:lnTo>
                  <a:lnTo>
                    <a:pt x="21216" y="32847"/>
                  </a:lnTo>
                  <a:lnTo>
                    <a:pt x="21850" y="33270"/>
                  </a:lnTo>
                  <a:lnTo>
                    <a:pt x="22555" y="33622"/>
                  </a:lnTo>
                  <a:lnTo>
                    <a:pt x="23049" y="33904"/>
                  </a:lnTo>
                  <a:lnTo>
                    <a:pt x="23612" y="34045"/>
                  </a:lnTo>
                  <a:lnTo>
                    <a:pt x="23894" y="34115"/>
                  </a:lnTo>
                  <a:lnTo>
                    <a:pt x="24106" y="34115"/>
                  </a:lnTo>
                  <a:lnTo>
                    <a:pt x="24317" y="34045"/>
                  </a:lnTo>
                  <a:lnTo>
                    <a:pt x="24458" y="33833"/>
                  </a:lnTo>
                  <a:lnTo>
                    <a:pt x="24458" y="33692"/>
                  </a:lnTo>
                  <a:lnTo>
                    <a:pt x="24458" y="33411"/>
                  </a:lnTo>
                  <a:lnTo>
                    <a:pt x="24247" y="32635"/>
                  </a:lnTo>
                  <a:lnTo>
                    <a:pt x="23965" y="31719"/>
                  </a:lnTo>
                  <a:lnTo>
                    <a:pt x="23542" y="30591"/>
                  </a:lnTo>
                  <a:lnTo>
                    <a:pt x="22767" y="28547"/>
                  </a:lnTo>
                  <a:lnTo>
                    <a:pt x="22203" y="27137"/>
                  </a:lnTo>
                  <a:lnTo>
                    <a:pt x="21780" y="25798"/>
                  </a:lnTo>
                  <a:lnTo>
                    <a:pt x="21216" y="24389"/>
                  </a:lnTo>
                  <a:lnTo>
                    <a:pt x="20652" y="23120"/>
                  </a:lnTo>
                  <a:lnTo>
                    <a:pt x="19877" y="21851"/>
                  </a:lnTo>
                  <a:lnTo>
                    <a:pt x="19454" y="21146"/>
                  </a:lnTo>
                  <a:lnTo>
                    <a:pt x="19102" y="20653"/>
                  </a:lnTo>
                  <a:lnTo>
                    <a:pt x="18467" y="19878"/>
                  </a:lnTo>
                  <a:lnTo>
                    <a:pt x="18256" y="19455"/>
                  </a:lnTo>
                  <a:lnTo>
                    <a:pt x="18115" y="19032"/>
                  </a:lnTo>
                  <a:lnTo>
                    <a:pt x="18044" y="18468"/>
                  </a:lnTo>
                  <a:lnTo>
                    <a:pt x="18044" y="17763"/>
                  </a:lnTo>
                  <a:lnTo>
                    <a:pt x="18185" y="16283"/>
                  </a:lnTo>
                  <a:lnTo>
                    <a:pt x="18397" y="14732"/>
                  </a:lnTo>
                  <a:lnTo>
                    <a:pt x="19031" y="11701"/>
                  </a:lnTo>
                  <a:lnTo>
                    <a:pt x="19595" y="8671"/>
                  </a:lnTo>
                  <a:lnTo>
                    <a:pt x="19877" y="7120"/>
                  </a:lnTo>
                  <a:lnTo>
                    <a:pt x="20018" y="5640"/>
                  </a:lnTo>
                  <a:lnTo>
                    <a:pt x="20370" y="6767"/>
                  </a:lnTo>
                  <a:lnTo>
                    <a:pt x="20793" y="7825"/>
                  </a:lnTo>
                  <a:lnTo>
                    <a:pt x="21286" y="8741"/>
                  </a:lnTo>
                  <a:lnTo>
                    <a:pt x="21921" y="9587"/>
                  </a:lnTo>
                  <a:lnTo>
                    <a:pt x="22555" y="10433"/>
                  </a:lnTo>
                  <a:lnTo>
                    <a:pt x="23331" y="11278"/>
                  </a:lnTo>
                  <a:lnTo>
                    <a:pt x="24811" y="12900"/>
                  </a:lnTo>
                  <a:lnTo>
                    <a:pt x="25868" y="14239"/>
                  </a:lnTo>
                  <a:lnTo>
                    <a:pt x="26432" y="14944"/>
                  </a:lnTo>
                  <a:lnTo>
                    <a:pt x="27066" y="15507"/>
                  </a:lnTo>
                  <a:lnTo>
                    <a:pt x="27348" y="15789"/>
                  </a:lnTo>
                  <a:lnTo>
                    <a:pt x="27701" y="15930"/>
                  </a:lnTo>
                  <a:lnTo>
                    <a:pt x="27982" y="16001"/>
                  </a:lnTo>
                  <a:lnTo>
                    <a:pt x="28194" y="15930"/>
                  </a:lnTo>
                  <a:lnTo>
                    <a:pt x="28476" y="15860"/>
                  </a:lnTo>
                  <a:lnTo>
                    <a:pt x="28687" y="15578"/>
                  </a:lnTo>
                  <a:lnTo>
                    <a:pt x="28899" y="15226"/>
                  </a:lnTo>
                  <a:lnTo>
                    <a:pt x="29110" y="14662"/>
                  </a:lnTo>
                  <a:lnTo>
                    <a:pt x="29181" y="14168"/>
                  </a:lnTo>
                  <a:lnTo>
                    <a:pt x="29251" y="13675"/>
                  </a:lnTo>
                  <a:lnTo>
                    <a:pt x="29251" y="13111"/>
                  </a:lnTo>
                  <a:lnTo>
                    <a:pt x="29181" y="12477"/>
                  </a:lnTo>
                  <a:lnTo>
                    <a:pt x="28969" y="11278"/>
                  </a:lnTo>
                  <a:lnTo>
                    <a:pt x="28617" y="10080"/>
                  </a:lnTo>
                  <a:lnTo>
                    <a:pt x="28123" y="8811"/>
                  </a:lnTo>
                  <a:lnTo>
                    <a:pt x="27630" y="7684"/>
                  </a:lnTo>
                  <a:lnTo>
                    <a:pt x="27066" y="6626"/>
                  </a:lnTo>
                  <a:lnTo>
                    <a:pt x="26573" y="5781"/>
                  </a:lnTo>
                  <a:lnTo>
                    <a:pt x="26150" y="5217"/>
                  </a:lnTo>
                  <a:lnTo>
                    <a:pt x="25516" y="4512"/>
                  </a:lnTo>
                  <a:lnTo>
                    <a:pt x="24670" y="3807"/>
                  </a:lnTo>
                  <a:lnTo>
                    <a:pt x="23753" y="3102"/>
                  </a:lnTo>
                  <a:lnTo>
                    <a:pt x="22767" y="2538"/>
                  </a:lnTo>
                  <a:lnTo>
                    <a:pt x="22273" y="2256"/>
                  </a:lnTo>
                  <a:lnTo>
                    <a:pt x="21780" y="2115"/>
                  </a:lnTo>
                  <a:lnTo>
                    <a:pt x="21357" y="2045"/>
                  </a:lnTo>
                  <a:lnTo>
                    <a:pt x="20934" y="2045"/>
                  </a:lnTo>
                  <a:lnTo>
                    <a:pt x="20511" y="2186"/>
                  </a:lnTo>
                  <a:lnTo>
                    <a:pt x="20229" y="2397"/>
                  </a:lnTo>
                  <a:lnTo>
                    <a:pt x="20088" y="1129"/>
                  </a:lnTo>
                  <a:lnTo>
                    <a:pt x="19947" y="1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10" name="Google Shape;410;p8"/>
            <p:cNvGrpSpPr/>
            <p:nvPr/>
          </p:nvGrpSpPr>
          <p:grpSpPr>
            <a:xfrm>
              <a:off x="818425" y="1334150"/>
              <a:ext cx="925100" cy="1370950"/>
              <a:chOff x="3112200" y="1334150"/>
              <a:chExt cx="925100" cy="1370950"/>
            </a:xfrm>
          </p:grpSpPr>
          <p:sp>
            <p:nvSpPr>
              <p:cNvPr id="411" name="Google Shape;411;p8"/>
              <p:cNvSpPr/>
              <p:nvPr/>
            </p:nvSpPr>
            <p:spPr>
              <a:xfrm>
                <a:off x="3173850" y="1334150"/>
                <a:ext cx="819400" cy="1279300"/>
              </a:xfrm>
              <a:custGeom>
                <a:rect b="b" l="l" r="r" t="t"/>
                <a:pathLst>
                  <a:path extrusionOk="0" h="51172" w="32776">
                    <a:moveTo>
                      <a:pt x="15155" y="0"/>
                    </a:moveTo>
                    <a:lnTo>
                      <a:pt x="15026" y="431"/>
                    </a:lnTo>
                    <a:lnTo>
                      <a:pt x="15084" y="353"/>
                    </a:lnTo>
                    <a:lnTo>
                      <a:pt x="15155" y="0"/>
                    </a:lnTo>
                    <a:close/>
                    <a:moveTo>
                      <a:pt x="15026" y="431"/>
                    </a:moveTo>
                    <a:lnTo>
                      <a:pt x="14873" y="635"/>
                    </a:lnTo>
                    <a:lnTo>
                      <a:pt x="14380" y="1339"/>
                    </a:lnTo>
                    <a:lnTo>
                      <a:pt x="13957" y="2044"/>
                    </a:lnTo>
                    <a:lnTo>
                      <a:pt x="13745" y="2397"/>
                    </a:lnTo>
                    <a:lnTo>
                      <a:pt x="13604" y="2820"/>
                    </a:lnTo>
                    <a:lnTo>
                      <a:pt x="13252" y="3947"/>
                    </a:lnTo>
                    <a:lnTo>
                      <a:pt x="13040" y="5146"/>
                    </a:lnTo>
                    <a:lnTo>
                      <a:pt x="12970" y="6273"/>
                    </a:lnTo>
                    <a:lnTo>
                      <a:pt x="12899" y="7472"/>
                    </a:lnTo>
                    <a:lnTo>
                      <a:pt x="12970" y="8670"/>
                    </a:lnTo>
                    <a:lnTo>
                      <a:pt x="13181" y="9798"/>
                    </a:lnTo>
                    <a:lnTo>
                      <a:pt x="13463" y="10996"/>
                    </a:lnTo>
                    <a:lnTo>
                      <a:pt x="13816" y="12124"/>
                    </a:lnTo>
                    <a:lnTo>
                      <a:pt x="14098" y="13251"/>
                    </a:lnTo>
                    <a:lnTo>
                      <a:pt x="14380" y="14379"/>
                    </a:lnTo>
                    <a:lnTo>
                      <a:pt x="14591" y="15436"/>
                    </a:lnTo>
                    <a:lnTo>
                      <a:pt x="14662" y="16564"/>
                    </a:lnTo>
                    <a:lnTo>
                      <a:pt x="14662" y="17128"/>
                    </a:lnTo>
                    <a:lnTo>
                      <a:pt x="14591" y="17692"/>
                    </a:lnTo>
                    <a:lnTo>
                      <a:pt x="14380" y="18115"/>
                    </a:lnTo>
                    <a:lnTo>
                      <a:pt x="14168" y="18538"/>
                    </a:lnTo>
                    <a:lnTo>
                      <a:pt x="13886" y="18820"/>
                    </a:lnTo>
                    <a:lnTo>
                      <a:pt x="13604" y="19172"/>
                    </a:lnTo>
                    <a:lnTo>
                      <a:pt x="13252" y="19383"/>
                    </a:lnTo>
                    <a:lnTo>
                      <a:pt x="12829" y="19595"/>
                    </a:lnTo>
                    <a:lnTo>
                      <a:pt x="11983" y="19947"/>
                    </a:lnTo>
                    <a:lnTo>
                      <a:pt x="10996" y="20229"/>
                    </a:lnTo>
                    <a:lnTo>
                      <a:pt x="9023" y="20652"/>
                    </a:lnTo>
                    <a:lnTo>
                      <a:pt x="7190" y="21146"/>
                    </a:lnTo>
                    <a:lnTo>
                      <a:pt x="4018" y="22132"/>
                    </a:lnTo>
                    <a:lnTo>
                      <a:pt x="2468" y="22696"/>
                    </a:lnTo>
                    <a:lnTo>
                      <a:pt x="1129" y="23260"/>
                    </a:lnTo>
                    <a:lnTo>
                      <a:pt x="635" y="23472"/>
                    </a:lnTo>
                    <a:lnTo>
                      <a:pt x="212" y="23754"/>
                    </a:lnTo>
                    <a:lnTo>
                      <a:pt x="1" y="23965"/>
                    </a:lnTo>
                    <a:lnTo>
                      <a:pt x="1" y="24035"/>
                    </a:lnTo>
                    <a:lnTo>
                      <a:pt x="1" y="24106"/>
                    </a:lnTo>
                    <a:lnTo>
                      <a:pt x="494" y="23965"/>
                    </a:lnTo>
                    <a:lnTo>
                      <a:pt x="1763" y="23613"/>
                    </a:lnTo>
                    <a:lnTo>
                      <a:pt x="5851" y="22555"/>
                    </a:lnTo>
                    <a:lnTo>
                      <a:pt x="10080" y="21568"/>
                    </a:lnTo>
                    <a:lnTo>
                      <a:pt x="12477" y="21075"/>
                    </a:lnTo>
                    <a:lnTo>
                      <a:pt x="11490" y="23331"/>
                    </a:lnTo>
                    <a:lnTo>
                      <a:pt x="10785" y="25163"/>
                    </a:lnTo>
                    <a:lnTo>
                      <a:pt x="10010" y="27207"/>
                    </a:lnTo>
                    <a:lnTo>
                      <a:pt x="9305" y="29251"/>
                    </a:lnTo>
                    <a:lnTo>
                      <a:pt x="8811" y="31013"/>
                    </a:lnTo>
                    <a:lnTo>
                      <a:pt x="8670" y="31718"/>
                    </a:lnTo>
                    <a:lnTo>
                      <a:pt x="8670" y="32353"/>
                    </a:lnTo>
                    <a:lnTo>
                      <a:pt x="8670" y="32705"/>
                    </a:lnTo>
                    <a:lnTo>
                      <a:pt x="8741" y="32846"/>
                    </a:lnTo>
                    <a:lnTo>
                      <a:pt x="8882" y="32916"/>
                    </a:lnTo>
                    <a:lnTo>
                      <a:pt x="8952" y="32916"/>
                    </a:lnTo>
                    <a:lnTo>
                      <a:pt x="9093" y="32705"/>
                    </a:lnTo>
                    <a:lnTo>
                      <a:pt x="9446" y="32071"/>
                    </a:lnTo>
                    <a:lnTo>
                      <a:pt x="10362" y="29815"/>
                    </a:lnTo>
                    <a:lnTo>
                      <a:pt x="11701" y="26220"/>
                    </a:lnTo>
                    <a:lnTo>
                      <a:pt x="11983" y="27207"/>
                    </a:lnTo>
                    <a:lnTo>
                      <a:pt x="12265" y="28265"/>
                    </a:lnTo>
                    <a:lnTo>
                      <a:pt x="12617" y="29322"/>
                    </a:lnTo>
                    <a:lnTo>
                      <a:pt x="12758" y="30379"/>
                    </a:lnTo>
                    <a:lnTo>
                      <a:pt x="13181" y="32071"/>
                    </a:lnTo>
                    <a:lnTo>
                      <a:pt x="12970" y="32141"/>
                    </a:lnTo>
                    <a:lnTo>
                      <a:pt x="12829" y="32282"/>
                    </a:lnTo>
                    <a:lnTo>
                      <a:pt x="12758" y="32494"/>
                    </a:lnTo>
                    <a:lnTo>
                      <a:pt x="12688" y="32705"/>
                    </a:lnTo>
                    <a:lnTo>
                      <a:pt x="12899" y="33339"/>
                    </a:lnTo>
                    <a:lnTo>
                      <a:pt x="13040" y="33621"/>
                    </a:lnTo>
                    <a:lnTo>
                      <a:pt x="13181" y="33762"/>
                    </a:lnTo>
                    <a:lnTo>
                      <a:pt x="13322" y="33903"/>
                    </a:lnTo>
                    <a:lnTo>
                      <a:pt x="13604" y="33903"/>
                    </a:lnTo>
                    <a:lnTo>
                      <a:pt x="13675" y="33833"/>
                    </a:lnTo>
                    <a:lnTo>
                      <a:pt x="13957" y="33621"/>
                    </a:lnTo>
                    <a:lnTo>
                      <a:pt x="14168" y="33269"/>
                    </a:lnTo>
                    <a:lnTo>
                      <a:pt x="14380" y="32705"/>
                    </a:lnTo>
                    <a:lnTo>
                      <a:pt x="14450" y="32141"/>
                    </a:lnTo>
                    <a:lnTo>
                      <a:pt x="14450" y="31718"/>
                    </a:lnTo>
                    <a:lnTo>
                      <a:pt x="14380" y="31225"/>
                    </a:lnTo>
                    <a:lnTo>
                      <a:pt x="14309" y="30802"/>
                    </a:lnTo>
                    <a:lnTo>
                      <a:pt x="14168" y="30379"/>
                    </a:lnTo>
                    <a:lnTo>
                      <a:pt x="13745" y="29533"/>
                    </a:lnTo>
                    <a:lnTo>
                      <a:pt x="13322" y="28687"/>
                    </a:lnTo>
                    <a:lnTo>
                      <a:pt x="12829" y="27842"/>
                    </a:lnTo>
                    <a:lnTo>
                      <a:pt x="12477" y="27066"/>
                    </a:lnTo>
                    <a:lnTo>
                      <a:pt x="12124" y="26220"/>
                    </a:lnTo>
                    <a:lnTo>
                      <a:pt x="12054" y="25868"/>
                    </a:lnTo>
                    <a:lnTo>
                      <a:pt x="11983" y="25445"/>
                    </a:lnTo>
                    <a:lnTo>
                      <a:pt x="11983" y="25093"/>
                    </a:lnTo>
                    <a:lnTo>
                      <a:pt x="12054" y="24740"/>
                    </a:lnTo>
                    <a:lnTo>
                      <a:pt x="12336" y="23824"/>
                    </a:lnTo>
                    <a:lnTo>
                      <a:pt x="12829" y="22908"/>
                    </a:lnTo>
                    <a:lnTo>
                      <a:pt x="13322" y="21921"/>
                    </a:lnTo>
                    <a:lnTo>
                      <a:pt x="13886" y="20934"/>
                    </a:lnTo>
                    <a:lnTo>
                      <a:pt x="14521" y="20088"/>
                    </a:lnTo>
                    <a:lnTo>
                      <a:pt x="15507" y="18749"/>
                    </a:lnTo>
                    <a:lnTo>
                      <a:pt x="16706" y="21709"/>
                    </a:lnTo>
                    <a:lnTo>
                      <a:pt x="17974" y="24670"/>
                    </a:lnTo>
                    <a:lnTo>
                      <a:pt x="20653" y="30520"/>
                    </a:lnTo>
                    <a:lnTo>
                      <a:pt x="21428" y="32212"/>
                    </a:lnTo>
                    <a:lnTo>
                      <a:pt x="21639" y="32846"/>
                    </a:lnTo>
                    <a:lnTo>
                      <a:pt x="21710" y="33410"/>
                    </a:lnTo>
                    <a:lnTo>
                      <a:pt x="21710" y="33974"/>
                    </a:lnTo>
                    <a:lnTo>
                      <a:pt x="21569" y="34538"/>
                    </a:lnTo>
                    <a:lnTo>
                      <a:pt x="21216" y="35242"/>
                    </a:lnTo>
                    <a:lnTo>
                      <a:pt x="20794" y="36088"/>
                    </a:lnTo>
                    <a:lnTo>
                      <a:pt x="20300" y="37146"/>
                    </a:lnTo>
                    <a:lnTo>
                      <a:pt x="19877" y="38203"/>
                    </a:lnTo>
                    <a:lnTo>
                      <a:pt x="19666" y="38626"/>
                    </a:lnTo>
                    <a:lnTo>
                      <a:pt x="19384" y="39119"/>
                    </a:lnTo>
                    <a:lnTo>
                      <a:pt x="19032" y="39472"/>
                    </a:lnTo>
                    <a:lnTo>
                      <a:pt x="18609" y="39824"/>
                    </a:lnTo>
                    <a:lnTo>
                      <a:pt x="18186" y="40035"/>
                    </a:lnTo>
                    <a:lnTo>
                      <a:pt x="17692" y="40317"/>
                    </a:lnTo>
                    <a:lnTo>
                      <a:pt x="16565" y="40811"/>
                    </a:lnTo>
                    <a:lnTo>
                      <a:pt x="14521" y="41586"/>
                    </a:lnTo>
                    <a:lnTo>
                      <a:pt x="14239" y="41586"/>
                    </a:lnTo>
                    <a:lnTo>
                      <a:pt x="13957" y="41516"/>
                    </a:lnTo>
                    <a:lnTo>
                      <a:pt x="13322" y="41445"/>
                    </a:lnTo>
                    <a:lnTo>
                      <a:pt x="13040" y="41516"/>
                    </a:lnTo>
                    <a:lnTo>
                      <a:pt x="12829" y="41657"/>
                    </a:lnTo>
                    <a:lnTo>
                      <a:pt x="12758" y="41798"/>
                    </a:lnTo>
                    <a:lnTo>
                      <a:pt x="12688" y="41938"/>
                    </a:lnTo>
                    <a:lnTo>
                      <a:pt x="12688" y="42432"/>
                    </a:lnTo>
                    <a:lnTo>
                      <a:pt x="12758" y="42784"/>
                    </a:lnTo>
                    <a:lnTo>
                      <a:pt x="12899" y="42996"/>
                    </a:lnTo>
                    <a:lnTo>
                      <a:pt x="13181" y="43066"/>
                    </a:lnTo>
                    <a:lnTo>
                      <a:pt x="13604" y="43137"/>
                    </a:lnTo>
                    <a:lnTo>
                      <a:pt x="14027" y="43066"/>
                    </a:lnTo>
                    <a:lnTo>
                      <a:pt x="14450" y="42925"/>
                    </a:lnTo>
                    <a:lnTo>
                      <a:pt x="15507" y="42502"/>
                    </a:lnTo>
                    <a:lnTo>
                      <a:pt x="16635" y="42009"/>
                    </a:lnTo>
                    <a:lnTo>
                      <a:pt x="17622" y="41516"/>
                    </a:lnTo>
                    <a:lnTo>
                      <a:pt x="18468" y="41093"/>
                    </a:lnTo>
                    <a:lnTo>
                      <a:pt x="19032" y="40881"/>
                    </a:lnTo>
                    <a:lnTo>
                      <a:pt x="18820" y="41868"/>
                    </a:lnTo>
                    <a:lnTo>
                      <a:pt x="18750" y="43066"/>
                    </a:lnTo>
                    <a:lnTo>
                      <a:pt x="18609" y="44194"/>
                    </a:lnTo>
                    <a:lnTo>
                      <a:pt x="18538" y="44687"/>
                    </a:lnTo>
                    <a:lnTo>
                      <a:pt x="18327" y="45181"/>
                    </a:lnTo>
                    <a:lnTo>
                      <a:pt x="18186" y="45463"/>
                    </a:lnTo>
                    <a:lnTo>
                      <a:pt x="18045" y="45745"/>
                    </a:lnTo>
                    <a:lnTo>
                      <a:pt x="17551" y="46238"/>
                    </a:lnTo>
                    <a:lnTo>
                      <a:pt x="17410" y="46449"/>
                    </a:lnTo>
                    <a:lnTo>
                      <a:pt x="17199" y="46802"/>
                    </a:lnTo>
                    <a:lnTo>
                      <a:pt x="17128" y="47084"/>
                    </a:lnTo>
                    <a:lnTo>
                      <a:pt x="17058" y="47436"/>
                    </a:lnTo>
                    <a:lnTo>
                      <a:pt x="17058" y="47859"/>
                    </a:lnTo>
                    <a:lnTo>
                      <a:pt x="17128" y="48212"/>
                    </a:lnTo>
                    <a:lnTo>
                      <a:pt x="17269" y="48494"/>
                    </a:lnTo>
                    <a:lnTo>
                      <a:pt x="17410" y="48705"/>
                    </a:lnTo>
                    <a:lnTo>
                      <a:pt x="17551" y="48846"/>
                    </a:lnTo>
                    <a:lnTo>
                      <a:pt x="17763" y="48987"/>
                    </a:lnTo>
                    <a:lnTo>
                      <a:pt x="18256" y="48987"/>
                    </a:lnTo>
                    <a:lnTo>
                      <a:pt x="18750" y="48846"/>
                    </a:lnTo>
                    <a:lnTo>
                      <a:pt x="19243" y="48494"/>
                    </a:lnTo>
                    <a:lnTo>
                      <a:pt x="19666" y="48071"/>
                    </a:lnTo>
                    <a:lnTo>
                      <a:pt x="20018" y="47507"/>
                    </a:lnTo>
                    <a:lnTo>
                      <a:pt x="20018" y="47366"/>
                    </a:lnTo>
                    <a:lnTo>
                      <a:pt x="20018" y="47154"/>
                    </a:lnTo>
                    <a:lnTo>
                      <a:pt x="19948" y="46943"/>
                    </a:lnTo>
                    <a:lnTo>
                      <a:pt x="19877" y="46661"/>
                    </a:lnTo>
                    <a:lnTo>
                      <a:pt x="19807" y="46379"/>
                    </a:lnTo>
                    <a:lnTo>
                      <a:pt x="19807" y="45745"/>
                    </a:lnTo>
                    <a:lnTo>
                      <a:pt x="19736" y="44969"/>
                    </a:lnTo>
                    <a:lnTo>
                      <a:pt x="19666" y="44123"/>
                    </a:lnTo>
                    <a:lnTo>
                      <a:pt x="19736" y="43348"/>
                    </a:lnTo>
                    <a:lnTo>
                      <a:pt x="19877" y="42150"/>
                    </a:lnTo>
                    <a:lnTo>
                      <a:pt x="20159" y="41022"/>
                    </a:lnTo>
                    <a:lnTo>
                      <a:pt x="20794" y="38767"/>
                    </a:lnTo>
                    <a:lnTo>
                      <a:pt x="21498" y="36511"/>
                    </a:lnTo>
                    <a:lnTo>
                      <a:pt x="22344" y="34326"/>
                    </a:lnTo>
                    <a:lnTo>
                      <a:pt x="23190" y="36441"/>
                    </a:lnTo>
                    <a:lnTo>
                      <a:pt x="24036" y="38555"/>
                    </a:lnTo>
                    <a:lnTo>
                      <a:pt x="24811" y="40740"/>
                    </a:lnTo>
                    <a:lnTo>
                      <a:pt x="25446" y="42925"/>
                    </a:lnTo>
                    <a:lnTo>
                      <a:pt x="25516" y="43630"/>
                    </a:lnTo>
                    <a:lnTo>
                      <a:pt x="25657" y="44687"/>
                    </a:lnTo>
                    <a:lnTo>
                      <a:pt x="25868" y="47366"/>
                    </a:lnTo>
                    <a:lnTo>
                      <a:pt x="26080" y="48775"/>
                    </a:lnTo>
                    <a:lnTo>
                      <a:pt x="26221" y="49903"/>
                    </a:lnTo>
                    <a:lnTo>
                      <a:pt x="26432" y="50819"/>
                    </a:lnTo>
                    <a:lnTo>
                      <a:pt x="26573" y="51031"/>
                    </a:lnTo>
                    <a:lnTo>
                      <a:pt x="26714" y="51172"/>
                    </a:lnTo>
                    <a:lnTo>
                      <a:pt x="27208" y="51172"/>
                    </a:lnTo>
                    <a:lnTo>
                      <a:pt x="27349" y="51031"/>
                    </a:lnTo>
                    <a:lnTo>
                      <a:pt x="27490" y="50890"/>
                    </a:lnTo>
                    <a:lnTo>
                      <a:pt x="27630" y="50608"/>
                    </a:lnTo>
                    <a:lnTo>
                      <a:pt x="27701" y="50326"/>
                    </a:lnTo>
                    <a:lnTo>
                      <a:pt x="27771" y="49480"/>
                    </a:lnTo>
                    <a:lnTo>
                      <a:pt x="27771" y="48494"/>
                    </a:lnTo>
                    <a:lnTo>
                      <a:pt x="27630" y="47366"/>
                    </a:lnTo>
                    <a:lnTo>
                      <a:pt x="27490" y="46168"/>
                    </a:lnTo>
                    <a:lnTo>
                      <a:pt x="27208" y="44828"/>
                    </a:lnTo>
                    <a:lnTo>
                      <a:pt x="26644" y="42150"/>
                    </a:lnTo>
                    <a:lnTo>
                      <a:pt x="25939" y="39753"/>
                    </a:lnTo>
                    <a:lnTo>
                      <a:pt x="25375" y="37850"/>
                    </a:lnTo>
                    <a:lnTo>
                      <a:pt x="25023" y="36793"/>
                    </a:lnTo>
                    <a:lnTo>
                      <a:pt x="25023" y="36793"/>
                    </a:lnTo>
                    <a:lnTo>
                      <a:pt x="25586" y="37075"/>
                    </a:lnTo>
                    <a:lnTo>
                      <a:pt x="26080" y="37216"/>
                    </a:lnTo>
                    <a:lnTo>
                      <a:pt x="27208" y="37568"/>
                    </a:lnTo>
                    <a:lnTo>
                      <a:pt x="27701" y="37780"/>
                    </a:lnTo>
                    <a:lnTo>
                      <a:pt x="28265" y="37991"/>
                    </a:lnTo>
                    <a:lnTo>
                      <a:pt x="28758" y="38273"/>
                    </a:lnTo>
                    <a:lnTo>
                      <a:pt x="29252" y="38626"/>
                    </a:lnTo>
                    <a:lnTo>
                      <a:pt x="29675" y="39049"/>
                    </a:lnTo>
                    <a:lnTo>
                      <a:pt x="30168" y="39683"/>
                    </a:lnTo>
                    <a:lnTo>
                      <a:pt x="30732" y="40247"/>
                    </a:lnTo>
                    <a:lnTo>
                      <a:pt x="30943" y="40388"/>
                    </a:lnTo>
                    <a:lnTo>
                      <a:pt x="31225" y="40458"/>
                    </a:lnTo>
                    <a:lnTo>
                      <a:pt x="31719" y="40458"/>
                    </a:lnTo>
                    <a:lnTo>
                      <a:pt x="31930" y="40388"/>
                    </a:lnTo>
                    <a:lnTo>
                      <a:pt x="32071" y="40317"/>
                    </a:lnTo>
                    <a:lnTo>
                      <a:pt x="32282" y="40176"/>
                    </a:lnTo>
                    <a:lnTo>
                      <a:pt x="32423" y="40035"/>
                    </a:lnTo>
                    <a:lnTo>
                      <a:pt x="32564" y="39824"/>
                    </a:lnTo>
                    <a:lnTo>
                      <a:pt x="32635" y="39542"/>
                    </a:lnTo>
                    <a:lnTo>
                      <a:pt x="32776" y="38908"/>
                    </a:lnTo>
                    <a:lnTo>
                      <a:pt x="32705" y="38696"/>
                    </a:lnTo>
                    <a:lnTo>
                      <a:pt x="32705" y="38555"/>
                    </a:lnTo>
                    <a:lnTo>
                      <a:pt x="32635" y="38414"/>
                    </a:lnTo>
                    <a:lnTo>
                      <a:pt x="32494" y="38344"/>
                    </a:lnTo>
                    <a:lnTo>
                      <a:pt x="32212" y="38273"/>
                    </a:lnTo>
                    <a:lnTo>
                      <a:pt x="31860" y="38273"/>
                    </a:lnTo>
                    <a:lnTo>
                      <a:pt x="31437" y="38344"/>
                    </a:lnTo>
                    <a:lnTo>
                      <a:pt x="31084" y="38414"/>
                    </a:lnTo>
                    <a:lnTo>
                      <a:pt x="30802" y="38414"/>
                    </a:lnTo>
                    <a:lnTo>
                      <a:pt x="30450" y="38273"/>
                    </a:lnTo>
                    <a:lnTo>
                      <a:pt x="30097" y="38062"/>
                    </a:lnTo>
                    <a:lnTo>
                      <a:pt x="29252" y="37568"/>
                    </a:lnTo>
                    <a:lnTo>
                      <a:pt x="28406" y="37075"/>
                    </a:lnTo>
                    <a:lnTo>
                      <a:pt x="27912" y="36864"/>
                    </a:lnTo>
                    <a:lnTo>
                      <a:pt x="27490" y="36723"/>
                    </a:lnTo>
                    <a:lnTo>
                      <a:pt x="26855" y="36582"/>
                    </a:lnTo>
                    <a:lnTo>
                      <a:pt x="26080" y="36511"/>
                    </a:lnTo>
                    <a:lnTo>
                      <a:pt x="25305" y="36370"/>
                    </a:lnTo>
                    <a:lnTo>
                      <a:pt x="25023" y="36300"/>
                    </a:lnTo>
                    <a:lnTo>
                      <a:pt x="24811" y="36229"/>
                    </a:lnTo>
                    <a:lnTo>
                      <a:pt x="24600" y="36018"/>
                    </a:lnTo>
                    <a:lnTo>
                      <a:pt x="24459" y="35736"/>
                    </a:lnTo>
                    <a:lnTo>
                      <a:pt x="24177" y="35031"/>
                    </a:lnTo>
                    <a:lnTo>
                      <a:pt x="23683" y="33621"/>
                    </a:lnTo>
                    <a:lnTo>
                      <a:pt x="18186" y="21568"/>
                    </a:lnTo>
                    <a:lnTo>
                      <a:pt x="19032" y="21639"/>
                    </a:lnTo>
                    <a:lnTo>
                      <a:pt x="19877" y="21709"/>
                    </a:lnTo>
                    <a:lnTo>
                      <a:pt x="20653" y="21921"/>
                    </a:lnTo>
                    <a:lnTo>
                      <a:pt x="21428" y="22132"/>
                    </a:lnTo>
                    <a:lnTo>
                      <a:pt x="22203" y="22414"/>
                    </a:lnTo>
                    <a:lnTo>
                      <a:pt x="22838" y="22837"/>
                    </a:lnTo>
                    <a:lnTo>
                      <a:pt x="23401" y="23260"/>
                    </a:lnTo>
                    <a:lnTo>
                      <a:pt x="23824" y="23824"/>
                    </a:lnTo>
                    <a:lnTo>
                      <a:pt x="24529" y="25022"/>
                    </a:lnTo>
                    <a:lnTo>
                      <a:pt x="25446" y="26925"/>
                    </a:lnTo>
                    <a:lnTo>
                      <a:pt x="26291" y="28758"/>
                    </a:lnTo>
                    <a:lnTo>
                      <a:pt x="26573" y="29392"/>
                    </a:lnTo>
                    <a:lnTo>
                      <a:pt x="26644" y="29815"/>
                    </a:lnTo>
                    <a:lnTo>
                      <a:pt x="26644" y="29040"/>
                    </a:lnTo>
                    <a:lnTo>
                      <a:pt x="26503" y="28265"/>
                    </a:lnTo>
                    <a:lnTo>
                      <a:pt x="26291" y="27489"/>
                    </a:lnTo>
                    <a:lnTo>
                      <a:pt x="26080" y="26714"/>
                    </a:lnTo>
                    <a:lnTo>
                      <a:pt x="25586" y="25093"/>
                    </a:lnTo>
                    <a:lnTo>
                      <a:pt x="25023" y="23683"/>
                    </a:lnTo>
                    <a:lnTo>
                      <a:pt x="26291" y="24317"/>
                    </a:lnTo>
                    <a:lnTo>
                      <a:pt x="28547" y="25445"/>
                    </a:lnTo>
                    <a:lnTo>
                      <a:pt x="29815" y="26009"/>
                    </a:lnTo>
                    <a:lnTo>
                      <a:pt x="30873" y="26432"/>
                    </a:lnTo>
                    <a:lnTo>
                      <a:pt x="31578" y="26714"/>
                    </a:lnTo>
                    <a:lnTo>
                      <a:pt x="31860" y="26714"/>
                    </a:lnTo>
                    <a:lnTo>
                      <a:pt x="31930" y="26643"/>
                    </a:lnTo>
                    <a:lnTo>
                      <a:pt x="31930" y="26502"/>
                    </a:lnTo>
                    <a:lnTo>
                      <a:pt x="31930" y="26361"/>
                    </a:lnTo>
                    <a:lnTo>
                      <a:pt x="31648" y="26079"/>
                    </a:lnTo>
                    <a:lnTo>
                      <a:pt x="31155" y="25657"/>
                    </a:lnTo>
                    <a:lnTo>
                      <a:pt x="30520" y="25234"/>
                    </a:lnTo>
                    <a:lnTo>
                      <a:pt x="28829" y="24317"/>
                    </a:lnTo>
                    <a:lnTo>
                      <a:pt x="26785" y="23331"/>
                    </a:lnTo>
                    <a:lnTo>
                      <a:pt x="24741" y="22485"/>
                    </a:lnTo>
                    <a:lnTo>
                      <a:pt x="22767" y="21709"/>
                    </a:lnTo>
                    <a:lnTo>
                      <a:pt x="21216" y="21146"/>
                    </a:lnTo>
                    <a:lnTo>
                      <a:pt x="20371" y="20864"/>
                    </a:lnTo>
                    <a:lnTo>
                      <a:pt x="19525" y="20793"/>
                    </a:lnTo>
                    <a:lnTo>
                      <a:pt x="18820" y="20723"/>
                    </a:lnTo>
                    <a:lnTo>
                      <a:pt x="18468" y="20652"/>
                    </a:lnTo>
                    <a:lnTo>
                      <a:pt x="18186" y="20511"/>
                    </a:lnTo>
                    <a:lnTo>
                      <a:pt x="17833" y="20370"/>
                    </a:lnTo>
                    <a:lnTo>
                      <a:pt x="17551" y="20159"/>
                    </a:lnTo>
                    <a:lnTo>
                      <a:pt x="17340" y="19877"/>
                    </a:lnTo>
                    <a:lnTo>
                      <a:pt x="17199" y="19595"/>
                    </a:lnTo>
                    <a:lnTo>
                      <a:pt x="16917" y="18820"/>
                    </a:lnTo>
                    <a:lnTo>
                      <a:pt x="16424" y="17410"/>
                    </a:lnTo>
                    <a:lnTo>
                      <a:pt x="15789" y="15718"/>
                    </a:lnTo>
                    <a:lnTo>
                      <a:pt x="15155" y="13956"/>
                    </a:lnTo>
                    <a:lnTo>
                      <a:pt x="14662" y="12194"/>
                    </a:lnTo>
                    <a:lnTo>
                      <a:pt x="14309" y="10432"/>
                    </a:lnTo>
                    <a:lnTo>
                      <a:pt x="16283" y="10855"/>
                    </a:lnTo>
                    <a:lnTo>
                      <a:pt x="19807" y="11701"/>
                    </a:lnTo>
                    <a:lnTo>
                      <a:pt x="23120" y="12546"/>
                    </a:lnTo>
                    <a:lnTo>
                      <a:pt x="24177" y="12828"/>
                    </a:lnTo>
                    <a:lnTo>
                      <a:pt x="24529" y="12969"/>
                    </a:lnTo>
                    <a:lnTo>
                      <a:pt x="24600" y="12899"/>
                    </a:lnTo>
                    <a:lnTo>
                      <a:pt x="24529" y="12758"/>
                    </a:lnTo>
                    <a:lnTo>
                      <a:pt x="24318" y="12546"/>
                    </a:lnTo>
                    <a:lnTo>
                      <a:pt x="23965" y="12265"/>
                    </a:lnTo>
                    <a:lnTo>
                      <a:pt x="23401" y="12053"/>
                    </a:lnTo>
                    <a:lnTo>
                      <a:pt x="22062" y="11560"/>
                    </a:lnTo>
                    <a:lnTo>
                      <a:pt x="20441" y="11066"/>
                    </a:lnTo>
                    <a:lnTo>
                      <a:pt x="17269" y="10221"/>
                    </a:lnTo>
                    <a:lnTo>
                      <a:pt x="16142" y="9868"/>
                    </a:lnTo>
                    <a:lnTo>
                      <a:pt x="15507" y="9727"/>
                    </a:lnTo>
                    <a:lnTo>
                      <a:pt x="15296" y="9727"/>
                    </a:lnTo>
                    <a:lnTo>
                      <a:pt x="15084" y="9657"/>
                    </a:lnTo>
                    <a:lnTo>
                      <a:pt x="14873" y="9516"/>
                    </a:lnTo>
                    <a:lnTo>
                      <a:pt x="14732" y="9304"/>
                    </a:lnTo>
                    <a:lnTo>
                      <a:pt x="14450" y="8740"/>
                    </a:lnTo>
                    <a:lnTo>
                      <a:pt x="14239" y="8035"/>
                    </a:lnTo>
                    <a:lnTo>
                      <a:pt x="14098" y="7331"/>
                    </a:lnTo>
                    <a:lnTo>
                      <a:pt x="13957" y="6626"/>
                    </a:lnTo>
                    <a:lnTo>
                      <a:pt x="13886" y="5639"/>
                    </a:lnTo>
                    <a:lnTo>
                      <a:pt x="13957" y="4864"/>
                    </a:lnTo>
                    <a:lnTo>
                      <a:pt x="14027" y="4159"/>
                    </a:lnTo>
                    <a:lnTo>
                      <a:pt x="14380" y="2749"/>
                    </a:lnTo>
                    <a:lnTo>
                      <a:pt x="14732" y="1410"/>
                    </a:lnTo>
                    <a:lnTo>
                      <a:pt x="15026" y="43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2" name="Google Shape;412;p8"/>
              <p:cNvSpPr/>
              <p:nvPr/>
            </p:nvSpPr>
            <p:spPr>
              <a:xfrm>
                <a:off x="3757125" y="2555275"/>
                <a:ext cx="58150" cy="59950"/>
              </a:xfrm>
              <a:custGeom>
                <a:rect b="b" l="l" r="r" t="t"/>
                <a:pathLst>
                  <a:path extrusionOk="0" h="2398" w="2326">
                    <a:moveTo>
                      <a:pt x="846" y="1"/>
                    </a:moveTo>
                    <a:lnTo>
                      <a:pt x="564" y="71"/>
                    </a:lnTo>
                    <a:lnTo>
                      <a:pt x="423" y="212"/>
                    </a:lnTo>
                    <a:lnTo>
                      <a:pt x="211" y="424"/>
                    </a:lnTo>
                    <a:lnTo>
                      <a:pt x="141" y="565"/>
                    </a:lnTo>
                    <a:lnTo>
                      <a:pt x="0" y="776"/>
                    </a:lnTo>
                    <a:lnTo>
                      <a:pt x="0" y="1199"/>
                    </a:lnTo>
                    <a:lnTo>
                      <a:pt x="70" y="1693"/>
                    </a:lnTo>
                    <a:lnTo>
                      <a:pt x="141" y="1834"/>
                    </a:lnTo>
                    <a:lnTo>
                      <a:pt x="282" y="2045"/>
                    </a:lnTo>
                    <a:lnTo>
                      <a:pt x="423" y="2186"/>
                    </a:lnTo>
                    <a:lnTo>
                      <a:pt x="634" y="2327"/>
                    </a:lnTo>
                    <a:lnTo>
                      <a:pt x="916" y="2397"/>
                    </a:lnTo>
                    <a:lnTo>
                      <a:pt x="1198" y="2397"/>
                    </a:lnTo>
                    <a:lnTo>
                      <a:pt x="1410" y="2327"/>
                    </a:lnTo>
                    <a:lnTo>
                      <a:pt x="1692" y="2256"/>
                    </a:lnTo>
                    <a:lnTo>
                      <a:pt x="1903" y="2115"/>
                    </a:lnTo>
                    <a:lnTo>
                      <a:pt x="2044" y="1974"/>
                    </a:lnTo>
                    <a:lnTo>
                      <a:pt x="2185" y="1834"/>
                    </a:lnTo>
                    <a:lnTo>
                      <a:pt x="2255" y="1622"/>
                    </a:lnTo>
                    <a:lnTo>
                      <a:pt x="2326" y="1129"/>
                    </a:lnTo>
                    <a:lnTo>
                      <a:pt x="2185" y="706"/>
                    </a:lnTo>
                    <a:lnTo>
                      <a:pt x="2115" y="494"/>
                    </a:lnTo>
                    <a:lnTo>
                      <a:pt x="1974" y="353"/>
                    </a:lnTo>
                    <a:lnTo>
                      <a:pt x="1833" y="212"/>
                    </a:lnTo>
                    <a:lnTo>
                      <a:pt x="1621" y="71"/>
                    </a:lnTo>
                    <a:lnTo>
                      <a:pt x="1339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3" name="Google Shape;413;p8"/>
              <p:cNvSpPr/>
              <p:nvPr/>
            </p:nvSpPr>
            <p:spPr>
              <a:xfrm>
                <a:off x="3764150" y="2631050"/>
                <a:ext cx="75800" cy="74050"/>
              </a:xfrm>
              <a:custGeom>
                <a:rect b="b" l="l" r="r" t="t"/>
                <a:pathLst>
                  <a:path extrusionOk="0" h="2962" w="3032">
                    <a:moveTo>
                      <a:pt x="1199" y="1"/>
                    </a:moveTo>
                    <a:lnTo>
                      <a:pt x="917" y="71"/>
                    </a:lnTo>
                    <a:lnTo>
                      <a:pt x="635" y="212"/>
                    </a:lnTo>
                    <a:lnTo>
                      <a:pt x="424" y="424"/>
                    </a:lnTo>
                    <a:lnTo>
                      <a:pt x="212" y="706"/>
                    </a:lnTo>
                    <a:lnTo>
                      <a:pt x="71" y="988"/>
                    </a:lnTo>
                    <a:lnTo>
                      <a:pt x="1" y="1269"/>
                    </a:lnTo>
                    <a:lnTo>
                      <a:pt x="1" y="1551"/>
                    </a:lnTo>
                    <a:lnTo>
                      <a:pt x="71" y="1763"/>
                    </a:lnTo>
                    <a:lnTo>
                      <a:pt x="142" y="2045"/>
                    </a:lnTo>
                    <a:lnTo>
                      <a:pt x="353" y="2327"/>
                    </a:lnTo>
                    <a:lnTo>
                      <a:pt x="494" y="2538"/>
                    </a:lnTo>
                    <a:lnTo>
                      <a:pt x="706" y="2679"/>
                    </a:lnTo>
                    <a:lnTo>
                      <a:pt x="988" y="2820"/>
                    </a:lnTo>
                    <a:lnTo>
                      <a:pt x="1270" y="2961"/>
                    </a:lnTo>
                    <a:lnTo>
                      <a:pt x="1834" y="2961"/>
                    </a:lnTo>
                    <a:lnTo>
                      <a:pt x="2115" y="2891"/>
                    </a:lnTo>
                    <a:lnTo>
                      <a:pt x="2327" y="2750"/>
                    </a:lnTo>
                    <a:lnTo>
                      <a:pt x="2609" y="2538"/>
                    </a:lnTo>
                    <a:lnTo>
                      <a:pt x="2820" y="2256"/>
                    </a:lnTo>
                    <a:lnTo>
                      <a:pt x="2961" y="1974"/>
                    </a:lnTo>
                    <a:lnTo>
                      <a:pt x="3032" y="1763"/>
                    </a:lnTo>
                    <a:lnTo>
                      <a:pt x="3032" y="1481"/>
                    </a:lnTo>
                    <a:lnTo>
                      <a:pt x="2961" y="1199"/>
                    </a:lnTo>
                    <a:lnTo>
                      <a:pt x="2820" y="917"/>
                    </a:lnTo>
                    <a:lnTo>
                      <a:pt x="2679" y="635"/>
                    </a:lnTo>
                    <a:lnTo>
                      <a:pt x="2468" y="424"/>
                    </a:lnTo>
                    <a:lnTo>
                      <a:pt x="2256" y="283"/>
                    </a:lnTo>
                    <a:lnTo>
                      <a:pt x="2045" y="142"/>
                    </a:lnTo>
                    <a:lnTo>
                      <a:pt x="1763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4" name="Google Shape;414;p8"/>
              <p:cNvSpPr/>
              <p:nvPr/>
            </p:nvSpPr>
            <p:spPr>
              <a:xfrm>
                <a:off x="3852275" y="2620475"/>
                <a:ext cx="65200" cy="68750"/>
              </a:xfrm>
              <a:custGeom>
                <a:rect b="b" l="l" r="r" t="t"/>
                <a:pathLst>
                  <a:path extrusionOk="0" h="2750" w="2608">
                    <a:moveTo>
                      <a:pt x="1128" y="1"/>
                    </a:moveTo>
                    <a:lnTo>
                      <a:pt x="705" y="142"/>
                    </a:lnTo>
                    <a:lnTo>
                      <a:pt x="493" y="283"/>
                    </a:lnTo>
                    <a:lnTo>
                      <a:pt x="353" y="424"/>
                    </a:lnTo>
                    <a:lnTo>
                      <a:pt x="212" y="635"/>
                    </a:lnTo>
                    <a:lnTo>
                      <a:pt x="71" y="847"/>
                    </a:lnTo>
                    <a:lnTo>
                      <a:pt x="0" y="1129"/>
                    </a:lnTo>
                    <a:lnTo>
                      <a:pt x="71" y="1411"/>
                    </a:lnTo>
                    <a:lnTo>
                      <a:pt x="71" y="1763"/>
                    </a:lnTo>
                    <a:lnTo>
                      <a:pt x="212" y="2045"/>
                    </a:lnTo>
                    <a:lnTo>
                      <a:pt x="353" y="2256"/>
                    </a:lnTo>
                    <a:lnTo>
                      <a:pt x="564" y="2468"/>
                    </a:lnTo>
                    <a:lnTo>
                      <a:pt x="775" y="2609"/>
                    </a:lnTo>
                    <a:lnTo>
                      <a:pt x="987" y="2679"/>
                    </a:lnTo>
                    <a:lnTo>
                      <a:pt x="1269" y="2750"/>
                    </a:lnTo>
                    <a:lnTo>
                      <a:pt x="1692" y="2750"/>
                    </a:lnTo>
                    <a:lnTo>
                      <a:pt x="1974" y="2609"/>
                    </a:lnTo>
                    <a:lnTo>
                      <a:pt x="2115" y="2538"/>
                    </a:lnTo>
                    <a:lnTo>
                      <a:pt x="2326" y="2327"/>
                    </a:lnTo>
                    <a:lnTo>
                      <a:pt x="2467" y="2115"/>
                    </a:lnTo>
                    <a:lnTo>
                      <a:pt x="2538" y="1904"/>
                    </a:lnTo>
                    <a:lnTo>
                      <a:pt x="2608" y="1552"/>
                    </a:lnTo>
                    <a:lnTo>
                      <a:pt x="2608" y="1199"/>
                    </a:lnTo>
                    <a:lnTo>
                      <a:pt x="2538" y="917"/>
                    </a:lnTo>
                    <a:lnTo>
                      <a:pt x="2397" y="635"/>
                    </a:lnTo>
                    <a:lnTo>
                      <a:pt x="2256" y="424"/>
                    </a:lnTo>
                    <a:lnTo>
                      <a:pt x="2044" y="283"/>
                    </a:lnTo>
                    <a:lnTo>
                      <a:pt x="1833" y="142"/>
                    </a:lnTo>
                    <a:lnTo>
                      <a:pt x="1621" y="71"/>
                    </a:lnTo>
                    <a:lnTo>
                      <a:pt x="1128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5" name="Google Shape;415;p8"/>
              <p:cNvSpPr/>
              <p:nvPr/>
            </p:nvSpPr>
            <p:spPr>
              <a:xfrm>
                <a:off x="3883975" y="2544725"/>
                <a:ext cx="67000" cy="68725"/>
              </a:xfrm>
              <a:custGeom>
                <a:rect b="b" l="l" r="r" t="t"/>
                <a:pathLst>
                  <a:path extrusionOk="0" h="2749" w="2680">
                    <a:moveTo>
                      <a:pt x="1270" y="0"/>
                    </a:moveTo>
                    <a:lnTo>
                      <a:pt x="917" y="71"/>
                    </a:lnTo>
                    <a:lnTo>
                      <a:pt x="706" y="211"/>
                    </a:lnTo>
                    <a:lnTo>
                      <a:pt x="424" y="352"/>
                    </a:lnTo>
                    <a:lnTo>
                      <a:pt x="283" y="564"/>
                    </a:lnTo>
                    <a:lnTo>
                      <a:pt x="142" y="846"/>
                    </a:lnTo>
                    <a:lnTo>
                      <a:pt x="71" y="1057"/>
                    </a:lnTo>
                    <a:lnTo>
                      <a:pt x="1" y="1339"/>
                    </a:lnTo>
                    <a:lnTo>
                      <a:pt x="1" y="1621"/>
                    </a:lnTo>
                    <a:lnTo>
                      <a:pt x="71" y="1833"/>
                    </a:lnTo>
                    <a:lnTo>
                      <a:pt x="142" y="2115"/>
                    </a:lnTo>
                    <a:lnTo>
                      <a:pt x="283" y="2326"/>
                    </a:lnTo>
                    <a:lnTo>
                      <a:pt x="494" y="2467"/>
                    </a:lnTo>
                    <a:lnTo>
                      <a:pt x="706" y="2608"/>
                    </a:lnTo>
                    <a:lnTo>
                      <a:pt x="917" y="2749"/>
                    </a:lnTo>
                    <a:lnTo>
                      <a:pt x="1551" y="2749"/>
                    </a:lnTo>
                    <a:lnTo>
                      <a:pt x="1833" y="2608"/>
                    </a:lnTo>
                    <a:lnTo>
                      <a:pt x="2115" y="2537"/>
                    </a:lnTo>
                    <a:lnTo>
                      <a:pt x="2327" y="2326"/>
                    </a:lnTo>
                    <a:lnTo>
                      <a:pt x="2468" y="2185"/>
                    </a:lnTo>
                    <a:lnTo>
                      <a:pt x="2538" y="1974"/>
                    </a:lnTo>
                    <a:lnTo>
                      <a:pt x="2609" y="1762"/>
                    </a:lnTo>
                    <a:lnTo>
                      <a:pt x="2679" y="1269"/>
                    </a:lnTo>
                    <a:lnTo>
                      <a:pt x="2538" y="846"/>
                    </a:lnTo>
                    <a:lnTo>
                      <a:pt x="2256" y="423"/>
                    </a:lnTo>
                    <a:lnTo>
                      <a:pt x="2045" y="282"/>
                    </a:lnTo>
                    <a:lnTo>
                      <a:pt x="1833" y="141"/>
                    </a:lnTo>
                    <a:lnTo>
                      <a:pt x="1551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6" name="Google Shape;416;p8"/>
              <p:cNvSpPr/>
              <p:nvPr/>
            </p:nvSpPr>
            <p:spPr>
              <a:xfrm>
                <a:off x="3876925" y="2454850"/>
                <a:ext cx="56425" cy="61700"/>
              </a:xfrm>
              <a:custGeom>
                <a:rect b="b" l="l" r="r" t="t"/>
                <a:pathLst>
                  <a:path extrusionOk="0" h="2468" w="2257">
                    <a:moveTo>
                      <a:pt x="1481" y="0"/>
                    </a:moveTo>
                    <a:lnTo>
                      <a:pt x="1199" y="71"/>
                    </a:lnTo>
                    <a:lnTo>
                      <a:pt x="988" y="141"/>
                    </a:lnTo>
                    <a:lnTo>
                      <a:pt x="706" y="212"/>
                    </a:lnTo>
                    <a:lnTo>
                      <a:pt x="494" y="423"/>
                    </a:lnTo>
                    <a:lnTo>
                      <a:pt x="353" y="635"/>
                    </a:lnTo>
                    <a:lnTo>
                      <a:pt x="142" y="917"/>
                    </a:lnTo>
                    <a:lnTo>
                      <a:pt x="71" y="1128"/>
                    </a:lnTo>
                    <a:lnTo>
                      <a:pt x="1" y="1410"/>
                    </a:lnTo>
                    <a:lnTo>
                      <a:pt x="1" y="1692"/>
                    </a:lnTo>
                    <a:lnTo>
                      <a:pt x="71" y="1903"/>
                    </a:lnTo>
                    <a:lnTo>
                      <a:pt x="283" y="2115"/>
                    </a:lnTo>
                    <a:lnTo>
                      <a:pt x="494" y="2326"/>
                    </a:lnTo>
                    <a:lnTo>
                      <a:pt x="847" y="2397"/>
                    </a:lnTo>
                    <a:lnTo>
                      <a:pt x="1270" y="2467"/>
                    </a:lnTo>
                    <a:lnTo>
                      <a:pt x="1552" y="2326"/>
                    </a:lnTo>
                    <a:lnTo>
                      <a:pt x="1833" y="2185"/>
                    </a:lnTo>
                    <a:lnTo>
                      <a:pt x="2045" y="1903"/>
                    </a:lnTo>
                    <a:lnTo>
                      <a:pt x="2186" y="1621"/>
                    </a:lnTo>
                    <a:lnTo>
                      <a:pt x="2256" y="1269"/>
                    </a:lnTo>
                    <a:lnTo>
                      <a:pt x="2256" y="917"/>
                    </a:lnTo>
                    <a:lnTo>
                      <a:pt x="2186" y="564"/>
                    </a:lnTo>
                    <a:lnTo>
                      <a:pt x="1974" y="282"/>
                    </a:lnTo>
                    <a:lnTo>
                      <a:pt x="1692" y="141"/>
                    </a:lnTo>
                    <a:lnTo>
                      <a:pt x="1481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7" name="Google Shape;417;p8"/>
              <p:cNvSpPr/>
              <p:nvPr/>
            </p:nvSpPr>
            <p:spPr>
              <a:xfrm>
                <a:off x="3674300" y="2435450"/>
                <a:ext cx="45825" cy="47625"/>
              </a:xfrm>
              <a:custGeom>
                <a:rect b="b" l="l" r="r" t="t"/>
                <a:pathLst>
                  <a:path extrusionOk="0" h="1905" w="1833">
                    <a:moveTo>
                      <a:pt x="1058" y="1"/>
                    </a:moveTo>
                    <a:lnTo>
                      <a:pt x="635" y="71"/>
                    </a:lnTo>
                    <a:lnTo>
                      <a:pt x="423" y="142"/>
                    </a:lnTo>
                    <a:lnTo>
                      <a:pt x="282" y="212"/>
                    </a:lnTo>
                    <a:lnTo>
                      <a:pt x="141" y="353"/>
                    </a:lnTo>
                    <a:lnTo>
                      <a:pt x="71" y="494"/>
                    </a:lnTo>
                    <a:lnTo>
                      <a:pt x="0" y="847"/>
                    </a:lnTo>
                    <a:lnTo>
                      <a:pt x="71" y="1199"/>
                    </a:lnTo>
                    <a:lnTo>
                      <a:pt x="212" y="1552"/>
                    </a:lnTo>
                    <a:lnTo>
                      <a:pt x="494" y="1763"/>
                    </a:lnTo>
                    <a:lnTo>
                      <a:pt x="776" y="1904"/>
                    </a:lnTo>
                    <a:lnTo>
                      <a:pt x="987" y="1904"/>
                    </a:lnTo>
                    <a:lnTo>
                      <a:pt x="1198" y="1834"/>
                    </a:lnTo>
                    <a:lnTo>
                      <a:pt x="1551" y="1622"/>
                    </a:lnTo>
                    <a:lnTo>
                      <a:pt x="1762" y="1340"/>
                    </a:lnTo>
                    <a:lnTo>
                      <a:pt x="1833" y="988"/>
                    </a:lnTo>
                    <a:lnTo>
                      <a:pt x="1762" y="635"/>
                    </a:lnTo>
                    <a:lnTo>
                      <a:pt x="1621" y="353"/>
                    </a:lnTo>
                    <a:lnTo>
                      <a:pt x="1410" y="142"/>
                    </a:lnTo>
                    <a:lnTo>
                      <a:pt x="1058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8" name="Google Shape;418;p8"/>
              <p:cNvSpPr/>
              <p:nvPr/>
            </p:nvSpPr>
            <p:spPr>
              <a:xfrm>
                <a:off x="3834650" y="2060125"/>
                <a:ext cx="72275" cy="61700"/>
              </a:xfrm>
              <a:custGeom>
                <a:rect b="b" l="l" r="r" t="t"/>
                <a:pathLst>
                  <a:path extrusionOk="0" h="2468" w="2891">
                    <a:moveTo>
                      <a:pt x="846" y="1"/>
                    </a:moveTo>
                    <a:lnTo>
                      <a:pt x="564" y="71"/>
                    </a:lnTo>
                    <a:lnTo>
                      <a:pt x="282" y="353"/>
                    </a:lnTo>
                    <a:lnTo>
                      <a:pt x="141" y="776"/>
                    </a:lnTo>
                    <a:lnTo>
                      <a:pt x="0" y="1340"/>
                    </a:lnTo>
                    <a:lnTo>
                      <a:pt x="71" y="1692"/>
                    </a:lnTo>
                    <a:lnTo>
                      <a:pt x="141" y="1974"/>
                    </a:lnTo>
                    <a:lnTo>
                      <a:pt x="353" y="2186"/>
                    </a:lnTo>
                    <a:lnTo>
                      <a:pt x="564" y="2327"/>
                    </a:lnTo>
                    <a:lnTo>
                      <a:pt x="846" y="2397"/>
                    </a:lnTo>
                    <a:lnTo>
                      <a:pt x="1058" y="2468"/>
                    </a:lnTo>
                    <a:lnTo>
                      <a:pt x="1339" y="2468"/>
                    </a:lnTo>
                    <a:lnTo>
                      <a:pt x="1551" y="2397"/>
                    </a:lnTo>
                    <a:lnTo>
                      <a:pt x="2115" y="2468"/>
                    </a:lnTo>
                    <a:lnTo>
                      <a:pt x="2538" y="2397"/>
                    </a:lnTo>
                    <a:lnTo>
                      <a:pt x="2749" y="2256"/>
                    </a:lnTo>
                    <a:lnTo>
                      <a:pt x="2890" y="1974"/>
                    </a:lnTo>
                    <a:lnTo>
                      <a:pt x="2820" y="1692"/>
                    </a:lnTo>
                    <a:lnTo>
                      <a:pt x="2749" y="1340"/>
                    </a:lnTo>
                    <a:lnTo>
                      <a:pt x="2538" y="988"/>
                    </a:lnTo>
                    <a:lnTo>
                      <a:pt x="2256" y="706"/>
                    </a:lnTo>
                    <a:lnTo>
                      <a:pt x="1903" y="424"/>
                    </a:lnTo>
                    <a:lnTo>
                      <a:pt x="1551" y="212"/>
                    </a:lnTo>
                    <a:lnTo>
                      <a:pt x="1198" y="71"/>
                    </a:lnTo>
                    <a:lnTo>
                      <a:pt x="846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19" name="Google Shape;419;p8"/>
              <p:cNvSpPr/>
              <p:nvPr/>
            </p:nvSpPr>
            <p:spPr>
              <a:xfrm>
                <a:off x="3973850" y="1963225"/>
                <a:ext cx="63450" cy="66975"/>
              </a:xfrm>
              <a:custGeom>
                <a:rect b="b" l="l" r="r" t="t"/>
                <a:pathLst>
                  <a:path extrusionOk="0" h="2679" w="2538">
                    <a:moveTo>
                      <a:pt x="1340" y="0"/>
                    </a:moveTo>
                    <a:lnTo>
                      <a:pt x="1128" y="71"/>
                    </a:lnTo>
                    <a:lnTo>
                      <a:pt x="846" y="141"/>
                    </a:lnTo>
                    <a:lnTo>
                      <a:pt x="635" y="353"/>
                    </a:lnTo>
                    <a:lnTo>
                      <a:pt x="423" y="564"/>
                    </a:lnTo>
                    <a:lnTo>
                      <a:pt x="212" y="776"/>
                    </a:lnTo>
                    <a:lnTo>
                      <a:pt x="71" y="1057"/>
                    </a:lnTo>
                    <a:lnTo>
                      <a:pt x="0" y="1339"/>
                    </a:lnTo>
                    <a:lnTo>
                      <a:pt x="0" y="1621"/>
                    </a:lnTo>
                    <a:lnTo>
                      <a:pt x="0" y="1903"/>
                    </a:lnTo>
                    <a:lnTo>
                      <a:pt x="141" y="2115"/>
                    </a:lnTo>
                    <a:lnTo>
                      <a:pt x="282" y="2326"/>
                    </a:lnTo>
                    <a:lnTo>
                      <a:pt x="564" y="2538"/>
                    </a:lnTo>
                    <a:lnTo>
                      <a:pt x="776" y="2608"/>
                    </a:lnTo>
                    <a:lnTo>
                      <a:pt x="987" y="2679"/>
                    </a:lnTo>
                    <a:lnTo>
                      <a:pt x="1410" y="2608"/>
                    </a:lnTo>
                    <a:lnTo>
                      <a:pt x="1763" y="2397"/>
                    </a:lnTo>
                    <a:lnTo>
                      <a:pt x="2115" y="2115"/>
                    </a:lnTo>
                    <a:lnTo>
                      <a:pt x="2326" y="1833"/>
                    </a:lnTo>
                    <a:lnTo>
                      <a:pt x="2467" y="1410"/>
                    </a:lnTo>
                    <a:lnTo>
                      <a:pt x="2538" y="987"/>
                    </a:lnTo>
                    <a:lnTo>
                      <a:pt x="2467" y="776"/>
                    </a:lnTo>
                    <a:lnTo>
                      <a:pt x="2397" y="635"/>
                    </a:lnTo>
                    <a:lnTo>
                      <a:pt x="2185" y="282"/>
                    </a:lnTo>
                    <a:lnTo>
                      <a:pt x="1904" y="141"/>
                    </a:lnTo>
                    <a:lnTo>
                      <a:pt x="1622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0" name="Google Shape;420;p8"/>
              <p:cNvSpPr/>
              <p:nvPr/>
            </p:nvSpPr>
            <p:spPr>
              <a:xfrm>
                <a:off x="3942125" y="1933250"/>
                <a:ext cx="51125" cy="42325"/>
              </a:xfrm>
              <a:custGeom>
                <a:rect b="b" l="l" r="r" t="t"/>
                <a:pathLst>
                  <a:path extrusionOk="0" h="1693" w="2045">
                    <a:moveTo>
                      <a:pt x="847" y="1"/>
                    </a:moveTo>
                    <a:lnTo>
                      <a:pt x="635" y="71"/>
                    </a:lnTo>
                    <a:lnTo>
                      <a:pt x="353" y="212"/>
                    </a:lnTo>
                    <a:lnTo>
                      <a:pt x="142" y="283"/>
                    </a:lnTo>
                    <a:lnTo>
                      <a:pt x="1" y="494"/>
                    </a:lnTo>
                    <a:lnTo>
                      <a:pt x="1" y="706"/>
                    </a:lnTo>
                    <a:lnTo>
                      <a:pt x="1" y="917"/>
                    </a:lnTo>
                    <a:lnTo>
                      <a:pt x="142" y="1199"/>
                    </a:lnTo>
                    <a:lnTo>
                      <a:pt x="424" y="1481"/>
                    </a:lnTo>
                    <a:lnTo>
                      <a:pt x="565" y="1622"/>
                    </a:lnTo>
                    <a:lnTo>
                      <a:pt x="776" y="1693"/>
                    </a:lnTo>
                    <a:lnTo>
                      <a:pt x="1199" y="1693"/>
                    </a:lnTo>
                    <a:lnTo>
                      <a:pt x="1551" y="1481"/>
                    </a:lnTo>
                    <a:lnTo>
                      <a:pt x="1833" y="1199"/>
                    </a:lnTo>
                    <a:lnTo>
                      <a:pt x="1974" y="917"/>
                    </a:lnTo>
                    <a:lnTo>
                      <a:pt x="2045" y="635"/>
                    </a:lnTo>
                    <a:lnTo>
                      <a:pt x="1974" y="424"/>
                    </a:lnTo>
                    <a:lnTo>
                      <a:pt x="1833" y="212"/>
                    </a:lnTo>
                    <a:lnTo>
                      <a:pt x="1622" y="142"/>
                    </a:lnTo>
                    <a:lnTo>
                      <a:pt x="1410" y="71"/>
                    </a:lnTo>
                    <a:lnTo>
                      <a:pt x="1129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1" name="Google Shape;421;p8"/>
              <p:cNvSpPr/>
              <p:nvPr/>
            </p:nvSpPr>
            <p:spPr>
              <a:xfrm>
                <a:off x="3353600" y="2167625"/>
                <a:ext cx="51125" cy="51125"/>
              </a:xfrm>
              <a:custGeom>
                <a:rect b="b" l="l" r="r" t="t"/>
                <a:pathLst>
                  <a:path extrusionOk="0" h="2045" w="2045">
                    <a:moveTo>
                      <a:pt x="846" y="0"/>
                    </a:moveTo>
                    <a:lnTo>
                      <a:pt x="635" y="71"/>
                    </a:lnTo>
                    <a:lnTo>
                      <a:pt x="494" y="141"/>
                    </a:lnTo>
                    <a:lnTo>
                      <a:pt x="282" y="353"/>
                    </a:lnTo>
                    <a:lnTo>
                      <a:pt x="141" y="494"/>
                    </a:lnTo>
                    <a:lnTo>
                      <a:pt x="71" y="705"/>
                    </a:lnTo>
                    <a:lnTo>
                      <a:pt x="0" y="917"/>
                    </a:lnTo>
                    <a:lnTo>
                      <a:pt x="0" y="1058"/>
                    </a:lnTo>
                    <a:lnTo>
                      <a:pt x="141" y="1410"/>
                    </a:lnTo>
                    <a:lnTo>
                      <a:pt x="353" y="1762"/>
                    </a:lnTo>
                    <a:lnTo>
                      <a:pt x="705" y="1974"/>
                    </a:lnTo>
                    <a:lnTo>
                      <a:pt x="1058" y="2044"/>
                    </a:lnTo>
                    <a:lnTo>
                      <a:pt x="1269" y="2044"/>
                    </a:lnTo>
                    <a:lnTo>
                      <a:pt x="1410" y="1974"/>
                    </a:lnTo>
                    <a:lnTo>
                      <a:pt x="1621" y="1833"/>
                    </a:lnTo>
                    <a:lnTo>
                      <a:pt x="1762" y="1692"/>
                    </a:lnTo>
                    <a:lnTo>
                      <a:pt x="1903" y="1551"/>
                    </a:lnTo>
                    <a:lnTo>
                      <a:pt x="2044" y="1340"/>
                    </a:lnTo>
                    <a:lnTo>
                      <a:pt x="2044" y="1128"/>
                    </a:lnTo>
                    <a:lnTo>
                      <a:pt x="2044" y="987"/>
                    </a:lnTo>
                    <a:lnTo>
                      <a:pt x="1974" y="635"/>
                    </a:lnTo>
                    <a:lnTo>
                      <a:pt x="1692" y="282"/>
                    </a:lnTo>
                    <a:lnTo>
                      <a:pt x="1410" y="71"/>
                    </a:lnTo>
                    <a:lnTo>
                      <a:pt x="1058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2" name="Google Shape;422;p8"/>
              <p:cNvSpPr/>
              <p:nvPr/>
            </p:nvSpPr>
            <p:spPr>
              <a:xfrm>
                <a:off x="3411750" y="2151775"/>
                <a:ext cx="31725" cy="24675"/>
              </a:xfrm>
              <a:custGeom>
                <a:rect b="b" l="l" r="r" t="t"/>
                <a:pathLst>
                  <a:path extrusionOk="0" h="987" w="1269">
                    <a:moveTo>
                      <a:pt x="705" y="0"/>
                    </a:moveTo>
                    <a:lnTo>
                      <a:pt x="423" y="71"/>
                    </a:lnTo>
                    <a:lnTo>
                      <a:pt x="141" y="282"/>
                    </a:lnTo>
                    <a:lnTo>
                      <a:pt x="71" y="352"/>
                    </a:lnTo>
                    <a:lnTo>
                      <a:pt x="0" y="493"/>
                    </a:lnTo>
                    <a:lnTo>
                      <a:pt x="71" y="564"/>
                    </a:lnTo>
                    <a:lnTo>
                      <a:pt x="141" y="705"/>
                    </a:lnTo>
                    <a:lnTo>
                      <a:pt x="282" y="846"/>
                    </a:lnTo>
                    <a:lnTo>
                      <a:pt x="564" y="916"/>
                    </a:lnTo>
                    <a:lnTo>
                      <a:pt x="776" y="987"/>
                    </a:lnTo>
                    <a:lnTo>
                      <a:pt x="987" y="987"/>
                    </a:lnTo>
                    <a:lnTo>
                      <a:pt x="1057" y="916"/>
                    </a:lnTo>
                    <a:lnTo>
                      <a:pt x="1128" y="775"/>
                    </a:lnTo>
                    <a:lnTo>
                      <a:pt x="1128" y="493"/>
                    </a:lnTo>
                    <a:lnTo>
                      <a:pt x="1198" y="282"/>
                    </a:lnTo>
                    <a:lnTo>
                      <a:pt x="1269" y="141"/>
                    </a:lnTo>
                    <a:lnTo>
                      <a:pt x="1198" y="71"/>
                    </a:lnTo>
                    <a:lnTo>
                      <a:pt x="1128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3" name="Google Shape;423;p8"/>
              <p:cNvSpPr/>
              <p:nvPr/>
            </p:nvSpPr>
            <p:spPr>
              <a:xfrm>
                <a:off x="3112200" y="1920925"/>
                <a:ext cx="54625" cy="54650"/>
              </a:xfrm>
              <a:custGeom>
                <a:rect b="b" l="l" r="r" t="t"/>
                <a:pathLst>
                  <a:path extrusionOk="0" h="2186" w="2185">
                    <a:moveTo>
                      <a:pt x="987" y="1"/>
                    </a:moveTo>
                    <a:lnTo>
                      <a:pt x="634" y="71"/>
                    </a:lnTo>
                    <a:lnTo>
                      <a:pt x="352" y="283"/>
                    </a:lnTo>
                    <a:lnTo>
                      <a:pt x="141" y="564"/>
                    </a:lnTo>
                    <a:lnTo>
                      <a:pt x="0" y="846"/>
                    </a:lnTo>
                    <a:lnTo>
                      <a:pt x="0" y="1199"/>
                    </a:lnTo>
                    <a:lnTo>
                      <a:pt x="70" y="1551"/>
                    </a:lnTo>
                    <a:lnTo>
                      <a:pt x="352" y="1833"/>
                    </a:lnTo>
                    <a:lnTo>
                      <a:pt x="634" y="2045"/>
                    </a:lnTo>
                    <a:lnTo>
                      <a:pt x="846" y="2115"/>
                    </a:lnTo>
                    <a:lnTo>
                      <a:pt x="1128" y="2186"/>
                    </a:lnTo>
                    <a:lnTo>
                      <a:pt x="1339" y="2115"/>
                    </a:lnTo>
                    <a:lnTo>
                      <a:pt x="1551" y="2045"/>
                    </a:lnTo>
                    <a:lnTo>
                      <a:pt x="1762" y="1904"/>
                    </a:lnTo>
                    <a:lnTo>
                      <a:pt x="1903" y="1763"/>
                    </a:lnTo>
                    <a:lnTo>
                      <a:pt x="2044" y="1551"/>
                    </a:lnTo>
                    <a:lnTo>
                      <a:pt x="2115" y="1340"/>
                    </a:lnTo>
                    <a:lnTo>
                      <a:pt x="2185" y="1128"/>
                    </a:lnTo>
                    <a:lnTo>
                      <a:pt x="2185" y="846"/>
                    </a:lnTo>
                    <a:lnTo>
                      <a:pt x="2185" y="635"/>
                    </a:lnTo>
                    <a:lnTo>
                      <a:pt x="2044" y="423"/>
                    </a:lnTo>
                    <a:lnTo>
                      <a:pt x="1903" y="283"/>
                    </a:lnTo>
                    <a:lnTo>
                      <a:pt x="1692" y="71"/>
                    </a:lnTo>
                    <a:lnTo>
                      <a:pt x="1410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4" name="Google Shape;424;p8"/>
              <p:cNvSpPr/>
              <p:nvPr/>
            </p:nvSpPr>
            <p:spPr>
              <a:xfrm>
                <a:off x="3150950" y="1836350"/>
                <a:ext cx="75800" cy="70500"/>
              </a:xfrm>
              <a:custGeom>
                <a:rect b="b" l="l" r="r" t="t"/>
                <a:pathLst>
                  <a:path extrusionOk="0" h="2820" w="3032">
                    <a:moveTo>
                      <a:pt x="1692" y="0"/>
                    </a:moveTo>
                    <a:lnTo>
                      <a:pt x="1410" y="71"/>
                    </a:lnTo>
                    <a:lnTo>
                      <a:pt x="1128" y="141"/>
                    </a:lnTo>
                    <a:lnTo>
                      <a:pt x="705" y="353"/>
                    </a:lnTo>
                    <a:lnTo>
                      <a:pt x="283" y="705"/>
                    </a:lnTo>
                    <a:lnTo>
                      <a:pt x="142" y="917"/>
                    </a:lnTo>
                    <a:lnTo>
                      <a:pt x="71" y="1199"/>
                    </a:lnTo>
                    <a:lnTo>
                      <a:pt x="1" y="1410"/>
                    </a:lnTo>
                    <a:lnTo>
                      <a:pt x="1" y="1692"/>
                    </a:lnTo>
                    <a:lnTo>
                      <a:pt x="71" y="1974"/>
                    </a:lnTo>
                    <a:lnTo>
                      <a:pt x="212" y="2256"/>
                    </a:lnTo>
                    <a:lnTo>
                      <a:pt x="424" y="2467"/>
                    </a:lnTo>
                    <a:lnTo>
                      <a:pt x="705" y="2679"/>
                    </a:lnTo>
                    <a:lnTo>
                      <a:pt x="987" y="2749"/>
                    </a:lnTo>
                    <a:lnTo>
                      <a:pt x="1269" y="2820"/>
                    </a:lnTo>
                    <a:lnTo>
                      <a:pt x="1551" y="2749"/>
                    </a:lnTo>
                    <a:lnTo>
                      <a:pt x="1833" y="2679"/>
                    </a:lnTo>
                    <a:lnTo>
                      <a:pt x="2115" y="2608"/>
                    </a:lnTo>
                    <a:lnTo>
                      <a:pt x="2397" y="2397"/>
                    </a:lnTo>
                    <a:lnTo>
                      <a:pt x="2609" y="2256"/>
                    </a:lnTo>
                    <a:lnTo>
                      <a:pt x="2820" y="2044"/>
                    </a:lnTo>
                    <a:lnTo>
                      <a:pt x="2961" y="1762"/>
                    </a:lnTo>
                    <a:lnTo>
                      <a:pt x="3031" y="1551"/>
                    </a:lnTo>
                    <a:lnTo>
                      <a:pt x="3031" y="1269"/>
                    </a:lnTo>
                    <a:lnTo>
                      <a:pt x="2961" y="987"/>
                    </a:lnTo>
                    <a:lnTo>
                      <a:pt x="2820" y="705"/>
                    </a:lnTo>
                    <a:lnTo>
                      <a:pt x="2609" y="423"/>
                    </a:lnTo>
                    <a:lnTo>
                      <a:pt x="2397" y="282"/>
                    </a:lnTo>
                    <a:lnTo>
                      <a:pt x="2186" y="141"/>
                    </a:lnTo>
                    <a:lnTo>
                      <a:pt x="1904" y="71"/>
                    </a:lnTo>
                    <a:lnTo>
                      <a:pt x="1692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5" name="Google Shape;425;p8"/>
              <p:cNvSpPr/>
              <p:nvPr/>
            </p:nvSpPr>
            <p:spPr>
              <a:xfrm>
                <a:off x="3182675" y="1952650"/>
                <a:ext cx="40550" cy="38775"/>
              </a:xfrm>
              <a:custGeom>
                <a:rect b="b" l="l" r="r" t="t"/>
                <a:pathLst>
                  <a:path extrusionOk="0" h="1551" w="1622">
                    <a:moveTo>
                      <a:pt x="423" y="0"/>
                    </a:moveTo>
                    <a:lnTo>
                      <a:pt x="141" y="212"/>
                    </a:lnTo>
                    <a:lnTo>
                      <a:pt x="71" y="353"/>
                    </a:lnTo>
                    <a:lnTo>
                      <a:pt x="0" y="494"/>
                    </a:lnTo>
                    <a:lnTo>
                      <a:pt x="0" y="705"/>
                    </a:lnTo>
                    <a:lnTo>
                      <a:pt x="0" y="917"/>
                    </a:lnTo>
                    <a:lnTo>
                      <a:pt x="141" y="1199"/>
                    </a:lnTo>
                    <a:lnTo>
                      <a:pt x="282" y="1410"/>
                    </a:lnTo>
                    <a:lnTo>
                      <a:pt x="564" y="1480"/>
                    </a:lnTo>
                    <a:lnTo>
                      <a:pt x="776" y="1551"/>
                    </a:lnTo>
                    <a:lnTo>
                      <a:pt x="1058" y="1551"/>
                    </a:lnTo>
                    <a:lnTo>
                      <a:pt x="1269" y="1410"/>
                    </a:lnTo>
                    <a:lnTo>
                      <a:pt x="1410" y="1269"/>
                    </a:lnTo>
                    <a:lnTo>
                      <a:pt x="1551" y="987"/>
                    </a:lnTo>
                    <a:lnTo>
                      <a:pt x="1621" y="776"/>
                    </a:lnTo>
                    <a:lnTo>
                      <a:pt x="1551" y="564"/>
                    </a:lnTo>
                    <a:lnTo>
                      <a:pt x="1551" y="353"/>
                    </a:lnTo>
                    <a:lnTo>
                      <a:pt x="1410" y="212"/>
                    </a:lnTo>
                    <a:lnTo>
                      <a:pt x="1128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6" name="Google Shape;426;p8"/>
              <p:cNvSpPr/>
              <p:nvPr/>
            </p:nvSpPr>
            <p:spPr>
              <a:xfrm>
                <a:off x="3709525" y="1667175"/>
                <a:ext cx="58175" cy="59950"/>
              </a:xfrm>
              <a:custGeom>
                <a:rect b="b" l="l" r="r" t="t"/>
                <a:pathLst>
                  <a:path extrusionOk="0" h="2398" w="2327">
                    <a:moveTo>
                      <a:pt x="1199" y="1"/>
                    </a:moveTo>
                    <a:lnTo>
                      <a:pt x="847" y="71"/>
                    </a:lnTo>
                    <a:lnTo>
                      <a:pt x="565" y="142"/>
                    </a:lnTo>
                    <a:lnTo>
                      <a:pt x="353" y="283"/>
                    </a:lnTo>
                    <a:lnTo>
                      <a:pt x="212" y="494"/>
                    </a:lnTo>
                    <a:lnTo>
                      <a:pt x="71" y="776"/>
                    </a:lnTo>
                    <a:lnTo>
                      <a:pt x="71" y="988"/>
                    </a:lnTo>
                    <a:lnTo>
                      <a:pt x="1" y="1270"/>
                    </a:lnTo>
                    <a:lnTo>
                      <a:pt x="71" y="1481"/>
                    </a:lnTo>
                    <a:lnTo>
                      <a:pt x="142" y="1763"/>
                    </a:lnTo>
                    <a:lnTo>
                      <a:pt x="283" y="1974"/>
                    </a:lnTo>
                    <a:lnTo>
                      <a:pt x="424" y="2186"/>
                    </a:lnTo>
                    <a:lnTo>
                      <a:pt x="635" y="2327"/>
                    </a:lnTo>
                    <a:lnTo>
                      <a:pt x="847" y="2397"/>
                    </a:lnTo>
                    <a:lnTo>
                      <a:pt x="1129" y="2397"/>
                    </a:lnTo>
                    <a:lnTo>
                      <a:pt x="1481" y="2327"/>
                    </a:lnTo>
                    <a:lnTo>
                      <a:pt x="1763" y="2186"/>
                    </a:lnTo>
                    <a:lnTo>
                      <a:pt x="2045" y="1904"/>
                    </a:lnTo>
                    <a:lnTo>
                      <a:pt x="2256" y="1551"/>
                    </a:lnTo>
                    <a:lnTo>
                      <a:pt x="2327" y="1199"/>
                    </a:lnTo>
                    <a:lnTo>
                      <a:pt x="2327" y="776"/>
                    </a:lnTo>
                    <a:lnTo>
                      <a:pt x="2256" y="494"/>
                    </a:lnTo>
                    <a:lnTo>
                      <a:pt x="1974" y="212"/>
                    </a:lnTo>
                    <a:lnTo>
                      <a:pt x="1763" y="142"/>
                    </a:lnTo>
                    <a:lnTo>
                      <a:pt x="1552" y="71"/>
                    </a:lnTo>
                    <a:lnTo>
                      <a:pt x="1199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7" name="Google Shape;427;p8"/>
              <p:cNvSpPr/>
              <p:nvPr/>
            </p:nvSpPr>
            <p:spPr>
              <a:xfrm>
                <a:off x="3767675" y="1591400"/>
                <a:ext cx="52900" cy="52900"/>
              </a:xfrm>
              <a:custGeom>
                <a:rect b="b" l="l" r="r" t="t"/>
                <a:pathLst>
                  <a:path extrusionOk="0" h="2116" w="2116">
                    <a:moveTo>
                      <a:pt x="1270" y="1"/>
                    </a:moveTo>
                    <a:lnTo>
                      <a:pt x="988" y="71"/>
                    </a:lnTo>
                    <a:lnTo>
                      <a:pt x="706" y="142"/>
                    </a:lnTo>
                    <a:lnTo>
                      <a:pt x="353" y="353"/>
                    </a:lnTo>
                    <a:lnTo>
                      <a:pt x="142" y="635"/>
                    </a:lnTo>
                    <a:lnTo>
                      <a:pt x="1" y="988"/>
                    </a:lnTo>
                    <a:lnTo>
                      <a:pt x="1" y="1270"/>
                    </a:lnTo>
                    <a:lnTo>
                      <a:pt x="71" y="1622"/>
                    </a:lnTo>
                    <a:lnTo>
                      <a:pt x="283" y="1904"/>
                    </a:lnTo>
                    <a:lnTo>
                      <a:pt x="565" y="2045"/>
                    </a:lnTo>
                    <a:lnTo>
                      <a:pt x="988" y="2116"/>
                    </a:lnTo>
                    <a:lnTo>
                      <a:pt x="1270" y="2116"/>
                    </a:lnTo>
                    <a:lnTo>
                      <a:pt x="1552" y="2045"/>
                    </a:lnTo>
                    <a:lnTo>
                      <a:pt x="1763" y="1904"/>
                    </a:lnTo>
                    <a:lnTo>
                      <a:pt x="1904" y="1763"/>
                    </a:lnTo>
                    <a:lnTo>
                      <a:pt x="2045" y="1552"/>
                    </a:lnTo>
                    <a:lnTo>
                      <a:pt x="2115" y="1340"/>
                    </a:lnTo>
                    <a:lnTo>
                      <a:pt x="2115" y="917"/>
                    </a:lnTo>
                    <a:lnTo>
                      <a:pt x="2045" y="706"/>
                    </a:lnTo>
                    <a:lnTo>
                      <a:pt x="1974" y="494"/>
                    </a:lnTo>
                    <a:lnTo>
                      <a:pt x="1833" y="283"/>
                    </a:lnTo>
                    <a:lnTo>
                      <a:pt x="1693" y="142"/>
                    </a:lnTo>
                    <a:lnTo>
                      <a:pt x="1481" y="71"/>
                    </a:lnTo>
                    <a:lnTo>
                      <a:pt x="1270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8" name="Google Shape;428;p8"/>
              <p:cNvSpPr/>
              <p:nvPr/>
            </p:nvSpPr>
            <p:spPr>
              <a:xfrm>
                <a:off x="3813500" y="1635475"/>
                <a:ext cx="35275" cy="40550"/>
              </a:xfrm>
              <a:custGeom>
                <a:rect b="b" l="l" r="r" t="t"/>
                <a:pathLst>
                  <a:path extrusionOk="0" h="1622" w="1411">
                    <a:moveTo>
                      <a:pt x="564" y="0"/>
                    </a:moveTo>
                    <a:lnTo>
                      <a:pt x="423" y="71"/>
                    </a:lnTo>
                    <a:lnTo>
                      <a:pt x="212" y="353"/>
                    </a:lnTo>
                    <a:lnTo>
                      <a:pt x="71" y="775"/>
                    </a:lnTo>
                    <a:lnTo>
                      <a:pt x="0" y="1198"/>
                    </a:lnTo>
                    <a:lnTo>
                      <a:pt x="71" y="1339"/>
                    </a:lnTo>
                    <a:lnTo>
                      <a:pt x="141" y="1480"/>
                    </a:lnTo>
                    <a:lnTo>
                      <a:pt x="282" y="1551"/>
                    </a:lnTo>
                    <a:lnTo>
                      <a:pt x="494" y="1621"/>
                    </a:lnTo>
                    <a:lnTo>
                      <a:pt x="705" y="1551"/>
                    </a:lnTo>
                    <a:lnTo>
                      <a:pt x="1058" y="1410"/>
                    </a:lnTo>
                    <a:lnTo>
                      <a:pt x="1269" y="1269"/>
                    </a:lnTo>
                    <a:lnTo>
                      <a:pt x="1340" y="1128"/>
                    </a:lnTo>
                    <a:lnTo>
                      <a:pt x="1410" y="916"/>
                    </a:lnTo>
                    <a:lnTo>
                      <a:pt x="1410" y="775"/>
                    </a:lnTo>
                    <a:lnTo>
                      <a:pt x="1199" y="493"/>
                    </a:lnTo>
                    <a:lnTo>
                      <a:pt x="987" y="212"/>
                    </a:lnTo>
                    <a:lnTo>
                      <a:pt x="846" y="71"/>
                    </a:lnTo>
                    <a:lnTo>
                      <a:pt x="705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29" name="Google Shape;429;p8"/>
              <p:cNvSpPr/>
              <p:nvPr/>
            </p:nvSpPr>
            <p:spPr>
              <a:xfrm>
                <a:off x="3774725" y="1668950"/>
                <a:ext cx="51125" cy="45825"/>
              </a:xfrm>
              <a:custGeom>
                <a:rect b="b" l="l" r="r" t="t"/>
                <a:pathLst>
                  <a:path extrusionOk="0" h="1833" w="2045">
                    <a:moveTo>
                      <a:pt x="776" y="0"/>
                    </a:moveTo>
                    <a:lnTo>
                      <a:pt x="424" y="141"/>
                    </a:lnTo>
                    <a:lnTo>
                      <a:pt x="283" y="212"/>
                    </a:lnTo>
                    <a:lnTo>
                      <a:pt x="142" y="353"/>
                    </a:lnTo>
                    <a:lnTo>
                      <a:pt x="71" y="564"/>
                    </a:lnTo>
                    <a:lnTo>
                      <a:pt x="1" y="705"/>
                    </a:lnTo>
                    <a:lnTo>
                      <a:pt x="1" y="987"/>
                    </a:lnTo>
                    <a:lnTo>
                      <a:pt x="71" y="1199"/>
                    </a:lnTo>
                    <a:lnTo>
                      <a:pt x="283" y="1480"/>
                    </a:lnTo>
                    <a:lnTo>
                      <a:pt x="565" y="1692"/>
                    </a:lnTo>
                    <a:lnTo>
                      <a:pt x="917" y="1833"/>
                    </a:lnTo>
                    <a:lnTo>
                      <a:pt x="1551" y="1833"/>
                    </a:lnTo>
                    <a:lnTo>
                      <a:pt x="1833" y="1621"/>
                    </a:lnTo>
                    <a:lnTo>
                      <a:pt x="1904" y="1480"/>
                    </a:lnTo>
                    <a:lnTo>
                      <a:pt x="1974" y="1340"/>
                    </a:lnTo>
                    <a:lnTo>
                      <a:pt x="2045" y="917"/>
                    </a:lnTo>
                    <a:lnTo>
                      <a:pt x="1974" y="635"/>
                    </a:lnTo>
                    <a:lnTo>
                      <a:pt x="1904" y="423"/>
                    </a:lnTo>
                    <a:lnTo>
                      <a:pt x="1763" y="282"/>
                    </a:lnTo>
                    <a:lnTo>
                      <a:pt x="1551" y="141"/>
                    </a:lnTo>
                    <a:lnTo>
                      <a:pt x="1199" y="0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430" name="Google Shape;430;p8"/>
            <p:cNvSpPr/>
            <p:nvPr/>
          </p:nvSpPr>
          <p:spPr>
            <a:xfrm>
              <a:off x="1177875" y="2516525"/>
              <a:ext cx="652000" cy="1566525"/>
            </a:xfrm>
            <a:custGeom>
              <a:rect b="b" l="l" r="r" t="t"/>
              <a:pathLst>
                <a:path extrusionOk="0" h="62661" w="26080">
                  <a:moveTo>
                    <a:pt x="19525" y="13956"/>
                  </a:moveTo>
                  <a:lnTo>
                    <a:pt x="19807" y="14027"/>
                  </a:lnTo>
                  <a:lnTo>
                    <a:pt x="20088" y="14168"/>
                  </a:lnTo>
                  <a:lnTo>
                    <a:pt x="19595" y="14168"/>
                  </a:lnTo>
                  <a:lnTo>
                    <a:pt x="19243" y="14097"/>
                  </a:lnTo>
                  <a:lnTo>
                    <a:pt x="19313" y="14027"/>
                  </a:lnTo>
                  <a:lnTo>
                    <a:pt x="19313" y="13956"/>
                  </a:lnTo>
                  <a:close/>
                  <a:moveTo>
                    <a:pt x="16353" y="15366"/>
                  </a:moveTo>
                  <a:lnTo>
                    <a:pt x="16635" y="15507"/>
                  </a:lnTo>
                  <a:lnTo>
                    <a:pt x="16776" y="15648"/>
                  </a:lnTo>
                  <a:lnTo>
                    <a:pt x="16917" y="15930"/>
                  </a:lnTo>
                  <a:lnTo>
                    <a:pt x="16917" y="16353"/>
                  </a:lnTo>
                  <a:lnTo>
                    <a:pt x="16846" y="16423"/>
                  </a:lnTo>
                  <a:lnTo>
                    <a:pt x="16776" y="16564"/>
                  </a:lnTo>
                  <a:lnTo>
                    <a:pt x="16494" y="16705"/>
                  </a:lnTo>
                  <a:lnTo>
                    <a:pt x="16141" y="16776"/>
                  </a:lnTo>
                  <a:lnTo>
                    <a:pt x="15648" y="16846"/>
                  </a:lnTo>
                  <a:lnTo>
                    <a:pt x="14802" y="16917"/>
                  </a:lnTo>
                  <a:lnTo>
                    <a:pt x="14309" y="16846"/>
                  </a:lnTo>
                  <a:lnTo>
                    <a:pt x="13956" y="16776"/>
                  </a:lnTo>
                  <a:lnTo>
                    <a:pt x="13815" y="16635"/>
                  </a:lnTo>
                  <a:lnTo>
                    <a:pt x="13745" y="16494"/>
                  </a:lnTo>
                  <a:lnTo>
                    <a:pt x="13815" y="16282"/>
                  </a:lnTo>
                  <a:lnTo>
                    <a:pt x="14027" y="16141"/>
                  </a:lnTo>
                  <a:lnTo>
                    <a:pt x="14238" y="15930"/>
                  </a:lnTo>
                  <a:lnTo>
                    <a:pt x="14943" y="15577"/>
                  </a:lnTo>
                  <a:lnTo>
                    <a:pt x="15296" y="15436"/>
                  </a:lnTo>
                  <a:lnTo>
                    <a:pt x="15648" y="15366"/>
                  </a:lnTo>
                  <a:close/>
                  <a:moveTo>
                    <a:pt x="18397" y="17269"/>
                  </a:moveTo>
                  <a:lnTo>
                    <a:pt x="18820" y="17480"/>
                  </a:lnTo>
                  <a:lnTo>
                    <a:pt x="18890" y="17692"/>
                  </a:lnTo>
                  <a:lnTo>
                    <a:pt x="18890" y="17833"/>
                  </a:lnTo>
                  <a:lnTo>
                    <a:pt x="18820" y="17974"/>
                  </a:lnTo>
                  <a:lnTo>
                    <a:pt x="18749" y="18115"/>
                  </a:lnTo>
                  <a:lnTo>
                    <a:pt x="18326" y="18890"/>
                  </a:lnTo>
                  <a:lnTo>
                    <a:pt x="18044" y="19383"/>
                  </a:lnTo>
                  <a:lnTo>
                    <a:pt x="17763" y="19665"/>
                  </a:lnTo>
                  <a:lnTo>
                    <a:pt x="17551" y="19736"/>
                  </a:lnTo>
                  <a:lnTo>
                    <a:pt x="17340" y="19736"/>
                  </a:lnTo>
                  <a:lnTo>
                    <a:pt x="17199" y="19595"/>
                  </a:lnTo>
                  <a:lnTo>
                    <a:pt x="17128" y="19313"/>
                  </a:lnTo>
                  <a:lnTo>
                    <a:pt x="17058" y="18961"/>
                  </a:lnTo>
                  <a:lnTo>
                    <a:pt x="17128" y="18608"/>
                  </a:lnTo>
                  <a:lnTo>
                    <a:pt x="17199" y="18256"/>
                  </a:lnTo>
                  <a:lnTo>
                    <a:pt x="17340" y="17903"/>
                  </a:lnTo>
                  <a:lnTo>
                    <a:pt x="17481" y="17621"/>
                  </a:lnTo>
                  <a:lnTo>
                    <a:pt x="17763" y="17410"/>
                  </a:lnTo>
                  <a:lnTo>
                    <a:pt x="18044" y="17269"/>
                  </a:lnTo>
                  <a:close/>
                  <a:moveTo>
                    <a:pt x="13886" y="20441"/>
                  </a:moveTo>
                  <a:lnTo>
                    <a:pt x="13674" y="21005"/>
                  </a:lnTo>
                  <a:lnTo>
                    <a:pt x="13604" y="21568"/>
                  </a:lnTo>
                  <a:lnTo>
                    <a:pt x="13534" y="21850"/>
                  </a:lnTo>
                  <a:lnTo>
                    <a:pt x="13252" y="22344"/>
                  </a:lnTo>
                  <a:lnTo>
                    <a:pt x="13111" y="22555"/>
                  </a:lnTo>
                  <a:lnTo>
                    <a:pt x="12970" y="22696"/>
                  </a:lnTo>
                  <a:lnTo>
                    <a:pt x="12758" y="22767"/>
                  </a:lnTo>
                  <a:lnTo>
                    <a:pt x="12617" y="22696"/>
                  </a:lnTo>
                  <a:lnTo>
                    <a:pt x="12406" y="22485"/>
                  </a:lnTo>
                  <a:lnTo>
                    <a:pt x="12335" y="22344"/>
                  </a:lnTo>
                  <a:lnTo>
                    <a:pt x="12265" y="22132"/>
                  </a:lnTo>
                  <a:lnTo>
                    <a:pt x="12265" y="21921"/>
                  </a:lnTo>
                  <a:lnTo>
                    <a:pt x="12406" y="21639"/>
                  </a:lnTo>
                  <a:lnTo>
                    <a:pt x="12617" y="21287"/>
                  </a:lnTo>
                  <a:lnTo>
                    <a:pt x="12970" y="21005"/>
                  </a:lnTo>
                  <a:lnTo>
                    <a:pt x="13322" y="20723"/>
                  </a:lnTo>
                  <a:lnTo>
                    <a:pt x="13886" y="20441"/>
                  </a:lnTo>
                  <a:close/>
                  <a:moveTo>
                    <a:pt x="6979" y="22767"/>
                  </a:moveTo>
                  <a:lnTo>
                    <a:pt x="7401" y="22837"/>
                  </a:lnTo>
                  <a:lnTo>
                    <a:pt x="7824" y="23049"/>
                  </a:lnTo>
                  <a:lnTo>
                    <a:pt x="8247" y="23190"/>
                  </a:lnTo>
                  <a:lnTo>
                    <a:pt x="8811" y="23472"/>
                  </a:lnTo>
                  <a:lnTo>
                    <a:pt x="8600" y="23683"/>
                  </a:lnTo>
                  <a:lnTo>
                    <a:pt x="8247" y="23894"/>
                  </a:lnTo>
                  <a:lnTo>
                    <a:pt x="7754" y="24035"/>
                  </a:lnTo>
                  <a:lnTo>
                    <a:pt x="7260" y="24176"/>
                  </a:lnTo>
                  <a:lnTo>
                    <a:pt x="6767" y="24176"/>
                  </a:lnTo>
                  <a:lnTo>
                    <a:pt x="6415" y="24106"/>
                  </a:lnTo>
                  <a:lnTo>
                    <a:pt x="6274" y="23965"/>
                  </a:lnTo>
                  <a:lnTo>
                    <a:pt x="6203" y="23824"/>
                  </a:lnTo>
                  <a:lnTo>
                    <a:pt x="6133" y="23683"/>
                  </a:lnTo>
                  <a:lnTo>
                    <a:pt x="6133" y="23472"/>
                  </a:lnTo>
                  <a:lnTo>
                    <a:pt x="6203" y="23190"/>
                  </a:lnTo>
                  <a:lnTo>
                    <a:pt x="6274" y="23049"/>
                  </a:lnTo>
                  <a:lnTo>
                    <a:pt x="6415" y="22908"/>
                  </a:lnTo>
                  <a:lnTo>
                    <a:pt x="6556" y="22837"/>
                  </a:lnTo>
                  <a:lnTo>
                    <a:pt x="6979" y="22767"/>
                  </a:lnTo>
                  <a:close/>
                  <a:moveTo>
                    <a:pt x="9868" y="23965"/>
                  </a:moveTo>
                  <a:lnTo>
                    <a:pt x="9868" y="24247"/>
                  </a:lnTo>
                  <a:lnTo>
                    <a:pt x="9868" y="24458"/>
                  </a:lnTo>
                  <a:lnTo>
                    <a:pt x="9727" y="24317"/>
                  </a:lnTo>
                  <a:lnTo>
                    <a:pt x="9727" y="24247"/>
                  </a:lnTo>
                  <a:lnTo>
                    <a:pt x="9727" y="24106"/>
                  </a:lnTo>
                  <a:lnTo>
                    <a:pt x="9868" y="23965"/>
                  </a:lnTo>
                  <a:close/>
                  <a:moveTo>
                    <a:pt x="9868" y="24599"/>
                  </a:moveTo>
                  <a:lnTo>
                    <a:pt x="9939" y="26079"/>
                  </a:lnTo>
                  <a:lnTo>
                    <a:pt x="9868" y="26502"/>
                  </a:lnTo>
                  <a:lnTo>
                    <a:pt x="9798" y="26925"/>
                  </a:lnTo>
                  <a:lnTo>
                    <a:pt x="9657" y="27348"/>
                  </a:lnTo>
                  <a:lnTo>
                    <a:pt x="9445" y="27701"/>
                  </a:lnTo>
                  <a:lnTo>
                    <a:pt x="9234" y="27912"/>
                  </a:lnTo>
                  <a:lnTo>
                    <a:pt x="9023" y="27912"/>
                  </a:lnTo>
                  <a:lnTo>
                    <a:pt x="8952" y="27771"/>
                  </a:lnTo>
                  <a:lnTo>
                    <a:pt x="8882" y="27630"/>
                  </a:lnTo>
                  <a:lnTo>
                    <a:pt x="8670" y="27066"/>
                  </a:lnTo>
                  <a:lnTo>
                    <a:pt x="8670" y="26502"/>
                  </a:lnTo>
                  <a:lnTo>
                    <a:pt x="8741" y="26150"/>
                  </a:lnTo>
                  <a:lnTo>
                    <a:pt x="8952" y="25798"/>
                  </a:lnTo>
                  <a:lnTo>
                    <a:pt x="9164" y="25586"/>
                  </a:lnTo>
                  <a:lnTo>
                    <a:pt x="9657" y="25163"/>
                  </a:lnTo>
                  <a:lnTo>
                    <a:pt x="9798" y="24952"/>
                  </a:lnTo>
                  <a:lnTo>
                    <a:pt x="9868" y="24599"/>
                  </a:lnTo>
                  <a:close/>
                  <a:moveTo>
                    <a:pt x="19313" y="28335"/>
                  </a:moveTo>
                  <a:lnTo>
                    <a:pt x="19243" y="28687"/>
                  </a:lnTo>
                  <a:lnTo>
                    <a:pt x="19243" y="29040"/>
                  </a:lnTo>
                  <a:lnTo>
                    <a:pt x="19313" y="29181"/>
                  </a:lnTo>
                  <a:lnTo>
                    <a:pt x="19454" y="29322"/>
                  </a:lnTo>
                  <a:lnTo>
                    <a:pt x="19595" y="29392"/>
                  </a:lnTo>
                  <a:lnTo>
                    <a:pt x="19807" y="29392"/>
                  </a:lnTo>
                  <a:lnTo>
                    <a:pt x="19313" y="30238"/>
                  </a:lnTo>
                  <a:lnTo>
                    <a:pt x="19031" y="30661"/>
                  </a:lnTo>
                  <a:lnTo>
                    <a:pt x="18679" y="31084"/>
                  </a:lnTo>
                  <a:lnTo>
                    <a:pt x="18538" y="31013"/>
                  </a:lnTo>
                  <a:lnTo>
                    <a:pt x="18397" y="30872"/>
                  </a:lnTo>
                  <a:lnTo>
                    <a:pt x="18326" y="30731"/>
                  </a:lnTo>
                  <a:lnTo>
                    <a:pt x="18256" y="30590"/>
                  </a:lnTo>
                  <a:lnTo>
                    <a:pt x="18326" y="30168"/>
                  </a:lnTo>
                  <a:lnTo>
                    <a:pt x="18467" y="29745"/>
                  </a:lnTo>
                  <a:lnTo>
                    <a:pt x="18679" y="29251"/>
                  </a:lnTo>
                  <a:lnTo>
                    <a:pt x="18961" y="28899"/>
                  </a:lnTo>
                  <a:lnTo>
                    <a:pt x="19313" y="28335"/>
                  </a:lnTo>
                  <a:close/>
                  <a:moveTo>
                    <a:pt x="21569" y="28758"/>
                  </a:moveTo>
                  <a:lnTo>
                    <a:pt x="22062" y="28969"/>
                  </a:lnTo>
                  <a:lnTo>
                    <a:pt x="22555" y="29181"/>
                  </a:lnTo>
                  <a:lnTo>
                    <a:pt x="23049" y="29533"/>
                  </a:lnTo>
                  <a:lnTo>
                    <a:pt x="23472" y="29886"/>
                  </a:lnTo>
                  <a:lnTo>
                    <a:pt x="23754" y="30238"/>
                  </a:lnTo>
                  <a:lnTo>
                    <a:pt x="23824" y="30450"/>
                  </a:lnTo>
                  <a:lnTo>
                    <a:pt x="23824" y="30661"/>
                  </a:lnTo>
                  <a:lnTo>
                    <a:pt x="23754" y="30872"/>
                  </a:lnTo>
                  <a:lnTo>
                    <a:pt x="23613" y="31013"/>
                  </a:lnTo>
                  <a:lnTo>
                    <a:pt x="23401" y="31225"/>
                  </a:lnTo>
                  <a:lnTo>
                    <a:pt x="23190" y="31366"/>
                  </a:lnTo>
                  <a:lnTo>
                    <a:pt x="22908" y="31436"/>
                  </a:lnTo>
                  <a:lnTo>
                    <a:pt x="22696" y="31366"/>
                  </a:lnTo>
                  <a:lnTo>
                    <a:pt x="22485" y="31295"/>
                  </a:lnTo>
                  <a:lnTo>
                    <a:pt x="22203" y="31154"/>
                  </a:lnTo>
                  <a:lnTo>
                    <a:pt x="21780" y="30802"/>
                  </a:lnTo>
                  <a:lnTo>
                    <a:pt x="21428" y="30309"/>
                  </a:lnTo>
                  <a:lnTo>
                    <a:pt x="21216" y="29745"/>
                  </a:lnTo>
                  <a:lnTo>
                    <a:pt x="21146" y="29251"/>
                  </a:lnTo>
                  <a:lnTo>
                    <a:pt x="21146" y="28969"/>
                  </a:lnTo>
                  <a:lnTo>
                    <a:pt x="21216" y="28758"/>
                  </a:lnTo>
                  <a:close/>
                  <a:moveTo>
                    <a:pt x="20934" y="33410"/>
                  </a:moveTo>
                  <a:lnTo>
                    <a:pt x="21075" y="33692"/>
                  </a:lnTo>
                  <a:lnTo>
                    <a:pt x="21133" y="33749"/>
                  </a:lnTo>
                  <a:lnTo>
                    <a:pt x="21005" y="34326"/>
                  </a:lnTo>
                  <a:lnTo>
                    <a:pt x="20511" y="34467"/>
                  </a:lnTo>
                  <a:lnTo>
                    <a:pt x="20018" y="34538"/>
                  </a:lnTo>
                  <a:lnTo>
                    <a:pt x="20018" y="34538"/>
                  </a:lnTo>
                  <a:lnTo>
                    <a:pt x="20159" y="34185"/>
                  </a:lnTo>
                  <a:lnTo>
                    <a:pt x="20441" y="33903"/>
                  </a:lnTo>
                  <a:lnTo>
                    <a:pt x="20934" y="33410"/>
                  </a:lnTo>
                  <a:close/>
                  <a:moveTo>
                    <a:pt x="22767" y="34115"/>
                  </a:moveTo>
                  <a:lnTo>
                    <a:pt x="23260" y="34185"/>
                  </a:lnTo>
                  <a:lnTo>
                    <a:pt x="23754" y="34256"/>
                  </a:lnTo>
                  <a:lnTo>
                    <a:pt x="24247" y="34467"/>
                  </a:lnTo>
                  <a:lnTo>
                    <a:pt x="24670" y="34749"/>
                  </a:lnTo>
                  <a:lnTo>
                    <a:pt x="24811" y="34890"/>
                  </a:lnTo>
                  <a:lnTo>
                    <a:pt x="24881" y="35031"/>
                  </a:lnTo>
                  <a:lnTo>
                    <a:pt x="24881" y="35172"/>
                  </a:lnTo>
                  <a:lnTo>
                    <a:pt x="24811" y="35313"/>
                  </a:lnTo>
                  <a:lnTo>
                    <a:pt x="24599" y="35454"/>
                  </a:lnTo>
                  <a:lnTo>
                    <a:pt x="24247" y="35524"/>
                  </a:lnTo>
                  <a:lnTo>
                    <a:pt x="23824" y="35454"/>
                  </a:lnTo>
                  <a:lnTo>
                    <a:pt x="23613" y="35383"/>
                  </a:lnTo>
                  <a:lnTo>
                    <a:pt x="23401" y="35242"/>
                  </a:lnTo>
                  <a:lnTo>
                    <a:pt x="23190" y="35031"/>
                  </a:lnTo>
                  <a:lnTo>
                    <a:pt x="23049" y="34820"/>
                  </a:lnTo>
                  <a:lnTo>
                    <a:pt x="22837" y="34467"/>
                  </a:lnTo>
                  <a:lnTo>
                    <a:pt x="22767" y="34115"/>
                  </a:lnTo>
                  <a:close/>
                  <a:moveTo>
                    <a:pt x="7260" y="35877"/>
                  </a:moveTo>
                  <a:lnTo>
                    <a:pt x="6626" y="36723"/>
                  </a:lnTo>
                  <a:lnTo>
                    <a:pt x="5851" y="37498"/>
                  </a:lnTo>
                  <a:lnTo>
                    <a:pt x="5146" y="37991"/>
                  </a:lnTo>
                  <a:lnTo>
                    <a:pt x="4441" y="38485"/>
                  </a:lnTo>
                  <a:lnTo>
                    <a:pt x="4723" y="38273"/>
                  </a:lnTo>
                  <a:lnTo>
                    <a:pt x="4935" y="37991"/>
                  </a:lnTo>
                  <a:lnTo>
                    <a:pt x="5569" y="37216"/>
                  </a:lnTo>
                  <a:lnTo>
                    <a:pt x="5921" y="36793"/>
                  </a:lnTo>
                  <a:lnTo>
                    <a:pt x="6344" y="36370"/>
                  </a:lnTo>
                  <a:lnTo>
                    <a:pt x="6767" y="36088"/>
                  </a:lnTo>
                  <a:lnTo>
                    <a:pt x="7260" y="35877"/>
                  </a:lnTo>
                  <a:close/>
                  <a:moveTo>
                    <a:pt x="21639" y="37568"/>
                  </a:moveTo>
                  <a:lnTo>
                    <a:pt x="21569" y="37921"/>
                  </a:lnTo>
                  <a:lnTo>
                    <a:pt x="21357" y="38344"/>
                  </a:lnTo>
                  <a:lnTo>
                    <a:pt x="20934" y="38978"/>
                  </a:lnTo>
                  <a:lnTo>
                    <a:pt x="20723" y="39331"/>
                  </a:lnTo>
                  <a:lnTo>
                    <a:pt x="20511" y="39612"/>
                  </a:lnTo>
                  <a:lnTo>
                    <a:pt x="20229" y="39824"/>
                  </a:lnTo>
                  <a:lnTo>
                    <a:pt x="19948" y="40035"/>
                  </a:lnTo>
                  <a:lnTo>
                    <a:pt x="19807" y="40035"/>
                  </a:lnTo>
                  <a:lnTo>
                    <a:pt x="19736" y="39894"/>
                  </a:lnTo>
                  <a:lnTo>
                    <a:pt x="19736" y="39824"/>
                  </a:lnTo>
                  <a:lnTo>
                    <a:pt x="19807" y="39612"/>
                  </a:lnTo>
                  <a:lnTo>
                    <a:pt x="20088" y="39260"/>
                  </a:lnTo>
                  <a:lnTo>
                    <a:pt x="20441" y="38767"/>
                  </a:lnTo>
                  <a:lnTo>
                    <a:pt x="21287" y="37921"/>
                  </a:lnTo>
                  <a:lnTo>
                    <a:pt x="21639" y="37568"/>
                  </a:lnTo>
                  <a:close/>
                  <a:moveTo>
                    <a:pt x="7754" y="38203"/>
                  </a:moveTo>
                  <a:lnTo>
                    <a:pt x="7824" y="38767"/>
                  </a:lnTo>
                  <a:lnTo>
                    <a:pt x="7824" y="39331"/>
                  </a:lnTo>
                  <a:lnTo>
                    <a:pt x="7824" y="39894"/>
                  </a:lnTo>
                  <a:lnTo>
                    <a:pt x="7683" y="40388"/>
                  </a:lnTo>
                  <a:lnTo>
                    <a:pt x="7613" y="40811"/>
                  </a:lnTo>
                  <a:lnTo>
                    <a:pt x="7331" y="41163"/>
                  </a:lnTo>
                  <a:lnTo>
                    <a:pt x="7260" y="41234"/>
                  </a:lnTo>
                  <a:lnTo>
                    <a:pt x="7190" y="41163"/>
                  </a:lnTo>
                  <a:lnTo>
                    <a:pt x="7120" y="40952"/>
                  </a:lnTo>
                  <a:lnTo>
                    <a:pt x="7120" y="40529"/>
                  </a:lnTo>
                  <a:lnTo>
                    <a:pt x="7260" y="39965"/>
                  </a:lnTo>
                  <a:lnTo>
                    <a:pt x="7542" y="38837"/>
                  </a:lnTo>
                  <a:lnTo>
                    <a:pt x="7754" y="38203"/>
                  </a:lnTo>
                  <a:close/>
                  <a:moveTo>
                    <a:pt x="22908" y="38203"/>
                  </a:moveTo>
                  <a:lnTo>
                    <a:pt x="23472" y="38555"/>
                  </a:lnTo>
                  <a:lnTo>
                    <a:pt x="23824" y="38908"/>
                  </a:lnTo>
                  <a:lnTo>
                    <a:pt x="24036" y="39260"/>
                  </a:lnTo>
                  <a:lnTo>
                    <a:pt x="24106" y="39612"/>
                  </a:lnTo>
                  <a:lnTo>
                    <a:pt x="24106" y="40035"/>
                  </a:lnTo>
                  <a:lnTo>
                    <a:pt x="23965" y="40317"/>
                  </a:lnTo>
                  <a:lnTo>
                    <a:pt x="23754" y="40670"/>
                  </a:lnTo>
                  <a:lnTo>
                    <a:pt x="23542" y="40952"/>
                  </a:lnTo>
                  <a:lnTo>
                    <a:pt x="23331" y="41163"/>
                  </a:lnTo>
                  <a:lnTo>
                    <a:pt x="23049" y="41304"/>
                  </a:lnTo>
                  <a:lnTo>
                    <a:pt x="22767" y="41375"/>
                  </a:lnTo>
                  <a:lnTo>
                    <a:pt x="22555" y="41375"/>
                  </a:lnTo>
                  <a:lnTo>
                    <a:pt x="22414" y="41234"/>
                  </a:lnTo>
                  <a:lnTo>
                    <a:pt x="22344" y="41022"/>
                  </a:lnTo>
                  <a:lnTo>
                    <a:pt x="22344" y="40670"/>
                  </a:lnTo>
                  <a:lnTo>
                    <a:pt x="22414" y="40247"/>
                  </a:lnTo>
                  <a:lnTo>
                    <a:pt x="22696" y="39190"/>
                  </a:lnTo>
                  <a:lnTo>
                    <a:pt x="22908" y="38203"/>
                  </a:lnTo>
                  <a:close/>
                  <a:moveTo>
                    <a:pt x="3102" y="42784"/>
                  </a:moveTo>
                  <a:lnTo>
                    <a:pt x="3172" y="42925"/>
                  </a:lnTo>
                  <a:lnTo>
                    <a:pt x="3172" y="43137"/>
                  </a:lnTo>
                  <a:lnTo>
                    <a:pt x="2961" y="43630"/>
                  </a:lnTo>
                  <a:lnTo>
                    <a:pt x="2538" y="44405"/>
                  </a:lnTo>
                  <a:lnTo>
                    <a:pt x="1904" y="44828"/>
                  </a:lnTo>
                  <a:lnTo>
                    <a:pt x="1481" y="44828"/>
                  </a:lnTo>
                  <a:lnTo>
                    <a:pt x="1481" y="44687"/>
                  </a:lnTo>
                  <a:lnTo>
                    <a:pt x="1622" y="44405"/>
                  </a:lnTo>
                  <a:lnTo>
                    <a:pt x="1904" y="43983"/>
                  </a:lnTo>
                  <a:lnTo>
                    <a:pt x="2256" y="43489"/>
                  </a:lnTo>
                  <a:lnTo>
                    <a:pt x="2679" y="43066"/>
                  </a:lnTo>
                  <a:lnTo>
                    <a:pt x="3102" y="42784"/>
                  </a:lnTo>
                  <a:close/>
                  <a:moveTo>
                    <a:pt x="4441" y="43419"/>
                  </a:moveTo>
                  <a:lnTo>
                    <a:pt x="4935" y="43771"/>
                  </a:lnTo>
                  <a:lnTo>
                    <a:pt x="5075" y="43912"/>
                  </a:lnTo>
                  <a:lnTo>
                    <a:pt x="5146" y="44194"/>
                  </a:lnTo>
                  <a:lnTo>
                    <a:pt x="5146" y="44405"/>
                  </a:lnTo>
                  <a:lnTo>
                    <a:pt x="5146" y="44617"/>
                  </a:lnTo>
                  <a:lnTo>
                    <a:pt x="5005" y="45110"/>
                  </a:lnTo>
                  <a:lnTo>
                    <a:pt x="4794" y="45392"/>
                  </a:lnTo>
                  <a:lnTo>
                    <a:pt x="4653" y="45463"/>
                  </a:lnTo>
                  <a:lnTo>
                    <a:pt x="4512" y="45463"/>
                  </a:lnTo>
                  <a:lnTo>
                    <a:pt x="4441" y="45392"/>
                  </a:lnTo>
                  <a:lnTo>
                    <a:pt x="4300" y="45251"/>
                  </a:lnTo>
                  <a:lnTo>
                    <a:pt x="4300" y="44969"/>
                  </a:lnTo>
                  <a:lnTo>
                    <a:pt x="4300" y="44617"/>
                  </a:lnTo>
                  <a:lnTo>
                    <a:pt x="4300" y="44053"/>
                  </a:lnTo>
                  <a:lnTo>
                    <a:pt x="4441" y="43419"/>
                  </a:lnTo>
                  <a:close/>
                  <a:moveTo>
                    <a:pt x="12688" y="43912"/>
                  </a:moveTo>
                  <a:lnTo>
                    <a:pt x="13322" y="44053"/>
                  </a:lnTo>
                  <a:lnTo>
                    <a:pt x="13956" y="44335"/>
                  </a:lnTo>
                  <a:lnTo>
                    <a:pt x="14450" y="44687"/>
                  </a:lnTo>
                  <a:lnTo>
                    <a:pt x="14661" y="44899"/>
                  </a:lnTo>
                  <a:lnTo>
                    <a:pt x="14873" y="45181"/>
                  </a:lnTo>
                  <a:lnTo>
                    <a:pt x="14943" y="45322"/>
                  </a:lnTo>
                  <a:lnTo>
                    <a:pt x="15014" y="45392"/>
                  </a:lnTo>
                  <a:lnTo>
                    <a:pt x="15014" y="45533"/>
                  </a:lnTo>
                  <a:lnTo>
                    <a:pt x="14873" y="45674"/>
                  </a:lnTo>
                  <a:lnTo>
                    <a:pt x="14661" y="45674"/>
                  </a:lnTo>
                  <a:lnTo>
                    <a:pt x="14379" y="45533"/>
                  </a:lnTo>
                  <a:lnTo>
                    <a:pt x="14027" y="45322"/>
                  </a:lnTo>
                  <a:lnTo>
                    <a:pt x="13674" y="45040"/>
                  </a:lnTo>
                  <a:lnTo>
                    <a:pt x="13040" y="44405"/>
                  </a:lnTo>
                  <a:lnTo>
                    <a:pt x="12688" y="43912"/>
                  </a:lnTo>
                  <a:close/>
                  <a:moveTo>
                    <a:pt x="12617" y="46168"/>
                  </a:moveTo>
                  <a:lnTo>
                    <a:pt x="12688" y="46238"/>
                  </a:lnTo>
                  <a:lnTo>
                    <a:pt x="12688" y="46520"/>
                  </a:lnTo>
                  <a:lnTo>
                    <a:pt x="12688" y="46872"/>
                  </a:lnTo>
                  <a:lnTo>
                    <a:pt x="12547" y="47859"/>
                  </a:lnTo>
                  <a:lnTo>
                    <a:pt x="12406" y="48353"/>
                  </a:lnTo>
                  <a:lnTo>
                    <a:pt x="12265" y="48705"/>
                  </a:lnTo>
                  <a:lnTo>
                    <a:pt x="12053" y="48987"/>
                  </a:lnTo>
                  <a:lnTo>
                    <a:pt x="11912" y="49057"/>
                  </a:lnTo>
                  <a:lnTo>
                    <a:pt x="11771" y="49057"/>
                  </a:lnTo>
                  <a:lnTo>
                    <a:pt x="11701" y="48987"/>
                  </a:lnTo>
                  <a:lnTo>
                    <a:pt x="11701" y="48916"/>
                  </a:lnTo>
                  <a:lnTo>
                    <a:pt x="11701" y="48494"/>
                  </a:lnTo>
                  <a:lnTo>
                    <a:pt x="11771" y="48000"/>
                  </a:lnTo>
                  <a:lnTo>
                    <a:pt x="11983" y="47436"/>
                  </a:lnTo>
                  <a:lnTo>
                    <a:pt x="12194" y="46872"/>
                  </a:lnTo>
                  <a:lnTo>
                    <a:pt x="12406" y="46449"/>
                  </a:lnTo>
                  <a:lnTo>
                    <a:pt x="12547" y="46238"/>
                  </a:lnTo>
                  <a:lnTo>
                    <a:pt x="12617" y="46168"/>
                  </a:lnTo>
                  <a:close/>
                  <a:moveTo>
                    <a:pt x="2186" y="49128"/>
                  </a:moveTo>
                  <a:lnTo>
                    <a:pt x="2256" y="49692"/>
                  </a:lnTo>
                  <a:lnTo>
                    <a:pt x="2186" y="49833"/>
                  </a:lnTo>
                  <a:lnTo>
                    <a:pt x="2115" y="49974"/>
                  </a:lnTo>
                  <a:lnTo>
                    <a:pt x="1904" y="50185"/>
                  </a:lnTo>
                  <a:lnTo>
                    <a:pt x="1622" y="50256"/>
                  </a:lnTo>
                  <a:lnTo>
                    <a:pt x="1340" y="50185"/>
                  </a:lnTo>
                  <a:lnTo>
                    <a:pt x="1128" y="49974"/>
                  </a:lnTo>
                  <a:lnTo>
                    <a:pt x="987" y="49762"/>
                  </a:lnTo>
                  <a:lnTo>
                    <a:pt x="987" y="49621"/>
                  </a:lnTo>
                  <a:lnTo>
                    <a:pt x="1058" y="49480"/>
                  </a:lnTo>
                  <a:lnTo>
                    <a:pt x="1269" y="49128"/>
                  </a:lnTo>
                  <a:lnTo>
                    <a:pt x="1481" y="49269"/>
                  </a:lnTo>
                  <a:lnTo>
                    <a:pt x="1692" y="49410"/>
                  </a:lnTo>
                  <a:lnTo>
                    <a:pt x="1904" y="49339"/>
                  </a:lnTo>
                  <a:lnTo>
                    <a:pt x="2186" y="49128"/>
                  </a:lnTo>
                  <a:close/>
                  <a:moveTo>
                    <a:pt x="14732" y="49551"/>
                  </a:moveTo>
                  <a:lnTo>
                    <a:pt x="16423" y="50185"/>
                  </a:lnTo>
                  <a:lnTo>
                    <a:pt x="16635" y="50185"/>
                  </a:lnTo>
                  <a:lnTo>
                    <a:pt x="16705" y="50256"/>
                  </a:lnTo>
                  <a:lnTo>
                    <a:pt x="16705" y="50397"/>
                  </a:lnTo>
                  <a:lnTo>
                    <a:pt x="16635" y="50538"/>
                  </a:lnTo>
                  <a:lnTo>
                    <a:pt x="16141" y="50538"/>
                  </a:lnTo>
                  <a:lnTo>
                    <a:pt x="15859" y="50467"/>
                  </a:lnTo>
                  <a:lnTo>
                    <a:pt x="15578" y="50256"/>
                  </a:lnTo>
                  <a:lnTo>
                    <a:pt x="15155" y="49903"/>
                  </a:lnTo>
                  <a:lnTo>
                    <a:pt x="14732" y="49551"/>
                  </a:lnTo>
                  <a:close/>
                  <a:moveTo>
                    <a:pt x="11208" y="42925"/>
                  </a:moveTo>
                  <a:lnTo>
                    <a:pt x="12194" y="45040"/>
                  </a:lnTo>
                  <a:lnTo>
                    <a:pt x="12194" y="45392"/>
                  </a:lnTo>
                  <a:lnTo>
                    <a:pt x="12194" y="45674"/>
                  </a:lnTo>
                  <a:lnTo>
                    <a:pt x="12265" y="46027"/>
                  </a:lnTo>
                  <a:lnTo>
                    <a:pt x="12194" y="46379"/>
                  </a:lnTo>
                  <a:lnTo>
                    <a:pt x="12124" y="46661"/>
                  </a:lnTo>
                  <a:lnTo>
                    <a:pt x="11912" y="46943"/>
                  </a:lnTo>
                  <a:lnTo>
                    <a:pt x="11419" y="47507"/>
                  </a:lnTo>
                  <a:lnTo>
                    <a:pt x="11208" y="47789"/>
                  </a:lnTo>
                  <a:lnTo>
                    <a:pt x="10996" y="48071"/>
                  </a:lnTo>
                  <a:lnTo>
                    <a:pt x="10855" y="48423"/>
                  </a:lnTo>
                  <a:lnTo>
                    <a:pt x="10785" y="48775"/>
                  </a:lnTo>
                  <a:lnTo>
                    <a:pt x="10855" y="49128"/>
                  </a:lnTo>
                  <a:lnTo>
                    <a:pt x="10926" y="49410"/>
                  </a:lnTo>
                  <a:lnTo>
                    <a:pt x="10996" y="49621"/>
                  </a:lnTo>
                  <a:lnTo>
                    <a:pt x="11137" y="49833"/>
                  </a:lnTo>
                  <a:lnTo>
                    <a:pt x="11278" y="49974"/>
                  </a:lnTo>
                  <a:lnTo>
                    <a:pt x="11419" y="50115"/>
                  </a:lnTo>
                  <a:lnTo>
                    <a:pt x="11560" y="50185"/>
                  </a:lnTo>
                  <a:lnTo>
                    <a:pt x="11771" y="50256"/>
                  </a:lnTo>
                  <a:lnTo>
                    <a:pt x="12194" y="50185"/>
                  </a:lnTo>
                  <a:lnTo>
                    <a:pt x="12617" y="49974"/>
                  </a:lnTo>
                  <a:lnTo>
                    <a:pt x="13040" y="49621"/>
                  </a:lnTo>
                  <a:lnTo>
                    <a:pt x="13322" y="49057"/>
                  </a:lnTo>
                  <a:lnTo>
                    <a:pt x="13674" y="50326"/>
                  </a:lnTo>
                  <a:lnTo>
                    <a:pt x="13815" y="51031"/>
                  </a:lnTo>
                  <a:lnTo>
                    <a:pt x="13886" y="51524"/>
                  </a:lnTo>
                  <a:lnTo>
                    <a:pt x="13745" y="51947"/>
                  </a:lnTo>
                  <a:lnTo>
                    <a:pt x="13393" y="52864"/>
                  </a:lnTo>
                  <a:lnTo>
                    <a:pt x="13252" y="53286"/>
                  </a:lnTo>
                  <a:lnTo>
                    <a:pt x="13040" y="53568"/>
                  </a:lnTo>
                  <a:lnTo>
                    <a:pt x="12899" y="53639"/>
                  </a:lnTo>
                  <a:lnTo>
                    <a:pt x="12829" y="53709"/>
                  </a:lnTo>
                  <a:lnTo>
                    <a:pt x="12758" y="53639"/>
                  </a:lnTo>
                  <a:lnTo>
                    <a:pt x="12688" y="53498"/>
                  </a:lnTo>
                  <a:lnTo>
                    <a:pt x="12617" y="53286"/>
                  </a:lnTo>
                  <a:lnTo>
                    <a:pt x="12688" y="52934"/>
                  </a:lnTo>
                  <a:lnTo>
                    <a:pt x="12899" y="52159"/>
                  </a:lnTo>
                  <a:lnTo>
                    <a:pt x="13181" y="51454"/>
                  </a:lnTo>
                  <a:lnTo>
                    <a:pt x="13393" y="51101"/>
                  </a:lnTo>
                  <a:lnTo>
                    <a:pt x="13040" y="51383"/>
                  </a:lnTo>
                  <a:lnTo>
                    <a:pt x="12688" y="51665"/>
                  </a:lnTo>
                  <a:lnTo>
                    <a:pt x="12335" y="52018"/>
                  </a:lnTo>
                  <a:lnTo>
                    <a:pt x="12053" y="52441"/>
                  </a:lnTo>
                  <a:lnTo>
                    <a:pt x="11912" y="52229"/>
                  </a:lnTo>
                  <a:lnTo>
                    <a:pt x="11701" y="52088"/>
                  </a:lnTo>
                  <a:lnTo>
                    <a:pt x="11278" y="51736"/>
                  </a:lnTo>
                  <a:lnTo>
                    <a:pt x="10855" y="51454"/>
                  </a:lnTo>
                  <a:lnTo>
                    <a:pt x="10714" y="51242"/>
                  </a:lnTo>
                  <a:lnTo>
                    <a:pt x="10573" y="51101"/>
                  </a:lnTo>
                  <a:lnTo>
                    <a:pt x="10503" y="50820"/>
                  </a:lnTo>
                  <a:lnTo>
                    <a:pt x="10432" y="50397"/>
                  </a:lnTo>
                  <a:lnTo>
                    <a:pt x="10432" y="49480"/>
                  </a:lnTo>
                  <a:lnTo>
                    <a:pt x="10644" y="47859"/>
                  </a:lnTo>
                  <a:lnTo>
                    <a:pt x="10855" y="45392"/>
                  </a:lnTo>
                  <a:lnTo>
                    <a:pt x="10996" y="44194"/>
                  </a:lnTo>
                  <a:lnTo>
                    <a:pt x="11208" y="42925"/>
                  </a:lnTo>
                  <a:close/>
                  <a:moveTo>
                    <a:pt x="10573" y="52441"/>
                  </a:moveTo>
                  <a:lnTo>
                    <a:pt x="11067" y="52934"/>
                  </a:lnTo>
                  <a:lnTo>
                    <a:pt x="11349" y="53498"/>
                  </a:lnTo>
                  <a:lnTo>
                    <a:pt x="11630" y="54062"/>
                  </a:lnTo>
                  <a:lnTo>
                    <a:pt x="11701" y="54696"/>
                  </a:lnTo>
                  <a:lnTo>
                    <a:pt x="10644" y="54273"/>
                  </a:lnTo>
                  <a:lnTo>
                    <a:pt x="10573" y="52441"/>
                  </a:lnTo>
                  <a:close/>
                  <a:moveTo>
                    <a:pt x="8655" y="54760"/>
                  </a:moveTo>
                  <a:lnTo>
                    <a:pt x="8600" y="55260"/>
                  </a:lnTo>
                  <a:lnTo>
                    <a:pt x="8388" y="56106"/>
                  </a:lnTo>
                  <a:lnTo>
                    <a:pt x="8177" y="56811"/>
                  </a:lnTo>
                  <a:lnTo>
                    <a:pt x="7965" y="57375"/>
                  </a:lnTo>
                  <a:lnTo>
                    <a:pt x="7824" y="57586"/>
                  </a:lnTo>
                  <a:lnTo>
                    <a:pt x="7683" y="57727"/>
                  </a:lnTo>
                  <a:lnTo>
                    <a:pt x="7472" y="57797"/>
                  </a:lnTo>
                  <a:lnTo>
                    <a:pt x="7331" y="57868"/>
                  </a:lnTo>
                  <a:lnTo>
                    <a:pt x="7120" y="57868"/>
                  </a:lnTo>
                  <a:lnTo>
                    <a:pt x="6908" y="57727"/>
                  </a:lnTo>
                  <a:lnTo>
                    <a:pt x="6838" y="57656"/>
                  </a:lnTo>
                  <a:lnTo>
                    <a:pt x="6908" y="57516"/>
                  </a:lnTo>
                  <a:lnTo>
                    <a:pt x="7049" y="57163"/>
                  </a:lnTo>
                  <a:lnTo>
                    <a:pt x="7683" y="56035"/>
                  </a:lnTo>
                  <a:lnTo>
                    <a:pt x="8655" y="54760"/>
                  </a:lnTo>
                  <a:close/>
                  <a:moveTo>
                    <a:pt x="10714" y="58361"/>
                  </a:moveTo>
                  <a:lnTo>
                    <a:pt x="10926" y="59066"/>
                  </a:lnTo>
                  <a:lnTo>
                    <a:pt x="10926" y="59771"/>
                  </a:lnTo>
                  <a:lnTo>
                    <a:pt x="10785" y="60476"/>
                  </a:lnTo>
                  <a:lnTo>
                    <a:pt x="10714" y="60828"/>
                  </a:lnTo>
                  <a:lnTo>
                    <a:pt x="10503" y="61181"/>
                  </a:lnTo>
                  <a:lnTo>
                    <a:pt x="10221" y="61533"/>
                  </a:lnTo>
                  <a:lnTo>
                    <a:pt x="10080" y="61604"/>
                  </a:lnTo>
                  <a:lnTo>
                    <a:pt x="10009" y="61674"/>
                  </a:lnTo>
                  <a:lnTo>
                    <a:pt x="9868" y="61674"/>
                  </a:lnTo>
                  <a:lnTo>
                    <a:pt x="9798" y="61604"/>
                  </a:lnTo>
                  <a:lnTo>
                    <a:pt x="9586" y="61392"/>
                  </a:lnTo>
                  <a:lnTo>
                    <a:pt x="9445" y="61040"/>
                  </a:lnTo>
                  <a:lnTo>
                    <a:pt x="9304" y="60687"/>
                  </a:lnTo>
                  <a:lnTo>
                    <a:pt x="9234" y="60053"/>
                  </a:lnTo>
                  <a:lnTo>
                    <a:pt x="9304" y="59419"/>
                  </a:lnTo>
                  <a:lnTo>
                    <a:pt x="9375" y="59066"/>
                  </a:lnTo>
                  <a:lnTo>
                    <a:pt x="9516" y="58855"/>
                  </a:lnTo>
                  <a:lnTo>
                    <a:pt x="9727" y="58784"/>
                  </a:lnTo>
                  <a:lnTo>
                    <a:pt x="10221" y="58714"/>
                  </a:lnTo>
                  <a:lnTo>
                    <a:pt x="10432" y="58643"/>
                  </a:lnTo>
                  <a:lnTo>
                    <a:pt x="10714" y="58361"/>
                  </a:lnTo>
                  <a:close/>
                  <a:moveTo>
                    <a:pt x="24458" y="0"/>
                  </a:moveTo>
                  <a:lnTo>
                    <a:pt x="24599" y="3736"/>
                  </a:lnTo>
                  <a:lnTo>
                    <a:pt x="24670" y="6485"/>
                  </a:lnTo>
                  <a:lnTo>
                    <a:pt x="24599" y="7965"/>
                  </a:lnTo>
                  <a:lnTo>
                    <a:pt x="24247" y="9727"/>
                  </a:lnTo>
                  <a:lnTo>
                    <a:pt x="24036" y="10573"/>
                  </a:lnTo>
                  <a:lnTo>
                    <a:pt x="23754" y="11278"/>
                  </a:lnTo>
                  <a:lnTo>
                    <a:pt x="23401" y="11983"/>
                  </a:lnTo>
                  <a:lnTo>
                    <a:pt x="22978" y="12617"/>
                  </a:lnTo>
                  <a:lnTo>
                    <a:pt x="22414" y="13251"/>
                  </a:lnTo>
                  <a:lnTo>
                    <a:pt x="21780" y="13886"/>
                  </a:lnTo>
                  <a:lnTo>
                    <a:pt x="21639" y="13674"/>
                  </a:lnTo>
                  <a:lnTo>
                    <a:pt x="21498" y="13463"/>
                  </a:lnTo>
                  <a:lnTo>
                    <a:pt x="21005" y="13110"/>
                  </a:lnTo>
                  <a:lnTo>
                    <a:pt x="20441" y="12899"/>
                  </a:lnTo>
                  <a:lnTo>
                    <a:pt x="19807" y="12758"/>
                  </a:lnTo>
                  <a:lnTo>
                    <a:pt x="19243" y="12758"/>
                  </a:lnTo>
                  <a:lnTo>
                    <a:pt x="18961" y="12828"/>
                  </a:lnTo>
                  <a:lnTo>
                    <a:pt x="18749" y="12969"/>
                  </a:lnTo>
                  <a:lnTo>
                    <a:pt x="18538" y="13110"/>
                  </a:lnTo>
                  <a:lnTo>
                    <a:pt x="18397" y="13322"/>
                  </a:lnTo>
                  <a:lnTo>
                    <a:pt x="18326" y="13533"/>
                  </a:lnTo>
                  <a:lnTo>
                    <a:pt x="18256" y="13886"/>
                  </a:lnTo>
                  <a:lnTo>
                    <a:pt x="18256" y="14027"/>
                  </a:lnTo>
                  <a:lnTo>
                    <a:pt x="18326" y="14238"/>
                  </a:lnTo>
                  <a:lnTo>
                    <a:pt x="18608" y="14450"/>
                  </a:lnTo>
                  <a:lnTo>
                    <a:pt x="18890" y="14661"/>
                  </a:lnTo>
                  <a:lnTo>
                    <a:pt x="19313" y="14802"/>
                  </a:lnTo>
                  <a:lnTo>
                    <a:pt x="20088" y="14802"/>
                  </a:lnTo>
                  <a:lnTo>
                    <a:pt x="20441" y="14732"/>
                  </a:lnTo>
                  <a:lnTo>
                    <a:pt x="20723" y="14520"/>
                  </a:lnTo>
                  <a:lnTo>
                    <a:pt x="20652" y="14661"/>
                  </a:lnTo>
                  <a:lnTo>
                    <a:pt x="20441" y="14872"/>
                  </a:lnTo>
                  <a:lnTo>
                    <a:pt x="19595" y="15436"/>
                  </a:lnTo>
                  <a:lnTo>
                    <a:pt x="18115" y="16141"/>
                  </a:lnTo>
                  <a:lnTo>
                    <a:pt x="18044" y="15718"/>
                  </a:lnTo>
                  <a:lnTo>
                    <a:pt x="17903" y="15436"/>
                  </a:lnTo>
                  <a:lnTo>
                    <a:pt x="17692" y="15084"/>
                  </a:lnTo>
                  <a:lnTo>
                    <a:pt x="17481" y="14872"/>
                  </a:lnTo>
                  <a:lnTo>
                    <a:pt x="17269" y="14732"/>
                  </a:lnTo>
                  <a:lnTo>
                    <a:pt x="16987" y="14591"/>
                  </a:lnTo>
                  <a:lnTo>
                    <a:pt x="16705" y="14450"/>
                  </a:lnTo>
                  <a:lnTo>
                    <a:pt x="15789" y="14450"/>
                  </a:lnTo>
                  <a:lnTo>
                    <a:pt x="15155" y="14591"/>
                  </a:lnTo>
                  <a:lnTo>
                    <a:pt x="14520" y="14872"/>
                  </a:lnTo>
                  <a:lnTo>
                    <a:pt x="13886" y="15225"/>
                  </a:lnTo>
                  <a:lnTo>
                    <a:pt x="13393" y="15648"/>
                  </a:lnTo>
                  <a:lnTo>
                    <a:pt x="12970" y="16071"/>
                  </a:lnTo>
                  <a:lnTo>
                    <a:pt x="12758" y="16494"/>
                  </a:lnTo>
                  <a:lnTo>
                    <a:pt x="12688" y="16776"/>
                  </a:lnTo>
                  <a:lnTo>
                    <a:pt x="12617" y="16987"/>
                  </a:lnTo>
                  <a:lnTo>
                    <a:pt x="12688" y="17198"/>
                  </a:lnTo>
                  <a:lnTo>
                    <a:pt x="12758" y="17339"/>
                  </a:lnTo>
                  <a:lnTo>
                    <a:pt x="12899" y="17551"/>
                  </a:lnTo>
                  <a:lnTo>
                    <a:pt x="13111" y="17692"/>
                  </a:lnTo>
                  <a:lnTo>
                    <a:pt x="13393" y="17833"/>
                  </a:lnTo>
                  <a:lnTo>
                    <a:pt x="13745" y="17974"/>
                  </a:lnTo>
                  <a:lnTo>
                    <a:pt x="14168" y="18044"/>
                  </a:lnTo>
                  <a:lnTo>
                    <a:pt x="14661" y="18115"/>
                  </a:lnTo>
                  <a:lnTo>
                    <a:pt x="14027" y="18467"/>
                  </a:lnTo>
                  <a:lnTo>
                    <a:pt x="13393" y="18820"/>
                  </a:lnTo>
                  <a:lnTo>
                    <a:pt x="12617" y="19172"/>
                  </a:lnTo>
                  <a:lnTo>
                    <a:pt x="11842" y="19454"/>
                  </a:lnTo>
                  <a:lnTo>
                    <a:pt x="11067" y="19665"/>
                  </a:lnTo>
                  <a:lnTo>
                    <a:pt x="10291" y="19806"/>
                  </a:lnTo>
                  <a:lnTo>
                    <a:pt x="9516" y="19877"/>
                  </a:lnTo>
                  <a:lnTo>
                    <a:pt x="8811" y="19736"/>
                  </a:lnTo>
                  <a:lnTo>
                    <a:pt x="9023" y="19383"/>
                  </a:lnTo>
                  <a:lnTo>
                    <a:pt x="9445" y="19031"/>
                  </a:lnTo>
                  <a:lnTo>
                    <a:pt x="9939" y="18679"/>
                  </a:lnTo>
                  <a:lnTo>
                    <a:pt x="10503" y="18397"/>
                  </a:lnTo>
                  <a:lnTo>
                    <a:pt x="11067" y="18256"/>
                  </a:lnTo>
                  <a:lnTo>
                    <a:pt x="11630" y="18115"/>
                  </a:lnTo>
                  <a:lnTo>
                    <a:pt x="11912" y="18185"/>
                  </a:lnTo>
                  <a:lnTo>
                    <a:pt x="12124" y="18185"/>
                  </a:lnTo>
                  <a:lnTo>
                    <a:pt x="12335" y="18326"/>
                  </a:lnTo>
                  <a:lnTo>
                    <a:pt x="12547" y="18467"/>
                  </a:lnTo>
                  <a:lnTo>
                    <a:pt x="12265" y="18185"/>
                  </a:lnTo>
                  <a:lnTo>
                    <a:pt x="11912" y="17974"/>
                  </a:lnTo>
                  <a:lnTo>
                    <a:pt x="11560" y="17833"/>
                  </a:lnTo>
                  <a:lnTo>
                    <a:pt x="11278" y="17692"/>
                  </a:lnTo>
                  <a:lnTo>
                    <a:pt x="10644" y="17621"/>
                  </a:lnTo>
                  <a:lnTo>
                    <a:pt x="10009" y="17692"/>
                  </a:lnTo>
                  <a:lnTo>
                    <a:pt x="9445" y="17903"/>
                  </a:lnTo>
                  <a:lnTo>
                    <a:pt x="8952" y="18185"/>
                  </a:lnTo>
                  <a:lnTo>
                    <a:pt x="8529" y="18538"/>
                  </a:lnTo>
                  <a:lnTo>
                    <a:pt x="8177" y="18961"/>
                  </a:lnTo>
                  <a:lnTo>
                    <a:pt x="7965" y="19383"/>
                  </a:lnTo>
                  <a:lnTo>
                    <a:pt x="7895" y="19877"/>
                  </a:lnTo>
                  <a:lnTo>
                    <a:pt x="7895" y="20229"/>
                  </a:lnTo>
                  <a:lnTo>
                    <a:pt x="8036" y="20441"/>
                  </a:lnTo>
                  <a:lnTo>
                    <a:pt x="8177" y="20582"/>
                  </a:lnTo>
                  <a:lnTo>
                    <a:pt x="8318" y="20793"/>
                  </a:lnTo>
                  <a:lnTo>
                    <a:pt x="8529" y="20864"/>
                  </a:lnTo>
                  <a:lnTo>
                    <a:pt x="8811" y="21005"/>
                  </a:lnTo>
                  <a:lnTo>
                    <a:pt x="9164" y="21075"/>
                  </a:lnTo>
                  <a:lnTo>
                    <a:pt x="10009" y="21075"/>
                  </a:lnTo>
                  <a:lnTo>
                    <a:pt x="11067" y="21005"/>
                  </a:lnTo>
                  <a:lnTo>
                    <a:pt x="10009" y="22062"/>
                  </a:lnTo>
                  <a:lnTo>
                    <a:pt x="9023" y="23260"/>
                  </a:lnTo>
                  <a:lnTo>
                    <a:pt x="8882" y="22908"/>
                  </a:lnTo>
                  <a:lnTo>
                    <a:pt x="8670" y="22626"/>
                  </a:lnTo>
                  <a:lnTo>
                    <a:pt x="8529" y="22414"/>
                  </a:lnTo>
                  <a:lnTo>
                    <a:pt x="8318" y="22203"/>
                  </a:lnTo>
                  <a:lnTo>
                    <a:pt x="8106" y="22062"/>
                  </a:lnTo>
                  <a:lnTo>
                    <a:pt x="7824" y="21991"/>
                  </a:lnTo>
                  <a:lnTo>
                    <a:pt x="7401" y="21921"/>
                  </a:lnTo>
                  <a:lnTo>
                    <a:pt x="6908" y="21991"/>
                  </a:lnTo>
                  <a:lnTo>
                    <a:pt x="6415" y="22132"/>
                  </a:lnTo>
                  <a:lnTo>
                    <a:pt x="5992" y="22414"/>
                  </a:lnTo>
                  <a:lnTo>
                    <a:pt x="5639" y="22767"/>
                  </a:lnTo>
                  <a:lnTo>
                    <a:pt x="5357" y="23119"/>
                  </a:lnTo>
                  <a:lnTo>
                    <a:pt x="5146" y="23542"/>
                  </a:lnTo>
                  <a:lnTo>
                    <a:pt x="5075" y="23965"/>
                  </a:lnTo>
                  <a:lnTo>
                    <a:pt x="5146" y="24388"/>
                  </a:lnTo>
                  <a:lnTo>
                    <a:pt x="5287" y="24599"/>
                  </a:lnTo>
                  <a:lnTo>
                    <a:pt x="5428" y="24811"/>
                  </a:lnTo>
                  <a:lnTo>
                    <a:pt x="5639" y="24952"/>
                  </a:lnTo>
                  <a:lnTo>
                    <a:pt x="5851" y="25093"/>
                  </a:lnTo>
                  <a:lnTo>
                    <a:pt x="6556" y="25375"/>
                  </a:lnTo>
                  <a:lnTo>
                    <a:pt x="7472" y="25516"/>
                  </a:lnTo>
                  <a:lnTo>
                    <a:pt x="7260" y="25868"/>
                  </a:lnTo>
                  <a:lnTo>
                    <a:pt x="7190" y="26291"/>
                  </a:lnTo>
                  <a:lnTo>
                    <a:pt x="7120" y="26643"/>
                  </a:lnTo>
                  <a:lnTo>
                    <a:pt x="7120" y="27066"/>
                  </a:lnTo>
                  <a:lnTo>
                    <a:pt x="7190" y="27278"/>
                  </a:lnTo>
                  <a:lnTo>
                    <a:pt x="7260" y="27348"/>
                  </a:lnTo>
                  <a:lnTo>
                    <a:pt x="7331" y="27419"/>
                  </a:lnTo>
                  <a:lnTo>
                    <a:pt x="7472" y="27419"/>
                  </a:lnTo>
                  <a:lnTo>
                    <a:pt x="7542" y="27278"/>
                  </a:lnTo>
                  <a:lnTo>
                    <a:pt x="7824" y="26996"/>
                  </a:lnTo>
                  <a:lnTo>
                    <a:pt x="7824" y="27419"/>
                  </a:lnTo>
                  <a:lnTo>
                    <a:pt x="7895" y="27771"/>
                  </a:lnTo>
                  <a:lnTo>
                    <a:pt x="7965" y="28124"/>
                  </a:lnTo>
                  <a:lnTo>
                    <a:pt x="8106" y="28405"/>
                  </a:lnTo>
                  <a:lnTo>
                    <a:pt x="8247" y="28617"/>
                  </a:lnTo>
                  <a:lnTo>
                    <a:pt x="8459" y="28828"/>
                  </a:lnTo>
                  <a:lnTo>
                    <a:pt x="8670" y="28899"/>
                  </a:lnTo>
                  <a:lnTo>
                    <a:pt x="8952" y="29040"/>
                  </a:lnTo>
                  <a:lnTo>
                    <a:pt x="9445" y="29040"/>
                  </a:lnTo>
                  <a:lnTo>
                    <a:pt x="9657" y="28969"/>
                  </a:lnTo>
                  <a:lnTo>
                    <a:pt x="9939" y="28828"/>
                  </a:lnTo>
                  <a:lnTo>
                    <a:pt x="10221" y="28687"/>
                  </a:lnTo>
                  <a:lnTo>
                    <a:pt x="10432" y="28476"/>
                  </a:lnTo>
                  <a:lnTo>
                    <a:pt x="10644" y="28194"/>
                  </a:lnTo>
                  <a:lnTo>
                    <a:pt x="10855" y="27842"/>
                  </a:lnTo>
                  <a:lnTo>
                    <a:pt x="10926" y="27489"/>
                  </a:lnTo>
                  <a:lnTo>
                    <a:pt x="10996" y="26855"/>
                  </a:lnTo>
                  <a:lnTo>
                    <a:pt x="10996" y="26079"/>
                  </a:lnTo>
                  <a:lnTo>
                    <a:pt x="10926" y="25304"/>
                  </a:lnTo>
                  <a:lnTo>
                    <a:pt x="10855" y="24599"/>
                  </a:lnTo>
                  <a:lnTo>
                    <a:pt x="10644" y="24035"/>
                  </a:lnTo>
                  <a:lnTo>
                    <a:pt x="10503" y="23824"/>
                  </a:lnTo>
                  <a:lnTo>
                    <a:pt x="10362" y="23754"/>
                  </a:lnTo>
                  <a:lnTo>
                    <a:pt x="10221" y="23754"/>
                  </a:lnTo>
                  <a:lnTo>
                    <a:pt x="10009" y="23824"/>
                  </a:lnTo>
                  <a:lnTo>
                    <a:pt x="10785" y="22978"/>
                  </a:lnTo>
                  <a:lnTo>
                    <a:pt x="11560" y="22132"/>
                  </a:lnTo>
                  <a:lnTo>
                    <a:pt x="11489" y="22555"/>
                  </a:lnTo>
                  <a:lnTo>
                    <a:pt x="11560" y="22908"/>
                  </a:lnTo>
                  <a:lnTo>
                    <a:pt x="11630" y="23190"/>
                  </a:lnTo>
                  <a:lnTo>
                    <a:pt x="11701" y="23472"/>
                  </a:lnTo>
                  <a:lnTo>
                    <a:pt x="11912" y="23613"/>
                  </a:lnTo>
                  <a:lnTo>
                    <a:pt x="12053" y="23754"/>
                  </a:lnTo>
                  <a:lnTo>
                    <a:pt x="12335" y="23894"/>
                  </a:lnTo>
                  <a:lnTo>
                    <a:pt x="12829" y="23894"/>
                  </a:lnTo>
                  <a:lnTo>
                    <a:pt x="13111" y="23824"/>
                  </a:lnTo>
                  <a:lnTo>
                    <a:pt x="13674" y="23613"/>
                  </a:lnTo>
                  <a:lnTo>
                    <a:pt x="14238" y="23260"/>
                  </a:lnTo>
                  <a:lnTo>
                    <a:pt x="14661" y="22767"/>
                  </a:lnTo>
                  <a:lnTo>
                    <a:pt x="14873" y="22344"/>
                  </a:lnTo>
                  <a:lnTo>
                    <a:pt x="15014" y="21991"/>
                  </a:lnTo>
                  <a:lnTo>
                    <a:pt x="15155" y="21639"/>
                  </a:lnTo>
                  <a:lnTo>
                    <a:pt x="15155" y="21357"/>
                  </a:lnTo>
                  <a:lnTo>
                    <a:pt x="15155" y="20793"/>
                  </a:lnTo>
                  <a:lnTo>
                    <a:pt x="15084" y="20300"/>
                  </a:lnTo>
                  <a:lnTo>
                    <a:pt x="15084" y="19806"/>
                  </a:lnTo>
                  <a:lnTo>
                    <a:pt x="15084" y="19595"/>
                  </a:lnTo>
                  <a:lnTo>
                    <a:pt x="15155" y="19383"/>
                  </a:lnTo>
                  <a:lnTo>
                    <a:pt x="15296" y="19172"/>
                  </a:lnTo>
                  <a:lnTo>
                    <a:pt x="15578" y="18890"/>
                  </a:lnTo>
                  <a:lnTo>
                    <a:pt x="15859" y="18608"/>
                  </a:lnTo>
                  <a:lnTo>
                    <a:pt x="16282" y="18397"/>
                  </a:lnTo>
                  <a:lnTo>
                    <a:pt x="16000" y="19243"/>
                  </a:lnTo>
                  <a:lnTo>
                    <a:pt x="15930" y="19524"/>
                  </a:lnTo>
                  <a:lnTo>
                    <a:pt x="15930" y="19877"/>
                  </a:lnTo>
                  <a:lnTo>
                    <a:pt x="15930" y="20088"/>
                  </a:lnTo>
                  <a:lnTo>
                    <a:pt x="16000" y="20300"/>
                  </a:lnTo>
                  <a:lnTo>
                    <a:pt x="16141" y="20441"/>
                  </a:lnTo>
                  <a:lnTo>
                    <a:pt x="16282" y="20511"/>
                  </a:lnTo>
                  <a:lnTo>
                    <a:pt x="16494" y="20582"/>
                  </a:lnTo>
                  <a:lnTo>
                    <a:pt x="17199" y="20582"/>
                  </a:lnTo>
                  <a:lnTo>
                    <a:pt x="17763" y="20370"/>
                  </a:lnTo>
                  <a:lnTo>
                    <a:pt x="18326" y="20088"/>
                  </a:lnTo>
                  <a:lnTo>
                    <a:pt x="18890" y="19736"/>
                  </a:lnTo>
                  <a:lnTo>
                    <a:pt x="19384" y="19313"/>
                  </a:lnTo>
                  <a:lnTo>
                    <a:pt x="19807" y="18820"/>
                  </a:lnTo>
                  <a:lnTo>
                    <a:pt x="20159" y="18326"/>
                  </a:lnTo>
                  <a:lnTo>
                    <a:pt x="20300" y="17833"/>
                  </a:lnTo>
                  <a:lnTo>
                    <a:pt x="20300" y="17621"/>
                  </a:lnTo>
                  <a:lnTo>
                    <a:pt x="20229" y="17410"/>
                  </a:lnTo>
                  <a:lnTo>
                    <a:pt x="20159" y="17128"/>
                  </a:lnTo>
                  <a:lnTo>
                    <a:pt x="20018" y="16917"/>
                  </a:lnTo>
                  <a:lnTo>
                    <a:pt x="19736" y="16705"/>
                  </a:lnTo>
                  <a:lnTo>
                    <a:pt x="19454" y="16564"/>
                  </a:lnTo>
                  <a:lnTo>
                    <a:pt x="20582" y="15930"/>
                  </a:lnTo>
                  <a:lnTo>
                    <a:pt x="21357" y="15436"/>
                  </a:lnTo>
                  <a:lnTo>
                    <a:pt x="21639" y="15154"/>
                  </a:lnTo>
                  <a:lnTo>
                    <a:pt x="21992" y="14802"/>
                  </a:lnTo>
                  <a:lnTo>
                    <a:pt x="22837" y="13745"/>
                  </a:lnTo>
                  <a:lnTo>
                    <a:pt x="22133" y="15366"/>
                  </a:lnTo>
                  <a:lnTo>
                    <a:pt x="21357" y="16987"/>
                  </a:lnTo>
                  <a:lnTo>
                    <a:pt x="19666" y="20088"/>
                  </a:lnTo>
                  <a:lnTo>
                    <a:pt x="16212" y="26220"/>
                  </a:lnTo>
                  <a:lnTo>
                    <a:pt x="15507" y="27630"/>
                  </a:lnTo>
                  <a:lnTo>
                    <a:pt x="14873" y="29040"/>
                  </a:lnTo>
                  <a:lnTo>
                    <a:pt x="14168" y="30450"/>
                  </a:lnTo>
                  <a:lnTo>
                    <a:pt x="13745" y="31154"/>
                  </a:lnTo>
                  <a:lnTo>
                    <a:pt x="13322" y="31789"/>
                  </a:lnTo>
                  <a:lnTo>
                    <a:pt x="12758" y="32494"/>
                  </a:lnTo>
                  <a:lnTo>
                    <a:pt x="12053" y="33128"/>
                  </a:lnTo>
                  <a:lnTo>
                    <a:pt x="11278" y="33833"/>
                  </a:lnTo>
                  <a:lnTo>
                    <a:pt x="10432" y="34467"/>
                  </a:lnTo>
                  <a:lnTo>
                    <a:pt x="9657" y="34961"/>
                  </a:lnTo>
                  <a:lnTo>
                    <a:pt x="9023" y="35313"/>
                  </a:lnTo>
                  <a:lnTo>
                    <a:pt x="8600" y="35524"/>
                  </a:lnTo>
                  <a:lnTo>
                    <a:pt x="8388" y="35524"/>
                  </a:lnTo>
                  <a:lnTo>
                    <a:pt x="8388" y="35383"/>
                  </a:lnTo>
                  <a:lnTo>
                    <a:pt x="8247" y="35313"/>
                  </a:lnTo>
                  <a:lnTo>
                    <a:pt x="7754" y="35383"/>
                  </a:lnTo>
                  <a:lnTo>
                    <a:pt x="6979" y="35524"/>
                  </a:lnTo>
                  <a:lnTo>
                    <a:pt x="6062" y="35877"/>
                  </a:lnTo>
                  <a:lnTo>
                    <a:pt x="5146" y="36300"/>
                  </a:lnTo>
                  <a:lnTo>
                    <a:pt x="4300" y="36793"/>
                  </a:lnTo>
                  <a:lnTo>
                    <a:pt x="3948" y="37005"/>
                  </a:lnTo>
                  <a:lnTo>
                    <a:pt x="3666" y="37287"/>
                  </a:lnTo>
                  <a:lnTo>
                    <a:pt x="3454" y="37568"/>
                  </a:lnTo>
                  <a:lnTo>
                    <a:pt x="3313" y="37780"/>
                  </a:lnTo>
                  <a:lnTo>
                    <a:pt x="3243" y="38203"/>
                  </a:lnTo>
                  <a:lnTo>
                    <a:pt x="3172" y="38555"/>
                  </a:lnTo>
                  <a:lnTo>
                    <a:pt x="3172" y="38837"/>
                  </a:lnTo>
                  <a:lnTo>
                    <a:pt x="3243" y="39049"/>
                  </a:lnTo>
                  <a:lnTo>
                    <a:pt x="3313" y="39260"/>
                  </a:lnTo>
                  <a:lnTo>
                    <a:pt x="3454" y="39401"/>
                  </a:lnTo>
                  <a:lnTo>
                    <a:pt x="3666" y="39472"/>
                  </a:lnTo>
                  <a:lnTo>
                    <a:pt x="3877" y="39542"/>
                  </a:lnTo>
                  <a:lnTo>
                    <a:pt x="4300" y="39612"/>
                  </a:lnTo>
                  <a:lnTo>
                    <a:pt x="4864" y="39472"/>
                  </a:lnTo>
                  <a:lnTo>
                    <a:pt x="5428" y="39260"/>
                  </a:lnTo>
                  <a:lnTo>
                    <a:pt x="5992" y="38978"/>
                  </a:lnTo>
                  <a:lnTo>
                    <a:pt x="4935" y="40176"/>
                  </a:lnTo>
                  <a:lnTo>
                    <a:pt x="4089" y="41093"/>
                  </a:lnTo>
                  <a:lnTo>
                    <a:pt x="3172" y="41868"/>
                  </a:lnTo>
                  <a:lnTo>
                    <a:pt x="1974" y="42714"/>
                  </a:lnTo>
                  <a:lnTo>
                    <a:pt x="1551" y="43066"/>
                  </a:lnTo>
                  <a:lnTo>
                    <a:pt x="1058" y="43630"/>
                  </a:lnTo>
                  <a:lnTo>
                    <a:pt x="705" y="44194"/>
                  </a:lnTo>
                  <a:lnTo>
                    <a:pt x="424" y="44758"/>
                  </a:lnTo>
                  <a:lnTo>
                    <a:pt x="353" y="45040"/>
                  </a:lnTo>
                  <a:lnTo>
                    <a:pt x="353" y="45322"/>
                  </a:lnTo>
                  <a:lnTo>
                    <a:pt x="424" y="45533"/>
                  </a:lnTo>
                  <a:lnTo>
                    <a:pt x="494" y="45745"/>
                  </a:lnTo>
                  <a:lnTo>
                    <a:pt x="705" y="45886"/>
                  </a:lnTo>
                  <a:lnTo>
                    <a:pt x="1058" y="45956"/>
                  </a:lnTo>
                  <a:lnTo>
                    <a:pt x="1410" y="45956"/>
                  </a:lnTo>
                  <a:lnTo>
                    <a:pt x="1974" y="45886"/>
                  </a:lnTo>
                  <a:lnTo>
                    <a:pt x="1622" y="47013"/>
                  </a:lnTo>
                  <a:lnTo>
                    <a:pt x="1340" y="48141"/>
                  </a:lnTo>
                  <a:lnTo>
                    <a:pt x="987" y="48282"/>
                  </a:lnTo>
                  <a:lnTo>
                    <a:pt x="705" y="48494"/>
                  </a:lnTo>
                  <a:lnTo>
                    <a:pt x="424" y="48705"/>
                  </a:lnTo>
                  <a:lnTo>
                    <a:pt x="212" y="48987"/>
                  </a:lnTo>
                  <a:lnTo>
                    <a:pt x="1" y="49833"/>
                  </a:lnTo>
                  <a:lnTo>
                    <a:pt x="1" y="50256"/>
                  </a:lnTo>
                  <a:lnTo>
                    <a:pt x="71" y="50679"/>
                  </a:lnTo>
                  <a:lnTo>
                    <a:pt x="212" y="51031"/>
                  </a:lnTo>
                  <a:lnTo>
                    <a:pt x="494" y="51313"/>
                  </a:lnTo>
                  <a:lnTo>
                    <a:pt x="917" y="51524"/>
                  </a:lnTo>
                  <a:lnTo>
                    <a:pt x="1481" y="51595"/>
                  </a:lnTo>
                  <a:lnTo>
                    <a:pt x="2045" y="51524"/>
                  </a:lnTo>
                  <a:lnTo>
                    <a:pt x="2468" y="51383"/>
                  </a:lnTo>
                  <a:lnTo>
                    <a:pt x="2820" y="51172"/>
                  </a:lnTo>
                  <a:lnTo>
                    <a:pt x="3031" y="50820"/>
                  </a:lnTo>
                  <a:lnTo>
                    <a:pt x="3243" y="50397"/>
                  </a:lnTo>
                  <a:lnTo>
                    <a:pt x="3384" y="49974"/>
                  </a:lnTo>
                  <a:lnTo>
                    <a:pt x="3454" y="49057"/>
                  </a:lnTo>
                  <a:lnTo>
                    <a:pt x="3313" y="48634"/>
                  </a:lnTo>
                  <a:lnTo>
                    <a:pt x="3102" y="48282"/>
                  </a:lnTo>
                  <a:lnTo>
                    <a:pt x="2820" y="48000"/>
                  </a:lnTo>
                  <a:lnTo>
                    <a:pt x="2468" y="47789"/>
                  </a:lnTo>
                  <a:lnTo>
                    <a:pt x="2750" y="46731"/>
                  </a:lnTo>
                  <a:lnTo>
                    <a:pt x="3102" y="45745"/>
                  </a:lnTo>
                  <a:lnTo>
                    <a:pt x="3243" y="46027"/>
                  </a:lnTo>
                  <a:lnTo>
                    <a:pt x="3454" y="46309"/>
                  </a:lnTo>
                  <a:lnTo>
                    <a:pt x="3666" y="46520"/>
                  </a:lnTo>
                  <a:lnTo>
                    <a:pt x="3877" y="46661"/>
                  </a:lnTo>
                  <a:lnTo>
                    <a:pt x="4159" y="46802"/>
                  </a:lnTo>
                  <a:lnTo>
                    <a:pt x="5005" y="46802"/>
                  </a:lnTo>
                  <a:lnTo>
                    <a:pt x="5569" y="46590"/>
                  </a:lnTo>
                  <a:lnTo>
                    <a:pt x="6062" y="46168"/>
                  </a:lnTo>
                  <a:lnTo>
                    <a:pt x="6274" y="45956"/>
                  </a:lnTo>
                  <a:lnTo>
                    <a:pt x="6485" y="45674"/>
                  </a:lnTo>
                  <a:lnTo>
                    <a:pt x="6556" y="45392"/>
                  </a:lnTo>
                  <a:lnTo>
                    <a:pt x="6626" y="45110"/>
                  </a:lnTo>
                  <a:lnTo>
                    <a:pt x="6697" y="44758"/>
                  </a:lnTo>
                  <a:lnTo>
                    <a:pt x="6626" y="44405"/>
                  </a:lnTo>
                  <a:lnTo>
                    <a:pt x="6485" y="44123"/>
                  </a:lnTo>
                  <a:lnTo>
                    <a:pt x="6274" y="43842"/>
                  </a:lnTo>
                  <a:lnTo>
                    <a:pt x="5851" y="43278"/>
                  </a:lnTo>
                  <a:lnTo>
                    <a:pt x="5710" y="43066"/>
                  </a:lnTo>
                  <a:lnTo>
                    <a:pt x="5569" y="42714"/>
                  </a:lnTo>
                  <a:lnTo>
                    <a:pt x="4864" y="42220"/>
                  </a:lnTo>
                  <a:lnTo>
                    <a:pt x="5569" y="41093"/>
                  </a:lnTo>
                  <a:lnTo>
                    <a:pt x="6344" y="40035"/>
                  </a:lnTo>
                  <a:lnTo>
                    <a:pt x="6203" y="40458"/>
                  </a:lnTo>
                  <a:lnTo>
                    <a:pt x="6133" y="40881"/>
                  </a:lnTo>
                  <a:lnTo>
                    <a:pt x="6133" y="41304"/>
                  </a:lnTo>
                  <a:lnTo>
                    <a:pt x="6133" y="41586"/>
                  </a:lnTo>
                  <a:lnTo>
                    <a:pt x="6274" y="41868"/>
                  </a:lnTo>
                  <a:lnTo>
                    <a:pt x="6415" y="42150"/>
                  </a:lnTo>
                  <a:lnTo>
                    <a:pt x="6556" y="42291"/>
                  </a:lnTo>
                  <a:lnTo>
                    <a:pt x="6767" y="42432"/>
                  </a:lnTo>
                  <a:lnTo>
                    <a:pt x="6979" y="42502"/>
                  </a:lnTo>
                  <a:lnTo>
                    <a:pt x="7190" y="42502"/>
                  </a:lnTo>
                  <a:lnTo>
                    <a:pt x="7472" y="42432"/>
                  </a:lnTo>
                  <a:lnTo>
                    <a:pt x="7683" y="42291"/>
                  </a:lnTo>
                  <a:lnTo>
                    <a:pt x="7965" y="42150"/>
                  </a:lnTo>
                  <a:lnTo>
                    <a:pt x="8177" y="41868"/>
                  </a:lnTo>
                  <a:lnTo>
                    <a:pt x="8459" y="41445"/>
                  </a:lnTo>
                  <a:lnTo>
                    <a:pt x="8670" y="41022"/>
                  </a:lnTo>
                  <a:lnTo>
                    <a:pt x="8811" y="40529"/>
                  </a:lnTo>
                  <a:lnTo>
                    <a:pt x="8811" y="40035"/>
                  </a:lnTo>
                  <a:lnTo>
                    <a:pt x="8811" y="39542"/>
                  </a:lnTo>
                  <a:lnTo>
                    <a:pt x="8741" y="39049"/>
                  </a:lnTo>
                  <a:lnTo>
                    <a:pt x="8600" y="38062"/>
                  </a:lnTo>
                  <a:lnTo>
                    <a:pt x="8600" y="37568"/>
                  </a:lnTo>
                  <a:lnTo>
                    <a:pt x="8670" y="37146"/>
                  </a:lnTo>
                  <a:lnTo>
                    <a:pt x="8952" y="36582"/>
                  </a:lnTo>
                  <a:lnTo>
                    <a:pt x="9375" y="36018"/>
                  </a:lnTo>
                  <a:lnTo>
                    <a:pt x="9939" y="35454"/>
                  </a:lnTo>
                  <a:lnTo>
                    <a:pt x="10573" y="34890"/>
                  </a:lnTo>
                  <a:lnTo>
                    <a:pt x="11842" y="33762"/>
                  </a:lnTo>
                  <a:lnTo>
                    <a:pt x="12829" y="32776"/>
                  </a:lnTo>
                  <a:lnTo>
                    <a:pt x="12124" y="34608"/>
                  </a:lnTo>
                  <a:lnTo>
                    <a:pt x="11419" y="36370"/>
                  </a:lnTo>
                  <a:lnTo>
                    <a:pt x="10785" y="38203"/>
                  </a:lnTo>
                  <a:lnTo>
                    <a:pt x="10221" y="40035"/>
                  </a:lnTo>
                  <a:lnTo>
                    <a:pt x="9798" y="41868"/>
                  </a:lnTo>
                  <a:lnTo>
                    <a:pt x="9445" y="43771"/>
                  </a:lnTo>
                  <a:lnTo>
                    <a:pt x="9164" y="45674"/>
                  </a:lnTo>
                  <a:lnTo>
                    <a:pt x="9023" y="47577"/>
                  </a:lnTo>
                  <a:lnTo>
                    <a:pt x="9023" y="49551"/>
                  </a:lnTo>
                  <a:lnTo>
                    <a:pt x="8952" y="51383"/>
                  </a:lnTo>
                  <a:lnTo>
                    <a:pt x="8811" y="53357"/>
                  </a:lnTo>
                  <a:lnTo>
                    <a:pt x="8685" y="54492"/>
                  </a:lnTo>
                  <a:lnTo>
                    <a:pt x="8670" y="54485"/>
                  </a:lnTo>
                  <a:lnTo>
                    <a:pt x="8529" y="54485"/>
                  </a:lnTo>
                  <a:lnTo>
                    <a:pt x="8318" y="54555"/>
                  </a:lnTo>
                  <a:lnTo>
                    <a:pt x="8106" y="54696"/>
                  </a:lnTo>
                  <a:lnTo>
                    <a:pt x="7683" y="55119"/>
                  </a:lnTo>
                  <a:lnTo>
                    <a:pt x="7190" y="55683"/>
                  </a:lnTo>
                  <a:lnTo>
                    <a:pt x="6697" y="56317"/>
                  </a:lnTo>
                  <a:lnTo>
                    <a:pt x="6344" y="56952"/>
                  </a:lnTo>
                  <a:lnTo>
                    <a:pt x="6133" y="57445"/>
                  </a:lnTo>
                  <a:lnTo>
                    <a:pt x="6062" y="57656"/>
                  </a:lnTo>
                  <a:lnTo>
                    <a:pt x="6062" y="57797"/>
                  </a:lnTo>
                  <a:lnTo>
                    <a:pt x="6133" y="58150"/>
                  </a:lnTo>
                  <a:lnTo>
                    <a:pt x="6274" y="58432"/>
                  </a:lnTo>
                  <a:lnTo>
                    <a:pt x="6415" y="58573"/>
                  </a:lnTo>
                  <a:lnTo>
                    <a:pt x="6556" y="58714"/>
                  </a:lnTo>
                  <a:lnTo>
                    <a:pt x="6767" y="58784"/>
                  </a:lnTo>
                  <a:lnTo>
                    <a:pt x="6979" y="58855"/>
                  </a:lnTo>
                  <a:lnTo>
                    <a:pt x="7472" y="58714"/>
                  </a:lnTo>
                  <a:lnTo>
                    <a:pt x="7965" y="58502"/>
                  </a:lnTo>
                  <a:lnTo>
                    <a:pt x="8459" y="58150"/>
                  </a:lnTo>
                  <a:lnTo>
                    <a:pt x="8882" y="57727"/>
                  </a:lnTo>
                  <a:lnTo>
                    <a:pt x="9234" y="57304"/>
                  </a:lnTo>
                  <a:lnTo>
                    <a:pt x="9164" y="57938"/>
                  </a:lnTo>
                  <a:lnTo>
                    <a:pt x="9023" y="58784"/>
                  </a:lnTo>
                  <a:lnTo>
                    <a:pt x="8811" y="59771"/>
                  </a:lnTo>
                  <a:lnTo>
                    <a:pt x="8670" y="60758"/>
                  </a:lnTo>
                  <a:lnTo>
                    <a:pt x="8670" y="61251"/>
                  </a:lnTo>
                  <a:lnTo>
                    <a:pt x="8741" y="61674"/>
                  </a:lnTo>
                  <a:lnTo>
                    <a:pt x="8811" y="62027"/>
                  </a:lnTo>
                  <a:lnTo>
                    <a:pt x="8952" y="62379"/>
                  </a:lnTo>
                  <a:lnTo>
                    <a:pt x="9234" y="62590"/>
                  </a:lnTo>
                  <a:lnTo>
                    <a:pt x="9586" y="62661"/>
                  </a:lnTo>
                  <a:lnTo>
                    <a:pt x="10009" y="62661"/>
                  </a:lnTo>
                  <a:lnTo>
                    <a:pt x="10573" y="62520"/>
                  </a:lnTo>
                  <a:lnTo>
                    <a:pt x="11067" y="62308"/>
                  </a:lnTo>
                  <a:lnTo>
                    <a:pt x="11489" y="61956"/>
                  </a:lnTo>
                  <a:lnTo>
                    <a:pt x="11771" y="61604"/>
                  </a:lnTo>
                  <a:lnTo>
                    <a:pt x="11912" y="61181"/>
                  </a:lnTo>
                  <a:lnTo>
                    <a:pt x="12053" y="60687"/>
                  </a:lnTo>
                  <a:lnTo>
                    <a:pt x="12053" y="60194"/>
                  </a:lnTo>
                  <a:lnTo>
                    <a:pt x="11983" y="59630"/>
                  </a:lnTo>
                  <a:lnTo>
                    <a:pt x="11842" y="59066"/>
                  </a:lnTo>
                  <a:lnTo>
                    <a:pt x="11560" y="57938"/>
                  </a:lnTo>
                  <a:lnTo>
                    <a:pt x="11208" y="56881"/>
                  </a:lnTo>
                  <a:lnTo>
                    <a:pt x="10855" y="55965"/>
                  </a:lnTo>
                  <a:lnTo>
                    <a:pt x="10785" y="55542"/>
                  </a:lnTo>
                  <a:lnTo>
                    <a:pt x="10714" y="55190"/>
                  </a:lnTo>
                  <a:lnTo>
                    <a:pt x="10714" y="55190"/>
                  </a:lnTo>
                  <a:lnTo>
                    <a:pt x="10996" y="55331"/>
                  </a:lnTo>
                  <a:lnTo>
                    <a:pt x="11349" y="55471"/>
                  </a:lnTo>
                  <a:lnTo>
                    <a:pt x="12335" y="55471"/>
                  </a:lnTo>
                  <a:lnTo>
                    <a:pt x="12617" y="55401"/>
                  </a:lnTo>
                  <a:lnTo>
                    <a:pt x="13252" y="55119"/>
                  </a:lnTo>
                  <a:lnTo>
                    <a:pt x="13815" y="54696"/>
                  </a:lnTo>
                  <a:lnTo>
                    <a:pt x="14309" y="54203"/>
                  </a:lnTo>
                  <a:lnTo>
                    <a:pt x="14732" y="53639"/>
                  </a:lnTo>
                  <a:lnTo>
                    <a:pt x="15084" y="53005"/>
                  </a:lnTo>
                  <a:lnTo>
                    <a:pt x="15296" y="53357"/>
                  </a:lnTo>
                  <a:lnTo>
                    <a:pt x="15437" y="53568"/>
                  </a:lnTo>
                  <a:lnTo>
                    <a:pt x="15648" y="53709"/>
                  </a:lnTo>
                  <a:lnTo>
                    <a:pt x="15789" y="53709"/>
                  </a:lnTo>
                  <a:lnTo>
                    <a:pt x="15930" y="53639"/>
                  </a:lnTo>
                  <a:lnTo>
                    <a:pt x="16000" y="53498"/>
                  </a:lnTo>
                  <a:lnTo>
                    <a:pt x="16071" y="53145"/>
                  </a:lnTo>
                  <a:lnTo>
                    <a:pt x="16141" y="52652"/>
                  </a:lnTo>
                  <a:lnTo>
                    <a:pt x="16071" y="52229"/>
                  </a:lnTo>
                  <a:lnTo>
                    <a:pt x="16000" y="52159"/>
                  </a:lnTo>
                  <a:lnTo>
                    <a:pt x="15859" y="52088"/>
                  </a:lnTo>
                  <a:lnTo>
                    <a:pt x="15718" y="52159"/>
                  </a:lnTo>
                  <a:lnTo>
                    <a:pt x="15578" y="52300"/>
                  </a:lnTo>
                  <a:lnTo>
                    <a:pt x="15507" y="52018"/>
                  </a:lnTo>
                  <a:lnTo>
                    <a:pt x="15366" y="51665"/>
                  </a:lnTo>
                  <a:lnTo>
                    <a:pt x="15789" y="51806"/>
                  </a:lnTo>
                  <a:lnTo>
                    <a:pt x="16635" y="51806"/>
                  </a:lnTo>
                  <a:lnTo>
                    <a:pt x="17058" y="51665"/>
                  </a:lnTo>
                  <a:lnTo>
                    <a:pt x="17481" y="51454"/>
                  </a:lnTo>
                  <a:lnTo>
                    <a:pt x="17763" y="51172"/>
                  </a:lnTo>
                  <a:lnTo>
                    <a:pt x="17833" y="51031"/>
                  </a:lnTo>
                  <a:lnTo>
                    <a:pt x="17903" y="50820"/>
                  </a:lnTo>
                  <a:lnTo>
                    <a:pt x="17903" y="50538"/>
                  </a:lnTo>
                  <a:lnTo>
                    <a:pt x="17903" y="50326"/>
                  </a:lnTo>
                  <a:lnTo>
                    <a:pt x="17833" y="50115"/>
                  </a:lnTo>
                  <a:lnTo>
                    <a:pt x="17692" y="49903"/>
                  </a:lnTo>
                  <a:lnTo>
                    <a:pt x="17551" y="49762"/>
                  </a:lnTo>
                  <a:lnTo>
                    <a:pt x="17340" y="49621"/>
                  </a:lnTo>
                  <a:lnTo>
                    <a:pt x="16776" y="49480"/>
                  </a:lnTo>
                  <a:lnTo>
                    <a:pt x="16212" y="49410"/>
                  </a:lnTo>
                  <a:lnTo>
                    <a:pt x="15155" y="49480"/>
                  </a:lnTo>
                  <a:lnTo>
                    <a:pt x="14661" y="49551"/>
                  </a:lnTo>
                  <a:lnTo>
                    <a:pt x="14520" y="49410"/>
                  </a:lnTo>
                  <a:lnTo>
                    <a:pt x="14450" y="49057"/>
                  </a:lnTo>
                  <a:lnTo>
                    <a:pt x="14238" y="48212"/>
                  </a:lnTo>
                  <a:lnTo>
                    <a:pt x="13956" y="46943"/>
                  </a:lnTo>
                  <a:lnTo>
                    <a:pt x="14450" y="47084"/>
                  </a:lnTo>
                  <a:lnTo>
                    <a:pt x="14873" y="47154"/>
                  </a:lnTo>
                  <a:lnTo>
                    <a:pt x="15225" y="47154"/>
                  </a:lnTo>
                  <a:lnTo>
                    <a:pt x="15578" y="47013"/>
                  </a:lnTo>
                  <a:lnTo>
                    <a:pt x="15789" y="46872"/>
                  </a:lnTo>
                  <a:lnTo>
                    <a:pt x="16000" y="46590"/>
                  </a:lnTo>
                  <a:lnTo>
                    <a:pt x="16141" y="46309"/>
                  </a:lnTo>
                  <a:lnTo>
                    <a:pt x="16212" y="46027"/>
                  </a:lnTo>
                  <a:lnTo>
                    <a:pt x="16212" y="45674"/>
                  </a:lnTo>
                  <a:lnTo>
                    <a:pt x="16141" y="45322"/>
                  </a:lnTo>
                  <a:lnTo>
                    <a:pt x="16071" y="44969"/>
                  </a:lnTo>
                  <a:lnTo>
                    <a:pt x="15859" y="44617"/>
                  </a:lnTo>
                  <a:lnTo>
                    <a:pt x="15648" y="44264"/>
                  </a:lnTo>
                  <a:lnTo>
                    <a:pt x="15366" y="43912"/>
                  </a:lnTo>
                  <a:lnTo>
                    <a:pt x="15084" y="43630"/>
                  </a:lnTo>
                  <a:lnTo>
                    <a:pt x="14661" y="43419"/>
                  </a:lnTo>
                  <a:lnTo>
                    <a:pt x="14238" y="43278"/>
                  </a:lnTo>
                  <a:lnTo>
                    <a:pt x="13886" y="43207"/>
                  </a:lnTo>
                  <a:lnTo>
                    <a:pt x="13111" y="43207"/>
                  </a:lnTo>
                  <a:lnTo>
                    <a:pt x="12829" y="43137"/>
                  </a:lnTo>
                  <a:lnTo>
                    <a:pt x="12476" y="43066"/>
                  </a:lnTo>
                  <a:lnTo>
                    <a:pt x="12194" y="42855"/>
                  </a:lnTo>
                  <a:lnTo>
                    <a:pt x="11912" y="42502"/>
                  </a:lnTo>
                  <a:lnTo>
                    <a:pt x="11701" y="42150"/>
                  </a:lnTo>
                  <a:lnTo>
                    <a:pt x="11630" y="41727"/>
                  </a:lnTo>
                  <a:lnTo>
                    <a:pt x="11560" y="41375"/>
                  </a:lnTo>
                  <a:lnTo>
                    <a:pt x="11630" y="40952"/>
                  </a:lnTo>
                  <a:lnTo>
                    <a:pt x="11842" y="40176"/>
                  </a:lnTo>
                  <a:lnTo>
                    <a:pt x="12124" y="39331"/>
                  </a:lnTo>
                  <a:lnTo>
                    <a:pt x="12829" y="37146"/>
                  </a:lnTo>
                  <a:lnTo>
                    <a:pt x="13674" y="35031"/>
                  </a:lnTo>
                  <a:lnTo>
                    <a:pt x="14591" y="32987"/>
                  </a:lnTo>
                  <a:lnTo>
                    <a:pt x="15648" y="30943"/>
                  </a:lnTo>
                  <a:lnTo>
                    <a:pt x="16705" y="28899"/>
                  </a:lnTo>
                  <a:lnTo>
                    <a:pt x="17763" y="26925"/>
                  </a:lnTo>
                  <a:lnTo>
                    <a:pt x="20018" y="22908"/>
                  </a:lnTo>
                  <a:lnTo>
                    <a:pt x="19877" y="23542"/>
                  </a:lnTo>
                  <a:lnTo>
                    <a:pt x="19807" y="24247"/>
                  </a:lnTo>
                  <a:lnTo>
                    <a:pt x="19736" y="25657"/>
                  </a:lnTo>
                  <a:lnTo>
                    <a:pt x="19736" y="26361"/>
                  </a:lnTo>
                  <a:lnTo>
                    <a:pt x="19595" y="26996"/>
                  </a:lnTo>
                  <a:lnTo>
                    <a:pt x="19525" y="27560"/>
                  </a:lnTo>
                  <a:lnTo>
                    <a:pt x="19313" y="28053"/>
                  </a:lnTo>
                  <a:lnTo>
                    <a:pt x="19031" y="28405"/>
                  </a:lnTo>
                  <a:lnTo>
                    <a:pt x="18608" y="28828"/>
                  </a:lnTo>
                  <a:lnTo>
                    <a:pt x="18256" y="29181"/>
                  </a:lnTo>
                  <a:lnTo>
                    <a:pt x="17833" y="29533"/>
                  </a:lnTo>
                  <a:lnTo>
                    <a:pt x="17481" y="29956"/>
                  </a:lnTo>
                  <a:lnTo>
                    <a:pt x="17410" y="30238"/>
                  </a:lnTo>
                  <a:lnTo>
                    <a:pt x="17340" y="30450"/>
                  </a:lnTo>
                  <a:lnTo>
                    <a:pt x="17340" y="30731"/>
                  </a:lnTo>
                  <a:lnTo>
                    <a:pt x="17340" y="31013"/>
                  </a:lnTo>
                  <a:lnTo>
                    <a:pt x="17481" y="31295"/>
                  </a:lnTo>
                  <a:lnTo>
                    <a:pt x="17622" y="31577"/>
                  </a:lnTo>
                  <a:lnTo>
                    <a:pt x="17833" y="31789"/>
                  </a:lnTo>
                  <a:lnTo>
                    <a:pt x="17974" y="32000"/>
                  </a:lnTo>
                  <a:lnTo>
                    <a:pt x="18185" y="32071"/>
                  </a:lnTo>
                  <a:lnTo>
                    <a:pt x="18397" y="32141"/>
                  </a:lnTo>
                  <a:lnTo>
                    <a:pt x="18608" y="32141"/>
                  </a:lnTo>
                  <a:lnTo>
                    <a:pt x="18749" y="32071"/>
                  </a:lnTo>
                  <a:lnTo>
                    <a:pt x="19172" y="31859"/>
                  </a:lnTo>
                  <a:lnTo>
                    <a:pt x="19525" y="31577"/>
                  </a:lnTo>
                  <a:lnTo>
                    <a:pt x="19807" y="31225"/>
                  </a:lnTo>
                  <a:lnTo>
                    <a:pt x="20370" y="30450"/>
                  </a:lnTo>
                  <a:lnTo>
                    <a:pt x="21146" y="32564"/>
                  </a:lnTo>
                  <a:lnTo>
                    <a:pt x="20511" y="32705"/>
                  </a:lnTo>
                  <a:lnTo>
                    <a:pt x="20088" y="32916"/>
                  </a:lnTo>
                  <a:lnTo>
                    <a:pt x="19666" y="33198"/>
                  </a:lnTo>
                  <a:lnTo>
                    <a:pt x="19384" y="33551"/>
                  </a:lnTo>
                  <a:lnTo>
                    <a:pt x="19172" y="33903"/>
                  </a:lnTo>
                  <a:lnTo>
                    <a:pt x="19031" y="34256"/>
                  </a:lnTo>
                  <a:lnTo>
                    <a:pt x="19031" y="34608"/>
                  </a:lnTo>
                  <a:lnTo>
                    <a:pt x="19102" y="34961"/>
                  </a:lnTo>
                  <a:lnTo>
                    <a:pt x="19172" y="35242"/>
                  </a:lnTo>
                  <a:lnTo>
                    <a:pt x="19384" y="35454"/>
                  </a:lnTo>
                  <a:lnTo>
                    <a:pt x="19595" y="35665"/>
                  </a:lnTo>
                  <a:lnTo>
                    <a:pt x="19948" y="35806"/>
                  </a:lnTo>
                  <a:lnTo>
                    <a:pt x="20300" y="35806"/>
                  </a:lnTo>
                  <a:lnTo>
                    <a:pt x="20723" y="35736"/>
                  </a:lnTo>
                  <a:lnTo>
                    <a:pt x="21216" y="35595"/>
                  </a:lnTo>
                  <a:lnTo>
                    <a:pt x="21780" y="35242"/>
                  </a:lnTo>
                  <a:lnTo>
                    <a:pt x="21780" y="35736"/>
                  </a:lnTo>
                  <a:lnTo>
                    <a:pt x="21780" y="36159"/>
                  </a:lnTo>
                  <a:lnTo>
                    <a:pt x="21639" y="36441"/>
                  </a:lnTo>
                  <a:lnTo>
                    <a:pt x="21498" y="36723"/>
                  </a:lnTo>
                  <a:lnTo>
                    <a:pt x="21287" y="36934"/>
                  </a:lnTo>
                  <a:lnTo>
                    <a:pt x="21075" y="37075"/>
                  </a:lnTo>
                  <a:lnTo>
                    <a:pt x="20511" y="37427"/>
                  </a:lnTo>
                  <a:lnTo>
                    <a:pt x="19877" y="37709"/>
                  </a:lnTo>
                  <a:lnTo>
                    <a:pt x="19595" y="37850"/>
                  </a:lnTo>
                  <a:lnTo>
                    <a:pt x="19384" y="38062"/>
                  </a:lnTo>
                  <a:lnTo>
                    <a:pt x="19172" y="38344"/>
                  </a:lnTo>
                  <a:lnTo>
                    <a:pt x="18961" y="38626"/>
                  </a:lnTo>
                  <a:lnTo>
                    <a:pt x="18890" y="39049"/>
                  </a:lnTo>
                  <a:lnTo>
                    <a:pt x="18820" y="39542"/>
                  </a:lnTo>
                  <a:lnTo>
                    <a:pt x="18820" y="40106"/>
                  </a:lnTo>
                  <a:lnTo>
                    <a:pt x="18890" y="40388"/>
                  </a:lnTo>
                  <a:lnTo>
                    <a:pt x="19031" y="40599"/>
                  </a:lnTo>
                  <a:lnTo>
                    <a:pt x="19172" y="40740"/>
                  </a:lnTo>
                  <a:lnTo>
                    <a:pt x="19313" y="40881"/>
                  </a:lnTo>
                  <a:lnTo>
                    <a:pt x="19666" y="41022"/>
                  </a:lnTo>
                  <a:lnTo>
                    <a:pt x="20088" y="41022"/>
                  </a:lnTo>
                  <a:lnTo>
                    <a:pt x="20511" y="40881"/>
                  </a:lnTo>
                  <a:lnTo>
                    <a:pt x="20934" y="40599"/>
                  </a:lnTo>
                  <a:lnTo>
                    <a:pt x="21357" y="40176"/>
                  </a:lnTo>
                  <a:lnTo>
                    <a:pt x="21428" y="40599"/>
                  </a:lnTo>
                  <a:lnTo>
                    <a:pt x="21569" y="41022"/>
                  </a:lnTo>
                  <a:lnTo>
                    <a:pt x="21710" y="41375"/>
                  </a:lnTo>
                  <a:lnTo>
                    <a:pt x="21851" y="41657"/>
                  </a:lnTo>
                  <a:lnTo>
                    <a:pt x="22062" y="41938"/>
                  </a:lnTo>
                  <a:lnTo>
                    <a:pt x="22344" y="42220"/>
                  </a:lnTo>
                  <a:lnTo>
                    <a:pt x="22626" y="42361"/>
                  </a:lnTo>
                  <a:lnTo>
                    <a:pt x="22908" y="42502"/>
                  </a:lnTo>
                  <a:lnTo>
                    <a:pt x="23190" y="42573"/>
                  </a:lnTo>
                  <a:lnTo>
                    <a:pt x="23472" y="42643"/>
                  </a:lnTo>
                  <a:lnTo>
                    <a:pt x="23754" y="42573"/>
                  </a:lnTo>
                  <a:lnTo>
                    <a:pt x="24036" y="42432"/>
                  </a:lnTo>
                  <a:lnTo>
                    <a:pt x="24317" y="42220"/>
                  </a:lnTo>
                  <a:lnTo>
                    <a:pt x="24529" y="41938"/>
                  </a:lnTo>
                  <a:lnTo>
                    <a:pt x="24811" y="41586"/>
                  </a:lnTo>
                  <a:lnTo>
                    <a:pt x="25022" y="41163"/>
                  </a:lnTo>
                  <a:lnTo>
                    <a:pt x="25163" y="40670"/>
                  </a:lnTo>
                  <a:lnTo>
                    <a:pt x="25234" y="40317"/>
                  </a:lnTo>
                  <a:lnTo>
                    <a:pt x="25163" y="39894"/>
                  </a:lnTo>
                  <a:lnTo>
                    <a:pt x="25093" y="39542"/>
                  </a:lnTo>
                  <a:lnTo>
                    <a:pt x="25022" y="39190"/>
                  </a:lnTo>
                  <a:lnTo>
                    <a:pt x="24811" y="38837"/>
                  </a:lnTo>
                  <a:lnTo>
                    <a:pt x="24388" y="38203"/>
                  </a:lnTo>
                  <a:lnTo>
                    <a:pt x="23542" y="37005"/>
                  </a:lnTo>
                  <a:lnTo>
                    <a:pt x="23190" y="36370"/>
                  </a:lnTo>
                  <a:lnTo>
                    <a:pt x="23049" y="36088"/>
                  </a:lnTo>
                  <a:lnTo>
                    <a:pt x="22978" y="35736"/>
                  </a:lnTo>
                  <a:lnTo>
                    <a:pt x="23260" y="35947"/>
                  </a:lnTo>
                  <a:lnTo>
                    <a:pt x="23542" y="36159"/>
                  </a:lnTo>
                  <a:lnTo>
                    <a:pt x="23824" y="36300"/>
                  </a:lnTo>
                  <a:lnTo>
                    <a:pt x="24177" y="36370"/>
                  </a:lnTo>
                  <a:lnTo>
                    <a:pt x="24811" y="36441"/>
                  </a:lnTo>
                  <a:lnTo>
                    <a:pt x="25093" y="36370"/>
                  </a:lnTo>
                  <a:lnTo>
                    <a:pt x="25375" y="36300"/>
                  </a:lnTo>
                  <a:lnTo>
                    <a:pt x="25586" y="36229"/>
                  </a:lnTo>
                  <a:lnTo>
                    <a:pt x="25798" y="36088"/>
                  </a:lnTo>
                  <a:lnTo>
                    <a:pt x="25939" y="35877"/>
                  </a:lnTo>
                  <a:lnTo>
                    <a:pt x="26080" y="35665"/>
                  </a:lnTo>
                  <a:lnTo>
                    <a:pt x="26080" y="35383"/>
                  </a:lnTo>
                  <a:lnTo>
                    <a:pt x="26080" y="35101"/>
                  </a:lnTo>
                  <a:lnTo>
                    <a:pt x="26009" y="34749"/>
                  </a:lnTo>
                  <a:lnTo>
                    <a:pt x="25798" y="34326"/>
                  </a:lnTo>
                  <a:lnTo>
                    <a:pt x="25586" y="34044"/>
                  </a:lnTo>
                  <a:lnTo>
                    <a:pt x="25375" y="33762"/>
                  </a:lnTo>
                  <a:lnTo>
                    <a:pt x="25163" y="33551"/>
                  </a:lnTo>
                  <a:lnTo>
                    <a:pt x="24881" y="33410"/>
                  </a:lnTo>
                  <a:lnTo>
                    <a:pt x="24388" y="33198"/>
                  </a:lnTo>
                  <a:lnTo>
                    <a:pt x="23824" y="33057"/>
                  </a:lnTo>
                  <a:lnTo>
                    <a:pt x="23260" y="32916"/>
                  </a:lnTo>
                  <a:lnTo>
                    <a:pt x="22767" y="32705"/>
                  </a:lnTo>
                  <a:lnTo>
                    <a:pt x="22555" y="32564"/>
                  </a:lnTo>
                  <a:lnTo>
                    <a:pt x="22344" y="32353"/>
                  </a:lnTo>
                  <a:lnTo>
                    <a:pt x="22133" y="32141"/>
                  </a:lnTo>
                  <a:lnTo>
                    <a:pt x="21992" y="31789"/>
                  </a:lnTo>
                  <a:lnTo>
                    <a:pt x="22273" y="32000"/>
                  </a:lnTo>
                  <a:lnTo>
                    <a:pt x="22626" y="32141"/>
                  </a:lnTo>
                  <a:lnTo>
                    <a:pt x="22908" y="32212"/>
                  </a:lnTo>
                  <a:lnTo>
                    <a:pt x="23190" y="32282"/>
                  </a:lnTo>
                  <a:lnTo>
                    <a:pt x="23472" y="32212"/>
                  </a:lnTo>
                  <a:lnTo>
                    <a:pt x="23754" y="32141"/>
                  </a:lnTo>
                  <a:lnTo>
                    <a:pt x="24036" y="32071"/>
                  </a:lnTo>
                  <a:lnTo>
                    <a:pt x="24247" y="31859"/>
                  </a:lnTo>
                  <a:lnTo>
                    <a:pt x="24458" y="31718"/>
                  </a:lnTo>
                  <a:lnTo>
                    <a:pt x="24599" y="31507"/>
                  </a:lnTo>
                  <a:lnTo>
                    <a:pt x="24740" y="31225"/>
                  </a:lnTo>
                  <a:lnTo>
                    <a:pt x="24881" y="30943"/>
                  </a:lnTo>
                  <a:lnTo>
                    <a:pt x="24881" y="30661"/>
                  </a:lnTo>
                  <a:lnTo>
                    <a:pt x="24881" y="30309"/>
                  </a:lnTo>
                  <a:lnTo>
                    <a:pt x="24881" y="30027"/>
                  </a:lnTo>
                  <a:lnTo>
                    <a:pt x="24811" y="29674"/>
                  </a:lnTo>
                  <a:lnTo>
                    <a:pt x="24529" y="29110"/>
                  </a:lnTo>
                  <a:lnTo>
                    <a:pt x="24106" y="28687"/>
                  </a:lnTo>
                  <a:lnTo>
                    <a:pt x="23542" y="28265"/>
                  </a:lnTo>
                  <a:lnTo>
                    <a:pt x="22978" y="27912"/>
                  </a:lnTo>
                  <a:lnTo>
                    <a:pt x="22344" y="27630"/>
                  </a:lnTo>
                  <a:lnTo>
                    <a:pt x="21710" y="27489"/>
                  </a:lnTo>
                  <a:lnTo>
                    <a:pt x="21075" y="27419"/>
                  </a:lnTo>
                  <a:lnTo>
                    <a:pt x="20511" y="27489"/>
                  </a:lnTo>
                  <a:lnTo>
                    <a:pt x="20229" y="25727"/>
                  </a:lnTo>
                  <a:lnTo>
                    <a:pt x="20229" y="24881"/>
                  </a:lnTo>
                  <a:lnTo>
                    <a:pt x="20229" y="24035"/>
                  </a:lnTo>
                  <a:lnTo>
                    <a:pt x="20300" y="23260"/>
                  </a:lnTo>
                  <a:lnTo>
                    <a:pt x="20441" y="22485"/>
                  </a:lnTo>
                  <a:lnTo>
                    <a:pt x="20723" y="21709"/>
                  </a:lnTo>
                  <a:lnTo>
                    <a:pt x="21075" y="20934"/>
                  </a:lnTo>
                  <a:lnTo>
                    <a:pt x="21992" y="19172"/>
                  </a:lnTo>
                  <a:lnTo>
                    <a:pt x="22908" y="17410"/>
                  </a:lnTo>
                  <a:lnTo>
                    <a:pt x="23683" y="15648"/>
                  </a:lnTo>
                  <a:lnTo>
                    <a:pt x="24458" y="13815"/>
                  </a:lnTo>
                  <a:lnTo>
                    <a:pt x="25022" y="12124"/>
                  </a:lnTo>
                  <a:lnTo>
                    <a:pt x="25516" y="10432"/>
                  </a:lnTo>
                  <a:lnTo>
                    <a:pt x="25868" y="8670"/>
                  </a:lnTo>
                  <a:lnTo>
                    <a:pt x="26009" y="7824"/>
                  </a:lnTo>
                  <a:lnTo>
                    <a:pt x="26080" y="6908"/>
                  </a:lnTo>
                  <a:lnTo>
                    <a:pt x="26009" y="5498"/>
                  </a:lnTo>
                  <a:lnTo>
                    <a:pt x="25868" y="4300"/>
                  </a:lnTo>
                  <a:lnTo>
                    <a:pt x="25727" y="3031"/>
                  </a:lnTo>
                  <a:lnTo>
                    <a:pt x="25516" y="1762"/>
                  </a:lnTo>
                  <a:lnTo>
                    <a:pt x="25234" y="776"/>
                  </a:lnTo>
                  <a:lnTo>
                    <a:pt x="25022" y="423"/>
                  </a:lnTo>
                  <a:lnTo>
                    <a:pt x="24881" y="141"/>
                  </a:lnTo>
                  <a:lnTo>
                    <a:pt x="24670" y="0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31" name="Google Shape;431;p8"/>
            <p:cNvGrpSpPr/>
            <p:nvPr/>
          </p:nvGrpSpPr>
          <p:grpSpPr>
            <a:xfrm>
              <a:off x="1583150" y="1350000"/>
              <a:ext cx="216775" cy="269625"/>
              <a:chOff x="3876925" y="1350000"/>
              <a:chExt cx="216775" cy="269625"/>
            </a:xfrm>
          </p:grpSpPr>
          <p:sp>
            <p:nvSpPr>
              <p:cNvPr id="432" name="Google Shape;432;p8"/>
              <p:cNvSpPr/>
              <p:nvPr/>
            </p:nvSpPr>
            <p:spPr>
              <a:xfrm>
                <a:off x="3876925" y="1350000"/>
                <a:ext cx="216775" cy="269625"/>
              </a:xfrm>
              <a:custGeom>
                <a:rect b="b" l="l" r="r" t="t"/>
                <a:pathLst>
                  <a:path extrusionOk="0" h="10785" w="8671">
                    <a:moveTo>
                      <a:pt x="6908" y="1622"/>
                    </a:moveTo>
                    <a:lnTo>
                      <a:pt x="7120" y="1763"/>
                    </a:lnTo>
                    <a:lnTo>
                      <a:pt x="7190" y="1904"/>
                    </a:lnTo>
                    <a:lnTo>
                      <a:pt x="7190" y="2045"/>
                    </a:lnTo>
                    <a:lnTo>
                      <a:pt x="7120" y="2256"/>
                    </a:lnTo>
                    <a:lnTo>
                      <a:pt x="6908" y="2679"/>
                    </a:lnTo>
                    <a:lnTo>
                      <a:pt x="6556" y="3172"/>
                    </a:lnTo>
                    <a:lnTo>
                      <a:pt x="5781" y="4089"/>
                    </a:lnTo>
                    <a:lnTo>
                      <a:pt x="5287" y="4512"/>
                    </a:lnTo>
                    <a:lnTo>
                      <a:pt x="5287" y="4018"/>
                    </a:lnTo>
                    <a:lnTo>
                      <a:pt x="5358" y="3525"/>
                    </a:lnTo>
                    <a:lnTo>
                      <a:pt x="5499" y="3031"/>
                    </a:lnTo>
                    <a:lnTo>
                      <a:pt x="5710" y="2538"/>
                    </a:lnTo>
                    <a:lnTo>
                      <a:pt x="5922" y="2327"/>
                    </a:lnTo>
                    <a:lnTo>
                      <a:pt x="6274" y="1974"/>
                    </a:lnTo>
                    <a:lnTo>
                      <a:pt x="6626" y="1692"/>
                    </a:lnTo>
                    <a:lnTo>
                      <a:pt x="6767" y="1622"/>
                    </a:lnTo>
                    <a:close/>
                    <a:moveTo>
                      <a:pt x="3596" y="2186"/>
                    </a:moveTo>
                    <a:lnTo>
                      <a:pt x="3666" y="2256"/>
                    </a:lnTo>
                    <a:lnTo>
                      <a:pt x="3807" y="2538"/>
                    </a:lnTo>
                    <a:lnTo>
                      <a:pt x="3877" y="2890"/>
                    </a:lnTo>
                    <a:lnTo>
                      <a:pt x="3948" y="3313"/>
                    </a:lnTo>
                    <a:lnTo>
                      <a:pt x="4018" y="4230"/>
                    </a:lnTo>
                    <a:lnTo>
                      <a:pt x="4018" y="4794"/>
                    </a:lnTo>
                    <a:lnTo>
                      <a:pt x="3737" y="4441"/>
                    </a:lnTo>
                    <a:lnTo>
                      <a:pt x="3525" y="4018"/>
                    </a:lnTo>
                    <a:lnTo>
                      <a:pt x="3314" y="3595"/>
                    </a:lnTo>
                    <a:lnTo>
                      <a:pt x="3102" y="3172"/>
                    </a:lnTo>
                    <a:lnTo>
                      <a:pt x="3102" y="2750"/>
                    </a:lnTo>
                    <a:lnTo>
                      <a:pt x="3102" y="2538"/>
                    </a:lnTo>
                    <a:lnTo>
                      <a:pt x="3173" y="2397"/>
                    </a:lnTo>
                    <a:lnTo>
                      <a:pt x="3314" y="2256"/>
                    </a:lnTo>
                    <a:lnTo>
                      <a:pt x="3455" y="2186"/>
                    </a:lnTo>
                    <a:close/>
                    <a:moveTo>
                      <a:pt x="1199" y="4512"/>
                    </a:moveTo>
                    <a:lnTo>
                      <a:pt x="1622" y="4653"/>
                    </a:lnTo>
                    <a:lnTo>
                      <a:pt x="2115" y="4794"/>
                    </a:lnTo>
                    <a:lnTo>
                      <a:pt x="2538" y="5076"/>
                    </a:lnTo>
                    <a:lnTo>
                      <a:pt x="3173" y="5428"/>
                    </a:lnTo>
                    <a:lnTo>
                      <a:pt x="2679" y="5639"/>
                    </a:lnTo>
                    <a:lnTo>
                      <a:pt x="2186" y="5710"/>
                    </a:lnTo>
                    <a:lnTo>
                      <a:pt x="1904" y="5639"/>
                    </a:lnTo>
                    <a:lnTo>
                      <a:pt x="1622" y="5569"/>
                    </a:lnTo>
                    <a:lnTo>
                      <a:pt x="1411" y="5428"/>
                    </a:lnTo>
                    <a:lnTo>
                      <a:pt x="1199" y="5216"/>
                    </a:lnTo>
                    <a:lnTo>
                      <a:pt x="917" y="4794"/>
                    </a:lnTo>
                    <a:lnTo>
                      <a:pt x="917" y="4653"/>
                    </a:lnTo>
                    <a:lnTo>
                      <a:pt x="988" y="4582"/>
                    </a:lnTo>
                    <a:lnTo>
                      <a:pt x="1058" y="4512"/>
                    </a:lnTo>
                    <a:close/>
                    <a:moveTo>
                      <a:pt x="3666" y="6485"/>
                    </a:moveTo>
                    <a:lnTo>
                      <a:pt x="3807" y="7120"/>
                    </a:lnTo>
                    <a:lnTo>
                      <a:pt x="3807" y="7754"/>
                    </a:lnTo>
                    <a:lnTo>
                      <a:pt x="3807" y="8388"/>
                    </a:lnTo>
                    <a:lnTo>
                      <a:pt x="3666" y="9093"/>
                    </a:lnTo>
                    <a:lnTo>
                      <a:pt x="3525" y="9305"/>
                    </a:lnTo>
                    <a:lnTo>
                      <a:pt x="3314" y="9516"/>
                    </a:lnTo>
                    <a:lnTo>
                      <a:pt x="2961" y="9516"/>
                    </a:lnTo>
                    <a:lnTo>
                      <a:pt x="2820" y="9375"/>
                    </a:lnTo>
                    <a:lnTo>
                      <a:pt x="2750" y="9234"/>
                    </a:lnTo>
                    <a:lnTo>
                      <a:pt x="2538" y="8670"/>
                    </a:lnTo>
                    <a:lnTo>
                      <a:pt x="2538" y="8036"/>
                    </a:lnTo>
                    <a:lnTo>
                      <a:pt x="2609" y="7754"/>
                    </a:lnTo>
                    <a:lnTo>
                      <a:pt x="2679" y="7401"/>
                    </a:lnTo>
                    <a:lnTo>
                      <a:pt x="2891" y="7120"/>
                    </a:lnTo>
                    <a:lnTo>
                      <a:pt x="3102" y="6838"/>
                    </a:lnTo>
                    <a:lnTo>
                      <a:pt x="3384" y="6626"/>
                    </a:lnTo>
                    <a:lnTo>
                      <a:pt x="3666" y="6485"/>
                    </a:lnTo>
                    <a:close/>
                    <a:moveTo>
                      <a:pt x="7261" y="1"/>
                    </a:moveTo>
                    <a:lnTo>
                      <a:pt x="6767" y="71"/>
                    </a:lnTo>
                    <a:lnTo>
                      <a:pt x="6274" y="283"/>
                    </a:lnTo>
                    <a:lnTo>
                      <a:pt x="5781" y="565"/>
                    </a:lnTo>
                    <a:lnTo>
                      <a:pt x="5358" y="917"/>
                    </a:lnTo>
                    <a:lnTo>
                      <a:pt x="5005" y="1269"/>
                    </a:lnTo>
                    <a:lnTo>
                      <a:pt x="4723" y="1692"/>
                    </a:lnTo>
                    <a:lnTo>
                      <a:pt x="4582" y="1340"/>
                    </a:lnTo>
                    <a:lnTo>
                      <a:pt x="4441" y="1128"/>
                    </a:lnTo>
                    <a:lnTo>
                      <a:pt x="4230" y="917"/>
                    </a:lnTo>
                    <a:lnTo>
                      <a:pt x="4018" y="846"/>
                    </a:lnTo>
                    <a:lnTo>
                      <a:pt x="3525" y="846"/>
                    </a:lnTo>
                    <a:lnTo>
                      <a:pt x="3314" y="987"/>
                    </a:lnTo>
                    <a:lnTo>
                      <a:pt x="3102" y="1128"/>
                    </a:lnTo>
                    <a:lnTo>
                      <a:pt x="2679" y="1551"/>
                    </a:lnTo>
                    <a:lnTo>
                      <a:pt x="2327" y="2045"/>
                    </a:lnTo>
                    <a:lnTo>
                      <a:pt x="2115" y="2609"/>
                    </a:lnTo>
                    <a:lnTo>
                      <a:pt x="2045" y="2890"/>
                    </a:lnTo>
                    <a:lnTo>
                      <a:pt x="2045" y="3172"/>
                    </a:lnTo>
                    <a:lnTo>
                      <a:pt x="1199" y="3172"/>
                    </a:lnTo>
                    <a:lnTo>
                      <a:pt x="847" y="3313"/>
                    </a:lnTo>
                    <a:lnTo>
                      <a:pt x="565" y="3454"/>
                    </a:lnTo>
                    <a:lnTo>
                      <a:pt x="353" y="3736"/>
                    </a:lnTo>
                    <a:lnTo>
                      <a:pt x="142" y="4018"/>
                    </a:lnTo>
                    <a:lnTo>
                      <a:pt x="71" y="4371"/>
                    </a:lnTo>
                    <a:lnTo>
                      <a:pt x="1" y="4653"/>
                    </a:lnTo>
                    <a:lnTo>
                      <a:pt x="71" y="5005"/>
                    </a:lnTo>
                    <a:lnTo>
                      <a:pt x="142" y="5357"/>
                    </a:lnTo>
                    <a:lnTo>
                      <a:pt x="283" y="5710"/>
                    </a:lnTo>
                    <a:lnTo>
                      <a:pt x="494" y="6062"/>
                    </a:lnTo>
                    <a:lnTo>
                      <a:pt x="776" y="6274"/>
                    </a:lnTo>
                    <a:lnTo>
                      <a:pt x="1129" y="6556"/>
                    </a:lnTo>
                    <a:lnTo>
                      <a:pt x="1481" y="6697"/>
                    </a:lnTo>
                    <a:lnTo>
                      <a:pt x="1974" y="6767"/>
                    </a:lnTo>
                    <a:lnTo>
                      <a:pt x="1552" y="7542"/>
                    </a:lnTo>
                    <a:lnTo>
                      <a:pt x="1481" y="8036"/>
                    </a:lnTo>
                    <a:lnTo>
                      <a:pt x="1411" y="8459"/>
                    </a:lnTo>
                    <a:lnTo>
                      <a:pt x="1340" y="8882"/>
                    </a:lnTo>
                    <a:lnTo>
                      <a:pt x="1411" y="9375"/>
                    </a:lnTo>
                    <a:lnTo>
                      <a:pt x="1552" y="9798"/>
                    </a:lnTo>
                    <a:lnTo>
                      <a:pt x="1763" y="10150"/>
                    </a:lnTo>
                    <a:lnTo>
                      <a:pt x="2045" y="10432"/>
                    </a:lnTo>
                    <a:lnTo>
                      <a:pt x="2327" y="10644"/>
                    </a:lnTo>
                    <a:lnTo>
                      <a:pt x="2609" y="10714"/>
                    </a:lnTo>
                    <a:lnTo>
                      <a:pt x="2891" y="10785"/>
                    </a:lnTo>
                    <a:lnTo>
                      <a:pt x="3173" y="10714"/>
                    </a:lnTo>
                    <a:lnTo>
                      <a:pt x="3455" y="10644"/>
                    </a:lnTo>
                    <a:lnTo>
                      <a:pt x="3666" y="10432"/>
                    </a:lnTo>
                    <a:lnTo>
                      <a:pt x="3877" y="10221"/>
                    </a:lnTo>
                    <a:lnTo>
                      <a:pt x="4300" y="9727"/>
                    </a:lnTo>
                    <a:lnTo>
                      <a:pt x="4582" y="9164"/>
                    </a:lnTo>
                    <a:lnTo>
                      <a:pt x="4794" y="8529"/>
                    </a:lnTo>
                    <a:lnTo>
                      <a:pt x="4794" y="7965"/>
                    </a:lnTo>
                    <a:lnTo>
                      <a:pt x="5287" y="8318"/>
                    </a:lnTo>
                    <a:lnTo>
                      <a:pt x="5710" y="8529"/>
                    </a:lnTo>
                    <a:lnTo>
                      <a:pt x="6203" y="8670"/>
                    </a:lnTo>
                    <a:lnTo>
                      <a:pt x="6626" y="8600"/>
                    </a:lnTo>
                    <a:lnTo>
                      <a:pt x="7049" y="8529"/>
                    </a:lnTo>
                    <a:lnTo>
                      <a:pt x="7472" y="8318"/>
                    </a:lnTo>
                    <a:lnTo>
                      <a:pt x="7754" y="8036"/>
                    </a:lnTo>
                    <a:lnTo>
                      <a:pt x="8036" y="7683"/>
                    </a:lnTo>
                    <a:lnTo>
                      <a:pt x="8247" y="7331"/>
                    </a:lnTo>
                    <a:lnTo>
                      <a:pt x="8388" y="6979"/>
                    </a:lnTo>
                    <a:lnTo>
                      <a:pt x="8459" y="6556"/>
                    </a:lnTo>
                    <a:lnTo>
                      <a:pt x="8388" y="6133"/>
                    </a:lnTo>
                    <a:lnTo>
                      <a:pt x="8247" y="5780"/>
                    </a:lnTo>
                    <a:lnTo>
                      <a:pt x="8036" y="5428"/>
                    </a:lnTo>
                    <a:lnTo>
                      <a:pt x="7684" y="5146"/>
                    </a:lnTo>
                    <a:lnTo>
                      <a:pt x="7190" y="4935"/>
                    </a:lnTo>
                    <a:lnTo>
                      <a:pt x="7472" y="4512"/>
                    </a:lnTo>
                    <a:lnTo>
                      <a:pt x="7825" y="3948"/>
                    </a:lnTo>
                    <a:lnTo>
                      <a:pt x="8177" y="3384"/>
                    </a:lnTo>
                    <a:lnTo>
                      <a:pt x="8459" y="2750"/>
                    </a:lnTo>
                    <a:lnTo>
                      <a:pt x="8670" y="2115"/>
                    </a:lnTo>
                    <a:lnTo>
                      <a:pt x="8670" y="1481"/>
                    </a:lnTo>
                    <a:lnTo>
                      <a:pt x="8600" y="1199"/>
                    </a:lnTo>
                    <a:lnTo>
                      <a:pt x="8529" y="917"/>
                    </a:lnTo>
                    <a:lnTo>
                      <a:pt x="8388" y="635"/>
                    </a:lnTo>
                    <a:lnTo>
                      <a:pt x="8177" y="424"/>
                    </a:lnTo>
                    <a:lnTo>
                      <a:pt x="7966" y="283"/>
                    </a:lnTo>
                    <a:lnTo>
                      <a:pt x="7754" y="142"/>
                    </a:lnTo>
                    <a:lnTo>
                      <a:pt x="7472" y="71"/>
                    </a:lnTo>
                    <a:lnTo>
                      <a:pt x="7261" y="1"/>
                    </a:lnTo>
                    <a:close/>
                  </a:path>
                </a:pathLst>
              </a:custGeom>
              <a:solidFill>
                <a:srgbClr val="F7CA0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3" name="Google Shape;433;p8"/>
              <p:cNvSpPr/>
              <p:nvPr/>
            </p:nvSpPr>
            <p:spPr>
              <a:xfrm>
                <a:off x="3876925" y="1350000"/>
                <a:ext cx="216775" cy="269625"/>
              </a:xfrm>
              <a:custGeom>
                <a:rect b="b" l="l" r="r" t="t"/>
                <a:pathLst>
                  <a:path extrusionOk="0" fill="none" h="10785" w="8671">
                    <a:moveTo>
                      <a:pt x="1763" y="10150"/>
                    </a:moveTo>
                    <a:lnTo>
                      <a:pt x="1763" y="10150"/>
                    </a:lnTo>
                    <a:lnTo>
                      <a:pt x="2045" y="10432"/>
                    </a:lnTo>
                    <a:lnTo>
                      <a:pt x="2327" y="10644"/>
                    </a:lnTo>
                    <a:lnTo>
                      <a:pt x="2609" y="10714"/>
                    </a:lnTo>
                    <a:lnTo>
                      <a:pt x="2891" y="10785"/>
                    </a:lnTo>
                    <a:lnTo>
                      <a:pt x="3173" y="10714"/>
                    </a:lnTo>
                    <a:lnTo>
                      <a:pt x="3455" y="10644"/>
                    </a:lnTo>
                    <a:lnTo>
                      <a:pt x="3666" y="10432"/>
                    </a:lnTo>
                    <a:lnTo>
                      <a:pt x="3877" y="10221"/>
                    </a:lnTo>
                    <a:lnTo>
                      <a:pt x="4300" y="9727"/>
                    </a:lnTo>
                    <a:lnTo>
                      <a:pt x="4582" y="9164"/>
                    </a:lnTo>
                    <a:lnTo>
                      <a:pt x="4794" y="8529"/>
                    </a:lnTo>
                    <a:lnTo>
                      <a:pt x="4794" y="7965"/>
                    </a:lnTo>
                    <a:lnTo>
                      <a:pt x="4794" y="7965"/>
                    </a:lnTo>
                    <a:lnTo>
                      <a:pt x="5287" y="8318"/>
                    </a:lnTo>
                    <a:lnTo>
                      <a:pt x="5710" y="8529"/>
                    </a:lnTo>
                    <a:lnTo>
                      <a:pt x="6203" y="8670"/>
                    </a:lnTo>
                    <a:lnTo>
                      <a:pt x="6626" y="8600"/>
                    </a:lnTo>
                    <a:lnTo>
                      <a:pt x="7049" y="8529"/>
                    </a:lnTo>
                    <a:lnTo>
                      <a:pt x="7472" y="8318"/>
                    </a:lnTo>
                    <a:lnTo>
                      <a:pt x="7754" y="8036"/>
                    </a:lnTo>
                    <a:lnTo>
                      <a:pt x="8036" y="7683"/>
                    </a:lnTo>
                    <a:lnTo>
                      <a:pt x="8247" y="7331"/>
                    </a:lnTo>
                    <a:lnTo>
                      <a:pt x="8388" y="6979"/>
                    </a:lnTo>
                    <a:lnTo>
                      <a:pt x="8459" y="6556"/>
                    </a:lnTo>
                    <a:lnTo>
                      <a:pt x="8388" y="6133"/>
                    </a:lnTo>
                    <a:lnTo>
                      <a:pt x="8247" y="5780"/>
                    </a:lnTo>
                    <a:lnTo>
                      <a:pt x="8036" y="5428"/>
                    </a:lnTo>
                    <a:lnTo>
                      <a:pt x="7684" y="5146"/>
                    </a:lnTo>
                    <a:lnTo>
                      <a:pt x="7190" y="4935"/>
                    </a:lnTo>
                    <a:lnTo>
                      <a:pt x="7190" y="4935"/>
                    </a:lnTo>
                    <a:lnTo>
                      <a:pt x="7472" y="4512"/>
                    </a:lnTo>
                    <a:lnTo>
                      <a:pt x="7825" y="3948"/>
                    </a:lnTo>
                    <a:lnTo>
                      <a:pt x="8177" y="3384"/>
                    </a:lnTo>
                    <a:lnTo>
                      <a:pt x="8459" y="2750"/>
                    </a:lnTo>
                    <a:lnTo>
                      <a:pt x="8670" y="2115"/>
                    </a:lnTo>
                    <a:lnTo>
                      <a:pt x="8670" y="1481"/>
                    </a:lnTo>
                    <a:lnTo>
                      <a:pt x="8600" y="1199"/>
                    </a:lnTo>
                    <a:lnTo>
                      <a:pt x="8529" y="917"/>
                    </a:lnTo>
                    <a:lnTo>
                      <a:pt x="8388" y="635"/>
                    </a:lnTo>
                    <a:lnTo>
                      <a:pt x="8177" y="424"/>
                    </a:lnTo>
                    <a:lnTo>
                      <a:pt x="8177" y="424"/>
                    </a:lnTo>
                    <a:lnTo>
                      <a:pt x="7966" y="283"/>
                    </a:lnTo>
                    <a:lnTo>
                      <a:pt x="7754" y="142"/>
                    </a:lnTo>
                    <a:lnTo>
                      <a:pt x="7472" y="71"/>
                    </a:lnTo>
                    <a:lnTo>
                      <a:pt x="7261" y="1"/>
                    </a:lnTo>
                    <a:lnTo>
                      <a:pt x="6767" y="71"/>
                    </a:lnTo>
                    <a:lnTo>
                      <a:pt x="6274" y="283"/>
                    </a:lnTo>
                    <a:lnTo>
                      <a:pt x="5781" y="565"/>
                    </a:lnTo>
                    <a:lnTo>
                      <a:pt x="5358" y="917"/>
                    </a:lnTo>
                    <a:lnTo>
                      <a:pt x="5005" y="1269"/>
                    </a:lnTo>
                    <a:lnTo>
                      <a:pt x="4723" y="1692"/>
                    </a:lnTo>
                    <a:lnTo>
                      <a:pt x="4723" y="1692"/>
                    </a:lnTo>
                    <a:lnTo>
                      <a:pt x="4582" y="1340"/>
                    </a:lnTo>
                    <a:lnTo>
                      <a:pt x="4441" y="1128"/>
                    </a:lnTo>
                    <a:lnTo>
                      <a:pt x="4230" y="917"/>
                    </a:lnTo>
                    <a:lnTo>
                      <a:pt x="4018" y="846"/>
                    </a:lnTo>
                    <a:lnTo>
                      <a:pt x="3807" y="846"/>
                    </a:lnTo>
                    <a:lnTo>
                      <a:pt x="3525" y="846"/>
                    </a:lnTo>
                    <a:lnTo>
                      <a:pt x="3314" y="987"/>
                    </a:lnTo>
                    <a:lnTo>
                      <a:pt x="3102" y="1128"/>
                    </a:lnTo>
                    <a:lnTo>
                      <a:pt x="2679" y="1551"/>
                    </a:lnTo>
                    <a:lnTo>
                      <a:pt x="2327" y="2045"/>
                    </a:lnTo>
                    <a:lnTo>
                      <a:pt x="2115" y="2609"/>
                    </a:lnTo>
                    <a:lnTo>
                      <a:pt x="2045" y="2890"/>
                    </a:lnTo>
                    <a:lnTo>
                      <a:pt x="2045" y="3172"/>
                    </a:lnTo>
                    <a:lnTo>
                      <a:pt x="2045" y="3172"/>
                    </a:lnTo>
                    <a:lnTo>
                      <a:pt x="1622" y="3172"/>
                    </a:lnTo>
                    <a:lnTo>
                      <a:pt x="1199" y="3172"/>
                    </a:lnTo>
                    <a:lnTo>
                      <a:pt x="847" y="3313"/>
                    </a:lnTo>
                    <a:lnTo>
                      <a:pt x="565" y="3454"/>
                    </a:lnTo>
                    <a:lnTo>
                      <a:pt x="353" y="3736"/>
                    </a:lnTo>
                    <a:lnTo>
                      <a:pt x="142" y="4018"/>
                    </a:lnTo>
                    <a:lnTo>
                      <a:pt x="71" y="4371"/>
                    </a:lnTo>
                    <a:lnTo>
                      <a:pt x="1" y="4653"/>
                    </a:lnTo>
                    <a:lnTo>
                      <a:pt x="71" y="5005"/>
                    </a:lnTo>
                    <a:lnTo>
                      <a:pt x="142" y="5357"/>
                    </a:lnTo>
                    <a:lnTo>
                      <a:pt x="283" y="5710"/>
                    </a:lnTo>
                    <a:lnTo>
                      <a:pt x="494" y="6062"/>
                    </a:lnTo>
                    <a:lnTo>
                      <a:pt x="776" y="6274"/>
                    </a:lnTo>
                    <a:lnTo>
                      <a:pt x="1129" y="6556"/>
                    </a:lnTo>
                    <a:lnTo>
                      <a:pt x="1481" y="6697"/>
                    </a:lnTo>
                    <a:lnTo>
                      <a:pt x="1974" y="6767"/>
                    </a:lnTo>
                    <a:lnTo>
                      <a:pt x="1974" y="6767"/>
                    </a:lnTo>
                    <a:lnTo>
                      <a:pt x="1552" y="7542"/>
                    </a:lnTo>
                    <a:lnTo>
                      <a:pt x="1481" y="8036"/>
                    </a:lnTo>
                    <a:lnTo>
                      <a:pt x="1411" y="8459"/>
                    </a:lnTo>
                    <a:lnTo>
                      <a:pt x="1340" y="8882"/>
                    </a:lnTo>
                    <a:lnTo>
                      <a:pt x="1411" y="9375"/>
                    </a:lnTo>
                    <a:lnTo>
                      <a:pt x="1552" y="9798"/>
                    </a:lnTo>
                    <a:lnTo>
                      <a:pt x="1763" y="10150"/>
                    </a:lnTo>
                    <a:lnTo>
                      <a:pt x="1763" y="10150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4" name="Google Shape;434;p8"/>
              <p:cNvSpPr/>
              <p:nvPr/>
            </p:nvSpPr>
            <p:spPr>
              <a:xfrm>
                <a:off x="3940375" y="1512125"/>
                <a:ext cx="31725" cy="75800"/>
              </a:xfrm>
              <a:custGeom>
                <a:rect b="b" l="l" r="r" t="t"/>
                <a:pathLst>
                  <a:path extrusionOk="0" fill="none" h="3032" w="1269">
                    <a:moveTo>
                      <a:pt x="1128" y="2608"/>
                    </a:moveTo>
                    <a:lnTo>
                      <a:pt x="1128" y="2608"/>
                    </a:lnTo>
                    <a:lnTo>
                      <a:pt x="987" y="2820"/>
                    </a:lnTo>
                    <a:lnTo>
                      <a:pt x="776" y="3031"/>
                    </a:lnTo>
                    <a:lnTo>
                      <a:pt x="635" y="3031"/>
                    </a:lnTo>
                    <a:lnTo>
                      <a:pt x="423" y="3031"/>
                    </a:lnTo>
                    <a:lnTo>
                      <a:pt x="282" y="2890"/>
                    </a:lnTo>
                    <a:lnTo>
                      <a:pt x="212" y="2749"/>
                    </a:lnTo>
                    <a:lnTo>
                      <a:pt x="0" y="2185"/>
                    </a:lnTo>
                    <a:lnTo>
                      <a:pt x="0" y="1551"/>
                    </a:lnTo>
                    <a:lnTo>
                      <a:pt x="71" y="1269"/>
                    </a:lnTo>
                    <a:lnTo>
                      <a:pt x="141" y="916"/>
                    </a:lnTo>
                    <a:lnTo>
                      <a:pt x="353" y="635"/>
                    </a:lnTo>
                    <a:lnTo>
                      <a:pt x="564" y="353"/>
                    </a:lnTo>
                    <a:lnTo>
                      <a:pt x="846" y="141"/>
                    </a:lnTo>
                    <a:lnTo>
                      <a:pt x="1128" y="0"/>
                    </a:lnTo>
                    <a:lnTo>
                      <a:pt x="1128" y="0"/>
                    </a:lnTo>
                    <a:lnTo>
                      <a:pt x="1269" y="635"/>
                    </a:lnTo>
                    <a:lnTo>
                      <a:pt x="1269" y="1269"/>
                    </a:lnTo>
                    <a:lnTo>
                      <a:pt x="1269" y="1903"/>
                    </a:lnTo>
                    <a:lnTo>
                      <a:pt x="1128" y="2608"/>
                    </a:lnTo>
                    <a:lnTo>
                      <a:pt x="1128" y="2608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5" name="Google Shape;435;p8"/>
              <p:cNvSpPr/>
              <p:nvPr/>
            </p:nvSpPr>
            <p:spPr>
              <a:xfrm>
                <a:off x="3954475" y="1404625"/>
                <a:ext cx="22925" cy="65225"/>
              </a:xfrm>
              <a:custGeom>
                <a:rect b="b" l="l" r="r" t="t"/>
                <a:pathLst>
                  <a:path extrusionOk="0" fill="none" h="2609" w="917">
                    <a:moveTo>
                      <a:pt x="353" y="1"/>
                    </a:moveTo>
                    <a:lnTo>
                      <a:pt x="353" y="1"/>
                    </a:lnTo>
                    <a:lnTo>
                      <a:pt x="494" y="1"/>
                    </a:lnTo>
                    <a:lnTo>
                      <a:pt x="564" y="71"/>
                    </a:lnTo>
                    <a:lnTo>
                      <a:pt x="705" y="353"/>
                    </a:lnTo>
                    <a:lnTo>
                      <a:pt x="775" y="705"/>
                    </a:lnTo>
                    <a:lnTo>
                      <a:pt x="846" y="1128"/>
                    </a:lnTo>
                    <a:lnTo>
                      <a:pt x="916" y="2045"/>
                    </a:lnTo>
                    <a:lnTo>
                      <a:pt x="916" y="2609"/>
                    </a:lnTo>
                    <a:lnTo>
                      <a:pt x="916" y="2609"/>
                    </a:lnTo>
                    <a:lnTo>
                      <a:pt x="635" y="2256"/>
                    </a:lnTo>
                    <a:lnTo>
                      <a:pt x="423" y="1833"/>
                    </a:lnTo>
                    <a:lnTo>
                      <a:pt x="212" y="1410"/>
                    </a:lnTo>
                    <a:lnTo>
                      <a:pt x="0" y="987"/>
                    </a:lnTo>
                    <a:lnTo>
                      <a:pt x="0" y="565"/>
                    </a:lnTo>
                    <a:lnTo>
                      <a:pt x="0" y="353"/>
                    </a:lnTo>
                    <a:lnTo>
                      <a:pt x="71" y="212"/>
                    </a:lnTo>
                    <a:lnTo>
                      <a:pt x="212" y="71"/>
                    </a:lnTo>
                    <a:lnTo>
                      <a:pt x="353" y="1"/>
                    </a:lnTo>
                    <a:lnTo>
                      <a:pt x="353" y="1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36" name="Google Shape;436;p8"/>
              <p:cNvSpPr/>
              <p:nvPr/>
            </p:nvSpPr>
            <p:spPr>
              <a:xfrm>
                <a:off x="3899850" y="1462775"/>
                <a:ext cx="56400" cy="29975"/>
              </a:xfrm>
              <a:custGeom>
                <a:rect b="b" l="l" r="r" t="t"/>
                <a:pathLst>
                  <a:path extrusionOk="0" fill="none" h="1199" w="2256">
                    <a:moveTo>
                      <a:pt x="282" y="705"/>
                    </a:moveTo>
                    <a:lnTo>
                      <a:pt x="282" y="705"/>
                    </a:lnTo>
                    <a:lnTo>
                      <a:pt x="0" y="283"/>
                    </a:lnTo>
                    <a:lnTo>
                      <a:pt x="0" y="142"/>
                    </a:lnTo>
                    <a:lnTo>
                      <a:pt x="71" y="71"/>
                    </a:lnTo>
                    <a:lnTo>
                      <a:pt x="141" y="1"/>
                    </a:lnTo>
                    <a:lnTo>
                      <a:pt x="282" y="1"/>
                    </a:lnTo>
                    <a:lnTo>
                      <a:pt x="705" y="142"/>
                    </a:lnTo>
                    <a:lnTo>
                      <a:pt x="1198" y="283"/>
                    </a:lnTo>
                    <a:lnTo>
                      <a:pt x="1621" y="565"/>
                    </a:lnTo>
                    <a:lnTo>
                      <a:pt x="2256" y="917"/>
                    </a:lnTo>
                    <a:lnTo>
                      <a:pt x="2256" y="917"/>
                    </a:lnTo>
                    <a:lnTo>
                      <a:pt x="1762" y="1128"/>
                    </a:lnTo>
                    <a:lnTo>
                      <a:pt x="1269" y="1199"/>
                    </a:lnTo>
                    <a:lnTo>
                      <a:pt x="987" y="1128"/>
                    </a:lnTo>
                    <a:lnTo>
                      <a:pt x="705" y="1058"/>
                    </a:lnTo>
                    <a:lnTo>
                      <a:pt x="494" y="917"/>
                    </a:lnTo>
                    <a:lnTo>
                      <a:pt x="282" y="705"/>
                    </a:lnTo>
                    <a:lnTo>
                      <a:pt x="282" y="705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437" name="Google Shape;437;p8"/>
            <p:cNvSpPr/>
            <p:nvPr/>
          </p:nvSpPr>
          <p:spPr>
            <a:xfrm>
              <a:off x="1086250" y="2701550"/>
              <a:ext cx="237900" cy="313675"/>
            </a:xfrm>
            <a:custGeom>
              <a:rect b="b" l="l" r="r" t="t"/>
              <a:pathLst>
                <a:path extrusionOk="0" h="12547" w="9516">
                  <a:moveTo>
                    <a:pt x="9516" y="0"/>
                  </a:moveTo>
                  <a:lnTo>
                    <a:pt x="9420" y="385"/>
                  </a:lnTo>
                  <a:lnTo>
                    <a:pt x="9445" y="353"/>
                  </a:lnTo>
                  <a:lnTo>
                    <a:pt x="9516" y="0"/>
                  </a:lnTo>
                  <a:close/>
                  <a:moveTo>
                    <a:pt x="5357" y="3947"/>
                  </a:moveTo>
                  <a:lnTo>
                    <a:pt x="4793" y="4582"/>
                  </a:lnTo>
                  <a:lnTo>
                    <a:pt x="3595" y="5921"/>
                  </a:lnTo>
                  <a:lnTo>
                    <a:pt x="2256" y="7471"/>
                  </a:lnTo>
                  <a:lnTo>
                    <a:pt x="1763" y="8106"/>
                  </a:lnTo>
                  <a:lnTo>
                    <a:pt x="1410" y="8599"/>
                  </a:lnTo>
                  <a:lnTo>
                    <a:pt x="1692" y="7894"/>
                  </a:lnTo>
                  <a:lnTo>
                    <a:pt x="2045" y="7190"/>
                  </a:lnTo>
                  <a:lnTo>
                    <a:pt x="2467" y="6485"/>
                  </a:lnTo>
                  <a:lnTo>
                    <a:pt x="2961" y="5921"/>
                  </a:lnTo>
                  <a:lnTo>
                    <a:pt x="3525" y="5357"/>
                  </a:lnTo>
                  <a:lnTo>
                    <a:pt x="4089" y="4864"/>
                  </a:lnTo>
                  <a:lnTo>
                    <a:pt x="4723" y="4370"/>
                  </a:lnTo>
                  <a:lnTo>
                    <a:pt x="5357" y="3947"/>
                  </a:lnTo>
                  <a:close/>
                  <a:moveTo>
                    <a:pt x="6696" y="3242"/>
                  </a:moveTo>
                  <a:lnTo>
                    <a:pt x="6626" y="3806"/>
                  </a:lnTo>
                  <a:lnTo>
                    <a:pt x="6626" y="4300"/>
                  </a:lnTo>
                  <a:lnTo>
                    <a:pt x="6555" y="5357"/>
                  </a:lnTo>
                  <a:lnTo>
                    <a:pt x="6485" y="5850"/>
                  </a:lnTo>
                  <a:lnTo>
                    <a:pt x="6415" y="6344"/>
                  </a:lnTo>
                  <a:lnTo>
                    <a:pt x="6203" y="6837"/>
                  </a:lnTo>
                  <a:lnTo>
                    <a:pt x="5921" y="7331"/>
                  </a:lnTo>
                  <a:lnTo>
                    <a:pt x="5569" y="7753"/>
                  </a:lnTo>
                  <a:lnTo>
                    <a:pt x="5075" y="8176"/>
                  </a:lnTo>
                  <a:lnTo>
                    <a:pt x="4652" y="8529"/>
                  </a:lnTo>
                  <a:lnTo>
                    <a:pt x="4089" y="8811"/>
                  </a:lnTo>
                  <a:lnTo>
                    <a:pt x="3031" y="9375"/>
                  </a:lnTo>
                  <a:lnTo>
                    <a:pt x="2045" y="10009"/>
                  </a:lnTo>
                  <a:lnTo>
                    <a:pt x="2256" y="9445"/>
                  </a:lnTo>
                  <a:lnTo>
                    <a:pt x="2538" y="9022"/>
                  </a:lnTo>
                  <a:lnTo>
                    <a:pt x="3243" y="8106"/>
                  </a:lnTo>
                  <a:lnTo>
                    <a:pt x="3948" y="7260"/>
                  </a:lnTo>
                  <a:lnTo>
                    <a:pt x="4723" y="6414"/>
                  </a:lnTo>
                  <a:lnTo>
                    <a:pt x="4934" y="6062"/>
                  </a:lnTo>
                  <a:lnTo>
                    <a:pt x="5216" y="5639"/>
                  </a:lnTo>
                  <a:lnTo>
                    <a:pt x="5639" y="4652"/>
                  </a:lnTo>
                  <a:lnTo>
                    <a:pt x="6203" y="3806"/>
                  </a:lnTo>
                  <a:lnTo>
                    <a:pt x="6415" y="3454"/>
                  </a:lnTo>
                  <a:lnTo>
                    <a:pt x="6696" y="3242"/>
                  </a:lnTo>
                  <a:close/>
                  <a:moveTo>
                    <a:pt x="9420" y="385"/>
                  </a:moveTo>
                  <a:lnTo>
                    <a:pt x="9163" y="705"/>
                  </a:lnTo>
                  <a:lnTo>
                    <a:pt x="8811" y="1057"/>
                  </a:lnTo>
                  <a:lnTo>
                    <a:pt x="8388" y="1410"/>
                  </a:lnTo>
                  <a:lnTo>
                    <a:pt x="7260" y="2115"/>
                  </a:lnTo>
                  <a:lnTo>
                    <a:pt x="5992" y="2820"/>
                  </a:lnTo>
                  <a:lnTo>
                    <a:pt x="4652" y="3595"/>
                  </a:lnTo>
                  <a:lnTo>
                    <a:pt x="3384" y="4300"/>
                  </a:lnTo>
                  <a:lnTo>
                    <a:pt x="2326" y="5005"/>
                  </a:lnTo>
                  <a:lnTo>
                    <a:pt x="1904" y="5357"/>
                  </a:lnTo>
                  <a:lnTo>
                    <a:pt x="1622" y="5709"/>
                  </a:lnTo>
                  <a:lnTo>
                    <a:pt x="1269" y="6203"/>
                  </a:lnTo>
                  <a:lnTo>
                    <a:pt x="917" y="6696"/>
                  </a:lnTo>
                  <a:lnTo>
                    <a:pt x="705" y="7190"/>
                  </a:lnTo>
                  <a:lnTo>
                    <a:pt x="494" y="7683"/>
                  </a:lnTo>
                  <a:lnTo>
                    <a:pt x="212" y="8811"/>
                  </a:lnTo>
                  <a:lnTo>
                    <a:pt x="1" y="9938"/>
                  </a:lnTo>
                  <a:lnTo>
                    <a:pt x="1" y="10502"/>
                  </a:lnTo>
                  <a:lnTo>
                    <a:pt x="71" y="11560"/>
                  </a:lnTo>
                  <a:lnTo>
                    <a:pt x="141" y="12053"/>
                  </a:lnTo>
                  <a:lnTo>
                    <a:pt x="282" y="12405"/>
                  </a:lnTo>
                  <a:lnTo>
                    <a:pt x="353" y="12476"/>
                  </a:lnTo>
                  <a:lnTo>
                    <a:pt x="423" y="12546"/>
                  </a:lnTo>
                  <a:lnTo>
                    <a:pt x="564" y="12476"/>
                  </a:lnTo>
                  <a:lnTo>
                    <a:pt x="705" y="12405"/>
                  </a:lnTo>
                  <a:lnTo>
                    <a:pt x="987" y="11982"/>
                  </a:lnTo>
                  <a:lnTo>
                    <a:pt x="1410" y="11630"/>
                  </a:lnTo>
                  <a:lnTo>
                    <a:pt x="2256" y="10996"/>
                  </a:lnTo>
                  <a:lnTo>
                    <a:pt x="3172" y="10432"/>
                  </a:lnTo>
                  <a:lnTo>
                    <a:pt x="4159" y="9938"/>
                  </a:lnTo>
                  <a:lnTo>
                    <a:pt x="5075" y="9445"/>
                  </a:lnTo>
                  <a:lnTo>
                    <a:pt x="5921" y="8811"/>
                  </a:lnTo>
                  <a:lnTo>
                    <a:pt x="6344" y="8458"/>
                  </a:lnTo>
                  <a:lnTo>
                    <a:pt x="6696" y="8106"/>
                  </a:lnTo>
                  <a:lnTo>
                    <a:pt x="6978" y="7683"/>
                  </a:lnTo>
                  <a:lnTo>
                    <a:pt x="7260" y="7190"/>
                  </a:lnTo>
                  <a:lnTo>
                    <a:pt x="7401" y="6696"/>
                  </a:lnTo>
                  <a:lnTo>
                    <a:pt x="7472" y="6203"/>
                  </a:lnTo>
                  <a:lnTo>
                    <a:pt x="7472" y="5709"/>
                  </a:lnTo>
                  <a:lnTo>
                    <a:pt x="7401" y="5216"/>
                  </a:lnTo>
                  <a:lnTo>
                    <a:pt x="7331" y="4300"/>
                  </a:lnTo>
                  <a:lnTo>
                    <a:pt x="7331" y="3806"/>
                  </a:lnTo>
                  <a:lnTo>
                    <a:pt x="7401" y="3313"/>
                  </a:lnTo>
                  <a:lnTo>
                    <a:pt x="7542" y="2890"/>
                  </a:lnTo>
                  <a:lnTo>
                    <a:pt x="7824" y="2538"/>
                  </a:lnTo>
                  <a:lnTo>
                    <a:pt x="8459" y="1762"/>
                  </a:lnTo>
                  <a:lnTo>
                    <a:pt x="8811" y="1410"/>
                  </a:lnTo>
                  <a:lnTo>
                    <a:pt x="9163" y="987"/>
                  </a:lnTo>
                  <a:lnTo>
                    <a:pt x="9375" y="564"/>
                  </a:lnTo>
                  <a:lnTo>
                    <a:pt x="9420" y="385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8"/>
            <p:cNvSpPr/>
            <p:nvPr/>
          </p:nvSpPr>
          <p:spPr>
            <a:xfrm>
              <a:off x="924150" y="1106825"/>
              <a:ext cx="244950" cy="345400"/>
            </a:xfrm>
            <a:custGeom>
              <a:rect b="b" l="l" r="r" t="t"/>
              <a:pathLst>
                <a:path extrusionOk="0" h="13816" w="9798">
                  <a:moveTo>
                    <a:pt x="6203" y="4159"/>
                  </a:moveTo>
                  <a:lnTo>
                    <a:pt x="6414" y="4230"/>
                  </a:lnTo>
                  <a:lnTo>
                    <a:pt x="6485" y="4371"/>
                  </a:lnTo>
                  <a:lnTo>
                    <a:pt x="6485" y="4512"/>
                  </a:lnTo>
                  <a:lnTo>
                    <a:pt x="6414" y="4582"/>
                  </a:lnTo>
                  <a:lnTo>
                    <a:pt x="6273" y="4582"/>
                  </a:lnTo>
                  <a:lnTo>
                    <a:pt x="5921" y="4512"/>
                  </a:lnTo>
                  <a:lnTo>
                    <a:pt x="5850" y="4441"/>
                  </a:lnTo>
                  <a:lnTo>
                    <a:pt x="5850" y="4371"/>
                  </a:lnTo>
                  <a:lnTo>
                    <a:pt x="5921" y="4230"/>
                  </a:lnTo>
                  <a:lnTo>
                    <a:pt x="6062" y="4159"/>
                  </a:lnTo>
                  <a:close/>
                  <a:moveTo>
                    <a:pt x="5709" y="5569"/>
                  </a:moveTo>
                  <a:lnTo>
                    <a:pt x="5004" y="6697"/>
                  </a:lnTo>
                  <a:lnTo>
                    <a:pt x="4088" y="7684"/>
                  </a:lnTo>
                  <a:lnTo>
                    <a:pt x="4440" y="7049"/>
                  </a:lnTo>
                  <a:lnTo>
                    <a:pt x="4793" y="6485"/>
                  </a:lnTo>
                  <a:lnTo>
                    <a:pt x="5216" y="5992"/>
                  </a:lnTo>
                  <a:lnTo>
                    <a:pt x="5709" y="5569"/>
                  </a:lnTo>
                  <a:close/>
                  <a:moveTo>
                    <a:pt x="6414" y="5992"/>
                  </a:moveTo>
                  <a:lnTo>
                    <a:pt x="6837" y="6274"/>
                  </a:lnTo>
                  <a:lnTo>
                    <a:pt x="6766" y="6838"/>
                  </a:lnTo>
                  <a:lnTo>
                    <a:pt x="6625" y="7402"/>
                  </a:lnTo>
                  <a:lnTo>
                    <a:pt x="6344" y="7895"/>
                  </a:lnTo>
                  <a:lnTo>
                    <a:pt x="6062" y="8388"/>
                  </a:lnTo>
                  <a:lnTo>
                    <a:pt x="6062" y="7825"/>
                  </a:lnTo>
                  <a:lnTo>
                    <a:pt x="6132" y="7190"/>
                  </a:lnTo>
                  <a:lnTo>
                    <a:pt x="6203" y="6556"/>
                  </a:lnTo>
                  <a:lnTo>
                    <a:pt x="6414" y="5992"/>
                  </a:lnTo>
                  <a:close/>
                  <a:moveTo>
                    <a:pt x="5568" y="5076"/>
                  </a:moveTo>
                  <a:lnTo>
                    <a:pt x="5075" y="5287"/>
                  </a:lnTo>
                  <a:lnTo>
                    <a:pt x="4652" y="5569"/>
                  </a:lnTo>
                  <a:lnTo>
                    <a:pt x="4229" y="5921"/>
                  </a:lnTo>
                  <a:lnTo>
                    <a:pt x="3947" y="6344"/>
                  </a:lnTo>
                  <a:lnTo>
                    <a:pt x="3383" y="7190"/>
                  </a:lnTo>
                  <a:lnTo>
                    <a:pt x="2819" y="8036"/>
                  </a:lnTo>
                  <a:lnTo>
                    <a:pt x="2678" y="8600"/>
                  </a:lnTo>
                  <a:lnTo>
                    <a:pt x="2608" y="8811"/>
                  </a:lnTo>
                  <a:lnTo>
                    <a:pt x="2467" y="8952"/>
                  </a:lnTo>
                  <a:lnTo>
                    <a:pt x="2326" y="9093"/>
                  </a:lnTo>
                  <a:lnTo>
                    <a:pt x="2115" y="9234"/>
                  </a:lnTo>
                  <a:lnTo>
                    <a:pt x="1551" y="9305"/>
                  </a:lnTo>
                  <a:lnTo>
                    <a:pt x="1269" y="9305"/>
                  </a:lnTo>
                  <a:lnTo>
                    <a:pt x="1057" y="9234"/>
                  </a:lnTo>
                  <a:lnTo>
                    <a:pt x="916" y="9093"/>
                  </a:lnTo>
                  <a:lnTo>
                    <a:pt x="775" y="8952"/>
                  </a:lnTo>
                  <a:lnTo>
                    <a:pt x="705" y="8741"/>
                  </a:lnTo>
                  <a:lnTo>
                    <a:pt x="705" y="8529"/>
                  </a:lnTo>
                  <a:lnTo>
                    <a:pt x="705" y="8247"/>
                  </a:lnTo>
                  <a:lnTo>
                    <a:pt x="846" y="7966"/>
                  </a:lnTo>
                  <a:lnTo>
                    <a:pt x="1128" y="7402"/>
                  </a:lnTo>
                  <a:lnTo>
                    <a:pt x="1551" y="6767"/>
                  </a:lnTo>
                  <a:lnTo>
                    <a:pt x="2115" y="6274"/>
                  </a:lnTo>
                  <a:lnTo>
                    <a:pt x="2749" y="5851"/>
                  </a:lnTo>
                  <a:lnTo>
                    <a:pt x="3454" y="5499"/>
                  </a:lnTo>
                  <a:lnTo>
                    <a:pt x="4159" y="5217"/>
                  </a:lnTo>
                  <a:lnTo>
                    <a:pt x="4863" y="5076"/>
                  </a:lnTo>
                  <a:close/>
                  <a:moveTo>
                    <a:pt x="5709" y="7120"/>
                  </a:moveTo>
                  <a:lnTo>
                    <a:pt x="5427" y="8247"/>
                  </a:lnTo>
                  <a:lnTo>
                    <a:pt x="5286" y="9446"/>
                  </a:lnTo>
                  <a:lnTo>
                    <a:pt x="4863" y="9869"/>
                  </a:lnTo>
                  <a:lnTo>
                    <a:pt x="4511" y="10080"/>
                  </a:lnTo>
                  <a:lnTo>
                    <a:pt x="4229" y="10292"/>
                  </a:lnTo>
                  <a:lnTo>
                    <a:pt x="3947" y="10362"/>
                  </a:lnTo>
                  <a:lnTo>
                    <a:pt x="3665" y="10362"/>
                  </a:lnTo>
                  <a:lnTo>
                    <a:pt x="3595" y="10292"/>
                  </a:lnTo>
                  <a:lnTo>
                    <a:pt x="3524" y="10151"/>
                  </a:lnTo>
                  <a:lnTo>
                    <a:pt x="3383" y="9798"/>
                  </a:lnTo>
                  <a:lnTo>
                    <a:pt x="3454" y="9516"/>
                  </a:lnTo>
                  <a:lnTo>
                    <a:pt x="3665" y="9164"/>
                  </a:lnTo>
                  <a:lnTo>
                    <a:pt x="4370" y="8388"/>
                  </a:lnTo>
                  <a:lnTo>
                    <a:pt x="5216" y="7684"/>
                  </a:lnTo>
                  <a:lnTo>
                    <a:pt x="5709" y="7120"/>
                  </a:lnTo>
                  <a:close/>
                  <a:moveTo>
                    <a:pt x="7894" y="6274"/>
                  </a:moveTo>
                  <a:lnTo>
                    <a:pt x="8388" y="7613"/>
                  </a:lnTo>
                  <a:lnTo>
                    <a:pt x="8670" y="8459"/>
                  </a:lnTo>
                  <a:lnTo>
                    <a:pt x="8810" y="9375"/>
                  </a:lnTo>
                  <a:lnTo>
                    <a:pt x="8881" y="9798"/>
                  </a:lnTo>
                  <a:lnTo>
                    <a:pt x="8881" y="10151"/>
                  </a:lnTo>
                  <a:lnTo>
                    <a:pt x="8810" y="10503"/>
                  </a:lnTo>
                  <a:lnTo>
                    <a:pt x="8670" y="10855"/>
                  </a:lnTo>
                  <a:lnTo>
                    <a:pt x="8529" y="11067"/>
                  </a:lnTo>
                  <a:lnTo>
                    <a:pt x="8247" y="11278"/>
                  </a:lnTo>
                  <a:lnTo>
                    <a:pt x="7894" y="11349"/>
                  </a:lnTo>
                  <a:lnTo>
                    <a:pt x="7471" y="11349"/>
                  </a:lnTo>
                  <a:lnTo>
                    <a:pt x="6978" y="11278"/>
                  </a:lnTo>
                  <a:lnTo>
                    <a:pt x="6625" y="11067"/>
                  </a:lnTo>
                  <a:lnTo>
                    <a:pt x="6414" y="10855"/>
                  </a:lnTo>
                  <a:lnTo>
                    <a:pt x="6344" y="10644"/>
                  </a:lnTo>
                  <a:lnTo>
                    <a:pt x="6273" y="10292"/>
                  </a:lnTo>
                  <a:lnTo>
                    <a:pt x="6344" y="10010"/>
                  </a:lnTo>
                  <a:lnTo>
                    <a:pt x="6625" y="9234"/>
                  </a:lnTo>
                  <a:lnTo>
                    <a:pt x="6978" y="8459"/>
                  </a:lnTo>
                  <a:lnTo>
                    <a:pt x="7401" y="7613"/>
                  </a:lnTo>
                  <a:lnTo>
                    <a:pt x="7753" y="6908"/>
                  </a:lnTo>
                  <a:lnTo>
                    <a:pt x="7894" y="6556"/>
                  </a:lnTo>
                  <a:lnTo>
                    <a:pt x="7894" y="6274"/>
                  </a:lnTo>
                  <a:close/>
                  <a:moveTo>
                    <a:pt x="7189" y="1"/>
                  </a:moveTo>
                  <a:lnTo>
                    <a:pt x="6978" y="71"/>
                  </a:lnTo>
                  <a:lnTo>
                    <a:pt x="6696" y="353"/>
                  </a:lnTo>
                  <a:lnTo>
                    <a:pt x="6485" y="494"/>
                  </a:lnTo>
                  <a:lnTo>
                    <a:pt x="6344" y="706"/>
                  </a:lnTo>
                  <a:lnTo>
                    <a:pt x="6203" y="1199"/>
                  </a:lnTo>
                  <a:lnTo>
                    <a:pt x="6132" y="1692"/>
                  </a:lnTo>
                  <a:lnTo>
                    <a:pt x="6062" y="2256"/>
                  </a:lnTo>
                  <a:lnTo>
                    <a:pt x="5921" y="2891"/>
                  </a:lnTo>
                  <a:lnTo>
                    <a:pt x="5780" y="3384"/>
                  </a:lnTo>
                  <a:lnTo>
                    <a:pt x="5568" y="3877"/>
                  </a:lnTo>
                  <a:lnTo>
                    <a:pt x="5357" y="4089"/>
                  </a:lnTo>
                  <a:lnTo>
                    <a:pt x="5145" y="4300"/>
                  </a:lnTo>
                  <a:lnTo>
                    <a:pt x="4581" y="4582"/>
                  </a:lnTo>
                  <a:lnTo>
                    <a:pt x="4018" y="4864"/>
                  </a:lnTo>
                  <a:lnTo>
                    <a:pt x="2819" y="5217"/>
                  </a:lnTo>
                  <a:lnTo>
                    <a:pt x="2255" y="5428"/>
                  </a:lnTo>
                  <a:lnTo>
                    <a:pt x="1692" y="5710"/>
                  </a:lnTo>
                  <a:lnTo>
                    <a:pt x="1128" y="6062"/>
                  </a:lnTo>
                  <a:lnTo>
                    <a:pt x="634" y="6626"/>
                  </a:lnTo>
                  <a:lnTo>
                    <a:pt x="282" y="7190"/>
                  </a:lnTo>
                  <a:lnTo>
                    <a:pt x="71" y="7825"/>
                  </a:lnTo>
                  <a:lnTo>
                    <a:pt x="0" y="8459"/>
                  </a:lnTo>
                  <a:lnTo>
                    <a:pt x="0" y="9093"/>
                  </a:lnTo>
                  <a:lnTo>
                    <a:pt x="71" y="9375"/>
                  </a:lnTo>
                  <a:lnTo>
                    <a:pt x="211" y="9587"/>
                  </a:lnTo>
                  <a:lnTo>
                    <a:pt x="352" y="9869"/>
                  </a:lnTo>
                  <a:lnTo>
                    <a:pt x="564" y="10010"/>
                  </a:lnTo>
                  <a:lnTo>
                    <a:pt x="846" y="10151"/>
                  </a:lnTo>
                  <a:lnTo>
                    <a:pt x="1128" y="10221"/>
                  </a:lnTo>
                  <a:lnTo>
                    <a:pt x="1903" y="10221"/>
                  </a:lnTo>
                  <a:lnTo>
                    <a:pt x="1339" y="10644"/>
                  </a:lnTo>
                  <a:lnTo>
                    <a:pt x="916" y="10926"/>
                  </a:lnTo>
                  <a:lnTo>
                    <a:pt x="564" y="11278"/>
                  </a:lnTo>
                  <a:lnTo>
                    <a:pt x="282" y="11701"/>
                  </a:lnTo>
                  <a:lnTo>
                    <a:pt x="141" y="12054"/>
                  </a:lnTo>
                  <a:lnTo>
                    <a:pt x="141" y="12195"/>
                  </a:lnTo>
                  <a:lnTo>
                    <a:pt x="211" y="12406"/>
                  </a:lnTo>
                  <a:lnTo>
                    <a:pt x="282" y="12547"/>
                  </a:lnTo>
                  <a:lnTo>
                    <a:pt x="493" y="12758"/>
                  </a:lnTo>
                  <a:lnTo>
                    <a:pt x="775" y="12899"/>
                  </a:lnTo>
                  <a:lnTo>
                    <a:pt x="1057" y="12970"/>
                  </a:lnTo>
                  <a:lnTo>
                    <a:pt x="1269" y="12899"/>
                  </a:lnTo>
                  <a:lnTo>
                    <a:pt x="1410" y="12829"/>
                  </a:lnTo>
                  <a:lnTo>
                    <a:pt x="1551" y="12688"/>
                  </a:lnTo>
                  <a:lnTo>
                    <a:pt x="1692" y="12547"/>
                  </a:lnTo>
                  <a:lnTo>
                    <a:pt x="1903" y="12054"/>
                  </a:lnTo>
                  <a:lnTo>
                    <a:pt x="2044" y="11560"/>
                  </a:lnTo>
                  <a:lnTo>
                    <a:pt x="2115" y="10996"/>
                  </a:lnTo>
                  <a:lnTo>
                    <a:pt x="2185" y="10573"/>
                  </a:lnTo>
                  <a:lnTo>
                    <a:pt x="2326" y="10292"/>
                  </a:lnTo>
                  <a:lnTo>
                    <a:pt x="2467" y="10714"/>
                  </a:lnTo>
                  <a:lnTo>
                    <a:pt x="2678" y="11067"/>
                  </a:lnTo>
                  <a:lnTo>
                    <a:pt x="3031" y="11278"/>
                  </a:lnTo>
                  <a:lnTo>
                    <a:pt x="3313" y="11490"/>
                  </a:lnTo>
                  <a:lnTo>
                    <a:pt x="4088" y="11490"/>
                  </a:lnTo>
                  <a:lnTo>
                    <a:pt x="4511" y="11419"/>
                  </a:lnTo>
                  <a:lnTo>
                    <a:pt x="4863" y="11208"/>
                  </a:lnTo>
                  <a:lnTo>
                    <a:pt x="4581" y="11772"/>
                  </a:lnTo>
                  <a:lnTo>
                    <a:pt x="4300" y="12265"/>
                  </a:lnTo>
                  <a:lnTo>
                    <a:pt x="4018" y="12829"/>
                  </a:lnTo>
                  <a:lnTo>
                    <a:pt x="3947" y="13393"/>
                  </a:lnTo>
                  <a:lnTo>
                    <a:pt x="3947" y="13534"/>
                  </a:lnTo>
                  <a:lnTo>
                    <a:pt x="4018" y="13675"/>
                  </a:lnTo>
                  <a:lnTo>
                    <a:pt x="4159" y="13816"/>
                  </a:lnTo>
                  <a:lnTo>
                    <a:pt x="4370" y="13816"/>
                  </a:lnTo>
                  <a:lnTo>
                    <a:pt x="4722" y="13675"/>
                  </a:lnTo>
                  <a:lnTo>
                    <a:pt x="5145" y="13534"/>
                  </a:lnTo>
                  <a:lnTo>
                    <a:pt x="5357" y="13322"/>
                  </a:lnTo>
                  <a:lnTo>
                    <a:pt x="5498" y="13040"/>
                  </a:lnTo>
                  <a:lnTo>
                    <a:pt x="5568" y="12688"/>
                  </a:lnTo>
                  <a:lnTo>
                    <a:pt x="5568" y="12336"/>
                  </a:lnTo>
                  <a:lnTo>
                    <a:pt x="5427" y="11631"/>
                  </a:lnTo>
                  <a:lnTo>
                    <a:pt x="5427" y="11278"/>
                  </a:lnTo>
                  <a:lnTo>
                    <a:pt x="5498" y="10996"/>
                  </a:lnTo>
                  <a:lnTo>
                    <a:pt x="5709" y="11419"/>
                  </a:lnTo>
                  <a:lnTo>
                    <a:pt x="6062" y="11772"/>
                  </a:lnTo>
                  <a:lnTo>
                    <a:pt x="6485" y="12054"/>
                  </a:lnTo>
                  <a:lnTo>
                    <a:pt x="6978" y="12265"/>
                  </a:lnTo>
                  <a:lnTo>
                    <a:pt x="7471" y="12336"/>
                  </a:lnTo>
                  <a:lnTo>
                    <a:pt x="8035" y="12336"/>
                  </a:lnTo>
                  <a:lnTo>
                    <a:pt x="8529" y="12265"/>
                  </a:lnTo>
                  <a:lnTo>
                    <a:pt x="8951" y="12054"/>
                  </a:lnTo>
                  <a:lnTo>
                    <a:pt x="9374" y="11701"/>
                  </a:lnTo>
                  <a:lnTo>
                    <a:pt x="9656" y="11278"/>
                  </a:lnTo>
                  <a:lnTo>
                    <a:pt x="9797" y="10855"/>
                  </a:lnTo>
                  <a:lnTo>
                    <a:pt x="9797" y="10362"/>
                  </a:lnTo>
                  <a:lnTo>
                    <a:pt x="9797" y="9869"/>
                  </a:lnTo>
                  <a:lnTo>
                    <a:pt x="9656" y="9375"/>
                  </a:lnTo>
                  <a:lnTo>
                    <a:pt x="9445" y="8318"/>
                  </a:lnTo>
                  <a:lnTo>
                    <a:pt x="9092" y="6979"/>
                  </a:lnTo>
                  <a:lnTo>
                    <a:pt x="8881" y="6274"/>
                  </a:lnTo>
                  <a:lnTo>
                    <a:pt x="8599" y="5499"/>
                  </a:lnTo>
                  <a:lnTo>
                    <a:pt x="8247" y="4794"/>
                  </a:lnTo>
                  <a:lnTo>
                    <a:pt x="7894" y="4159"/>
                  </a:lnTo>
                  <a:lnTo>
                    <a:pt x="7401" y="3595"/>
                  </a:lnTo>
                  <a:lnTo>
                    <a:pt x="7119" y="3384"/>
                  </a:lnTo>
                  <a:lnTo>
                    <a:pt x="6837" y="3243"/>
                  </a:lnTo>
                  <a:lnTo>
                    <a:pt x="7119" y="2820"/>
                  </a:lnTo>
                  <a:lnTo>
                    <a:pt x="7330" y="2256"/>
                  </a:lnTo>
                  <a:lnTo>
                    <a:pt x="7542" y="1622"/>
                  </a:lnTo>
                  <a:lnTo>
                    <a:pt x="7612" y="988"/>
                  </a:lnTo>
                  <a:lnTo>
                    <a:pt x="7612" y="424"/>
                  </a:lnTo>
                  <a:lnTo>
                    <a:pt x="7612" y="212"/>
                  </a:lnTo>
                  <a:lnTo>
                    <a:pt x="7471" y="71"/>
                  </a:lnTo>
                  <a:lnTo>
                    <a:pt x="7330" y="1"/>
                  </a:lnTo>
                  <a:close/>
                </a:path>
              </a:pathLst>
            </a:custGeom>
            <a:solidFill>
              <a:srgbClr val="EDDC7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8"/>
            <p:cNvSpPr/>
            <p:nvPr/>
          </p:nvSpPr>
          <p:spPr>
            <a:xfrm>
              <a:off x="1750550" y="2135900"/>
              <a:ext cx="260825" cy="227350"/>
            </a:xfrm>
            <a:custGeom>
              <a:rect b="b" l="l" r="r" t="t"/>
              <a:pathLst>
                <a:path extrusionOk="0" h="9094" w="10433">
                  <a:moveTo>
                    <a:pt x="7049" y="1199"/>
                  </a:moveTo>
                  <a:lnTo>
                    <a:pt x="7472" y="1340"/>
                  </a:lnTo>
                  <a:lnTo>
                    <a:pt x="7895" y="1481"/>
                  </a:lnTo>
                  <a:lnTo>
                    <a:pt x="8247" y="1692"/>
                  </a:lnTo>
                  <a:lnTo>
                    <a:pt x="8529" y="2045"/>
                  </a:lnTo>
                  <a:lnTo>
                    <a:pt x="8670" y="2397"/>
                  </a:lnTo>
                  <a:lnTo>
                    <a:pt x="8811" y="2820"/>
                  </a:lnTo>
                  <a:lnTo>
                    <a:pt x="8600" y="2397"/>
                  </a:lnTo>
                  <a:lnTo>
                    <a:pt x="8318" y="2115"/>
                  </a:lnTo>
                  <a:lnTo>
                    <a:pt x="8106" y="1904"/>
                  </a:lnTo>
                  <a:lnTo>
                    <a:pt x="7895" y="1833"/>
                  </a:lnTo>
                  <a:lnTo>
                    <a:pt x="7684" y="1833"/>
                  </a:lnTo>
                  <a:lnTo>
                    <a:pt x="7402" y="1904"/>
                  </a:lnTo>
                  <a:lnTo>
                    <a:pt x="6908" y="1904"/>
                  </a:lnTo>
                  <a:lnTo>
                    <a:pt x="6767" y="1974"/>
                  </a:lnTo>
                  <a:lnTo>
                    <a:pt x="6062" y="2186"/>
                  </a:lnTo>
                  <a:lnTo>
                    <a:pt x="5287" y="2397"/>
                  </a:lnTo>
                  <a:lnTo>
                    <a:pt x="4794" y="2538"/>
                  </a:lnTo>
                  <a:lnTo>
                    <a:pt x="4512" y="2468"/>
                  </a:lnTo>
                  <a:lnTo>
                    <a:pt x="4441" y="2397"/>
                  </a:lnTo>
                  <a:lnTo>
                    <a:pt x="4441" y="2327"/>
                  </a:lnTo>
                  <a:lnTo>
                    <a:pt x="4653" y="2115"/>
                  </a:lnTo>
                  <a:lnTo>
                    <a:pt x="4935" y="1904"/>
                  </a:lnTo>
                  <a:lnTo>
                    <a:pt x="5640" y="1481"/>
                  </a:lnTo>
                  <a:lnTo>
                    <a:pt x="6203" y="1199"/>
                  </a:lnTo>
                  <a:close/>
                  <a:moveTo>
                    <a:pt x="6485" y="3525"/>
                  </a:moveTo>
                  <a:lnTo>
                    <a:pt x="6626" y="3666"/>
                  </a:lnTo>
                  <a:lnTo>
                    <a:pt x="6697" y="3877"/>
                  </a:lnTo>
                  <a:lnTo>
                    <a:pt x="6697" y="4018"/>
                  </a:lnTo>
                  <a:lnTo>
                    <a:pt x="6697" y="4159"/>
                  </a:lnTo>
                  <a:lnTo>
                    <a:pt x="6556" y="4582"/>
                  </a:lnTo>
                  <a:lnTo>
                    <a:pt x="6274" y="4864"/>
                  </a:lnTo>
                  <a:lnTo>
                    <a:pt x="5992" y="5146"/>
                  </a:lnTo>
                  <a:lnTo>
                    <a:pt x="5710" y="5357"/>
                  </a:lnTo>
                  <a:lnTo>
                    <a:pt x="5428" y="5428"/>
                  </a:lnTo>
                  <a:lnTo>
                    <a:pt x="5287" y="5357"/>
                  </a:lnTo>
                  <a:lnTo>
                    <a:pt x="5146" y="5287"/>
                  </a:lnTo>
                  <a:lnTo>
                    <a:pt x="5076" y="5005"/>
                  </a:lnTo>
                  <a:lnTo>
                    <a:pt x="5076" y="4723"/>
                  </a:lnTo>
                  <a:lnTo>
                    <a:pt x="5287" y="4512"/>
                  </a:lnTo>
                  <a:lnTo>
                    <a:pt x="5499" y="4300"/>
                  </a:lnTo>
                  <a:lnTo>
                    <a:pt x="5358" y="4512"/>
                  </a:lnTo>
                  <a:lnTo>
                    <a:pt x="5217" y="4794"/>
                  </a:lnTo>
                  <a:lnTo>
                    <a:pt x="5287" y="5005"/>
                  </a:lnTo>
                  <a:lnTo>
                    <a:pt x="5358" y="5217"/>
                  </a:lnTo>
                  <a:lnTo>
                    <a:pt x="5569" y="5217"/>
                  </a:lnTo>
                  <a:lnTo>
                    <a:pt x="5710" y="5076"/>
                  </a:lnTo>
                  <a:lnTo>
                    <a:pt x="6062" y="4512"/>
                  </a:lnTo>
                  <a:lnTo>
                    <a:pt x="6344" y="3948"/>
                  </a:lnTo>
                  <a:lnTo>
                    <a:pt x="6485" y="3525"/>
                  </a:lnTo>
                  <a:close/>
                  <a:moveTo>
                    <a:pt x="9164" y="5076"/>
                  </a:moveTo>
                  <a:lnTo>
                    <a:pt x="9093" y="5569"/>
                  </a:lnTo>
                  <a:lnTo>
                    <a:pt x="8952" y="5992"/>
                  </a:lnTo>
                  <a:lnTo>
                    <a:pt x="8741" y="6415"/>
                  </a:lnTo>
                  <a:lnTo>
                    <a:pt x="8459" y="6767"/>
                  </a:lnTo>
                  <a:lnTo>
                    <a:pt x="7965" y="7190"/>
                  </a:lnTo>
                  <a:lnTo>
                    <a:pt x="7402" y="7542"/>
                  </a:lnTo>
                  <a:lnTo>
                    <a:pt x="6838" y="7683"/>
                  </a:lnTo>
                  <a:lnTo>
                    <a:pt x="6485" y="7754"/>
                  </a:lnTo>
                  <a:lnTo>
                    <a:pt x="6203" y="7683"/>
                  </a:lnTo>
                  <a:lnTo>
                    <a:pt x="6838" y="6979"/>
                  </a:lnTo>
                  <a:lnTo>
                    <a:pt x="7543" y="6274"/>
                  </a:lnTo>
                  <a:lnTo>
                    <a:pt x="8388" y="5639"/>
                  </a:lnTo>
                  <a:lnTo>
                    <a:pt x="9164" y="5076"/>
                  </a:lnTo>
                  <a:close/>
                  <a:moveTo>
                    <a:pt x="4089" y="3031"/>
                  </a:moveTo>
                  <a:lnTo>
                    <a:pt x="4089" y="3313"/>
                  </a:lnTo>
                  <a:lnTo>
                    <a:pt x="4018" y="3595"/>
                  </a:lnTo>
                  <a:lnTo>
                    <a:pt x="3736" y="4230"/>
                  </a:lnTo>
                  <a:lnTo>
                    <a:pt x="3384" y="4935"/>
                  </a:lnTo>
                  <a:lnTo>
                    <a:pt x="2961" y="5710"/>
                  </a:lnTo>
                  <a:lnTo>
                    <a:pt x="2891" y="6062"/>
                  </a:lnTo>
                  <a:lnTo>
                    <a:pt x="2750" y="6415"/>
                  </a:lnTo>
                  <a:lnTo>
                    <a:pt x="2820" y="6697"/>
                  </a:lnTo>
                  <a:lnTo>
                    <a:pt x="2891" y="6979"/>
                  </a:lnTo>
                  <a:lnTo>
                    <a:pt x="3102" y="7190"/>
                  </a:lnTo>
                  <a:lnTo>
                    <a:pt x="3455" y="7331"/>
                  </a:lnTo>
                  <a:lnTo>
                    <a:pt x="3948" y="7402"/>
                  </a:lnTo>
                  <a:lnTo>
                    <a:pt x="4653" y="7472"/>
                  </a:lnTo>
                  <a:lnTo>
                    <a:pt x="3877" y="7895"/>
                  </a:lnTo>
                  <a:lnTo>
                    <a:pt x="3243" y="8036"/>
                  </a:lnTo>
                  <a:lnTo>
                    <a:pt x="2679" y="8106"/>
                  </a:lnTo>
                  <a:lnTo>
                    <a:pt x="2256" y="8036"/>
                  </a:lnTo>
                  <a:lnTo>
                    <a:pt x="1904" y="7824"/>
                  </a:lnTo>
                  <a:lnTo>
                    <a:pt x="1692" y="7542"/>
                  </a:lnTo>
                  <a:lnTo>
                    <a:pt x="1551" y="7190"/>
                  </a:lnTo>
                  <a:lnTo>
                    <a:pt x="1481" y="6767"/>
                  </a:lnTo>
                  <a:lnTo>
                    <a:pt x="1551" y="6344"/>
                  </a:lnTo>
                  <a:lnTo>
                    <a:pt x="1692" y="5851"/>
                  </a:lnTo>
                  <a:lnTo>
                    <a:pt x="1833" y="5357"/>
                  </a:lnTo>
                  <a:lnTo>
                    <a:pt x="2115" y="4864"/>
                  </a:lnTo>
                  <a:lnTo>
                    <a:pt x="2397" y="4441"/>
                  </a:lnTo>
                  <a:lnTo>
                    <a:pt x="2750" y="4018"/>
                  </a:lnTo>
                  <a:lnTo>
                    <a:pt x="3173" y="3595"/>
                  </a:lnTo>
                  <a:lnTo>
                    <a:pt x="3595" y="3313"/>
                  </a:lnTo>
                  <a:lnTo>
                    <a:pt x="4089" y="3031"/>
                  </a:lnTo>
                  <a:close/>
                  <a:moveTo>
                    <a:pt x="6697" y="1"/>
                  </a:moveTo>
                  <a:lnTo>
                    <a:pt x="6203" y="71"/>
                  </a:lnTo>
                  <a:lnTo>
                    <a:pt x="5780" y="142"/>
                  </a:lnTo>
                  <a:lnTo>
                    <a:pt x="5358" y="353"/>
                  </a:lnTo>
                  <a:lnTo>
                    <a:pt x="4935" y="635"/>
                  </a:lnTo>
                  <a:lnTo>
                    <a:pt x="4723" y="776"/>
                  </a:lnTo>
                  <a:lnTo>
                    <a:pt x="4582" y="987"/>
                  </a:lnTo>
                  <a:lnTo>
                    <a:pt x="4371" y="1410"/>
                  </a:lnTo>
                  <a:lnTo>
                    <a:pt x="4159" y="1833"/>
                  </a:lnTo>
                  <a:lnTo>
                    <a:pt x="4089" y="2045"/>
                  </a:lnTo>
                  <a:lnTo>
                    <a:pt x="3948" y="2186"/>
                  </a:lnTo>
                  <a:lnTo>
                    <a:pt x="3595" y="2468"/>
                  </a:lnTo>
                  <a:lnTo>
                    <a:pt x="3173" y="2679"/>
                  </a:lnTo>
                  <a:lnTo>
                    <a:pt x="2679" y="2820"/>
                  </a:lnTo>
                  <a:lnTo>
                    <a:pt x="2186" y="3172"/>
                  </a:lnTo>
                  <a:lnTo>
                    <a:pt x="1410" y="3807"/>
                  </a:lnTo>
                  <a:lnTo>
                    <a:pt x="988" y="4230"/>
                  </a:lnTo>
                  <a:lnTo>
                    <a:pt x="706" y="4582"/>
                  </a:lnTo>
                  <a:lnTo>
                    <a:pt x="424" y="5076"/>
                  </a:lnTo>
                  <a:lnTo>
                    <a:pt x="212" y="5498"/>
                  </a:lnTo>
                  <a:lnTo>
                    <a:pt x="71" y="5992"/>
                  </a:lnTo>
                  <a:lnTo>
                    <a:pt x="1" y="6556"/>
                  </a:lnTo>
                  <a:lnTo>
                    <a:pt x="71" y="7261"/>
                  </a:lnTo>
                  <a:lnTo>
                    <a:pt x="212" y="7754"/>
                  </a:lnTo>
                  <a:lnTo>
                    <a:pt x="424" y="8177"/>
                  </a:lnTo>
                  <a:lnTo>
                    <a:pt x="635" y="8529"/>
                  </a:lnTo>
                  <a:lnTo>
                    <a:pt x="917" y="8811"/>
                  </a:lnTo>
                  <a:lnTo>
                    <a:pt x="1270" y="8952"/>
                  </a:lnTo>
                  <a:lnTo>
                    <a:pt x="1692" y="9023"/>
                  </a:lnTo>
                  <a:lnTo>
                    <a:pt x="2045" y="9093"/>
                  </a:lnTo>
                  <a:lnTo>
                    <a:pt x="2961" y="9023"/>
                  </a:lnTo>
                  <a:lnTo>
                    <a:pt x="3877" y="8811"/>
                  </a:lnTo>
                  <a:lnTo>
                    <a:pt x="5640" y="8388"/>
                  </a:lnTo>
                  <a:lnTo>
                    <a:pt x="6485" y="8388"/>
                  </a:lnTo>
                  <a:lnTo>
                    <a:pt x="7261" y="8459"/>
                  </a:lnTo>
                  <a:lnTo>
                    <a:pt x="7613" y="8529"/>
                  </a:lnTo>
                  <a:lnTo>
                    <a:pt x="8036" y="8459"/>
                  </a:lnTo>
                  <a:lnTo>
                    <a:pt x="8529" y="8247"/>
                  </a:lnTo>
                  <a:lnTo>
                    <a:pt x="9023" y="7965"/>
                  </a:lnTo>
                  <a:lnTo>
                    <a:pt x="9446" y="7472"/>
                  </a:lnTo>
                  <a:lnTo>
                    <a:pt x="9798" y="6979"/>
                  </a:lnTo>
                  <a:lnTo>
                    <a:pt x="10150" y="6415"/>
                  </a:lnTo>
                  <a:lnTo>
                    <a:pt x="10362" y="5851"/>
                  </a:lnTo>
                  <a:lnTo>
                    <a:pt x="10432" y="5217"/>
                  </a:lnTo>
                  <a:lnTo>
                    <a:pt x="10432" y="4582"/>
                  </a:lnTo>
                  <a:lnTo>
                    <a:pt x="10362" y="4018"/>
                  </a:lnTo>
                  <a:lnTo>
                    <a:pt x="10080" y="3384"/>
                  </a:lnTo>
                  <a:lnTo>
                    <a:pt x="10150" y="2891"/>
                  </a:lnTo>
                  <a:lnTo>
                    <a:pt x="10080" y="2468"/>
                  </a:lnTo>
                  <a:lnTo>
                    <a:pt x="10009" y="1974"/>
                  </a:lnTo>
                  <a:lnTo>
                    <a:pt x="9798" y="1622"/>
                  </a:lnTo>
                  <a:lnTo>
                    <a:pt x="9516" y="1199"/>
                  </a:lnTo>
                  <a:lnTo>
                    <a:pt x="9234" y="917"/>
                  </a:lnTo>
                  <a:lnTo>
                    <a:pt x="8882" y="635"/>
                  </a:lnTo>
                  <a:lnTo>
                    <a:pt x="8459" y="424"/>
                  </a:lnTo>
                  <a:lnTo>
                    <a:pt x="8036" y="212"/>
                  </a:lnTo>
                  <a:lnTo>
                    <a:pt x="7613" y="71"/>
                  </a:lnTo>
                  <a:lnTo>
                    <a:pt x="7120" y="1"/>
                  </a:lnTo>
                  <a:close/>
                </a:path>
              </a:pathLst>
            </a:custGeom>
            <a:solidFill>
              <a:srgbClr val="DDAC6C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8"/>
            <p:cNvSpPr/>
            <p:nvPr/>
          </p:nvSpPr>
          <p:spPr>
            <a:xfrm>
              <a:off x="1133825" y="238125"/>
              <a:ext cx="246725" cy="246700"/>
            </a:xfrm>
            <a:custGeom>
              <a:rect b="b" l="l" r="r" t="t"/>
              <a:pathLst>
                <a:path extrusionOk="0" h="9868" w="9869">
                  <a:moveTo>
                    <a:pt x="4652" y="564"/>
                  </a:moveTo>
                  <a:lnTo>
                    <a:pt x="4934" y="634"/>
                  </a:lnTo>
                  <a:lnTo>
                    <a:pt x="5216" y="775"/>
                  </a:lnTo>
                  <a:lnTo>
                    <a:pt x="5428" y="987"/>
                  </a:lnTo>
                  <a:lnTo>
                    <a:pt x="5569" y="1198"/>
                  </a:lnTo>
                  <a:lnTo>
                    <a:pt x="5639" y="1480"/>
                  </a:lnTo>
                  <a:lnTo>
                    <a:pt x="5639" y="1762"/>
                  </a:lnTo>
                  <a:lnTo>
                    <a:pt x="5639" y="2044"/>
                  </a:lnTo>
                  <a:lnTo>
                    <a:pt x="5428" y="2608"/>
                  </a:lnTo>
                  <a:lnTo>
                    <a:pt x="4934" y="3736"/>
                  </a:lnTo>
                  <a:lnTo>
                    <a:pt x="4793" y="4229"/>
                  </a:lnTo>
                  <a:lnTo>
                    <a:pt x="4723" y="4370"/>
                  </a:lnTo>
                  <a:lnTo>
                    <a:pt x="4793" y="4511"/>
                  </a:lnTo>
                  <a:lnTo>
                    <a:pt x="3807" y="3877"/>
                  </a:lnTo>
                  <a:lnTo>
                    <a:pt x="2961" y="3172"/>
                  </a:lnTo>
                  <a:lnTo>
                    <a:pt x="2749" y="2960"/>
                  </a:lnTo>
                  <a:lnTo>
                    <a:pt x="2608" y="2749"/>
                  </a:lnTo>
                  <a:lnTo>
                    <a:pt x="2538" y="2467"/>
                  </a:lnTo>
                  <a:lnTo>
                    <a:pt x="2538" y="2255"/>
                  </a:lnTo>
                  <a:lnTo>
                    <a:pt x="2608" y="1974"/>
                  </a:lnTo>
                  <a:lnTo>
                    <a:pt x="2679" y="1762"/>
                  </a:lnTo>
                  <a:lnTo>
                    <a:pt x="2961" y="1339"/>
                  </a:lnTo>
                  <a:lnTo>
                    <a:pt x="3384" y="916"/>
                  </a:lnTo>
                  <a:lnTo>
                    <a:pt x="3877" y="705"/>
                  </a:lnTo>
                  <a:lnTo>
                    <a:pt x="4371" y="564"/>
                  </a:lnTo>
                  <a:close/>
                  <a:moveTo>
                    <a:pt x="8106" y="2749"/>
                  </a:moveTo>
                  <a:lnTo>
                    <a:pt x="8318" y="2819"/>
                  </a:lnTo>
                  <a:lnTo>
                    <a:pt x="8529" y="2890"/>
                  </a:lnTo>
                  <a:lnTo>
                    <a:pt x="8670" y="2960"/>
                  </a:lnTo>
                  <a:lnTo>
                    <a:pt x="8811" y="3172"/>
                  </a:lnTo>
                  <a:lnTo>
                    <a:pt x="8952" y="3454"/>
                  </a:lnTo>
                  <a:lnTo>
                    <a:pt x="9022" y="3806"/>
                  </a:lnTo>
                  <a:lnTo>
                    <a:pt x="9093" y="4300"/>
                  </a:lnTo>
                  <a:lnTo>
                    <a:pt x="9022" y="4652"/>
                  </a:lnTo>
                  <a:lnTo>
                    <a:pt x="8882" y="5004"/>
                  </a:lnTo>
                  <a:lnTo>
                    <a:pt x="8741" y="5216"/>
                  </a:lnTo>
                  <a:lnTo>
                    <a:pt x="8459" y="5357"/>
                  </a:lnTo>
                  <a:lnTo>
                    <a:pt x="8177" y="5498"/>
                  </a:lnTo>
                  <a:lnTo>
                    <a:pt x="7190" y="5498"/>
                  </a:lnTo>
                  <a:lnTo>
                    <a:pt x="6837" y="5357"/>
                  </a:lnTo>
                  <a:lnTo>
                    <a:pt x="6556" y="5286"/>
                  </a:lnTo>
                  <a:lnTo>
                    <a:pt x="6274" y="5075"/>
                  </a:lnTo>
                  <a:lnTo>
                    <a:pt x="6133" y="4863"/>
                  </a:lnTo>
                  <a:lnTo>
                    <a:pt x="5992" y="4652"/>
                  </a:lnTo>
                  <a:lnTo>
                    <a:pt x="5921" y="4441"/>
                  </a:lnTo>
                  <a:lnTo>
                    <a:pt x="5992" y="4159"/>
                  </a:lnTo>
                  <a:lnTo>
                    <a:pt x="6767" y="3454"/>
                  </a:lnTo>
                  <a:lnTo>
                    <a:pt x="7260" y="3101"/>
                  </a:lnTo>
                  <a:lnTo>
                    <a:pt x="7683" y="2890"/>
                  </a:lnTo>
                  <a:lnTo>
                    <a:pt x="8106" y="2749"/>
                  </a:lnTo>
                  <a:close/>
                  <a:moveTo>
                    <a:pt x="3384" y="5357"/>
                  </a:moveTo>
                  <a:lnTo>
                    <a:pt x="4300" y="5427"/>
                  </a:lnTo>
                  <a:lnTo>
                    <a:pt x="4089" y="6273"/>
                  </a:lnTo>
                  <a:lnTo>
                    <a:pt x="3948" y="6837"/>
                  </a:lnTo>
                  <a:lnTo>
                    <a:pt x="3736" y="7401"/>
                  </a:lnTo>
                  <a:lnTo>
                    <a:pt x="3454" y="7965"/>
                  </a:lnTo>
                  <a:lnTo>
                    <a:pt x="3102" y="8388"/>
                  </a:lnTo>
                  <a:lnTo>
                    <a:pt x="2961" y="8599"/>
                  </a:lnTo>
                  <a:lnTo>
                    <a:pt x="2749" y="8740"/>
                  </a:lnTo>
                  <a:lnTo>
                    <a:pt x="2538" y="8811"/>
                  </a:lnTo>
                  <a:lnTo>
                    <a:pt x="2327" y="8811"/>
                  </a:lnTo>
                  <a:lnTo>
                    <a:pt x="1904" y="8740"/>
                  </a:lnTo>
                  <a:lnTo>
                    <a:pt x="1551" y="8599"/>
                  </a:lnTo>
                  <a:lnTo>
                    <a:pt x="1340" y="8317"/>
                  </a:lnTo>
                  <a:lnTo>
                    <a:pt x="1128" y="8035"/>
                  </a:lnTo>
                  <a:lnTo>
                    <a:pt x="1058" y="7683"/>
                  </a:lnTo>
                  <a:lnTo>
                    <a:pt x="987" y="7260"/>
                  </a:lnTo>
                  <a:lnTo>
                    <a:pt x="987" y="6907"/>
                  </a:lnTo>
                  <a:lnTo>
                    <a:pt x="1058" y="6485"/>
                  </a:lnTo>
                  <a:lnTo>
                    <a:pt x="1128" y="6203"/>
                  </a:lnTo>
                  <a:lnTo>
                    <a:pt x="1269" y="6062"/>
                  </a:lnTo>
                  <a:lnTo>
                    <a:pt x="1410" y="5850"/>
                  </a:lnTo>
                  <a:lnTo>
                    <a:pt x="1551" y="5709"/>
                  </a:lnTo>
                  <a:lnTo>
                    <a:pt x="1974" y="5498"/>
                  </a:lnTo>
                  <a:lnTo>
                    <a:pt x="2397" y="5427"/>
                  </a:lnTo>
                  <a:lnTo>
                    <a:pt x="2890" y="5357"/>
                  </a:lnTo>
                  <a:close/>
                  <a:moveTo>
                    <a:pt x="5992" y="5780"/>
                  </a:moveTo>
                  <a:lnTo>
                    <a:pt x="6203" y="5850"/>
                  </a:lnTo>
                  <a:lnTo>
                    <a:pt x="6485" y="5991"/>
                  </a:lnTo>
                  <a:lnTo>
                    <a:pt x="7331" y="6414"/>
                  </a:lnTo>
                  <a:lnTo>
                    <a:pt x="8036" y="6907"/>
                  </a:lnTo>
                  <a:lnTo>
                    <a:pt x="8318" y="7119"/>
                  </a:lnTo>
                  <a:lnTo>
                    <a:pt x="8388" y="7330"/>
                  </a:lnTo>
                  <a:lnTo>
                    <a:pt x="8388" y="7471"/>
                  </a:lnTo>
                  <a:lnTo>
                    <a:pt x="8318" y="7683"/>
                  </a:lnTo>
                  <a:lnTo>
                    <a:pt x="8106" y="7965"/>
                  </a:lnTo>
                  <a:lnTo>
                    <a:pt x="7895" y="8176"/>
                  </a:lnTo>
                  <a:lnTo>
                    <a:pt x="7260" y="8599"/>
                  </a:lnTo>
                  <a:lnTo>
                    <a:pt x="6908" y="8740"/>
                  </a:lnTo>
                  <a:lnTo>
                    <a:pt x="6556" y="8881"/>
                  </a:lnTo>
                  <a:lnTo>
                    <a:pt x="6203" y="8952"/>
                  </a:lnTo>
                  <a:lnTo>
                    <a:pt x="5498" y="8952"/>
                  </a:lnTo>
                  <a:lnTo>
                    <a:pt x="5216" y="8811"/>
                  </a:lnTo>
                  <a:lnTo>
                    <a:pt x="5005" y="8529"/>
                  </a:lnTo>
                  <a:lnTo>
                    <a:pt x="4864" y="8247"/>
                  </a:lnTo>
                  <a:lnTo>
                    <a:pt x="4793" y="7753"/>
                  </a:lnTo>
                  <a:lnTo>
                    <a:pt x="4723" y="7189"/>
                  </a:lnTo>
                  <a:lnTo>
                    <a:pt x="4864" y="6696"/>
                  </a:lnTo>
                  <a:lnTo>
                    <a:pt x="4934" y="6344"/>
                  </a:lnTo>
                  <a:lnTo>
                    <a:pt x="5005" y="5991"/>
                  </a:lnTo>
                  <a:lnTo>
                    <a:pt x="5075" y="5850"/>
                  </a:lnTo>
                  <a:lnTo>
                    <a:pt x="5287" y="5780"/>
                  </a:lnTo>
                  <a:close/>
                  <a:moveTo>
                    <a:pt x="4723" y="0"/>
                  </a:moveTo>
                  <a:lnTo>
                    <a:pt x="4089" y="70"/>
                  </a:lnTo>
                  <a:lnTo>
                    <a:pt x="3384" y="352"/>
                  </a:lnTo>
                  <a:lnTo>
                    <a:pt x="2820" y="705"/>
                  </a:lnTo>
                  <a:lnTo>
                    <a:pt x="2256" y="1198"/>
                  </a:lnTo>
                  <a:lnTo>
                    <a:pt x="1904" y="1762"/>
                  </a:lnTo>
                  <a:lnTo>
                    <a:pt x="1763" y="2044"/>
                  </a:lnTo>
                  <a:lnTo>
                    <a:pt x="1622" y="2326"/>
                  </a:lnTo>
                  <a:lnTo>
                    <a:pt x="1622" y="2678"/>
                  </a:lnTo>
                  <a:lnTo>
                    <a:pt x="1622" y="2960"/>
                  </a:lnTo>
                  <a:lnTo>
                    <a:pt x="1763" y="3242"/>
                  </a:lnTo>
                  <a:lnTo>
                    <a:pt x="1904" y="3524"/>
                  </a:lnTo>
                  <a:lnTo>
                    <a:pt x="2115" y="3806"/>
                  </a:lnTo>
                  <a:lnTo>
                    <a:pt x="2467" y="4088"/>
                  </a:lnTo>
                  <a:lnTo>
                    <a:pt x="2890" y="4300"/>
                  </a:lnTo>
                  <a:lnTo>
                    <a:pt x="3384" y="4511"/>
                  </a:lnTo>
                  <a:lnTo>
                    <a:pt x="4018" y="4722"/>
                  </a:lnTo>
                  <a:lnTo>
                    <a:pt x="4723" y="4863"/>
                  </a:lnTo>
                  <a:lnTo>
                    <a:pt x="4582" y="5004"/>
                  </a:lnTo>
                  <a:lnTo>
                    <a:pt x="4371" y="5075"/>
                  </a:lnTo>
                  <a:lnTo>
                    <a:pt x="3877" y="5075"/>
                  </a:lnTo>
                  <a:lnTo>
                    <a:pt x="2538" y="4863"/>
                  </a:lnTo>
                  <a:lnTo>
                    <a:pt x="1833" y="4793"/>
                  </a:lnTo>
                  <a:lnTo>
                    <a:pt x="1481" y="4863"/>
                  </a:lnTo>
                  <a:lnTo>
                    <a:pt x="1128" y="5004"/>
                  </a:lnTo>
                  <a:lnTo>
                    <a:pt x="846" y="5145"/>
                  </a:lnTo>
                  <a:lnTo>
                    <a:pt x="564" y="5427"/>
                  </a:lnTo>
                  <a:lnTo>
                    <a:pt x="283" y="5780"/>
                  </a:lnTo>
                  <a:lnTo>
                    <a:pt x="142" y="6273"/>
                  </a:lnTo>
                  <a:lnTo>
                    <a:pt x="71" y="6626"/>
                  </a:lnTo>
                  <a:lnTo>
                    <a:pt x="1" y="7048"/>
                  </a:lnTo>
                  <a:lnTo>
                    <a:pt x="71" y="7401"/>
                  </a:lnTo>
                  <a:lnTo>
                    <a:pt x="142" y="7753"/>
                  </a:lnTo>
                  <a:lnTo>
                    <a:pt x="212" y="8176"/>
                  </a:lnTo>
                  <a:lnTo>
                    <a:pt x="423" y="8529"/>
                  </a:lnTo>
                  <a:lnTo>
                    <a:pt x="564" y="8811"/>
                  </a:lnTo>
                  <a:lnTo>
                    <a:pt x="846" y="9163"/>
                  </a:lnTo>
                  <a:lnTo>
                    <a:pt x="1058" y="9374"/>
                  </a:lnTo>
                  <a:lnTo>
                    <a:pt x="1340" y="9586"/>
                  </a:lnTo>
                  <a:lnTo>
                    <a:pt x="1692" y="9727"/>
                  </a:lnTo>
                  <a:lnTo>
                    <a:pt x="1974" y="9868"/>
                  </a:lnTo>
                  <a:lnTo>
                    <a:pt x="2327" y="9868"/>
                  </a:lnTo>
                  <a:lnTo>
                    <a:pt x="2679" y="9797"/>
                  </a:lnTo>
                  <a:lnTo>
                    <a:pt x="3102" y="9656"/>
                  </a:lnTo>
                  <a:lnTo>
                    <a:pt x="3454" y="9374"/>
                  </a:lnTo>
                  <a:lnTo>
                    <a:pt x="4089" y="8670"/>
                  </a:lnTo>
                  <a:lnTo>
                    <a:pt x="4089" y="8952"/>
                  </a:lnTo>
                  <a:lnTo>
                    <a:pt x="4159" y="9163"/>
                  </a:lnTo>
                  <a:lnTo>
                    <a:pt x="4300" y="9304"/>
                  </a:lnTo>
                  <a:lnTo>
                    <a:pt x="4371" y="9445"/>
                  </a:lnTo>
                  <a:lnTo>
                    <a:pt x="4793" y="9656"/>
                  </a:lnTo>
                  <a:lnTo>
                    <a:pt x="5216" y="9797"/>
                  </a:lnTo>
                  <a:lnTo>
                    <a:pt x="5780" y="9797"/>
                  </a:lnTo>
                  <a:lnTo>
                    <a:pt x="6344" y="9656"/>
                  </a:lnTo>
                  <a:lnTo>
                    <a:pt x="6908" y="9515"/>
                  </a:lnTo>
                  <a:lnTo>
                    <a:pt x="7472" y="9304"/>
                  </a:lnTo>
                  <a:lnTo>
                    <a:pt x="8036" y="9022"/>
                  </a:lnTo>
                  <a:lnTo>
                    <a:pt x="8529" y="8670"/>
                  </a:lnTo>
                  <a:lnTo>
                    <a:pt x="8882" y="8317"/>
                  </a:lnTo>
                  <a:lnTo>
                    <a:pt x="9163" y="7894"/>
                  </a:lnTo>
                  <a:lnTo>
                    <a:pt x="9304" y="7542"/>
                  </a:lnTo>
                  <a:lnTo>
                    <a:pt x="9304" y="7330"/>
                  </a:lnTo>
                  <a:lnTo>
                    <a:pt x="9234" y="7119"/>
                  </a:lnTo>
                  <a:lnTo>
                    <a:pt x="9163" y="6907"/>
                  </a:lnTo>
                  <a:lnTo>
                    <a:pt x="9022" y="6696"/>
                  </a:lnTo>
                  <a:lnTo>
                    <a:pt x="8811" y="6485"/>
                  </a:lnTo>
                  <a:lnTo>
                    <a:pt x="8529" y="6344"/>
                  </a:lnTo>
                  <a:lnTo>
                    <a:pt x="9022" y="6132"/>
                  </a:lnTo>
                  <a:lnTo>
                    <a:pt x="9375" y="5780"/>
                  </a:lnTo>
                  <a:lnTo>
                    <a:pt x="9586" y="5427"/>
                  </a:lnTo>
                  <a:lnTo>
                    <a:pt x="9798" y="5004"/>
                  </a:lnTo>
                  <a:lnTo>
                    <a:pt x="9868" y="4511"/>
                  </a:lnTo>
                  <a:lnTo>
                    <a:pt x="9868" y="4018"/>
                  </a:lnTo>
                  <a:lnTo>
                    <a:pt x="9727" y="3595"/>
                  </a:lnTo>
                  <a:lnTo>
                    <a:pt x="9586" y="3101"/>
                  </a:lnTo>
                  <a:lnTo>
                    <a:pt x="9375" y="2678"/>
                  </a:lnTo>
                  <a:lnTo>
                    <a:pt x="9093" y="2396"/>
                  </a:lnTo>
                  <a:lnTo>
                    <a:pt x="8741" y="2115"/>
                  </a:lnTo>
                  <a:lnTo>
                    <a:pt x="8318" y="1974"/>
                  </a:lnTo>
                  <a:lnTo>
                    <a:pt x="7895" y="1903"/>
                  </a:lnTo>
                  <a:lnTo>
                    <a:pt x="7401" y="2044"/>
                  </a:lnTo>
                  <a:lnTo>
                    <a:pt x="6908" y="2255"/>
                  </a:lnTo>
                  <a:lnTo>
                    <a:pt x="6344" y="2749"/>
                  </a:lnTo>
                  <a:lnTo>
                    <a:pt x="6415" y="2115"/>
                  </a:lnTo>
                  <a:lnTo>
                    <a:pt x="6415" y="1621"/>
                  </a:lnTo>
                  <a:lnTo>
                    <a:pt x="6344" y="1198"/>
                  </a:lnTo>
                  <a:lnTo>
                    <a:pt x="6203" y="846"/>
                  </a:lnTo>
                  <a:lnTo>
                    <a:pt x="6062" y="564"/>
                  </a:lnTo>
                  <a:lnTo>
                    <a:pt x="5851" y="352"/>
                  </a:lnTo>
                  <a:lnTo>
                    <a:pt x="5569" y="141"/>
                  </a:lnTo>
                  <a:lnTo>
                    <a:pt x="5357" y="70"/>
                  </a:lnTo>
                  <a:lnTo>
                    <a:pt x="5005" y="0"/>
                  </a:lnTo>
                  <a:close/>
                </a:path>
              </a:pathLst>
            </a:custGeom>
            <a:solidFill>
              <a:srgbClr val="F7B228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41" name="Google Shape;441;p8"/>
            <p:cNvGrpSpPr/>
            <p:nvPr/>
          </p:nvGrpSpPr>
          <p:grpSpPr>
            <a:xfrm>
              <a:off x="1863325" y="2900650"/>
              <a:ext cx="206200" cy="244975"/>
              <a:chOff x="4157100" y="2900650"/>
              <a:chExt cx="206200" cy="244975"/>
            </a:xfrm>
          </p:grpSpPr>
          <p:sp>
            <p:nvSpPr>
              <p:cNvPr id="442" name="Google Shape;442;p8"/>
              <p:cNvSpPr/>
              <p:nvPr/>
            </p:nvSpPr>
            <p:spPr>
              <a:xfrm>
                <a:off x="4157100" y="3031050"/>
                <a:ext cx="51125" cy="114575"/>
              </a:xfrm>
              <a:custGeom>
                <a:rect b="b" l="l" r="r" t="t"/>
                <a:pathLst>
                  <a:path extrusionOk="0" h="4583" w="2045">
                    <a:moveTo>
                      <a:pt x="776" y="1622"/>
                    </a:moveTo>
                    <a:lnTo>
                      <a:pt x="917" y="2045"/>
                    </a:lnTo>
                    <a:lnTo>
                      <a:pt x="988" y="2538"/>
                    </a:lnTo>
                    <a:lnTo>
                      <a:pt x="988" y="2961"/>
                    </a:lnTo>
                    <a:lnTo>
                      <a:pt x="988" y="3454"/>
                    </a:lnTo>
                    <a:lnTo>
                      <a:pt x="776" y="3032"/>
                    </a:lnTo>
                    <a:lnTo>
                      <a:pt x="706" y="2609"/>
                    </a:lnTo>
                    <a:lnTo>
                      <a:pt x="706" y="2115"/>
                    </a:lnTo>
                    <a:lnTo>
                      <a:pt x="776" y="1622"/>
                    </a:lnTo>
                    <a:close/>
                    <a:moveTo>
                      <a:pt x="706" y="1"/>
                    </a:moveTo>
                    <a:lnTo>
                      <a:pt x="565" y="71"/>
                    </a:lnTo>
                    <a:lnTo>
                      <a:pt x="353" y="424"/>
                    </a:lnTo>
                    <a:lnTo>
                      <a:pt x="212" y="917"/>
                    </a:lnTo>
                    <a:lnTo>
                      <a:pt x="71" y="1481"/>
                    </a:lnTo>
                    <a:lnTo>
                      <a:pt x="1" y="2679"/>
                    </a:lnTo>
                    <a:lnTo>
                      <a:pt x="1" y="3102"/>
                    </a:lnTo>
                    <a:lnTo>
                      <a:pt x="71" y="3384"/>
                    </a:lnTo>
                    <a:lnTo>
                      <a:pt x="142" y="3595"/>
                    </a:lnTo>
                    <a:lnTo>
                      <a:pt x="424" y="3877"/>
                    </a:lnTo>
                    <a:lnTo>
                      <a:pt x="706" y="4159"/>
                    </a:lnTo>
                    <a:lnTo>
                      <a:pt x="988" y="4371"/>
                    </a:lnTo>
                    <a:lnTo>
                      <a:pt x="1340" y="4512"/>
                    </a:lnTo>
                    <a:lnTo>
                      <a:pt x="1622" y="4582"/>
                    </a:lnTo>
                    <a:lnTo>
                      <a:pt x="1763" y="4512"/>
                    </a:lnTo>
                    <a:lnTo>
                      <a:pt x="1833" y="4441"/>
                    </a:lnTo>
                    <a:lnTo>
                      <a:pt x="1974" y="4300"/>
                    </a:lnTo>
                    <a:lnTo>
                      <a:pt x="1974" y="4159"/>
                    </a:lnTo>
                    <a:lnTo>
                      <a:pt x="2045" y="3736"/>
                    </a:lnTo>
                    <a:lnTo>
                      <a:pt x="2045" y="3173"/>
                    </a:lnTo>
                    <a:lnTo>
                      <a:pt x="1974" y="2538"/>
                    </a:lnTo>
                    <a:lnTo>
                      <a:pt x="1833" y="1833"/>
                    </a:lnTo>
                    <a:lnTo>
                      <a:pt x="1622" y="1199"/>
                    </a:lnTo>
                    <a:lnTo>
                      <a:pt x="1410" y="635"/>
                    </a:lnTo>
                    <a:lnTo>
                      <a:pt x="1129" y="212"/>
                    </a:lnTo>
                    <a:lnTo>
                      <a:pt x="988" y="71"/>
                    </a:lnTo>
                    <a:lnTo>
                      <a:pt x="847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3" name="Google Shape;443;p8"/>
              <p:cNvSpPr/>
              <p:nvPr/>
            </p:nvSpPr>
            <p:spPr>
              <a:xfrm>
                <a:off x="4169450" y="2900650"/>
                <a:ext cx="88125" cy="104000"/>
              </a:xfrm>
              <a:custGeom>
                <a:rect b="b" l="l" r="r" t="t"/>
                <a:pathLst>
                  <a:path extrusionOk="0" h="4160" w="3525">
                    <a:moveTo>
                      <a:pt x="3031" y="1"/>
                    </a:moveTo>
                    <a:lnTo>
                      <a:pt x="2960" y="142"/>
                    </a:lnTo>
                    <a:lnTo>
                      <a:pt x="2749" y="494"/>
                    </a:lnTo>
                    <a:lnTo>
                      <a:pt x="2326" y="1692"/>
                    </a:lnTo>
                    <a:lnTo>
                      <a:pt x="2044" y="2327"/>
                    </a:lnTo>
                    <a:lnTo>
                      <a:pt x="1692" y="2891"/>
                    </a:lnTo>
                    <a:lnTo>
                      <a:pt x="1339" y="3314"/>
                    </a:lnTo>
                    <a:lnTo>
                      <a:pt x="1128" y="3455"/>
                    </a:lnTo>
                    <a:lnTo>
                      <a:pt x="846" y="3596"/>
                    </a:lnTo>
                    <a:lnTo>
                      <a:pt x="1128" y="2679"/>
                    </a:lnTo>
                    <a:lnTo>
                      <a:pt x="1410" y="1974"/>
                    </a:lnTo>
                    <a:lnTo>
                      <a:pt x="1903" y="1270"/>
                    </a:lnTo>
                    <a:lnTo>
                      <a:pt x="2538" y="565"/>
                    </a:lnTo>
                    <a:lnTo>
                      <a:pt x="2538" y="494"/>
                    </a:lnTo>
                    <a:lnTo>
                      <a:pt x="2467" y="565"/>
                    </a:lnTo>
                    <a:lnTo>
                      <a:pt x="1833" y="847"/>
                    </a:lnTo>
                    <a:lnTo>
                      <a:pt x="1128" y="1270"/>
                    </a:lnTo>
                    <a:lnTo>
                      <a:pt x="846" y="1481"/>
                    </a:lnTo>
                    <a:lnTo>
                      <a:pt x="705" y="1692"/>
                    </a:lnTo>
                    <a:lnTo>
                      <a:pt x="353" y="2256"/>
                    </a:lnTo>
                    <a:lnTo>
                      <a:pt x="71" y="2891"/>
                    </a:lnTo>
                    <a:lnTo>
                      <a:pt x="0" y="3243"/>
                    </a:lnTo>
                    <a:lnTo>
                      <a:pt x="0" y="3596"/>
                    </a:lnTo>
                    <a:lnTo>
                      <a:pt x="141" y="3878"/>
                    </a:lnTo>
                    <a:lnTo>
                      <a:pt x="353" y="4089"/>
                    </a:lnTo>
                    <a:lnTo>
                      <a:pt x="635" y="4159"/>
                    </a:lnTo>
                    <a:lnTo>
                      <a:pt x="916" y="4159"/>
                    </a:lnTo>
                    <a:lnTo>
                      <a:pt x="1269" y="4018"/>
                    </a:lnTo>
                    <a:lnTo>
                      <a:pt x="1551" y="3878"/>
                    </a:lnTo>
                    <a:lnTo>
                      <a:pt x="1903" y="3596"/>
                    </a:lnTo>
                    <a:lnTo>
                      <a:pt x="2185" y="3243"/>
                    </a:lnTo>
                    <a:lnTo>
                      <a:pt x="2820" y="2468"/>
                    </a:lnTo>
                    <a:lnTo>
                      <a:pt x="3242" y="1622"/>
                    </a:lnTo>
                    <a:lnTo>
                      <a:pt x="3383" y="1199"/>
                    </a:lnTo>
                    <a:lnTo>
                      <a:pt x="3454" y="847"/>
                    </a:lnTo>
                    <a:lnTo>
                      <a:pt x="3524" y="494"/>
                    </a:lnTo>
                    <a:lnTo>
                      <a:pt x="3454" y="283"/>
                    </a:lnTo>
                    <a:lnTo>
                      <a:pt x="3313" y="71"/>
                    </a:lnTo>
                    <a:lnTo>
                      <a:pt x="3101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4" name="Google Shape;444;p8"/>
              <p:cNvSpPr/>
              <p:nvPr/>
            </p:nvSpPr>
            <p:spPr>
              <a:xfrm>
                <a:off x="4217025" y="3024000"/>
                <a:ext cx="146275" cy="104000"/>
              </a:xfrm>
              <a:custGeom>
                <a:rect b="b" l="l" r="r" t="t"/>
                <a:pathLst>
                  <a:path extrusionOk="0" h="4160" w="5851">
                    <a:moveTo>
                      <a:pt x="987" y="1"/>
                    </a:moveTo>
                    <a:lnTo>
                      <a:pt x="635" y="71"/>
                    </a:lnTo>
                    <a:lnTo>
                      <a:pt x="494" y="142"/>
                    </a:lnTo>
                    <a:lnTo>
                      <a:pt x="705" y="142"/>
                    </a:lnTo>
                    <a:lnTo>
                      <a:pt x="917" y="212"/>
                    </a:lnTo>
                    <a:lnTo>
                      <a:pt x="1198" y="283"/>
                    </a:lnTo>
                    <a:lnTo>
                      <a:pt x="1833" y="635"/>
                    </a:lnTo>
                    <a:lnTo>
                      <a:pt x="2467" y="1129"/>
                    </a:lnTo>
                    <a:lnTo>
                      <a:pt x="3665" y="2186"/>
                    </a:lnTo>
                    <a:lnTo>
                      <a:pt x="4441" y="2961"/>
                    </a:lnTo>
                    <a:lnTo>
                      <a:pt x="3947" y="2961"/>
                    </a:lnTo>
                    <a:lnTo>
                      <a:pt x="3242" y="2820"/>
                    </a:lnTo>
                    <a:lnTo>
                      <a:pt x="2467" y="2609"/>
                    </a:lnTo>
                    <a:lnTo>
                      <a:pt x="1692" y="2327"/>
                    </a:lnTo>
                    <a:lnTo>
                      <a:pt x="987" y="1904"/>
                    </a:lnTo>
                    <a:lnTo>
                      <a:pt x="423" y="1481"/>
                    </a:lnTo>
                    <a:lnTo>
                      <a:pt x="212" y="1269"/>
                    </a:lnTo>
                    <a:lnTo>
                      <a:pt x="71" y="988"/>
                    </a:lnTo>
                    <a:lnTo>
                      <a:pt x="0" y="706"/>
                    </a:lnTo>
                    <a:lnTo>
                      <a:pt x="0" y="988"/>
                    </a:lnTo>
                    <a:lnTo>
                      <a:pt x="71" y="1481"/>
                    </a:lnTo>
                    <a:lnTo>
                      <a:pt x="282" y="1974"/>
                    </a:lnTo>
                    <a:lnTo>
                      <a:pt x="635" y="2468"/>
                    </a:lnTo>
                    <a:lnTo>
                      <a:pt x="1057" y="2891"/>
                    </a:lnTo>
                    <a:lnTo>
                      <a:pt x="1480" y="3243"/>
                    </a:lnTo>
                    <a:lnTo>
                      <a:pt x="2044" y="3525"/>
                    </a:lnTo>
                    <a:lnTo>
                      <a:pt x="2538" y="3807"/>
                    </a:lnTo>
                    <a:lnTo>
                      <a:pt x="3101" y="4018"/>
                    </a:lnTo>
                    <a:lnTo>
                      <a:pt x="3665" y="4089"/>
                    </a:lnTo>
                    <a:lnTo>
                      <a:pt x="4229" y="4159"/>
                    </a:lnTo>
                    <a:lnTo>
                      <a:pt x="4723" y="4159"/>
                    </a:lnTo>
                    <a:lnTo>
                      <a:pt x="5146" y="4018"/>
                    </a:lnTo>
                    <a:lnTo>
                      <a:pt x="5498" y="3807"/>
                    </a:lnTo>
                    <a:lnTo>
                      <a:pt x="5709" y="3455"/>
                    </a:lnTo>
                    <a:lnTo>
                      <a:pt x="5850" y="3032"/>
                    </a:lnTo>
                    <a:lnTo>
                      <a:pt x="5850" y="2750"/>
                    </a:lnTo>
                    <a:lnTo>
                      <a:pt x="5780" y="2397"/>
                    </a:lnTo>
                    <a:lnTo>
                      <a:pt x="5568" y="2115"/>
                    </a:lnTo>
                    <a:lnTo>
                      <a:pt x="5286" y="1763"/>
                    </a:lnTo>
                    <a:lnTo>
                      <a:pt x="5005" y="1481"/>
                    </a:lnTo>
                    <a:lnTo>
                      <a:pt x="4582" y="1199"/>
                    </a:lnTo>
                    <a:lnTo>
                      <a:pt x="3736" y="635"/>
                    </a:lnTo>
                    <a:lnTo>
                      <a:pt x="2749" y="283"/>
                    </a:lnTo>
                    <a:lnTo>
                      <a:pt x="1762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45" name="Google Shape;445;p8"/>
            <p:cNvGrpSpPr/>
            <p:nvPr/>
          </p:nvGrpSpPr>
          <p:grpSpPr>
            <a:xfrm>
              <a:off x="1923250" y="773800"/>
              <a:ext cx="290750" cy="361250"/>
              <a:chOff x="4217025" y="773800"/>
              <a:chExt cx="290750" cy="361250"/>
            </a:xfrm>
          </p:grpSpPr>
          <p:sp>
            <p:nvSpPr>
              <p:cNvPr id="446" name="Google Shape;446;p8"/>
              <p:cNvSpPr/>
              <p:nvPr/>
            </p:nvSpPr>
            <p:spPr>
              <a:xfrm>
                <a:off x="4231125" y="773800"/>
                <a:ext cx="56400" cy="135700"/>
              </a:xfrm>
              <a:custGeom>
                <a:rect b="b" l="l" r="r" t="t"/>
                <a:pathLst>
                  <a:path extrusionOk="0" h="5428" w="2256">
                    <a:moveTo>
                      <a:pt x="423" y="1128"/>
                    </a:moveTo>
                    <a:lnTo>
                      <a:pt x="846" y="1762"/>
                    </a:lnTo>
                    <a:lnTo>
                      <a:pt x="1057" y="2397"/>
                    </a:lnTo>
                    <a:lnTo>
                      <a:pt x="1198" y="3102"/>
                    </a:lnTo>
                    <a:lnTo>
                      <a:pt x="1198" y="3806"/>
                    </a:lnTo>
                    <a:lnTo>
                      <a:pt x="987" y="3524"/>
                    </a:lnTo>
                    <a:lnTo>
                      <a:pt x="775" y="3243"/>
                    </a:lnTo>
                    <a:lnTo>
                      <a:pt x="634" y="2961"/>
                    </a:lnTo>
                    <a:lnTo>
                      <a:pt x="493" y="2608"/>
                    </a:lnTo>
                    <a:lnTo>
                      <a:pt x="423" y="1903"/>
                    </a:lnTo>
                    <a:lnTo>
                      <a:pt x="423" y="1128"/>
                    </a:lnTo>
                    <a:close/>
                    <a:moveTo>
                      <a:pt x="0" y="0"/>
                    </a:moveTo>
                    <a:lnTo>
                      <a:pt x="0" y="776"/>
                    </a:lnTo>
                    <a:lnTo>
                      <a:pt x="71" y="2467"/>
                    </a:lnTo>
                    <a:lnTo>
                      <a:pt x="212" y="3454"/>
                    </a:lnTo>
                    <a:lnTo>
                      <a:pt x="353" y="4300"/>
                    </a:lnTo>
                    <a:lnTo>
                      <a:pt x="493" y="4652"/>
                    </a:lnTo>
                    <a:lnTo>
                      <a:pt x="705" y="5005"/>
                    </a:lnTo>
                    <a:lnTo>
                      <a:pt x="916" y="5216"/>
                    </a:lnTo>
                    <a:lnTo>
                      <a:pt x="1128" y="5357"/>
                    </a:lnTo>
                    <a:lnTo>
                      <a:pt x="1480" y="5428"/>
                    </a:lnTo>
                    <a:lnTo>
                      <a:pt x="1762" y="5357"/>
                    </a:lnTo>
                    <a:lnTo>
                      <a:pt x="1974" y="5216"/>
                    </a:lnTo>
                    <a:lnTo>
                      <a:pt x="2115" y="4934"/>
                    </a:lnTo>
                    <a:lnTo>
                      <a:pt x="2185" y="4582"/>
                    </a:lnTo>
                    <a:lnTo>
                      <a:pt x="2256" y="4229"/>
                    </a:lnTo>
                    <a:lnTo>
                      <a:pt x="2185" y="3736"/>
                    </a:lnTo>
                    <a:lnTo>
                      <a:pt x="2115" y="3243"/>
                    </a:lnTo>
                    <a:lnTo>
                      <a:pt x="1974" y="2749"/>
                    </a:lnTo>
                    <a:lnTo>
                      <a:pt x="1833" y="2185"/>
                    </a:lnTo>
                    <a:lnTo>
                      <a:pt x="1621" y="1692"/>
                    </a:lnTo>
                    <a:lnTo>
                      <a:pt x="1339" y="1269"/>
                    </a:lnTo>
                    <a:lnTo>
                      <a:pt x="1057" y="846"/>
                    </a:lnTo>
                    <a:lnTo>
                      <a:pt x="705" y="423"/>
                    </a:lnTo>
                    <a:lnTo>
                      <a:pt x="353" y="14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BDCC6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7" name="Google Shape;447;p8"/>
              <p:cNvSpPr/>
              <p:nvPr/>
            </p:nvSpPr>
            <p:spPr>
              <a:xfrm>
                <a:off x="4291025" y="858375"/>
                <a:ext cx="216750" cy="109275"/>
              </a:xfrm>
              <a:custGeom>
                <a:rect b="b" l="l" r="r" t="t"/>
                <a:pathLst>
                  <a:path extrusionOk="0" h="4371" w="8670">
                    <a:moveTo>
                      <a:pt x="5851" y="1904"/>
                    </a:moveTo>
                    <a:lnTo>
                      <a:pt x="5075" y="2397"/>
                    </a:lnTo>
                    <a:lnTo>
                      <a:pt x="4300" y="2820"/>
                    </a:lnTo>
                    <a:lnTo>
                      <a:pt x="3525" y="3102"/>
                    </a:lnTo>
                    <a:lnTo>
                      <a:pt x="2749" y="3313"/>
                    </a:lnTo>
                    <a:lnTo>
                      <a:pt x="1199" y="3595"/>
                    </a:lnTo>
                    <a:lnTo>
                      <a:pt x="2326" y="3031"/>
                    </a:lnTo>
                    <a:lnTo>
                      <a:pt x="3454" y="2608"/>
                    </a:lnTo>
                    <a:lnTo>
                      <a:pt x="4652" y="2186"/>
                    </a:lnTo>
                    <a:lnTo>
                      <a:pt x="5851" y="1904"/>
                    </a:lnTo>
                    <a:close/>
                    <a:moveTo>
                      <a:pt x="8388" y="0"/>
                    </a:moveTo>
                    <a:lnTo>
                      <a:pt x="8177" y="141"/>
                    </a:lnTo>
                    <a:lnTo>
                      <a:pt x="7472" y="423"/>
                    </a:lnTo>
                    <a:lnTo>
                      <a:pt x="6344" y="776"/>
                    </a:lnTo>
                    <a:lnTo>
                      <a:pt x="3454" y="1833"/>
                    </a:lnTo>
                    <a:lnTo>
                      <a:pt x="2045" y="2397"/>
                    </a:lnTo>
                    <a:lnTo>
                      <a:pt x="1410" y="2679"/>
                    </a:lnTo>
                    <a:lnTo>
                      <a:pt x="846" y="2961"/>
                    </a:lnTo>
                    <a:lnTo>
                      <a:pt x="423" y="3243"/>
                    </a:lnTo>
                    <a:lnTo>
                      <a:pt x="141" y="3595"/>
                    </a:lnTo>
                    <a:lnTo>
                      <a:pt x="1" y="3877"/>
                    </a:lnTo>
                    <a:lnTo>
                      <a:pt x="1" y="4018"/>
                    </a:lnTo>
                    <a:lnTo>
                      <a:pt x="1" y="4159"/>
                    </a:lnTo>
                    <a:lnTo>
                      <a:pt x="71" y="4230"/>
                    </a:lnTo>
                    <a:lnTo>
                      <a:pt x="282" y="4300"/>
                    </a:lnTo>
                    <a:lnTo>
                      <a:pt x="776" y="4371"/>
                    </a:lnTo>
                    <a:lnTo>
                      <a:pt x="1481" y="4300"/>
                    </a:lnTo>
                    <a:lnTo>
                      <a:pt x="2256" y="4230"/>
                    </a:lnTo>
                    <a:lnTo>
                      <a:pt x="3807" y="3877"/>
                    </a:lnTo>
                    <a:lnTo>
                      <a:pt x="4793" y="3525"/>
                    </a:lnTo>
                    <a:lnTo>
                      <a:pt x="5498" y="3313"/>
                    </a:lnTo>
                    <a:lnTo>
                      <a:pt x="6203" y="2961"/>
                    </a:lnTo>
                    <a:lnTo>
                      <a:pt x="6908" y="2608"/>
                    </a:lnTo>
                    <a:lnTo>
                      <a:pt x="7542" y="2186"/>
                    </a:lnTo>
                    <a:lnTo>
                      <a:pt x="7895" y="1692"/>
                    </a:lnTo>
                    <a:lnTo>
                      <a:pt x="8459" y="776"/>
                    </a:lnTo>
                    <a:lnTo>
                      <a:pt x="8600" y="423"/>
                    </a:lnTo>
                    <a:lnTo>
                      <a:pt x="8670" y="141"/>
                    </a:lnTo>
                    <a:lnTo>
                      <a:pt x="8600" y="0"/>
                    </a:lnTo>
                    <a:close/>
                  </a:path>
                </a:pathLst>
              </a:custGeom>
              <a:solidFill>
                <a:srgbClr val="BDCC6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48" name="Google Shape;448;p8"/>
              <p:cNvSpPr/>
              <p:nvPr/>
            </p:nvSpPr>
            <p:spPr>
              <a:xfrm>
                <a:off x="4217025" y="1004625"/>
                <a:ext cx="68750" cy="130425"/>
              </a:xfrm>
              <a:custGeom>
                <a:rect b="b" l="l" r="r" t="t"/>
                <a:pathLst>
                  <a:path extrusionOk="0" h="5217" w="2750">
                    <a:moveTo>
                      <a:pt x="1974" y="1"/>
                    </a:moveTo>
                    <a:lnTo>
                      <a:pt x="2115" y="142"/>
                    </a:lnTo>
                    <a:lnTo>
                      <a:pt x="2044" y="565"/>
                    </a:lnTo>
                    <a:lnTo>
                      <a:pt x="1833" y="1551"/>
                    </a:lnTo>
                    <a:lnTo>
                      <a:pt x="1480" y="2679"/>
                    </a:lnTo>
                    <a:lnTo>
                      <a:pt x="1269" y="3172"/>
                    </a:lnTo>
                    <a:lnTo>
                      <a:pt x="1057" y="3525"/>
                    </a:lnTo>
                    <a:lnTo>
                      <a:pt x="987" y="2891"/>
                    </a:lnTo>
                    <a:lnTo>
                      <a:pt x="1057" y="1833"/>
                    </a:lnTo>
                    <a:lnTo>
                      <a:pt x="1128" y="1340"/>
                    </a:lnTo>
                    <a:lnTo>
                      <a:pt x="1269" y="847"/>
                    </a:lnTo>
                    <a:lnTo>
                      <a:pt x="1410" y="494"/>
                    </a:lnTo>
                    <a:lnTo>
                      <a:pt x="1551" y="424"/>
                    </a:lnTo>
                    <a:lnTo>
                      <a:pt x="1621" y="353"/>
                    </a:lnTo>
                    <a:lnTo>
                      <a:pt x="1621" y="353"/>
                    </a:lnTo>
                    <a:lnTo>
                      <a:pt x="1410" y="424"/>
                    </a:lnTo>
                    <a:lnTo>
                      <a:pt x="1198" y="565"/>
                    </a:lnTo>
                    <a:lnTo>
                      <a:pt x="987" y="847"/>
                    </a:lnTo>
                    <a:lnTo>
                      <a:pt x="776" y="1128"/>
                    </a:lnTo>
                    <a:lnTo>
                      <a:pt x="423" y="1763"/>
                    </a:lnTo>
                    <a:lnTo>
                      <a:pt x="141" y="2538"/>
                    </a:lnTo>
                    <a:lnTo>
                      <a:pt x="0" y="3313"/>
                    </a:lnTo>
                    <a:lnTo>
                      <a:pt x="0" y="4018"/>
                    </a:lnTo>
                    <a:lnTo>
                      <a:pt x="0" y="4371"/>
                    </a:lnTo>
                    <a:lnTo>
                      <a:pt x="71" y="4653"/>
                    </a:lnTo>
                    <a:lnTo>
                      <a:pt x="212" y="4864"/>
                    </a:lnTo>
                    <a:lnTo>
                      <a:pt x="353" y="5005"/>
                    </a:lnTo>
                    <a:lnTo>
                      <a:pt x="705" y="5146"/>
                    </a:lnTo>
                    <a:lnTo>
                      <a:pt x="987" y="5217"/>
                    </a:lnTo>
                    <a:lnTo>
                      <a:pt x="1269" y="5076"/>
                    </a:lnTo>
                    <a:lnTo>
                      <a:pt x="1551" y="4935"/>
                    </a:lnTo>
                    <a:lnTo>
                      <a:pt x="1833" y="4653"/>
                    </a:lnTo>
                    <a:lnTo>
                      <a:pt x="2044" y="4300"/>
                    </a:lnTo>
                    <a:lnTo>
                      <a:pt x="2326" y="3877"/>
                    </a:lnTo>
                    <a:lnTo>
                      <a:pt x="2467" y="3454"/>
                    </a:lnTo>
                    <a:lnTo>
                      <a:pt x="2608" y="2961"/>
                    </a:lnTo>
                    <a:lnTo>
                      <a:pt x="2749" y="2468"/>
                    </a:lnTo>
                    <a:lnTo>
                      <a:pt x="2749" y="1974"/>
                    </a:lnTo>
                    <a:lnTo>
                      <a:pt x="2749" y="1481"/>
                    </a:lnTo>
                    <a:lnTo>
                      <a:pt x="2679" y="1058"/>
                    </a:lnTo>
                    <a:lnTo>
                      <a:pt x="2538" y="635"/>
                    </a:lnTo>
                    <a:lnTo>
                      <a:pt x="2326" y="283"/>
                    </a:lnTo>
                    <a:lnTo>
                      <a:pt x="1974" y="1"/>
                    </a:lnTo>
                    <a:close/>
                  </a:path>
                </a:pathLst>
              </a:custGeom>
              <a:solidFill>
                <a:srgbClr val="BDCC64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49" name="Google Shape;449;p8"/>
            <p:cNvGrpSpPr/>
            <p:nvPr/>
          </p:nvGrpSpPr>
          <p:grpSpPr>
            <a:xfrm>
              <a:off x="959375" y="2320925"/>
              <a:ext cx="149800" cy="299575"/>
              <a:chOff x="3253150" y="2320925"/>
              <a:chExt cx="149800" cy="299575"/>
            </a:xfrm>
          </p:grpSpPr>
          <p:sp>
            <p:nvSpPr>
              <p:cNvPr id="450" name="Google Shape;450;p8"/>
              <p:cNvSpPr/>
              <p:nvPr/>
            </p:nvSpPr>
            <p:spPr>
              <a:xfrm>
                <a:off x="3290150" y="2476000"/>
                <a:ext cx="112800" cy="144500"/>
              </a:xfrm>
              <a:custGeom>
                <a:rect b="b" l="l" r="r" t="t"/>
                <a:pathLst>
                  <a:path extrusionOk="0" h="5780" w="4512">
                    <a:moveTo>
                      <a:pt x="2397" y="1480"/>
                    </a:moveTo>
                    <a:lnTo>
                      <a:pt x="1622" y="2467"/>
                    </a:lnTo>
                    <a:lnTo>
                      <a:pt x="1199" y="3101"/>
                    </a:lnTo>
                    <a:lnTo>
                      <a:pt x="917" y="3665"/>
                    </a:lnTo>
                    <a:lnTo>
                      <a:pt x="1270" y="2749"/>
                    </a:lnTo>
                    <a:lnTo>
                      <a:pt x="1481" y="2397"/>
                    </a:lnTo>
                    <a:lnTo>
                      <a:pt x="1763" y="2044"/>
                    </a:lnTo>
                    <a:lnTo>
                      <a:pt x="2045" y="1762"/>
                    </a:lnTo>
                    <a:lnTo>
                      <a:pt x="2397" y="1480"/>
                    </a:lnTo>
                    <a:close/>
                    <a:moveTo>
                      <a:pt x="3455" y="1762"/>
                    </a:moveTo>
                    <a:lnTo>
                      <a:pt x="3384" y="2115"/>
                    </a:lnTo>
                    <a:lnTo>
                      <a:pt x="3173" y="2608"/>
                    </a:lnTo>
                    <a:lnTo>
                      <a:pt x="2820" y="3172"/>
                    </a:lnTo>
                    <a:lnTo>
                      <a:pt x="2468" y="3806"/>
                    </a:lnTo>
                    <a:lnTo>
                      <a:pt x="2045" y="4370"/>
                    </a:lnTo>
                    <a:lnTo>
                      <a:pt x="1833" y="4511"/>
                    </a:lnTo>
                    <a:lnTo>
                      <a:pt x="1622" y="4723"/>
                    </a:lnTo>
                    <a:lnTo>
                      <a:pt x="1411" y="4793"/>
                    </a:lnTo>
                    <a:lnTo>
                      <a:pt x="1199" y="4793"/>
                    </a:lnTo>
                    <a:lnTo>
                      <a:pt x="1058" y="4652"/>
                    </a:lnTo>
                    <a:lnTo>
                      <a:pt x="917" y="4511"/>
                    </a:lnTo>
                    <a:lnTo>
                      <a:pt x="1270" y="4229"/>
                    </a:lnTo>
                    <a:lnTo>
                      <a:pt x="1622" y="3877"/>
                    </a:lnTo>
                    <a:lnTo>
                      <a:pt x="1904" y="3524"/>
                    </a:lnTo>
                    <a:lnTo>
                      <a:pt x="2186" y="3101"/>
                    </a:lnTo>
                    <a:lnTo>
                      <a:pt x="3455" y="1762"/>
                    </a:lnTo>
                    <a:close/>
                    <a:moveTo>
                      <a:pt x="2609" y="0"/>
                    </a:moveTo>
                    <a:lnTo>
                      <a:pt x="2397" y="71"/>
                    </a:lnTo>
                    <a:lnTo>
                      <a:pt x="2186" y="212"/>
                    </a:lnTo>
                    <a:lnTo>
                      <a:pt x="2045" y="423"/>
                    </a:lnTo>
                    <a:lnTo>
                      <a:pt x="1833" y="705"/>
                    </a:lnTo>
                    <a:lnTo>
                      <a:pt x="1763" y="987"/>
                    </a:lnTo>
                    <a:lnTo>
                      <a:pt x="1763" y="1057"/>
                    </a:lnTo>
                    <a:lnTo>
                      <a:pt x="1833" y="1057"/>
                    </a:lnTo>
                    <a:lnTo>
                      <a:pt x="2045" y="1128"/>
                    </a:lnTo>
                    <a:lnTo>
                      <a:pt x="2256" y="1057"/>
                    </a:lnTo>
                    <a:lnTo>
                      <a:pt x="2820" y="916"/>
                    </a:lnTo>
                    <a:lnTo>
                      <a:pt x="3032" y="846"/>
                    </a:lnTo>
                    <a:lnTo>
                      <a:pt x="2609" y="1198"/>
                    </a:lnTo>
                    <a:lnTo>
                      <a:pt x="2115" y="1410"/>
                    </a:lnTo>
                    <a:lnTo>
                      <a:pt x="1199" y="1974"/>
                    </a:lnTo>
                    <a:lnTo>
                      <a:pt x="847" y="2256"/>
                    </a:lnTo>
                    <a:lnTo>
                      <a:pt x="494" y="2608"/>
                    </a:lnTo>
                    <a:lnTo>
                      <a:pt x="212" y="3101"/>
                    </a:lnTo>
                    <a:lnTo>
                      <a:pt x="1" y="3665"/>
                    </a:lnTo>
                    <a:lnTo>
                      <a:pt x="1" y="4229"/>
                    </a:lnTo>
                    <a:lnTo>
                      <a:pt x="71" y="4723"/>
                    </a:lnTo>
                    <a:lnTo>
                      <a:pt x="212" y="5145"/>
                    </a:lnTo>
                    <a:lnTo>
                      <a:pt x="494" y="5498"/>
                    </a:lnTo>
                    <a:lnTo>
                      <a:pt x="847" y="5709"/>
                    </a:lnTo>
                    <a:lnTo>
                      <a:pt x="1340" y="5780"/>
                    </a:lnTo>
                    <a:lnTo>
                      <a:pt x="1833" y="5709"/>
                    </a:lnTo>
                    <a:lnTo>
                      <a:pt x="2397" y="5427"/>
                    </a:lnTo>
                    <a:lnTo>
                      <a:pt x="2891" y="5005"/>
                    </a:lnTo>
                    <a:lnTo>
                      <a:pt x="3455" y="4441"/>
                    </a:lnTo>
                    <a:lnTo>
                      <a:pt x="3877" y="3736"/>
                    </a:lnTo>
                    <a:lnTo>
                      <a:pt x="4230" y="2960"/>
                    </a:lnTo>
                    <a:lnTo>
                      <a:pt x="4371" y="2608"/>
                    </a:lnTo>
                    <a:lnTo>
                      <a:pt x="4441" y="2185"/>
                    </a:lnTo>
                    <a:lnTo>
                      <a:pt x="4512" y="1833"/>
                    </a:lnTo>
                    <a:lnTo>
                      <a:pt x="4441" y="1480"/>
                    </a:lnTo>
                    <a:lnTo>
                      <a:pt x="4371" y="1128"/>
                    </a:lnTo>
                    <a:lnTo>
                      <a:pt x="4230" y="775"/>
                    </a:lnTo>
                    <a:lnTo>
                      <a:pt x="4018" y="494"/>
                    </a:lnTo>
                    <a:lnTo>
                      <a:pt x="3666" y="282"/>
                    </a:lnTo>
                    <a:lnTo>
                      <a:pt x="3384" y="141"/>
                    </a:lnTo>
                    <a:lnTo>
                      <a:pt x="3102" y="0"/>
                    </a:lnTo>
                    <a:close/>
                  </a:path>
                </a:pathLst>
              </a:custGeom>
              <a:solidFill>
                <a:srgbClr val="F7B228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1" name="Google Shape;451;p8"/>
              <p:cNvSpPr/>
              <p:nvPr/>
            </p:nvSpPr>
            <p:spPr>
              <a:xfrm>
                <a:off x="3253150" y="2320925"/>
                <a:ext cx="100475" cy="130425"/>
              </a:xfrm>
              <a:custGeom>
                <a:rect b="b" l="l" r="r" t="t"/>
                <a:pathLst>
                  <a:path extrusionOk="0" h="5217" w="4019">
                    <a:moveTo>
                      <a:pt x="2045" y="1128"/>
                    </a:moveTo>
                    <a:lnTo>
                      <a:pt x="2186" y="1199"/>
                    </a:lnTo>
                    <a:lnTo>
                      <a:pt x="2397" y="1410"/>
                    </a:lnTo>
                    <a:lnTo>
                      <a:pt x="2609" y="1763"/>
                    </a:lnTo>
                    <a:lnTo>
                      <a:pt x="2750" y="2256"/>
                    </a:lnTo>
                    <a:lnTo>
                      <a:pt x="2820" y="2749"/>
                    </a:lnTo>
                    <a:lnTo>
                      <a:pt x="2750" y="3243"/>
                    </a:lnTo>
                    <a:lnTo>
                      <a:pt x="2679" y="3525"/>
                    </a:lnTo>
                    <a:lnTo>
                      <a:pt x="2609" y="3736"/>
                    </a:lnTo>
                    <a:lnTo>
                      <a:pt x="2256" y="3243"/>
                    </a:lnTo>
                    <a:lnTo>
                      <a:pt x="1904" y="2608"/>
                    </a:lnTo>
                    <a:lnTo>
                      <a:pt x="1763" y="2327"/>
                    </a:lnTo>
                    <a:lnTo>
                      <a:pt x="1622" y="1974"/>
                    </a:lnTo>
                    <a:lnTo>
                      <a:pt x="1622" y="1692"/>
                    </a:lnTo>
                    <a:lnTo>
                      <a:pt x="1692" y="1410"/>
                    </a:lnTo>
                    <a:lnTo>
                      <a:pt x="1833" y="1269"/>
                    </a:lnTo>
                    <a:lnTo>
                      <a:pt x="1904" y="1128"/>
                    </a:lnTo>
                    <a:close/>
                    <a:moveTo>
                      <a:pt x="846" y="1481"/>
                    </a:moveTo>
                    <a:lnTo>
                      <a:pt x="987" y="1692"/>
                    </a:lnTo>
                    <a:lnTo>
                      <a:pt x="1128" y="2045"/>
                    </a:lnTo>
                    <a:lnTo>
                      <a:pt x="1199" y="2679"/>
                    </a:lnTo>
                    <a:lnTo>
                      <a:pt x="1340" y="3454"/>
                    </a:lnTo>
                    <a:lnTo>
                      <a:pt x="1481" y="3807"/>
                    </a:lnTo>
                    <a:lnTo>
                      <a:pt x="1622" y="4089"/>
                    </a:lnTo>
                    <a:lnTo>
                      <a:pt x="776" y="3454"/>
                    </a:lnTo>
                    <a:lnTo>
                      <a:pt x="706" y="3243"/>
                    </a:lnTo>
                    <a:lnTo>
                      <a:pt x="635" y="2961"/>
                    </a:lnTo>
                    <a:lnTo>
                      <a:pt x="635" y="2467"/>
                    </a:lnTo>
                    <a:lnTo>
                      <a:pt x="706" y="1974"/>
                    </a:lnTo>
                    <a:lnTo>
                      <a:pt x="846" y="1481"/>
                    </a:lnTo>
                    <a:close/>
                    <a:moveTo>
                      <a:pt x="2397" y="1"/>
                    </a:moveTo>
                    <a:lnTo>
                      <a:pt x="1974" y="71"/>
                    </a:lnTo>
                    <a:lnTo>
                      <a:pt x="1481" y="141"/>
                    </a:lnTo>
                    <a:lnTo>
                      <a:pt x="1058" y="423"/>
                    </a:lnTo>
                    <a:lnTo>
                      <a:pt x="706" y="705"/>
                    </a:lnTo>
                    <a:lnTo>
                      <a:pt x="424" y="1128"/>
                    </a:lnTo>
                    <a:lnTo>
                      <a:pt x="212" y="1551"/>
                    </a:lnTo>
                    <a:lnTo>
                      <a:pt x="71" y="2045"/>
                    </a:lnTo>
                    <a:lnTo>
                      <a:pt x="1" y="2538"/>
                    </a:lnTo>
                    <a:lnTo>
                      <a:pt x="1" y="3102"/>
                    </a:lnTo>
                    <a:lnTo>
                      <a:pt x="71" y="3595"/>
                    </a:lnTo>
                    <a:lnTo>
                      <a:pt x="212" y="4018"/>
                    </a:lnTo>
                    <a:lnTo>
                      <a:pt x="424" y="4441"/>
                    </a:lnTo>
                    <a:lnTo>
                      <a:pt x="706" y="4793"/>
                    </a:lnTo>
                    <a:lnTo>
                      <a:pt x="1058" y="5005"/>
                    </a:lnTo>
                    <a:lnTo>
                      <a:pt x="1481" y="5146"/>
                    </a:lnTo>
                    <a:lnTo>
                      <a:pt x="1974" y="5216"/>
                    </a:lnTo>
                    <a:lnTo>
                      <a:pt x="2468" y="5075"/>
                    </a:lnTo>
                    <a:lnTo>
                      <a:pt x="2891" y="4934"/>
                    </a:lnTo>
                    <a:lnTo>
                      <a:pt x="3172" y="4652"/>
                    </a:lnTo>
                    <a:lnTo>
                      <a:pt x="3454" y="4300"/>
                    </a:lnTo>
                    <a:lnTo>
                      <a:pt x="3736" y="3948"/>
                    </a:lnTo>
                    <a:lnTo>
                      <a:pt x="3877" y="3525"/>
                    </a:lnTo>
                    <a:lnTo>
                      <a:pt x="4018" y="3102"/>
                    </a:lnTo>
                    <a:lnTo>
                      <a:pt x="4018" y="2608"/>
                    </a:lnTo>
                    <a:lnTo>
                      <a:pt x="4018" y="2186"/>
                    </a:lnTo>
                    <a:lnTo>
                      <a:pt x="4018" y="1692"/>
                    </a:lnTo>
                    <a:lnTo>
                      <a:pt x="3877" y="1269"/>
                    </a:lnTo>
                    <a:lnTo>
                      <a:pt x="3666" y="917"/>
                    </a:lnTo>
                    <a:lnTo>
                      <a:pt x="3454" y="564"/>
                    </a:lnTo>
                    <a:lnTo>
                      <a:pt x="3172" y="282"/>
                    </a:lnTo>
                    <a:lnTo>
                      <a:pt x="2820" y="141"/>
                    </a:lnTo>
                    <a:lnTo>
                      <a:pt x="2397" y="1"/>
                    </a:lnTo>
                    <a:close/>
                  </a:path>
                </a:pathLst>
              </a:custGeom>
              <a:solidFill>
                <a:srgbClr val="F7B228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452" name="Google Shape;452;p8"/>
            <p:cNvGrpSpPr/>
            <p:nvPr/>
          </p:nvGrpSpPr>
          <p:grpSpPr>
            <a:xfrm>
              <a:off x="1193750" y="3986125"/>
              <a:ext cx="766525" cy="1452000"/>
              <a:chOff x="3487525" y="3986125"/>
              <a:chExt cx="766525" cy="1452000"/>
            </a:xfrm>
          </p:grpSpPr>
          <p:sp>
            <p:nvSpPr>
              <p:cNvPr id="453" name="Google Shape;453;p8"/>
              <p:cNvSpPr/>
              <p:nvPr/>
            </p:nvSpPr>
            <p:spPr>
              <a:xfrm>
                <a:off x="3506900" y="3986125"/>
                <a:ext cx="747150" cy="1452000"/>
              </a:xfrm>
              <a:custGeom>
                <a:rect b="b" l="l" r="r" t="t"/>
                <a:pathLst>
                  <a:path extrusionOk="0" h="58080" w="29886">
                    <a:moveTo>
                      <a:pt x="20441" y="33974"/>
                    </a:moveTo>
                    <a:lnTo>
                      <a:pt x="21568" y="34608"/>
                    </a:lnTo>
                    <a:lnTo>
                      <a:pt x="23189" y="35665"/>
                    </a:lnTo>
                    <a:lnTo>
                      <a:pt x="24035" y="36229"/>
                    </a:lnTo>
                    <a:lnTo>
                      <a:pt x="24670" y="36793"/>
                    </a:lnTo>
                    <a:lnTo>
                      <a:pt x="25092" y="37216"/>
                    </a:lnTo>
                    <a:lnTo>
                      <a:pt x="25233" y="37427"/>
                    </a:lnTo>
                    <a:lnTo>
                      <a:pt x="25233" y="37568"/>
                    </a:lnTo>
                    <a:lnTo>
                      <a:pt x="23048" y="35947"/>
                    </a:lnTo>
                    <a:lnTo>
                      <a:pt x="20441" y="33974"/>
                    </a:lnTo>
                    <a:close/>
                    <a:moveTo>
                      <a:pt x="917" y="0"/>
                    </a:moveTo>
                    <a:lnTo>
                      <a:pt x="776" y="141"/>
                    </a:lnTo>
                    <a:lnTo>
                      <a:pt x="635" y="282"/>
                    </a:lnTo>
                    <a:lnTo>
                      <a:pt x="564" y="564"/>
                    </a:lnTo>
                    <a:lnTo>
                      <a:pt x="353" y="1198"/>
                    </a:lnTo>
                    <a:lnTo>
                      <a:pt x="212" y="2044"/>
                    </a:lnTo>
                    <a:lnTo>
                      <a:pt x="0" y="3595"/>
                    </a:lnTo>
                    <a:lnTo>
                      <a:pt x="0" y="4511"/>
                    </a:lnTo>
                    <a:lnTo>
                      <a:pt x="71" y="5216"/>
                    </a:lnTo>
                    <a:lnTo>
                      <a:pt x="141" y="5921"/>
                    </a:lnTo>
                    <a:lnTo>
                      <a:pt x="494" y="7331"/>
                    </a:lnTo>
                    <a:lnTo>
                      <a:pt x="987" y="8740"/>
                    </a:lnTo>
                    <a:lnTo>
                      <a:pt x="1551" y="10009"/>
                    </a:lnTo>
                    <a:lnTo>
                      <a:pt x="2326" y="11419"/>
                    </a:lnTo>
                    <a:lnTo>
                      <a:pt x="3243" y="12758"/>
                    </a:lnTo>
                    <a:lnTo>
                      <a:pt x="4159" y="14097"/>
                    </a:lnTo>
                    <a:lnTo>
                      <a:pt x="5216" y="15366"/>
                    </a:lnTo>
                    <a:lnTo>
                      <a:pt x="5710" y="15930"/>
                    </a:lnTo>
                    <a:lnTo>
                      <a:pt x="6344" y="16635"/>
                    </a:lnTo>
                    <a:lnTo>
                      <a:pt x="7683" y="18115"/>
                    </a:lnTo>
                    <a:lnTo>
                      <a:pt x="8388" y="18890"/>
                    </a:lnTo>
                    <a:lnTo>
                      <a:pt x="8952" y="19665"/>
                    </a:lnTo>
                    <a:lnTo>
                      <a:pt x="9375" y="20370"/>
                    </a:lnTo>
                    <a:lnTo>
                      <a:pt x="9586" y="20723"/>
                    </a:lnTo>
                    <a:lnTo>
                      <a:pt x="9657" y="21146"/>
                    </a:lnTo>
                    <a:lnTo>
                      <a:pt x="9727" y="21568"/>
                    </a:lnTo>
                    <a:lnTo>
                      <a:pt x="9657" y="21991"/>
                    </a:lnTo>
                    <a:lnTo>
                      <a:pt x="9586" y="22485"/>
                    </a:lnTo>
                    <a:lnTo>
                      <a:pt x="9375" y="22978"/>
                    </a:lnTo>
                    <a:lnTo>
                      <a:pt x="9022" y="24035"/>
                    </a:lnTo>
                    <a:lnTo>
                      <a:pt x="8811" y="24599"/>
                    </a:lnTo>
                    <a:lnTo>
                      <a:pt x="8670" y="25163"/>
                    </a:lnTo>
                    <a:lnTo>
                      <a:pt x="8599" y="25798"/>
                    </a:lnTo>
                    <a:lnTo>
                      <a:pt x="8599" y="26432"/>
                    </a:lnTo>
                    <a:lnTo>
                      <a:pt x="8599" y="27912"/>
                    </a:lnTo>
                    <a:lnTo>
                      <a:pt x="8599" y="29251"/>
                    </a:lnTo>
                    <a:lnTo>
                      <a:pt x="8529" y="29886"/>
                    </a:lnTo>
                    <a:lnTo>
                      <a:pt x="8317" y="30449"/>
                    </a:lnTo>
                    <a:lnTo>
                      <a:pt x="8247" y="30590"/>
                    </a:lnTo>
                    <a:lnTo>
                      <a:pt x="8106" y="30802"/>
                    </a:lnTo>
                    <a:lnTo>
                      <a:pt x="7683" y="31084"/>
                    </a:lnTo>
                    <a:lnTo>
                      <a:pt x="6626" y="31859"/>
                    </a:lnTo>
                    <a:lnTo>
                      <a:pt x="6132" y="32212"/>
                    </a:lnTo>
                    <a:lnTo>
                      <a:pt x="5780" y="32634"/>
                    </a:lnTo>
                    <a:lnTo>
                      <a:pt x="5639" y="32846"/>
                    </a:lnTo>
                    <a:lnTo>
                      <a:pt x="5639" y="33128"/>
                    </a:lnTo>
                    <a:lnTo>
                      <a:pt x="5639" y="33339"/>
                    </a:lnTo>
                    <a:lnTo>
                      <a:pt x="5710" y="33621"/>
                    </a:lnTo>
                    <a:lnTo>
                      <a:pt x="5850" y="33762"/>
                    </a:lnTo>
                    <a:lnTo>
                      <a:pt x="6132" y="33762"/>
                    </a:lnTo>
                    <a:lnTo>
                      <a:pt x="6344" y="33692"/>
                    </a:lnTo>
                    <a:lnTo>
                      <a:pt x="6696" y="33480"/>
                    </a:lnTo>
                    <a:lnTo>
                      <a:pt x="7119" y="33057"/>
                    </a:lnTo>
                    <a:lnTo>
                      <a:pt x="7894" y="32141"/>
                    </a:lnTo>
                    <a:lnTo>
                      <a:pt x="8388" y="31507"/>
                    </a:lnTo>
                    <a:lnTo>
                      <a:pt x="8388" y="31859"/>
                    </a:lnTo>
                    <a:lnTo>
                      <a:pt x="8176" y="32353"/>
                    </a:lnTo>
                    <a:lnTo>
                      <a:pt x="7754" y="33480"/>
                    </a:lnTo>
                    <a:lnTo>
                      <a:pt x="7542" y="34115"/>
                    </a:lnTo>
                    <a:lnTo>
                      <a:pt x="7401" y="34608"/>
                    </a:lnTo>
                    <a:lnTo>
                      <a:pt x="7401" y="34820"/>
                    </a:lnTo>
                    <a:lnTo>
                      <a:pt x="7401" y="35031"/>
                    </a:lnTo>
                    <a:lnTo>
                      <a:pt x="7472" y="35172"/>
                    </a:lnTo>
                    <a:lnTo>
                      <a:pt x="7613" y="35242"/>
                    </a:lnTo>
                    <a:lnTo>
                      <a:pt x="7965" y="35242"/>
                    </a:lnTo>
                    <a:lnTo>
                      <a:pt x="8106" y="35172"/>
                    </a:lnTo>
                    <a:lnTo>
                      <a:pt x="8176" y="35031"/>
                    </a:lnTo>
                    <a:lnTo>
                      <a:pt x="8388" y="34749"/>
                    </a:lnTo>
                    <a:lnTo>
                      <a:pt x="8458" y="34326"/>
                    </a:lnTo>
                    <a:lnTo>
                      <a:pt x="8529" y="33410"/>
                    </a:lnTo>
                    <a:lnTo>
                      <a:pt x="8599" y="32705"/>
                    </a:lnTo>
                    <a:lnTo>
                      <a:pt x="8740" y="33410"/>
                    </a:lnTo>
                    <a:lnTo>
                      <a:pt x="8952" y="33903"/>
                    </a:lnTo>
                    <a:lnTo>
                      <a:pt x="9163" y="34256"/>
                    </a:lnTo>
                    <a:lnTo>
                      <a:pt x="9375" y="34397"/>
                    </a:lnTo>
                    <a:lnTo>
                      <a:pt x="9516" y="34397"/>
                    </a:lnTo>
                    <a:lnTo>
                      <a:pt x="9586" y="34326"/>
                    </a:lnTo>
                    <a:lnTo>
                      <a:pt x="9657" y="34256"/>
                    </a:lnTo>
                    <a:lnTo>
                      <a:pt x="9727" y="34044"/>
                    </a:lnTo>
                    <a:lnTo>
                      <a:pt x="9798" y="33551"/>
                    </a:lnTo>
                    <a:lnTo>
                      <a:pt x="9657" y="32775"/>
                    </a:lnTo>
                    <a:lnTo>
                      <a:pt x="10079" y="33410"/>
                    </a:lnTo>
                    <a:lnTo>
                      <a:pt x="10643" y="34256"/>
                    </a:lnTo>
                    <a:lnTo>
                      <a:pt x="10925" y="34608"/>
                    </a:lnTo>
                    <a:lnTo>
                      <a:pt x="11207" y="34890"/>
                    </a:lnTo>
                    <a:lnTo>
                      <a:pt x="11419" y="34960"/>
                    </a:lnTo>
                    <a:lnTo>
                      <a:pt x="11701" y="34960"/>
                    </a:lnTo>
                    <a:lnTo>
                      <a:pt x="11842" y="34890"/>
                    </a:lnTo>
                    <a:lnTo>
                      <a:pt x="11912" y="34749"/>
                    </a:lnTo>
                    <a:lnTo>
                      <a:pt x="11983" y="34538"/>
                    </a:lnTo>
                    <a:lnTo>
                      <a:pt x="11983" y="34397"/>
                    </a:lnTo>
                    <a:lnTo>
                      <a:pt x="11842" y="34185"/>
                    </a:lnTo>
                    <a:lnTo>
                      <a:pt x="11560" y="33762"/>
                    </a:lnTo>
                    <a:lnTo>
                      <a:pt x="11207" y="33269"/>
                    </a:lnTo>
                    <a:lnTo>
                      <a:pt x="10291" y="32494"/>
                    </a:lnTo>
                    <a:lnTo>
                      <a:pt x="9657" y="31930"/>
                    </a:lnTo>
                    <a:lnTo>
                      <a:pt x="10643" y="32494"/>
                    </a:lnTo>
                    <a:lnTo>
                      <a:pt x="11771" y="33198"/>
                    </a:lnTo>
                    <a:lnTo>
                      <a:pt x="12194" y="33339"/>
                    </a:lnTo>
                    <a:lnTo>
                      <a:pt x="12335" y="33339"/>
                    </a:lnTo>
                    <a:lnTo>
                      <a:pt x="12335" y="33269"/>
                    </a:lnTo>
                    <a:lnTo>
                      <a:pt x="12335" y="33128"/>
                    </a:lnTo>
                    <a:lnTo>
                      <a:pt x="12124" y="32916"/>
                    </a:lnTo>
                    <a:lnTo>
                      <a:pt x="11489" y="32141"/>
                    </a:lnTo>
                    <a:lnTo>
                      <a:pt x="11137" y="31789"/>
                    </a:lnTo>
                    <a:lnTo>
                      <a:pt x="10784" y="31577"/>
                    </a:lnTo>
                    <a:lnTo>
                      <a:pt x="10220" y="31295"/>
                    </a:lnTo>
                    <a:lnTo>
                      <a:pt x="10009" y="31154"/>
                    </a:lnTo>
                    <a:lnTo>
                      <a:pt x="9727" y="30943"/>
                    </a:lnTo>
                    <a:lnTo>
                      <a:pt x="9516" y="30590"/>
                    </a:lnTo>
                    <a:lnTo>
                      <a:pt x="9304" y="30027"/>
                    </a:lnTo>
                    <a:lnTo>
                      <a:pt x="9234" y="29604"/>
                    </a:lnTo>
                    <a:lnTo>
                      <a:pt x="9163" y="29181"/>
                    </a:lnTo>
                    <a:lnTo>
                      <a:pt x="9234" y="28123"/>
                    </a:lnTo>
                    <a:lnTo>
                      <a:pt x="9445" y="26291"/>
                    </a:lnTo>
                    <a:lnTo>
                      <a:pt x="10079" y="27348"/>
                    </a:lnTo>
                    <a:lnTo>
                      <a:pt x="10573" y="28123"/>
                    </a:lnTo>
                    <a:lnTo>
                      <a:pt x="11066" y="28899"/>
                    </a:lnTo>
                    <a:lnTo>
                      <a:pt x="11560" y="29392"/>
                    </a:lnTo>
                    <a:lnTo>
                      <a:pt x="11771" y="29533"/>
                    </a:lnTo>
                    <a:lnTo>
                      <a:pt x="11983" y="29604"/>
                    </a:lnTo>
                    <a:lnTo>
                      <a:pt x="12194" y="29533"/>
                    </a:lnTo>
                    <a:lnTo>
                      <a:pt x="12335" y="29322"/>
                    </a:lnTo>
                    <a:lnTo>
                      <a:pt x="12405" y="28969"/>
                    </a:lnTo>
                    <a:lnTo>
                      <a:pt x="12405" y="28476"/>
                    </a:lnTo>
                    <a:lnTo>
                      <a:pt x="12335" y="28194"/>
                    </a:lnTo>
                    <a:lnTo>
                      <a:pt x="12194" y="27842"/>
                    </a:lnTo>
                    <a:lnTo>
                      <a:pt x="11560" y="27066"/>
                    </a:lnTo>
                    <a:lnTo>
                      <a:pt x="10855" y="26361"/>
                    </a:lnTo>
                    <a:lnTo>
                      <a:pt x="10573" y="26009"/>
                    </a:lnTo>
                    <a:lnTo>
                      <a:pt x="10361" y="25798"/>
                    </a:lnTo>
                    <a:lnTo>
                      <a:pt x="9939" y="25586"/>
                    </a:lnTo>
                    <a:lnTo>
                      <a:pt x="9727" y="25516"/>
                    </a:lnTo>
                    <a:lnTo>
                      <a:pt x="9657" y="25375"/>
                    </a:lnTo>
                    <a:lnTo>
                      <a:pt x="9586" y="25234"/>
                    </a:lnTo>
                    <a:lnTo>
                      <a:pt x="9516" y="25022"/>
                    </a:lnTo>
                    <a:lnTo>
                      <a:pt x="9657" y="24670"/>
                    </a:lnTo>
                    <a:lnTo>
                      <a:pt x="9939" y="23260"/>
                    </a:lnTo>
                    <a:lnTo>
                      <a:pt x="10150" y="21850"/>
                    </a:lnTo>
                    <a:lnTo>
                      <a:pt x="11842" y="24388"/>
                    </a:lnTo>
                    <a:lnTo>
                      <a:pt x="12899" y="25938"/>
                    </a:lnTo>
                    <a:lnTo>
                      <a:pt x="13886" y="27630"/>
                    </a:lnTo>
                    <a:lnTo>
                      <a:pt x="14731" y="29322"/>
                    </a:lnTo>
                    <a:lnTo>
                      <a:pt x="15154" y="30168"/>
                    </a:lnTo>
                    <a:lnTo>
                      <a:pt x="15436" y="30943"/>
                    </a:lnTo>
                    <a:lnTo>
                      <a:pt x="15648" y="31718"/>
                    </a:lnTo>
                    <a:lnTo>
                      <a:pt x="15718" y="32353"/>
                    </a:lnTo>
                    <a:lnTo>
                      <a:pt x="15718" y="32987"/>
                    </a:lnTo>
                    <a:lnTo>
                      <a:pt x="15577" y="33551"/>
                    </a:lnTo>
                    <a:lnTo>
                      <a:pt x="15507" y="33762"/>
                    </a:lnTo>
                    <a:lnTo>
                      <a:pt x="15225" y="33974"/>
                    </a:lnTo>
                    <a:lnTo>
                      <a:pt x="14520" y="34679"/>
                    </a:lnTo>
                    <a:lnTo>
                      <a:pt x="12405" y="36229"/>
                    </a:lnTo>
                    <a:lnTo>
                      <a:pt x="11348" y="37075"/>
                    </a:lnTo>
                    <a:lnTo>
                      <a:pt x="10502" y="37780"/>
                    </a:lnTo>
                    <a:lnTo>
                      <a:pt x="10220" y="38132"/>
                    </a:lnTo>
                    <a:lnTo>
                      <a:pt x="9939" y="38414"/>
                    </a:lnTo>
                    <a:lnTo>
                      <a:pt x="9868" y="38626"/>
                    </a:lnTo>
                    <a:lnTo>
                      <a:pt x="9868" y="38767"/>
                    </a:lnTo>
                    <a:lnTo>
                      <a:pt x="9939" y="38837"/>
                    </a:lnTo>
                    <a:lnTo>
                      <a:pt x="10079" y="38908"/>
                    </a:lnTo>
                    <a:lnTo>
                      <a:pt x="10432" y="38837"/>
                    </a:lnTo>
                    <a:lnTo>
                      <a:pt x="10855" y="38696"/>
                    </a:lnTo>
                    <a:lnTo>
                      <a:pt x="11278" y="38485"/>
                    </a:lnTo>
                    <a:lnTo>
                      <a:pt x="12687" y="37709"/>
                    </a:lnTo>
                    <a:lnTo>
                      <a:pt x="12687" y="37709"/>
                    </a:lnTo>
                    <a:lnTo>
                      <a:pt x="12264" y="38767"/>
                    </a:lnTo>
                    <a:lnTo>
                      <a:pt x="11912" y="39542"/>
                    </a:lnTo>
                    <a:lnTo>
                      <a:pt x="11560" y="40247"/>
                    </a:lnTo>
                    <a:lnTo>
                      <a:pt x="10996" y="41163"/>
                    </a:lnTo>
                    <a:lnTo>
                      <a:pt x="10643" y="41586"/>
                    </a:lnTo>
                    <a:lnTo>
                      <a:pt x="10291" y="41938"/>
                    </a:lnTo>
                    <a:lnTo>
                      <a:pt x="10150" y="42150"/>
                    </a:lnTo>
                    <a:lnTo>
                      <a:pt x="10009" y="42361"/>
                    </a:lnTo>
                    <a:lnTo>
                      <a:pt x="10009" y="42573"/>
                    </a:lnTo>
                    <a:lnTo>
                      <a:pt x="10150" y="42855"/>
                    </a:lnTo>
                    <a:lnTo>
                      <a:pt x="10291" y="43066"/>
                    </a:lnTo>
                    <a:lnTo>
                      <a:pt x="10502" y="43137"/>
                    </a:lnTo>
                    <a:lnTo>
                      <a:pt x="10643" y="43207"/>
                    </a:lnTo>
                    <a:lnTo>
                      <a:pt x="10784" y="43137"/>
                    </a:lnTo>
                    <a:lnTo>
                      <a:pt x="11066" y="42925"/>
                    </a:lnTo>
                    <a:lnTo>
                      <a:pt x="11348" y="42502"/>
                    </a:lnTo>
                    <a:lnTo>
                      <a:pt x="11912" y="41656"/>
                    </a:lnTo>
                    <a:lnTo>
                      <a:pt x="12124" y="41445"/>
                    </a:lnTo>
                    <a:lnTo>
                      <a:pt x="12194" y="41375"/>
                    </a:lnTo>
                    <a:lnTo>
                      <a:pt x="12264" y="41375"/>
                    </a:lnTo>
                    <a:lnTo>
                      <a:pt x="12124" y="41656"/>
                    </a:lnTo>
                    <a:lnTo>
                      <a:pt x="12053" y="42079"/>
                    </a:lnTo>
                    <a:lnTo>
                      <a:pt x="12053" y="42432"/>
                    </a:lnTo>
                    <a:lnTo>
                      <a:pt x="12124" y="42855"/>
                    </a:lnTo>
                    <a:lnTo>
                      <a:pt x="12194" y="43137"/>
                    </a:lnTo>
                    <a:lnTo>
                      <a:pt x="12335" y="43348"/>
                    </a:lnTo>
                    <a:lnTo>
                      <a:pt x="12476" y="43419"/>
                    </a:lnTo>
                    <a:lnTo>
                      <a:pt x="12546" y="43348"/>
                    </a:lnTo>
                    <a:lnTo>
                      <a:pt x="12617" y="43137"/>
                    </a:lnTo>
                    <a:lnTo>
                      <a:pt x="12617" y="42855"/>
                    </a:lnTo>
                    <a:lnTo>
                      <a:pt x="12617" y="42220"/>
                    </a:lnTo>
                    <a:lnTo>
                      <a:pt x="12617" y="41656"/>
                    </a:lnTo>
                    <a:lnTo>
                      <a:pt x="12687" y="41445"/>
                    </a:lnTo>
                    <a:lnTo>
                      <a:pt x="12758" y="41375"/>
                    </a:lnTo>
                    <a:lnTo>
                      <a:pt x="12969" y="41938"/>
                    </a:lnTo>
                    <a:lnTo>
                      <a:pt x="13322" y="42573"/>
                    </a:lnTo>
                    <a:lnTo>
                      <a:pt x="13463" y="42855"/>
                    </a:lnTo>
                    <a:lnTo>
                      <a:pt x="13745" y="43066"/>
                    </a:lnTo>
                    <a:lnTo>
                      <a:pt x="14027" y="43137"/>
                    </a:lnTo>
                    <a:lnTo>
                      <a:pt x="14379" y="43066"/>
                    </a:lnTo>
                    <a:lnTo>
                      <a:pt x="14661" y="42855"/>
                    </a:lnTo>
                    <a:lnTo>
                      <a:pt x="14802" y="42714"/>
                    </a:lnTo>
                    <a:lnTo>
                      <a:pt x="14802" y="42502"/>
                    </a:lnTo>
                    <a:lnTo>
                      <a:pt x="14731" y="42361"/>
                    </a:lnTo>
                    <a:lnTo>
                      <a:pt x="14308" y="41938"/>
                    </a:lnTo>
                    <a:lnTo>
                      <a:pt x="14168" y="41797"/>
                    </a:lnTo>
                    <a:lnTo>
                      <a:pt x="14097" y="41656"/>
                    </a:lnTo>
                    <a:lnTo>
                      <a:pt x="13674" y="40529"/>
                    </a:lnTo>
                    <a:lnTo>
                      <a:pt x="13392" y="39824"/>
                    </a:lnTo>
                    <a:lnTo>
                      <a:pt x="13251" y="39119"/>
                    </a:lnTo>
                    <a:lnTo>
                      <a:pt x="13181" y="38837"/>
                    </a:lnTo>
                    <a:lnTo>
                      <a:pt x="13181" y="38485"/>
                    </a:lnTo>
                    <a:lnTo>
                      <a:pt x="13251" y="38203"/>
                    </a:lnTo>
                    <a:lnTo>
                      <a:pt x="13322" y="37921"/>
                    </a:lnTo>
                    <a:lnTo>
                      <a:pt x="13533" y="37639"/>
                    </a:lnTo>
                    <a:lnTo>
                      <a:pt x="13745" y="37427"/>
                    </a:lnTo>
                    <a:lnTo>
                      <a:pt x="14097" y="37216"/>
                    </a:lnTo>
                    <a:lnTo>
                      <a:pt x="14520" y="37075"/>
                    </a:lnTo>
                    <a:lnTo>
                      <a:pt x="14872" y="38273"/>
                    </a:lnTo>
                    <a:lnTo>
                      <a:pt x="15154" y="39049"/>
                    </a:lnTo>
                    <a:lnTo>
                      <a:pt x="15436" y="39824"/>
                    </a:lnTo>
                    <a:lnTo>
                      <a:pt x="15789" y="40458"/>
                    </a:lnTo>
                    <a:lnTo>
                      <a:pt x="16000" y="40599"/>
                    </a:lnTo>
                    <a:lnTo>
                      <a:pt x="16141" y="40670"/>
                    </a:lnTo>
                    <a:lnTo>
                      <a:pt x="16353" y="40599"/>
                    </a:lnTo>
                    <a:lnTo>
                      <a:pt x="16493" y="40458"/>
                    </a:lnTo>
                    <a:lnTo>
                      <a:pt x="16705" y="40106"/>
                    </a:lnTo>
                    <a:lnTo>
                      <a:pt x="16846" y="39612"/>
                    </a:lnTo>
                    <a:lnTo>
                      <a:pt x="16846" y="39260"/>
                    </a:lnTo>
                    <a:lnTo>
                      <a:pt x="16705" y="38908"/>
                    </a:lnTo>
                    <a:lnTo>
                      <a:pt x="16493" y="38414"/>
                    </a:lnTo>
                    <a:lnTo>
                      <a:pt x="16282" y="37991"/>
                    </a:lnTo>
                    <a:lnTo>
                      <a:pt x="15718" y="37075"/>
                    </a:lnTo>
                    <a:lnTo>
                      <a:pt x="15507" y="36723"/>
                    </a:lnTo>
                    <a:lnTo>
                      <a:pt x="15366" y="36370"/>
                    </a:lnTo>
                    <a:lnTo>
                      <a:pt x="15154" y="35454"/>
                    </a:lnTo>
                    <a:lnTo>
                      <a:pt x="15154" y="35172"/>
                    </a:lnTo>
                    <a:lnTo>
                      <a:pt x="15154" y="34890"/>
                    </a:lnTo>
                    <a:lnTo>
                      <a:pt x="15295" y="34608"/>
                    </a:lnTo>
                    <a:lnTo>
                      <a:pt x="15436" y="34256"/>
                    </a:lnTo>
                    <a:lnTo>
                      <a:pt x="16071" y="33269"/>
                    </a:lnTo>
                    <a:lnTo>
                      <a:pt x="16775" y="35031"/>
                    </a:lnTo>
                    <a:lnTo>
                      <a:pt x="17410" y="36793"/>
                    </a:lnTo>
                    <a:lnTo>
                      <a:pt x="17903" y="38626"/>
                    </a:lnTo>
                    <a:lnTo>
                      <a:pt x="18115" y="39542"/>
                    </a:lnTo>
                    <a:lnTo>
                      <a:pt x="18256" y="40458"/>
                    </a:lnTo>
                    <a:lnTo>
                      <a:pt x="18326" y="41445"/>
                    </a:lnTo>
                    <a:lnTo>
                      <a:pt x="18326" y="41656"/>
                    </a:lnTo>
                    <a:lnTo>
                      <a:pt x="18326" y="41868"/>
                    </a:lnTo>
                    <a:lnTo>
                      <a:pt x="18185" y="41938"/>
                    </a:lnTo>
                    <a:lnTo>
                      <a:pt x="18044" y="42079"/>
                    </a:lnTo>
                    <a:lnTo>
                      <a:pt x="17551" y="42643"/>
                    </a:lnTo>
                    <a:lnTo>
                      <a:pt x="17198" y="42996"/>
                    </a:lnTo>
                    <a:lnTo>
                      <a:pt x="16634" y="43419"/>
                    </a:lnTo>
                    <a:lnTo>
                      <a:pt x="16071" y="43842"/>
                    </a:lnTo>
                    <a:lnTo>
                      <a:pt x="15648" y="44123"/>
                    </a:lnTo>
                    <a:lnTo>
                      <a:pt x="15225" y="44194"/>
                    </a:lnTo>
                    <a:lnTo>
                      <a:pt x="14661" y="44335"/>
                    </a:lnTo>
                    <a:lnTo>
                      <a:pt x="13322" y="44687"/>
                    </a:lnTo>
                    <a:lnTo>
                      <a:pt x="12687" y="44899"/>
                    </a:lnTo>
                    <a:lnTo>
                      <a:pt x="12124" y="45181"/>
                    </a:lnTo>
                    <a:lnTo>
                      <a:pt x="11912" y="45392"/>
                    </a:lnTo>
                    <a:lnTo>
                      <a:pt x="11771" y="45604"/>
                    </a:lnTo>
                    <a:lnTo>
                      <a:pt x="11630" y="45815"/>
                    </a:lnTo>
                    <a:lnTo>
                      <a:pt x="11630" y="46097"/>
                    </a:lnTo>
                    <a:lnTo>
                      <a:pt x="11630" y="46238"/>
                    </a:lnTo>
                    <a:lnTo>
                      <a:pt x="11701" y="46308"/>
                    </a:lnTo>
                    <a:lnTo>
                      <a:pt x="12053" y="46308"/>
                    </a:lnTo>
                    <a:lnTo>
                      <a:pt x="12476" y="46238"/>
                    </a:lnTo>
                    <a:lnTo>
                      <a:pt x="12969" y="46097"/>
                    </a:lnTo>
                    <a:lnTo>
                      <a:pt x="14027" y="45745"/>
                    </a:lnTo>
                    <a:lnTo>
                      <a:pt x="14661" y="45533"/>
                    </a:lnTo>
                    <a:lnTo>
                      <a:pt x="14379" y="46097"/>
                    </a:lnTo>
                    <a:lnTo>
                      <a:pt x="14027" y="46802"/>
                    </a:lnTo>
                    <a:lnTo>
                      <a:pt x="13674" y="47436"/>
                    </a:lnTo>
                    <a:lnTo>
                      <a:pt x="13463" y="47718"/>
                    </a:lnTo>
                    <a:lnTo>
                      <a:pt x="13251" y="47930"/>
                    </a:lnTo>
                    <a:lnTo>
                      <a:pt x="13040" y="48141"/>
                    </a:lnTo>
                    <a:lnTo>
                      <a:pt x="12758" y="48212"/>
                    </a:lnTo>
                    <a:lnTo>
                      <a:pt x="12194" y="48353"/>
                    </a:lnTo>
                    <a:lnTo>
                      <a:pt x="11912" y="48493"/>
                    </a:lnTo>
                    <a:lnTo>
                      <a:pt x="11701" y="48634"/>
                    </a:lnTo>
                    <a:lnTo>
                      <a:pt x="11489" y="48846"/>
                    </a:lnTo>
                    <a:lnTo>
                      <a:pt x="11348" y="49128"/>
                    </a:lnTo>
                    <a:lnTo>
                      <a:pt x="11278" y="49692"/>
                    </a:lnTo>
                    <a:lnTo>
                      <a:pt x="11278" y="49903"/>
                    </a:lnTo>
                    <a:lnTo>
                      <a:pt x="11348" y="49974"/>
                    </a:lnTo>
                    <a:lnTo>
                      <a:pt x="11419" y="50044"/>
                    </a:lnTo>
                    <a:lnTo>
                      <a:pt x="11560" y="50044"/>
                    </a:lnTo>
                    <a:lnTo>
                      <a:pt x="11842" y="49974"/>
                    </a:lnTo>
                    <a:lnTo>
                      <a:pt x="12124" y="49762"/>
                    </a:lnTo>
                    <a:lnTo>
                      <a:pt x="12476" y="49480"/>
                    </a:lnTo>
                    <a:lnTo>
                      <a:pt x="12969" y="48916"/>
                    </a:lnTo>
                    <a:lnTo>
                      <a:pt x="12969" y="49551"/>
                    </a:lnTo>
                    <a:lnTo>
                      <a:pt x="13040" y="49903"/>
                    </a:lnTo>
                    <a:lnTo>
                      <a:pt x="13181" y="50185"/>
                    </a:lnTo>
                    <a:lnTo>
                      <a:pt x="13322" y="50467"/>
                    </a:lnTo>
                    <a:lnTo>
                      <a:pt x="13533" y="50608"/>
                    </a:lnTo>
                    <a:lnTo>
                      <a:pt x="13815" y="50608"/>
                    </a:lnTo>
                    <a:lnTo>
                      <a:pt x="14097" y="50397"/>
                    </a:lnTo>
                    <a:lnTo>
                      <a:pt x="14238" y="50256"/>
                    </a:lnTo>
                    <a:lnTo>
                      <a:pt x="14308" y="50044"/>
                    </a:lnTo>
                    <a:lnTo>
                      <a:pt x="14308" y="49480"/>
                    </a:lnTo>
                    <a:lnTo>
                      <a:pt x="14238" y="48916"/>
                    </a:lnTo>
                    <a:lnTo>
                      <a:pt x="14238" y="48634"/>
                    </a:lnTo>
                    <a:lnTo>
                      <a:pt x="14308" y="48423"/>
                    </a:lnTo>
                    <a:lnTo>
                      <a:pt x="14520" y="48987"/>
                    </a:lnTo>
                    <a:lnTo>
                      <a:pt x="14872" y="49833"/>
                    </a:lnTo>
                    <a:lnTo>
                      <a:pt x="15084" y="50256"/>
                    </a:lnTo>
                    <a:lnTo>
                      <a:pt x="15366" y="50608"/>
                    </a:lnTo>
                    <a:lnTo>
                      <a:pt x="15648" y="50890"/>
                    </a:lnTo>
                    <a:lnTo>
                      <a:pt x="15930" y="50890"/>
                    </a:lnTo>
                    <a:lnTo>
                      <a:pt x="16141" y="50819"/>
                    </a:lnTo>
                    <a:lnTo>
                      <a:pt x="16282" y="50749"/>
                    </a:lnTo>
                    <a:lnTo>
                      <a:pt x="16423" y="50608"/>
                    </a:lnTo>
                    <a:lnTo>
                      <a:pt x="16423" y="50467"/>
                    </a:lnTo>
                    <a:lnTo>
                      <a:pt x="16423" y="50115"/>
                    </a:lnTo>
                    <a:lnTo>
                      <a:pt x="16212" y="49762"/>
                    </a:lnTo>
                    <a:lnTo>
                      <a:pt x="15718" y="49128"/>
                    </a:lnTo>
                    <a:lnTo>
                      <a:pt x="15436" y="48705"/>
                    </a:lnTo>
                    <a:lnTo>
                      <a:pt x="15084" y="47789"/>
                    </a:lnTo>
                    <a:lnTo>
                      <a:pt x="15013" y="47436"/>
                    </a:lnTo>
                    <a:lnTo>
                      <a:pt x="14943" y="47084"/>
                    </a:lnTo>
                    <a:lnTo>
                      <a:pt x="14943" y="46731"/>
                    </a:lnTo>
                    <a:lnTo>
                      <a:pt x="15084" y="46379"/>
                    </a:lnTo>
                    <a:lnTo>
                      <a:pt x="15295" y="45956"/>
                    </a:lnTo>
                    <a:lnTo>
                      <a:pt x="15648" y="45392"/>
                    </a:lnTo>
                    <a:lnTo>
                      <a:pt x="16071" y="44758"/>
                    </a:lnTo>
                    <a:lnTo>
                      <a:pt x="16634" y="44123"/>
                    </a:lnTo>
                    <a:lnTo>
                      <a:pt x="16634" y="44123"/>
                    </a:lnTo>
                    <a:lnTo>
                      <a:pt x="16282" y="45745"/>
                    </a:lnTo>
                    <a:lnTo>
                      <a:pt x="16212" y="46520"/>
                    </a:lnTo>
                    <a:lnTo>
                      <a:pt x="16141" y="47366"/>
                    </a:lnTo>
                    <a:lnTo>
                      <a:pt x="16212" y="46943"/>
                    </a:lnTo>
                    <a:lnTo>
                      <a:pt x="16423" y="46379"/>
                    </a:lnTo>
                    <a:lnTo>
                      <a:pt x="17128" y="44899"/>
                    </a:lnTo>
                    <a:lnTo>
                      <a:pt x="17551" y="44123"/>
                    </a:lnTo>
                    <a:lnTo>
                      <a:pt x="17974" y="43419"/>
                    </a:lnTo>
                    <a:lnTo>
                      <a:pt x="18326" y="42925"/>
                    </a:lnTo>
                    <a:lnTo>
                      <a:pt x="18678" y="42643"/>
                    </a:lnTo>
                    <a:lnTo>
                      <a:pt x="18960" y="44123"/>
                    </a:lnTo>
                    <a:lnTo>
                      <a:pt x="19172" y="45745"/>
                    </a:lnTo>
                    <a:lnTo>
                      <a:pt x="19313" y="46520"/>
                    </a:lnTo>
                    <a:lnTo>
                      <a:pt x="19313" y="47295"/>
                    </a:lnTo>
                    <a:lnTo>
                      <a:pt x="19242" y="48000"/>
                    </a:lnTo>
                    <a:lnTo>
                      <a:pt x="19031" y="48634"/>
                    </a:lnTo>
                    <a:lnTo>
                      <a:pt x="18256" y="50185"/>
                    </a:lnTo>
                    <a:lnTo>
                      <a:pt x="17762" y="51101"/>
                    </a:lnTo>
                    <a:lnTo>
                      <a:pt x="17621" y="51383"/>
                    </a:lnTo>
                    <a:lnTo>
                      <a:pt x="17621" y="51454"/>
                    </a:lnTo>
                    <a:lnTo>
                      <a:pt x="18044" y="51031"/>
                    </a:lnTo>
                    <a:lnTo>
                      <a:pt x="18538" y="50538"/>
                    </a:lnTo>
                    <a:lnTo>
                      <a:pt x="18960" y="50115"/>
                    </a:lnTo>
                    <a:lnTo>
                      <a:pt x="19383" y="49621"/>
                    </a:lnTo>
                    <a:lnTo>
                      <a:pt x="19383" y="50890"/>
                    </a:lnTo>
                    <a:lnTo>
                      <a:pt x="19313" y="51313"/>
                    </a:lnTo>
                    <a:lnTo>
                      <a:pt x="19172" y="51524"/>
                    </a:lnTo>
                    <a:lnTo>
                      <a:pt x="19031" y="51736"/>
                    </a:lnTo>
                    <a:lnTo>
                      <a:pt x="18749" y="52018"/>
                    </a:lnTo>
                    <a:lnTo>
                      <a:pt x="18397" y="52300"/>
                    </a:lnTo>
                    <a:lnTo>
                      <a:pt x="17974" y="52793"/>
                    </a:lnTo>
                    <a:lnTo>
                      <a:pt x="17480" y="53286"/>
                    </a:lnTo>
                    <a:lnTo>
                      <a:pt x="16846" y="53780"/>
                    </a:lnTo>
                    <a:lnTo>
                      <a:pt x="16564" y="54062"/>
                    </a:lnTo>
                    <a:lnTo>
                      <a:pt x="16423" y="54344"/>
                    </a:lnTo>
                    <a:lnTo>
                      <a:pt x="16282" y="54696"/>
                    </a:lnTo>
                    <a:lnTo>
                      <a:pt x="16282" y="55119"/>
                    </a:lnTo>
                    <a:lnTo>
                      <a:pt x="16705" y="54837"/>
                    </a:lnTo>
                    <a:lnTo>
                      <a:pt x="17692" y="54273"/>
                    </a:lnTo>
                    <a:lnTo>
                      <a:pt x="19172" y="53498"/>
                    </a:lnTo>
                    <a:lnTo>
                      <a:pt x="18678" y="54203"/>
                    </a:lnTo>
                    <a:lnTo>
                      <a:pt x="18044" y="55260"/>
                    </a:lnTo>
                    <a:lnTo>
                      <a:pt x="17762" y="55824"/>
                    </a:lnTo>
                    <a:lnTo>
                      <a:pt x="17692" y="56317"/>
                    </a:lnTo>
                    <a:lnTo>
                      <a:pt x="17621" y="56529"/>
                    </a:lnTo>
                    <a:lnTo>
                      <a:pt x="17692" y="56670"/>
                    </a:lnTo>
                    <a:lnTo>
                      <a:pt x="17762" y="56881"/>
                    </a:lnTo>
                    <a:lnTo>
                      <a:pt x="17903" y="56952"/>
                    </a:lnTo>
                    <a:lnTo>
                      <a:pt x="18044" y="57022"/>
                    </a:lnTo>
                    <a:lnTo>
                      <a:pt x="18185" y="56952"/>
                    </a:lnTo>
                    <a:lnTo>
                      <a:pt x="18397" y="56670"/>
                    </a:lnTo>
                    <a:lnTo>
                      <a:pt x="18608" y="56247"/>
                    </a:lnTo>
                    <a:lnTo>
                      <a:pt x="18819" y="55683"/>
                    </a:lnTo>
                    <a:lnTo>
                      <a:pt x="19172" y="54485"/>
                    </a:lnTo>
                    <a:lnTo>
                      <a:pt x="19313" y="53991"/>
                    </a:lnTo>
                    <a:lnTo>
                      <a:pt x="19454" y="53709"/>
                    </a:lnTo>
                    <a:lnTo>
                      <a:pt x="19383" y="54696"/>
                    </a:lnTo>
                    <a:lnTo>
                      <a:pt x="19313" y="55965"/>
                    </a:lnTo>
                    <a:lnTo>
                      <a:pt x="19383" y="56529"/>
                    </a:lnTo>
                    <a:lnTo>
                      <a:pt x="19524" y="57022"/>
                    </a:lnTo>
                    <a:lnTo>
                      <a:pt x="19665" y="57234"/>
                    </a:lnTo>
                    <a:lnTo>
                      <a:pt x="19806" y="57375"/>
                    </a:lnTo>
                    <a:lnTo>
                      <a:pt x="20018" y="57445"/>
                    </a:lnTo>
                    <a:lnTo>
                      <a:pt x="20229" y="57515"/>
                    </a:lnTo>
                    <a:lnTo>
                      <a:pt x="20441" y="57515"/>
                    </a:lnTo>
                    <a:lnTo>
                      <a:pt x="20582" y="57445"/>
                    </a:lnTo>
                    <a:lnTo>
                      <a:pt x="20723" y="57304"/>
                    </a:lnTo>
                    <a:lnTo>
                      <a:pt x="20793" y="57093"/>
                    </a:lnTo>
                    <a:lnTo>
                      <a:pt x="20863" y="56670"/>
                    </a:lnTo>
                    <a:lnTo>
                      <a:pt x="20793" y="56106"/>
                    </a:lnTo>
                    <a:lnTo>
                      <a:pt x="20652" y="55542"/>
                    </a:lnTo>
                    <a:lnTo>
                      <a:pt x="20793" y="55965"/>
                    </a:lnTo>
                    <a:lnTo>
                      <a:pt x="21075" y="56670"/>
                    </a:lnTo>
                    <a:lnTo>
                      <a:pt x="21427" y="57304"/>
                    </a:lnTo>
                    <a:lnTo>
                      <a:pt x="21780" y="57797"/>
                    </a:lnTo>
                    <a:lnTo>
                      <a:pt x="21921" y="57938"/>
                    </a:lnTo>
                    <a:lnTo>
                      <a:pt x="22132" y="58009"/>
                    </a:lnTo>
                    <a:lnTo>
                      <a:pt x="22344" y="58079"/>
                    </a:lnTo>
                    <a:lnTo>
                      <a:pt x="22626" y="58009"/>
                    </a:lnTo>
                    <a:lnTo>
                      <a:pt x="22767" y="57868"/>
                    </a:lnTo>
                    <a:lnTo>
                      <a:pt x="22907" y="57727"/>
                    </a:lnTo>
                    <a:lnTo>
                      <a:pt x="22978" y="57515"/>
                    </a:lnTo>
                    <a:lnTo>
                      <a:pt x="22978" y="57304"/>
                    </a:lnTo>
                    <a:lnTo>
                      <a:pt x="22907" y="56811"/>
                    </a:lnTo>
                    <a:lnTo>
                      <a:pt x="22696" y="56247"/>
                    </a:lnTo>
                    <a:lnTo>
                      <a:pt x="22414" y="55683"/>
                    </a:lnTo>
                    <a:lnTo>
                      <a:pt x="22062" y="55189"/>
                    </a:lnTo>
                    <a:lnTo>
                      <a:pt x="21568" y="54344"/>
                    </a:lnTo>
                    <a:lnTo>
                      <a:pt x="22626" y="54837"/>
                    </a:lnTo>
                    <a:lnTo>
                      <a:pt x="23330" y="55049"/>
                    </a:lnTo>
                    <a:lnTo>
                      <a:pt x="23894" y="55049"/>
                    </a:lnTo>
                    <a:lnTo>
                      <a:pt x="23894" y="54908"/>
                    </a:lnTo>
                    <a:lnTo>
                      <a:pt x="23894" y="54767"/>
                    </a:lnTo>
                    <a:lnTo>
                      <a:pt x="23824" y="54626"/>
                    </a:lnTo>
                    <a:lnTo>
                      <a:pt x="23471" y="54132"/>
                    </a:lnTo>
                    <a:lnTo>
                      <a:pt x="22907" y="53568"/>
                    </a:lnTo>
                    <a:lnTo>
                      <a:pt x="22132" y="52864"/>
                    </a:lnTo>
                    <a:lnTo>
                      <a:pt x="21639" y="52370"/>
                    </a:lnTo>
                    <a:lnTo>
                      <a:pt x="21286" y="51947"/>
                    </a:lnTo>
                    <a:lnTo>
                      <a:pt x="21075" y="51454"/>
                    </a:lnTo>
                    <a:lnTo>
                      <a:pt x="20934" y="51031"/>
                    </a:lnTo>
                    <a:lnTo>
                      <a:pt x="20934" y="50538"/>
                    </a:lnTo>
                    <a:lnTo>
                      <a:pt x="20863" y="49974"/>
                    </a:lnTo>
                    <a:lnTo>
                      <a:pt x="20863" y="48564"/>
                    </a:lnTo>
                    <a:lnTo>
                      <a:pt x="20793" y="47013"/>
                    </a:lnTo>
                    <a:lnTo>
                      <a:pt x="20652" y="45463"/>
                    </a:lnTo>
                    <a:lnTo>
                      <a:pt x="20441" y="43912"/>
                    </a:lnTo>
                    <a:lnTo>
                      <a:pt x="20159" y="42361"/>
                    </a:lnTo>
                    <a:lnTo>
                      <a:pt x="20159" y="42361"/>
                    </a:lnTo>
                    <a:lnTo>
                      <a:pt x="20652" y="42502"/>
                    </a:lnTo>
                    <a:lnTo>
                      <a:pt x="21004" y="42714"/>
                    </a:lnTo>
                    <a:lnTo>
                      <a:pt x="21216" y="42925"/>
                    </a:lnTo>
                    <a:lnTo>
                      <a:pt x="21357" y="43137"/>
                    </a:lnTo>
                    <a:lnTo>
                      <a:pt x="21568" y="43348"/>
                    </a:lnTo>
                    <a:lnTo>
                      <a:pt x="21780" y="43489"/>
                    </a:lnTo>
                    <a:lnTo>
                      <a:pt x="22132" y="43630"/>
                    </a:lnTo>
                    <a:lnTo>
                      <a:pt x="22626" y="43701"/>
                    </a:lnTo>
                    <a:lnTo>
                      <a:pt x="22414" y="45181"/>
                    </a:lnTo>
                    <a:lnTo>
                      <a:pt x="22344" y="45886"/>
                    </a:lnTo>
                    <a:lnTo>
                      <a:pt x="22344" y="46308"/>
                    </a:lnTo>
                    <a:lnTo>
                      <a:pt x="22414" y="46661"/>
                    </a:lnTo>
                    <a:lnTo>
                      <a:pt x="23048" y="45604"/>
                    </a:lnTo>
                    <a:lnTo>
                      <a:pt x="23683" y="44335"/>
                    </a:lnTo>
                    <a:lnTo>
                      <a:pt x="24176" y="44828"/>
                    </a:lnTo>
                    <a:lnTo>
                      <a:pt x="24599" y="45392"/>
                    </a:lnTo>
                    <a:lnTo>
                      <a:pt x="25022" y="45956"/>
                    </a:lnTo>
                    <a:lnTo>
                      <a:pt x="25445" y="46520"/>
                    </a:lnTo>
                    <a:lnTo>
                      <a:pt x="25092" y="46520"/>
                    </a:lnTo>
                    <a:lnTo>
                      <a:pt x="24881" y="46590"/>
                    </a:lnTo>
                    <a:lnTo>
                      <a:pt x="24740" y="46731"/>
                    </a:lnTo>
                    <a:lnTo>
                      <a:pt x="24458" y="47084"/>
                    </a:lnTo>
                    <a:lnTo>
                      <a:pt x="24176" y="47577"/>
                    </a:lnTo>
                    <a:lnTo>
                      <a:pt x="23965" y="48071"/>
                    </a:lnTo>
                    <a:lnTo>
                      <a:pt x="23965" y="48493"/>
                    </a:lnTo>
                    <a:lnTo>
                      <a:pt x="23965" y="48634"/>
                    </a:lnTo>
                    <a:lnTo>
                      <a:pt x="24035" y="48705"/>
                    </a:lnTo>
                    <a:lnTo>
                      <a:pt x="24106" y="48775"/>
                    </a:lnTo>
                    <a:lnTo>
                      <a:pt x="24247" y="48775"/>
                    </a:lnTo>
                    <a:lnTo>
                      <a:pt x="24458" y="48705"/>
                    </a:lnTo>
                    <a:lnTo>
                      <a:pt x="24599" y="48493"/>
                    </a:lnTo>
                    <a:lnTo>
                      <a:pt x="25022" y="47930"/>
                    </a:lnTo>
                    <a:lnTo>
                      <a:pt x="25374" y="47295"/>
                    </a:lnTo>
                    <a:lnTo>
                      <a:pt x="25515" y="46802"/>
                    </a:lnTo>
                    <a:lnTo>
                      <a:pt x="25656" y="47013"/>
                    </a:lnTo>
                    <a:lnTo>
                      <a:pt x="25656" y="47225"/>
                    </a:lnTo>
                    <a:lnTo>
                      <a:pt x="25656" y="47648"/>
                    </a:lnTo>
                    <a:lnTo>
                      <a:pt x="25586" y="48071"/>
                    </a:lnTo>
                    <a:lnTo>
                      <a:pt x="25374" y="48493"/>
                    </a:lnTo>
                    <a:lnTo>
                      <a:pt x="25304" y="48916"/>
                    </a:lnTo>
                    <a:lnTo>
                      <a:pt x="25233" y="49269"/>
                    </a:lnTo>
                    <a:lnTo>
                      <a:pt x="25233" y="49621"/>
                    </a:lnTo>
                    <a:lnTo>
                      <a:pt x="25374" y="49833"/>
                    </a:lnTo>
                    <a:lnTo>
                      <a:pt x="25515" y="49974"/>
                    </a:lnTo>
                    <a:lnTo>
                      <a:pt x="25656" y="50044"/>
                    </a:lnTo>
                    <a:lnTo>
                      <a:pt x="25868" y="50115"/>
                    </a:lnTo>
                    <a:lnTo>
                      <a:pt x="25938" y="50115"/>
                    </a:lnTo>
                    <a:lnTo>
                      <a:pt x="26079" y="50044"/>
                    </a:lnTo>
                    <a:lnTo>
                      <a:pt x="26291" y="49833"/>
                    </a:lnTo>
                    <a:lnTo>
                      <a:pt x="26432" y="49410"/>
                    </a:lnTo>
                    <a:lnTo>
                      <a:pt x="26643" y="48564"/>
                    </a:lnTo>
                    <a:lnTo>
                      <a:pt x="26784" y="48212"/>
                    </a:lnTo>
                    <a:lnTo>
                      <a:pt x="26925" y="48071"/>
                    </a:lnTo>
                    <a:lnTo>
                      <a:pt x="27137" y="48775"/>
                    </a:lnTo>
                    <a:lnTo>
                      <a:pt x="27559" y="49903"/>
                    </a:lnTo>
                    <a:lnTo>
                      <a:pt x="27771" y="50326"/>
                    </a:lnTo>
                    <a:lnTo>
                      <a:pt x="27912" y="50467"/>
                    </a:lnTo>
                    <a:lnTo>
                      <a:pt x="28053" y="50608"/>
                    </a:lnTo>
                    <a:lnTo>
                      <a:pt x="28123" y="50608"/>
                    </a:lnTo>
                    <a:lnTo>
                      <a:pt x="28264" y="50538"/>
                    </a:lnTo>
                    <a:lnTo>
                      <a:pt x="28335" y="50326"/>
                    </a:lnTo>
                    <a:lnTo>
                      <a:pt x="28476" y="50044"/>
                    </a:lnTo>
                    <a:lnTo>
                      <a:pt x="28476" y="49692"/>
                    </a:lnTo>
                    <a:lnTo>
                      <a:pt x="28335" y="49410"/>
                    </a:lnTo>
                    <a:lnTo>
                      <a:pt x="28123" y="48987"/>
                    </a:lnTo>
                    <a:lnTo>
                      <a:pt x="27912" y="48634"/>
                    </a:lnTo>
                    <a:lnTo>
                      <a:pt x="27348" y="47930"/>
                    </a:lnTo>
                    <a:lnTo>
                      <a:pt x="27137" y="47577"/>
                    </a:lnTo>
                    <a:lnTo>
                      <a:pt x="26996" y="47295"/>
                    </a:lnTo>
                    <a:lnTo>
                      <a:pt x="26996" y="47295"/>
                    </a:lnTo>
                    <a:lnTo>
                      <a:pt x="27841" y="48071"/>
                    </a:lnTo>
                    <a:lnTo>
                      <a:pt x="28335" y="48493"/>
                    </a:lnTo>
                    <a:lnTo>
                      <a:pt x="28828" y="48916"/>
                    </a:lnTo>
                    <a:lnTo>
                      <a:pt x="29251" y="49198"/>
                    </a:lnTo>
                    <a:lnTo>
                      <a:pt x="29533" y="49198"/>
                    </a:lnTo>
                    <a:lnTo>
                      <a:pt x="29533" y="48987"/>
                    </a:lnTo>
                    <a:lnTo>
                      <a:pt x="29533" y="48775"/>
                    </a:lnTo>
                    <a:lnTo>
                      <a:pt x="29251" y="47859"/>
                    </a:lnTo>
                    <a:lnTo>
                      <a:pt x="29040" y="47507"/>
                    </a:lnTo>
                    <a:lnTo>
                      <a:pt x="28828" y="47295"/>
                    </a:lnTo>
                    <a:lnTo>
                      <a:pt x="28546" y="47084"/>
                    </a:lnTo>
                    <a:lnTo>
                      <a:pt x="28194" y="46872"/>
                    </a:lnTo>
                    <a:lnTo>
                      <a:pt x="27559" y="46590"/>
                    </a:lnTo>
                    <a:lnTo>
                      <a:pt x="27207" y="46449"/>
                    </a:lnTo>
                    <a:lnTo>
                      <a:pt x="26925" y="46308"/>
                    </a:lnTo>
                    <a:lnTo>
                      <a:pt x="26361" y="45745"/>
                    </a:lnTo>
                    <a:lnTo>
                      <a:pt x="25797" y="45040"/>
                    </a:lnTo>
                    <a:lnTo>
                      <a:pt x="25233" y="44335"/>
                    </a:lnTo>
                    <a:lnTo>
                      <a:pt x="24599" y="43701"/>
                    </a:lnTo>
                    <a:lnTo>
                      <a:pt x="25586" y="43842"/>
                    </a:lnTo>
                    <a:lnTo>
                      <a:pt x="26996" y="44053"/>
                    </a:lnTo>
                    <a:lnTo>
                      <a:pt x="28264" y="44053"/>
                    </a:lnTo>
                    <a:lnTo>
                      <a:pt x="28687" y="43982"/>
                    </a:lnTo>
                    <a:lnTo>
                      <a:pt x="28828" y="43912"/>
                    </a:lnTo>
                    <a:lnTo>
                      <a:pt x="28899" y="43771"/>
                    </a:lnTo>
                    <a:lnTo>
                      <a:pt x="28899" y="43630"/>
                    </a:lnTo>
                    <a:lnTo>
                      <a:pt x="28828" y="43489"/>
                    </a:lnTo>
                    <a:lnTo>
                      <a:pt x="28617" y="43278"/>
                    </a:lnTo>
                    <a:lnTo>
                      <a:pt x="28405" y="43137"/>
                    </a:lnTo>
                    <a:lnTo>
                      <a:pt x="27700" y="42925"/>
                    </a:lnTo>
                    <a:lnTo>
                      <a:pt x="26996" y="42714"/>
                    </a:lnTo>
                    <a:lnTo>
                      <a:pt x="25374" y="42432"/>
                    </a:lnTo>
                    <a:lnTo>
                      <a:pt x="24388" y="42361"/>
                    </a:lnTo>
                    <a:lnTo>
                      <a:pt x="23048" y="42220"/>
                    </a:lnTo>
                    <a:lnTo>
                      <a:pt x="22414" y="42150"/>
                    </a:lnTo>
                    <a:lnTo>
                      <a:pt x="21850" y="42079"/>
                    </a:lnTo>
                    <a:lnTo>
                      <a:pt x="21216" y="41938"/>
                    </a:lnTo>
                    <a:lnTo>
                      <a:pt x="20723" y="41727"/>
                    </a:lnTo>
                    <a:lnTo>
                      <a:pt x="20300" y="41375"/>
                    </a:lnTo>
                    <a:lnTo>
                      <a:pt x="19877" y="40952"/>
                    </a:lnTo>
                    <a:lnTo>
                      <a:pt x="19524" y="40176"/>
                    </a:lnTo>
                    <a:lnTo>
                      <a:pt x="19172" y="39260"/>
                    </a:lnTo>
                    <a:lnTo>
                      <a:pt x="18890" y="38273"/>
                    </a:lnTo>
                    <a:lnTo>
                      <a:pt x="18678" y="37216"/>
                    </a:lnTo>
                    <a:lnTo>
                      <a:pt x="18185" y="35172"/>
                    </a:lnTo>
                    <a:lnTo>
                      <a:pt x="17974" y="34185"/>
                    </a:lnTo>
                    <a:lnTo>
                      <a:pt x="17692" y="33339"/>
                    </a:lnTo>
                    <a:lnTo>
                      <a:pt x="18185" y="33410"/>
                    </a:lnTo>
                    <a:lnTo>
                      <a:pt x="18678" y="33621"/>
                    </a:lnTo>
                    <a:lnTo>
                      <a:pt x="19101" y="33903"/>
                    </a:lnTo>
                    <a:lnTo>
                      <a:pt x="19454" y="34256"/>
                    </a:lnTo>
                    <a:lnTo>
                      <a:pt x="20229" y="35101"/>
                    </a:lnTo>
                    <a:lnTo>
                      <a:pt x="20582" y="35524"/>
                    </a:lnTo>
                    <a:lnTo>
                      <a:pt x="21004" y="35947"/>
                    </a:lnTo>
                    <a:lnTo>
                      <a:pt x="21780" y="36723"/>
                    </a:lnTo>
                    <a:lnTo>
                      <a:pt x="22344" y="37286"/>
                    </a:lnTo>
                    <a:lnTo>
                      <a:pt x="22978" y="37780"/>
                    </a:lnTo>
                    <a:lnTo>
                      <a:pt x="23542" y="38203"/>
                    </a:lnTo>
                    <a:lnTo>
                      <a:pt x="24176" y="38485"/>
                    </a:lnTo>
                    <a:lnTo>
                      <a:pt x="24388" y="38555"/>
                    </a:lnTo>
                    <a:lnTo>
                      <a:pt x="24670" y="38555"/>
                    </a:lnTo>
                    <a:lnTo>
                      <a:pt x="24881" y="38485"/>
                    </a:lnTo>
                    <a:lnTo>
                      <a:pt x="25092" y="38344"/>
                    </a:lnTo>
                    <a:lnTo>
                      <a:pt x="25022" y="38767"/>
                    </a:lnTo>
                    <a:lnTo>
                      <a:pt x="25092" y="39119"/>
                    </a:lnTo>
                    <a:lnTo>
                      <a:pt x="25304" y="39260"/>
                    </a:lnTo>
                    <a:lnTo>
                      <a:pt x="25515" y="39331"/>
                    </a:lnTo>
                    <a:lnTo>
                      <a:pt x="25727" y="39260"/>
                    </a:lnTo>
                    <a:lnTo>
                      <a:pt x="25868" y="38978"/>
                    </a:lnTo>
                    <a:lnTo>
                      <a:pt x="26009" y="38555"/>
                    </a:lnTo>
                    <a:lnTo>
                      <a:pt x="26009" y="37921"/>
                    </a:lnTo>
                    <a:lnTo>
                      <a:pt x="26291" y="38344"/>
                    </a:lnTo>
                    <a:lnTo>
                      <a:pt x="26855" y="38978"/>
                    </a:lnTo>
                    <a:lnTo>
                      <a:pt x="27137" y="39260"/>
                    </a:lnTo>
                    <a:lnTo>
                      <a:pt x="27418" y="39401"/>
                    </a:lnTo>
                    <a:lnTo>
                      <a:pt x="27559" y="39401"/>
                    </a:lnTo>
                    <a:lnTo>
                      <a:pt x="27630" y="39331"/>
                    </a:lnTo>
                    <a:lnTo>
                      <a:pt x="27700" y="39260"/>
                    </a:lnTo>
                    <a:lnTo>
                      <a:pt x="27771" y="39049"/>
                    </a:lnTo>
                    <a:lnTo>
                      <a:pt x="27771" y="38837"/>
                    </a:lnTo>
                    <a:lnTo>
                      <a:pt x="27771" y="38696"/>
                    </a:lnTo>
                    <a:lnTo>
                      <a:pt x="27630" y="38414"/>
                    </a:lnTo>
                    <a:lnTo>
                      <a:pt x="27348" y="38132"/>
                    </a:lnTo>
                    <a:lnTo>
                      <a:pt x="27066" y="37921"/>
                    </a:lnTo>
                    <a:lnTo>
                      <a:pt x="26784" y="37709"/>
                    </a:lnTo>
                    <a:lnTo>
                      <a:pt x="26502" y="37498"/>
                    </a:lnTo>
                    <a:lnTo>
                      <a:pt x="26432" y="37216"/>
                    </a:lnTo>
                    <a:lnTo>
                      <a:pt x="26361" y="37075"/>
                    </a:lnTo>
                    <a:lnTo>
                      <a:pt x="26432" y="36864"/>
                    </a:lnTo>
                    <a:lnTo>
                      <a:pt x="26996" y="37286"/>
                    </a:lnTo>
                    <a:lnTo>
                      <a:pt x="27489" y="37568"/>
                    </a:lnTo>
                    <a:lnTo>
                      <a:pt x="27982" y="37780"/>
                    </a:lnTo>
                    <a:lnTo>
                      <a:pt x="28476" y="37921"/>
                    </a:lnTo>
                    <a:lnTo>
                      <a:pt x="28899" y="37991"/>
                    </a:lnTo>
                    <a:lnTo>
                      <a:pt x="29110" y="37991"/>
                    </a:lnTo>
                    <a:lnTo>
                      <a:pt x="29322" y="37921"/>
                    </a:lnTo>
                    <a:lnTo>
                      <a:pt x="29462" y="37850"/>
                    </a:lnTo>
                    <a:lnTo>
                      <a:pt x="29603" y="37709"/>
                    </a:lnTo>
                    <a:lnTo>
                      <a:pt x="29674" y="37498"/>
                    </a:lnTo>
                    <a:lnTo>
                      <a:pt x="29674" y="37357"/>
                    </a:lnTo>
                    <a:lnTo>
                      <a:pt x="29603" y="37216"/>
                    </a:lnTo>
                    <a:lnTo>
                      <a:pt x="29462" y="37075"/>
                    </a:lnTo>
                    <a:lnTo>
                      <a:pt x="29110" y="36793"/>
                    </a:lnTo>
                    <a:lnTo>
                      <a:pt x="28617" y="36652"/>
                    </a:lnTo>
                    <a:lnTo>
                      <a:pt x="27489" y="36441"/>
                    </a:lnTo>
                    <a:lnTo>
                      <a:pt x="26714" y="36229"/>
                    </a:lnTo>
                    <a:lnTo>
                      <a:pt x="27277" y="36229"/>
                    </a:lnTo>
                    <a:lnTo>
                      <a:pt x="28194" y="36159"/>
                    </a:lnTo>
                    <a:lnTo>
                      <a:pt x="29040" y="36018"/>
                    </a:lnTo>
                    <a:lnTo>
                      <a:pt x="29322" y="35877"/>
                    </a:lnTo>
                    <a:lnTo>
                      <a:pt x="29533" y="35736"/>
                    </a:lnTo>
                    <a:lnTo>
                      <a:pt x="29744" y="35313"/>
                    </a:lnTo>
                    <a:lnTo>
                      <a:pt x="29815" y="35031"/>
                    </a:lnTo>
                    <a:lnTo>
                      <a:pt x="29885" y="34820"/>
                    </a:lnTo>
                    <a:lnTo>
                      <a:pt x="29815" y="34608"/>
                    </a:lnTo>
                    <a:lnTo>
                      <a:pt x="29744" y="34467"/>
                    </a:lnTo>
                    <a:lnTo>
                      <a:pt x="29462" y="34397"/>
                    </a:lnTo>
                    <a:lnTo>
                      <a:pt x="29110" y="34397"/>
                    </a:lnTo>
                    <a:lnTo>
                      <a:pt x="28335" y="34679"/>
                    </a:lnTo>
                    <a:lnTo>
                      <a:pt x="27066" y="35101"/>
                    </a:lnTo>
                    <a:lnTo>
                      <a:pt x="26432" y="35383"/>
                    </a:lnTo>
                    <a:lnTo>
                      <a:pt x="26009" y="35665"/>
                    </a:lnTo>
                    <a:lnTo>
                      <a:pt x="25868" y="35806"/>
                    </a:lnTo>
                    <a:lnTo>
                      <a:pt x="25797" y="35877"/>
                    </a:lnTo>
                    <a:lnTo>
                      <a:pt x="25797" y="36008"/>
                    </a:lnTo>
                    <a:lnTo>
                      <a:pt x="25797" y="36008"/>
                    </a:lnTo>
                    <a:lnTo>
                      <a:pt x="24952" y="35524"/>
                    </a:lnTo>
                    <a:lnTo>
                      <a:pt x="23965" y="34890"/>
                    </a:lnTo>
                    <a:lnTo>
                      <a:pt x="22978" y="34185"/>
                    </a:lnTo>
                    <a:lnTo>
                      <a:pt x="21991" y="33621"/>
                    </a:lnTo>
                    <a:lnTo>
                      <a:pt x="23260" y="33621"/>
                    </a:lnTo>
                    <a:lnTo>
                      <a:pt x="24106" y="33692"/>
                    </a:lnTo>
                    <a:lnTo>
                      <a:pt x="24952" y="33692"/>
                    </a:lnTo>
                    <a:lnTo>
                      <a:pt x="25727" y="33621"/>
                    </a:lnTo>
                    <a:lnTo>
                      <a:pt x="26079" y="33551"/>
                    </a:lnTo>
                    <a:lnTo>
                      <a:pt x="26432" y="33480"/>
                    </a:lnTo>
                    <a:lnTo>
                      <a:pt x="26643" y="33339"/>
                    </a:lnTo>
                    <a:lnTo>
                      <a:pt x="26855" y="33198"/>
                    </a:lnTo>
                    <a:lnTo>
                      <a:pt x="26996" y="32916"/>
                    </a:lnTo>
                    <a:lnTo>
                      <a:pt x="26996" y="32705"/>
                    </a:lnTo>
                    <a:lnTo>
                      <a:pt x="26925" y="32423"/>
                    </a:lnTo>
                    <a:lnTo>
                      <a:pt x="26784" y="32282"/>
                    </a:lnTo>
                    <a:lnTo>
                      <a:pt x="26502" y="32141"/>
                    </a:lnTo>
                    <a:lnTo>
                      <a:pt x="25233" y="32141"/>
                    </a:lnTo>
                    <a:lnTo>
                      <a:pt x="24247" y="32353"/>
                    </a:lnTo>
                    <a:lnTo>
                      <a:pt x="22203" y="32775"/>
                    </a:lnTo>
                    <a:lnTo>
                      <a:pt x="21427" y="32987"/>
                    </a:lnTo>
                    <a:lnTo>
                      <a:pt x="20934" y="33057"/>
                    </a:lnTo>
                    <a:lnTo>
                      <a:pt x="19172" y="32775"/>
                    </a:lnTo>
                    <a:lnTo>
                      <a:pt x="17903" y="32634"/>
                    </a:lnTo>
                    <a:lnTo>
                      <a:pt x="17480" y="32564"/>
                    </a:lnTo>
                    <a:lnTo>
                      <a:pt x="17410" y="32564"/>
                    </a:lnTo>
                    <a:lnTo>
                      <a:pt x="17410" y="32634"/>
                    </a:lnTo>
                    <a:lnTo>
                      <a:pt x="17269" y="32423"/>
                    </a:lnTo>
                    <a:lnTo>
                      <a:pt x="17057" y="32141"/>
                    </a:lnTo>
                    <a:lnTo>
                      <a:pt x="16775" y="31295"/>
                    </a:lnTo>
                    <a:lnTo>
                      <a:pt x="16493" y="30449"/>
                    </a:lnTo>
                    <a:lnTo>
                      <a:pt x="16212" y="29745"/>
                    </a:lnTo>
                    <a:lnTo>
                      <a:pt x="15225" y="27630"/>
                    </a:lnTo>
                    <a:lnTo>
                      <a:pt x="14097" y="25586"/>
                    </a:lnTo>
                    <a:lnTo>
                      <a:pt x="12899" y="23542"/>
                    </a:lnTo>
                    <a:lnTo>
                      <a:pt x="11630" y="21568"/>
                    </a:lnTo>
                    <a:lnTo>
                      <a:pt x="14379" y="21568"/>
                    </a:lnTo>
                    <a:lnTo>
                      <a:pt x="14802" y="21639"/>
                    </a:lnTo>
                    <a:lnTo>
                      <a:pt x="15154" y="21850"/>
                    </a:lnTo>
                    <a:lnTo>
                      <a:pt x="15366" y="21991"/>
                    </a:lnTo>
                    <a:lnTo>
                      <a:pt x="15577" y="22203"/>
                    </a:lnTo>
                    <a:lnTo>
                      <a:pt x="15930" y="22767"/>
                    </a:lnTo>
                    <a:lnTo>
                      <a:pt x="16282" y="23472"/>
                    </a:lnTo>
                    <a:lnTo>
                      <a:pt x="16564" y="24176"/>
                    </a:lnTo>
                    <a:lnTo>
                      <a:pt x="16846" y="24952"/>
                    </a:lnTo>
                    <a:lnTo>
                      <a:pt x="17198" y="25586"/>
                    </a:lnTo>
                    <a:lnTo>
                      <a:pt x="17551" y="26079"/>
                    </a:lnTo>
                    <a:lnTo>
                      <a:pt x="17762" y="26291"/>
                    </a:lnTo>
                    <a:lnTo>
                      <a:pt x="17974" y="26432"/>
                    </a:lnTo>
                    <a:lnTo>
                      <a:pt x="18397" y="26502"/>
                    </a:lnTo>
                    <a:lnTo>
                      <a:pt x="18608" y="26502"/>
                    </a:lnTo>
                    <a:lnTo>
                      <a:pt x="18749" y="26432"/>
                    </a:lnTo>
                    <a:lnTo>
                      <a:pt x="18819" y="26220"/>
                    </a:lnTo>
                    <a:lnTo>
                      <a:pt x="18749" y="25938"/>
                    </a:lnTo>
                    <a:lnTo>
                      <a:pt x="18608" y="25586"/>
                    </a:lnTo>
                    <a:lnTo>
                      <a:pt x="18115" y="24740"/>
                    </a:lnTo>
                    <a:lnTo>
                      <a:pt x="17480" y="23894"/>
                    </a:lnTo>
                    <a:lnTo>
                      <a:pt x="16775" y="23049"/>
                    </a:lnTo>
                    <a:lnTo>
                      <a:pt x="16141" y="22344"/>
                    </a:lnTo>
                    <a:lnTo>
                      <a:pt x="15789" y="21991"/>
                    </a:lnTo>
                    <a:lnTo>
                      <a:pt x="16634" y="22203"/>
                    </a:lnTo>
                    <a:lnTo>
                      <a:pt x="17551" y="22485"/>
                    </a:lnTo>
                    <a:lnTo>
                      <a:pt x="18467" y="22908"/>
                    </a:lnTo>
                    <a:lnTo>
                      <a:pt x="18819" y="23190"/>
                    </a:lnTo>
                    <a:lnTo>
                      <a:pt x="19172" y="23401"/>
                    </a:lnTo>
                    <a:lnTo>
                      <a:pt x="19665" y="23965"/>
                    </a:lnTo>
                    <a:lnTo>
                      <a:pt x="19806" y="24176"/>
                    </a:lnTo>
                    <a:lnTo>
                      <a:pt x="19806" y="24388"/>
                    </a:lnTo>
                    <a:lnTo>
                      <a:pt x="19877" y="24599"/>
                    </a:lnTo>
                    <a:lnTo>
                      <a:pt x="20018" y="24881"/>
                    </a:lnTo>
                    <a:lnTo>
                      <a:pt x="20088" y="25375"/>
                    </a:lnTo>
                    <a:lnTo>
                      <a:pt x="20229" y="25938"/>
                    </a:lnTo>
                    <a:lnTo>
                      <a:pt x="20300" y="26220"/>
                    </a:lnTo>
                    <a:lnTo>
                      <a:pt x="20370" y="26502"/>
                    </a:lnTo>
                    <a:lnTo>
                      <a:pt x="20582" y="26643"/>
                    </a:lnTo>
                    <a:lnTo>
                      <a:pt x="20863" y="26784"/>
                    </a:lnTo>
                    <a:lnTo>
                      <a:pt x="21004" y="26714"/>
                    </a:lnTo>
                    <a:lnTo>
                      <a:pt x="21145" y="26714"/>
                    </a:lnTo>
                    <a:lnTo>
                      <a:pt x="21286" y="26573"/>
                    </a:lnTo>
                    <a:lnTo>
                      <a:pt x="21357" y="26502"/>
                    </a:lnTo>
                    <a:lnTo>
                      <a:pt x="21357" y="26220"/>
                    </a:lnTo>
                    <a:lnTo>
                      <a:pt x="21357" y="25868"/>
                    </a:lnTo>
                    <a:lnTo>
                      <a:pt x="21075" y="25163"/>
                    </a:lnTo>
                    <a:lnTo>
                      <a:pt x="20863" y="24670"/>
                    </a:lnTo>
                    <a:lnTo>
                      <a:pt x="21004" y="24811"/>
                    </a:lnTo>
                    <a:lnTo>
                      <a:pt x="21216" y="25022"/>
                    </a:lnTo>
                    <a:lnTo>
                      <a:pt x="21568" y="25657"/>
                    </a:lnTo>
                    <a:lnTo>
                      <a:pt x="21850" y="25938"/>
                    </a:lnTo>
                    <a:lnTo>
                      <a:pt x="22062" y="26079"/>
                    </a:lnTo>
                    <a:lnTo>
                      <a:pt x="22344" y="26220"/>
                    </a:lnTo>
                    <a:lnTo>
                      <a:pt x="22485" y="26150"/>
                    </a:lnTo>
                    <a:lnTo>
                      <a:pt x="22555" y="26079"/>
                    </a:lnTo>
                    <a:lnTo>
                      <a:pt x="22696" y="25938"/>
                    </a:lnTo>
                    <a:lnTo>
                      <a:pt x="22767" y="25868"/>
                    </a:lnTo>
                    <a:lnTo>
                      <a:pt x="22767" y="25727"/>
                    </a:lnTo>
                    <a:lnTo>
                      <a:pt x="22696" y="25657"/>
                    </a:lnTo>
                    <a:lnTo>
                      <a:pt x="22555" y="25445"/>
                    </a:lnTo>
                    <a:lnTo>
                      <a:pt x="22273" y="25234"/>
                    </a:lnTo>
                    <a:lnTo>
                      <a:pt x="21709" y="24811"/>
                    </a:lnTo>
                    <a:lnTo>
                      <a:pt x="21568" y="24599"/>
                    </a:lnTo>
                    <a:lnTo>
                      <a:pt x="21568" y="24529"/>
                    </a:lnTo>
                    <a:lnTo>
                      <a:pt x="21568" y="24388"/>
                    </a:lnTo>
                    <a:lnTo>
                      <a:pt x="21991" y="24670"/>
                    </a:lnTo>
                    <a:lnTo>
                      <a:pt x="22837" y="25093"/>
                    </a:lnTo>
                    <a:lnTo>
                      <a:pt x="23189" y="25234"/>
                    </a:lnTo>
                    <a:lnTo>
                      <a:pt x="23542" y="25234"/>
                    </a:lnTo>
                    <a:lnTo>
                      <a:pt x="23612" y="25163"/>
                    </a:lnTo>
                    <a:lnTo>
                      <a:pt x="23683" y="25093"/>
                    </a:lnTo>
                    <a:lnTo>
                      <a:pt x="23683" y="24881"/>
                    </a:lnTo>
                    <a:lnTo>
                      <a:pt x="23683" y="24670"/>
                    </a:lnTo>
                    <a:lnTo>
                      <a:pt x="23471" y="24317"/>
                    </a:lnTo>
                    <a:lnTo>
                      <a:pt x="23260" y="24106"/>
                    </a:lnTo>
                    <a:lnTo>
                      <a:pt x="22907" y="24035"/>
                    </a:lnTo>
                    <a:lnTo>
                      <a:pt x="22555" y="23965"/>
                    </a:lnTo>
                    <a:lnTo>
                      <a:pt x="21780" y="23965"/>
                    </a:lnTo>
                    <a:lnTo>
                      <a:pt x="21498" y="23894"/>
                    </a:lnTo>
                    <a:lnTo>
                      <a:pt x="21216" y="23753"/>
                    </a:lnTo>
                    <a:lnTo>
                      <a:pt x="22203" y="23472"/>
                    </a:lnTo>
                    <a:lnTo>
                      <a:pt x="22907" y="23260"/>
                    </a:lnTo>
                    <a:lnTo>
                      <a:pt x="23542" y="23049"/>
                    </a:lnTo>
                    <a:lnTo>
                      <a:pt x="24035" y="22767"/>
                    </a:lnTo>
                    <a:lnTo>
                      <a:pt x="24176" y="22626"/>
                    </a:lnTo>
                    <a:lnTo>
                      <a:pt x="24247" y="22555"/>
                    </a:lnTo>
                    <a:lnTo>
                      <a:pt x="24176" y="22414"/>
                    </a:lnTo>
                    <a:lnTo>
                      <a:pt x="23965" y="22344"/>
                    </a:lnTo>
                    <a:lnTo>
                      <a:pt x="23612" y="22273"/>
                    </a:lnTo>
                    <a:lnTo>
                      <a:pt x="23119" y="22203"/>
                    </a:lnTo>
                    <a:lnTo>
                      <a:pt x="22837" y="22203"/>
                    </a:lnTo>
                    <a:lnTo>
                      <a:pt x="22485" y="22344"/>
                    </a:lnTo>
                    <a:lnTo>
                      <a:pt x="22132" y="22555"/>
                    </a:lnTo>
                    <a:lnTo>
                      <a:pt x="21850" y="22767"/>
                    </a:lnTo>
                    <a:lnTo>
                      <a:pt x="21286" y="23190"/>
                    </a:lnTo>
                    <a:lnTo>
                      <a:pt x="21004" y="23331"/>
                    </a:lnTo>
                    <a:lnTo>
                      <a:pt x="20723" y="23331"/>
                    </a:lnTo>
                    <a:lnTo>
                      <a:pt x="20300" y="23260"/>
                    </a:lnTo>
                    <a:lnTo>
                      <a:pt x="19806" y="23049"/>
                    </a:lnTo>
                    <a:lnTo>
                      <a:pt x="18749" y="22485"/>
                    </a:lnTo>
                    <a:lnTo>
                      <a:pt x="17692" y="21921"/>
                    </a:lnTo>
                    <a:lnTo>
                      <a:pt x="17198" y="21639"/>
                    </a:lnTo>
                    <a:lnTo>
                      <a:pt x="16775" y="21498"/>
                    </a:lnTo>
                    <a:lnTo>
                      <a:pt x="17833" y="21568"/>
                    </a:lnTo>
                    <a:lnTo>
                      <a:pt x="19313" y="21639"/>
                    </a:lnTo>
                    <a:lnTo>
                      <a:pt x="20088" y="21568"/>
                    </a:lnTo>
                    <a:lnTo>
                      <a:pt x="20723" y="21498"/>
                    </a:lnTo>
                    <a:lnTo>
                      <a:pt x="20934" y="21357"/>
                    </a:lnTo>
                    <a:lnTo>
                      <a:pt x="21145" y="21216"/>
                    </a:lnTo>
                    <a:lnTo>
                      <a:pt x="21216" y="21075"/>
                    </a:lnTo>
                    <a:lnTo>
                      <a:pt x="21286" y="20864"/>
                    </a:lnTo>
                    <a:lnTo>
                      <a:pt x="21216" y="20582"/>
                    </a:lnTo>
                    <a:lnTo>
                      <a:pt x="21075" y="20441"/>
                    </a:lnTo>
                    <a:lnTo>
                      <a:pt x="20863" y="20300"/>
                    </a:lnTo>
                    <a:lnTo>
                      <a:pt x="20582" y="20159"/>
                    </a:lnTo>
                    <a:lnTo>
                      <a:pt x="19806" y="20088"/>
                    </a:lnTo>
                    <a:lnTo>
                      <a:pt x="18890" y="20159"/>
                    </a:lnTo>
                    <a:lnTo>
                      <a:pt x="17974" y="20229"/>
                    </a:lnTo>
                    <a:lnTo>
                      <a:pt x="17128" y="20370"/>
                    </a:lnTo>
                    <a:lnTo>
                      <a:pt x="16000" y="20582"/>
                    </a:lnTo>
                    <a:lnTo>
                      <a:pt x="14731" y="20864"/>
                    </a:lnTo>
                    <a:lnTo>
                      <a:pt x="13463" y="21075"/>
                    </a:lnTo>
                    <a:lnTo>
                      <a:pt x="12758" y="21146"/>
                    </a:lnTo>
                    <a:lnTo>
                      <a:pt x="12194" y="21146"/>
                    </a:lnTo>
                    <a:lnTo>
                      <a:pt x="11630" y="21005"/>
                    </a:lnTo>
                    <a:lnTo>
                      <a:pt x="11066" y="20723"/>
                    </a:lnTo>
                    <a:lnTo>
                      <a:pt x="10361" y="20159"/>
                    </a:lnTo>
                    <a:lnTo>
                      <a:pt x="9657" y="19383"/>
                    </a:lnTo>
                    <a:lnTo>
                      <a:pt x="8952" y="18538"/>
                    </a:lnTo>
                    <a:lnTo>
                      <a:pt x="8317" y="17621"/>
                    </a:lnTo>
                    <a:lnTo>
                      <a:pt x="6978" y="15718"/>
                    </a:lnTo>
                    <a:lnTo>
                      <a:pt x="6344" y="14872"/>
                    </a:lnTo>
                    <a:lnTo>
                      <a:pt x="5780" y="14097"/>
                    </a:lnTo>
                    <a:lnTo>
                      <a:pt x="5780" y="14097"/>
                    </a:lnTo>
                    <a:lnTo>
                      <a:pt x="6203" y="14168"/>
                    </a:lnTo>
                    <a:lnTo>
                      <a:pt x="6696" y="14238"/>
                    </a:lnTo>
                    <a:lnTo>
                      <a:pt x="7613" y="14238"/>
                    </a:lnTo>
                    <a:lnTo>
                      <a:pt x="8529" y="14309"/>
                    </a:lnTo>
                    <a:lnTo>
                      <a:pt x="8952" y="14379"/>
                    </a:lnTo>
                    <a:lnTo>
                      <a:pt x="9375" y="14450"/>
                    </a:lnTo>
                    <a:lnTo>
                      <a:pt x="9798" y="14731"/>
                    </a:lnTo>
                    <a:lnTo>
                      <a:pt x="10291" y="14943"/>
                    </a:lnTo>
                    <a:lnTo>
                      <a:pt x="11207" y="15648"/>
                    </a:lnTo>
                    <a:lnTo>
                      <a:pt x="12053" y="16282"/>
                    </a:lnTo>
                    <a:lnTo>
                      <a:pt x="12546" y="16564"/>
                    </a:lnTo>
                    <a:lnTo>
                      <a:pt x="13040" y="16846"/>
                    </a:lnTo>
                    <a:lnTo>
                      <a:pt x="13745" y="17128"/>
                    </a:lnTo>
                    <a:lnTo>
                      <a:pt x="14238" y="17339"/>
                    </a:lnTo>
                    <a:lnTo>
                      <a:pt x="14731" y="17410"/>
                    </a:lnTo>
                    <a:lnTo>
                      <a:pt x="15154" y="17480"/>
                    </a:lnTo>
                    <a:lnTo>
                      <a:pt x="15295" y="17410"/>
                    </a:lnTo>
                    <a:lnTo>
                      <a:pt x="15436" y="17339"/>
                    </a:lnTo>
                    <a:lnTo>
                      <a:pt x="15507" y="17198"/>
                    </a:lnTo>
                    <a:lnTo>
                      <a:pt x="15507" y="17057"/>
                    </a:lnTo>
                    <a:lnTo>
                      <a:pt x="15507" y="16846"/>
                    </a:lnTo>
                    <a:lnTo>
                      <a:pt x="15436" y="16564"/>
                    </a:lnTo>
                    <a:lnTo>
                      <a:pt x="15295" y="16353"/>
                    </a:lnTo>
                    <a:lnTo>
                      <a:pt x="15154" y="16212"/>
                    </a:lnTo>
                    <a:lnTo>
                      <a:pt x="14731" y="15930"/>
                    </a:lnTo>
                    <a:lnTo>
                      <a:pt x="14238" y="15648"/>
                    </a:lnTo>
                    <a:lnTo>
                      <a:pt x="13604" y="15436"/>
                    </a:lnTo>
                    <a:lnTo>
                      <a:pt x="12335" y="14943"/>
                    </a:lnTo>
                    <a:lnTo>
                      <a:pt x="11419" y="14591"/>
                    </a:lnTo>
                    <a:lnTo>
                      <a:pt x="14238" y="14802"/>
                    </a:lnTo>
                    <a:lnTo>
                      <a:pt x="14661" y="15577"/>
                    </a:lnTo>
                    <a:lnTo>
                      <a:pt x="15295" y="15930"/>
                    </a:lnTo>
                    <a:lnTo>
                      <a:pt x="16000" y="16353"/>
                    </a:lnTo>
                    <a:lnTo>
                      <a:pt x="16423" y="16494"/>
                    </a:lnTo>
                    <a:lnTo>
                      <a:pt x="16775" y="16635"/>
                    </a:lnTo>
                    <a:lnTo>
                      <a:pt x="17198" y="16635"/>
                    </a:lnTo>
                    <a:lnTo>
                      <a:pt x="17551" y="16564"/>
                    </a:lnTo>
                    <a:lnTo>
                      <a:pt x="18044" y="16423"/>
                    </a:lnTo>
                    <a:lnTo>
                      <a:pt x="18326" y="16212"/>
                    </a:lnTo>
                    <a:lnTo>
                      <a:pt x="18538" y="16071"/>
                    </a:lnTo>
                    <a:lnTo>
                      <a:pt x="18538" y="15930"/>
                    </a:lnTo>
                    <a:lnTo>
                      <a:pt x="18467" y="15859"/>
                    </a:lnTo>
                    <a:lnTo>
                      <a:pt x="18326" y="15718"/>
                    </a:lnTo>
                    <a:lnTo>
                      <a:pt x="17833" y="15577"/>
                    </a:lnTo>
                    <a:lnTo>
                      <a:pt x="16423" y="15225"/>
                    </a:lnTo>
                    <a:lnTo>
                      <a:pt x="15859" y="15013"/>
                    </a:lnTo>
                    <a:lnTo>
                      <a:pt x="15648" y="14943"/>
                    </a:lnTo>
                    <a:lnTo>
                      <a:pt x="15507" y="14802"/>
                    </a:lnTo>
                    <a:lnTo>
                      <a:pt x="16212" y="14802"/>
                    </a:lnTo>
                    <a:lnTo>
                      <a:pt x="16775" y="14731"/>
                    </a:lnTo>
                    <a:lnTo>
                      <a:pt x="17057" y="14591"/>
                    </a:lnTo>
                    <a:lnTo>
                      <a:pt x="17128" y="14520"/>
                    </a:lnTo>
                    <a:lnTo>
                      <a:pt x="17198" y="14379"/>
                    </a:lnTo>
                    <a:lnTo>
                      <a:pt x="17128" y="14309"/>
                    </a:lnTo>
                    <a:lnTo>
                      <a:pt x="17057" y="14168"/>
                    </a:lnTo>
                    <a:lnTo>
                      <a:pt x="16705" y="14027"/>
                    </a:lnTo>
                    <a:lnTo>
                      <a:pt x="16141" y="13886"/>
                    </a:lnTo>
                    <a:lnTo>
                      <a:pt x="15366" y="13815"/>
                    </a:lnTo>
                    <a:lnTo>
                      <a:pt x="15507" y="13674"/>
                    </a:lnTo>
                    <a:lnTo>
                      <a:pt x="15718" y="13533"/>
                    </a:lnTo>
                    <a:lnTo>
                      <a:pt x="16282" y="13181"/>
                    </a:lnTo>
                    <a:lnTo>
                      <a:pt x="16846" y="12969"/>
                    </a:lnTo>
                    <a:lnTo>
                      <a:pt x="17057" y="12899"/>
                    </a:lnTo>
                    <a:lnTo>
                      <a:pt x="17198" y="12899"/>
                    </a:lnTo>
                    <a:lnTo>
                      <a:pt x="16634" y="12617"/>
                    </a:lnTo>
                    <a:lnTo>
                      <a:pt x="16212" y="12546"/>
                    </a:lnTo>
                    <a:lnTo>
                      <a:pt x="15789" y="12687"/>
                    </a:lnTo>
                    <a:lnTo>
                      <a:pt x="15507" y="12828"/>
                    </a:lnTo>
                    <a:lnTo>
                      <a:pt x="14943" y="13392"/>
                    </a:lnTo>
                    <a:lnTo>
                      <a:pt x="14661" y="13604"/>
                    </a:lnTo>
                    <a:lnTo>
                      <a:pt x="14308" y="13745"/>
                    </a:lnTo>
                    <a:lnTo>
                      <a:pt x="13886" y="13815"/>
                    </a:lnTo>
                    <a:lnTo>
                      <a:pt x="13463" y="13886"/>
                    </a:lnTo>
                    <a:lnTo>
                      <a:pt x="12476" y="13815"/>
                    </a:lnTo>
                    <a:lnTo>
                      <a:pt x="11560" y="13745"/>
                    </a:lnTo>
                    <a:lnTo>
                      <a:pt x="10643" y="13674"/>
                    </a:lnTo>
                    <a:lnTo>
                      <a:pt x="11701" y="13251"/>
                    </a:lnTo>
                    <a:lnTo>
                      <a:pt x="12405" y="12969"/>
                    </a:lnTo>
                    <a:lnTo>
                      <a:pt x="13040" y="12687"/>
                    </a:lnTo>
                    <a:lnTo>
                      <a:pt x="13533" y="12335"/>
                    </a:lnTo>
                    <a:lnTo>
                      <a:pt x="13674" y="12124"/>
                    </a:lnTo>
                    <a:lnTo>
                      <a:pt x="13745" y="11983"/>
                    </a:lnTo>
                    <a:lnTo>
                      <a:pt x="13745" y="11771"/>
                    </a:lnTo>
                    <a:lnTo>
                      <a:pt x="13674" y="11560"/>
                    </a:lnTo>
                    <a:lnTo>
                      <a:pt x="13392" y="11348"/>
                    </a:lnTo>
                    <a:lnTo>
                      <a:pt x="13040" y="11207"/>
                    </a:lnTo>
                    <a:lnTo>
                      <a:pt x="12899" y="11137"/>
                    </a:lnTo>
                    <a:lnTo>
                      <a:pt x="12687" y="11137"/>
                    </a:lnTo>
                    <a:lnTo>
                      <a:pt x="12264" y="11348"/>
                    </a:lnTo>
                    <a:lnTo>
                      <a:pt x="11771" y="11701"/>
                    </a:lnTo>
                    <a:lnTo>
                      <a:pt x="11207" y="12194"/>
                    </a:lnTo>
                    <a:lnTo>
                      <a:pt x="10220" y="13110"/>
                    </a:lnTo>
                    <a:lnTo>
                      <a:pt x="9798" y="13463"/>
                    </a:lnTo>
                    <a:lnTo>
                      <a:pt x="9445" y="13604"/>
                    </a:lnTo>
                    <a:lnTo>
                      <a:pt x="8881" y="13745"/>
                    </a:lnTo>
                    <a:lnTo>
                      <a:pt x="7190" y="13745"/>
                    </a:lnTo>
                    <a:lnTo>
                      <a:pt x="6626" y="13674"/>
                    </a:lnTo>
                    <a:lnTo>
                      <a:pt x="6203" y="13533"/>
                    </a:lnTo>
                    <a:lnTo>
                      <a:pt x="5780" y="13392"/>
                    </a:lnTo>
                    <a:lnTo>
                      <a:pt x="5357" y="13181"/>
                    </a:lnTo>
                    <a:lnTo>
                      <a:pt x="5005" y="12969"/>
                    </a:lnTo>
                    <a:lnTo>
                      <a:pt x="4300" y="12335"/>
                    </a:lnTo>
                    <a:lnTo>
                      <a:pt x="3665" y="11630"/>
                    </a:lnTo>
                    <a:lnTo>
                      <a:pt x="3102" y="10784"/>
                    </a:lnTo>
                    <a:lnTo>
                      <a:pt x="2608" y="9868"/>
                    </a:lnTo>
                    <a:lnTo>
                      <a:pt x="2115" y="8952"/>
                    </a:lnTo>
                    <a:lnTo>
                      <a:pt x="1762" y="8035"/>
                    </a:lnTo>
                    <a:lnTo>
                      <a:pt x="1621" y="7542"/>
                    </a:lnTo>
                    <a:lnTo>
                      <a:pt x="1410" y="6485"/>
                    </a:lnTo>
                    <a:lnTo>
                      <a:pt x="987" y="3665"/>
                    </a:lnTo>
                    <a:lnTo>
                      <a:pt x="846" y="2256"/>
                    </a:lnTo>
                    <a:lnTo>
                      <a:pt x="776" y="1058"/>
                    </a:lnTo>
                    <a:lnTo>
                      <a:pt x="776" y="564"/>
                    </a:lnTo>
                    <a:lnTo>
                      <a:pt x="846" y="282"/>
                    </a:lnTo>
                    <a:lnTo>
                      <a:pt x="917" y="71"/>
                    </a:lnTo>
                    <a:lnTo>
                      <a:pt x="987" y="0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4" name="Google Shape;454;p8"/>
              <p:cNvSpPr/>
              <p:nvPr/>
            </p:nvSpPr>
            <p:spPr>
              <a:xfrm>
                <a:off x="3501600" y="4357925"/>
                <a:ext cx="151575" cy="297825"/>
              </a:xfrm>
              <a:custGeom>
                <a:rect b="b" l="l" r="r" t="t"/>
                <a:pathLst>
                  <a:path extrusionOk="0" h="11913" w="6063">
                    <a:moveTo>
                      <a:pt x="4935" y="0"/>
                    </a:moveTo>
                    <a:lnTo>
                      <a:pt x="3737" y="1410"/>
                    </a:lnTo>
                    <a:lnTo>
                      <a:pt x="3314" y="2326"/>
                    </a:lnTo>
                    <a:lnTo>
                      <a:pt x="2891" y="3243"/>
                    </a:lnTo>
                    <a:lnTo>
                      <a:pt x="2609" y="4230"/>
                    </a:lnTo>
                    <a:lnTo>
                      <a:pt x="2397" y="5216"/>
                    </a:lnTo>
                    <a:lnTo>
                      <a:pt x="1833" y="6908"/>
                    </a:lnTo>
                    <a:lnTo>
                      <a:pt x="1270" y="8459"/>
                    </a:lnTo>
                    <a:lnTo>
                      <a:pt x="494" y="9939"/>
                    </a:lnTo>
                    <a:lnTo>
                      <a:pt x="142" y="10855"/>
                    </a:lnTo>
                    <a:lnTo>
                      <a:pt x="1" y="11137"/>
                    </a:lnTo>
                    <a:lnTo>
                      <a:pt x="71" y="11348"/>
                    </a:lnTo>
                    <a:lnTo>
                      <a:pt x="353" y="11419"/>
                    </a:lnTo>
                    <a:lnTo>
                      <a:pt x="635" y="11348"/>
                    </a:lnTo>
                    <a:lnTo>
                      <a:pt x="847" y="11137"/>
                    </a:lnTo>
                    <a:lnTo>
                      <a:pt x="988" y="10785"/>
                    </a:lnTo>
                    <a:lnTo>
                      <a:pt x="917" y="11207"/>
                    </a:lnTo>
                    <a:lnTo>
                      <a:pt x="917" y="11348"/>
                    </a:lnTo>
                    <a:lnTo>
                      <a:pt x="988" y="11419"/>
                    </a:lnTo>
                    <a:lnTo>
                      <a:pt x="1058" y="11489"/>
                    </a:lnTo>
                    <a:lnTo>
                      <a:pt x="1129" y="11489"/>
                    </a:lnTo>
                    <a:lnTo>
                      <a:pt x="1411" y="11348"/>
                    </a:lnTo>
                    <a:lnTo>
                      <a:pt x="1904" y="10996"/>
                    </a:lnTo>
                    <a:lnTo>
                      <a:pt x="2045" y="10855"/>
                    </a:lnTo>
                    <a:lnTo>
                      <a:pt x="2045" y="10714"/>
                    </a:lnTo>
                    <a:lnTo>
                      <a:pt x="2468" y="10503"/>
                    </a:lnTo>
                    <a:lnTo>
                      <a:pt x="2609" y="10503"/>
                    </a:lnTo>
                    <a:lnTo>
                      <a:pt x="2750" y="10573"/>
                    </a:lnTo>
                    <a:lnTo>
                      <a:pt x="2891" y="10644"/>
                    </a:lnTo>
                    <a:lnTo>
                      <a:pt x="2961" y="10785"/>
                    </a:lnTo>
                    <a:lnTo>
                      <a:pt x="3102" y="11278"/>
                    </a:lnTo>
                    <a:lnTo>
                      <a:pt x="3314" y="11630"/>
                    </a:lnTo>
                    <a:lnTo>
                      <a:pt x="3596" y="11842"/>
                    </a:lnTo>
                    <a:lnTo>
                      <a:pt x="3807" y="11912"/>
                    </a:lnTo>
                    <a:lnTo>
                      <a:pt x="4159" y="11771"/>
                    </a:lnTo>
                    <a:lnTo>
                      <a:pt x="4159" y="11630"/>
                    </a:lnTo>
                    <a:lnTo>
                      <a:pt x="4018" y="11278"/>
                    </a:lnTo>
                    <a:lnTo>
                      <a:pt x="3525" y="10503"/>
                    </a:lnTo>
                    <a:lnTo>
                      <a:pt x="3032" y="9586"/>
                    </a:lnTo>
                    <a:lnTo>
                      <a:pt x="2891" y="9234"/>
                    </a:lnTo>
                    <a:lnTo>
                      <a:pt x="2820" y="8881"/>
                    </a:lnTo>
                    <a:lnTo>
                      <a:pt x="3032" y="8952"/>
                    </a:lnTo>
                    <a:lnTo>
                      <a:pt x="3173" y="9022"/>
                    </a:lnTo>
                    <a:lnTo>
                      <a:pt x="3525" y="9304"/>
                    </a:lnTo>
                    <a:lnTo>
                      <a:pt x="3807" y="9727"/>
                    </a:lnTo>
                    <a:lnTo>
                      <a:pt x="4018" y="10150"/>
                    </a:lnTo>
                    <a:lnTo>
                      <a:pt x="4300" y="10644"/>
                    </a:lnTo>
                    <a:lnTo>
                      <a:pt x="4512" y="10996"/>
                    </a:lnTo>
                    <a:lnTo>
                      <a:pt x="4794" y="11207"/>
                    </a:lnTo>
                    <a:lnTo>
                      <a:pt x="4935" y="11278"/>
                    </a:lnTo>
                    <a:lnTo>
                      <a:pt x="5146" y="11278"/>
                    </a:lnTo>
                    <a:lnTo>
                      <a:pt x="5499" y="11137"/>
                    </a:lnTo>
                    <a:lnTo>
                      <a:pt x="5781" y="10926"/>
                    </a:lnTo>
                    <a:lnTo>
                      <a:pt x="5851" y="10714"/>
                    </a:lnTo>
                    <a:lnTo>
                      <a:pt x="5851" y="10362"/>
                    </a:lnTo>
                    <a:lnTo>
                      <a:pt x="5781" y="10080"/>
                    </a:lnTo>
                    <a:lnTo>
                      <a:pt x="5640" y="9727"/>
                    </a:lnTo>
                    <a:lnTo>
                      <a:pt x="5358" y="9163"/>
                    </a:lnTo>
                    <a:lnTo>
                      <a:pt x="5146" y="8881"/>
                    </a:lnTo>
                    <a:lnTo>
                      <a:pt x="4794" y="8600"/>
                    </a:lnTo>
                    <a:lnTo>
                      <a:pt x="4018" y="8106"/>
                    </a:lnTo>
                    <a:lnTo>
                      <a:pt x="3314" y="7754"/>
                    </a:lnTo>
                    <a:lnTo>
                      <a:pt x="3032" y="7613"/>
                    </a:lnTo>
                    <a:lnTo>
                      <a:pt x="2961" y="7472"/>
                    </a:lnTo>
                    <a:lnTo>
                      <a:pt x="2820" y="7049"/>
                    </a:lnTo>
                    <a:lnTo>
                      <a:pt x="2891" y="6485"/>
                    </a:lnTo>
                    <a:lnTo>
                      <a:pt x="3032" y="5851"/>
                    </a:lnTo>
                    <a:lnTo>
                      <a:pt x="3173" y="5146"/>
                    </a:lnTo>
                    <a:lnTo>
                      <a:pt x="3666" y="3807"/>
                    </a:lnTo>
                    <a:lnTo>
                      <a:pt x="4018" y="2820"/>
                    </a:lnTo>
                    <a:lnTo>
                      <a:pt x="4300" y="4018"/>
                    </a:lnTo>
                    <a:lnTo>
                      <a:pt x="4512" y="4793"/>
                    </a:lnTo>
                    <a:lnTo>
                      <a:pt x="4794" y="5569"/>
                    </a:lnTo>
                    <a:lnTo>
                      <a:pt x="5146" y="6203"/>
                    </a:lnTo>
                    <a:lnTo>
                      <a:pt x="5287" y="6344"/>
                    </a:lnTo>
                    <a:lnTo>
                      <a:pt x="5428" y="6485"/>
                    </a:lnTo>
                    <a:lnTo>
                      <a:pt x="5569" y="6485"/>
                    </a:lnTo>
                    <a:lnTo>
                      <a:pt x="5781" y="6344"/>
                    </a:lnTo>
                    <a:lnTo>
                      <a:pt x="5922" y="6062"/>
                    </a:lnTo>
                    <a:lnTo>
                      <a:pt x="6062" y="5639"/>
                    </a:lnTo>
                    <a:lnTo>
                      <a:pt x="6062" y="5428"/>
                    </a:lnTo>
                    <a:lnTo>
                      <a:pt x="5922" y="5075"/>
                    </a:lnTo>
                    <a:lnTo>
                      <a:pt x="5569" y="4159"/>
                    </a:lnTo>
                    <a:lnTo>
                      <a:pt x="5146" y="3313"/>
                    </a:lnTo>
                    <a:lnTo>
                      <a:pt x="4935" y="2679"/>
                    </a:lnTo>
                    <a:lnTo>
                      <a:pt x="4794" y="1974"/>
                    </a:lnTo>
                    <a:lnTo>
                      <a:pt x="4723" y="1340"/>
                    </a:lnTo>
                    <a:lnTo>
                      <a:pt x="4794" y="776"/>
                    </a:lnTo>
                    <a:lnTo>
                      <a:pt x="4935" y="0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5" name="Google Shape;455;p8"/>
              <p:cNvSpPr/>
              <p:nvPr/>
            </p:nvSpPr>
            <p:spPr>
              <a:xfrm>
                <a:off x="3487525" y="4421350"/>
                <a:ext cx="82825" cy="112800"/>
              </a:xfrm>
              <a:custGeom>
                <a:rect b="b" l="l" r="r" t="t"/>
                <a:pathLst>
                  <a:path extrusionOk="0" h="4512" w="3313">
                    <a:moveTo>
                      <a:pt x="3031" y="1"/>
                    </a:moveTo>
                    <a:lnTo>
                      <a:pt x="2749" y="71"/>
                    </a:lnTo>
                    <a:lnTo>
                      <a:pt x="2326" y="353"/>
                    </a:lnTo>
                    <a:lnTo>
                      <a:pt x="1762" y="776"/>
                    </a:lnTo>
                    <a:lnTo>
                      <a:pt x="1269" y="1199"/>
                    </a:lnTo>
                    <a:lnTo>
                      <a:pt x="705" y="1833"/>
                    </a:lnTo>
                    <a:lnTo>
                      <a:pt x="282" y="2468"/>
                    </a:lnTo>
                    <a:lnTo>
                      <a:pt x="70" y="2750"/>
                    </a:lnTo>
                    <a:lnTo>
                      <a:pt x="0" y="3032"/>
                    </a:lnTo>
                    <a:lnTo>
                      <a:pt x="0" y="3596"/>
                    </a:lnTo>
                    <a:lnTo>
                      <a:pt x="70" y="3878"/>
                    </a:lnTo>
                    <a:lnTo>
                      <a:pt x="211" y="4230"/>
                    </a:lnTo>
                    <a:lnTo>
                      <a:pt x="352" y="4441"/>
                    </a:lnTo>
                    <a:lnTo>
                      <a:pt x="423" y="4512"/>
                    </a:lnTo>
                    <a:lnTo>
                      <a:pt x="634" y="4512"/>
                    </a:lnTo>
                    <a:lnTo>
                      <a:pt x="775" y="4371"/>
                    </a:lnTo>
                    <a:lnTo>
                      <a:pt x="987" y="4018"/>
                    </a:lnTo>
                    <a:lnTo>
                      <a:pt x="1903" y="2609"/>
                    </a:lnTo>
                    <a:lnTo>
                      <a:pt x="2467" y="1693"/>
                    </a:lnTo>
                    <a:lnTo>
                      <a:pt x="2960" y="917"/>
                    </a:lnTo>
                    <a:lnTo>
                      <a:pt x="3242" y="283"/>
                    </a:lnTo>
                    <a:lnTo>
                      <a:pt x="3313" y="71"/>
                    </a:lnTo>
                    <a:lnTo>
                      <a:pt x="3242" y="1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56" name="Google Shape;456;p8"/>
              <p:cNvSpPr/>
              <p:nvPr/>
            </p:nvSpPr>
            <p:spPr>
              <a:xfrm>
                <a:off x="3621425" y="4657475"/>
                <a:ext cx="89900" cy="84625"/>
              </a:xfrm>
              <a:custGeom>
                <a:rect b="b" l="l" r="r" t="t"/>
                <a:pathLst>
                  <a:path extrusionOk="0" h="3385" w="3596">
                    <a:moveTo>
                      <a:pt x="3595" y="1"/>
                    </a:moveTo>
                    <a:lnTo>
                      <a:pt x="3102" y="71"/>
                    </a:lnTo>
                    <a:lnTo>
                      <a:pt x="2538" y="283"/>
                    </a:lnTo>
                    <a:lnTo>
                      <a:pt x="2045" y="565"/>
                    </a:lnTo>
                    <a:lnTo>
                      <a:pt x="1551" y="917"/>
                    </a:lnTo>
                    <a:lnTo>
                      <a:pt x="1058" y="1340"/>
                    </a:lnTo>
                    <a:lnTo>
                      <a:pt x="635" y="1763"/>
                    </a:lnTo>
                    <a:lnTo>
                      <a:pt x="353" y="2256"/>
                    </a:lnTo>
                    <a:lnTo>
                      <a:pt x="142" y="2679"/>
                    </a:lnTo>
                    <a:lnTo>
                      <a:pt x="1" y="2961"/>
                    </a:lnTo>
                    <a:lnTo>
                      <a:pt x="1" y="3173"/>
                    </a:lnTo>
                    <a:lnTo>
                      <a:pt x="1" y="3314"/>
                    </a:lnTo>
                    <a:lnTo>
                      <a:pt x="71" y="3384"/>
                    </a:lnTo>
                    <a:lnTo>
                      <a:pt x="353" y="3384"/>
                    </a:lnTo>
                    <a:lnTo>
                      <a:pt x="706" y="3173"/>
                    </a:lnTo>
                    <a:lnTo>
                      <a:pt x="1410" y="2609"/>
                    </a:lnTo>
                    <a:lnTo>
                      <a:pt x="1692" y="2397"/>
                    </a:lnTo>
                    <a:lnTo>
                      <a:pt x="2115" y="1904"/>
                    </a:lnTo>
                    <a:lnTo>
                      <a:pt x="2609" y="1058"/>
                    </a:lnTo>
                    <a:lnTo>
                      <a:pt x="3173" y="353"/>
                    </a:lnTo>
                    <a:lnTo>
                      <a:pt x="3384" y="142"/>
                    </a:lnTo>
                    <a:lnTo>
                      <a:pt x="3595" y="1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457" name="Google Shape;457;p8"/>
            <p:cNvSpPr/>
            <p:nvPr/>
          </p:nvSpPr>
          <p:spPr>
            <a:xfrm>
              <a:off x="1660700" y="3957925"/>
              <a:ext cx="244950" cy="246725"/>
            </a:xfrm>
            <a:custGeom>
              <a:rect b="b" l="l" r="r" t="t"/>
              <a:pathLst>
                <a:path extrusionOk="0" h="9869" w="9798">
                  <a:moveTo>
                    <a:pt x="4582" y="635"/>
                  </a:moveTo>
                  <a:lnTo>
                    <a:pt x="4864" y="705"/>
                  </a:lnTo>
                  <a:lnTo>
                    <a:pt x="5145" y="846"/>
                  </a:lnTo>
                  <a:lnTo>
                    <a:pt x="5357" y="1058"/>
                  </a:lnTo>
                  <a:lnTo>
                    <a:pt x="5498" y="1269"/>
                  </a:lnTo>
                  <a:lnTo>
                    <a:pt x="5568" y="1481"/>
                  </a:lnTo>
                  <a:lnTo>
                    <a:pt x="5568" y="1763"/>
                  </a:lnTo>
                  <a:lnTo>
                    <a:pt x="5568" y="2045"/>
                  </a:lnTo>
                  <a:lnTo>
                    <a:pt x="5357" y="2679"/>
                  </a:lnTo>
                  <a:lnTo>
                    <a:pt x="4864" y="3807"/>
                  </a:lnTo>
                  <a:lnTo>
                    <a:pt x="4723" y="4230"/>
                  </a:lnTo>
                  <a:lnTo>
                    <a:pt x="4652" y="4441"/>
                  </a:lnTo>
                  <a:lnTo>
                    <a:pt x="4723" y="4582"/>
                  </a:lnTo>
                  <a:lnTo>
                    <a:pt x="3736" y="3948"/>
                  </a:lnTo>
                  <a:lnTo>
                    <a:pt x="2890" y="3243"/>
                  </a:lnTo>
                  <a:lnTo>
                    <a:pt x="2679" y="3031"/>
                  </a:lnTo>
                  <a:lnTo>
                    <a:pt x="2538" y="2820"/>
                  </a:lnTo>
                  <a:lnTo>
                    <a:pt x="2467" y="2538"/>
                  </a:lnTo>
                  <a:lnTo>
                    <a:pt x="2467" y="2326"/>
                  </a:lnTo>
                  <a:lnTo>
                    <a:pt x="2538" y="2045"/>
                  </a:lnTo>
                  <a:lnTo>
                    <a:pt x="2608" y="1833"/>
                  </a:lnTo>
                  <a:lnTo>
                    <a:pt x="2890" y="1340"/>
                  </a:lnTo>
                  <a:lnTo>
                    <a:pt x="3313" y="987"/>
                  </a:lnTo>
                  <a:lnTo>
                    <a:pt x="3806" y="705"/>
                  </a:lnTo>
                  <a:lnTo>
                    <a:pt x="4370" y="635"/>
                  </a:lnTo>
                  <a:close/>
                  <a:moveTo>
                    <a:pt x="7753" y="2820"/>
                  </a:moveTo>
                  <a:lnTo>
                    <a:pt x="8106" y="2890"/>
                  </a:lnTo>
                  <a:lnTo>
                    <a:pt x="8388" y="2961"/>
                  </a:lnTo>
                  <a:lnTo>
                    <a:pt x="8599" y="3102"/>
                  </a:lnTo>
                  <a:lnTo>
                    <a:pt x="8740" y="3313"/>
                  </a:lnTo>
                  <a:lnTo>
                    <a:pt x="8881" y="3525"/>
                  </a:lnTo>
                  <a:lnTo>
                    <a:pt x="8952" y="3807"/>
                  </a:lnTo>
                  <a:lnTo>
                    <a:pt x="8952" y="4089"/>
                  </a:lnTo>
                  <a:lnTo>
                    <a:pt x="8952" y="4371"/>
                  </a:lnTo>
                  <a:lnTo>
                    <a:pt x="8952" y="4652"/>
                  </a:lnTo>
                  <a:lnTo>
                    <a:pt x="8811" y="4864"/>
                  </a:lnTo>
                  <a:lnTo>
                    <a:pt x="8740" y="5146"/>
                  </a:lnTo>
                  <a:lnTo>
                    <a:pt x="8529" y="5357"/>
                  </a:lnTo>
                  <a:lnTo>
                    <a:pt x="8317" y="5498"/>
                  </a:lnTo>
                  <a:lnTo>
                    <a:pt x="8106" y="5639"/>
                  </a:lnTo>
                  <a:lnTo>
                    <a:pt x="7824" y="5710"/>
                  </a:lnTo>
                  <a:lnTo>
                    <a:pt x="7471" y="5639"/>
                  </a:lnTo>
                  <a:lnTo>
                    <a:pt x="7049" y="5569"/>
                  </a:lnTo>
                  <a:lnTo>
                    <a:pt x="6696" y="5428"/>
                  </a:lnTo>
                  <a:lnTo>
                    <a:pt x="6414" y="5287"/>
                  </a:lnTo>
                  <a:lnTo>
                    <a:pt x="6203" y="5075"/>
                  </a:lnTo>
                  <a:lnTo>
                    <a:pt x="6132" y="4864"/>
                  </a:lnTo>
                  <a:lnTo>
                    <a:pt x="5991" y="4582"/>
                  </a:lnTo>
                  <a:lnTo>
                    <a:pt x="5991" y="4371"/>
                  </a:lnTo>
                  <a:lnTo>
                    <a:pt x="6062" y="4089"/>
                  </a:lnTo>
                  <a:lnTo>
                    <a:pt x="6132" y="3807"/>
                  </a:lnTo>
                  <a:lnTo>
                    <a:pt x="6273" y="3595"/>
                  </a:lnTo>
                  <a:lnTo>
                    <a:pt x="6414" y="3384"/>
                  </a:lnTo>
                  <a:lnTo>
                    <a:pt x="6626" y="3172"/>
                  </a:lnTo>
                  <a:lnTo>
                    <a:pt x="6908" y="3031"/>
                  </a:lnTo>
                  <a:lnTo>
                    <a:pt x="7189" y="2890"/>
                  </a:lnTo>
                  <a:lnTo>
                    <a:pt x="7471" y="2820"/>
                  </a:lnTo>
                  <a:close/>
                  <a:moveTo>
                    <a:pt x="5921" y="5992"/>
                  </a:moveTo>
                  <a:lnTo>
                    <a:pt x="6555" y="6133"/>
                  </a:lnTo>
                  <a:lnTo>
                    <a:pt x="7260" y="6415"/>
                  </a:lnTo>
                  <a:lnTo>
                    <a:pt x="7824" y="6767"/>
                  </a:lnTo>
                  <a:lnTo>
                    <a:pt x="8035" y="6978"/>
                  </a:lnTo>
                  <a:lnTo>
                    <a:pt x="8176" y="7190"/>
                  </a:lnTo>
                  <a:lnTo>
                    <a:pt x="8317" y="7401"/>
                  </a:lnTo>
                  <a:lnTo>
                    <a:pt x="8317" y="7613"/>
                  </a:lnTo>
                  <a:lnTo>
                    <a:pt x="8247" y="7824"/>
                  </a:lnTo>
                  <a:lnTo>
                    <a:pt x="8035" y="8036"/>
                  </a:lnTo>
                  <a:lnTo>
                    <a:pt x="7683" y="8318"/>
                  </a:lnTo>
                  <a:lnTo>
                    <a:pt x="7260" y="8529"/>
                  </a:lnTo>
                  <a:lnTo>
                    <a:pt x="6837" y="8670"/>
                  </a:lnTo>
                  <a:lnTo>
                    <a:pt x="6414" y="8741"/>
                  </a:lnTo>
                  <a:lnTo>
                    <a:pt x="5991" y="8741"/>
                  </a:lnTo>
                  <a:lnTo>
                    <a:pt x="5639" y="8670"/>
                  </a:lnTo>
                  <a:lnTo>
                    <a:pt x="5286" y="8529"/>
                  </a:lnTo>
                  <a:lnTo>
                    <a:pt x="4934" y="8388"/>
                  </a:lnTo>
                  <a:lnTo>
                    <a:pt x="4652" y="8177"/>
                  </a:lnTo>
                  <a:lnTo>
                    <a:pt x="4441" y="7965"/>
                  </a:lnTo>
                  <a:lnTo>
                    <a:pt x="4300" y="7683"/>
                  </a:lnTo>
                  <a:lnTo>
                    <a:pt x="4229" y="7401"/>
                  </a:lnTo>
                  <a:lnTo>
                    <a:pt x="4300" y="7119"/>
                  </a:lnTo>
                  <a:lnTo>
                    <a:pt x="4370" y="6767"/>
                  </a:lnTo>
                  <a:lnTo>
                    <a:pt x="4652" y="6415"/>
                  </a:lnTo>
                  <a:lnTo>
                    <a:pt x="5004" y="6062"/>
                  </a:lnTo>
                  <a:lnTo>
                    <a:pt x="5145" y="5992"/>
                  </a:lnTo>
                  <a:close/>
                  <a:moveTo>
                    <a:pt x="4229" y="5498"/>
                  </a:moveTo>
                  <a:lnTo>
                    <a:pt x="3877" y="6767"/>
                  </a:lnTo>
                  <a:lnTo>
                    <a:pt x="3313" y="7965"/>
                  </a:lnTo>
                  <a:lnTo>
                    <a:pt x="3031" y="8459"/>
                  </a:lnTo>
                  <a:lnTo>
                    <a:pt x="2608" y="8670"/>
                  </a:lnTo>
                  <a:lnTo>
                    <a:pt x="2256" y="8811"/>
                  </a:lnTo>
                  <a:lnTo>
                    <a:pt x="1903" y="8811"/>
                  </a:lnTo>
                  <a:lnTo>
                    <a:pt x="1551" y="8600"/>
                  </a:lnTo>
                  <a:lnTo>
                    <a:pt x="1269" y="8318"/>
                  </a:lnTo>
                  <a:lnTo>
                    <a:pt x="1057" y="7895"/>
                  </a:lnTo>
                  <a:lnTo>
                    <a:pt x="916" y="7401"/>
                  </a:lnTo>
                  <a:lnTo>
                    <a:pt x="916" y="6978"/>
                  </a:lnTo>
                  <a:lnTo>
                    <a:pt x="987" y="6697"/>
                  </a:lnTo>
                  <a:lnTo>
                    <a:pt x="1057" y="6415"/>
                  </a:lnTo>
                  <a:lnTo>
                    <a:pt x="1128" y="6203"/>
                  </a:lnTo>
                  <a:lnTo>
                    <a:pt x="1339" y="5992"/>
                  </a:lnTo>
                  <a:lnTo>
                    <a:pt x="1480" y="5851"/>
                  </a:lnTo>
                  <a:lnTo>
                    <a:pt x="1974" y="5639"/>
                  </a:lnTo>
                  <a:lnTo>
                    <a:pt x="2538" y="5498"/>
                  </a:lnTo>
                  <a:close/>
                  <a:moveTo>
                    <a:pt x="4652" y="0"/>
                  </a:moveTo>
                  <a:lnTo>
                    <a:pt x="4018" y="141"/>
                  </a:lnTo>
                  <a:lnTo>
                    <a:pt x="3383" y="423"/>
                  </a:lnTo>
                  <a:lnTo>
                    <a:pt x="2749" y="776"/>
                  </a:lnTo>
                  <a:lnTo>
                    <a:pt x="2185" y="1269"/>
                  </a:lnTo>
                  <a:lnTo>
                    <a:pt x="1833" y="1833"/>
                  </a:lnTo>
                  <a:lnTo>
                    <a:pt x="1692" y="2115"/>
                  </a:lnTo>
                  <a:lnTo>
                    <a:pt x="1551" y="2397"/>
                  </a:lnTo>
                  <a:lnTo>
                    <a:pt x="1551" y="2679"/>
                  </a:lnTo>
                  <a:lnTo>
                    <a:pt x="1551" y="3031"/>
                  </a:lnTo>
                  <a:lnTo>
                    <a:pt x="1692" y="3313"/>
                  </a:lnTo>
                  <a:lnTo>
                    <a:pt x="1833" y="3595"/>
                  </a:lnTo>
                  <a:lnTo>
                    <a:pt x="2044" y="3877"/>
                  </a:lnTo>
                  <a:lnTo>
                    <a:pt x="2397" y="4089"/>
                  </a:lnTo>
                  <a:lnTo>
                    <a:pt x="2820" y="4371"/>
                  </a:lnTo>
                  <a:lnTo>
                    <a:pt x="3313" y="4582"/>
                  </a:lnTo>
                  <a:lnTo>
                    <a:pt x="3947" y="4793"/>
                  </a:lnTo>
                  <a:lnTo>
                    <a:pt x="4652" y="4934"/>
                  </a:lnTo>
                  <a:lnTo>
                    <a:pt x="4511" y="5075"/>
                  </a:lnTo>
                  <a:lnTo>
                    <a:pt x="4300" y="5146"/>
                  </a:lnTo>
                  <a:lnTo>
                    <a:pt x="3736" y="5146"/>
                  </a:lnTo>
                  <a:lnTo>
                    <a:pt x="3031" y="5005"/>
                  </a:lnTo>
                  <a:lnTo>
                    <a:pt x="2256" y="4864"/>
                  </a:lnTo>
                  <a:lnTo>
                    <a:pt x="1480" y="4864"/>
                  </a:lnTo>
                  <a:lnTo>
                    <a:pt x="1128" y="5005"/>
                  </a:lnTo>
                  <a:lnTo>
                    <a:pt x="846" y="5146"/>
                  </a:lnTo>
                  <a:lnTo>
                    <a:pt x="564" y="5357"/>
                  </a:lnTo>
                  <a:lnTo>
                    <a:pt x="282" y="5710"/>
                  </a:lnTo>
                  <a:lnTo>
                    <a:pt x="141" y="6203"/>
                  </a:lnTo>
                  <a:lnTo>
                    <a:pt x="0" y="6767"/>
                  </a:lnTo>
                  <a:lnTo>
                    <a:pt x="0" y="7260"/>
                  </a:lnTo>
                  <a:lnTo>
                    <a:pt x="71" y="7683"/>
                  </a:lnTo>
                  <a:lnTo>
                    <a:pt x="141" y="8106"/>
                  </a:lnTo>
                  <a:lnTo>
                    <a:pt x="282" y="8459"/>
                  </a:lnTo>
                  <a:lnTo>
                    <a:pt x="494" y="8811"/>
                  </a:lnTo>
                  <a:lnTo>
                    <a:pt x="705" y="9093"/>
                  </a:lnTo>
                  <a:lnTo>
                    <a:pt x="987" y="9375"/>
                  </a:lnTo>
                  <a:lnTo>
                    <a:pt x="1269" y="9586"/>
                  </a:lnTo>
                  <a:lnTo>
                    <a:pt x="1621" y="9727"/>
                  </a:lnTo>
                  <a:lnTo>
                    <a:pt x="1974" y="9798"/>
                  </a:lnTo>
                  <a:lnTo>
                    <a:pt x="2326" y="9868"/>
                  </a:lnTo>
                  <a:lnTo>
                    <a:pt x="2679" y="9798"/>
                  </a:lnTo>
                  <a:lnTo>
                    <a:pt x="3031" y="9657"/>
                  </a:lnTo>
                  <a:lnTo>
                    <a:pt x="3383" y="9445"/>
                  </a:lnTo>
                  <a:lnTo>
                    <a:pt x="3736" y="9163"/>
                  </a:lnTo>
                  <a:lnTo>
                    <a:pt x="4018" y="8741"/>
                  </a:lnTo>
                  <a:lnTo>
                    <a:pt x="4018" y="8952"/>
                  </a:lnTo>
                  <a:lnTo>
                    <a:pt x="4088" y="9163"/>
                  </a:lnTo>
                  <a:lnTo>
                    <a:pt x="4229" y="9375"/>
                  </a:lnTo>
                  <a:lnTo>
                    <a:pt x="4300" y="9516"/>
                  </a:lnTo>
                  <a:lnTo>
                    <a:pt x="4723" y="9727"/>
                  </a:lnTo>
                  <a:lnTo>
                    <a:pt x="5145" y="9798"/>
                  </a:lnTo>
                  <a:lnTo>
                    <a:pt x="5709" y="9798"/>
                  </a:lnTo>
                  <a:lnTo>
                    <a:pt x="6273" y="9727"/>
                  </a:lnTo>
                  <a:lnTo>
                    <a:pt x="6837" y="9586"/>
                  </a:lnTo>
                  <a:lnTo>
                    <a:pt x="7401" y="9375"/>
                  </a:lnTo>
                  <a:lnTo>
                    <a:pt x="7965" y="9093"/>
                  </a:lnTo>
                  <a:lnTo>
                    <a:pt x="8458" y="8741"/>
                  </a:lnTo>
                  <a:lnTo>
                    <a:pt x="8811" y="8388"/>
                  </a:lnTo>
                  <a:lnTo>
                    <a:pt x="9093" y="7965"/>
                  </a:lnTo>
                  <a:lnTo>
                    <a:pt x="9234" y="7542"/>
                  </a:lnTo>
                  <a:lnTo>
                    <a:pt x="9234" y="7331"/>
                  </a:lnTo>
                  <a:lnTo>
                    <a:pt x="9163" y="7190"/>
                  </a:lnTo>
                  <a:lnTo>
                    <a:pt x="9093" y="6978"/>
                  </a:lnTo>
                  <a:lnTo>
                    <a:pt x="8952" y="6767"/>
                  </a:lnTo>
                  <a:lnTo>
                    <a:pt x="8740" y="6556"/>
                  </a:lnTo>
                  <a:lnTo>
                    <a:pt x="8458" y="6344"/>
                  </a:lnTo>
                  <a:lnTo>
                    <a:pt x="8811" y="6203"/>
                  </a:lnTo>
                  <a:lnTo>
                    <a:pt x="9093" y="5992"/>
                  </a:lnTo>
                  <a:lnTo>
                    <a:pt x="9374" y="5710"/>
                  </a:lnTo>
                  <a:lnTo>
                    <a:pt x="9515" y="5357"/>
                  </a:lnTo>
                  <a:lnTo>
                    <a:pt x="9656" y="5005"/>
                  </a:lnTo>
                  <a:lnTo>
                    <a:pt x="9727" y="4652"/>
                  </a:lnTo>
                  <a:lnTo>
                    <a:pt x="9797" y="4230"/>
                  </a:lnTo>
                  <a:lnTo>
                    <a:pt x="9797" y="3877"/>
                  </a:lnTo>
                  <a:lnTo>
                    <a:pt x="9727" y="3525"/>
                  </a:lnTo>
                  <a:lnTo>
                    <a:pt x="9656" y="3172"/>
                  </a:lnTo>
                  <a:lnTo>
                    <a:pt x="9515" y="2890"/>
                  </a:lnTo>
                  <a:lnTo>
                    <a:pt x="9374" y="2679"/>
                  </a:lnTo>
                  <a:lnTo>
                    <a:pt x="9163" y="2467"/>
                  </a:lnTo>
                  <a:lnTo>
                    <a:pt x="8952" y="2256"/>
                  </a:lnTo>
                  <a:lnTo>
                    <a:pt x="8740" y="2186"/>
                  </a:lnTo>
                  <a:lnTo>
                    <a:pt x="8458" y="2045"/>
                  </a:lnTo>
                  <a:lnTo>
                    <a:pt x="7965" y="1974"/>
                  </a:lnTo>
                  <a:lnTo>
                    <a:pt x="7401" y="2115"/>
                  </a:lnTo>
                  <a:lnTo>
                    <a:pt x="6837" y="2397"/>
                  </a:lnTo>
                  <a:lnTo>
                    <a:pt x="6273" y="2749"/>
                  </a:lnTo>
                  <a:lnTo>
                    <a:pt x="6344" y="2186"/>
                  </a:lnTo>
                  <a:lnTo>
                    <a:pt x="6344" y="1692"/>
                  </a:lnTo>
                  <a:lnTo>
                    <a:pt x="6273" y="1269"/>
                  </a:lnTo>
                  <a:lnTo>
                    <a:pt x="6132" y="917"/>
                  </a:lnTo>
                  <a:lnTo>
                    <a:pt x="5991" y="635"/>
                  </a:lnTo>
                  <a:lnTo>
                    <a:pt x="5780" y="353"/>
                  </a:lnTo>
                  <a:lnTo>
                    <a:pt x="5498" y="212"/>
                  </a:lnTo>
                  <a:lnTo>
                    <a:pt x="5286" y="71"/>
                  </a:lnTo>
                  <a:lnTo>
                    <a:pt x="4934" y="71"/>
                  </a:lnTo>
                  <a:lnTo>
                    <a:pt x="4652" y="0"/>
                  </a:lnTo>
                  <a:close/>
                </a:path>
              </a:pathLst>
            </a:custGeom>
            <a:solidFill>
              <a:srgbClr val="EDDC7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8"/>
            <p:cNvSpPr/>
            <p:nvPr/>
          </p:nvSpPr>
          <p:spPr>
            <a:xfrm>
              <a:off x="971725" y="3707700"/>
              <a:ext cx="220275" cy="341875"/>
            </a:xfrm>
            <a:custGeom>
              <a:rect b="b" l="l" r="r" t="t"/>
              <a:pathLst>
                <a:path extrusionOk="0" h="13675" w="8811">
                  <a:moveTo>
                    <a:pt x="5075" y="6838"/>
                  </a:moveTo>
                  <a:lnTo>
                    <a:pt x="5921" y="7261"/>
                  </a:lnTo>
                  <a:lnTo>
                    <a:pt x="6907" y="7824"/>
                  </a:lnTo>
                  <a:lnTo>
                    <a:pt x="7330" y="8177"/>
                  </a:lnTo>
                  <a:lnTo>
                    <a:pt x="7683" y="8529"/>
                  </a:lnTo>
                  <a:lnTo>
                    <a:pt x="8035" y="8952"/>
                  </a:lnTo>
                  <a:lnTo>
                    <a:pt x="8247" y="9375"/>
                  </a:lnTo>
                  <a:lnTo>
                    <a:pt x="8247" y="9375"/>
                  </a:lnTo>
                  <a:lnTo>
                    <a:pt x="7330" y="8811"/>
                  </a:lnTo>
                  <a:lnTo>
                    <a:pt x="6485" y="8318"/>
                  </a:lnTo>
                  <a:lnTo>
                    <a:pt x="6132" y="8036"/>
                  </a:lnTo>
                  <a:lnTo>
                    <a:pt x="5709" y="7684"/>
                  </a:lnTo>
                  <a:lnTo>
                    <a:pt x="5357" y="7331"/>
                  </a:lnTo>
                  <a:lnTo>
                    <a:pt x="5075" y="6838"/>
                  </a:lnTo>
                  <a:close/>
                  <a:moveTo>
                    <a:pt x="3877" y="7261"/>
                  </a:moveTo>
                  <a:lnTo>
                    <a:pt x="4370" y="10009"/>
                  </a:lnTo>
                  <a:lnTo>
                    <a:pt x="4652" y="11701"/>
                  </a:lnTo>
                  <a:lnTo>
                    <a:pt x="4722" y="12406"/>
                  </a:lnTo>
                  <a:lnTo>
                    <a:pt x="4159" y="11983"/>
                  </a:lnTo>
                  <a:lnTo>
                    <a:pt x="3947" y="9657"/>
                  </a:lnTo>
                  <a:lnTo>
                    <a:pt x="3877" y="7261"/>
                  </a:lnTo>
                  <a:close/>
                  <a:moveTo>
                    <a:pt x="3383" y="1"/>
                  </a:moveTo>
                  <a:lnTo>
                    <a:pt x="3242" y="71"/>
                  </a:lnTo>
                  <a:lnTo>
                    <a:pt x="3172" y="212"/>
                  </a:lnTo>
                  <a:lnTo>
                    <a:pt x="3101" y="494"/>
                  </a:lnTo>
                  <a:lnTo>
                    <a:pt x="2960" y="1199"/>
                  </a:lnTo>
                  <a:lnTo>
                    <a:pt x="2890" y="2115"/>
                  </a:lnTo>
                  <a:lnTo>
                    <a:pt x="2749" y="4018"/>
                  </a:lnTo>
                  <a:lnTo>
                    <a:pt x="2678" y="5358"/>
                  </a:lnTo>
                  <a:lnTo>
                    <a:pt x="2678" y="6133"/>
                  </a:lnTo>
                  <a:lnTo>
                    <a:pt x="2608" y="7120"/>
                  </a:lnTo>
                  <a:lnTo>
                    <a:pt x="2608" y="8177"/>
                  </a:lnTo>
                  <a:lnTo>
                    <a:pt x="2537" y="9305"/>
                  </a:lnTo>
                  <a:lnTo>
                    <a:pt x="2326" y="10432"/>
                  </a:lnTo>
                  <a:lnTo>
                    <a:pt x="2185" y="10926"/>
                  </a:lnTo>
                  <a:lnTo>
                    <a:pt x="2044" y="11419"/>
                  </a:lnTo>
                  <a:lnTo>
                    <a:pt x="1833" y="11842"/>
                  </a:lnTo>
                  <a:lnTo>
                    <a:pt x="1551" y="12265"/>
                  </a:lnTo>
                  <a:lnTo>
                    <a:pt x="1269" y="12547"/>
                  </a:lnTo>
                  <a:lnTo>
                    <a:pt x="916" y="12829"/>
                  </a:lnTo>
                  <a:lnTo>
                    <a:pt x="916" y="12758"/>
                  </a:lnTo>
                  <a:lnTo>
                    <a:pt x="916" y="12547"/>
                  </a:lnTo>
                  <a:lnTo>
                    <a:pt x="1057" y="11772"/>
                  </a:lnTo>
                  <a:lnTo>
                    <a:pt x="1551" y="9375"/>
                  </a:lnTo>
                  <a:lnTo>
                    <a:pt x="1903" y="8106"/>
                  </a:lnTo>
                  <a:lnTo>
                    <a:pt x="2256" y="7049"/>
                  </a:lnTo>
                  <a:lnTo>
                    <a:pt x="2537" y="6274"/>
                  </a:lnTo>
                  <a:lnTo>
                    <a:pt x="2678" y="6062"/>
                  </a:lnTo>
                  <a:lnTo>
                    <a:pt x="2537" y="6203"/>
                  </a:lnTo>
                  <a:lnTo>
                    <a:pt x="2185" y="6767"/>
                  </a:lnTo>
                  <a:lnTo>
                    <a:pt x="1762" y="7613"/>
                  </a:lnTo>
                  <a:lnTo>
                    <a:pt x="1339" y="8600"/>
                  </a:lnTo>
                  <a:lnTo>
                    <a:pt x="493" y="10573"/>
                  </a:lnTo>
                  <a:lnTo>
                    <a:pt x="71" y="11631"/>
                  </a:lnTo>
                  <a:lnTo>
                    <a:pt x="0" y="12335"/>
                  </a:lnTo>
                  <a:lnTo>
                    <a:pt x="0" y="12899"/>
                  </a:lnTo>
                  <a:lnTo>
                    <a:pt x="0" y="13252"/>
                  </a:lnTo>
                  <a:lnTo>
                    <a:pt x="141" y="13534"/>
                  </a:lnTo>
                  <a:lnTo>
                    <a:pt x="282" y="13604"/>
                  </a:lnTo>
                  <a:lnTo>
                    <a:pt x="493" y="13675"/>
                  </a:lnTo>
                  <a:lnTo>
                    <a:pt x="705" y="13604"/>
                  </a:lnTo>
                  <a:lnTo>
                    <a:pt x="987" y="13393"/>
                  </a:lnTo>
                  <a:lnTo>
                    <a:pt x="1551" y="12899"/>
                  </a:lnTo>
                  <a:lnTo>
                    <a:pt x="2115" y="12124"/>
                  </a:lnTo>
                  <a:lnTo>
                    <a:pt x="2608" y="11278"/>
                  </a:lnTo>
                  <a:lnTo>
                    <a:pt x="2960" y="10432"/>
                  </a:lnTo>
                  <a:lnTo>
                    <a:pt x="3101" y="11419"/>
                  </a:lnTo>
                  <a:lnTo>
                    <a:pt x="3242" y="12124"/>
                  </a:lnTo>
                  <a:lnTo>
                    <a:pt x="3454" y="12758"/>
                  </a:lnTo>
                  <a:lnTo>
                    <a:pt x="3736" y="13252"/>
                  </a:lnTo>
                  <a:lnTo>
                    <a:pt x="3947" y="13463"/>
                  </a:lnTo>
                  <a:lnTo>
                    <a:pt x="4159" y="13604"/>
                  </a:lnTo>
                  <a:lnTo>
                    <a:pt x="4370" y="13675"/>
                  </a:lnTo>
                  <a:lnTo>
                    <a:pt x="4582" y="13675"/>
                  </a:lnTo>
                  <a:lnTo>
                    <a:pt x="4863" y="13604"/>
                  </a:lnTo>
                  <a:lnTo>
                    <a:pt x="5145" y="13393"/>
                  </a:lnTo>
                  <a:lnTo>
                    <a:pt x="5357" y="13252"/>
                  </a:lnTo>
                  <a:lnTo>
                    <a:pt x="5498" y="12970"/>
                  </a:lnTo>
                  <a:lnTo>
                    <a:pt x="5568" y="12758"/>
                  </a:lnTo>
                  <a:lnTo>
                    <a:pt x="5639" y="12476"/>
                  </a:lnTo>
                  <a:lnTo>
                    <a:pt x="5639" y="11772"/>
                  </a:lnTo>
                  <a:lnTo>
                    <a:pt x="5639" y="11067"/>
                  </a:lnTo>
                  <a:lnTo>
                    <a:pt x="5357" y="9657"/>
                  </a:lnTo>
                  <a:lnTo>
                    <a:pt x="5145" y="8600"/>
                  </a:lnTo>
                  <a:lnTo>
                    <a:pt x="5498" y="8882"/>
                  </a:lnTo>
                  <a:lnTo>
                    <a:pt x="5921" y="9093"/>
                  </a:lnTo>
                  <a:lnTo>
                    <a:pt x="6696" y="9516"/>
                  </a:lnTo>
                  <a:lnTo>
                    <a:pt x="7471" y="9939"/>
                  </a:lnTo>
                  <a:lnTo>
                    <a:pt x="7894" y="10221"/>
                  </a:lnTo>
                  <a:lnTo>
                    <a:pt x="8176" y="10503"/>
                  </a:lnTo>
                  <a:lnTo>
                    <a:pt x="8317" y="10644"/>
                  </a:lnTo>
                  <a:lnTo>
                    <a:pt x="8458" y="10714"/>
                  </a:lnTo>
                  <a:lnTo>
                    <a:pt x="8599" y="10714"/>
                  </a:lnTo>
                  <a:lnTo>
                    <a:pt x="8670" y="10644"/>
                  </a:lnTo>
                  <a:lnTo>
                    <a:pt x="8740" y="10362"/>
                  </a:lnTo>
                  <a:lnTo>
                    <a:pt x="8811" y="10009"/>
                  </a:lnTo>
                  <a:lnTo>
                    <a:pt x="8811" y="9023"/>
                  </a:lnTo>
                  <a:lnTo>
                    <a:pt x="8670" y="8388"/>
                  </a:lnTo>
                  <a:lnTo>
                    <a:pt x="8529" y="8106"/>
                  </a:lnTo>
                  <a:lnTo>
                    <a:pt x="8317" y="7895"/>
                  </a:lnTo>
                  <a:lnTo>
                    <a:pt x="7894" y="7402"/>
                  </a:lnTo>
                  <a:lnTo>
                    <a:pt x="7330" y="7049"/>
                  </a:lnTo>
                  <a:lnTo>
                    <a:pt x="6696" y="6697"/>
                  </a:lnTo>
                  <a:lnTo>
                    <a:pt x="5498" y="6062"/>
                  </a:lnTo>
                  <a:lnTo>
                    <a:pt x="5004" y="5710"/>
                  </a:lnTo>
                  <a:lnTo>
                    <a:pt x="4582" y="5287"/>
                  </a:lnTo>
                  <a:lnTo>
                    <a:pt x="4441" y="5076"/>
                  </a:lnTo>
                  <a:lnTo>
                    <a:pt x="4300" y="4794"/>
                  </a:lnTo>
                  <a:lnTo>
                    <a:pt x="4229" y="4159"/>
                  </a:lnTo>
                  <a:lnTo>
                    <a:pt x="4229" y="3384"/>
                  </a:lnTo>
                  <a:lnTo>
                    <a:pt x="4229" y="2609"/>
                  </a:lnTo>
                  <a:lnTo>
                    <a:pt x="4229" y="1904"/>
                  </a:lnTo>
                  <a:lnTo>
                    <a:pt x="4159" y="1199"/>
                  </a:lnTo>
                  <a:lnTo>
                    <a:pt x="4088" y="847"/>
                  </a:lnTo>
                  <a:lnTo>
                    <a:pt x="3947" y="565"/>
                  </a:lnTo>
                  <a:lnTo>
                    <a:pt x="3736" y="283"/>
                  </a:lnTo>
                  <a:lnTo>
                    <a:pt x="3524" y="71"/>
                  </a:lnTo>
                  <a:lnTo>
                    <a:pt x="3383" y="1"/>
                  </a:lnTo>
                  <a:close/>
                </a:path>
              </a:pathLst>
            </a:custGeom>
            <a:solidFill>
              <a:srgbClr val="F7CA0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8"/>
            <p:cNvSpPr/>
            <p:nvPr/>
          </p:nvSpPr>
          <p:spPr>
            <a:xfrm>
              <a:off x="2016625" y="4890075"/>
              <a:ext cx="119850" cy="586800"/>
            </a:xfrm>
            <a:custGeom>
              <a:rect b="b" l="l" r="r" t="t"/>
              <a:pathLst>
                <a:path extrusionOk="0" h="23472" w="4794">
                  <a:moveTo>
                    <a:pt x="2750" y="6626"/>
                  </a:moveTo>
                  <a:lnTo>
                    <a:pt x="3173" y="8177"/>
                  </a:lnTo>
                  <a:lnTo>
                    <a:pt x="3455" y="9728"/>
                  </a:lnTo>
                  <a:lnTo>
                    <a:pt x="3666" y="11208"/>
                  </a:lnTo>
                  <a:lnTo>
                    <a:pt x="3736" y="12758"/>
                  </a:lnTo>
                  <a:lnTo>
                    <a:pt x="3666" y="14239"/>
                  </a:lnTo>
                  <a:lnTo>
                    <a:pt x="3455" y="15789"/>
                  </a:lnTo>
                  <a:lnTo>
                    <a:pt x="3102" y="17340"/>
                  </a:lnTo>
                  <a:lnTo>
                    <a:pt x="2609" y="18891"/>
                  </a:lnTo>
                  <a:lnTo>
                    <a:pt x="2115" y="17481"/>
                  </a:lnTo>
                  <a:lnTo>
                    <a:pt x="1692" y="16142"/>
                  </a:lnTo>
                  <a:lnTo>
                    <a:pt x="1411" y="14802"/>
                  </a:lnTo>
                  <a:lnTo>
                    <a:pt x="1199" y="13534"/>
                  </a:lnTo>
                  <a:lnTo>
                    <a:pt x="1199" y="12195"/>
                  </a:lnTo>
                  <a:lnTo>
                    <a:pt x="1340" y="10855"/>
                  </a:lnTo>
                  <a:lnTo>
                    <a:pt x="1622" y="9516"/>
                  </a:lnTo>
                  <a:lnTo>
                    <a:pt x="2115" y="8036"/>
                  </a:lnTo>
                  <a:lnTo>
                    <a:pt x="1974" y="9939"/>
                  </a:lnTo>
                  <a:lnTo>
                    <a:pt x="1904" y="12970"/>
                  </a:lnTo>
                  <a:lnTo>
                    <a:pt x="1904" y="14450"/>
                  </a:lnTo>
                  <a:lnTo>
                    <a:pt x="1974" y="15719"/>
                  </a:lnTo>
                  <a:lnTo>
                    <a:pt x="2045" y="16142"/>
                  </a:lnTo>
                  <a:lnTo>
                    <a:pt x="2186" y="16494"/>
                  </a:lnTo>
                  <a:lnTo>
                    <a:pt x="2327" y="16635"/>
                  </a:lnTo>
                  <a:lnTo>
                    <a:pt x="2468" y="16635"/>
                  </a:lnTo>
                  <a:lnTo>
                    <a:pt x="2679" y="16424"/>
                  </a:lnTo>
                  <a:lnTo>
                    <a:pt x="2820" y="16001"/>
                  </a:lnTo>
                  <a:lnTo>
                    <a:pt x="2961" y="15507"/>
                  </a:lnTo>
                  <a:lnTo>
                    <a:pt x="3102" y="14943"/>
                  </a:lnTo>
                  <a:lnTo>
                    <a:pt x="3173" y="13463"/>
                  </a:lnTo>
                  <a:lnTo>
                    <a:pt x="3173" y="11842"/>
                  </a:lnTo>
                  <a:lnTo>
                    <a:pt x="3102" y="10221"/>
                  </a:lnTo>
                  <a:lnTo>
                    <a:pt x="2961" y="8670"/>
                  </a:lnTo>
                  <a:lnTo>
                    <a:pt x="2750" y="6626"/>
                  </a:lnTo>
                  <a:close/>
                  <a:moveTo>
                    <a:pt x="2256" y="1"/>
                  </a:moveTo>
                  <a:lnTo>
                    <a:pt x="2115" y="776"/>
                  </a:lnTo>
                  <a:lnTo>
                    <a:pt x="2045" y="1481"/>
                  </a:lnTo>
                  <a:lnTo>
                    <a:pt x="2045" y="2961"/>
                  </a:lnTo>
                  <a:lnTo>
                    <a:pt x="2045" y="4371"/>
                  </a:lnTo>
                  <a:lnTo>
                    <a:pt x="1974" y="5076"/>
                  </a:lnTo>
                  <a:lnTo>
                    <a:pt x="1904" y="5851"/>
                  </a:lnTo>
                  <a:lnTo>
                    <a:pt x="1692" y="6697"/>
                  </a:lnTo>
                  <a:lnTo>
                    <a:pt x="1411" y="7472"/>
                  </a:lnTo>
                  <a:lnTo>
                    <a:pt x="776" y="9093"/>
                  </a:lnTo>
                  <a:lnTo>
                    <a:pt x="494" y="9869"/>
                  </a:lnTo>
                  <a:lnTo>
                    <a:pt x="283" y="10644"/>
                  </a:lnTo>
                  <a:lnTo>
                    <a:pt x="71" y="11490"/>
                  </a:lnTo>
                  <a:lnTo>
                    <a:pt x="1" y="12406"/>
                  </a:lnTo>
                  <a:lnTo>
                    <a:pt x="1" y="13181"/>
                  </a:lnTo>
                  <a:lnTo>
                    <a:pt x="71" y="13886"/>
                  </a:lnTo>
                  <a:lnTo>
                    <a:pt x="142" y="14661"/>
                  </a:lnTo>
                  <a:lnTo>
                    <a:pt x="353" y="15366"/>
                  </a:lnTo>
                  <a:lnTo>
                    <a:pt x="776" y="16846"/>
                  </a:lnTo>
                  <a:lnTo>
                    <a:pt x="1270" y="18256"/>
                  </a:lnTo>
                  <a:lnTo>
                    <a:pt x="1622" y="19102"/>
                  </a:lnTo>
                  <a:lnTo>
                    <a:pt x="1833" y="19736"/>
                  </a:lnTo>
                  <a:lnTo>
                    <a:pt x="1833" y="20018"/>
                  </a:lnTo>
                  <a:lnTo>
                    <a:pt x="1833" y="20371"/>
                  </a:lnTo>
                  <a:lnTo>
                    <a:pt x="1622" y="21146"/>
                  </a:lnTo>
                  <a:lnTo>
                    <a:pt x="1551" y="21357"/>
                  </a:lnTo>
                  <a:lnTo>
                    <a:pt x="1411" y="21639"/>
                  </a:lnTo>
                  <a:lnTo>
                    <a:pt x="988" y="22274"/>
                  </a:lnTo>
                  <a:lnTo>
                    <a:pt x="565" y="22838"/>
                  </a:lnTo>
                  <a:lnTo>
                    <a:pt x="494" y="23049"/>
                  </a:lnTo>
                  <a:lnTo>
                    <a:pt x="494" y="23261"/>
                  </a:lnTo>
                  <a:lnTo>
                    <a:pt x="635" y="23402"/>
                  </a:lnTo>
                  <a:lnTo>
                    <a:pt x="706" y="23402"/>
                  </a:lnTo>
                  <a:lnTo>
                    <a:pt x="776" y="23472"/>
                  </a:lnTo>
                  <a:lnTo>
                    <a:pt x="917" y="23402"/>
                  </a:lnTo>
                  <a:lnTo>
                    <a:pt x="1129" y="23261"/>
                  </a:lnTo>
                  <a:lnTo>
                    <a:pt x="1411" y="22979"/>
                  </a:lnTo>
                  <a:lnTo>
                    <a:pt x="2045" y="21992"/>
                  </a:lnTo>
                  <a:lnTo>
                    <a:pt x="2679" y="20794"/>
                  </a:lnTo>
                  <a:lnTo>
                    <a:pt x="3243" y="19454"/>
                  </a:lnTo>
                  <a:lnTo>
                    <a:pt x="3736" y="18256"/>
                  </a:lnTo>
                  <a:lnTo>
                    <a:pt x="4371" y="16635"/>
                  </a:lnTo>
                  <a:lnTo>
                    <a:pt x="4653" y="15014"/>
                  </a:lnTo>
                  <a:lnTo>
                    <a:pt x="4794" y="13463"/>
                  </a:lnTo>
                  <a:lnTo>
                    <a:pt x="4794" y="11913"/>
                  </a:lnTo>
                  <a:lnTo>
                    <a:pt x="4653" y="10362"/>
                  </a:lnTo>
                  <a:lnTo>
                    <a:pt x="4441" y="8882"/>
                  </a:lnTo>
                  <a:lnTo>
                    <a:pt x="4089" y="7331"/>
                  </a:lnTo>
                  <a:lnTo>
                    <a:pt x="3666" y="5851"/>
                  </a:lnTo>
                  <a:lnTo>
                    <a:pt x="3243" y="4300"/>
                  </a:lnTo>
                  <a:lnTo>
                    <a:pt x="3243" y="3807"/>
                  </a:lnTo>
                  <a:lnTo>
                    <a:pt x="3173" y="3173"/>
                  </a:lnTo>
                  <a:lnTo>
                    <a:pt x="2820" y="1692"/>
                  </a:lnTo>
                  <a:lnTo>
                    <a:pt x="2468" y="424"/>
                  </a:lnTo>
                  <a:lnTo>
                    <a:pt x="2327" y="71"/>
                  </a:lnTo>
                  <a:lnTo>
                    <a:pt x="2256" y="1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60" name="Google Shape;460;p8"/>
            <p:cNvGrpSpPr/>
            <p:nvPr/>
          </p:nvGrpSpPr>
          <p:grpSpPr>
            <a:xfrm>
              <a:off x="1216650" y="5036325"/>
              <a:ext cx="169175" cy="269650"/>
              <a:chOff x="3510425" y="5036325"/>
              <a:chExt cx="169175" cy="269650"/>
            </a:xfrm>
          </p:grpSpPr>
          <p:sp>
            <p:nvSpPr>
              <p:cNvPr id="461" name="Google Shape;461;p8"/>
              <p:cNvSpPr/>
              <p:nvPr/>
            </p:nvSpPr>
            <p:spPr>
              <a:xfrm>
                <a:off x="3510425" y="5105050"/>
                <a:ext cx="86350" cy="77575"/>
              </a:xfrm>
              <a:custGeom>
                <a:rect b="b" l="l" r="r" t="t"/>
                <a:pathLst>
                  <a:path extrusionOk="0" h="3103" w="3454">
                    <a:moveTo>
                      <a:pt x="2185" y="1"/>
                    </a:moveTo>
                    <a:lnTo>
                      <a:pt x="1762" y="142"/>
                    </a:lnTo>
                    <a:lnTo>
                      <a:pt x="1269" y="424"/>
                    </a:lnTo>
                    <a:lnTo>
                      <a:pt x="846" y="706"/>
                    </a:lnTo>
                    <a:lnTo>
                      <a:pt x="494" y="1129"/>
                    </a:lnTo>
                    <a:lnTo>
                      <a:pt x="212" y="1551"/>
                    </a:lnTo>
                    <a:lnTo>
                      <a:pt x="71" y="1904"/>
                    </a:lnTo>
                    <a:lnTo>
                      <a:pt x="0" y="2327"/>
                    </a:lnTo>
                    <a:lnTo>
                      <a:pt x="71" y="2468"/>
                    </a:lnTo>
                    <a:lnTo>
                      <a:pt x="141" y="2679"/>
                    </a:lnTo>
                    <a:lnTo>
                      <a:pt x="282" y="2820"/>
                    </a:lnTo>
                    <a:lnTo>
                      <a:pt x="494" y="2891"/>
                    </a:lnTo>
                    <a:lnTo>
                      <a:pt x="705" y="3032"/>
                    </a:lnTo>
                    <a:lnTo>
                      <a:pt x="1058" y="3102"/>
                    </a:lnTo>
                    <a:lnTo>
                      <a:pt x="2256" y="3102"/>
                    </a:lnTo>
                    <a:lnTo>
                      <a:pt x="2538" y="2961"/>
                    </a:lnTo>
                    <a:lnTo>
                      <a:pt x="2820" y="2750"/>
                    </a:lnTo>
                    <a:lnTo>
                      <a:pt x="3031" y="2468"/>
                    </a:lnTo>
                    <a:lnTo>
                      <a:pt x="3313" y="1974"/>
                    </a:lnTo>
                    <a:lnTo>
                      <a:pt x="3454" y="1622"/>
                    </a:lnTo>
                    <a:lnTo>
                      <a:pt x="3384" y="917"/>
                    </a:lnTo>
                    <a:lnTo>
                      <a:pt x="3313" y="635"/>
                    </a:lnTo>
                    <a:lnTo>
                      <a:pt x="3243" y="424"/>
                    </a:lnTo>
                    <a:lnTo>
                      <a:pt x="3102" y="212"/>
                    </a:lnTo>
                    <a:lnTo>
                      <a:pt x="2961" y="142"/>
                    </a:lnTo>
                    <a:lnTo>
                      <a:pt x="2820" y="1"/>
                    </a:lnTo>
                    <a:close/>
                  </a:path>
                </a:pathLst>
              </a:custGeom>
              <a:solidFill>
                <a:srgbClr val="DDAC6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2" name="Google Shape;462;p8"/>
              <p:cNvSpPr/>
              <p:nvPr/>
            </p:nvSpPr>
            <p:spPr>
              <a:xfrm>
                <a:off x="3602050" y="5157925"/>
                <a:ext cx="66975" cy="63450"/>
              </a:xfrm>
              <a:custGeom>
                <a:rect b="b" l="l" r="r" t="t"/>
                <a:pathLst>
                  <a:path extrusionOk="0" h="2538" w="2679">
                    <a:moveTo>
                      <a:pt x="1269" y="0"/>
                    </a:moveTo>
                    <a:lnTo>
                      <a:pt x="846" y="71"/>
                    </a:lnTo>
                    <a:lnTo>
                      <a:pt x="423" y="353"/>
                    </a:lnTo>
                    <a:lnTo>
                      <a:pt x="141" y="705"/>
                    </a:lnTo>
                    <a:lnTo>
                      <a:pt x="71" y="917"/>
                    </a:lnTo>
                    <a:lnTo>
                      <a:pt x="0" y="1128"/>
                    </a:lnTo>
                    <a:lnTo>
                      <a:pt x="0" y="1410"/>
                    </a:lnTo>
                    <a:lnTo>
                      <a:pt x="71" y="1692"/>
                    </a:lnTo>
                    <a:lnTo>
                      <a:pt x="212" y="1974"/>
                    </a:lnTo>
                    <a:lnTo>
                      <a:pt x="353" y="2185"/>
                    </a:lnTo>
                    <a:lnTo>
                      <a:pt x="564" y="2397"/>
                    </a:lnTo>
                    <a:lnTo>
                      <a:pt x="846" y="2467"/>
                    </a:lnTo>
                    <a:lnTo>
                      <a:pt x="1058" y="2538"/>
                    </a:lnTo>
                    <a:lnTo>
                      <a:pt x="1551" y="2538"/>
                    </a:lnTo>
                    <a:lnTo>
                      <a:pt x="1833" y="2467"/>
                    </a:lnTo>
                    <a:lnTo>
                      <a:pt x="2044" y="2326"/>
                    </a:lnTo>
                    <a:lnTo>
                      <a:pt x="2256" y="2185"/>
                    </a:lnTo>
                    <a:lnTo>
                      <a:pt x="2397" y="1974"/>
                    </a:lnTo>
                    <a:lnTo>
                      <a:pt x="2538" y="1762"/>
                    </a:lnTo>
                    <a:lnTo>
                      <a:pt x="2608" y="1481"/>
                    </a:lnTo>
                    <a:lnTo>
                      <a:pt x="2679" y="1199"/>
                    </a:lnTo>
                    <a:lnTo>
                      <a:pt x="2608" y="917"/>
                    </a:lnTo>
                    <a:lnTo>
                      <a:pt x="2467" y="564"/>
                    </a:lnTo>
                    <a:lnTo>
                      <a:pt x="2326" y="353"/>
                    </a:lnTo>
                    <a:lnTo>
                      <a:pt x="2115" y="212"/>
                    </a:lnTo>
                    <a:lnTo>
                      <a:pt x="1904" y="71"/>
                    </a:lnTo>
                    <a:lnTo>
                      <a:pt x="1692" y="0"/>
                    </a:lnTo>
                    <a:close/>
                  </a:path>
                </a:pathLst>
              </a:custGeom>
              <a:solidFill>
                <a:srgbClr val="DDAC6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3" name="Google Shape;463;p8"/>
              <p:cNvSpPr/>
              <p:nvPr/>
            </p:nvSpPr>
            <p:spPr>
              <a:xfrm>
                <a:off x="3538625" y="5221350"/>
                <a:ext cx="82825" cy="84625"/>
              </a:xfrm>
              <a:custGeom>
                <a:rect b="b" l="l" r="r" t="t"/>
                <a:pathLst>
                  <a:path extrusionOk="0" h="3385" w="3313">
                    <a:moveTo>
                      <a:pt x="1621" y="1"/>
                    </a:moveTo>
                    <a:lnTo>
                      <a:pt x="1269" y="71"/>
                    </a:lnTo>
                    <a:lnTo>
                      <a:pt x="987" y="212"/>
                    </a:lnTo>
                    <a:lnTo>
                      <a:pt x="775" y="424"/>
                    </a:lnTo>
                    <a:lnTo>
                      <a:pt x="493" y="635"/>
                    </a:lnTo>
                    <a:lnTo>
                      <a:pt x="352" y="847"/>
                    </a:lnTo>
                    <a:lnTo>
                      <a:pt x="141" y="1129"/>
                    </a:lnTo>
                    <a:lnTo>
                      <a:pt x="71" y="1410"/>
                    </a:lnTo>
                    <a:lnTo>
                      <a:pt x="0" y="1763"/>
                    </a:lnTo>
                    <a:lnTo>
                      <a:pt x="0" y="2045"/>
                    </a:lnTo>
                    <a:lnTo>
                      <a:pt x="71" y="2327"/>
                    </a:lnTo>
                    <a:lnTo>
                      <a:pt x="211" y="2679"/>
                    </a:lnTo>
                    <a:lnTo>
                      <a:pt x="423" y="2891"/>
                    </a:lnTo>
                    <a:lnTo>
                      <a:pt x="705" y="3173"/>
                    </a:lnTo>
                    <a:lnTo>
                      <a:pt x="987" y="3314"/>
                    </a:lnTo>
                    <a:lnTo>
                      <a:pt x="1339" y="3384"/>
                    </a:lnTo>
                    <a:lnTo>
                      <a:pt x="1974" y="3384"/>
                    </a:lnTo>
                    <a:lnTo>
                      <a:pt x="2256" y="3243"/>
                    </a:lnTo>
                    <a:lnTo>
                      <a:pt x="2537" y="3032"/>
                    </a:lnTo>
                    <a:lnTo>
                      <a:pt x="2749" y="2820"/>
                    </a:lnTo>
                    <a:lnTo>
                      <a:pt x="2960" y="2538"/>
                    </a:lnTo>
                    <a:lnTo>
                      <a:pt x="3172" y="2256"/>
                    </a:lnTo>
                    <a:lnTo>
                      <a:pt x="3242" y="1974"/>
                    </a:lnTo>
                    <a:lnTo>
                      <a:pt x="3313" y="1692"/>
                    </a:lnTo>
                    <a:lnTo>
                      <a:pt x="3313" y="1340"/>
                    </a:lnTo>
                    <a:lnTo>
                      <a:pt x="3313" y="1058"/>
                    </a:lnTo>
                    <a:lnTo>
                      <a:pt x="3172" y="776"/>
                    </a:lnTo>
                    <a:lnTo>
                      <a:pt x="2960" y="494"/>
                    </a:lnTo>
                    <a:lnTo>
                      <a:pt x="2608" y="283"/>
                    </a:lnTo>
                    <a:lnTo>
                      <a:pt x="2256" y="142"/>
                    </a:lnTo>
                    <a:lnTo>
                      <a:pt x="1974" y="1"/>
                    </a:lnTo>
                    <a:close/>
                  </a:path>
                </a:pathLst>
              </a:custGeom>
              <a:solidFill>
                <a:srgbClr val="DDAC6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64" name="Google Shape;464;p8"/>
              <p:cNvSpPr/>
              <p:nvPr/>
            </p:nvSpPr>
            <p:spPr>
              <a:xfrm>
                <a:off x="3640825" y="5036325"/>
                <a:ext cx="38775" cy="42325"/>
              </a:xfrm>
              <a:custGeom>
                <a:rect b="b" l="l" r="r" t="t"/>
                <a:pathLst>
                  <a:path extrusionOk="0" h="1693" w="1551">
                    <a:moveTo>
                      <a:pt x="493" y="1"/>
                    </a:moveTo>
                    <a:lnTo>
                      <a:pt x="282" y="71"/>
                    </a:lnTo>
                    <a:lnTo>
                      <a:pt x="141" y="142"/>
                    </a:lnTo>
                    <a:lnTo>
                      <a:pt x="71" y="283"/>
                    </a:lnTo>
                    <a:lnTo>
                      <a:pt x="0" y="635"/>
                    </a:lnTo>
                    <a:lnTo>
                      <a:pt x="0" y="988"/>
                    </a:lnTo>
                    <a:lnTo>
                      <a:pt x="141" y="1270"/>
                    </a:lnTo>
                    <a:lnTo>
                      <a:pt x="353" y="1552"/>
                    </a:lnTo>
                    <a:lnTo>
                      <a:pt x="564" y="1693"/>
                    </a:lnTo>
                    <a:lnTo>
                      <a:pt x="705" y="1693"/>
                    </a:lnTo>
                    <a:lnTo>
                      <a:pt x="775" y="1622"/>
                    </a:lnTo>
                    <a:lnTo>
                      <a:pt x="987" y="1481"/>
                    </a:lnTo>
                    <a:lnTo>
                      <a:pt x="1269" y="1199"/>
                    </a:lnTo>
                    <a:lnTo>
                      <a:pt x="1410" y="917"/>
                    </a:lnTo>
                    <a:lnTo>
                      <a:pt x="1551" y="635"/>
                    </a:lnTo>
                    <a:lnTo>
                      <a:pt x="1551" y="353"/>
                    </a:lnTo>
                    <a:lnTo>
                      <a:pt x="1410" y="142"/>
                    </a:lnTo>
                    <a:lnTo>
                      <a:pt x="1198" y="1"/>
                    </a:lnTo>
                    <a:close/>
                  </a:path>
                </a:pathLst>
              </a:custGeom>
              <a:solidFill>
                <a:srgbClr val="DDAC6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465" name="Google Shape;465;p8"/>
          <p:cNvGrpSpPr/>
          <p:nvPr/>
        </p:nvGrpSpPr>
        <p:grpSpPr>
          <a:xfrm rot="-9319279">
            <a:off x="452001" y="791962"/>
            <a:ext cx="291914" cy="362696"/>
            <a:chOff x="4217025" y="773800"/>
            <a:chExt cx="290750" cy="361250"/>
          </a:xfrm>
        </p:grpSpPr>
        <p:sp>
          <p:nvSpPr>
            <p:cNvPr id="466" name="Google Shape;466;p8"/>
            <p:cNvSpPr/>
            <p:nvPr/>
          </p:nvSpPr>
          <p:spPr>
            <a:xfrm>
              <a:off x="4231125" y="773800"/>
              <a:ext cx="56400" cy="135700"/>
            </a:xfrm>
            <a:custGeom>
              <a:rect b="b" l="l" r="r" t="t"/>
              <a:pathLst>
                <a:path extrusionOk="0" h="5428" w="2256">
                  <a:moveTo>
                    <a:pt x="423" y="1128"/>
                  </a:moveTo>
                  <a:lnTo>
                    <a:pt x="846" y="1762"/>
                  </a:lnTo>
                  <a:lnTo>
                    <a:pt x="1057" y="2397"/>
                  </a:lnTo>
                  <a:lnTo>
                    <a:pt x="1198" y="3102"/>
                  </a:lnTo>
                  <a:lnTo>
                    <a:pt x="1198" y="3806"/>
                  </a:lnTo>
                  <a:lnTo>
                    <a:pt x="987" y="3524"/>
                  </a:lnTo>
                  <a:lnTo>
                    <a:pt x="775" y="3243"/>
                  </a:lnTo>
                  <a:lnTo>
                    <a:pt x="634" y="2961"/>
                  </a:lnTo>
                  <a:lnTo>
                    <a:pt x="493" y="2608"/>
                  </a:lnTo>
                  <a:lnTo>
                    <a:pt x="423" y="1903"/>
                  </a:lnTo>
                  <a:lnTo>
                    <a:pt x="423" y="1128"/>
                  </a:lnTo>
                  <a:close/>
                  <a:moveTo>
                    <a:pt x="0" y="0"/>
                  </a:moveTo>
                  <a:lnTo>
                    <a:pt x="0" y="776"/>
                  </a:lnTo>
                  <a:lnTo>
                    <a:pt x="71" y="2467"/>
                  </a:lnTo>
                  <a:lnTo>
                    <a:pt x="212" y="3454"/>
                  </a:lnTo>
                  <a:lnTo>
                    <a:pt x="353" y="4300"/>
                  </a:lnTo>
                  <a:lnTo>
                    <a:pt x="493" y="4652"/>
                  </a:lnTo>
                  <a:lnTo>
                    <a:pt x="705" y="5005"/>
                  </a:lnTo>
                  <a:lnTo>
                    <a:pt x="916" y="5216"/>
                  </a:lnTo>
                  <a:lnTo>
                    <a:pt x="1128" y="5357"/>
                  </a:lnTo>
                  <a:lnTo>
                    <a:pt x="1480" y="5428"/>
                  </a:lnTo>
                  <a:lnTo>
                    <a:pt x="1762" y="5357"/>
                  </a:lnTo>
                  <a:lnTo>
                    <a:pt x="1974" y="5216"/>
                  </a:lnTo>
                  <a:lnTo>
                    <a:pt x="2115" y="4934"/>
                  </a:lnTo>
                  <a:lnTo>
                    <a:pt x="2185" y="4582"/>
                  </a:lnTo>
                  <a:lnTo>
                    <a:pt x="2256" y="4229"/>
                  </a:lnTo>
                  <a:lnTo>
                    <a:pt x="2185" y="3736"/>
                  </a:lnTo>
                  <a:lnTo>
                    <a:pt x="2115" y="3243"/>
                  </a:lnTo>
                  <a:lnTo>
                    <a:pt x="1974" y="2749"/>
                  </a:lnTo>
                  <a:lnTo>
                    <a:pt x="1833" y="2185"/>
                  </a:lnTo>
                  <a:lnTo>
                    <a:pt x="1621" y="1692"/>
                  </a:lnTo>
                  <a:lnTo>
                    <a:pt x="1339" y="1269"/>
                  </a:lnTo>
                  <a:lnTo>
                    <a:pt x="1057" y="846"/>
                  </a:lnTo>
                  <a:lnTo>
                    <a:pt x="705" y="423"/>
                  </a:lnTo>
                  <a:lnTo>
                    <a:pt x="353" y="14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8"/>
            <p:cNvSpPr/>
            <p:nvPr/>
          </p:nvSpPr>
          <p:spPr>
            <a:xfrm>
              <a:off x="4291025" y="858375"/>
              <a:ext cx="216750" cy="109275"/>
            </a:xfrm>
            <a:custGeom>
              <a:rect b="b" l="l" r="r" t="t"/>
              <a:pathLst>
                <a:path extrusionOk="0" h="4371" w="8670">
                  <a:moveTo>
                    <a:pt x="5851" y="1904"/>
                  </a:moveTo>
                  <a:lnTo>
                    <a:pt x="5075" y="2397"/>
                  </a:lnTo>
                  <a:lnTo>
                    <a:pt x="4300" y="2820"/>
                  </a:lnTo>
                  <a:lnTo>
                    <a:pt x="3525" y="3102"/>
                  </a:lnTo>
                  <a:lnTo>
                    <a:pt x="2749" y="3313"/>
                  </a:lnTo>
                  <a:lnTo>
                    <a:pt x="1199" y="3595"/>
                  </a:lnTo>
                  <a:lnTo>
                    <a:pt x="2326" y="3031"/>
                  </a:lnTo>
                  <a:lnTo>
                    <a:pt x="3454" y="2608"/>
                  </a:lnTo>
                  <a:lnTo>
                    <a:pt x="4652" y="2186"/>
                  </a:lnTo>
                  <a:lnTo>
                    <a:pt x="5851" y="1904"/>
                  </a:lnTo>
                  <a:close/>
                  <a:moveTo>
                    <a:pt x="8388" y="0"/>
                  </a:moveTo>
                  <a:lnTo>
                    <a:pt x="8177" y="141"/>
                  </a:lnTo>
                  <a:lnTo>
                    <a:pt x="7472" y="423"/>
                  </a:lnTo>
                  <a:lnTo>
                    <a:pt x="6344" y="776"/>
                  </a:lnTo>
                  <a:lnTo>
                    <a:pt x="3454" y="1833"/>
                  </a:lnTo>
                  <a:lnTo>
                    <a:pt x="2045" y="2397"/>
                  </a:lnTo>
                  <a:lnTo>
                    <a:pt x="1410" y="2679"/>
                  </a:lnTo>
                  <a:lnTo>
                    <a:pt x="846" y="2961"/>
                  </a:lnTo>
                  <a:lnTo>
                    <a:pt x="423" y="3243"/>
                  </a:lnTo>
                  <a:lnTo>
                    <a:pt x="141" y="3595"/>
                  </a:lnTo>
                  <a:lnTo>
                    <a:pt x="1" y="3877"/>
                  </a:lnTo>
                  <a:lnTo>
                    <a:pt x="1" y="4018"/>
                  </a:lnTo>
                  <a:lnTo>
                    <a:pt x="1" y="4159"/>
                  </a:lnTo>
                  <a:lnTo>
                    <a:pt x="71" y="4230"/>
                  </a:lnTo>
                  <a:lnTo>
                    <a:pt x="282" y="4300"/>
                  </a:lnTo>
                  <a:lnTo>
                    <a:pt x="776" y="4371"/>
                  </a:lnTo>
                  <a:lnTo>
                    <a:pt x="1481" y="4300"/>
                  </a:lnTo>
                  <a:lnTo>
                    <a:pt x="2256" y="4230"/>
                  </a:lnTo>
                  <a:lnTo>
                    <a:pt x="3807" y="3877"/>
                  </a:lnTo>
                  <a:lnTo>
                    <a:pt x="4793" y="3525"/>
                  </a:lnTo>
                  <a:lnTo>
                    <a:pt x="5498" y="3313"/>
                  </a:lnTo>
                  <a:lnTo>
                    <a:pt x="6203" y="2961"/>
                  </a:lnTo>
                  <a:lnTo>
                    <a:pt x="6908" y="2608"/>
                  </a:lnTo>
                  <a:lnTo>
                    <a:pt x="7542" y="2186"/>
                  </a:lnTo>
                  <a:lnTo>
                    <a:pt x="7895" y="1692"/>
                  </a:lnTo>
                  <a:lnTo>
                    <a:pt x="8459" y="776"/>
                  </a:lnTo>
                  <a:lnTo>
                    <a:pt x="8600" y="423"/>
                  </a:lnTo>
                  <a:lnTo>
                    <a:pt x="8670" y="141"/>
                  </a:lnTo>
                  <a:lnTo>
                    <a:pt x="8600" y="0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8"/>
            <p:cNvSpPr/>
            <p:nvPr/>
          </p:nvSpPr>
          <p:spPr>
            <a:xfrm>
              <a:off x="4217025" y="1004625"/>
              <a:ext cx="68750" cy="130425"/>
            </a:xfrm>
            <a:custGeom>
              <a:rect b="b" l="l" r="r" t="t"/>
              <a:pathLst>
                <a:path extrusionOk="0" h="5217" w="2750">
                  <a:moveTo>
                    <a:pt x="1974" y="1"/>
                  </a:moveTo>
                  <a:lnTo>
                    <a:pt x="2115" y="142"/>
                  </a:lnTo>
                  <a:lnTo>
                    <a:pt x="2044" y="565"/>
                  </a:lnTo>
                  <a:lnTo>
                    <a:pt x="1833" y="1551"/>
                  </a:lnTo>
                  <a:lnTo>
                    <a:pt x="1480" y="2679"/>
                  </a:lnTo>
                  <a:lnTo>
                    <a:pt x="1269" y="3172"/>
                  </a:lnTo>
                  <a:lnTo>
                    <a:pt x="1057" y="3525"/>
                  </a:lnTo>
                  <a:lnTo>
                    <a:pt x="987" y="2891"/>
                  </a:lnTo>
                  <a:lnTo>
                    <a:pt x="1057" y="1833"/>
                  </a:lnTo>
                  <a:lnTo>
                    <a:pt x="1128" y="1340"/>
                  </a:lnTo>
                  <a:lnTo>
                    <a:pt x="1269" y="847"/>
                  </a:lnTo>
                  <a:lnTo>
                    <a:pt x="1410" y="494"/>
                  </a:lnTo>
                  <a:lnTo>
                    <a:pt x="1551" y="424"/>
                  </a:lnTo>
                  <a:lnTo>
                    <a:pt x="1621" y="353"/>
                  </a:lnTo>
                  <a:lnTo>
                    <a:pt x="1621" y="353"/>
                  </a:lnTo>
                  <a:lnTo>
                    <a:pt x="1410" y="424"/>
                  </a:lnTo>
                  <a:lnTo>
                    <a:pt x="1198" y="565"/>
                  </a:lnTo>
                  <a:lnTo>
                    <a:pt x="987" y="847"/>
                  </a:lnTo>
                  <a:lnTo>
                    <a:pt x="776" y="1128"/>
                  </a:lnTo>
                  <a:lnTo>
                    <a:pt x="423" y="1763"/>
                  </a:lnTo>
                  <a:lnTo>
                    <a:pt x="141" y="2538"/>
                  </a:lnTo>
                  <a:lnTo>
                    <a:pt x="0" y="3313"/>
                  </a:lnTo>
                  <a:lnTo>
                    <a:pt x="0" y="4018"/>
                  </a:lnTo>
                  <a:lnTo>
                    <a:pt x="0" y="4371"/>
                  </a:lnTo>
                  <a:lnTo>
                    <a:pt x="71" y="4653"/>
                  </a:lnTo>
                  <a:lnTo>
                    <a:pt x="212" y="4864"/>
                  </a:lnTo>
                  <a:lnTo>
                    <a:pt x="353" y="5005"/>
                  </a:lnTo>
                  <a:lnTo>
                    <a:pt x="705" y="5146"/>
                  </a:lnTo>
                  <a:lnTo>
                    <a:pt x="987" y="5217"/>
                  </a:lnTo>
                  <a:lnTo>
                    <a:pt x="1269" y="5076"/>
                  </a:lnTo>
                  <a:lnTo>
                    <a:pt x="1551" y="4935"/>
                  </a:lnTo>
                  <a:lnTo>
                    <a:pt x="1833" y="4653"/>
                  </a:lnTo>
                  <a:lnTo>
                    <a:pt x="2044" y="4300"/>
                  </a:lnTo>
                  <a:lnTo>
                    <a:pt x="2326" y="3877"/>
                  </a:lnTo>
                  <a:lnTo>
                    <a:pt x="2467" y="3454"/>
                  </a:lnTo>
                  <a:lnTo>
                    <a:pt x="2608" y="2961"/>
                  </a:lnTo>
                  <a:lnTo>
                    <a:pt x="2749" y="2468"/>
                  </a:lnTo>
                  <a:lnTo>
                    <a:pt x="2749" y="1974"/>
                  </a:lnTo>
                  <a:lnTo>
                    <a:pt x="2749" y="1481"/>
                  </a:lnTo>
                  <a:lnTo>
                    <a:pt x="2679" y="1058"/>
                  </a:lnTo>
                  <a:lnTo>
                    <a:pt x="2538" y="635"/>
                  </a:lnTo>
                  <a:lnTo>
                    <a:pt x="2326" y="283"/>
                  </a:lnTo>
                  <a:lnTo>
                    <a:pt x="1974" y="1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9" name="Google Shape;469;p8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Image background">
  <p:cSld name="TITLE_ONLY_1">
    <p:bg>
      <p:bgPr>
        <a:solidFill>
          <a:srgbClr val="D9D9D9"/>
        </a:solidFill>
      </p:bgPr>
    </p:bg>
    <p:spTree>
      <p:nvGrpSpPr>
        <p:cNvPr id="470" name="Shape 4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71" name="Google Shape;471;p9"/>
          <p:cNvGrpSpPr/>
          <p:nvPr/>
        </p:nvGrpSpPr>
        <p:grpSpPr>
          <a:xfrm>
            <a:off x="7964874" y="-76203"/>
            <a:ext cx="1026725" cy="3854148"/>
            <a:chOff x="818425" y="238125"/>
            <a:chExt cx="1395575" cy="5238750"/>
          </a:xfrm>
        </p:grpSpPr>
        <p:sp>
          <p:nvSpPr>
            <p:cNvPr id="472" name="Google Shape;472;p9"/>
            <p:cNvSpPr/>
            <p:nvPr/>
          </p:nvSpPr>
          <p:spPr>
            <a:xfrm>
              <a:off x="1253650" y="245150"/>
              <a:ext cx="731300" cy="1178875"/>
            </a:xfrm>
            <a:custGeom>
              <a:rect b="b" l="l" r="r" t="t"/>
              <a:pathLst>
                <a:path extrusionOk="0" h="47155" w="29252">
                  <a:moveTo>
                    <a:pt x="17692" y="8600"/>
                  </a:moveTo>
                  <a:lnTo>
                    <a:pt x="14872" y="9305"/>
                  </a:lnTo>
                  <a:lnTo>
                    <a:pt x="11771" y="10080"/>
                  </a:lnTo>
                  <a:lnTo>
                    <a:pt x="8811" y="10856"/>
                  </a:lnTo>
                  <a:lnTo>
                    <a:pt x="7542" y="11278"/>
                  </a:lnTo>
                  <a:lnTo>
                    <a:pt x="6485" y="11631"/>
                  </a:lnTo>
                  <a:lnTo>
                    <a:pt x="9234" y="10503"/>
                  </a:lnTo>
                  <a:lnTo>
                    <a:pt x="10573" y="10010"/>
                  </a:lnTo>
                  <a:lnTo>
                    <a:pt x="11983" y="9587"/>
                  </a:lnTo>
                  <a:lnTo>
                    <a:pt x="13392" y="9164"/>
                  </a:lnTo>
                  <a:lnTo>
                    <a:pt x="14802" y="8882"/>
                  </a:lnTo>
                  <a:lnTo>
                    <a:pt x="16282" y="8671"/>
                  </a:lnTo>
                  <a:lnTo>
                    <a:pt x="17692" y="8600"/>
                  </a:lnTo>
                  <a:close/>
                  <a:moveTo>
                    <a:pt x="20652" y="3102"/>
                  </a:moveTo>
                  <a:lnTo>
                    <a:pt x="20934" y="3173"/>
                  </a:lnTo>
                  <a:lnTo>
                    <a:pt x="21709" y="3455"/>
                  </a:lnTo>
                  <a:lnTo>
                    <a:pt x="22414" y="3807"/>
                  </a:lnTo>
                  <a:lnTo>
                    <a:pt x="23049" y="4160"/>
                  </a:lnTo>
                  <a:lnTo>
                    <a:pt x="23683" y="4582"/>
                  </a:lnTo>
                  <a:lnTo>
                    <a:pt x="24247" y="5076"/>
                  </a:lnTo>
                  <a:lnTo>
                    <a:pt x="24740" y="5569"/>
                  </a:lnTo>
                  <a:lnTo>
                    <a:pt x="25234" y="6133"/>
                  </a:lnTo>
                  <a:lnTo>
                    <a:pt x="25656" y="6697"/>
                  </a:lnTo>
                  <a:lnTo>
                    <a:pt x="26079" y="7331"/>
                  </a:lnTo>
                  <a:lnTo>
                    <a:pt x="26432" y="7966"/>
                  </a:lnTo>
                  <a:lnTo>
                    <a:pt x="26714" y="8671"/>
                  </a:lnTo>
                  <a:lnTo>
                    <a:pt x="26996" y="9305"/>
                  </a:lnTo>
                  <a:lnTo>
                    <a:pt x="27278" y="10080"/>
                  </a:lnTo>
                  <a:lnTo>
                    <a:pt x="27489" y="10856"/>
                  </a:lnTo>
                  <a:lnTo>
                    <a:pt x="27771" y="12406"/>
                  </a:lnTo>
                  <a:lnTo>
                    <a:pt x="27348" y="11631"/>
                  </a:lnTo>
                  <a:lnTo>
                    <a:pt x="26996" y="10856"/>
                  </a:lnTo>
                  <a:lnTo>
                    <a:pt x="26502" y="10151"/>
                  </a:lnTo>
                  <a:lnTo>
                    <a:pt x="26009" y="9516"/>
                  </a:lnTo>
                  <a:lnTo>
                    <a:pt x="25022" y="8177"/>
                  </a:lnTo>
                  <a:lnTo>
                    <a:pt x="23894" y="6908"/>
                  </a:lnTo>
                  <a:lnTo>
                    <a:pt x="22837" y="5851"/>
                  </a:lnTo>
                  <a:lnTo>
                    <a:pt x="21850" y="4723"/>
                  </a:lnTo>
                  <a:lnTo>
                    <a:pt x="21427" y="4300"/>
                  </a:lnTo>
                  <a:lnTo>
                    <a:pt x="20864" y="3666"/>
                  </a:lnTo>
                  <a:lnTo>
                    <a:pt x="20652" y="3384"/>
                  </a:lnTo>
                  <a:lnTo>
                    <a:pt x="20511" y="3173"/>
                  </a:lnTo>
                  <a:lnTo>
                    <a:pt x="20582" y="3102"/>
                  </a:lnTo>
                  <a:close/>
                  <a:moveTo>
                    <a:pt x="18185" y="9516"/>
                  </a:moveTo>
                  <a:lnTo>
                    <a:pt x="17480" y="10151"/>
                  </a:lnTo>
                  <a:lnTo>
                    <a:pt x="16776" y="10715"/>
                  </a:lnTo>
                  <a:lnTo>
                    <a:pt x="15930" y="11208"/>
                  </a:lnTo>
                  <a:lnTo>
                    <a:pt x="15084" y="11560"/>
                  </a:lnTo>
                  <a:lnTo>
                    <a:pt x="14238" y="11913"/>
                  </a:lnTo>
                  <a:lnTo>
                    <a:pt x="13322" y="12124"/>
                  </a:lnTo>
                  <a:lnTo>
                    <a:pt x="12406" y="12336"/>
                  </a:lnTo>
                  <a:lnTo>
                    <a:pt x="11489" y="12477"/>
                  </a:lnTo>
                  <a:lnTo>
                    <a:pt x="9586" y="12688"/>
                  </a:lnTo>
                  <a:lnTo>
                    <a:pt x="7754" y="12759"/>
                  </a:lnTo>
                  <a:lnTo>
                    <a:pt x="5851" y="12759"/>
                  </a:lnTo>
                  <a:lnTo>
                    <a:pt x="4018" y="12829"/>
                  </a:lnTo>
                  <a:lnTo>
                    <a:pt x="4582" y="12547"/>
                  </a:lnTo>
                  <a:lnTo>
                    <a:pt x="5287" y="12336"/>
                  </a:lnTo>
                  <a:lnTo>
                    <a:pt x="6062" y="12195"/>
                  </a:lnTo>
                  <a:lnTo>
                    <a:pt x="6978" y="12054"/>
                  </a:lnTo>
                  <a:lnTo>
                    <a:pt x="8670" y="11913"/>
                  </a:lnTo>
                  <a:lnTo>
                    <a:pt x="9445" y="11842"/>
                  </a:lnTo>
                  <a:lnTo>
                    <a:pt x="10150" y="11701"/>
                  </a:lnTo>
                  <a:lnTo>
                    <a:pt x="12124" y="11278"/>
                  </a:lnTo>
                  <a:lnTo>
                    <a:pt x="14168" y="10715"/>
                  </a:lnTo>
                  <a:lnTo>
                    <a:pt x="16212" y="10151"/>
                  </a:lnTo>
                  <a:lnTo>
                    <a:pt x="18185" y="9516"/>
                  </a:lnTo>
                  <a:close/>
                  <a:moveTo>
                    <a:pt x="20511" y="3948"/>
                  </a:moveTo>
                  <a:lnTo>
                    <a:pt x="20864" y="4512"/>
                  </a:lnTo>
                  <a:lnTo>
                    <a:pt x="21216" y="5146"/>
                  </a:lnTo>
                  <a:lnTo>
                    <a:pt x="22062" y="6204"/>
                  </a:lnTo>
                  <a:lnTo>
                    <a:pt x="23824" y="8248"/>
                  </a:lnTo>
                  <a:lnTo>
                    <a:pt x="24881" y="9587"/>
                  </a:lnTo>
                  <a:lnTo>
                    <a:pt x="25797" y="10996"/>
                  </a:lnTo>
                  <a:lnTo>
                    <a:pt x="26220" y="11701"/>
                  </a:lnTo>
                  <a:lnTo>
                    <a:pt x="26573" y="12477"/>
                  </a:lnTo>
                  <a:lnTo>
                    <a:pt x="26925" y="13252"/>
                  </a:lnTo>
                  <a:lnTo>
                    <a:pt x="27207" y="14027"/>
                  </a:lnTo>
                  <a:lnTo>
                    <a:pt x="25022" y="11701"/>
                  </a:lnTo>
                  <a:lnTo>
                    <a:pt x="24035" y="10574"/>
                  </a:lnTo>
                  <a:lnTo>
                    <a:pt x="23119" y="9375"/>
                  </a:lnTo>
                  <a:lnTo>
                    <a:pt x="22344" y="8177"/>
                  </a:lnTo>
                  <a:lnTo>
                    <a:pt x="21568" y="6908"/>
                  </a:lnTo>
                  <a:lnTo>
                    <a:pt x="21286" y="6204"/>
                  </a:lnTo>
                  <a:lnTo>
                    <a:pt x="21005" y="5499"/>
                  </a:lnTo>
                  <a:lnTo>
                    <a:pt x="20723" y="4723"/>
                  </a:lnTo>
                  <a:lnTo>
                    <a:pt x="20511" y="3948"/>
                  </a:lnTo>
                  <a:close/>
                  <a:moveTo>
                    <a:pt x="12194" y="25657"/>
                  </a:moveTo>
                  <a:lnTo>
                    <a:pt x="9375" y="26855"/>
                  </a:lnTo>
                  <a:lnTo>
                    <a:pt x="6485" y="28195"/>
                  </a:lnTo>
                  <a:lnTo>
                    <a:pt x="4441" y="29181"/>
                  </a:lnTo>
                  <a:lnTo>
                    <a:pt x="2467" y="30098"/>
                  </a:lnTo>
                  <a:lnTo>
                    <a:pt x="3525" y="29252"/>
                  </a:lnTo>
                  <a:lnTo>
                    <a:pt x="4582" y="28406"/>
                  </a:lnTo>
                  <a:lnTo>
                    <a:pt x="5780" y="27701"/>
                  </a:lnTo>
                  <a:lnTo>
                    <a:pt x="6978" y="26996"/>
                  </a:lnTo>
                  <a:lnTo>
                    <a:pt x="8177" y="26503"/>
                  </a:lnTo>
                  <a:lnTo>
                    <a:pt x="9516" y="26080"/>
                  </a:lnTo>
                  <a:lnTo>
                    <a:pt x="10855" y="25798"/>
                  </a:lnTo>
                  <a:lnTo>
                    <a:pt x="12194" y="25657"/>
                  </a:lnTo>
                  <a:close/>
                  <a:moveTo>
                    <a:pt x="12194" y="26855"/>
                  </a:moveTo>
                  <a:lnTo>
                    <a:pt x="11207" y="27701"/>
                  </a:lnTo>
                  <a:lnTo>
                    <a:pt x="10221" y="28477"/>
                  </a:lnTo>
                  <a:lnTo>
                    <a:pt x="9234" y="29181"/>
                  </a:lnTo>
                  <a:lnTo>
                    <a:pt x="8106" y="29816"/>
                  </a:lnTo>
                  <a:lnTo>
                    <a:pt x="7260" y="30239"/>
                  </a:lnTo>
                  <a:lnTo>
                    <a:pt x="6414" y="30591"/>
                  </a:lnTo>
                  <a:lnTo>
                    <a:pt x="5498" y="30873"/>
                  </a:lnTo>
                  <a:lnTo>
                    <a:pt x="4582" y="31155"/>
                  </a:lnTo>
                  <a:lnTo>
                    <a:pt x="3666" y="31296"/>
                  </a:lnTo>
                  <a:lnTo>
                    <a:pt x="2679" y="31437"/>
                  </a:lnTo>
                  <a:lnTo>
                    <a:pt x="1763" y="31578"/>
                  </a:lnTo>
                  <a:lnTo>
                    <a:pt x="846" y="31578"/>
                  </a:lnTo>
                  <a:lnTo>
                    <a:pt x="1269" y="31296"/>
                  </a:lnTo>
                  <a:lnTo>
                    <a:pt x="1833" y="31014"/>
                  </a:lnTo>
                  <a:lnTo>
                    <a:pt x="3172" y="30521"/>
                  </a:lnTo>
                  <a:lnTo>
                    <a:pt x="4652" y="30027"/>
                  </a:lnTo>
                  <a:lnTo>
                    <a:pt x="5780" y="29675"/>
                  </a:lnTo>
                  <a:lnTo>
                    <a:pt x="9022" y="28265"/>
                  </a:lnTo>
                  <a:lnTo>
                    <a:pt x="12194" y="26855"/>
                  </a:lnTo>
                  <a:close/>
                  <a:moveTo>
                    <a:pt x="17762" y="20300"/>
                  </a:moveTo>
                  <a:lnTo>
                    <a:pt x="18608" y="21851"/>
                  </a:lnTo>
                  <a:lnTo>
                    <a:pt x="19383" y="23402"/>
                  </a:lnTo>
                  <a:lnTo>
                    <a:pt x="20018" y="25023"/>
                  </a:lnTo>
                  <a:lnTo>
                    <a:pt x="20652" y="26644"/>
                  </a:lnTo>
                  <a:lnTo>
                    <a:pt x="21780" y="29886"/>
                  </a:lnTo>
                  <a:lnTo>
                    <a:pt x="22485" y="31507"/>
                  </a:lnTo>
                  <a:lnTo>
                    <a:pt x="23190" y="33129"/>
                  </a:lnTo>
                  <a:lnTo>
                    <a:pt x="22414" y="32565"/>
                  </a:lnTo>
                  <a:lnTo>
                    <a:pt x="21639" y="31930"/>
                  </a:lnTo>
                  <a:lnTo>
                    <a:pt x="21005" y="31296"/>
                  </a:lnTo>
                  <a:lnTo>
                    <a:pt x="20370" y="30662"/>
                  </a:lnTo>
                  <a:lnTo>
                    <a:pt x="19806" y="29957"/>
                  </a:lnTo>
                  <a:lnTo>
                    <a:pt x="19313" y="29322"/>
                  </a:lnTo>
                  <a:lnTo>
                    <a:pt x="18890" y="28547"/>
                  </a:lnTo>
                  <a:lnTo>
                    <a:pt x="18467" y="27842"/>
                  </a:lnTo>
                  <a:lnTo>
                    <a:pt x="18115" y="26996"/>
                  </a:lnTo>
                  <a:lnTo>
                    <a:pt x="17833" y="26221"/>
                  </a:lnTo>
                  <a:lnTo>
                    <a:pt x="17621" y="25375"/>
                  </a:lnTo>
                  <a:lnTo>
                    <a:pt x="17480" y="24529"/>
                  </a:lnTo>
                  <a:lnTo>
                    <a:pt x="17410" y="23613"/>
                  </a:lnTo>
                  <a:lnTo>
                    <a:pt x="17339" y="22697"/>
                  </a:lnTo>
                  <a:lnTo>
                    <a:pt x="17339" y="21710"/>
                  </a:lnTo>
                  <a:lnTo>
                    <a:pt x="17480" y="20723"/>
                  </a:lnTo>
                  <a:lnTo>
                    <a:pt x="17480" y="21569"/>
                  </a:lnTo>
                  <a:lnTo>
                    <a:pt x="17480" y="22415"/>
                  </a:lnTo>
                  <a:lnTo>
                    <a:pt x="17551" y="23190"/>
                  </a:lnTo>
                  <a:lnTo>
                    <a:pt x="17692" y="24036"/>
                  </a:lnTo>
                  <a:lnTo>
                    <a:pt x="18115" y="25587"/>
                  </a:lnTo>
                  <a:lnTo>
                    <a:pt x="18608" y="27137"/>
                  </a:lnTo>
                  <a:lnTo>
                    <a:pt x="19172" y="28618"/>
                  </a:lnTo>
                  <a:lnTo>
                    <a:pt x="19524" y="29393"/>
                  </a:lnTo>
                  <a:lnTo>
                    <a:pt x="19736" y="29675"/>
                  </a:lnTo>
                  <a:lnTo>
                    <a:pt x="19877" y="29745"/>
                  </a:lnTo>
                  <a:lnTo>
                    <a:pt x="20159" y="29816"/>
                  </a:lnTo>
                  <a:lnTo>
                    <a:pt x="20511" y="29886"/>
                  </a:lnTo>
                  <a:lnTo>
                    <a:pt x="20652" y="29886"/>
                  </a:lnTo>
                  <a:lnTo>
                    <a:pt x="20723" y="29745"/>
                  </a:lnTo>
                  <a:lnTo>
                    <a:pt x="20793" y="29604"/>
                  </a:lnTo>
                  <a:lnTo>
                    <a:pt x="20723" y="29393"/>
                  </a:lnTo>
                  <a:lnTo>
                    <a:pt x="19806" y="27137"/>
                  </a:lnTo>
                  <a:lnTo>
                    <a:pt x="19031" y="24882"/>
                  </a:lnTo>
                  <a:lnTo>
                    <a:pt x="18397" y="22626"/>
                  </a:lnTo>
                  <a:lnTo>
                    <a:pt x="17762" y="20300"/>
                  </a:lnTo>
                  <a:close/>
                  <a:moveTo>
                    <a:pt x="10503" y="36723"/>
                  </a:moveTo>
                  <a:lnTo>
                    <a:pt x="10080" y="37569"/>
                  </a:lnTo>
                  <a:lnTo>
                    <a:pt x="9516" y="38697"/>
                  </a:lnTo>
                  <a:lnTo>
                    <a:pt x="9304" y="39261"/>
                  </a:lnTo>
                  <a:lnTo>
                    <a:pt x="9163" y="39825"/>
                  </a:lnTo>
                  <a:lnTo>
                    <a:pt x="9093" y="40036"/>
                  </a:lnTo>
                  <a:lnTo>
                    <a:pt x="9163" y="40248"/>
                  </a:lnTo>
                  <a:lnTo>
                    <a:pt x="9234" y="40388"/>
                  </a:lnTo>
                  <a:lnTo>
                    <a:pt x="9304" y="40529"/>
                  </a:lnTo>
                  <a:lnTo>
                    <a:pt x="9516" y="40600"/>
                  </a:lnTo>
                  <a:lnTo>
                    <a:pt x="9657" y="40529"/>
                  </a:lnTo>
                  <a:lnTo>
                    <a:pt x="9868" y="40459"/>
                  </a:lnTo>
                  <a:lnTo>
                    <a:pt x="10009" y="40248"/>
                  </a:lnTo>
                  <a:lnTo>
                    <a:pt x="10362" y="39754"/>
                  </a:lnTo>
                  <a:lnTo>
                    <a:pt x="10714" y="39120"/>
                  </a:lnTo>
                  <a:lnTo>
                    <a:pt x="11278" y="37851"/>
                  </a:lnTo>
                  <a:lnTo>
                    <a:pt x="11630" y="37005"/>
                  </a:lnTo>
                  <a:lnTo>
                    <a:pt x="12053" y="37569"/>
                  </a:lnTo>
                  <a:lnTo>
                    <a:pt x="12406" y="38274"/>
                  </a:lnTo>
                  <a:lnTo>
                    <a:pt x="12547" y="38626"/>
                  </a:lnTo>
                  <a:lnTo>
                    <a:pt x="12617" y="38979"/>
                  </a:lnTo>
                  <a:lnTo>
                    <a:pt x="12617" y="39331"/>
                  </a:lnTo>
                  <a:lnTo>
                    <a:pt x="12617" y="39684"/>
                  </a:lnTo>
                  <a:lnTo>
                    <a:pt x="12476" y="40248"/>
                  </a:lnTo>
                  <a:lnTo>
                    <a:pt x="12265" y="40741"/>
                  </a:lnTo>
                  <a:lnTo>
                    <a:pt x="11983" y="41305"/>
                  </a:lnTo>
                  <a:lnTo>
                    <a:pt x="11630" y="41869"/>
                  </a:lnTo>
                  <a:lnTo>
                    <a:pt x="11207" y="42433"/>
                  </a:lnTo>
                  <a:lnTo>
                    <a:pt x="10714" y="42996"/>
                  </a:lnTo>
                  <a:lnTo>
                    <a:pt x="9657" y="44054"/>
                  </a:lnTo>
                  <a:lnTo>
                    <a:pt x="8458" y="45040"/>
                  </a:lnTo>
                  <a:lnTo>
                    <a:pt x="7824" y="45463"/>
                  </a:lnTo>
                  <a:lnTo>
                    <a:pt x="7260" y="45816"/>
                  </a:lnTo>
                  <a:lnTo>
                    <a:pt x="6626" y="46098"/>
                  </a:lnTo>
                  <a:lnTo>
                    <a:pt x="6062" y="46380"/>
                  </a:lnTo>
                  <a:lnTo>
                    <a:pt x="5498" y="46521"/>
                  </a:lnTo>
                  <a:lnTo>
                    <a:pt x="5005" y="46591"/>
                  </a:lnTo>
                  <a:lnTo>
                    <a:pt x="5287" y="45181"/>
                  </a:lnTo>
                  <a:lnTo>
                    <a:pt x="5639" y="43772"/>
                  </a:lnTo>
                  <a:lnTo>
                    <a:pt x="6062" y="42292"/>
                  </a:lnTo>
                  <a:lnTo>
                    <a:pt x="6626" y="40952"/>
                  </a:lnTo>
                  <a:lnTo>
                    <a:pt x="6978" y="40248"/>
                  </a:lnTo>
                  <a:lnTo>
                    <a:pt x="7331" y="39613"/>
                  </a:lnTo>
                  <a:lnTo>
                    <a:pt x="7754" y="39049"/>
                  </a:lnTo>
                  <a:lnTo>
                    <a:pt x="8177" y="38485"/>
                  </a:lnTo>
                  <a:lnTo>
                    <a:pt x="8670" y="37992"/>
                  </a:lnTo>
                  <a:lnTo>
                    <a:pt x="9234" y="37499"/>
                  </a:lnTo>
                  <a:lnTo>
                    <a:pt x="9868" y="37076"/>
                  </a:lnTo>
                  <a:lnTo>
                    <a:pt x="10503" y="36723"/>
                  </a:lnTo>
                  <a:close/>
                  <a:moveTo>
                    <a:pt x="19947" y="1"/>
                  </a:moveTo>
                  <a:lnTo>
                    <a:pt x="19877" y="706"/>
                  </a:lnTo>
                  <a:lnTo>
                    <a:pt x="19806" y="1552"/>
                  </a:lnTo>
                  <a:lnTo>
                    <a:pt x="19665" y="3455"/>
                  </a:lnTo>
                  <a:lnTo>
                    <a:pt x="19595" y="4441"/>
                  </a:lnTo>
                  <a:lnTo>
                    <a:pt x="19454" y="5358"/>
                  </a:lnTo>
                  <a:lnTo>
                    <a:pt x="19242" y="6133"/>
                  </a:lnTo>
                  <a:lnTo>
                    <a:pt x="19102" y="6485"/>
                  </a:lnTo>
                  <a:lnTo>
                    <a:pt x="18961" y="6767"/>
                  </a:lnTo>
                  <a:lnTo>
                    <a:pt x="18679" y="7120"/>
                  </a:lnTo>
                  <a:lnTo>
                    <a:pt x="18397" y="7331"/>
                  </a:lnTo>
                  <a:lnTo>
                    <a:pt x="18115" y="7472"/>
                  </a:lnTo>
                  <a:lnTo>
                    <a:pt x="17833" y="7543"/>
                  </a:lnTo>
                  <a:lnTo>
                    <a:pt x="16071" y="7543"/>
                  </a:lnTo>
                  <a:lnTo>
                    <a:pt x="15225" y="7613"/>
                  </a:lnTo>
                  <a:lnTo>
                    <a:pt x="14379" y="7754"/>
                  </a:lnTo>
                  <a:lnTo>
                    <a:pt x="12687" y="8177"/>
                  </a:lnTo>
                  <a:lnTo>
                    <a:pt x="10362" y="8882"/>
                  </a:lnTo>
                  <a:lnTo>
                    <a:pt x="8881" y="9305"/>
                  </a:lnTo>
                  <a:lnTo>
                    <a:pt x="7472" y="9869"/>
                  </a:lnTo>
                  <a:lnTo>
                    <a:pt x="6062" y="10503"/>
                  </a:lnTo>
                  <a:lnTo>
                    <a:pt x="5357" y="10856"/>
                  </a:lnTo>
                  <a:lnTo>
                    <a:pt x="4793" y="11208"/>
                  </a:lnTo>
                  <a:lnTo>
                    <a:pt x="4229" y="11631"/>
                  </a:lnTo>
                  <a:lnTo>
                    <a:pt x="3736" y="12054"/>
                  </a:lnTo>
                  <a:lnTo>
                    <a:pt x="3313" y="12477"/>
                  </a:lnTo>
                  <a:lnTo>
                    <a:pt x="3031" y="12900"/>
                  </a:lnTo>
                  <a:lnTo>
                    <a:pt x="2820" y="12970"/>
                  </a:lnTo>
                  <a:lnTo>
                    <a:pt x="2749" y="13182"/>
                  </a:lnTo>
                  <a:lnTo>
                    <a:pt x="2820" y="13675"/>
                  </a:lnTo>
                  <a:lnTo>
                    <a:pt x="3031" y="13604"/>
                  </a:lnTo>
                  <a:lnTo>
                    <a:pt x="5921" y="13604"/>
                  </a:lnTo>
                  <a:lnTo>
                    <a:pt x="9586" y="13675"/>
                  </a:lnTo>
                  <a:lnTo>
                    <a:pt x="10714" y="13604"/>
                  </a:lnTo>
                  <a:lnTo>
                    <a:pt x="11912" y="13463"/>
                  </a:lnTo>
                  <a:lnTo>
                    <a:pt x="13110" y="13252"/>
                  </a:lnTo>
                  <a:lnTo>
                    <a:pt x="14238" y="12970"/>
                  </a:lnTo>
                  <a:lnTo>
                    <a:pt x="15366" y="12618"/>
                  </a:lnTo>
                  <a:lnTo>
                    <a:pt x="16494" y="12124"/>
                  </a:lnTo>
                  <a:lnTo>
                    <a:pt x="17480" y="11490"/>
                  </a:lnTo>
                  <a:lnTo>
                    <a:pt x="17974" y="11137"/>
                  </a:lnTo>
                  <a:lnTo>
                    <a:pt x="18397" y="10785"/>
                  </a:lnTo>
                  <a:lnTo>
                    <a:pt x="17974" y="14098"/>
                  </a:lnTo>
                  <a:lnTo>
                    <a:pt x="17621" y="16212"/>
                  </a:lnTo>
                  <a:lnTo>
                    <a:pt x="17269" y="18327"/>
                  </a:lnTo>
                  <a:lnTo>
                    <a:pt x="16776" y="20441"/>
                  </a:lnTo>
                  <a:lnTo>
                    <a:pt x="16494" y="21428"/>
                  </a:lnTo>
                  <a:lnTo>
                    <a:pt x="16212" y="22274"/>
                  </a:lnTo>
                  <a:lnTo>
                    <a:pt x="15859" y="23120"/>
                  </a:lnTo>
                  <a:lnTo>
                    <a:pt x="15436" y="23825"/>
                  </a:lnTo>
                  <a:lnTo>
                    <a:pt x="15013" y="24389"/>
                  </a:lnTo>
                  <a:lnTo>
                    <a:pt x="14591" y="24811"/>
                  </a:lnTo>
                  <a:lnTo>
                    <a:pt x="14309" y="24952"/>
                  </a:lnTo>
                  <a:lnTo>
                    <a:pt x="14027" y="25093"/>
                  </a:lnTo>
                  <a:lnTo>
                    <a:pt x="13322" y="25234"/>
                  </a:lnTo>
                  <a:lnTo>
                    <a:pt x="12617" y="25305"/>
                  </a:lnTo>
                  <a:lnTo>
                    <a:pt x="10150" y="25305"/>
                  </a:lnTo>
                  <a:lnTo>
                    <a:pt x="9375" y="25375"/>
                  </a:lnTo>
                  <a:lnTo>
                    <a:pt x="8670" y="25516"/>
                  </a:lnTo>
                  <a:lnTo>
                    <a:pt x="7824" y="25798"/>
                  </a:lnTo>
                  <a:lnTo>
                    <a:pt x="6978" y="26151"/>
                  </a:lnTo>
                  <a:lnTo>
                    <a:pt x="6203" y="26503"/>
                  </a:lnTo>
                  <a:lnTo>
                    <a:pt x="5428" y="26926"/>
                  </a:lnTo>
                  <a:lnTo>
                    <a:pt x="4652" y="27349"/>
                  </a:lnTo>
                  <a:lnTo>
                    <a:pt x="3948" y="27842"/>
                  </a:lnTo>
                  <a:lnTo>
                    <a:pt x="2538" y="28970"/>
                  </a:lnTo>
                  <a:lnTo>
                    <a:pt x="1481" y="29816"/>
                  </a:lnTo>
                  <a:lnTo>
                    <a:pt x="705" y="30521"/>
                  </a:lnTo>
                  <a:lnTo>
                    <a:pt x="212" y="31085"/>
                  </a:lnTo>
                  <a:lnTo>
                    <a:pt x="71" y="31366"/>
                  </a:lnTo>
                  <a:lnTo>
                    <a:pt x="0" y="31507"/>
                  </a:lnTo>
                  <a:lnTo>
                    <a:pt x="0" y="31648"/>
                  </a:lnTo>
                  <a:lnTo>
                    <a:pt x="141" y="31789"/>
                  </a:lnTo>
                  <a:lnTo>
                    <a:pt x="353" y="31930"/>
                  </a:lnTo>
                  <a:lnTo>
                    <a:pt x="635" y="32001"/>
                  </a:lnTo>
                  <a:lnTo>
                    <a:pt x="1622" y="32071"/>
                  </a:lnTo>
                  <a:lnTo>
                    <a:pt x="2961" y="32001"/>
                  </a:lnTo>
                  <a:lnTo>
                    <a:pt x="3807" y="31930"/>
                  </a:lnTo>
                  <a:lnTo>
                    <a:pt x="4652" y="31860"/>
                  </a:lnTo>
                  <a:lnTo>
                    <a:pt x="5498" y="31648"/>
                  </a:lnTo>
                  <a:lnTo>
                    <a:pt x="6273" y="31437"/>
                  </a:lnTo>
                  <a:lnTo>
                    <a:pt x="7049" y="31226"/>
                  </a:lnTo>
                  <a:lnTo>
                    <a:pt x="7824" y="30873"/>
                  </a:lnTo>
                  <a:lnTo>
                    <a:pt x="9304" y="30168"/>
                  </a:lnTo>
                  <a:lnTo>
                    <a:pt x="10784" y="29322"/>
                  </a:lnTo>
                  <a:lnTo>
                    <a:pt x="12124" y="28336"/>
                  </a:lnTo>
                  <a:lnTo>
                    <a:pt x="13392" y="27278"/>
                  </a:lnTo>
                  <a:lnTo>
                    <a:pt x="14661" y="26151"/>
                  </a:lnTo>
                  <a:lnTo>
                    <a:pt x="13956" y="28265"/>
                  </a:lnTo>
                  <a:lnTo>
                    <a:pt x="13322" y="30450"/>
                  </a:lnTo>
                  <a:lnTo>
                    <a:pt x="12899" y="31507"/>
                  </a:lnTo>
                  <a:lnTo>
                    <a:pt x="12476" y="32565"/>
                  </a:lnTo>
                  <a:lnTo>
                    <a:pt x="12053" y="33551"/>
                  </a:lnTo>
                  <a:lnTo>
                    <a:pt x="11489" y="34468"/>
                  </a:lnTo>
                  <a:lnTo>
                    <a:pt x="11137" y="35032"/>
                  </a:lnTo>
                  <a:lnTo>
                    <a:pt x="10714" y="35455"/>
                  </a:lnTo>
                  <a:lnTo>
                    <a:pt x="10221" y="35877"/>
                  </a:lnTo>
                  <a:lnTo>
                    <a:pt x="9727" y="36159"/>
                  </a:lnTo>
                  <a:lnTo>
                    <a:pt x="8740" y="36864"/>
                  </a:lnTo>
                  <a:lnTo>
                    <a:pt x="8247" y="37287"/>
                  </a:lnTo>
                  <a:lnTo>
                    <a:pt x="7683" y="37781"/>
                  </a:lnTo>
                  <a:lnTo>
                    <a:pt x="7331" y="38133"/>
                  </a:lnTo>
                  <a:lnTo>
                    <a:pt x="6978" y="38697"/>
                  </a:lnTo>
                  <a:lnTo>
                    <a:pt x="6133" y="40107"/>
                  </a:lnTo>
                  <a:lnTo>
                    <a:pt x="5216" y="41798"/>
                  </a:lnTo>
                  <a:lnTo>
                    <a:pt x="4864" y="42644"/>
                  </a:lnTo>
                  <a:lnTo>
                    <a:pt x="4511" y="43490"/>
                  </a:lnTo>
                  <a:lnTo>
                    <a:pt x="4300" y="44336"/>
                  </a:lnTo>
                  <a:lnTo>
                    <a:pt x="4159" y="45111"/>
                  </a:lnTo>
                  <a:lnTo>
                    <a:pt x="4159" y="45816"/>
                  </a:lnTo>
                  <a:lnTo>
                    <a:pt x="4159" y="46098"/>
                  </a:lnTo>
                  <a:lnTo>
                    <a:pt x="4229" y="46380"/>
                  </a:lnTo>
                  <a:lnTo>
                    <a:pt x="4370" y="46591"/>
                  </a:lnTo>
                  <a:lnTo>
                    <a:pt x="4511" y="46803"/>
                  </a:lnTo>
                  <a:lnTo>
                    <a:pt x="4723" y="46944"/>
                  </a:lnTo>
                  <a:lnTo>
                    <a:pt x="4934" y="47084"/>
                  </a:lnTo>
                  <a:lnTo>
                    <a:pt x="5216" y="47155"/>
                  </a:lnTo>
                  <a:lnTo>
                    <a:pt x="5992" y="47155"/>
                  </a:lnTo>
                  <a:lnTo>
                    <a:pt x="6414" y="47014"/>
                  </a:lnTo>
                  <a:lnTo>
                    <a:pt x="7049" y="46803"/>
                  </a:lnTo>
                  <a:lnTo>
                    <a:pt x="7683" y="46521"/>
                  </a:lnTo>
                  <a:lnTo>
                    <a:pt x="8388" y="46168"/>
                  </a:lnTo>
                  <a:lnTo>
                    <a:pt x="9093" y="45745"/>
                  </a:lnTo>
                  <a:lnTo>
                    <a:pt x="9798" y="45252"/>
                  </a:lnTo>
                  <a:lnTo>
                    <a:pt x="10432" y="44688"/>
                  </a:lnTo>
                  <a:lnTo>
                    <a:pt x="11066" y="44124"/>
                  </a:lnTo>
                  <a:lnTo>
                    <a:pt x="11630" y="43490"/>
                  </a:lnTo>
                  <a:lnTo>
                    <a:pt x="12194" y="42855"/>
                  </a:lnTo>
                  <a:lnTo>
                    <a:pt x="12687" y="42151"/>
                  </a:lnTo>
                  <a:lnTo>
                    <a:pt x="13040" y="41446"/>
                  </a:lnTo>
                  <a:lnTo>
                    <a:pt x="13392" y="40741"/>
                  </a:lnTo>
                  <a:lnTo>
                    <a:pt x="13604" y="40036"/>
                  </a:lnTo>
                  <a:lnTo>
                    <a:pt x="13674" y="39261"/>
                  </a:lnTo>
                  <a:lnTo>
                    <a:pt x="13674" y="38556"/>
                  </a:lnTo>
                  <a:lnTo>
                    <a:pt x="13533" y="37851"/>
                  </a:lnTo>
                  <a:lnTo>
                    <a:pt x="13392" y="37640"/>
                  </a:lnTo>
                  <a:lnTo>
                    <a:pt x="13181" y="37358"/>
                  </a:lnTo>
                  <a:lnTo>
                    <a:pt x="12758" y="36794"/>
                  </a:lnTo>
                  <a:lnTo>
                    <a:pt x="12335" y="36300"/>
                  </a:lnTo>
                  <a:lnTo>
                    <a:pt x="12194" y="36018"/>
                  </a:lnTo>
                  <a:lnTo>
                    <a:pt x="12124" y="35807"/>
                  </a:lnTo>
                  <a:lnTo>
                    <a:pt x="12194" y="35455"/>
                  </a:lnTo>
                  <a:lnTo>
                    <a:pt x="12335" y="34961"/>
                  </a:lnTo>
                  <a:lnTo>
                    <a:pt x="12828" y="33763"/>
                  </a:lnTo>
                  <a:lnTo>
                    <a:pt x="13815" y="31719"/>
                  </a:lnTo>
                  <a:lnTo>
                    <a:pt x="14591" y="29675"/>
                  </a:lnTo>
                  <a:lnTo>
                    <a:pt x="15295" y="27560"/>
                  </a:lnTo>
                  <a:lnTo>
                    <a:pt x="16000" y="25516"/>
                  </a:lnTo>
                  <a:lnTo>
                    <a:pt x="16635" y="23402"/>
                  </a:lnTo>
                  <a:lnTo>
                    <a:pt x="16635" y="24177"/>
                  </a:lnTo>
                  <a:lnTo>
                    <a:pt x="16705" y="24952"/>
                  </a:lnTo>
                  <a:lnTo>
                    <a:pt x="16846" y="25728"/>
                  </a:lnTo>
                  <a:lnTo>
                    <a:pt x="16987" y="26503"/>
                  </a:lnTo>
                  <a:lnTo>
                    <a:pt x="17198" y="27208"/>
                  </a:lnTo>
                  <a:lnTo>
                    <a:pt x="17480" y="27983"/>
                  </a:lnTo>
                  <a:lnTo>
                    <a:pt x="17762" y="28688"/>
                  </a:lnTo>
                  <a:lnTo>
                    <a:pt x="18115" y="29393"/>
                  </a:lnTo>
                  <a:lnTo>
                    <a:pt x="18538" y="30027"/>
                  </a:lnTo>
                  <a:lnTo>
                    <a:pt x="18961" y="30662"/>
                  </a:lnTo>
                  <a:lnTo>
                    <a:pt x="19454" y="31296"/>
                  </a:lnTo>
                  <a:lnTo>
                    <a:pt x="20018" y="31860"/>
                  </a:lnTo>
                  <a:lnTo>
                    <a:pt x="20582" y="32353"/>
                  </a:lnTo>
                  <a:lnTo>
                    <a:pt x="21216" y="32847"/>
                  </a:lnTo>
                  <a:lnTo>
                    <a:pt x="21850" y="33270"/>
                  </a:lnTo>
                  <a:lnTo>
                    <a:pt x="22555" y="33622"/>
                  </a:lnTo>
                  <a:lnTo>
                    <a:pt x="23049" y="33904"/>
                  </a:lnTo>
                  <a:lnTo>
                    <a:pt x="23612" y="34045"/>
                  </a:lnTo>
                  <a:lnTo>
                    <a:pt x="23894" y="34115"/>
                  </a:lnTo>
                  <a:lnTo>
                    <a:pt x="24106" y="34115"/>
                  </a:lnTo>
                  <a:lnTo>
                    <a:pt x="24317" y="34045"/>
                  </a:lnTo>
                  <a:lnTo>
                    <a:pt x="24458" y="33833"/>
                  </a:lnTo>
                  <a:lnTo>
                    <a:pt x="24458" y="33692"/>
                  </a:lnTo>
                  <a:lnTo>
                    <a:pt x="24458" y="33411"/>
                  </a:lnTo>
                  <a:lnTo>
                    <a:pt x="24247" y="32635"/>
                  </a:lnTo>
                  <a:lnTo>
                    <a:pt x="23965" y="31719"/>
                  </a:lnTo>
                  <a:lnTo>
                    <a:pt x="23542" y="30591"/>
                  </a:lnTo>
                  <a:lnTo>
                    <a:pt x="22767" y="28547"/>
                  </a:lnTo>
                  <a:lnTo>
                    <a:pt x="22203" y="27137"/>
                  </a:lnTo>
                  <a:lnTo>
                    <a:pt x="21780" y="25798"/>
                  </a:lnTo>
                  <a:lnTo>
                    <a:pt x="21216" y="24389"/>
                  </a:lnTo>
                  <a:lnTo>
                    <a:pt x="20652" y="23120"/>
                  </a:lnTo>
                  <a:lnTo>
                    <a:pt x="19877" y="21851"/>
                  </a:lnTo>
                  <a:lnTo>
                    <a:pt x="19454" y="21146"/>
                  </a:lnTo>
                  <a:lnTo>
                    <a:pt x="19102" y="20653"/>
                  </a:lnTo>
                  <a:lnTo>
                    <a:pt x="18467" y="19878"/>
                  </a:lnTo>
                  <a:lnTo>
                    <a:pt x="18256" y="19455"/>
                  </a:lnTo>
                  <a:lnTo>
                    <a:pt x="18115" y="19032"/>
                  </a:lnTo>
                  <a:lnTo>
                    <a:pt x="18044" y="18468"/>
                  </a:lnTo>
                  <a:lnTo>
                    <a:pt x="18044" y="17763"/>
                  </a:lnTo>
                  <a:lnTo>
                    <a:pt x="18185" y="16283"/>
                  </a:lnTo>
                  <a:lnTo>
                    <a:pt x="18397" y="14732"/>
                  </a:lnTo>
                  <a:lnTo>
                    <a:pt x="19031" y="11701"/>
                  </a:lnTo>
                  <a:lnTo>
                    <a:pt x="19595" y="8671"/>
                  </a:lnTo>
                  <a:lnTo>
                    <a:pt x="19877" y="7120"/>
                  </a:lnTo>
                  <a:lnTo>
                    <a:pt x="20018" y="5640"/>
                  </a:lnTo>
                  <a:lnTo>
                    <a:pt x="20370" y="6767"/>
                  </a:lnTo>
                  <a:lnTo>
                    <a:pt x="20793" y="7825"/>
                  </a:lnTo>
                  <a:lnTo>
                    <a:pt x="21286" y="8741"/>
                  </a:lnTo>
                  <a:lnTo>
                    <a:pt x="21921" y="9587"/>
                  </a:lnTo>
                  <a:lnTo>
                    <a:pt x="22555" y="10433"/>
                  </a:lnTo>
                  <a:lnTo>
                    <a:pt x="23331" y="11278"/>
                  </a:lnTo>
                  <a:lnTo>
                    <a:pt x="24811" y="12900"/>
                  </a:lnTo>
                  <a:lnTo>
                    <a:pt x="25868" y="14239"/>
                  </a:lnTo>
                  <a:lnTo>
                    <a:pt x="26432" y="14944"/>
                  </a:lnTo>
                  <a:lnTo>
                    <a:pt x="27066" y="15507"/>
                  </a:lnTo>
                  <a:lnTo>
                    <a:pt x="27348" y="15789"/>
                  </a:lnTo>
                  <a:lnTo>
                    <a:pt x="27701" y="15930"/>
                  </a:lnTo>
                  <a:lnTo>
                    <a:pt x="27982" y="16001"/>
                  </a:lnTo>
                  <a:lnTo>
                    <a:pt x="28194" y="15930"/>
                  </a:lnTo>
                  <a:lnTo>
                    <a:pt x="28476" y="15860"/>
                  </a:lnTo>
                  <a:lnTo>
                    <a:pt x="28687" y="15578"/>
                  </a:lnTo>
                  <a:lnTo>
                    <a:pt x="28899" y="15226"/>
                  </a:lnTo>
                  <a:lnTo>
                    <a:pt x="29110" y="14662"/>
                  </a:lnTo>
                  <a:lnTo>
                    <a:pt x="29181" y="14168"/>
                  </a:lnTo>
                  <a:lnTo>
                    <a:pt x="29251" y="13675"/>
                  </a:lnTo>
                  <a:lnTo>
                    <a:pt x="29251" y="13111"/>
                  </a:lnTo>
                  <a:lnTo>
                    <a:pt x="29181" y="12477"/>
                  </a:lnTo>
                  <a:lnTo>
                    <a:pt x="28969" y="11278"/>
                  </a:lnTo>
                  <a:lnTo>
                    <a:pt x="28617" y="10080"/>
                  </a:lnTo>
                  <a:lnTo>
                    <a:pt x="28123" y="8811"/>
                  </a:lnTo>
                  <a:lnTo>
                    <a:pt x="27630" y="7684"/>
                  </a:lnTo>
                  <a:lnTo>
                    <a:pt x="27066" y="6626"/>
                  </a:lnTo>
                  <a:lnTo>
                    <a:pt x="26573" y="5781"/>
                  </a:lnTo>
                  <a:lnTo>
                    <a:pt x="26150" y="5217"/>
                  </a:lnTo>
                  <a:lnTo>
                    <a:pt x="25516" y="4512"/>
                  </a:lnTo>
                  <a:lnTo>
                    <a:pt x="24670" y="3807"/>
                  </a:lnTo>
                  <a:lnTo>
                    <a:pt x="23753" y="3102"/>
                  </a:lnTo>
                  <a:lnTo>
                    <a:pt x="22767" y="2538"/>
                  </a:lnTo>
                  <a:lnTo>
                    <a:pt x="22273" y="2256"/>
                  </a:lnTo>
                  <a:lnTo>
                    <a:pt x="21780" y="2115"/>
                  </a:lnTo>
                  <a:lnTo>
                    <a:pt x="21357" y="2045"/>
                  </a:lnTo>
                  <a:lnTo>
                    <a:pt x="20934" y="2045"/>
                  </a:lnTo>
                  <a:lnTo>
                    <a:pt x="20511" y="2186"/>
                  </a:lnTo>
                  <a:lnTo>
                    <a:pt x="20229" y="2397"/>
                  </a:lnTo>
                  <a:lnTo>
                    <a:pt x="20088" y="1129"/>
                  </a:lnTo>
                  <a:lnTo>
                    <a:pt x="1994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73" name="Google Shape;473;p9"/>
            <p:cNvGrpSpPr/>
            <p:nvPr/>
          </p:nvGrpSpPr>
          <p:grpSpPr>
            <a:xfrm>
              <a:off x="818425" y="1334150"/>
              <a:ext cx="925100" cy="1370950"/>
              <a:chOff x="3112200" y="1334150"/>
              <a:chExt cx="925100" cy="1370950"/>
            </a:xfrm>
          </p:grpSpPr>
          <p:sp>
            <p:nvSpPr>
              <p:cNvPr id="474" name="Google Shape;474;p9"/>
              <p:cNvSpPr/>
              <p:nvPr/>
            </p:nvSpPr>
            <p:spPr>
              <a:xfrm>
                <a:off x="3173850" y="1334150"/>
                <a:ext cx="819400" cy="1279300"/>
              </a:xfrm>
              <a:custGeom>
                <a:rect b="b" l="l" r="r" t="t"/>
                <a:pathLst>
                  <a:path extrusionOk="0" h="51172" w="32776">
                    <a:moveTo>
                      <a:pt x="15155" y="0"/>
                    </a:moveTo>
                    <a:lnTo>
                      <a:pt x="15026" y="431"/>
                    </a:lnTo>
                    <a:lnTo>
                      <a:pt x="15084" y="353"/>
                    </a:lnTo>
                    <a:lnTo>
                      <a:pt x="15155" y="0"/>
                    </a:lnTo>
                    <a:close/>
                    <a:moveTo>
                      <a:pt x="15026" y="431"/>
                    </a:moveTo>
                    <a:lnTo>
                      <a:pt x="14873" y="635"/>
                    </a:lnTo>
                    <a:lnTo>
                      <a:pt x="14380" y="1339"/>
                    </a:lnTo>
                    <a:lnTo>
                      <a:pt x="13957" y="2044"/>
                    </a:lnTo>
                    <a:lnTo>
                      <a:pt x="13745" y="2397"/>
                    </a:lnTo>
                    <a:lnTo>
                      <a:pt x="13604" y="2820"/>
                    </a:lnTo>
                    <a:lnTo>
                      <a:pt x="13252" y="3947"/>
                    </a:lnTo>
                    <a:lnTo>
                      <a:pt x="13040" y="5146"/>
                    </a:lnTo>
                    <a:lnTo>
                      <a:pt x="12970" y="6273"/>
                    </a:lnTo>
                    <a:lnTo>
                      <a:pt x="12899" y="7472"/>
                    </a:lnTo>
                    <a:lnTo>
                      <a:pt x="12970" y="8670"/>
                    </a:lnTo>
                    <a:lnTo>
                      <a:pt x="13181" y="9798"/>
                    </a:lnTo>
                    <a:lnTo>
                      <a:pt x="13463" y="10996"/>
                    </a:lnTo>
                    <a:lnTo>
                      <a:pt x="13816" y="12124"/>
                    </a:lnTo>
                    <a:lnTo>
                      <a:pt x="14098" y="13251"/>
                    </a:lnTo>
                    <a:lnTo>
                      <a:pt x="14380" y="14379"/>
                    </a:lnTo>
                    <a:lnTo>
                      <a:pt x="14591" y="15436"/>
                    </a:lnTo>
                    <a:lnTo>
                      <a:pt x="14662" y="16564"/>
                    </a:lnTo>
                    <a:lnTo>
                      <a:pt x="14662" y="17128"/>
                    </a:lnTo>
                    <a:lnTo>
                      <a:pt x="14591" y="17692"/>
                    </a:lnTo>
                    <a:lnTo>
                      <a:pt x="14380" y="18115"/>
                    </a:lnTo>
                    <a:lnTo>
                      <a:pt x="14168" y="18538"/>
                    </a:lnTo>
                    <a:lnTo>
                      <a:pt x="13886" y="18820"/>
                    </a:lnTo>
                    <a:lnTo>
                      <a:pt x="13604" y="19172"/>
                    </a:lnTo>
                    <a:lnTo>
                      <a:pt x="13252" y="19383"/>
                    </a:lnTo>
                    <a:lnTo>
                      <a:pt x="12829" y="19595"/>
                    </a:lnTo>
                    <a:lnTo>
                      <a:pt x="11983" y="19947"/>
                    </a:lnTo>
                    <a:lnTo>
                      <a:pt x="10996" y="20229"/>
                    </a:lnTo>
                    <a:lnTo>
                      <a:pt x="9023" y="20652"/>
                    </a:lnTo>
                    <a:lnTo>
                      <a:pt x="7190" y="21146"/>
                    </a:lnTo>
                    <a:lnTo>
                      <a:pt x="4018" y="22132"/>
                    </a:lnTo>
                    <a:lnTo>
                      <a:pt x="2468" y="22696"/>
                    </a:lnTo>
                    <a:lnTo>
                      <a:pt x="1129" y="23260"/>
                    </a:lnTo>
                    <a:lnTo>
                      <a:pt x="635" y="23472"/>
                    </a:lnTo>
                    <a:lnTo>
                      <a:pt x="212" y="23754"/>
                    </a:lnTo>
                    <a:lnTo>
                      <a:pt x="1" y="23965"/>
                    </a:lnTo>
                    <a:lnTo>
                      <a:pt x="1" y="24035"/>
                    </a:lnTo>
                    <a:lnTo>
                      <a:pt x="1" y="24106"/>
                    </a:lnTo>
                    <a:lnTo>
                      <a:pt x="494" y="23965"/>
                    </a:lnTo>
                    <a:lnTo>
                      <a:pt x="1763" y="23613"/>
                    </a:lnTo>
                    <a:lnTo>
                      <a:pt x="5851" y="22555"/>
                    </a:lnTo>
                    <a:lnTo>
                      <a:pt x="10080" y="21568"/>
                    </a:lnTo>
                    <a:lnTo>
                      <a:pt x="12477" y="21075"/>
                    </a:lnTo>
                    <a:lnTo>
                      <a:pt x="11490" y="23331"/>
                    </a:lnTo>
                    <a:lnTo>
                      <a:pt x="10785" y="25163"/>
                    </a:lnTo>
                    <a:lnTo>
                      <a:pt x="10010" y="27207"/>
                    </a:lnTo>
                    <a:lnTo>
                      <a:pt x="9305" y="29251"/>
                    </a:lnTo>
                    <a:lnTo>
                      <a:pt x="8811" y="31013"/>
                    </a:lnTo>
                    <a:lnTo>
                      <a:pt x="8670" y="31718"/>
                    </a:lnTo>
                    <a:lnTo>
                      <a:pt x="8670" y="32353"/>
                    </a:lnTo>
                    <a:lnTo>
                      <a:pt x="8670" y="32705"/>
                    </a:lnTo>
                    <a:lnTo>
                      <a:pt x="8741" y="32846"/>
                    </a:lnTo>
                    <a:lnTo>
                      <a:pt x="8882" y="32916"/>
                    </a:lnTo>
                    <a:lnTo>
                      <a:pt x="8952" y="32916"/>
                    </a:lnTo>
                    <a:lnTo>
                      <a:pt x="9093" y="32705"/>
                    </a:lnTo>
                    <a:lnTo>
                      <a:pt x="9446" y="32071"/>
                    </a:lnTo>
                    <a:lnTo>
                      <a:pt x="10362" y="29815"/>
                    </a:lnTo>
                    <a:lnTo>
                      <a:pt x="11701" y="26220"/>
                    </a:lnTo>
                    <a:lnTo>
                      <a:pt x="11983" y="27207"/>
                    </a:lnTo>
                    <a:lnTo>
                      <a:pt x="12265" y="28265"/>
                    </a:lnTo>
                    <a:lnTo>
                      <a:pt x="12617" y="29322"/>
                    </a:lnTo>
                    <a:lnTo>
                      <a:pt x="12758" y="30379"/>
                    </a:lnTo>
                    <a:lnTo>
                      <a:pt x="13181" y="32071"/>
                    </a:lnTo>
                    <a:lnTo>
                      <a:pt x="12970" y="32141"/>
                    </a:lnTo>
                    <a:lnTo>
                      <a:pt x="12829" y="32282"/>
                    </a:lnTo>
                    <a:lnTo>
                      <a:pt x="12758" y="32494"/>
                    </a:lnTo>
                    <a:lnTo>
                      <a:pt x="12688" y="32705"/>
                    </a:lnTo>
                    <a:lnTo>
                      <a:pt x="12899" y="33339"/>
                    </a:lnTo>
                    <a:lnTo>
                      <a:pt x="13040" y="33621"/>
                    </a:lnTo>
                    <a:lnTo>
                      <a:pt x="13181" y="33762"/>
                    </a:lnTo>
                    <a:lnTo>
                      <a:pt x="13322" y="33903"/>
                    </a:lnTo>
                    <a:lnTo>
                      <a:pt x="13604" y="33903"/>
                    </a:lnTo>
                    <a:lnTo>
                      <a:pt x="13675" y="33833"/>
                    </a:lnTo>
                    <a:lnTo>
                      <a:pt x="13957" y="33621"/>
                    </a:lnTo>
                    <a:lnTo>
                      <a:pt x="14168" y="33269"/>
                    </a:lnTo>
                    <a:lnTo>
                      <a:pt x="14380" y="32705"/>
                    </a:lnTo>
                    <a:lnTo>
                      <a:pt x="14450" y="32141"/>
                    </a:lnTo>
                    <a:lnTo>
                      <a:pt x="14450" y="31718"/>
                    </a:lnTo>
                    <a:lnTo>
                      <a:pt x="14380" y="31225"/>
                    </a:lnTo>
                    <a:lnTo>
                      <a:pt x="14309" y="30802"/>
                    </a:lnTo>
                    <a:lnTo>
                      <a:pt x="14168" y="30379"/>
                    </a:lnTo>
                    <a:lnTo>
                      <a:pt x="13745" y="29533"/>
                    </a:lnTo>
                    <a:lnTo>
                      <a:pt x="13322" y="28687"/>
                    </a:lnTo>
                    <a:lnTo>
                      <a:pt x="12829" y="27842"/>
                    </a:lnTo>
                    <a:lnTo>
                      <a:pt x="12477" y="27066"/>
                    </a:lnTo>
                    <a:lnTo>
                      <a:pt x="12124" y="26220"/>
                    </a:lnTo>
                    <a:lnTo>
                      <a:pt x="12054" y="25868"/>
                    </a:lnTo>
                    <a:lnTo>
                      <a:pt x="11983" y="25445"/>
                    </a:lnTo>
                    <a:lnTo>
                      <a:pt x="11983" y="25093"/>
                    </a:lnTo>
                    <a:lnTo>
                      <a:pt x="12054" y="24740"/>
                    </a:lnTo>
                    <a:lnTo>
                      <a:pt x="12336" y="23824"/>
                    </a:lnTo>
                    <a:lnTo>
                      <a:pt x="12829" y="22908"/>
                    </a:lnTo>
                    <a:lnTo>
                      <a:pt x="13322" y="21921"/>
                    </a:lnTo>
                    <a:lnTo>
                      <a:pt x="13886" y="20934"/>
                    </a:lnTo>
                    <a:lnTo>
                      <a:pt x="14521" y="20088"/>
                    </a:lnTo>
                    <a:lnTo>
                      <a:pt x="15507" y="18749"/>
                    </a:lnTo>
                    <a:lnTo>
                      <a:pt x="16706" y="21709"/>
                    </a:lnTo>
                    <a:lnTo>
                      <a:pt x="17974" y="24670"/>
                    </a:lnTo>
                    <a:lnTo>
                      <a:pt x="20653" y="30520"/>
                    </a:lnTo>
                    <a:lnTo>
                      <a:pt x="21428" y="32212"/>
                    </a:lnTo>
                    <a:lnTo>
                      <a:pt x="21639" y="32846"/>
                    </a:lnTo>
                    <a:lnTo>
                      <a:pt x="21710" y="33410"/>
                    </a:lnTo>
                    <a:lnTo>
                      <a:pt x="21710" y="33974"/>
                    </a:lnTo>
                    <a:lnTo>
                      <a:pt x="21569" y="34538"/>
                    </a:lnTo>
                    <a:lnTo>
                      <a:pt x="21216" y="35242"/>
                    </a:lnTo>
                    <a:lnTo>
                      <a:pt x="20794" y="36088"/>
                    </a:lnTo>
                    <a:lnTo>
                      <a:pt x="20300" y="37146"/>
                    </a:lnTo>
                    <a:lnTo>
                      <a:pt x="19877" y="38203"/>
                    </a:lnTo>
                    <a:lnTo>
                      <a:pt x="19666" y="38626"/>
                    </a:lnTo>
                    <a:lnTo>
                      <a:pt x="19384" y="39119"/>
                    </a:lnTo>
                    <a:lnTo>
                      <a:pt x="19032" y="39472"/>
                    </a:lnTo>
                    <a:lnTo>
                      <a:pt x="18609" y="39824"/>
                    </a:lnTo>
                    <a:lnTo>
                      <a:pt x="18186" y="40035"/>
                    </a:lnTo>
                    <a:lnTo>
                      <a:pt x="17692" y="40317"/>
                    </a:lnTo>
                    <a:lnTo>
                      <a:pt x="16565" y="40811"/>
                    </a:lnTo>
                    <a:lnTo>
                      <a:pt x="14521" y="41586"/>
                    </a:lnTo>
                    <a:lnTo>
                      <a:pt x="14239" y="41586"/>
                    </a:lnTo>
                    <a:lnTo>
                      <a:pt x="13957" y="41516"/>
                    </a:lnTo>
                    <a:lnTo>
                      <a:pt x="13322" y="41445"/>
                    </a:lnTo>
                    <a:lnTo>
                      <a:pt x="13040" y="41516"/>
                    </a:lnTo>
                    <a:lnTo>
                      <a:pt x="12829" y="41657"/>
                    </a:lnTo>
                    <a:lnTo>
                      <a:pt x="12758" y="41798"/>
                    </a:lnTo>
                    <a:lnTo>
                      <a:pt x="12688" y="41938"/>
                    </a:lnTo>
                    <a:lnTo>
                      <a:pt x="12688" y="42432"/>
                    </a:lnTo>
                    <a:lnTo>
                      <a:pt x="12758" y="42784"/>
                    </a:lnTo>
                    <a:lnTo>
                      <a:pt x="12899" y="42996"/>
                    </a:lnTo>
                    <a:lnTo>
                      <a:pt x="13181" y="43066"/>
                    </a:lnTo>
                    <a:lnTo>
                      <a:pt x="13604" y="43137"/>
                    </a:lnTo>
                    <a:lnTo>
                      <a:pt x="14027" y="43066"/>
                    </a:lnTo>
                    <a:lnTo>
                      <a:pt x="14450" y="42925"/>
                    </a:lnTo>
                    <a:lnTo>
                      <a:pt x="15507" y="42502"/>
                    </a:lnTo>
                    <a:lnTo>
                      <a:pt x="16635" y="42009"/>
                    </a:lnTo>
                    <a:lnTo>
                      <a:pt x="17622" y="41516"/>
                    </a:lnTo>
                    <a:lnTo>
                      <a:pt x="18468" y="41093"/>
                    </a:lnTo>
                    <a:lnTo>
                      <a:pt x="19032" y="40881"/>
                    </a:lnTo>
                    <a:lnTo>
                      <a:pt x="18820" y="41868"/>
                    </a:lnTo>
                    <a:lnTo>
                      <a:pt x="18750" y="43066"/>
                    </a:lnTo>
                    <a:lnTo>
                      <a:pt x="18609" y="44194"/>
                    </a:lnTo>
                    <a:lnTo>
                      <a:pt x="18538" y="44687"/>
                    </a:lnTo>
                    <a:lnTo>
                      <a:pt x="18327" y="45181"/>
                    </a:lnTo>
                    <a:lnTo>
                      <a:pt x="18186" y="45463"/>
                    </a:lnTo>
                    <a:lnTo>
                      <a:pt x="18045" y="45745"/>
                    </a:lnTo>
                    <a:lnTo>
                      <a:pt x="17551" y="46238"/>
                    </a:lnTo>
                    <a:lnTo>
                      <a:pt x="17410" y="46449"/>
                    </a:lnTo>
                    <a:lnTo>
                      <a:pt x="17199" y="46802"/>
                    </a:lnTo>
                    <a:lnTo>
                      <a:pt x="17128" y="47084"/>
                    </a:lnTo>
                    <a:lnTo>
                      <a:pt x="17058" y="47436"/>
                    </a:lnTo>
                    <a:lnTo>
                      <a:pt x="17058" y="47859"/>
                    </a:lnTo>
                    <a:lnTo>
                      <a:pt x="17128" y="48212"/>
                    </a:lnTo>
                    <a:lnTo>
                      <a:pt x="17269" y="48494"/>
                    </a:lnTo>
                    <a:lnTo>
                      <a:pt x="17410" y="48705"/>
                    </a:lnTo>
                    <a:lnTo>
                      <a:pt x="17551" y="48846"/>
                    </a:lnTo>
                    <a:lnTo>
                      <a:pt x="17763" y="48987"/>
                    </a:lnTo>
                    <a:lnTo>
                      <a:pt x="18256" y="48987"/>
                    </a:lnTo>
                    <a:lnTo>
                      <a:pt x="18750" y="48846"/>
                    </a:lnTo>
                    <a:lnTo>
                      <a:pt x="19243" y="48494"/>
                    </a:lnTo>
                    <a:lnTo>
                      <a:pt x="19666" y="48071"/>
                    </a:lnTo>
                    <a:lnTo>
                      <a:pt x="20018" y="47507"/>
                    </a:lnTo>
                    <a:lnTo>
                      <a:pt x="20018" y="47366"/>
                    </a:lnTo>
                    <a:lnTo>
                      <a:pt x="20018" y="47154"/>
                    </a:lnTo>
                    <a:lnTo>
                      <a:pt x="19948" y="46943"/>
                    </a:lnTo>
                    <a:lnTo>
                      <a:pt x="19877" y="46661"/>
                    </a:lnTo>
                    <a:lnTo>
                      <a:pt x="19807" y="46379"/>
                    </a:lnTo>
                    <a:lnTo>
                      <a:pt x="19807" y="45745"/>
                    </a:lnTo>
                    <a:lnTo>
                      <a:pt x="19736" y="44969"/>
                    </a:lnTo>
                    <a:lnTo>
                      <a:pt x="19666" y="44123"/>
                    </a:lnTo>
                    <a:lnTo>
                      <a:pt x="19736" y="43348"/>
                    </a:lnTo>
                    <a:lnTo>
                      <a:pt x="19877" y="42150"/>
                    </a:lnTo>
                    <a:lnTo>
                      <a:pt x="20159" y="41022"/>
                    </a:lnTo>
                    <a:lnTo>
                      <a:pt x="20794" y="38767"/>
                    </a:lnTo>
                    <a:lnTo>
                      <a:pt x="21498" y="36511"/>
                    </a:lnTo>
                    <a:lnTo>
                      <a:pt x="22344" y="34326"/>
                    </a:lnTo>
                    <a:lnTo>
                      <a:pt x="23190" y="36441"/>
                    </a:lnTo>
                    <a:lnTo>
                      <a:pt x="24036" y="38555"/>
                    </a:lnTo>
                    <a:lnTo>
                      <a:pt x="24811" y="40740"/>
                    </a:lnTo>
                    <a:lnTo>
                      <a:pt x="25446" y="42925"/>
                    </a:lnTo>
                    <a:lnTo>
                      <a:pt x="25516" y="43630"/>
                    </a:lnTo>
                    <a:lnTo>
                      <a:pt x="25657" y="44687"/>
                    </a:lnTo>
                    <a:lnTo>
                      <a:pt x="25868" y="47366"/>
                    </a:lnTo>
                    <a:lnTo>
                      <a:pt x="26080" y="48775"/>
                    </a:lnTo>
                    <a:lnTo>
                      <a:pt x="26221" y="49903"/>
                    </a:lnTo>
                    <a:lnTo>
                      <a:pt x="26432" y="50819"/>
                    </a:lnTo>
                    <a:lnTo>
                      <a:pt x="26573" y="51031"/>
                    </a:lnTo>
                    <a:lnTo>
                      <a:pt x="26714" y="51172"/>
                    </a:lnTo>
                    <a:lnTo>
                      <a:pt x="27208" y="51172"/>
                    </a:lnTo>
                    <a:lnTo>
                      <a:pt x="27349" y="51031"/>
                    </a:lnTo>
                    <a:lnTo>
                      <a:pt x="27490" y="50890"/>
                    </a:lnTo>
                    <a:lnTo>
                      <a:pt x="27630" y="50608"/>
                    </a:lnTo>
                    <a:lnTo>
                      <a:pt x="27701" y="50326"/>
                    </a:lnTo>
                    <a:lnTo>
                      <a:pt x="27771" y="49480"/>
                    </a:lnTo>
                    <a:lnTo>
                      <a:pt x="27771" y="48494"/>
                    </a:lnTo>
                    <a:lnTo>
                      <a:pt x="27630" y="47366"/>
                    </a:lnTo>
                    <a:lnTo>
                      <a:pt x="27490" y="46168"/>
                    </a:lnTo>
                    <a:lnTo>
                      <a:pt x="27208" y="44828"/>
                    </a:lnTo>
                    <a:lnTo>
                      <a:pt x="26644" y="42150"/>
                    </a:lnTo>
                    <a:lnTo>
                      <a:pt x="25939" y="39753"/>
                    </a:lnTo>
                    <a:lnTo>
                      <a:pt x="25375" y="37850"/>
                    </a:lnTo>
                    <a:lnTo>
                      <a:pt x="25023" y="36793"/>
                    </a:lnTo>
                    <a:lnTo>
                      <a:pt x="25023" y="36793"/>
                    </a:lnTo>
                    <a:lnTo>
                      <a:pt x="25586" y="37075"/>
                    </a:lnTo>
                    <a:lnTo>
                      <a:pt x="26080" y="37216"/>
                    </a:lnTo>
                    <a:lnTo>
                      <a:pt x="27208" y="37568"/>
                    </a:lnTo>
                    <a:lnTo>
                      <a:pt x="27701" y="37780"/>
                    </a:lnTo>
                    <a:lnTo>
                      <a:pt x="28265" y="37991"/>
                    </a:lnTo>
                    <a:lnTo>
                      <a:pt x="28758" y="38273"/>
                    </a:lnTo>
                    <a:lnTo>
                      <a:pt x="29252" y="38626"/>
                    </a:lnTo>
                    <a:lnTo>
                      <a:pt x="29675" y="39049"/>
                    </a:lnTo>
                    <a:lnTo>
                      <a:pt x="30168" y="39683"/>
                    </a:lnTo>
                    <a:lnTo>
                      <a:pt x="30732" y="40247"/>
                    </a:lnTo>
                    <a:lnTo>
                      <a:pt x="30943" y="40388"/>
                    </a:lnTo>
                    <a:lnTo>
                      <a:pt x="31225" y="40458"/>
                    </a:lnTo>
                    <a:lnTo>
                      <a:pt x="31719" y="40458"/>
                    </a:lnTo>
                    <a:lnTo>
                      <a:pt x="31930" y="40388"/>
                    </a:lnTo>
                    <a:lnTo>
                      <a:pt x="32071" y="40317"/>
                    </a:lnTo>
                    <a:lnTo>
                      <a:pt x="32282" y="40176"/>
                    </a:lnTo>
                    <a:lnTo>
                      <a:pt x="32423" y="40035"/>
                    </a:lnTo>
                    <a:lnTo>
                      <a:pt x="32564" y="39824"/>
                    </a:lnTo>
                    <a:lnTo>
                      <a:pt x="32635" y="39542"/>
                    </a:lnTo>
                    <a:lnTo>
                      <a:pt x="32776" y="38908"/>
                    </a:lnTo>
                    <a:lnTo>
                      <a:pt x="32705" y="38696"/>
                    </a:lnTo>
                    <a:lnTo>
                      <a:pt x="32705" y="38555"/>
                    </a:lnTo>
                    <a:lnTo>
                      <a:pt x="32635" y="38414"/>
                    </a:lnTo>
                    <a:lnTo>
                      <a:pt x="32494" y="38344"/>
                    </a:lnTo>
                    <a:lnTo>
                      <a:pt x="32212" y="38273"/>
                    </a:lnTo>
                    <a:lnTo>
                      <a:pt x="31860" y="38273"/>
                    </a:lnTo>
                    <a:lnTo>
                      <a:pt x="31437" y="38344"/>
                    </a:lnTo>
                    <a:lnTo>
                      <a:pt x="31084" y="38414"/>
                    </a:lnTo>
                    <a:lnTo>
                      <a:pt x="30802" y="38414"/>
                    </a:lnTo>
                    <a:lnTo>
                      <a:pt x="30450" y="38273"/>
                    </a:lnTo>
                    <a:lnTo>
                      <a:pt x="30097" y="38062"/>
                    </a:lnTo>
                    <a:lnTo>
                      <a:pt x="29252" y="37568"/>
                    </a:lnTo>
                    <a:lnTo>
                      <a:pt x="28406" y="37075"/>
                    </a:lnTo>
                    <a:lnTo>
                      <a:pt x="27912" y="36864"/>
                    </a:lnTo>
                    <a:lnTo>
                      <a:pt x="27490" y="36723"/>
                    </a:lnTo>
                    <a:lnTo>
                      <a:pt x="26855" y="36582"/>
                    </a:lnTo>
                    <a:lnTo>
                      <a:pt x="26080" y="36511"/>
                    </a:lnTo>
                    <a:lnTo>
                      <a:pt x="25305" y="36370"/>
                    </a:lnTo>
                    <a:lnTo>
                      <a:pt x="25023" y="36300"/>
                    </a:lnTo>
                    <a:lnTo>
                      <a:pt x="24811" y="36229"/>
                    </a:lnTo>
                    <a:lnTo>
                      <a:pt x="24600" y="36018"/>
                    </a:lnTo>
                    <a:lnTo>
                      <a:pt x="24459" y="35736"/>
                    </a:lnTo>
                    <a:lnTo>
                      <a:pt x="24177" y="35031"/>
                    </a:lnTo>
                    <a:lnTo>
                      <a:pt x="23683" y="33621"/>
                    </a:lnTo>
                    <a:lnTo>
                      <a:pt x="18186" y="21568"/>
                    </a:lnTo>
                    <a:lnTo>
                      <a:pt x="19032" y="21639"/>
                    </a:lnTo>
                    <a:lnTo>
                      <a:pt x="19877" y="21709"/>
                    </a:lnTo>
                    <a:lnTo>
                      <a:pt x="20653" y="21921"/>
                    </a:lnTo>
                    <a:lnTo>
                      <a:pt x="21428" y="22132"/>
                    </a:lnTo>
                    <a:lnTo>
                      <a:pt x="22203" y="22414"/>
                    </a:lnTo>
                    <a:lnTo>
                      <a:pt x="22838" y="22837"/>
                    </a:lnTo>
                    <a:lnTo>
                      <a:pt x="23401" y="23260"/>
                    </a:lnTo>
                    <a:lnTo>
                      <a:pt x="23824" y="23824"/>
                    </a:lnTo>
                    <a:lnTo>
                      <a:pt x="24529" y="25022"/>
                    </a:lnTo>
                    <a:lnTo>
                      <a:pt x="25446" y="26925"/>
                    </a:lnTo>
                    <a:lnTo>
                      <a:pt x="26291" y="28758"/>
                    </a:lnTo>
                    <a:lnTo>
                      <a:pt x="26573" y="29392"/>
                    </a:lnTo>
                    <a:lnTo>
                      <a:pt x="26644" y="29815"/>
                    </a:lnTo>
                    <a:lnTo>
                      <a:pt x="26644" y="29040"/>
                    </a:lnTo>
                    <a:lnTo>
                      <a:pt x="26503" y="28265"/>
                    </a:lnTo>
                    <a:lnTo>
                      <a:pt x="26291" y="27489"/>
                    </a:lnTo>
                    <a:lnTo>
                      <a:pt x="26080" y="26714"/>
                    </a:lnTo>
                    <a:lnTo>
                      <a:pt x="25586" y="25093"/>
                    </a:lnTo>
                    <a:lnTo>
                      <a:pt x="25023" y="23683"/>
                    </a:lnTo>
                    <a:lnTo>
                      <a:pt x="26291" y="24317"/>
                    </a:lnTo>
                    <a:lnTo>
                      <a:pt x="28547" y="25445"/>
                    </a:lnTo>
                    <a:lnTo>
                      <a:pt x="29815" y="26009"/>
                    </a:lnTo>
                    <a:lnTo>
                      <a:pt x="30873" y="26432"/>
                    </a:lnTo>
                    <a:lnTo>
                      <a:pt x="31578" y="26714"/>
                    </a:lnTo>
                    <a:lnTo>
                      <a:pt x="31860" y="26714"/>
                    </a:lnTo>
                    <a:lnTo>
                      <a:pt x="31930" y="26643"/>
                    </a:lnTo>
                    <a:lnTo>
                      <a:pt x="31930" y="26502"/>
                    </a:lnTo>
                    <a:lnTo>
                      <a:pt x="31930" y="26361"/>
                    </a:lnTo>
                    <a:lnTo>
                      <a:pt x="31648" y="26079"/>
                    </a:lnTo>
                    <a:lnTo>
                      <a:pt x="31155" y="25657"/>
                    </a:lnTo>
                    <a:lnTo>
                      <a:pt x="30520" y="25234"/>
                    </a:lnTo>
                    <a:lnTo>
                      <a:pt x="28829" y="24317"/>
                    </a:lnTo>
                    <a:lnTo>
                      <a:pt x="26785" y="23331"/>
                    </a:lnTo>
                    <a:lnTo>
                      <a:pt x="24741" y="22485"/>
                    </a:lnTo>
                    <a:lnTo>
                      <a:pt x="22767" y="21709"/>
                    </a:lnTo>
                    <a:lnTo>
                      <a:pt x="21216" y="21146"/>
                    </a:lnTo>
                    <a:lnTo>
                      <a:pt x="20371" y="20864"/>
                    </a:lnTo>
                    <a:lnTo>
                      <a:pt x="19525" y="20793"/>
                    </a:lnTo>
                    <a:lnTo>
                      <a:pt x="18820" y="20723"/>
                    </a:lnTo>
                    <a:lnTo>
                      <a:pt x="18468" y="20652"/>
                    </a:lnTo>
                    <a:lnTo>
                      <a:pt x="18186" y="20511"/>
                    </a:lnTo>
                    <a:lnTo>
                      <a:pt x="17833" y="20370"/>
                    </a:lnTo>
                    <a:lnTo>
                      <a:pt x="17551" y="20159"/>
                    </a:lnTo>
                    <a:lnTo>
                      <a:pt x="17340" y="19877"/>
                    </a:lnTo>
                    <a:lnTo>
                      <a:pt x="17199" y="19595"/>
                    </a:lnTo>
                    <a:lnTo>
                      <a:pt x="16917" y="18820"/>
                    </a:lnTo>
                    <a:lnTo>
                      <a:pt x="16424" y="17410"/>
                    </a:lnTo>
                    <a:lnTo>
                      <a:pt x="15789" y="15718"/>
                    </a:lnTo>
                    <a:lnTo>
                      <a:pt x="15155" y="13956"/>
                    </a:lnTo>
                    <a:lnTo>
                      <a:pt x="14662" y="12194"/>
                    </a:lnTo>
                    <a:lnTo>
                      <a:pt x="14309" y="10432"/>
                    </a:lnTo>
                    <a:lnTo>
                      <a:pt x="16283" y="10855"/>
                    </a:lnTo>
                    <a:lnTo>
                      <a:pt x="19807" y="11701"/>
                    </a:lnTo>
                    <a:lnTo>
                      <a:pt x="23120" y="12546"/>
                    </a:lnTo>
                    <a:lnTo>
                      <a:pt x="24177" y="12828"/>
                    </a:lnTo>
                    <a:lnTo>
                      <a:pt x="24529" y="12969"/>
                    </a:lnTo>
                    <a:lnTo>
                      <a:pt x="24600" y="12899"/>
                    </a:lnTo>
                    <a:lnTo>
                      <a:pt x="24529" y="12758"/>
                    </a:lnTo>
                    <a:lnTo>
                      <a:pt x="24318" y="12546"/>
                    </a:lnTo>
                    <a:lnTo>
                      <a:pt x="23965" y="12265"/>
                    </a:lnTo>
                    <a:lnTo>
                      <a:pt x="23401" y="12053"/>
                    </a:lnTo>
                    <a:lnTo>
                      <a:pt x="22062" y="11560"/>
                    </a:lnTo>
                    <a:lnTo>
                      <a:pt x="20441" y="11066"/>
                    </a:lnTo>
                    <a:lnTo>
                      <a:pt x="17269" y="10221"/>
                    </a:lnTo>
                    <a:lnTo>
                      <a:pt x="16142" y="9868"/>
                    </a:lnTo>
                    <a:lnTo>
                      <a:pt x="15507" y="9727"/>
                    </a:lnTo>
                    <a:lnTo>
                      <a:pt x="15296" y="9727"/>
                    </a:lnTo>
                    <a:lnTo>
                      <a:pt x="15084" y="9657"/>
                    </a:lnTo>
                    <a:lnTo>
                      <a:pt x="14873" y="9516"/>
                    </a:lnTo>
                    <a:lnTo>
                      <a:pt x="14732" y="9304"/>
                    </a:lnTo>
                    <a:lnTo>
                      <a:pt x="14450" y="8740"/>
                    </a:lnTo>
                    <a:lnTo>
                      <a:pt x="14239" y="8035"/>
                    </a:lnTo>
                    <a:lnTo>
                      <a:pt x="14098" y="7331"/>
                    </a:lnTo>
                    <a:lnTo>
                      <a:pt x="13957" y="6626"/>
                    </a:lnTo>
                    <a:lnTo>
                      <a:pt x="13886" y="5639"/>
                    </a:lnTo>
                    <a:lnTo>
                      <a:pt x="13957" y="4864"/>
                    </a:lnTo>
                    <a:lnTo>
                      <a:pt x="14027" y="4159"/>
                    </a:lnTo>
                    <a:lnTo>
                      <a:pt x="14380" y="2749"/>
                    </a:lnTo>
                    <a:lnTo>
                      <a:pt x="14732" y="1410"/>
                    </a:lnTo>
                    <a:lnTo>
                      <a:pt x="15026" y="43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5" name="Google Shape;475;p9"/>
              <p:cNvSpPr/>
              <p:nvPr/>
            </p:nvSpPr>
            <p:spPr>
              <a:xfrm>
                <a:off x="3757125" y="2555275"/>
                <a:ext cx="58150" cy="59950"/>
              </a:xfrm>
              <a:custGeom>
                <a:rect b="b" l="l" r="r" t="t"/>
                <a:pathLst>
                  <a:path extrusionOk="0" h="2398" w="2326">
                    <a:moveTo>
                      <a:pt x="846" y="1"/>
                    </a:moveTo>
                    <a:lnTo>
                      <a:pt x="564" y="71"/>
                    </a:lnTo>
                    <a:lnTo>
                      <a:pt x="423" y="212"/>
                    </a:lnTo>
                    <a:lnTo>
                      <a:pt x="211" y="424"/>
                    </a:lnTo>
                    <a:lnTo>
                      <a:pt x="141" y="565"/>
                    </a:lnTo>
                    <a:lnTo>
                      <a:pt x="0" y="776"/>
                    </a:lnTo>
                    <a:lnTo>
                      <a:pt x="0" y="1199"/>
                    </a:lnTo>
                    <a:lnTo>
                      <a:pt x="70" y="1693"/>
                    </a:lnTo>
                    <a:lnTo>
                      <a:pt x="141" y="1834"/>
                    </a:lnTo>
                    <a:lnTo>
                      <a:pt x="282" y="2045"/>
                    </a:lnTo>
                    <a:lnTo>
                      <a:pt x="423" y="2186"/>
                    </a:lnTo>
                    <a:lnTo>
                      <a:pt x="634" y="2327"/>
                    </a:lnTo>
                    <a:lnTo>
                      <a:pt x="916" y="2397"/>
                    </a:lnTo>
                    <a:lnTo>
                      <a:pt x="1198" y="2397"/>
                    </a:lnTo>
                    <a:lnTo>
                      <a:pt x="1410" y="2327"/>
                    </a:lnTo>
                    <a:lnTo>
                      <a:pt x="1692" y="2256"/>
                    </a:lnTo>
                    <a:lnTo>
                      <a:pt x="1903" y="2115"/>
                    </a:lnTo>
                    <a:lnTo>
                      <a:pt x="2044" y="1974"/>
                    </a:lnTo>
                    <a:lnTo>
                      <a:pt x="2185" y="1834"/>
                    </a:lnTo>
                    <a:lnTo>
                      <a:pt x="2255" y="1622"/>
                    </a:lnTo>
                    <a:lnTo>
                      <a:pt x="2326" y="1129"/>
                    </a:lnTo>
                    <a:lnTo>
                      <a:pt x="2185" y="706"/>
                    </a:lnTo>
                    <a:lnTo>
                      <a:pt x="2115" y="494"/>
                    </a:lnTo>
                    <a:lnTo>
                      <a:pt x="1974" y="353"/>
                    </a:lnTo>
                    <a:lnTo>
                      <a:pt x="1833" y="212"/>
                    </a:lnTo>
                    <a:lnTo>
                      <a:pt x="1621" y="71"/>
                    </a:lnTo>
                    <a:lnTo>
                      <a:pt x="1339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6" name="Google Shape;476;p9"/>
              <p:cNvSpPr/>
              <p:nvPr/>
            </p:nvSpPr>
            <p:spPr>
              <a:xfrm>
                <a:off x="3764150" y="2631050"/>
                <a:ext cx="75800" cy="74050"/>
              </a:xfrm>
              <a:custGeom>
                <a:rect b="b" l="l" r="r" t="t"/>
                <a:pathLst>
                  <a:path extrusionOk="0" h="2962" w="3032">
                    <a:moveTo>
                      <a:pt x="1199" y="1"/>
                    </a:moveTo>
                    <a:lnTo>
                      <a:pt x="917" y="71"/>
                    </a:lnTo>
                    <a:lnTo>
                      <a:pt x="635" y="212"/>
                    </a:lnTo>
                    <a:lnTo>
                      <a:pt x="424" y="424"/>
                    </a:lnTo>
                    <a:lnTo>
                      <a:pt x="212" y="706"/>
                    </a:lnTo>
                    <a:lnTo>
                      <a:pt x="71" y="988"/>
                    </a:lnTo>
                    <a:lnTo>
                      <a:pt x="1" y="1269"/>
                    </a:lnTo>
                    <a:lnTo>
                      <a:pt x="1" y="1551"/>
                    </a:lnTo>
                    <a:lnTo>
                      <a:pt x="71" y="1763"/>
                    </a:lnTo>
                    <a:lnTo>
                      <a:pt x="142" y="2045"/>
                    </a:lnTo>
                    <a:lnTo>
                      <a:pt x="353" y="2327"/>
                    </a:lnTo>
                    <a:lnTo>
                      <a:pt x="494" y="2538"/>
                    </a:lnTo>
                    <a:lnTo>
                      <a:pt x="706" y="2679"/>
                    </a:lnTo>
                    <a:lnTo>
                      <a:pt x="988" y="2820"/>
                    </a:lnTo>
                    <a:lnTo>
                      <a:pt x="1270" y="2961"/>
                    </a:lnTo>
                    <a:lnTo>
                      <a:pt x="1834" y="2961"/>
                    </a:lnTo>
                    <a:lnTo>
                      <a:pt x="2115" y="2891"/>
                    </a:lnTo>
                    <a:lnTo>
                      <a:pt x="2327" y="2750"/>
                    </a:lnTo>
                    <a:lnTo>
                      <a:pt x="2609" y="2538"/>
                    </a:lnTo>
                    <a:lnTo>
                      <a:pt x="2820" y="2256"/>
                    </a:lnTo>
                    <a:lnTo>
                      <a:pt x="2961" y="1974"/>
                    </a:lnTo>
                    <a:lnTo>
                      <a:pt x="3032" y="1763"/>
                    </a:lnTo>
                    <a:lnTo>
                      <a:pt x="3032" y="1481"/>
                    </a:lnTo>
                    <a:lnTo>
                      <a:pt x="2961" y="1199"/>
                    </a:lnTo>
                    <a:lnTo>
                      <a:pt x="2820" y="917"/>
                    </a:lnTo>
                    <a:lnTo>
                      <a:pt x="2679" y="635"/>
                    </a:lnTo>
                    <a:lnTo>
                      <a:pt x="2468" y="424"/>
                    </a:lnTo>
                    <a:lnTo>
                      <a:pt x="2256" y="283"/>
                    </a:lnTo>
                    <a:lnTo>
                      <a:pt x="2045" y="142"/>
                    </a:lnTo>
                    <a:lnTo>
                      <a:pt x="1763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7" name="Google Shape;477;p9"/>
              <p:cNvSpPr/>
              <p:nvPr/>
            </p:nvSpPr>
            <p:spPr>
              <a:xfrm>
                <a:off x="3852275" y="2620475"/>
                <a:ext cx="65200" cy="68750"/>
              </a:xfrm>
              <a:custGeom>
                <a:rect b="b" l="l" r="r" t="t"/>
                <a:pathLst>
                  <a:path extrusionOk="0" h="2750" w="2608">
                    <a:moveTo>
                      <a:pt x="1128" y="1"/>
                    </a:moveTo>
                    <a:lnTo>
                      <a:pt x="705" y="142"/>
                    </a:lnTo>
                    <a:lnTo>
                      <a:pt x="493" y="283"/>
                    </a:lnTo>
                    <a:lnTo>
                      <a:pt x="353" y="424"/>
                    </a:lnTo>
                    <a:lnTo>
                      <a:pt x="212" y="635"/>
                    </a:lnTo>
                    <a:lnTo>
                      <a:pt x="71" y="847"/>
                    </a:lnTo>
                    <a:lnTo>
                      <a:pt x="0" y="1129"/>
                    </a:lnTo>
                    <a:lnTo>
                      <a:pt x="71" y="1411"/>
                    </a:lnTo>
                    <a:lnTo>
                      <a:pt x="71" y="1763"/>
                    </a:lnTo>
                    <a:lnTo>
                      <a:pt x="212" y="2045"/>
                    </a:lnTo>
                    <a:lnTo>
                      <a:pt x="353" y="2256"/>
                    </a:lnTo>
                    <a:lnTo>
                      <a:pt x="564" y="2468"/>
                    </a:lnTo>
                    <a:lnTo>
                      <a:pt x="775" y="2609"/>
                    </a:lnTo>
                    <a:lnTo>
                      <a:pt x="987" y="2679"/>
                    </a:lnTo>
                    <a:lnTo>
                      <a:pt x="1269" y="2750"/>
                    </a:lnTo>
                    <a:lnTo>
                      <a:pt x="1692" y="2750"/>
                    </a:lnTo>
                    <a:lnTo>
                      <a:pt x="1974" y="2609"/>
                    </a:lnTo>
                    <a:lnTo>
                      <a:pt x="2115" y="2538"/>
                    </a:lnTo>
                    <a:lnTo>
                      <a:pt x="2326" y="2327"/>
                    </a:lnTo>
                    <a:lnTo>
                      <a:pt x="2467" y="2115"/>
                    </a:lnTo>
                    <a:lnTo>
                      <a:pt x="2538" y="1904"/>
                    </a:lnTo>
                    <a:lnTo>
                      <a:pt x="2608" y="1552"/>
                    </a:lnTo>
                    <a:lnTo>
                      <a:pt x="2608" y="1199"/>
                    </a:lnTo>
                    <a:lnTo>
                      <a:pt x="2538" y="917"/>
                    </a:lnTo>
                    <a:lnTo>
                      <a:pt x="2397" y="635"/>
                    </a:lnTo>
                    <a:lnTo>
                      <a:pt x="2256" y="424"/>
                    </a:lnTo>
                    <a:lnTo>
                      <a:pt x="2044" y="283"/>
                    </a:lnTo>
                    <a:lnTo>
                      <a:pt x="1833" y="142"/>
                    </a:lnTo>
                    <a:lnTo>
                      <a:pt x="1621" y="71"/>
                    </a:lnTo>
                    <a:lnTo>
                      <a:pt x="1128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8" name="Google Shape;478;p9"/>
              <p:cNvSpPr/>
              <p:nvPr/>
            </p:nvSpPr>
            <p:spPr>
              <a:xfrm>
                <a:off x="3883975" y="2544725"/>
                <a:ext cx="67000" cy="68725"/>
              </a:xfrm>
              <a:custGeom>
                <a:rect b="b" l="l" r="r" t="t"/>
                <a:pathLst>
                  <a:path extrusionOk="0" h="2749" w="2680">
                    <a:moveTo>
                      <a:pt x="1270" y="0"/>
                    </a:moveTo>
                    <a:lnTo>
                      <a:pt x="917" y="71"/>
                    </a:lnTo>
                    <a:lnTo>
                      <a:pt x="706" y="211"/>
                    </a:lnTo>
                    <a:lnTo>
                      <a:pt x="424" y="352"/>
                    </a:lnTo>
                    <a:lnTo>
                      <a:pt x="283" y="564"/>
                    </a:lnTo>
                    <a:lnTo>
                      <a:pt x="142" y="846"/>
                    </a:lnTo>
                    <a:lnTo>
                      <a:pt x="71" y="1057"/>
                    </a:lnTo>
                    <a:lnTo>
                      <a:pt x="1" y="1339"/>
                    </a:lnTo>
                    <a:lnTo>
                      <a:pt x="1" y="1621"/>
                    </a:lnTo>
                    <a:lnTo>
                      <a:pt x="71" y="1833"/>
                    </a:lnTo>
                    <a:lnTo>
                      <a:pt x="142" y="2115"/>
                    </a:lnTo>
                    <a:lnTo>
                      <a:pt x="283" y="2326"/>
                    </a:lnTo>
                    <a:lnTo>
                      <a:pt x="494" y="2467"/>
                    </a:lnTo>
                    <a:lnTo>
                      <a:pt x="706" y="2608"/>
                    </a:lnTo>
                    <a:lnTo>
                      <a:pt x="917" y="2749"/>
                    </a:lnTo>
                    <a:lnTo>
                      <a:pt x="1551" y="2749"/>
                    </a:lnTo>
                    <a:lnTo>
                      <a:pt x="1833" y="2608"/>
                    </a:lnTo>
                    <a:lnTo>
                      <a:pt x="2115" y="2537"/>
                    </a:lnTo>
                    <a:lnTo>
                      <a:pt x="2327" y="2326"/>
                    </a:lnTo>
                    <a:lnTo>
                      <a:pt x="2468" y="2185"/>
                    </a:lnTo>
                    <a:lnTo>
                      <a:pt x="2538" y="1974"/>
                    </a:lnTo>
                    <a:lnTo>
                      <a:pt x="2609" y="1762"/>
                    </a:lnTo>
                    <a:lnTo>
                      <a:pt x="2679" y="1269"/>
                    </a:lnTo>
                    <a:lnTo>
                      <a:pt x="2538" y="846"/>
                    </a:lnTo>
                    <a:lnTo>
                      <a:pt x="2256" y="423"/>
                    </a:lnTo>
                    <a:lnTo>
                      <a:pt x="2045" y="282"/>
                    </a:lnTo>
                    <a:lnTo>
                      <a:pt x="1833" y="141"/>
                    </a:lnTo>
                    <a:lnTo>
                      <a:pt x="1551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79" name="Google Shape;479;p9"/>
              <p:cNvSpPr/>
              <p:nvPr/>
            </p:nvSpPr>
            <p:spPr>
              <a:xfrm>
                <a:off x="3876925" y="2454850"/>
                <a:ext cx="56425" cy="61700"/>
              </a:xfrm>
              <a:custGeom>
                <a:rect b="b" l="l" r="r" t="t"/>
                <a:pathLst>
                  <a:path extrusionOk="0" h="2468" w="2257">
                    <a:moveTo>
                      <a:pt x="1481" y="0"/>
                    </a:moveTo>
                    <a:lnTo>
                      <a:pt x="1199" y="71"/>
                    </a:lnTo>
                    <a:lnTo>
                      <a:pt x="988" y="141"/>
                    </a:lnTo>
                    <a:lnTo>
                      <a:pt x="706" y="212"/>
                    </a:lnTo>
                    <a:lnTo>
                      <a:pt x="494" y="423"/>
                    </a:lnTo>
                    <a:lnTo>
                      <a:pt x="353" y="635"/>
                    </a:lnTo>
                    <a:lnTo>
                      <a:pt x="142" y="917"/>
                    </a:lnTo>
                    <a:lnTo>
                      <a:pt x="71" y="1128"/>
                    </a:lnTo>
                    <a:lnTo>
                      <a:pt x="1" y="1410"/>
                    </a:lnTo>
                    <a:lnTo>
                      <a:pt x="1" y="1692"/>
                    </a:lnTo>
                    <a:lnTo>
                      <a:pt x="71" y="1903"/>
                    </a:lnTo>
                    <a:lnTo>
                      <a:pt x="283" y="2115"/>
                    </a:lnTo>
                    <a:lnTo>
                      <a:pt x="494" y="2326"/>
                    </a:lnTo>
                    <a:lnTo>
                      <a:pt x="847" y="2397"/>
                    </a:lnTo>
                    <a:lnTo>
                      <a:pt x="1270" y="2467"/>
                    </a:lnTo>
                    <a:lnTo>
                      <a:pt x="1552" y="2326"/>
                    </a:lnTo>
                    <a:lnTo>
                      <a:pt x="1833" y="2185"/>
                    </a:lnTo>
                    <a:lnTo>
                      <a:pt x="2045" y="1903"/>
                    </a:lnTo>
                    <a:lnTo>
                      <a:pt x="2186" y="1621"/>
                    </a:lnTo>
                    <a:lnTo>
                      <a:pt x="2256" y="1269"/>
                    </a:lnTo>
                    <a:lnTo>
                      <a:pt x="2256" y="917"/>
                    </a:lnTo>
                    <a:lnTo>
                      <a:pt x="2186" y="564"/>
                    </a:lnTo>
                    <a:lnTo>
                      <a:pt x="1974" y="282"/>
                    </a:lnTo>
                    <a:lnTo>
                      <a:pt x="1692" y="141"/>
                    </a:lnTo>
                    <a:lnTo>
                      <a:pt x="1481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0" name="Google Shape;480;p9"/>
              <p:cNvSpPr/>
              <p:nvPr/>
            </p:nvSpPr>
            <p:spPr>
              <a:xfrm>
                <a:off x="3674300" y="2435450"/>
                <a:ext cx="45825" cy="47625"/>
              </a:xfrm>
              <a:custGeom>
                <a:rect b="b" l="l" r="r" t="t"/>
                <a:pathLst>
                  <a:path extrusionOk="0" h="1905" w="1833">
                    <a:moveTo>
                      <a:pt x="1058" y="1"/>
                    </a:moveTo>
                    <a:lnTo>
                      <a:pt x="635" y="71"/>
                    </a:lnTo>
                    <a:lnTo>
                      <a:pt x="423" y="142"/>
                    </a:lnTo>
                    <a:lnTo>
                      <a:pt x="282" y="212"/>
                    </a:lnTo>
                    <a:lnTo>
                      <a:pt x="141" y="353"/>
                    </a:lnTo>
                    <a:lnTo>
                      <a:pt x="71" y="494"/>
                    </a:lnTo>
                    <a:lnTo>
                      <a:pt x="0" y="847"/>
                    </a:lnTo>
                    <a:lnTo>
                      <a:pt x="71" y="1199"/>
                    </a:lnTo>
                    <a:lnTo>
                      <a:pt x="212" y="1552"/>
                    </a:lnTo>
                    <a:lnTo>
                      <a:pt x="494" y="1763"/>
                    </a:lnTo>
                    <a:lnTo>
                      <a:pt x="776" y="1904"/>
                    </a:lnTo>
                    <a:lnTo>
                      <a:pt x="987" y="1904"/>
                    </a:lnTo>
                    <a:lnTo>
                      <a:pt x="1198" y="1834"/>
                    </a:lnTo>
                    <a:lnTo>
                      <a:pt x="1551" y="1622"/>
                    </a:lnTo>
                    <a:lnTo>
                      <a:pt x="1762" y="1340"/>
                    </a:lnTo>
                    <a:lnTo>
                      <a:pt x="1833" y="988"/>
                    </a:lnTo>
                    <a:lnTo>
                      <a:pt x="1762" y="635"/>
                    </a:lnTo>
                    <a:lnTo>
                      <a:pt x="1621" y="353"/>
                    </a:lnTo>
                    <a:lnTo>
                      <a:pt x="1410" y="142"/>
                    </a:lnTo>
                    <a:lnTo>
                      <a:pt x="1058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1" name="Google Shape;481;p9"/>
              <p:cNvSpPr/>
              <p:nvPr/>
            </p:nvSpPr>
            <p:spPr>
              <a:xfrm>
                <a:off x="3834650" y="2060125"/>
                <a:ext cx="72275" cy="61700"/>
              </a:xfrm>
              <a:custGeom>
                <a:rect b="b" l="l" r="r" t="t"/>
                <a:pathLst>
                  <a:path extrusionOk="0" h="2468" w="2891">
                    <a:moveTo>
                      <a:pt x="846" y="1"/>
                    </a:moveTo>
                    <a:lnTo>
                      <a:pt x="564" y="71"/>
                    </a:lnTo>
                    <a:lnTo>
                      <a:pt x="282" y="353"/>
                    </a:lnTo>
                    <a:lnTo>
                      <a:pt x="141" y="776"/>
                    </a:lnTo>
                    <a:lnTo>
                      <a:pt x="0" y="1340"/>
                    </a:lnTo>
                    <a:lnTo>
                      <a:pt x="71" y="1692"/>
                    </a:lnTo>
                    <a:lnTo>
                      <a:pt x="141" y="1974"/>
                    </a:lnTo>
                    <a:lnTo>
                      <a:pt x="353" y="2186"/>
                    </a:lnTo>
                    <a:lnTo>
                      <a:pt x="564" y="2327"/>
                    </a:lnTo>
                    <a:lnTo>
                      <a:pt x="846" y="2397"/>
                    </a:lnTo>
                    <a:lnTo>
                      <a:pt x="1058" y="2468"/>
                    </a:lnTo>
                    <a:lnTo>
                      <a:pt x="1339" y="2468"/>
                    </a:lnTo>
                    <a:lnTo>
                      <a:pt x="1551" y="2397"/>
                    </a:lnTo>
                    <a:lnTo>
                      <a:pt x="2115" y="2468"/>
                    </a:lnTo>
                    <a:lnTo>
                      <a:pt x="2538" y="2397"/>
                    </a:lnTo>
                    <a:lnTo>
                      <a:pt x="2749" y="2256"/>
                    </a:lnTo>
                    <a:lnTo>
                      <a:pt x="2890" y="1974"/>
                    </a:lnTo>
                    <a:lnTo>
                      <a:pt x="2820" y="1692"/>
                    </a:lnTo>
                    <a:lnTo>
                      <a:pt x="2749" y="1340"/>
                    </a:lnTo>
                    <a:lnTo>
                      <a:pt x="2538" y="988"/>
                    </a:lnTo>
                    <a:lnTo>
                      <a:pt x="2256" y="706"/>
                    </a:lnTo>
                    <a:lnTo>
                      <a:pt x="1903" y="424"/>
                    </a:lnTo>
                    <a:lnTo>
                      <a:pt x="1551" y="212"/>
                    </a:lnTo>
                    <a:lnTo>
                      <a:pt x="1198" y="71"/>
                    </a:lnTo>
                    <a:lnTo>
                      <a:pt x="846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2" name="Google Shape;482;p9"/>
              <p:cNvSpPr/>
              <p:nvPr/>
            </p:nvSpPr>
            <p:spPr>
              <a:xfrm>
                <a:off x="3973850" y="1963225"/>
                <a:ext cx="63450" cy="66975"/>
              </a:xfrm>
              <a:custGeom>
                <a:rect b="b" l="l" r="r" t="t"/>
                <a:pathLst>
                  <a:path extrusionOk="0" h="2679" w="2538">
                    <a:moveTo>
                      <a:pt x="1340" y="0"/>
                    </a:moveTo>
                    <a:lnTo>
                      <a:pt x="1128" y="71"/>
                    </a:lnTo>
                    <a:lnTo>
                      <a:pt x="846" y="141"/>
                    </a:lnTo>
                    <a:lnTo>
                      <a:pt x="635" y="353"/>
                    </a:lnTo>
                    <a:lnTo>
                      <a:pt x="423" y="564"/>
                    </a:lnTo>
                    <a:lnTo>
                      <a:pt x="212" y="776"/>
                    </a:lnTo>
                    <a:lnTo>
                      <a:pt x="71" y="1057"/>
                    </a:lnTo>
                    <a:lnTo>
                      <a:pt x="0" y="1339"/>
                    </a:lnTo>
                    <a:lnTo>
                      <a:pt x="0" y="1621"/>
                    </a:lnTo>
                    <a:lnTo>
                      <a:pt x="0" y="1903"/>
                    </a:lnTo>
                    <a:lnTo>
                      <a:pt x="141" y="2115"/>
                    </a:lnTo>
                    <a:lnTo>
                      <a:pt x="282" y="2326"/>
                    </a:lnTo>
                    <a:lnTo>
                      <a:pt x="564" y="2538"/>
                    </a:lnTo>
                    <a:lnTo>
                      <a:pt x="776" y="2608"/>
                    </a:lnTo>
                    <a:lnTo>
                      <a:pt x="987" y="2679"/>
                    </a:lnTo>
                    <a:lnTo>
                      <a:pt x="1410" y="2608"/>
                    </a:lnTo>
                    <a:lnTo>
                      <a:pt x="1763" y="2397"/>
                    </a:lnTo>
                    <a:lnTo>
                      <a:pt x="2115" y="2115"/>
                    </a:lnTo>
                    <a:lnTo>
                      <a:pt x="2326" y="1833"/>
                    </a:lnTo>
                    <a:lnTo>
                      <a:pt x="2467" y="1410"/>
                    </a:lnTo>
                    <a:lnTo>
                      <a:pt x="2538" y="987"/>
                    </a:lnTo>
                    <a:lnTo>
                      <a:pt x="2467" y="776"/>
                    </a:lnTo>
                    <a:lnTo>
                      <a:pt x="2397" y="635"/>
                    </a:lnTo>
                    <a:lnTo>
                      <a:pt x="2185" y="282"/>
                    </a:lnTo>
                    <a:lnTo>
                      <a:pt x="1904" y="141"/>
                    </a:lnTo>
                    <a:lnTo>
                      <a:pt x="1622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3" name="Google Shape;483;p9"/>
              <p:cNvSpPr/>
              <p:nvPr/>
            </p:nvSpPr>
            <p:spPr>
              <a:xfrm>
                <a:off x="3942125" y="1933250"/>
                <a:ext cx="51125" cy="42325"/>
              </a:xfrm>
              <a:custGeom>
                <a:rect b="b" l="l" r="r" t="t"/>
                <a:pathLst>
                  <a:path extrusionOk="0" h="1693" w="2045">
                    <a:moveTo>
                      <a:pt x="847" y="1"/>
                    </a:moveTo>
                    <a:lnTo>
                      <a:pt x="635" y="71"/>
                    </a:lnTo>
                    <a:lnTo>
                      <a:pt x="353" y="212"/>
                    </a:lnTo>
                    <a:lnTo>
                      <a:pt x="142" y="283"/>
                    </a:lnTo>
                    <a:lnTo>
                      <a:pt x="1" y="494"/>
                    </a:lnTo>
                    <a:lnTo>
                      <a:pt x="1" y="706"/>
                    </a:lnTo>
                    <a:lnTo>
                      <a:pt x="1" y="917"/>
                    </a:lnTo>
                    <a:lnTo>
                      <a:pt x="142" y="1199"/>
                    </a:lnTo>
                    <a:lnTo>
                      <a:pt x="424" y="1481"/>
                    </a:lnTo>
                    <a:lnTo>
                      <a:pt x="565" y="1622"/>
                    </a:lnTo>
                    <a:lnTo>
                      <a:pt x="776" y="1693"/>
                    </a:lnTo>
                    <a:lnTo>
                      <a:pt x="1199" y="1693"/>
                    </a:lnTo>
                    <a:lnTo>
                      <a:pt x="1551" y="1481"/>
                    </a:lnTo>
                    <a:lnTo>
                      <a:pt x="1833" y="1199"/>
                    </a:lnTo>
                    <a:lnTo>
                      <a:pt x="1974" y="917"/>
                    </a:lnTo>
                    <a:lnTo>
                      <a:pt x="2045" y="635"/>
                    </a:lnTo>
                    <a:lnTo>
                      <a:pt x="1974" y="424"/>
                    </a:lnTo>
                    <a:lnTo>
                      <a:pt x="1833" y="212"/>
                    </a:lnTo>
                    <a:lnTo>
                      <a:pt x="1622" y="142"/>
                    </a:lnTo>
                    <a:lnTo>
                      <a:pt x="1410" y="71"/>
                    </a:lnTo>
                    <a:lnTo>
                      <a:pt x="1129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4" name="Google Shape;484;p9"/>
              <p:cNvSpPr/>
              <p:nvPr/>
            </p:nvSpPr>
            <p:spPr>
              <a:xfrm>
                <a:off x="3353600" y="2167625"/>
                <a:ext cx="51125" cy="51125"/>
              </a:xfrm>
              <a:custGeom>
                <a:rect b="b" l="l" r="r" t="t"/>
                <a:pathLst>
                  <a:path extrusionOk="0" h="2045" w="2045">
                    <a:moveTo>
                      <a:pt x="846" y="0"/>
                    </a:moveTo>
                    <a:lnTo>
                      <a:pt x="635" y="71"/>
                    </a:lnTo>
                    <a:lnTo>
                      <a:pt x="494" y="141"/>
                    </a:lnTo>
                    <a:lnTo>
                      <a:pt x="282" y="353"/>
                    </a:lnTo>
                    <a:lnTo>
                      <a:pt x="141" y="494"/>
                    </a:lnTo>
                    <a:lnTo>
                      <a:pt x="71" y="705"/>
                    </a:lnTo>
                    <a:lnTo>
                      <a:pt x="0" y="917"/>
                    </a:lnTo>
                    <a:lnTo>
                      <a:pt x="0" y="1058"/>
                    </a:lnTo>
                    <a:lnTo>
                      <a:pt x="141" y="1410"/>
                    </a:lnTo>
                    <a:lnTo>
                      <a:pt x="353" y="1762"/>
                    </a:lnTo>
                    <a:lnTo>
                      <a:pt x="705" y="1974"/>
                    </a:lnTo>
                    <a:lnTo>
                      <a:pt x="1058" y="2044"/>
                    </a:lnTo>
                    <a:lnTo>
                      <a:pt x="1269" y="2044"/>
                    </a:lnTo>
                    <a:lnTo>
                      <a:pt x="1410" y="1974"/>
                    </a:lnTo>
                    <a:lnTo>
                      <a:pt x="1621" y="1833"/>
                    </a:lnTo>
                    <a:lnTo>
                      <a:pt x="1762" y="1692"/>
                    </a:lnTo>
                    <a:lnTo>
                      <a:pt x="1903" y="1551"/>
                    </a:lnTo>
                    <a:lnTo>
                      <a:pt x="2044" y="1340"/>
                    </a:lnTo>
                    <a:lnTo>
                      <a:pt x="2044" y="1128"/>
                    </a:lnTo>
                    <a:lnTo>
                      <a:pt x="2044" y="987"/>
                    </a:lnTo>
                    <a:lnTo>
                      <a:pt x="1974" y="635"/>
                    </a:lnTo>
                    <a:lnTo>
                      <a:pt x="1692" y="282"/>
                    </a:lnTo>
                    <a:lnTo>
                      <a:pt x="1410" y="71"/>
                    </a:lnTo>
                    <a:lnTo>
                      <a:pt x="1058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5" name="Google Shape;485;p9"/>
              <p:cNvSpPr/>
              <p:nvPr/>
            </p:nvSpPr>
            <p:spPr>
              <a:xfrm>
                <a:off x="3411750" y="2151775"/>
                <a:ext cx="31725" cy="24675"/>
              </a:xfrm>
              <a:custGeom>
                <a:rect b="b" l="l" r="r" t="t"/>
                <a:pathLst>
                  <a:path extrusionOk="0" h="987" w="1269">
                    <a:moveTo>
                      <a:pt x="705" y="0"/>
                    </a:moveTo>
                    <a:lnTo>
                      <a:pt x="423" y="71"/>
                    </a:lnTo>
                    <a:lnTo>
                      <a:pt x="141" y="282"/>
                    </a:lnTo>
                    <a:lnTo>
                      <a:pt x="71" y="352"/>
                    </a:lnTo>
                    <a:lnTo>
                      <a:pt x="0" y="493"/>
                    </a:lnTo>
                    <a:lnTo>
                      <a:pt x="71" y="564"/>
                    </a:lnTo>
                    <a:lnTo>
                      <a:pt x="141" y="705"/>
                    </a:lnTo>
                    <a:lnTo>
                      <a:pt x="282" y="846"/>
                    </a:lnTo>
                    <a:lnTo>
                      <a:pt x="564" y="916"/>
                    </a:lnTo>
                    <a:lnTo>
                      <a:pt x="776" y="987"/>
                    </a:lnTo>
                    <a:lnTo>
                      <a:pt x="987" y="987"/>
                    </a:lnTo>
                    <a:lnTo>
                      <a:pt x="1057" y="916"/>
                    </a:lnTo>
                    <a:lnTo>
                      <a:pt x="1128" y="775"/>
                    </a:lnTo>
                    <a:lnTo>
                      <a:pt x="1128" y="493"/>
                    </a:lnTo>
                    <a:lnTo>
                      <a:pt x="1198" y="282"/>
                    </a:lnTo>
                    <a:lnTo>
                      <a:pt x="1269" y="141"/>
                    </a:lnTo>
                    <a:lnTo>
                      <a:pt x="1198" y="71"/>
                    </a:lnTo>
                    <a:lnTo>
                      <a:pt x="1128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6" name="Google Shape;486;p9"/>
              <p:cNvSpPr/>
              <p:nvPr/>
            </p:nvSpPr>
            <p:spPr>
              <a:xfrm>
                <a:off x="3112200" y="1920925"/>
                <a:ext cx="54625" cy="54650"/>
              </a:xfrm>
              <a:custGeom>
                <a:rect b="b" l="l" r="r" t="t"/>
                <a:pathLst>
                  <a:path extrusionOk="0" h="2186" w="2185">
                    <a:moveTo>
                      <a:pt x="987" y="1"/>
                    </a:moveTo>
                    <a:lnTo>
                      <a:pt x="634" y="71"/>
                    </a:lnTo>
                    <a:lnTo>
                      <a:pt x="352" y="283"/>
                    </a:lnTo>
                    <a:lnTo>
                      <a:pt x="141" y="564"/>
                    </a:lnTo>
                    <a:lnTo>
                      <a:pt x="0" y="846"/>
                    </a:lnTo>
                    <a:lnTo>
                      <a:pt x="0" y="1199"/>
                    </a:lnTo>
                    <a:lnTo>
                      <a:pt x="70" y="1551"/>
                    </a:lnTo>
                    <a:lnTo>
                      <a:pt x="352" y="1833"/>
                    </a:lnTo>
                    <a:lnTo>
                      <a:pt x="634" y="2045"/>
                    </a:lnTo>
                    <a:lnTo>
                      <a:pt x="846" y="2115"/>
                    </a:lnTo>
                    <a:lnTo>
                      <a:pt x="1128" y="2186"/>
                    </a:lnTo>
                    <a:lnTo>
                      <a:pt x="1339" y="2115"/>
                    </a:lnTo>
                    <a:lnTo>
                      <a:pt x="1551" y="2045"/>
                    </a:lnTo>
                    <a:lnTo>
                      <a:pt x="1762" y="1904"/>
                    </a:lnTo>
                    <a:lnTo>
                      <a:pt x="1903" y="1763"/>
                    </a:lnTo>
                    <a:lnTo>
                      <a:pt x="2044" y="1551"/>
                    </a:lnTo>
                    <a:lnTo>
                      <a:pt x="2115" y="1340"/>
                    </a:lnTo>
                    <a:lnTo>
                      <a:pt x="2185" y="1128"/>
                    </a:lnTo>
                    <a:lnTo>
                      <a:pt x="2185" y="846"/>
                    </a:lnTo>
                    <a:lnTo>
                      <a:pt x="2185" y="635"/>
                    </a:lnTo>
                    <a:lnTo>
                      <a:pt x="2044" y="423"/>
                    </a:lnTo>
                    <a:lnTo>
                      <a:pt x="1903" y="283"/>
                    </a:lnTo>
                    <a:lnTo>
                      <a:pt x="1692" y="71"/>
                    </a:lnTo>
                    <a:lnTo>
                      <a:pt x="1410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7" name="Google Shape;487;p9"/>
              <p:cNvSpPr/>
              <p:nvPr/>
            </p:nvSpPr>
            <p:spPr>
              <a:xfrm>
                <a:off x="3150950" y="1836350"/>
                <a:ext cx="75800" cy="70500"/>
              </a:xfrm>
              <a:custGeom>
                <a:rect b="b" l="l" r="r" t="t"/>
                <a:pathLst>
                  <a:path extrusionOk="0" h="2820" w="3032">
                    <a:moveTo>
                      <a:pt x="1692" y="0"/>
                    </a:moveTo>
                    <a:lnTo>
                      <a:pt x="1410" y="71"/>
                    </a:lnTo>
                    <a:lnTo>
                      <a:pt x="1128" y="141"/>
                    </a:lnTo>
                    <a:lnTo>
                      <a:pt x="705" y="353"/>
                    </a:lnTo>
                    <a:lnTo>
                      <a:pt x="283" y="705"/>
                    </a:lnTo>
                    <a:lnTo>
                      <a:pt x="142" y="917"/>
                    </a:lnTo>
                    <a:lnTo>
                      <a:pt x="71" y="1199"/>
                    </a:lnTo>
                    <a:lnTo>
                      <a:pt x="1" y="1410"/>
                    </a:lnTo>
                    <a:lnTo>
                      <a:pt x="1" y="1692"/>
                    </a:lnTo>
                    <a:lnTo>
                      <a:pt x="71" y="1974"/>
                    </a:lnTo>
                    <a:lnTo>
                      <a:pt x="212" y="2256"/>
                    </a:lnTo>
                    <a:lnTo>
                      <a:pt x="424" y="2467"/>
                    </a:lnTo>
                    <a:lnTo>
                      <a:pt x="705" y="2679"/>
                    </a:lnTo>
                    <a:lnTo>
                      <a:pt x="987" y="2749"/>
                    </a:lnTo>
                    <a:lnTo>
                      <a:pt x="1269" y="2820"/>
                    </a:lnTo>
                    <a:lnTo>
                      <a:pt x="1551" y="2749"/>
                    </a:lnTo>
                    <a:lnTo>
                      <a:pt x="1833" y="2679"/>
                    </a:lnTo>
                    <a:lnTo>
                      <a:pt x="2115" y="2608"/>
                    </a:lnTo>
                    <a:lnTo>
                      <a:pt x="2397" y="2397"/>
                    </a:lnTo>
                    <a:lnTo>
                      <a:pt x="2609" y="2256"/>
                    </a:lnTo>
                    <a:lnTo>
                      <a:pt x="2820" y="2044"/>
                    </a:lnTo>
                    <a:lnTo>
                      <a:pt x="2961" y="1762"/>
                    </a:lnTo>
                    <a:lnTo>
                      <a:pt x="3031" y="1551"/>
                    </a:lnTo>
                    <a:lnTo>
                      <a:pt x="3031" y="1269"/>
                    </a:lnTo>
                    <a:lnTo>
                      <a:pt x="2961" y="987"/>
                    </a:lnTo>
                    <a:lnTo>
                      <a:pt x="2820" y="705"/>
                    </a:lnTo>
                    <a:lnTo>
                      <a:pt x="2609" y="423"/>
                    </a:lnTo>
                    <a:lnTo>
                      <a:pt x="2397" y="282"/>
                    </a:lnTo>
                    <a:lnTo>
                      <a:pt x="2186" y="141"/>
                    </a:lnTo>
                    <a:lnTo>
                      <a:pt x="1904" y="71"/>
                    </a:lnTo>
                    <a:lnTo>
                      <a:pt x="1692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8" name="Google Shape;488;p9"/>
              <p:cNvSpPr/>
              <p:nvPr/>
            </p:nvSpPr>
            <p:spPr>
              <a:xfrm>
                <a:off x="3182675" y="1952650"/>
                <a:ext cx="40550" cy="38775"/>
              </a:xfrm>
              <a:custGeom>
                <a:rect b="b" l="l" r="r" t="t"/>
                <a:pathLst>
                  <a:path extrusionOk="0" h="1551" w="1622">
                    <a:moveTo>
                      <a:pt x="423" y="0"/>
                    </a:moveTo>
                    <a:lnTo>
                      <a:pt x="141" y="212"/>
                    </a:lnTo>
                    <a:lnTo>
                      <a:pt x="71" y="353"/>
                    </a:lnTo>
                    <a:lnTo>
                      <a:pt x="0" y="494"/>
                    </a:lnTo>
                    <a:lnTo>
                      <a:pt x="0" y="705"/>
                    </a:lnTo>
                    <a:lnTo>
                      <a:pt x="0" y="917"/>
                    </a:lnTo>
                    <a:lnTo>
                      <a:pt x="141" y="1199"/>
                    </a:lnTo>
                    <a:lnTo>
                      <a:pt x="282" y="1410"/>
                    </a:lnTo>
                    <a:lnTo>
                      <a:pt x="564" y="1480"/>
                    </a:lnTo>
                    <a:lnTo>
                      <a:pt x="776" y="1551"/>
                    </a:lnTo>
                    <a:lnTo>
                      <a:pt x="1058" y="1551"/>
                    </a:lnTo>
                    <a:lnTo>
                      <a:pt x="1269" y="1410"/>
                    </a:lnTo>
                    <a:lnTo>
                      <a:pt x="1410" y="1269"/>
                    </a:lnTo>
                    <a:lnTo>
                      <a:pt x="1551" y="987"/>
                    </a:lnTo>
                    <a:lnTo>
                      <a:pt x="1621" y="776"/>
                    </a:lnTo>
                    <a:lnTo>
                      <a:pt x="1551" y="564"/>
                    </a:lnTo>
                    <a:lnTo>
                      <a:pt x="1551" y="353"/>
                    </a:lnTo>
                    <a:lnTo>
                      <a:pt x="1410" y="212"/>
                    </a:lnTo>
                    <a:lnTo>
                      <a:pt x="1128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89" name="Google Shape;489;p9"/>
              <p:cNvSpPr/>
              <p:nvPr/>
            </p:nvSpPr>
            <p:spPr>
              <a:xfrm>
                <a:off x="3709525" y="1667175"/>
                <a:ext cx="58175" cy="59950"/>
              </a:xfrm>
              <a:custGeom>
                <a:rect b="b" l="l" r="r" t="t"/>
                <a:pathLst>
                  <a:path extrusionOk="0" h="2398" w="2327">
                    <a:moveTo>
                      <a:pt x="1199" y="1"/>
                    </a:moveTo>
                    <a:lnTo>
                      <a:pt x="847" y="71"/>
                    </a:lnTo>
                    <a:lnTo>
                      <a:pt x="565" y="142"/>
                    </a:lnTo>
                    <a:lnTo>
                      <a:pt x="353" y="283"/>
                    </a:lnTo>
                    <a:lnTo>
                      <a:pt x="212" y="494"/>
                    </a:lnTo>
                    <a:lnTo>
                      <a:pt x="71" y="776"/>
                    </a:lnTo>
                    <a:lnTo>
                      <a:pt x="71" y="988"/>
                    </a:lnTo>
                    <a:lnTo>
                      <a:pt x="1" y="1270"/>
                    </a:lnTo>
                    <a:lnTo>
                      <a:pt x="71" y="1481"/>
                    </a:lnTo>
                    <a:lnTo>
                      <a:pt x="142" y="1763"/>
                    </a:lnTo>
                    <a:lnTo>
                      <a:pt x="283" y="1974"/>
                    </a:lnTo>
                    <a:lnTo>
                      <a:pt x="424" y="2186"/>
                    </a:lnTo>
                    <a:lnTo>
                      <a:pt x="635" y="2327"/>
                    </a:lnTo>
                    <a:lnTo>
                      <a:pt x="847" y="2397"/>
                    </a:lnTo>
                    <a:lnTo>
                      <a:pt x="1129" y="2397"/>
                    </a:lnTo>
                    <a:lnTo>
                      <a:pt x="1481" y="2327"/>
                    </a:lnTo>
                    <a:lnTo>
                      <a:pt x="1763" y="2186"/>
                    </a:lnTo>
                    <a:lnTo>
                      <a:pt x="2045" y="1904"/>
                    </a:lnTo>
                    <a:lnTo>
                      <a:pt x="2256" y="1551"/>
                    </a:lnTo>
                    <a:lnTo>
                      <a:pt x="2327" y="1199"/>
                    </a:lnTo>
                    <a:lnTo>
                      <a:pt x="2327" y="776"/>
                    </a:lnTo>
                    <a:lnTo>
                      <a:pt x="2256" y="494"/>
                    </a:lnTo>
                    <a:lnTo>
                      <a:pt x="1974" y="212"/>
                    </a:lnTo>
                    <a:lnTo>
                      <a:pt x="1763" y="142"/>
                    </a:lnTo>
                    <a:lnTo>
                      <a:pt x="1552" y="71"/>
                    </a:lnTo>
                    <a:lnTo>
                      <a:pt x="1199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0" name="Google Shape;490;p9"/>
              <p:cNvSpPr/>
              <p:nvPr/>
            </p:nvSpPr>
            <p:spPr>
              <a:xfrm>
                <a:off x="3767675" y="1591400"/>
                <a:ext cx="52900" cy="52900"/>
              </a:xfrm>
              <a:custGeom>
                <a:rect b="b" l="l" r="r" t="t"/>
                <a:pathLst>
                  <a:path extrusionOk="0" h="2116" w="2116">
                    <a:moveTo>
                      <a:pt x="1270" y="1"/>
                    </a:moveTo>
                    <a:lnTo>
                      <a:pt x="988" y="71"/>
                    </a:lnTo>
                    <a:lnTo>
                      <a:pt x="706" y="142"/>
                    </a:lnTo>
                    <a:lnTo>
                      <a:pt x="353" y="353"/>
                    </a:lnTo>
                    <a:lnTo>
                      <a:pt x="142" y="635"/>
                    </a:lnTo>
                    <a:lnTo>
                      <a:pt x="1" y="988"/>
                    </a:lnTo>
                    <a:lnTo>
                      <a:pt x="1" y="1270"/>
                    </a:lnTo>
                    <a:lnTo>
                      <a:pt x="71" y="1622"/>
                    </a:lnTo>
                    <a:lnTo>
                      <a:pt x="283" y="1904"/>
                    </a:lnTo>
                    <a:lnTo>
                      <a:pt x="565" y="2045"/>
                    </a:lnTo>
                    <a:lnTo>
                      <a:pt x="988" y="2116"/>
                    </a:lnTo>
                    <a:lnTo>
                      <a:pt x="1270" y="2116"/>
                    </a:lnTo>
                    <a:lnTo>
                      <a:pt x="1552" y="2045"/>
                    </a:lnTo>
                    <a:lnTo>
                      <a:pt x="1763" y="1904"/>
                    </a:lnTo>
                    <a:lnTo>
                      <a:pt x="1904" y="1763"/>
                    </a:lnTo>
                    <a:lnTo>
                      <a:pt x="2045" y="1552"/>
                    </a:lnTo>
                    <a:lnTo>
                      <a:pt x="2115" y="1340"/>
                    </a:lnTo>
                    <a:lnTo>
                      <a:pt x="2115" y="917"/>
                    </a:lnTo>
                    <a:lnTo>
                      <a:pt x="2045" y="706"/>
                    </a:lnTo>
                    <a:lnTo>
                      <a:pt x="1974" y="494"/>
                    </a:lnTo>
                    <a:lnTo>
                      <a:pt x="1833" y="283"/>
                    </a:lnTo>
                    <a:lnTo>
                      <a:pt x="1693" y="142"/>
                    </a:lnTo>
                    <a:lnTo>
                      <a:pt x="1481" y="71"/>
                    </a:lnTo>
                    <a:lnTo>
                      <a:pt x="1270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1" name="Google Shape;491;p9"/>
              <p:cNvSpPr/>
              <p:nvPr/>
            </p:nvSpPr>
            <p:spPr>
              <a:xfrm>
                <a:off x="3813500" y="1635475"/>
                <a:ext cx="35275" cy="40550"/>
              </a:xfrm>
              <a:custGeom>
                <a:rect b="b" l="l" r="r" t="t"/>
                <a:pathLst>
                  <a:path extrusionOk="0" h="1622" w="1411">
                    <a:moveTo>
                      <a:pt x="564" y="0"/>
                    </a:moveTo>
                    <a:lnTo>
                      <a:pt x="423" y="71"/>
                    </a:lnTo>
                    <a:lnTo>
                      <a:pt x="212" y="353"/>
                    </a:lnTo>
                    <a:lnTo>
                      <a:pt x="71" y="775"/>
                    </a:lnTo>
                    <a:lnTo>
                      <a:pt x="0" y="1198"/>
                    </a:lnTo>
                    <a:lnTo>
                      <a:pt x="71" y="1339"/>
                    </a:lnTo>
                    <a:lnTo>
                      <a:pt x="141" y="1480"/>
                    </a:lnTo>
                    <a:lnTo>
                      <a:pt x="282" y="1551"/>
                    </a:lnTo>
                    <a:lnTo>
                      <a:pt x="494" y="1621"/>
                    </a:lnTo>
                    <a:lnTo>
                      <a:pt x="705" y="1551"/>
                    </a:lnTo>
                    <a:lnTo>
                      <a:pt x="1058" y="1410"/>
                    </a:lnTo>
                    <a:lnTo>
                      <a:pt x="1269" y="1269"/>
                    </a:lnTo>
                    <a:lnTo>
                      <a:pt x="1340" y="1128"/>
                    </a:lnTo>
                    <a:lnTo>
                      <a:pt x="1410" y="916"/>
                    </a:lnTo>
                    <a:lnTo>
                      <a:pt x="1410" y="775"/>
                    </a:lnTo>
                    <a:lnTo>
                      <a:pt x="1199" y="493"/>
                    </a:lnTo>
                    <a:lnTo>
                      <a:pt x="987" y="212"/>
                    </a:lnTo>
                    <a:lnTo>
                      <a:pt x="846" y="71"/>
                    </a:lnTo>
                    <a:lnTo>
                      <a:pt x="705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2" name="Google Shape;492;p9"/>
              <p:cNvSpPr/>
              <p:nvPr/>
            </p:nvSpPr>
            <p:spPr>
              <a:xfrm>
                <a:off x="3774725" y="1668950"/>
                <a:ext cx="51125" cy="45825"/>
              </a:xfrm>
              <a:custGeom>
                <a:rect b="b" l="l" r="r" t="t"/>
                <a:pathLst>
                  <a:path extrusionOk="0" h="1833" w="2045">
                    <a:moveTo>
                      <a:pt x="776" y="0"/>
                    </a:moveTo>
                    <a:lnTo>
                      <a:pt x="424" y="141"/>
                    </a:lnTo>
                    <a:lnTo>
                      <a:pt x="283" y="212"/>
                    </a:lnTo>
                    <a:lnTo>
                      <a:pt x="142" y="353"/>
                    </a:lnTo>
                    <a:lnTo>
                      <a:pt x="71" y="564"/>
                    </a:lnTo>
                    <a:lnTo>
                      <a:pt x="1" y="705"/>
                    </a:lnTo>
                    <a:lnTo>
                      <a:pt x="1" y="987"/>
                    </a:lnTo>
                    <a:lnTo>
                      <a:pt x="71" y="1199"/>
                    </a:lnTo>
                    <a:lnTo>
                      <a:pt x="283" y="1480"/>
                    </a:lnTo>
                    <a:lnTo>
                      <a:pt x="565" y="1692"/>
                    </a:lnTo>
                    <a:lnTo>
                      <a:pt x="917" y="1833"/>
                    </a:lnTo>
                    <a:lnTo>
                      <a:pt x="1551" y="1833"/>
                    </a:lnTo>
                    <a:lnTo>
                      <a:pt x="1833" y="1621"/>
                    </a:lnTo>
                    <a:lnTo>
                      <a:pt x="1904" y="1480"/>
                    </a:lnTo>
                    <a:lnTo>
                      <a:pt x="1974" y="1340"/>
                    </a:lnTo>
                    <a:lnTo>
                      <a:pt x="2045" y="917"/>
                    </a:lnTo>
                    <a:lnTo>
                      <a:pt x="1974" y="635"/>
                    </a:lnTo>
                    <a:lnTo>
                      <a:pt x="1904" y="423"/>
                    </a:lnTo>
                    <a:lnTo>
                      <a:pt x="1763" y="282"/>
                    </a:lnTo>
                    <a:lnTo>
                      <a:pt x="1551" y="141"/>
                    </a:lnTo>
                    <a:lnTo>
                      <a:pt x="1199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493" name="Google Shape;493;p9"/>
            <p:cNvSpPr/>
            <p:nvPr/>
          </p:nvSpPr>
          <p:spPr>
            <a:xfrm>
              <a:off x="1177875" y="2516525"/>
              <a:ext cx="652000" cy="1566525"/>
            </a:xfrm>
            <a:custGeom>
              <a:rect b="b" l="l" r="r" t="t"/>
              <a:pathLst>
                <a:path extrusionOk="0" h="62661" w="26080">
                  <a:moveTo>
                    <a:pt x="19525" y="13956"/>
                  </a:moveTo>
                  <a:lnTo>
                    <a:pt x="19807" y="14027"/>
                  </a:lnTo>
                  <a:lnTo>
                    <a:pt x="20088" y="14168"/>
                  </a:lnTo>
                  <a:lnTo>
                    <a:pt x="19595" y="14168"/>
                  </a:lnTo>
                  <a:lnTo>
                    <a:pt x="19243" y="14097"/>
                  </a:lnTo>
                  <a:lnTo>
                    <a:pt x="19313" y="14027"/>
                  </a:lnTo>
                  <a:lnTo>
                    <a:pt x="19313" y="13956"/>
                  </a:lnTo>
                  <a:close/>
                  <a:moveTo>
                    <a:pt x="16353" y="15366"/>
                  </a:moveTo>
                  <a:lnTo>
                    <a:pt x="16635" y="15507"/>
                  </a:lnTo>
                  <a:lnTo>
                    <a:pt x="16776" y="15648"/>
                  </a:lnTo>
                  <a:lnTo>
                    <a:pt x="16917" y="15930"/>
                  </a:lnTo>
                  <a:lnTo>
                    <a:pt x="16917" y="16353"/>
                  </a:lnTo>
                  <a:lnTo>
                    <a:pt x="16846" y="16423"/>
                  </a:lnTo>
                  <a:lnTo>
                    <a:pt x="16776" y="16564"/>
                  </a:lnTo>
                  <a:lnTo>
                    <a:pt x="16494" y="16705"/>
                  </a:lnTo>
                  <a:lnTo>
                    <a:pt x="16141" y="16776"/>
                  </a:lnTo>
                  <a:lnTo>
                    <a:pt x="15648" y="16846"/>
                  </a:lnTo>
                  <a:lnTo>
                    <a:pt x="14802" y="16917"/>
                  </a:lnTo>
                  <a:lnTo>
                    <a:pt x="14309" y="16846"/>
                  </a:lnTo>
                  <a:lnTo>
                    <a:pt x="13956" y="16776"/>
                  </a:lnTo>
                  <a:lnTo>
                    <a:pt x="13815" y="16635"/>
                  </a:lnTo>
                  <a:lnTo>
                    <a:pt x="13745" y="16494"/>
                  </a:lnTo>
                  <a:lnTo>
                    <a:pt x="13815" y="16282"/>
                  </a:lnTo>
                  <a:lnTo>
                    <a:pt x="14027" y="16141"/>
                  </a:lnTo>
                  <a:lnTo>
                    <a:pt x="14238" y="15930"/>
                  </a:lnTo>
                  <a:lnTo>
                    <a:pt x="14943" y="15577"/>
                  </a:lnTo>
                  <a:lnTo>
                    <a:pt x="15296" y="15436"/>
                  </a:lnTo>
                  <a:lnTo>
                    <a:pt x="15648" y="15366"/>
                  </a:lnTo>
                  <a:close/>
                  <a:moveTo>
                    <a:pt x="18397" y="17269"/>
                  </a:moveTo>
                  <a:lnTo>
                    <a:pt x="18820" y="17480"/>
                  </a:lnTo>
                  <a:lnTo>
                    <a:pt x="18890" y="17692"/>
                  </a:lnTo>
                  <a:lnTo>
                    <a:pt x="18890" y="17833"/>
                  </a:lnTo>
                  <a:lnTo>
                    <a:pt x="18820" y="17974"/>
                  </a:lnTo>
                  <a:lnTo>
                    <a:pt x="18749" y="18115"/>
                  </a:lnTo>
                  <a:lnTo>
                    <a:pt x="18326" y="18890"/>
                  </a:lnTo>
                  <a:lnTo>
                    <a:pt x="18044" y="19383"/>
                  </a:lnTo>
                  <a:lnTo>
                    <a:pt x="17763" y="19665"/>
                  </a:lnTo>
                  <a:lnTo>
                    <a:pt x="17551" y="19736"/>
                  </a:lnTo>
                  <a:lnTo>
                    <a:pt x="17340" y="19736"/>
                  </a:lnTo>
                  <a:lnTo>
                    <a:pt x="17199" y="19595"/>
                  </a:lnTo>
                  <a:lnTo>
                    <a:pt x="17128" y="19313"/>
                  </a:lnTo>
                  <a:lnTo>
                    <a:pt x="17058" y="18961"/>
                  </a:lnTo>
                  <a:lnTo>
                    <a:pt x="17128" y="18608"/>
                  </a:lnTo>
                  <a:lnTo>
                    <a:pt x="17199" y="18256"/>
                  </a:lnTo>
                  <a:lnTo>
                    <a:pt x="17340" y="17903"/>
                  </a:lnTo>
                  <a:lnTo>
                    <a:pt x="17481" y="17621"/>
                  </a:lnTo>
                  <a:lnTo>
                    <a:pt x="17763" y="17410"/>
                  </a:lnTo>
                  <a:lnTo>
                    <a:pt x="18044" y="17269"/>
                  </a:lnTo>
                  <a:close/>
                  <a:moveTo>
                    <a:pt x="13886" y="20441"/>
                  </a:moveTo>
                  <a:lnTo>
                    <a:pt x="13674" y="21005"/>
                  </a:lnTo>
                  <a:lnTo>
                    <a:pt x="13604" y="21568"/>
                  </a:lnTo>
                  <a:lnTo>
                    <a:pt x="13534" y="21850"/>
                  </a:lnTo>
                  <a:lnTo>
                    <a:pt x="13252" y="22344"/>
                  </a:lnTo>
                  <a:lnTo>
                    <a:pt x="13111" y="22555"/>
                  </a:lnTo>
                  <a:lnTo>
                    <a:pt x="12970" y="22696"/>
                  </a:lnTo>
                  <a:lnTo>
                    <a:pt x="12758" y="22767"/>
                  </a:lnTo>
                  <a:lnTo>
                    <a:pt x="12617" y="22696"/>
                  </a:lnTo>
                  <a:lnTo>
                    <a:pt x="12406" y="22485"/>
                  </a:lnTo>
                  <a:lnTo>
                    <a:pt x="12335" y="22344"/>
                  </a:lnTo>
                  <a:lnTo>
                    <a:pt x="12265" y="22132"/>
                  </a:lnTo>
                  <a:lnTo>
                    <a:pt x="12265" y="21921"/>
                  </a:lnTo>
                  <a:lnTo>
                    <a:pt x="12406" y="21639"/>
                  </a:lnTo>
                  <a:lnTo>
                    <a:pt x="12617" y="21287"/>
                  </a:lnTo>
                  <a:lnTo>
                    <a:pt x="12970" y="21005"/>
                  </a:lnTo>
                  <a:lnTo>
                    <a:pt x="13322" y="20723"/>
                  </a:lnTo>
                  <a:lnTo>
                    <a:pt x="13886" y="20441"/>
                  </a:lnTo>
                  <a:close/>
                  <a:moveTo>
                    <a:pt x="6979" y="22767"/>
                  </a:moveTo>
                  <a:lnTo>
                    <a:pt x="7401" y="22837"/>
                  </a:lnTo>
                  <a:lnTo>
                    <a:pt x="7824" y="23049"/>
                  </a:lnTo>
                  <a:lnTo>
                    <a:pt x="8247" y="23190"/>
                  </a:lnTo>
                  <a:lnTo>
                    <a:pt x="8811" y="23472"/>
                  </a:lnTo>
                  <a:lnTo>
                    <a:pt x="8600" y="23683"/>
                  </a:lnTo>
                  <a:lnTo>
                    <a:pt x="8247" y="23894"/>
                  </a:lnTo>
                  <a:lnTo>
                    <a:pt x="7754" y="24035"/>
                  </a:lnTo>
                  <a:lnTo>
                    <a:pt x="7260" y="24176"/>
                  </a:lnTo>
                  <a:lnTo>
                    <a:pt x="6767" y="24176"/>
                  </a:lnTo>
                  <a:lnTo>
                    <a:pt x="6415" y="24106"/>
                  </a:lnTo>
                  <a:lnTo>
                    <a:pt x="6274" y="23965"/>
                  </a:lnTo>
                  <a:lnTo>
                    <a:pt x="6203" y="23824"/>
                  </a:lnTo>
                  <a:lnTo>
                    <a:pt x="6133" y="23683"/>
                  </a:lnTo>
                  <a:lnTo>
                    <a:pt x="6133" y="23472"/>
                  </a:lnTo>
                  <a:lnTo>
                    <a:pt x="6203" y="23190"/>
                  </a:lnTo>
                  <a:lnTo>
                    <a:pt x="6274" y="23049"/>
                  </a:lnTo>
                  <a:lnTo>
                    <a:pt x="6415" y="22908"/>
                  </a:lnTo>
                  <a:lnTo>
                    <a:pt x="6556" y="22837"/>
                  </a:lnTo>
                  <a:lnTo>
                    <a:pt x="6979" y="22767"/>
                  </a:lnTo>
                  <a:close/>
                  <a:moveTo>
                    <a:pt x="9868" y="23965"/>
                  </a:moveTo>
                  <a:lnTo>
                    <a:pt x="9868" y="24247"/>
                  </a:lnTo>
                  <a:lnTo>
                    <a:pt x="9868" y="24458"/>
                  </a:lnTo>
                  <a:lnTo>
                    <a:pt x="9727" y="24317"/>
                  </a:lnTo>
                  <a:lnTo>
                    <a:pt x="9727" y="24247"/>
                  </a:lnTo>
                  <a:lnTo>
                    <a:pt x="9727" y="24106"/>
                  </a:lnTo>
                  <a:lnTo>
                    <a:pt x="9868" y="23965"/>
                  </a:lnTo>
                  <a:close/>
                  <a:moveTo>
                    <a:pt x="9868" y="24599"/>
                  </a:moveTo>
                  <a:lnTo>
                    <a:pt x="9939" y="26079"/>
                  </a:lnTo>
                  <a:lnTo>
                    <a:pt x="9868" y="26502"/>
                  </a:lnTo>
                  <a:lnTo>
                    <a:pt x="9798" y="26925"/>
                  </a:lnTo>
                  <a:lnTo>
                    <a:pt x="9657" y="27348"/>
                  </a:lnTo>
                  <a:lnTo>
                    <a:pt x="9445" y="27701"/>
                  </a:lnTo>
                  <a:lnTo>
                    <a:pt x="9234" y="27912"/>
                  </a:lnTo>
                  <a:lnTo>
                    <a:pt x="9023" y="27912"/>
                  </a:lnTo>
                  <a:lnTo>
                    <a:pt x="8952" y="27771"/>
                  </a:lnTo>
                  <a:lnTo>
                    <a:pt x="8882" y="27630"/>
                  </a:lnTo>
                  <a:lnTo>
                    <a:pt x="8670" y="27066"/>
                  </a:lnTo>
                  <a:lnTo>
                    <a:pt x="8670" y="26502"/>
                  </a:lnTo>
                  <a:lnTo>
                    <a:pt x="8741" y="26150"/>
                  </a:lnTo>
                  <a:lnTo>
                    <a:pt x="8952" y="25798"/>
                  </a:lnTo>
                  <a:lnTo>
                    <a:pt x="9164" y="25586"/>
                  </a:lnTo>
                  <a:lnTo>
                    <a:pt x="9657" y="25163"/>
                  </a:lnTo>
                  <a:lnTo>
                    <a:pt x="9798" y="24952"/>
                  </a:lnTo>
                  <a:lnTo>
                    <a:pt x="9868" y="24599"/>
                  </a:lnTo>
                  <a:close/>
                  <a:moveTo>
                    <a:pt x="19313" y="28335"/>
                  </a:moveTo>
                  <a:lnTo>
                    <a:pt x="19243" y="28687"/>
                  </a:lnTo>
                  <a:lnTo>
                    <a:pt x="19243" y="29040"/>
                  </a:lnTo>
                  <a:lnTo>
                    <a:pt x="19313" y="29181"/>
                  </a:lnTo>
                  <a:lnTo>
                    <a:pt x="19454" y="29322"/>
                  </a:lnTo>
                  <a:lnTo>
                    <a:pt x="19595" y="29392"/>
                  </a:lnTo>
                  <a:lnTo>
                    <a:pt x="19807" y="29392"/>
                  </a:lnTo>
                  <a:lnTo>
                    <a:pt x="19313" y="30238"/>
                  </a:lnTo>
                  <a:lnTo>
                    <a:pt x="19031" y="30661"/>
                  </a:lnTo>
                  <a:lnTo>
                    <a:pt x="18679" y="31084"/>
                  </a:lnTo>
                  <a:lnTo>
                    <a:pt x="18538" y="31013"/>
                  </a:lnTo>
                  <a:lnTo>
                    <a:pt x="18397" y="30872"/>
                  </a:lnTo>
                  <a:lnTo>
                    <a:pt x="18326" y="30731"/>
                  </a:lnTo>
                  <a:lnTo>
                    <a:pt x="18256" y="30590"/>
                  </a:lnTo>
                  <a:lnTo>
                    <a:pt x="18326" y="30168"/>
                  </a:lnTo>
                  <a:lnTo>
                    <a:pt x="18467" y="29745"/>
                  </a:lnTo>
                  <a:lnTo>
                    <a:pt x="18679" y="29251"/>
                  </a:lnTo>
                  <a:lnTo>
                    <a:pt x="18961" y="28899"/>
                  </a:lnTo>
                  <a:lnTo>
                    <a:pt x="19313" y="28335"/>
                  </a:lnTo>
                  <a:close/>
                  <a:moveTo>
                    <a:pt x="21569" y="28758"/>
                  </a:moveTo>
                  <a:lnTo>
                    <a:pt x="22062" y="28969"/>
                  </a:lnTo>
                  <a:lnTo>
                    <a:pt x="22555" y="29181"/>
                  </a:lnTo>
                  <a:lnTo>
                    <a:pt x="23049" y="29533"/>
                  </a:lnTo>
                  <a:lnTo>
                    <a:pt x="23472" y="29886"/>
                  </a:lnTo>
                  <a:lnTo>
                    <a:pt x="23754" y="30238"/>
                  </a:lnTo>
                  <a:lnTo>
                    <a:pt x="23824" y="30450"/>
                  </a:lnTo>
                  <a:lnTo>
                    <a:pt x="23824" y="30661"/>
                  </a:lnTo>
                  <a:lnTo>
                    <a:pt x="23754" y="30872"/>
                  </a:lnTo>
                  <a:lnTo>
                    <a:pt x="23613" y="31013"/>
                  </a:lnTo>
                  <a:lnTo>
                    <a:pt x="23401" y="31225"/>
                  </a:lnTo>
                  <a:lnTo>
                    <a:pt x="23190" y="31366"/>
                  </a:lnTo>
                  <a:lnTo>
                    <a:pt x="22908" y="31436"/>
                  </a:lnTo>
                  <a:lnTo>
                    <a:pt x="22696" y="31366"/>
                  </a:lnTo>
                  <a:lnTo>
                    <a:pt x="22485" y="31295"/>
                  </a:lnTo>
                  <a:lnTo>
                    <a:pt x="22203" y="31154"/>
                  </a:lnTo>
                  <a:lnTo>
                    <a:pt x="21780" y="30802"/>
                  </a:lnTo>
                  <a:lnTo>
                    <a:pt x="21428" y="30309"/>
                  </a:lnTo>
                  <a:lnTo>
                    <a:pt x="21216" y="29745"/>
                  </a:lnTo>
                  <a:lnTo>
                    <a:pt x="21146" y="29251"/>
                  </a:lnTo>
                  <a:lnTo>
                    <a:pt x="21146" y="28969"/>
                  </a:lnTo>
                  <a:lnTo>
                    <a:pt x="21216" y="28758"/>
                  </a:lnTo>
                  <a:close/>
                  <a:moveTo>
                    <a:pt x="20934" y="33410"/>
                  </a:moveTo>
                  <a:lnTo>
                    <a:pt x="21075" y="33692"/>
                  </a:lnTo>
                  <a:lnTo>
                    <a:pt x="21133" y="33749"/>
                  </a:lnTo>
                  <a:lnTo>
                    <a:pt x="21005" y="34326"/>
                  </a:lnTo>
                  <a:lnTo>
                    <a:pt x="20511" y="34467"/>
                  </a:lnTo>
                  <a:lnTo>
                    <a:pt x="20018" y="34538"/>
                  </a:lnTo>
                  <a:lnTo>
                    <a:pt x="20018" y="34538"/>
                  </a:lnTo>
                  <a:lnTo>
                    <a:pt x="20159" y="34185"/>
                  </a:lnTo>
                  <a:lnTo>
                    <a:pt x="20441" y="33903"/>
                  </a:lnTo>
                  <a:lnTo>
                    <a:pt x="20934" y="33410"/>
                  </a:lnTo>
                  <a:close/>
                  <a:moveTo>
                    <a:pt x="22767" y="34115"/>
                  </a:moveTo>
                  <a:lnTo>
                    <a:pt x="23260" y="34185"/>
                  </a:lnTo>
                  <a:lnTo>
                    <a:pt x="23754" y="34256"/>
                  </a:lnTo>
                  <a:lnTo>
                    <a:pt x="24247" y="34467"/>
                  </a:lnTo>
                  <a:lnTo>
                    <a:pt x="24670" y="34749"/>
                  </a:lnTo>
                  <a:lnTo>
                    <a:pt x="24811" y="34890"/>
                  </a:lnTo>
                  <a:lnTo>
                    <a:pt x="24881" y="35031"/>
                  </a:lnTo>
                  <a:lnTo>
                    <a:pt x="24881" y="35172"/>
                  </a:lnTo>
                  <a:lnTo>
                    <a:pt x="24811" y="35313"/>
                  </a:lnTo>
                  <a:lnTo>
                    <a:pt x="24599" y="35454"/>
                  </a:lnTo>
                  <a:lnTo>
                    <a:pt x="24247" y="35524"/>
                  </a:lnTo>
                  <a:lnTo>
                    <a:pt x="23824" y="35454"/>
                  </a:lnTo>
                  <a:lnTo>
                    <a:pt x="23613" y="35383"/>
                  </a:lnTo>
                  <a:lnTo>
                    <a:pt x="23401" y="35242"/>
                  </a:lnTo>
                  <a:lnTo>
                    <a:pt x="23190" y="35031"/>
                  </a:lnTo>
                  <a:lnTo>
                    <a:pt x="23049" y="34820"/>
                  </a:lnTo>
                  <a:lnTo>
                    <a:pt x="22837" y="34467"/>
                  </a:lnTo>
                  <a:lnTo>
                    <a:pt x="22767" y="34115"/>
                  </a:lnTo>
                  <a:close/>
                  <a:moveTo>
                    <a:pt x="7260" y="35877"/>
                  </a:moveTo>
                  <a:lnTo>
                    <a:pt x="6626" y="36723"/>
                  </a:lnTo>
                  <a:lnTo>
                    <a:pt x="5851" y="37498"/>
                  </a:lnTo>
                  <a:lnTo>
                    <a:pt x="5146" y="37991"/>
                  </a:lnTo>
                  <a:lnTo>
                    <a:pt x="4441" y="38485"/>
                  </a:lnTo>
                  <a:lnTo>
                    <a:pt x="4723" y="38273"/>
                  </a:lnTo>
                  <a:lnTo>
                    <a:pt x="4935" y="37991"/>
                  </a:lnTo>
                  <a:lnTo>
                    <a:pt x="5569" y="37216"/>
                  </a:lnTo>
                  <a:lnTo>
                    <a:pt x="5921" y="36793"/>
                  </a:lnTo>
                  <a:lnTo>
                    <a:pt x="6344" y="36370"/>
                  </a:lnTo>
                  <a:lnTo>
                    <a:pt x="6767" y="36088"/>
                  </a:lnTo>
                  <a:lnTo>
                    <a:pt x="7260" y="35877"/>
                  </a:lnTo>
                  <a:close/>
                  <a:moveTo>
                    <a:pt x="21639" y="37568"/>
                  </a:moveTo>
                  <a:lnTo>
                    <a:pt x="21569" y="37921"/>
                  </a:lnTo>
                  <a:lnTo>
                    <a:pt x="21357" y="38344"/>
                  </a:lnTo>
                  <a:lnTo>
                    <a:pt x="20934" y="38978"/>
                  </a:lnTo>
                  <a:lnTo>
                    <a:pt x="20723" y="39331"/>
                  </a:lnTo>
                  <a:lnTo>
                    <a:pt x="20511" y="39612"/>
                  </a:lnTo>
                  <a:lnTo>
                    <a:pt x="20229" y="39824"/>
                  </a:lnTo>
                  <a:lnTo>
                    <a:pt x="19948" y="40035"/>
                  </a:lnTo>
                  <a:lnTo>
                    <a:pt x="19807" y="40035"/>
                  </a:lnTo>
                  <a:lnTo>
                    <a:pt x="19736" y="39894"/>
                  </a:lnTo>
                  <a:lnTo>
                    <a:pt x="19736" y="39824"/>
                  </a:lnTo>
                  <a:lnTo>
                    <a:pt x="19807" y="39612"/>
                  </a:lnTo>
                  <a:lnTo>
                    <a:pt x="20088" y="39260"/>
                  </a:lnTo>
                  <a:lnTo>
                    <a:pt x="20441" y="38767"/>
                  </a:lnTo>
                  <a:lnTo>
                    <a:pt x="21287" y="37921"/>
                  </a:lnTo>
                  <a:lnTo>
                    <a:pt x="21639" y="37568"/>
                  </a:lnTo>
                  <a:close/>
                  <a:moveTo>
                    <a:pt x="7754" y="38203"/>
                  </a:moveTo>
                  <a:lnTo>
                    <a:pt x="7824" y="38767"/>
                  </a:lnTo>
                  <a:lnTo>
                    <a:pt x="7824" y="39331"/>
                  </a:lnTo>
                  <a:lnTo>
                    <a:pt x="7824" y="39894"/>
                  </a:lnTo>
                  <a:lnTo>
                    <a:pt x="7683" y="40388"/>
                  </a:lnTo>
                  <a:lnTo>
                    <a:pt x="7613" y="40811"/>
                  </a:lnTo>
                  <a:lnTo>
                    <a:pt x="7331" y="41163"/>
                  </a:lnTo>
                  <a:lnTo>
                    <a:pt x="7260" y="41234"/>
                  </a:lnTo>
                  <a:lnTo>
                    <a:pt x="7190" y="41163"/>
                  </a:lnTo>
                  <a:lnTo>
                    <a:pt x="7120" y="40952"/>
                  </a:lnTo>
                  <a:lnTo>
                    <a:pt x="7120" y="40529"/>
                  </a:lnTo>
                  <a:lnTo>
                    <a:pt x="7260" y="39965"/>
                  </a:lnTo>
                  <a:lnTo>
                    <a:pt x="7542" y="38837"/>
                  </a:lnTo>
                  <a:lnTo>
                    <a:pt x="7754" y="38203"/>
                  </a:lnTo>
                  <a:close/>
                  <a:moveTo>
                    <a:pt x="22908" y="38203"/>
                  </a:moveTo>
                  <a:lnTo>
                    <a:pt x="23472" y="38555"/>
                  </a:lnTo>
                  <a:lnTo>
                    <a:pt x="23824" y="38908"/>
                  </a:lnTo>
                  <a:lnTo>
                    <a:pt x="24036" y="39260"/>
                  </a:lnTo>
                  <a:lnTo>
                    <a:pt x="24106" y="39612"/>
                  </a:lnTo>
                  <a:lnTo>
                    <a:pt x="24106" y="40035"/>
                  </a:lnTo>
                  <a:lnTo>
                    <a:pt x="23965" y="40317"/>
                  </a:lnTo>
                  <a:lnTo>
                    <a:pt x="23754" y="40670"/>
                  </a:lnTo>
                  <a:lnTo>
                    <a:pt x="23542" y="40952"/>
                  </a:lnTo>
                  <a:lnTo>
                    <a:pt x="23331" y="41163"/>
                  </a:lnTo>
                  <a:lnTo>
                    <a:pt x="23049" y="41304"/>
                  </a:lnTo>
                  <a:lnTo>
                    <a:pt x="22767" y="41375"/>
                  </a:lnTo>
                  <a:lnTo>
                    <a:pt x="22555" y="41375"/>
                  </a:lnTo>
                  <a:lnTo>
                    <a:pt x="22414" y="41234"/>
                  </a:lnTo>
                  <a:lnTo>
                    <a:pt x="22344" y="41022"/>
                  </a:lnTo>
                  <a:lnTo>
                    <a:pt x="22344" y="40670"/>
                  </a:lnTo>
                  <a:lnTo>
                    <a:pt x="22414" y="40247"/>
                  </a:lnTo>
                  <a:lnTo>
                    <a:pt x="22696" y="39190"/>
                  </a:lnTo>
                  <a:lnTo>
                    <a:pt x="22908" y="38203"/>
                  </a:lnTo>
                  <a:close/>
                  <a:moveTo>
                    <a:pt x="3102" y="42784"/>
                  </a:moveTo>
                  <a:lnTo>
                    <a:pt x="3172" y="42925"/>
                  </a:lnTo>
                  <a:lnTo>
                    <a:pt x="3172" y="43137"/>
                  </a:lnTo>
                  <a:lnTo>
                    <a:pt x="2961" y="43630"/>
                  </a:lnTo>
                  <a:lnTo>
                    <a:pt x="2538" y="44405"/>
                  </a:lnTo>
                  <a:lnTo>
                    <a:pt x="1904" y="44828"/>
                  </a:lnTo>
                  <a:lnTo>
                    <a:pt x="1481" y="44828"/>
                  </a:lnTo>
                  <a:lnTo>
                    <a:pt x="1481" y="44687"/>
                  </a:lnTo>
                  <a:lnTo>
                    <a:pt x="1622" y="44405"/>
                  </a:lnTo>
                  <a:lnTo>
                    <a:pt x="1904" y="43983"/>
                  </a:lnTo>
                  <a:lnTo>
                    <a:pt x="2256" y="43489"/>
                  </a:lnTo>
                  <a:lnTo>
                    <a:pt x="2679" y="43066"/>
                  </a:lnTo>
                  <a:lnTo>
                    <a:pt x="3102" y="42784"/>
                  </a:lnTo>
                  <a:close/>
                  <a:moveTo>
                    <a:pt x="4441" y="43419"/>
                  </a:moveTo>
                  <a:lnTo>
                    <a:pt x="4935" y="43771"/>
                  </a:lnTo>
                  <a:lnTo>
                    <a:pt x="5075" y="43912"/>
                  </a:lnTo>
                  <a:lnTo>
                    <a:pt x="5146" y="44194"/>
                  </a:lnTo>
                  <a:lnTo>
                    <a:pt x="5146" y="44405"/>
                  </a:lnTo>
                  <a:lnTo>
                    <a:pt x="5146" y="44617"/>
                  </a:lnTo>
                  <a:lnTo>
                    <a:pt x="5005" y="45110"/>
                  </a:lnTo>
                  <a:lnTo>
                    <a:pt x="4794" y="45392"/>
                  </a:lnTo>
                  <a:lnTo>
                    <a:pt x="4653" y="45463"/>
                  </a:lnTo>
                  <a:lnTo>
                    <a:pt x="4512" y="45463"/>
                  </a:lnTo>
                  <a:lnTo>
                    <a:pt x="4441" y="45392"/>
                  </a:lnTo>
                  <a:lnTo>
                    <a:pt x="4300" y="45251"/>
                  </a:lnTo>
                  <a:lnTo>
                    <a:pt x="4300" y="44969"/>
                  </a:lnTo>
                  <a:lnTo>
                    <a:pt x="4300" y="44617"/>
                  </a:lnTo>
                  <a:lnTo>
                    <a:pt x="4300" y="44053"/>
                  </a:lnTo>
                  <a:lnTo>
                    <a:pt x="4441" y="43419"/>
                  </a:lnTo>
                  <a:close/>
                  <a:moveTo>
                    <a:pt x="12688" y="43912"/>
                  </a:moveTo>
                  <a:lnTo>
                    <a:pt x="13322" y="44053"/>
                  </a:lnTo>
                  <a:lnTo>
                    <a:pt x="13956" y="44335"/>
                  </a:lnTo>
                  <a:lnTo>
                    <a:pt x="14450" y="44687"/>
                  </a:lnTo>
                  <a:lnTo>
                    <a:pt x="14661" y="44899"/>
                  </a:lnTo>
                  <a:lnTo>
                    <a:pt x="14873" y="45181"/>
                  </a:lnTo>
                  <a:lnTo>
                    <a:pt x="14943" y="45322"/>
                  </a:lnTo>
                  <a:lnTo>
                    <a:pt x="15014" y="45392"/>
                  </a:lnTo>
                  <a:lnTo>
                    <a:pt x="15014" y="45533"/>
                  </a:lnTo>
                  <a:lnTo>
                    <a:pt x="14873" y="45674"/>
                  </a:lnTo>
                  <a:lnTo>
                    <a:pt x="14661" y="45674"/>
                  </a:lnTo>
                  <a:lnTo>
                    <a:pt x="14379" y="45533"/>
                  </a:lnTo>
                  <a:lnTo>
                    <a:pt x="14027" y="45322"/>
                  </a:lnTo>
                  <a:lnTo>
                    <a:pt x="13674" y="45040"/>
                  </a:lnTo>
                  <a:lnTo>
                    <a:pt x="13040" y="44405"/>
                  </a:lnTo>
                  <a:lnTo>
                    <a:pt x="12688" y="43912"/>
                  </a:lnTo>
                  <a:close/>
                  <a:moveTo>
                    <a:pt x="12617" y="46168"/>
                  </a:moveTo>
                  <a:lnTo>
                    <a:pt x="12688" y="46238"/>
                  </a:lnTo>
                  <a:lnTo>
                    <a:pt x="12688" y="46520"/>
                  </a:lnTo>
                  <a:lnTo>
                    <a:pt x="12688" y="46872"/>
                  </a:lnTo>
                  <a:lnTo>
                    <a:pt x="12547" y="47859"/>
                  </a:lnTo>
                  <a:lnTo>
                    <a:pt x="12406" y="48353"/>
                  </a:lnTo>
                  <a:lnTo>
                    <a:pt x="12265" y="48705"/>
                  </a:lnTo>
                  <a:lnTo>
                    <a:pt x="12053" y="48987"/>
                  </a:lnTo>
                  <a:lnTo>
                    <a:pt x="11912" y="49057"/>
                  </a:lnTo>
                  <a:lnTo>
                    <a:pt x="11771" y="49057"/>
                  </a:lnTo>
                  <a:lnTo>
                    <a:pt x="11701" y="48987"/>
                  </a:lnTo>
                  <a:lnTo>
                    <a:pt x="11701" y="48916"/>
                  </a:lnTo>
                  <a:lnTo>
                    <a:pt x="11701" y="48494"/>
                  </a:lnTo>
                  <a:lnTo>
                    <a:pt x="11771" y="48000"/>
                  </a:lnTo>
                  <a:lnTo>
                    <a:pt x="11983" y="47436"/>
                  </a:lnTo>
                  <a:lnTo>
                    <a:pt x="12194" y="46872"/>
                  </a:lnTo>
                  <a:lnTo>
                    <a:pt x="12406" y="46449"/>
                  </a:lnTo>
                  <a:lnTo>
                    <a:pt x="12547" y="46238"/>
                  </a:lnTo>
                  <a:lnTo>
                    <a:pt x="12617" y="46168"/>
                  </a:lnTo>
                  <a:close/>
                  <a:moveTo>
                    <a:pt x="2186" y="49128"/>
                  </a:moveTo>
                  <a:lnTo>
                    <a:pt x="2256" y="49692"/>
                  </a:lnTo>
                  <a:lnTo>
                    <a:pt x="2186" y="49833"/>
                  </a:lnTo>
                  <a:lnTo>
                    <a:pt x="2115" y="49974"/>
                  </a:lnTo>
                  <a:lnTo>
                    <a:pt x="1904" y="50185"/>
                  </a:lnTo>
                  <a:lnTo>
                    <a:pt x="1622" y="50256"/>
                  </a:lnTo>
                  <a:lnTo>
                    <a:pt x="1340" y="50185"/>
                  </a:lnTo>
                  <a:lnTo>
                    <a:pt x="1128" y="49974"/>
                  </a:lnTo>
                  <a:lnTo>
                    <a:pt x="987" y="49762"/>
                  </a:lnTo>
                  <a:lnTo>
                    <a:pt x="987" y="49621"/>
                  </a:lnTo>
                  <a:lnTo>
                    <a:pt x="1058" y="49480"/>
                  </a:lnTo>
                  <a:lnTo>
                    <a:pt x="1269" y="49128"/>
                  </a:lnTo>
                  <a:lnTo>
                    <a:pt x="1481" y="49269"/>
                  </a:lnTo>
                  <a:lnTo>
                    <a:pt x="1692" y="49410"/>
                  </a:lnTo>
                  <a:lnTo>
                    <a:pt x="1904" y="49339"/>
                  </a:lnTo>
                  <a:lnTo>
                    <a:pt x="2186" y="49128"/>
                  </a:lnTo>
                  <a:close/>
                  <a:moveTo>
                    <a:pt x="14732" y="49551"/>
                  </a:moveTo>
                  <a:lnTo>
                    <a:pt x="16423" y="50185"/>
                  </a:lnTo>
                  <a:lnTo>
                    <a:pt x="16635" y="50185"/>
                  </a:lnTo>
                  <a:lnTo>
                    <a:pt x="16705" y="50256"/>
                  </a:lnTo>
                  <a:lnTo>
                    <a:pt x="16705" y="50397"/>
                  </a:lnTo>
                  <a:lnTo>
                    <a:pt x="16635" y="50538"/>
                  </a:lnTo>
                  <a:lnTo>
                    <a:pt x="16141" y="50538"/>
                  </a:lnTo>
                  <a:lnTo>
                    <a:pt x="15859" y="50467"/>
                  </a:lnTo>
                  <a:lnTo>
                    <a:pt x="15578" y="50256"/>
                  </a:lnTo>
                  <a:lnTo>
                    <a:pt x="15155" y="49903"/>
                  </a:lnTo>
                  <a:lnTo>
                    <a:pt x="14732" y="49551"/>
                  </a:lnTo>
                  <a:close/>
                  <a:moveTo>
                    <a:pt x="11208" y="42925"/>
                  </a:moveTo>
                  <a:lnTo>
                    <a:pt x="12194" y="45040"/>
                  </a:lnTo>
                  <a:lnTo>
                    <a:pt x="12194" y="45392"/>
                  </a:lnTo>
                  <a:lnTo>
                    <a:pt x="12194" y="45674"/>
                  </a:lnTo>
                  <a:lnTo>
                    <a:pt x="12265" y="46027"/>
                  </a:lnTo>
                  <a:lnTo>
                    <a:pt x="12194" y="46379"/>
                  </a:lnTo>
                  <a:lnTo>
                    <a:pt x="12124" y="46661"/>
                  </a:lnTo>
                  <a:lnTo>
                    <a:pt x="11912" y="46943"/>
                  </a:lnTo>
                  <a:lnTo>
                    <a:pt x="11419" y="47507"/>
                  </a:lnTo>
                  <a:lnTo>
                    <a:pt x="11208" y="47789"/>
                  </a:lnTo>
                  <a:lnTo>
                    <a:pt x="10996" y="48071"/>
                  </a:lnTo>
                  <a:lnTo>
                    <a:pt x="10855" y="48423"/>
                  </a:lnTo>
                  <a:lnTo>
                    <a:pt x="10785" y="48775"/>
                  </a:lnTo>
                  <a:lnTo>
                    <a:pt x="10855" y="49128"/>
                  </a:lnTo>
                  <a:lnTo>
                    <a:pt x="10926" y="49410"/>
                  </a:lnTo>
                  <a:lnTo>
                    <a:pt x="10996" y="49621"/>
                  </a:lnTo>
                  <a:lnTo>
                    <a:pt x="11137" y="49833"/>
                  </a:lnTo>
                  <a:lnTo>
                    <a:pt x="11278" y="49974"/>
                  </a:lnTo>
                  <a:lnTo>
                    <a:pt x="11419" y="50115"/>
                  </a:lnTo>
                  <a:lnTo>
                    <a:pt x="11560" y="50185"/>
                  </a:lnTo>
                  <a:lnTo>
                    <a:pt x="11771" y="50256"/>
                  </a:lnTo>
                  <a:lnTo>
                    <a:pt x="12194" y="50185"/>
                  </a:lnTo>
                  <a:lnTo>
                    <a:pt x="12617" y="49974"/>
                  </a:lnTo>
                  <a:lnTo>
                    <a:pt x="13040" y="49621"/>
                  </a:lnTo>
                  <a:lnTo>
                    <a:pt x="13322" y="49057"/>
                  </a:lnTo>
                  <a:lnTo>
                    <a:pt x="13674" y="50326"/>
                  </a:lnTo>
                  <a:lnTo>
                    <a:pt x="13815" y="51031"/>
                  </a:lnTo>
                  <a:lnTo>
                    <a:pt x="13886" y="51524"/>
                  </a:lnTo>
                  <a:lnTo>
                    <a:pt x="13745" y="51947"/>
                  </a:lnTo>
                  <a:lnTo>
                    <a:pt x="13393" y="52864"/>
                  </a:lnTo>
                  <a:lnTo>
                    <a:pt x="13252" y="53286"/>
                  </a:lnTo>
                  <a:lnTo>
                    <a:pt x="13040" y="53568"/>
                  </a:lnTo>
                  <a:lnTo>
                    <a:pt x="12899" y="53639"/>
                  </a:lnTo>
                  <a:lnTo>
                    <a:pt x="12829" y="53709"/>
                  </a:lnTo>
                  <a:lnTo>
                    <a:pt x="12758" y="53639"/>
                  </a:lnTo>
                  <a:lnTo>
                    <a:pt x="12688" y="53498"/>
                  </a:lnTo>
                  <a:lnTo>
                    <a:pt x="12617" y="53286"/>
                  </a:lnTo>
                  <a:lnTo>
                    <a:pt x="12688" y="52934"/>
                  </a:lnTo>
                  <a:lnTo>
                    <a:pt x="12899" y="52159"/>
                  </a:lnTo>
                  <a:lnTo>
                    <a:pt x="13181" y="51454"/>
                  </a:lnTo>
                  <a:lnTo>
                    <a:pt x="13393" y="51101"/>
                  </a:lnTo>
                  <a:lnTo>
                    <a:pt x="13040" y="51383"/>
                  </a:lnTo>
                  <a:lnTo>
                    <a:pt x="12688" y="51665"/>
                  </a:lnTo>
                  <a:lnTo>
                    <a:pt x="12335" y="52018"/>
                  </a:lnTo>
                  <a:lnTo>
                    <a:pt x="12053" y="52441"/>
                  </a:lnTo>
                  <a:lnTo>
                    <a:pt x="11912" y="52229"/>
                  </a:lnTo>
                  <a:lnTo>
                    <a:pt x="11701" y="52088"/>
                  </a:lnTo>
                  <a:lnTo>
                    <a:pt x="11278" y="51736"/>
                  </a:lnTo>
                  <a:lnTo>
                    <a:pt x="10855" y="51454"/>
                  </a:lnTo>
                  <a:lnTo>
                    <a:pt x="10714" y="51242"/>
                  </a:lnTo>
                  <a:lnTo>
                    <a:pt x="10573" y="51101"/>
                  </a:lnTo>
                  <a:lnTo>
                    <a:pt x="10503" y="50820"/>
                  </a:lnTo>
                  <a:lnTo>
                    <a:pt x="10432" y="50397"/>
                  </a:lnTo>
                  <a:lnTo>
                    <a:pt x="10432" y="49480"/>
                  </a:lnTo>
                  <a:lnTo>
                    <a:pt x="10644" y="47859"/>
                  </a:lnTo>
                  <a:lnTo>
                    <a:pt x="10855" y="45392"/>
                  </a:lnTo>
                  <a:lnTo>
                    <a:pt x="10996" y="44194"/>
                  </a:lnTo>
                  <a:lnTo>
                    <a:pt x="11208" y="42925"/>
                  </a:lnTo>
                  <a:close/>
                  <a:moveTo>
                    <a:pt x="10573" y="52441"/>
                  </a:moveTo>
                  <a:lnTo>
                    <a:pt x="11067" y="52934"/>
                  </a:lnTo>
                  <a:lnTo>
                    <a:pt x="11349" y="53498"/>
                  </a:lnTo>
                  <a:lnTo>
                    <a:pt x="11630" y="54062"/>
                  </a:lnTo>
                  <a:lnTo>
                    <a:pt x="11701" y="54696"/>
                  </a:lnTo>
                  <a:lnTo>
                    <a:pt x="10644" y="54273"/>
                  </a:lnTo>
                  <a:lnTo>
                    <a:pt x="10573" y="52441"/>
                  </a:lnTo>
                  <a:close/>
                  <a:moveTo>
                    <a:pt x="8655" y="54760"/>
                  </a:moveTo>
                  <a:lnTo>
                    <a:pt x="8600" y="55260"/>
                  </a:lnTo>
                  <a:lnTo>
                    <a:pt x="8388" y="56106"/>
                  </a:lnTo>
                  <a:lnTo>
                    <a:pt x="8177" y="56811"/>
                  </a:lnTo>
                  <a:lnTo>
                    <a:pt x="7965" y="57375"/>
                  </a:lnTo>
                  <a:lnTo>
                    <a:pt x="7824" y="57586"/>
                  </a:lnTo>
                  <a:lnTo>
                    <a:pt x="7683" y="57727"/>
                  </a:lnTo>
                  <a:lnTo>
                    <a:pt x="7472" y="57797"/>
                  </a:lnTo>
                  <a:lnTo>
                    <a:pt x="7331" y="57868"/>
                  </a:lnTo>
                  <a:lnTo>
                    <a:pt x="7120" y="57868"/>
                  </a:lnTo>
                  <a:lnTo>
                    <a:pt x="6908" y="57727"/>
                  </a:lnTo>
                  <a:lnTo>
                    <a:pt x="6838" y="57656"/>
                  </a:lnTo>
                  <a:lnTo>
                    <a:pt x="6908" y="57516"/>
                  </a:lnTo>
                  <a:lnTo>
                    <a:pt x="7049" y="57163"/>
                  </a:lnTo>
                  <a:lnTo>
                    <a:pt x="7683" y="56035"/>
                  </a:lnTo>
                  <a:lnTo>
                    <a:pt x="8655" y="54760"/>
                  </a:lnTo>
                  <a:close/>
                  <a:moveTo>
                    <a:pt x="10714" y="58361"/>
                  </a:moveTo>
                  <a:lnTo>
                    <a:pt x="10926" y="59066"/>
                  </a:lnTo>
                  <a:lnTo>
                    <a:pt x="10926" y="59771"/>
                  </a:lnTo>
                  <a:lnTo>
                    <a:pt x="10785" y="60476"/>
                  </a:lnTo>
                  <a:lnTo>
                    <a:pt x="10714" y="60828"/>
                  </a:lnTo>
                  <a:lnTo>
                    <a:pt x="10503" y="61181"/>
                  </a:lnTo>
                  <a:lnTo>
                    <a:pt x="10221" y="61533"/>
                  </a:lnTo>
                  <a:lnTo>
                    <a:pt x="10080" y="61604"/>
                  </a:lnTo>
                  <a:lnTo>
                    <a:pt x="10009" y="61674"/>
                  </a:lnTo>
                  <a:lnTo>
                    <a:pt x="9868" y="61674"/>
                  </a:lnTo>
                  <a:lnTo>
                    <a:pt x="9798" y="61604"/>
                  </a:lnTo>
                  <a:lnTo>
                    <a:pt x="9586" y="61392"/>
                  </a:lnTo>
                  <a:lnTo>
                    <a:pt x="9445" y="61040"/>
                  </a:lnTo>
                  <a:lnTo>
                    <a:pt x="9304" y="60687"/>
                  </a:lnTo>
                  <a:lnTo>
                    <a:pt x="9234" y="60053"/>
                  </a:lnTo>
                  <a:lnTo>
                    <a:pt x="9304" y="59419"/>
                  </a:lnTo>
                  <a:lnTo>
                    <a:pt x="9375" y="59066"/>
                  </a:lnTo>
                  <a:lnTo>
                    <a:pt x="9516" y="58855"/>
                  </a:lnTo>
                  <a:lnTo>
                    <a:pt x="9727" y="58784"/>
                  </a:lnTo>
                  <a:lnTo>
                    <a:pt x="10221" y="58714"/>
                  </a:lnTo>
                  <a:lnTo>
                    <a:pt x="10432" y="58643"/>
                  </a:lnTo>
                  <a:lnTo>
                    <a:pt x="10714" y="58361"/>
                  </a:lnTo>
                  <a:close/>
                  <a:moveTo>
                    <a:pt x="24458" y="0"/>
                  </a:moveTo>
                  <a:lnTo>
                    <a:pt x="24599" y="3736"/>
                  </a:lnTo>
                  <a:lnTo>
                    <a:pt x="24670" y="6485"/>
                  </a:lnTo>
                  <a:lnTo>
                    <a:pt x="24599" y="7965"/>
                  </a:lnTo>
                  <a:lnTo>
                    <a:pt x="24247" y="9727"/>
                  </a:lnTo>
                  <a:lnTo>
                    <a:pt x="24036" y="10573"/>
                  </a:lnTo>
                  <a:lnTo>
                    <a:pt x="23754" y="11278"/>
                  </a:lnTo>
                  <a:lnTo>
                    <a:pt x="23401" y="11983"/>
                  </a:lnTo>
                  <a:lnTo>
                    <a:pt x="22978" y="12617"/>
                  </a:lnTo>
                  <a:lnTo>
                    <a:pt x="22414" y="13251"/>
                  </a:lnTo>
                  <a:lnTo>
                    <a:pt x="21780" y="13886"/>
                  </a:lnTo>
                  <a:lnTo>
                    <a:pt x="21639" y="13674"/>
                  </a:lnTo>
                  <a:lnTo>
                    <a:pt x="21498" y="13463"/>
                  </a:lnTo>
                  <a:lnTo>
                    <a:pt x="21005" y="13110"/>
                  </a:lnTo>
                  <a:lnTo>
                    <a:pt x="20441" y="12899"/>
                  </a:lnTo>
                  <a:lnTo>
                    <a:pt x="19807" y="12758"/>
                  </a:lnTo>
                  <a:lnTo>
                    <a:pt x="19243" y="12758"/>
                  </a:lnTo>
                  <a:lnTo>
                    <a:pt x="18961" y="12828"/>
                  </a:lnTo>
                  <a:lnTo>
                    <a:pt x="18749" y="12969"/>
                  </a:lnTo>
                  <a:lnTo>
                    <a:pt x="18538" y="13110"/>
                  </a:lnTo>
                  <a:lnTo>
                    <a:pt x="18397" y="13322"/>
                  </a:lnTo>
                  <a:lnTo>
                    <a:pt x="18326" y="13533"/>
                  </a:lnTo>
                  <a:lnTo>
                    <a:pt x="18256" y="13886"/>
                  </a:lnTo>
                  <a:lnTo>
                    <a:pt x="18256" y="14027"/>
                  </a:lnTo>
                  <a:lnTo>
                    <a:pt x="18326" y="14238"/>
                  </a:lnTo>
                  <a:lnTo>
                    <a:pt x="18608" y="14450"/>
                  </a:lnTo>
                  <a:lnTo>
                    <a:pt x="18890" y="14661"/>
                  </a:lnTo>
                  <a:lnTo>
                    <a:pt x="19313" y="14802"/>
                  </a:lnTo>
                  <a:lnTo>
                    <a:pt x="20088" y="14802"/>
                  </a:lnTo>
                  <a:lnTo>
                    <a:pt x="20441" y="14732"/>
                  </a:lnTo>
                  <a:lnTo>
                    <a:pt x="20723" y="14520"/>
                  </a:lnTo>
                  <a:lnTo>
                    <a:pt x="20652" y="14661"/>
                  </a:lnTo>
                  <a:lnTo>
                    <a:pt x="20441" y="14872"/>
                  </a:lnTo>
                  <a:lnTo>
                    <a:pt x="19595" y="15436"/>
                  </a:lnTo>
                  <a:lnTo>
                    <a:pt x="18115" y="16141"/>
                  </a:lnTo>
                  <a:lnTo>
                    <a:pt x="18044" y="15718"/>
                  </a:lnTo>
                  <a:lnTo>
                    <a:pt x="17903" y="15436"/>
                  </a:lnTo>
                  <a:lnTo>
                    <a:pt x="17692" y="15084"/>
                  </a:lnTo>
                  <a:lnTo>
                    <a:pt x="17481" y="14872"/>
                  </a:lnTo>
                  <a:lnTo>
                    <a:pt x="17269" y="14732"/>
                  </a:lnTo>
                  <a:lnTo>
                    <a:pt x="16987" y="14591"/>
                  </a:lnTo>
                  <a:lnTo>
                    <a:pt x="16705" y="14450"/>
                  </a:lnTo>
                  <a:lnTo>
                    <a:pt x="15789" y="14450"/>
                  </a:lnTo>
                  <a:lnTo>
                    <a:pt x="15155" y="14591"/>
                  </a:lnTo>
                  <a:lnTo>
                    <a:pt x="14520" y="14872"/>
                  </a:lnTo>
                  <a:lnTo>
                    <a:pt x="13886" y="15225"/>
                  </a:lnTo>
                  <a:lnTo>
                    <a:pt x="13393" y="15648"/>
                  </a:lnTo>
                  <a:lnTo>
                    <a:pt x="12970" y="16071"/>
                  </a:lnTo>
                  <a:lnTo>
                    <a:pt x="12758" y="16494"/>
                  </a:lnTo>
                  <a:lnTo>
                    <a:pt x="12688" y="16776"/>
                  </a:lnTo>
                  <a:lnTo>
                    <a:pt x="12617" y="16987"/>
                  </a:lnTo>
                  <a:lnTo>
                    <a:pt x="12688" y="17198"/>
                  </a:lnTo>
                  <a:lnTo>
                    <a:pt x="12758" y="17339"/>
                  </a:lnTo>
                  <a:lnTo>
                    <a:pt x="12899" y="17551"/>
                  </a:lnTo>
                  <a:lnTo>
                    <a:pt x="13111" y="17692"/>
                  </a:lnTo>
                  <a:lnTo>
                    <a:pt x="13393" y="17833"/>
                  </a:lnTo>
                  <a:lnTo>
                    <a:pt x="13745" y="17974"/>
                  </a:lnTo>
                  <a:lnTo>
                    <a:pt x="14168" y="18044"/>
                  </a:lnTo>
                  <a:lnTo>
                    <a:pt x="14661" y="18115"/>
                  </a:lnTo>
                  <a:lnTo>
                    <a:pt x="14027" y="18467"/>
                  </a:lnTo>
                  <a:lnTo>
                    <a:pt x="13393" y="18820"/>
                  </a:lnTo>
                  <a:lnTo>
                    <a:pt x="12617" y="19172"/>
                  </a:lnTo>
                  <a:lnTo>
                    <a:pt x="11842" y="19454"/>
                  </a:lnTo>
                  <a:lnTo>
                    <a:pt x="11067" y="19665"/>
                  </a:lnTo>
                  <a:lnTo>
                    <a:pt x="10291" y="19806"/>
                  </a:lnTo>
                  <a:lnTo>
                    <a:pt x="9516" y="19877"/>
                  </a:lnTo>
                  <a:lnTo>
                    <a:pt x="8811" y="19736"/>
                  </a:lnTo>
                  <a:lnTo>
                    <a:pt x="9023" y="19383"/>
                  </a:lnTo>
                  <a:lnTo>
                    <a:pt x="9445" y="19031"/>
                  </a:lnTo>
                  <a:lnTo>
                    <a:pt x="9939" y="18679"/>
                  </a:lnTo>
                  <a:lnTo>
                    <a:pt x="10503" y="18397"/>
                  </a:lnTo>
                  <a:lnTo>
                    <a:pt x="11067" y="18256"/>
                  </a:lnTo>
                  <a:lnTo>
                    <a:pt x="11630" y="18115"/>
                  </a:lnTo>
                  <a:lnTo>
                    <a:pt x="11912" y="18185"/>
                  </a:lnTo>
                  <a:lnTo>
                    <a:pt x="12124" y="18185"/>
                  </a:lnTo>
                  <a:lnTo>
                    <a:pt x="12335" y="18326"/>
                  </a:lnTo>
                  <a:lnTo>
                    <a:pt x="12547" y="18467"/>
                  </a:lnTo>
                  <a:lnTo>
                    <a:pt x="12265" y="18185"/>
                  </a:lnTo>
                  <a:lnTo>
                    <a:pt x="11912" y="17974"/>
                  </a:lnTo>
                  <a:lnTo>
                    <a:pt x="11560" y="17833"/>
                  </a:lnTo>
                  <a:lnTo>
                    <a:pt x="11278" y="17692"/>
                  </a:lnTo>
                  <a:lnTo>
                    <a:pt x="10644" y="17621"/>
                  </a:lnTo>
                  <a:lnTo>
                    <a:pt x="10009" y="17692"/>
                  </a:lnTo>
                  <a:lnTo>
                    <a:pt x="9445" y="17903"/>
                  </a:lnTo>
                  <a:lnTo>
                    <a:pt x="8952" y="18185"/>
                  </a:lnTo>
                  <a:lnTo>
                    <a:pt x="8529" y="18538"/>
                  </a:lnTo>
                  <a:lnTo>
                    <a:pt x="8177" y="18961"/>
                  </a:lnTo>
                  <a:lnTo>
                    <a:pt x="7965" y="19383"/>
                  </a:lnTo>
                  <a:lnTo>
                    <a:pt x="7895" y="19877"/>
                  </a:lnTo>
                  <a:lnTo>
                    <a:pt x="7895" y="20229"/>
                  </a:lnTo>
                  <a:lnTo>
                    <a:pt x="8036" y="20441"/>
                  </a:lnTo>
                  <a:lnTo>
                    <a:pt x="8177" y="20582"/>
                  </a:lnTo>
                  <a:lnTo>
                    <a:pt x="8318" y="20793"/>
                  </a:lnTo>
                  <a:lnTo>
                    <a:pt x="8529" y="20864"/>
                  </a:lnTo>
                  <a:lnTo>
                    <a:pt x="8811" y="21005"/>
                  </a:lnTo>
                  <a:lnTo>
                    <a:pt x="9164" y="21075"/>
                  </a:lnTo>
                  <a:lnTo>
                    <a:pt x="10009" y="21075"/>
                  </a:lnTo>
                  <a:lnTo>
                    <a:pt x="11067" y="21005"/>
                  </a:lnTo>
                  <a:lnTo>
                    <a:pt x="10009" y="22062"/>
                  </a:lnTo>
                  <a:lnTo>
                    <a:pt x="9023" y="23260"/>
                  </a:lnTo>
                  <a:lnTo>
                    <a:pt x="8882" y="22908"/>
                  </a:lnTo>
                  <a:lnTo>
                    <a:pt x="8670" y="22626"/>
                  </a:lnTo>
                  <a:lnTo>
                    <a:pt x="8529" y="22414"/>
                  </a:lnTo>
                  <a:lnTo>
                    <a:pt x="8318" y="22203"/>
                  </a:lnTo>
                  <a:lnTo>
                    <a:pt x="8106" y="22062"/>
                  </a:lnTo>
                  <a:lnTo>
                    <a:pt x="7824" y="21991"/>
                  </a:lnTo>
                  <a:lnTo>
                    <a:pt x="7401" y="21921"/>
                  </a:lnTo>
                  <a:lnTo>
                    <a:pt x="6908" y="21991"/>
                  </a:lnTo>
                  <a:lnTo>
                    <a:pt x="6415" y="22132"/>
                  </a:lnTo>
                  <a:lnTo>
                    <a:pt x="5992" y="22414"/>
                  </a:lnTo>
                  <a:lnTo>
                    <a:pt x="5639" y="22767"/>
                  </a:lnTo>
                  <a:lnTo>
                    <a:pt x="5357" y="23119"/>
                  </a:lnTo>
                  <a:lnTo>
                    <a:pt x="5146" y="23542"/>
                  </a:lnTo>
                  <a:lnTo>
                    <a:pt x="5075" y="23965"/>
                  </a:lnTo>
                  <a:lnTo>
                    <a:pt x="5146" y="24388"/>
                  </a:lnTo>
                  <a:lnTo>
                    <a:pt x="5287" y="24599"/>
                  </a:lnTo>
                  <a:lnTo>
                    <a:pt x="5428" y="24811"/>
                  </a:lnTo>
                  <a:lnTo>
                    <a:pt x="5639" y="24952"/>
                  </a:lnTo>
                  <a:lnTo>
                    <a:pt x="5851" y="25093"/>
                  </a:lnTo>
                  <a:lnTo>
                    <a:pt x="6556" y="25375"/>
                  </a:lnTo>
                  <a:lnTo>
                    <a:pt x="7472" y="25516"/>
                  </a:lnTo>
                  <a:lnTo>
                    <a:pt x="7260" y="25868"/>
                  </a:lnTo>
                  <a:lnTo>
                    <a:pt x="7190" y="26291"/>
                  </a:lnTo>
                  <a:lnTo>
                    <a:pt x="7120" y="26643"/>
                  </a:lnTo>
                  <a:lnTo>
                    <a:pt x="7120" y="27066"/>
                  </a:lnTo>
                  <a:lnTo>
                    <a:pt x="7190" y="27278"/>
                  </a:lnTo>
                  <a:lnTo>
                    <a:pt x="7260" y="27348"/>
                  </a:lnTo>
                  <a:lnTo>
                    <a:pt x="7331" y="27419"/>
                  </a:lnTo>
                  <a:lnTo>
                    <a:pt x="7472" y="27419"/>
                  </a:lnTo>
                  <a:lnTo>
                    <a:pt x="7542" y="27278"/>
                  </a:lnTo>
                  <a:lnTo>
                    <a:pt x="7824" y="26996"/>
                  </a:lnTo>
                  <a:lnTo>
                    <a:pt x="7824" y="27419"/>
                  </a:lnTo>
                  <a:lnTo>
                    <a:pt x="7895" y="27771"/>
                  </a:lnTo>
                  <a:lnTo>
                    <a:pt x="7965" y="28124"/>
                  </a:lnTo>
                  <a:lnTo>
                    <a:pt x="8106" y="28405"/>
                  </a:lnTo>
                  <a:lnTo>
                    <a:pt x="8247" y="28617"/>
                  </a:lnTo>
                  <a:lnTo>
                    <a:pt x="8459" y="28828"/>
                  </a:lnTo>
                  <a:lnTo>
                    <a:pt x="8670" y="28899"/>
                  </a:lnTo>
                  <a:lnTo>
                    <a:pt x="8952" y="29040"/>
                  </a:lnTo>
                  <a:lnTo>
                    <a:pt x="9445" y="29040"/>
                  </a:lnTo>
                  <a:lnTo>
                    <a:pt x="9657" y="28969"/>
                  </a:lnTo>
                  <a:lnTo>
                    <a:pt x="9939" y="28828"/>
                  </a:lnTo>
                  <a:lnTo>
                    <a:pt x="10221" y="28687"/>
                  </a:lnTo>
                  <a:lnTo>
                    <a:pt x="10432" y="28476"/>
                  </a:lnTo>
                  <a:lnTo>
                    <a:pt x="10644" y="28194"/>
                  </a:lnTo>
                  <a:lnTo>
                    <a:pt x="10855" y="27842"/>
                  </a:lnTo>
                  <a:lnTo>
                    <a:pt x="10926" y="27489"/>
                  </a:lnTo>
                  <a:lnTo>
                    <a:pt x="10996" y="26855"/>
                  </a:lnTo>
                  <a:lnTo>
                    <a:pt x="10996" y="26079"/>
                  </a:lnTo>
                  <a:lnTo>
                    <a:pt x="10926" y="25304"/>
                  </a:lnTo>
                  <a:lnTo>
                    <a:pt x="10855" y="24599"/>
                  </a:lnTo>
                  <a:lnTo>
                    <a:pt x="10644" y="24035"/>
                  </a:lnTo>
                  <a:lnTo>
                    <a:pt x="10503" y="23824"/>
                  </a:lnTo>
                  <a:lnTo>
                    <a:pt x="10362" y="23754"/>
                  </a:lnTo>
                  <a:lnTo>
                    <a:pt x="10221" y="23754"/>
                  </a:lnTo>
                  <a:lnTo>
                    <a:pt x="10009" y="23824"/>
                  </a:lnTo>
                  <a:lnTo>
                    <a:pt x="10785" y="22978"/>
                  </a:lnTo>
                  <a:lnTo>
                    <a:pt x="11560" y="22132"/>
                  </a:lnTo>
                  <a:lnTo>
                    <a:pt x="11489" y="22555"/>
                  </a:lnTo>
                  <a:lnTo>
                    <a:pt x="11560" y="22908"/>
                  </a:lnTo>
                  <a:lnTo>
                    <a:pt x="11630" y="23190"/>
                  </a:lnTo>
                  <a:lnTo>
                    <a:pt x="11701" y="23472"/>
                  </a:lnTo>
                  <a:lnTo>
                    <a:pt x="11912" y="23613"/>
                  </a:lnTo>
                  <a:lnTo>
                    <a:pt x="12053" y="23754"/>
                  </a:lnTo>
                  <a:lnTo>
                    <a:pt x="12335" y="23894"/>
                  </a:lnTo>
                  <a:lnTo>
                    <a:pt x="12829" y="23894"/>
                  </a:lnTo>
                  <a:lnTo>
                    <a:pt x="13111" y="23824"/>
                  </a:lnTo>
                  <a:lnTo>
                    <a:pt x="13674" y="23613"/>
                  </a:lnTo>
                  <a:lnTo>
                    <a:pt x="14238" y="23260"/>
                  </a:lnTo>
                  <a:lnTo>
                    <a:pt x="14661" y="22767"/>
                  </a:lnTo>
                  <a:lnTo>
                    <a:pt x="14873" y="22344"/>
                  </a:lnTo>
                  <a:lnTo>
                    <a:pt x="15014" y="21991"/>
                  </a:lnTo>
                  <a:lnTo>
                    <a:pt x="15155" y="21639"/>
                  </a:lnTo>
                  <a:lnTo>
                    <a:pt x="15155" y="21357"/>
                  </a:lnTo>
                  <a:lnTo>
                    <a:pt x="15155" y="20793"/>
                  </a:lnTo>
                  <a:lnTo>
                    <a:pt x="15084" y="20300"/>
                  </a:lnTo>
                  <a:lnTo>
                    <a:pt x="15084" y="19806"/>
                  </a:lnTo>
                  <a:lnTo>
                    <a:pt x="15084" y="19595"/>
                  </a:lnTo>
                  <a:lnTo>
                    <a:pt x="15155" y="19383"/>
                  </a:lnTo>
                  <a:lnTo>
                    <a:pt x="15296" y="19172"/>
                  </a:lnTo>
                  <a:lnTo>
                    <a:pt x="15578" y="18890"/>
                  </a:lnTo>
                  <a:lnTo>
                    <a:pt x="15859" y="18608"/>
                  </a:lnTo>
                  <a:lnTo>
                    <a:pt x="16282" y="18397"/>
                  </a:lnTo>
                  <a:lnTo>
                    <a:pt x="16000" y="19243"/>
                  </a:lnTo>
                  <a:lnTo>
                    <a:pt x="15930" y="19524"/>
                  </a:lnTo>
                  <a:lnTo>
                    <a:pt x="15930" y="19877"/>
                  </a:lnTo>
                  <a:lnTo>
                    <a:pt x="15930" y="20088"/>
                  </a:lnTo>
                  <a:lnTo>
                    <a:pt x="16000" y="20300"/>
                  </a:lnTo>
                  <a:lnTo>
                    <a:pt x="16141" y="20441"/>
                  </a:lnTo>
                  <a:lnTo>
                    <a:pt x="16282" y="20511"/>
                  </a:lnTo>
                  <a:lnTo>
                    <a:pt x="16494" y="20582"/>
                  </a:lnTo>
                  <a:lnTo>
                    <a:pt x="17199" y="20582"/>
                  </a:lnTo>
                  <a:lnTo>
                    <a:pt x="17763" y="20370"/>
                  </a:lnTo>
                  <a:lnTo>
                    <a:pt x="18326" y="20088"/>
                  </a:lnTo>
                  <a:lnTo>
                    <a:pt x="18890" y="19736"/>
                  </a:lnTo>
                  <a:lnTo>
                    <a:pt x="19384" y="19313"/>
                  </a:lnTo>
                  <a:lnTo>
                    <a:pt x="19807" y="18820"/>
                  </a:lnTo>
                  <a:lnTo>
                    <a:pt x="20159" y="18326"/>
                  </a:lnTo>
                  <a:lnTo>
                    <a:pt x="20300" y="17833"/>
                  </a:lnTo>
                  <a:lnTo>
                    <a:pt x="20300" y="17621"/>
                  </a:lnTo>
                  <a:lnTo>
                    <a:pt x="20229" y="17410"/>
                  </a:lnTo>
                  <a:lnTo>
                    <a:pt x="20159" y="17128"/>
                  </a:lnTo>
                  <a:lnTo>
                    <a:pt x="20018" y="16917"/>
                  </a:lnTo>
                  <a:lnTo>
                    <a:pt x="19736" y="16705"/>
                  </a:lnTo>
                  <a:lnTo>
                    <a:pt x="19454" y="16564"/>
                  </a:lnTo>
                  <a:lnTo>
                    <a:pt x="20582" y="15930"/>
                  </a:lnTo>
                  <a:lnTo>
                    <a:pt x="21357" y="15436"/>
                  </a:lnTo>
                  <a:lnTo>
                    <a:pt x="21639" y="15154"/>
                  </a:lnTo>
                  <a:lnTo>
                    <a:pt x="21992" y="14802"/>
                  </a:lnTo>
                  <a:lnTo>
                    <a:pt x="22837" y="13745"/>
                  </a:lnTo>
                  <a:lnTo>
                    <a:pt x="22133" y="15366"/>
                  </a:lnTo>
                  <a:lnTo>
                    <a:pt x="21357" y="16987"/>
                  </a:lnTo>
                  <a:lnTo>
                    <a:pt x="19666" y="20088"/>
                  </a:lnTo>
                  <a:lnTo>
                    <a:pt x="16212" y="26220"/>
                  </a:lnTo>
                  <a:lnTo>
                    <a:pt x="15507" y="27630"/>
                  </a:lnTo>
                  <a:lnTo>
                    <a:pt x="14873" y="29040"/>
                  </a:lnTo>
                  <a:lnTo>
                    <a:pt x="14168" y="30450"/>
                  </a:lnTo>
                  <a:lnTo>
                    <a:pt x="13745" y="31154"/>
                  </a:lnTo>
                  <a:lnTo>
                    <a:pt x="13322" y="31789"/>
                  </a:lnTo>
                  <a:lnTo>
                    <a:pt x="12758" y="32494"/>
                  </a:lnTo>
                  <a:lnTo>
                    <a:pt x="12053" y="33128"/>
                  </a:lnTo>
                  <a:lnTo>
                    <a:pt x="11278" y="33833"/>
                  </a:lnTo>
                  <a:lnTo>
                    <a:pt x="10432" y="34467"/>
                  </a:lnTo>
                  <a:lnTo>
                    <a:pt x="9657" y="34961"/>
                  </a:lnTo>
                  <a:lnTo>
                    <a:pt x="9023" y="35313"/>
                  </a:lnTo>
                  <a:lnTo>
                    <a:pt x="8600" y="35524"/>
                  </a:lnTo>
                  <a:lnTo>
                    <a:pt x="8388" y="35524"/>
                  </a:lnTo>
                  <a:lnTo>
                    <a:pt x="8388" y="35383"/>
                  </a:lnTo>
                  <a:lnTo>
                    <a:pt x="8247" y="35313"/>
                  </a:lnTo>
                  <a:lnTo>
                    <a:pt x="7754" y="35383"/>
                  </a:lnTo>
                  <a:lnTo>
                    <a:pt x="6979" y="35524"/>
                  </a:lnTo>
                  <a:lnTo>
                    <a:pt x="6062" y="35877"/>
                  </a:lnTo>
                  <a:lnTo>
                    <a:pt x="5146" y="36300"/>
                  </a:lnTo>
                  <a:lnTo>
                    <a:pt x="4300" y="36793"/>
                  </a:lnTo>
                  <a:lnTo>
                    <a:pt x="3948" y="37005"/>
                  </a:lnTo>
                  <a:lnTo>
                    <a:pt x="3666" y="37287"/>
                  </a:lnTo>
                  <a:lnTo>
                    <a:pt x="3454" y="37568"/>
                  </a:lnTo>
                  <a:lnTo>
                    <a:pt x="3313" y="37780"/>
                  </a:lnTo>
                  <a:lnTo>
                    <a:pt x="3243" y="38203"/>
                  </a:lnTo>
                  <a:lnTo>
                    <a:pt x="3172" y="38555"/>
                  </a:lnTo>
                  <a:lnTo>
                    <a:pt x="3172" y="38837"/>
                  </a:lnTo>
                  <a:lnTo>
                    <a:pt x="3243" y="39049"/>
                  </a:lnTo>
                  <a:lnTo>
                    <a:pt x="3313" y="39260"/>
                  </a:lnTo>
                  <a:lnTo>
                    <a:pt x="3454" y="39401"/>
                  </a:lnTo>
                  <a:lnTo>
                    <a:pt x="3666" y="39472"/>
                  </a:lnTo>
                  <a:lnTo>
                    <a:pt x="3877" y="39542"/>
                  </a:lnTo>
                  <a:lnTo>
                    <a:pt x="4300" y="39612"/>
                  </a:lnTo>
                  <a:lnTo>
                    <a:pt x="4864" y="39472"/>
                  </a:lnTo>
                  <a:lnTo>
                    <a:pt x="5428" y="39260"/>
                  </a:lnTo>
                  <a:lnTo>
                    <a:pt x="5992" y="38978"/>
                  </a:lnTo>
                  <a:lnTo>
                    <a:pt x="4935" y="40176"/>
                  </a:lnTo>
                  <a:lnTo>
                    <a:pt x="4089" y="41093"/>
                  </a:lnTo>
                  <a:lnTo>
                    <a:pt x="3172" y="41868"/>
                  </a:lnTo>
                  <a:lnTo>
                    <a:pt x="1974" y="42714"/>
                  </a:lnTo>
                  <a:lnTo>
                    <a:pt x="1551" y="43066"/>
                  </a:lnTo>
                  <a:lnTo>
                    <a:pt x="1058" y="43630"/>
                  </a:lnTo>
                  <a:lnTo>
                    <a:pt x="705" y="44194"/>
                  </a:lnTo>
                  <a:lnTo>
                    <a:pt x="424" y="44758"/>
                  </a:lnTo>
                  <a:lnTo>
                    <a:pt x="353" y="45040"/>
                  </a:lnTo>
                  <a:lnTo>
                    <a:pt x="353" y="45322"/>
                  </a:lnTo>
                  <a:lnTo>
                    <a:pt x="424" y="45533"/>
                  </a:lnTo>
                  <a:lnTo>
                    <a:pt x="494" y="45745"/>
                  </a:lnTo>
                  <a:lnTo>
                    <a:pt x="705" y="45886"/>
                  </a:lnTo>
                  <a:lnTo>
                    <a:pt x="1058" y="45956"/>
                  </a:lnTo>
                  <a:lnTo>
                    <a:pt x="1410" y="45956"/>
                  </a:lnTo>
                  <a:lnTo>
                    <a:pt x="1974" y="45886"/>
                  </a:lnTo>
                  <a:lnTo>
                    <a:pt x="1622" y="47013"/>
                  </a:lnTo>
                  <a:lnTo>
                    <a:pt x="1340" y="48141"/>
                  </a:lnTo>
                  <a:lnTo>
                    <a:pt x="987" y="48282"/>
                  </a:lnTo>
                  <a:lnTo>
                    <a:pt x="705" y="48494"/>
                  </a:lnTo>
                  <a:lnTo>
                    <a:pt x="424" y="48705"/>
                  </a:lnTo>
                  <a:lnTo>
                    <a:pt x="212" y="48987"/>
                  </a:lnTo>
                  <a:lnTo>
                    <a:pt x="1" y="49833"/>
                  </a:lnTo>
                  <a:lnTo>
                    <a:pt x="1" y="50256"/>
                  </a:lnTo>
                  <a:lnTo>
                    <a:pt x="71" y="50679"/>
                  </a:lnTo>
                  <a:lnTo>
                    <a:pt x="212" y="51031"/>
                  </a:lnTo>
                  <a:lnTo>
                    <a:pt x="494" y="51313"/>
                  </a:lnTo>
                  <a:lnTo>
                    <a:pt x="917" y="51524"/>
                  </a:lnTo>
                  <a:lnTo>
                    <a:pt x="1481" y="51595"/>
                  </a:lnTo>
                  <a:lnTo>
                    <a:pt x="2045" y="51524"/>
                  </a:lnTo>
                  <a:lnTo>
                    <a:pt x="2468" y="51383"/>
                  </a:lnTo>
                  <a:lnTo>
                    <a:pt x="2820" y="51172"/>
                  </a:lnTo>
                  <a:lnTo>
                    <a:pt x="3031" y="50820"/>
                  </a:lnTo>
                  <a:lnTo>
                    <a:pt x="3243" y="50397"/>
                  </a:lnTo>
                  <a:lnTo>
                    <a:pt x="3384" y="49974"/>
                  </a:lnTo>
                  <a:lnTo>
                    <a:pt x="3454" y="49057"/>
                  </a:lnTo>
                  <a:lnTo>
                    <a:pt x="3313" y="48634"/>
                  </a:lnTo>
                  <a:lnTo>
                    <a:pt x="3102" y="48282"/>
                  </a:lnTo>
                  <a:lnTo>
                    <a:pt x="2820" y="48000"/>
                  </a:lnTo>
                  <a:lnTo>
                    <a:pt x="2468" y="47789"/>
                  </a:lnTo>
                  <a:lnTo>
                    <a:pt x="2750" y="46731"/>
                  </a:lnTo>
                  <a:lnTo>
                    <a:pt x="3102" y="45745"/>
                  </a:lnTo>
                  <a:lnTo>
                    <a:pt x="3243" y="46027"/>
                  </a:lnTo>
                  <a:lnTo>
                    <a:pt x="3454" y="46309"/>
                  </a:lnTo>
                  <a:lnTo>
                    <a:pt x="3666" y="46520"/>
                  </a:lnTo>
                  <a:lnTo>
                    <a:pt x="3877" y="46661"/>
                  </a:lnTo>
                  <a:lnTo>
                    <a:pt x="4159" y="46802"/>
                  </a:lnTo>
                  <a:lnTo>
                    <a:pt x="5005" y="46802"/>
                  </a:lnTo>
                  <a:lnTo>
                    <a:pt x="5569" y="46590"/>
                  </a:lnTo>
                  <a:lnTo>
                    <a:pt x="6062" y="46168"/>
                  </a:lnTo>
                  <a:lnTo>
                    <a:pt x="6274" y="45956"/>
                  </a:lnTo>
                  <a:lnTo>
                    <a:pt x="6485" y="45674"/>
                  </a:lnTo>
                  <a:lnTo>
                    <a:pt x="6556" y="45392"/>
                  </a:lnTo>
                  <a:lnTo>
                    <a:pt x="6626" y="45110"/>
                  </a:lnTo>
                  <a:lnTo>
                    <a:pt x="6697" y="44758"/>
                  </a:lnTo>
                  <a:lnTo>
                    <a:pt x="6626" y="44405"/>
                  </a:lnTo>
                  <a:lnTo>
                    <a:pt x="6485" y="44123"/>
                  </a:lnTo>
                  <a:lnTo>
                    <a:pt x="6274" y="43842"/>
                  </a:lnTo>
                  <a:lnTo>
                    <a:pt x="5851" y="43278"/>
                  </a:lnTo>
                  <a:lnTo>
                    <a:pt x="5710" y="43066"/>
                  </a:lnTo>
                  <a:lnTo>
                    <a:pt x="5569" y="42714"/>
                  </a:lnTo>
                  <a:lnTo>
                    <a:pt x="4864" y="42220"/>
                  </a:lnTo>
                  <a:lnTo>
                    <a:pt x="5569" y="41093"/>
                  </a:lnTo>
                  <a:lnTo>
                    <a:pt x="6344" y="40035"/>
                  </a:lnTo>
                  <a:lnTo>
                    <a:pt x="6203" y="40458"/>
                  </a:lnTo>
                  <a:lnTo>
                    <a:pt x="6133" y="40881"/>
                  </a:lnTo>
                  <a:lnTo>
                    <a:pt x="6133" y="41304"/>
                  </a:lnTo>
                  <a:lnTo>
                    <a:pt x="6133" y="41586"/>
                  </a:lnTo>
                  <a:lnTo>
                    <a:pt x="6274" y="41868"/>
                  </a:lnTo>
                  <a:lnTo>
                    <a:pt x="6415" y="42150"/>
                  </a:lnTo>
                  <a:lnTo>
                    <a:pt x="6556" y="42291"/>
                  </a:lnTo>
                  <a:lnTo>
                    <a:pt x="6767" y="42432"/>
                  </a:lnTo>
                  <a:lnTo>
                    <a:pt x="6979" y="42502"/>
                  </a:lnTo>
                  <a:lnTo>
                    <a:pt x="7190" y="42502"/>
                  </a:lnTo>
                  <a:lnTo>
                    <a:pt x="7472" y="42432"/>
                  </a:lnTo>
                  <a:lnTo>
                    <a:pt x="7683" y="42291"/>
                  </a:lnTo>
                  <a:lnTo>
                    <a:pt x="7965" y="42150"/>
                  </a:lnTo>
                  <a:lnTo>
                    <a:pt x="8177" y="41868"/>
                  </a:lnTo>
                  <a:lnTo>
                    <a:pt x="8459" y="41445"/>
                  </a:lnTo>
                  <a:lnTo>
                    <a:pt x="8670" y="41022"/>
                  </a:lnTo>
                  <a:lnTo>
                    <a:pt x="8811" y="40529"/>
                  </a:lnTo>
                  <a:lnTo>
                    <a:pt x="8811" y="40035"/>
                  </a:lnTo>
                  <a:lnTo>
                    <a:pt x="8811" y="39542"/>
                  </a:lnTo>
                  <a:lnTo>
                    <a:pt x="8741" y="39049"/>
                  </a:lnTo>
                  <a:lnTo>
                    <a:pt x="8600" y="38062"/>
                  </a:lnTo>
                  <a:lnTo>
                    <a:pt x="8600" y="37568"/>
                  </a:lnTo>
                  <a:lnTo>
                    <a:pt x="8670" y="37146"/>
                  </a:lnTo>
                  <a:lnTo>
                    <a:pt x="8952" y="36582"/>
                  </a:lnTo>
                  <a:lnTo>
                    <a:pt x="9375" y="36018"/>
                  </a:lnTo>
                  <a:lnTo>
                    <a:pt x="9939" y="35454"/>
                  </a:lnTo>
                  <a:lnTo>
                    <a:pt x="10573" y="34890"/>
                  </a:lnTo>
                  <a:lnTo>
                    <a:pt x="11842" y="33762"/>
                  </a:lnTo>
                  <a:lnTo>
                    <a:pt x="12829" y="32776"/>
                  </a:lnTo>
                  <a:lnTo>
                    <a:pt x="12124" y="34608"/>
                  </a:lnTo>
                  <a:lnTo>
                    <a:pt x="11419" y="36370"/>
                  </a:lnTo>
                  <a:lnTo>
                    <a:pt x="10785" y="38203"/>
                  </a:lnTo>
                  <a:lnTo>
                    <a:pt x="10221" y="40035"/>
                  </a:lnTo>
                  <a:lnTo>
                    <a:pt x="9798" y="41868"/>
                  </a:lnTo>
                  <a:lnTo>
                    <a:pt x="9445" y="43771"/>
                  </a:lnTo>
                  <a:lnTo>
                    <a:pt x="9164" y="45674"/>
                  </a:lnTo>
                  <a:lnTo>
                    <a:pt x="9023" y="47577"/>
                  </a:lnTo>
                  <a:lnTo>
                    <a:pt x="9023" y="49551"/>
                  </a:lnTo>
                  <a:lnTo>
                    <a:pt x="8952" y="51383"/>
                  </a:lnTo>
                  <a:lnTo>
                    <a:pt x="8811" y="53357"/>
                  </a:lnTo>
                  <a:lnTo>
                    <a:pt x="8685" y="54492"/>
                  </a:lnTo>
                  <a:lnTo>
                    <a:pt x="8670" y="54485"/>
                  </a:lnTo>
                  <a:lnTo>
                    <a:pt x="8529" y="54485"/>
                  </a:lnTo>
                  <a:lnTo>
                    <a:pt x="8318" y="54555"/>
                  </a:lnTo>
                  <a:lnTo>
                    <a:pt x="8106" y="54696"/>
                  </a:lnTo>
                  <a:lnTo>
                    <a:pt x="7683" y="55119"/>
                  </a:lnTo>
                  <a:lnTo>
                    <a:pt x="7190" y="55683"/>
                  </a:lnTo>
                  <a:lnTo>
                    <a:pt x="6697" y="56317"/>
                  </a:lnTo>
                  <a:lnTo>
                    <a:pt x="6344" y="56952"/>
                  </a:lnTo>
                  <a:lnTo>
                    <a:pt x="6133" y="57445"/>
                  </a:lnTo>
                  <a:lnTo>
                    <a:pt x="6062" y="57656"/>
                  </a:lnTo>
                  <a:lnTo>
                    <a:pt x="6062" y="57797"/>
                  </a:lnTo>
                  <a:lnTo>
                    <a:pt x="6133" y="58150"/>
                  </a:lnTo>
                  <a:lnTo>
                    <a:pt x="6274" y="58432"/>
                  </a:lnTo>
                  <a:lnTo>
                    <a:pt x="6415" y="58573"/>
                  </a:lnTo>
                  <a:lnTo>
                    <a:pt x="6556" y="58714"/>
                  </a:lnTo>
                  <a:lnTo>
                    <a:pt x="6767" y="58784"/>
                  </a:lnTo>
                  <a:lnTo>
                    <a:pt x="6979" y="58855"/>
                  </a:lnTo>
                  <a:lnTo>
                    <a:pt x="7472" y="58714"/>
                  </a:lnTo>
                  <a:lnTo>
                    <a:pt x="7965" y="58502"/>
                  </a:lnTo>
                  <a:lnTo>
                    <a:pt x="8459" y="58150"/>
                  </a:lnTo>
                  <a:lnTo>
                    <a:pt x="8882" y="57727"/>
                  </a:lnTo>
                  <a:lnTo>
                    <a:pt x="9234" y="57304"/>
                  </a:lnTo>
                  <a:lnTo>
                    <a:pt x="9164" y="57938"/>
                  </a:lnTo>
                  <a:lnTo>
                    <a:pt x="9023" y="58784"/>
                  </a:lnTo>
                  <a:lnTo>
                    <a:pt x="8811" y="59771"/>
                  </a:lnTo>
                  <a:lnTo>
                    <a:pt x="8670" y="60758"/>
                  </a:lnTo>
                  <a:lnTo>
                    <a:pt x="8670" y="61251"/>
                  </a:lnTo>
                  <a:lnTo>
                    <a:pt x="8741" y="61674"/>
                  </a:lnTo>
                  <a:lnTo>
                    <a:pt x="8811" y="62027"/>
                  </a:lnTo>
                  <a:lnTo>
                    <a:pt x="8952" y="62379"/>
                  </a:lnTo>
                  <a:lnTo>
                    <a:pt x="9234" y="62590"/>
                  </a:lnTo>
                  <a:lnTo>
                    <a:pt x="9586" y="62661"/>
                  </a:lnTo>
                  <a:lnTo>
                    <a:pt x="10009" y="62661"/>
                  </a:lnTo>
                  <a:lnTo>
                    <a:pt x="10573" y="62520"/>
                  </a:lnTo>
                  <a:lnTo>
                    <a:pt x="11067" y="62308"/>
                  </a:lnTo>
                  <a:lnTo>
                    <a:pt x="11489" y="61956"/>
                  </a:lnTo>
                  <a:lnTo>
                    <a:pt x="11771" y="61604"/>
                  </a:lnTo>
                  <a:lnTo>
                    <a:pt x="11912" y="61181"/>
                  </a:lnTo>
                  <a:lnTo>
                    <a:pt x="12053" y="60687"/>
                  </a:lnTo>
                  <a:lnTo>
                    <a:pt x="12053" y="60194"/>
                  </a:lnTo>
                  <a:lnTo>
                    <a:pt x="11983" y="59630"/>
                  </a:lnTo>
                  <a:lnTo>
                    <a:pt x="11842" y="59066"/>
                  </a:lnTo>
                  <a:lnTo>
                    <a:pt x="11560" y="57938"/>
                  </a:lnTo>
                  <a:lnTo>
                    <a:pt x="11208" y="56881"/>
                  </a:lnTo>
                  <a:lnTo>
                    <a:pt x="10855" y="55965"/>
                  </a:lnTo>
                  <a:lnTo>
                    <a:pt x="10785" y="55542"/>
                  </a:lnTo>
                  <a:lnTo>
                    <a:pt x="10714" y="55190"/>
                  </a:lnTo>
                  <a:lnTo>
                    <a:pt x="10714" y="55190"/>
                  </a:lnTo>
                  <a:lnTo>
                    <a:pt x="10996" y="55331"/>
                  </a:lnTo>
                  <a:lnTo>
                    <a:pt x="11349" y="55471"/>
                  </a:lnTo>
                  <a:lnTo>
                    <a:pt x="12335" y="55471"/>
                  </a:lnTo>
                  <a:lnTo>
                    <a:pt x="12617" y="55401"/>
                  </a:lnTo>
                  <a:lnTo>
                    <a:pt x="13252" y="55119"/>
                  </a:lnTo>
                  <a:lnTo>
                    <a:pt x="13815" y="54696"/>
                  </a:lnTo>
                  <a:lnTo>
                    <a:pt x="14309" y="54203"/>
                  </a:lnTo>
                  <a:lnTo>
                    <a:pt x="14732" y="53639"/>
                  </a:lnTo>
                  <a:lnTo>
                    <a:pt x="15084" y="53005"/>
                  </a:lnTo>
                  <a:lnTo>
                    <a:pt x="15296" y="53357"/>
                  </a:lnTo>
                  <a:lnTo>
                    <a:pt x="15437" y="53568"/>
                  </a:lnTo>
                  <a:lnTo>
                    <a:pt x="15648" y="53709"/>
                  </a:lnTo>
                  <a:lnTo>
                    <a:pt x="15789" y="53709"/>
                  </a:lnTo>
                  <a:lnTo>
                    <a:pt x="15930" y="53639"/>
                  </a:lnTo>
                  <a:lnTo>
                    <a:pt x="16000" y="53498"/>
                  </a:lnTo>
                  <a:lnTo>
                    <a:pt x="16071" y="53145"/>
                  </a:lnTo>
                  <a:lnTo>
                    <a:pt x="16141" y="52652"/>
                  </a:lnTo>
                  <a:lnTo>
                    <a:pt x="16071" y="52229"/>
                  </a:lnTo>
                  <a:lnTo>
                    <a:pt x="16000" y="52159"/>
                  </a:lnTo>
                  <a:lnTo>
                    <a:pt x="15859" y="52088"/>
                  </a:lnTo>
                  <a:lnTo>
                    <a:pt x="15718" y="52159"/>
                  </a:lnTo>
                  <a:lnTo>
                    <a:pt x="15578" y="52300"/>
                  </a:lnTo>
                  <a:lnTo>
                    <a:pt x="15507" y="52018"/>
                  </a:lnTo>
                  <a:lnTo>
                    <a:pt x="15366" y="51665"/>
                  </a:lnTo>
                  <a:lnTo>
                    <a:pt x="15789" y="51806"/>
                  </a:lnTo>
                  <a:lnTo>
                    <a:pt x="16635" y="51806"/>
                  </a:lnTo>
                  <a:lnTo>
                    <a:pt x="17058" y="51665"/>
                  </a:lnTo>
                  <a:lnTo>
                    <a:pt x="17481" y="51454"/>
                  </a:lnTo>
                  <a:lnTo>
                    <a:pt x="17763" y="51172"/>
                  </a:lnTo>
                  <a:lnTo>
                    <a:pt x="17833" y="51031"/>
                  </a:lnTo>
                  <a:lnTo>
                    <a:pt x="17903" y="50820"/>
                  </a:lnTo>
                  <a:lnTo>
                    <a:pt x="17903" y="50538"/>
                  </a:lnTo>
                  <a:lnTo>
                    <a:pt x="17903" y="50326"/>
                  </a:lnTo>
                  <a:lnTo>
                    <a:pt x="17833" y="50115"/>
                  </a:lnTo>
                  <a:lnTo>
                    <a:pt x="17692" y="49903"/>
                  </a:lnTo>
                  <a:lnTo>
                    <a:pt x="17551" y="49762"/>
                  </a:lnTo>
                  <a:lnTo>
                    <a:pt x="17340" y="49621"/>
                  </a:lnTo>
                  <a:lnTo>
                    <a:pt x="16776" y="49480"/>
                  </a:lnTo>
                  <a:lnTo>
                    <a:pt x="16212" y="49410"/>
                  </a:lnTo>
                  <a:lnTo>
                    <a:pt x="15155" y="49480"/>
                  </a:lnTo>
                  <a:lnTo>
                    <a:pt x="14661" y="49551"/>
                  </a:lnTo>
                  <a:lnTo>
                    <a:pt x="14520" y="49410"/>
                  </a:lnTo>
                  <a:lnTo>
                    <a:pt x="14450" y="49057"/>
                  </a:lnTo>
                  <a:lnTo>
                    <a:pt x="14238" y="48212"/>
                  </a:lnTo>
                  <a:lnTo>
                    <a:pt x="13956" y="46943"/>
                  </a:lnTo>
                  <a:lnTo>
                    <a:pt x="14450" y="47084"/>
                  </a:lnTo>
                  <a:lnTo>
                    <a:pt x="14873" y="47154"/>
                  </a:lnTo>
                  <a:lnTo>
                    <a:pt x="15225" y="47154"/>
                  </a:lnTo>
                  <a:lnTo>
                    <a:pt x="15578" y="47013"/>
                  </a:lnTo>
                  <a:lnTo>
                    <a:pt x="15789" y="46872"/>
                  </a:lnTo>
                  <a:lnTo>
                    <a:pt x="16000" y="46590"/>
                  </a:lnTo>
                  <a:lnTo>
                    <a:pt x="16141" y="46309"/>
                  </a:lnTo>
                  <a:lnTo>
                    <a:pt x="16212" y="46027"/>
                  </a:lnTo>
                  <a:lnTo>
                    <a:pt x="16212" y="45674"/>
                  </a:lnTo>
                  <a:lnTo>
                    <a:pt x="16141" y="45322"/>
                  </a:lnTo>
                  <a:lnTo>
                    <a:pt x="16071" y="44969"/>
                  </a:lnTo>
                  <a:lnTo>
                    <a:pt x="15859" y="44617"/>
                  </a:lnTo>
                  <a:lnTo>
                    <a:pt x="15648" y="44264"/>
                  </a:lnTo>
                  <a:lnTo>
                    <a:pt x="15366" y="43912"/>
                  </a:lnTo>
                  <a:lnTo>
                    <a:pt x="15084" y="43630"/>
                  </a:lnTo>
                  <a:lnTo>
                    <a:pt x="14661" y="43419"/>
                  </a:lnTo>
                  <a:lnTo>
                    <a:pt x="14238" y="43278"/>
                  </a:lnTo>
                  <a:lnTo>
                    <a:pt x="13886" y="43207"/>
                  </a:lnTo>
                  <a:lnTo>
                    <a:pt x="13111" y="43207"/>
                  </a:lnTo>
                  <a:lnTo>
                    <a:pt x="12829" y="43137"/>
                  </a:lnTo>
                  <a:lnTo>
                    <a:pt x="12476" y="43066"/>
                  </a:lnTo>
                  <a:lnTo>
                    <a:pt x="12194" y="42855"/>
                  </a:lnTo>
                  <a:lnTo>
                    <a:pt x="11912" y="42502"/>
                  </a:lnTo>
                  <a:lnTo>
                    <a:pt x="11701" y="42150"/>
                  </a:lnTo>
                  <a:lnTo>
                    <a:pt x="11630" y="41727"/>
                  </a:lnTo>
                  <a:lnTo>
                    <a:pt x="11560" y="41375"/>
                  </a:lnTo>
                  <a:lnTo>
                    <a:pt x="11630" y="40952"/>
                  </a:lnTo>
                  <a:lnTo>
                    <a:pt x="11842" y="40176"/>
                  </a:lnTo>
                  <a:lnTo>
                    <a:pt x="12124" y="39331"/>
                  </a:lnTo>
                  <a:lnTo>
                    <a:pt x="12829" y="37146"/>
                  </a:lnTo>
                  <a:lnTo>
                    <a:pt x="13674" y="35031"/>
                  </a:lnTo>
                  <a:lnTo>
                    <a:pt x="14591" y="32987"/>
                  </a:lnTo>
                  <a:lnTo>
                    <a:pt x="15648" y="30943"/>
                  </a:lnTo>
                  <a:lnTo>
                    <a:pt x="16705" y="28899"/>
                  </a:lnTo>
                  <a:lnTo>
                    <a:pt x="17763" y="26925"/>
                  </a:lnTo>
                  <a:lnTo>
                    <a:pt x="20018" y="22908"/>
                  </a:lnTo>
                  <a:lnTo>
                    <a:pt x="19877" y="23542"/>
                  </a:lnTo>
                  <a:lnTo>
                    <a:pt x="19807" y="24247"/>
                  </a:lnTo>
                  <a:lnTo>
                    <a:pt x="19736" y="25657"/>
                  </a:lnTo>
                  <a:lnTo>
                    <a:pt x="19736" y="26361"/>
                  </a:lnTo>
                  <a:lnTo>
                    <a:pt x="19595" y="26996"/>
                  </a:lnTo>
                  <a:lnTo>
                    <a:pt x="19525" y="27560"/>
                  </a:lnTo>
                  <a:lnTo>
                    <a:pt x="19313" y="28053"/>
                  </a:lnTo>
                  <a:lnTo>
                    <a:pt x="19031" y="28405"/>
                  </a:lnTo>
                  <a:lnTo>
                    <a:pt x="18608" y="28828"/>
                  </a:lnTo>
                  <a:lnTo>
                    <a:pt x="18256" y="29181"/>
                  </a:lnTo>
                  <a:lnTo>
                    <a:pt x="17833" y="29533"/>
                  </a:lnTo>
                  <a:lnTo>
                    <a:pt x="17481" y="29956"/>
                  </a:lnTo>
                  <a:lnTo>
                    <a:pt x="17410" y="30238"/>
                  </a:lnTo>
                  <a:lnTo>
                    <a:pt x="17340" y="30450"/>
                  </a:lnTo>
                  <a:lnTo>
                    <a:pt x="17340" y="30731"/>
                  </a:lnTo>
                  <a:lnTo>
                    <a:pt x="17340" y="31013"/>
                  </a:lnTo>
                  <a:lnTo>
                    <a:pt x="17481" y="31295"/>
                  </a:lnTo>
                  <a:lnTo>
                    <a:pt x="17622" y="31577"/>
                  </a:lnTo>
                  <a:lnTo>
                    <a:pt x="17833" y="31789"/>
                  </a:lnTo>
                  <a:lnTo>
                    <a:pt x="17974" y="32000"/>
                  </a:lnTo>
                  <a:lnTo>
                    <a:pt x="18185" y="32071"/>
                  </a:lnTo>
                  <a:lnTo>
                    <a:pt x="18397" y="32141"/>
                  </a:lnTo>
                  <a:lnTo>
                    <a:pt x="18608" y="32141"/>
                  </a:lnTo>
                  <a:lnTo>
                    <a:pt x="18749" y="32071"/>
                  </a:lnTo>
                  <a:lnTo>
                    <a:pt x="19172" y="31859"/>
                  </a:lnTo>
                  <a:lnTo>
                    <a:pt x="19525" y="31577"/>
                  </a:lnTo>
                  <a:lnTo>
                    <a:pt x="19807" y="31225"/>
                  </a:lnTo>
                  <a:lnTo>
                    <a:pt x="20370" y="30450"/>
                  </a:lnTo>
                  <a:lnTo>
                    <a:pt x="21146" y="32564"/>
                  </a:lnTo>
                  <a:lnTo>
                    <a:pt x="20511" y="32705"/>
                  </a:lnTo>
                  <a:lnTo>
                    <a:pt x="20088" y="32916"/>
                  </a:lnTo>
                  <a:lnTo>
                    <a:pt x="19666" y="33198"/>
                  </a:lnTo>
                  <a:lnTo>
                    <a:pt x="19384" y="33551"/>
                  </a:lnTo>
                  <a:lnTo>
                    <a:pt x="19172" y="33903"/>
                  </a:lnTo>
                  <a:lnTo>
                    <a:pt x="19031" y="34256"/>
                  </a:lnTo>
                  <a:lnTo>
                    <a:pt x="19031" y="34608"/>
                  </a:lnTo>
                  <a:lnTo>
                    <a:pt x="19102" y="34961"/>
                  </a:lnTo>
                  <a:lnTo>
                    <a:pt x="19172" y="35242"/>
                  </a:lnTo>
                  <a:lnTo>
                    <a:pt x="19384" y="35454"/>
                  </a:lnTo>
                  <a:lnTo>
                    <a:pt x="19595" y="35665"/>
                  </a:lnTo>
                  <a:lnTo>
                    <a:pt x="19948" y="35806"/>
                  </a:lnTo>
                  <a:lnTo>
                    <a:pt x="20300" y="35806"/>
                  </a:lnTo>
                  <a:lnTo>
                    <a:pt x="20723" y="35736"/>
                  </a:lnTo>
                  <a:lnTo>
                    <a:pt x="21216" y="35595"/>
                  </a:lnTo>
                  <a:lnTo>
                    <a:pt x="21780" y="35242"/>
                  </a:lnTo>
                  <a:lnTo>
                    <a:pt x="21780" y="35736"/>
                  </a:lnTo>
                  <a:lnTo>
                    <a:pt x="21780" y="36159"/>
                  </a:lnTo>
                  <a:lnTo>
                    <a:pt x="21639" y="36441"/>
                  </a:lnTo>
                  <a:lnTo>
                    <a:pt x="21498" y="36723"/>
                  </a:lnTo>
                  <a:lnTo>
                    <a:pt x="21287" y="36934"/>
                  </a:lnTo>
                  <a:lnTo>
                    <a:pt x="21075" y="37075"/>
                  </a:lnTo>
                  <a:lnTo>
                    <a:pt x="20511" y="37427"/>
                  </a:lnTo>
                  <a:lnTo>
                    <a:pt x="19877" y="37709"/>
                  </a:lnTo>
                  <a:lnTo>
                    <a:pt x="19595" y="37850"/>
                  </a:lnTo>
                  <a:lnTo>
                    <a:pt x="19384" y="38062"/>
                  </a:lnTo>
                  <a:lnTo>
                    <a:pt x="19172" y="38344"/>
                  </a:lnTo>
                  <a:lnTo>
                    <a:pt x="18961" y="38626"/>
                  </a:lnTo>
                  <a:lnTo>
                    <a:pt x="18890" y="39049"/>
                  </a:lnTo>
                  <a:lnTo>
                    <a:pt x="18820" y="39542"/>
                  </a:lnTo>
                  <a:lnTo>
                    <a:pt x="18820" y="40106"/>
                  </a:lnTo>
                  <a:lnTo>
                    <a:pt x="18890" y="40388"/>
                  </a:lnTo>
                  <a:lnTo>
                    <a:pt x="19031" y="40599"/>
                  </a:lnTo>
                  <a:lnTo>
                    <a:pt x="19172" y="40740"/>
                  </a:lnTo>
                  <a:lnTo>
                    <a:pt x="19313" y="40881"/>
                  </a:lnTo>
                  <a:lnTo>
                    <a:pt x="19666" y="41022"/>
                  </a:lnTo>
                  <a:lnTo>
                    <a:pt x="20088" y="41022"/>
                  </a:lnTo>
                  <a:lnTo>
                    <a:pt x="20511" y="40881"/>
                  </a:lnTo>
                  <a:lnTo>
                    <a:pt x="20934" y="40599"/>
                  </a:lnTo>
                  <a:lnTo>
                    <a:pt x="21357" y="40176"/>
                  </a:lnTo>
                  <a:lnTo>
                    <a:pt x="21428" y="40599"/>
                  </a:lnTo>
                  <a:lnTo>
                    <a:pt x="21569" y="41022"/>
                  </a:lnTo>
                  <a:lnTo>
                    <a:pt x="21710" y="41375"/>
                  </a:lnTo>
                  <a:lnTo>
                    <a:pt x="21851" y="41657"/>
                  </a:lnTo>
                  <a:lnTo>
                    <a:pt x="22062" y="41938"/>
                  </a:lnTo>
                  <a:lnTo>
                    <a:pt x="22344" y="42220"/>
                  </a:lnTo>
                  <a:lnTo>
                    <a:pt x="22626" y="42361"/>
                  </a:lnTo>
                  <a:lnTo>
                    <a:pt x="22908" y="42502"/>
                  </a:lnTo>
                  <a:lnTo>
                    <a:pt x="23190" y="42573"/>
                  </a:lnTo>
                  <a:lnTo>
                    <a:pt x="23472" y="42643"/>
                  </a:lnTo>
                  <a:lnTo>
                    <a:pt x="23754" y="42573"/>
                  </a:lnTo>
                  <a:lnTo>
                    <a:pt x="24036" y="42432"/>
                  </a:lnTo>
                  <a:lnTo>
                    <a:pt x="24317" y="42220"/>
                  </a:lnTo>
                  <a:lnTo>
                    <a:pt x="24529" y="41938"/>
                  </a:lnTo>
                  <a:lnTo>
                    <a:pt x="24811" y="41586"/>
                  </a:lnTo>
                  <a:lnTo>
                    <a:pt x="25022" y="41163"/>
                  </a:lnTo>
                  <a:lnTo>
                    <a:pt x="25163" y="40670"/>
                  </a:lnTo>
                  <a:lnTo>
                    <a:pt x="25234" y="40317"/>
                  </a:lnTo>
                  <a:lnTo>
                    <a:pt x="25163" y="39894"/>
                  </a:lnTo>
                  <a:lnTo>
                    <a:pt x="25093" y="39542"/>
                  </a:lnTo>
                  <a:lnTo>
                    <a:pt x="25022" y="39190"/>
                  </a:lnTo>
                  <a:lnTo>
                    <a:pt x="24811" y="38837"/>
                  </a:lnTo>
                  <a:lnTo>
                    <a:pt x="24388" y="38203"/>
                  </a:lnTo>
                  <a:lnTo>
                    <a:pt x="23542" y="37005"/>
                  </a:lnTo>
                  <a:lnTo>
                    <a:pt x="23190" y="36370"/>
                  </a:lnTo>
                  <a:lnTo>
                    <a:pt x="23049" y="36088"/>
                  </a:lnTo>
                  <a:lnTo>
                    <a:pt x="22978" y="35736"/>
                  </a:lnTo>
                  <a:lnTo>
                    <a:pt x="23260" y="35947"/>
                  </a:lnTo>
                  <a:lnTo>
                    <a:pt x="23542" y="36159"/>
                  </a:lnTo>
                  <a:lnTo>
                    <a:pt x="23824" y="36300"/>
                  </a:lnTo>
                  <a:lnTo>
                    <a:pt x="24177" y="36370"/>
                  </a:lnTo>
                  <a:lnTo>
                    <a:pt x="24811" y="36441"/>
                  </a:lnTo>
                  <a:lnTo>
                    <a:pt x="25093" y="36370"/>
                  </a:lnTo>
                  <a:lnTo>
                    <a:pt x="25375" y="36300"/>
                  </a:lnTo>
                  <a:lnTo>
                    <a:pt x="25586" y="36229"/>
                  </a:lnTo>
                  <a:lnTo>
                    <a:pt x="25798" y="36088"/>
                  </a:lnTo>
                  <a:lnTo>
                    <a:pt x="25939" y="35877"/>
                  </a:lnTo>
                  <a:lnTo>
                    <a:pt x="26080" y="35665"/>
                  </a:lnTo>
                  <a:lnTo>
                    <a:pt x="26080" y="35383"/>
                  </a:lnTo>
                  <a:lnTo>
                    <a:pt x="26080" y="35101"/>
                  </a:lnTo>
                  <a:lnTo>
                    <a:pt x="26009" y="34749"/>
                  </a:lnTo>
                  <a:lnTo>
                    <a:pt x="25798" y="34326"/>
                  </a:lnTo>
                  <a:lnTo>
                    <a:pt x="25586" y="34044"/>
                  </a:lnTo>
                  <a:lnTo>
                    <a:pt x="25375" y="33762"/>
                  </a:lnTo>
                  <a:lnTo>
                    <a:pt x="25163" y="33551"/>
                  </a:lnTo>
                  <a:lnTo>
                    <a:pt x="24881" y="33410"/>
                  </a:lnTo>
                  <a:lnTo>
                    <a:pt x="24388" y="33198"/>
                  </a:lnTo>
                  <a:lnTo>
                    <a:pt x="23824" y="33057"/>
                  </a:lnTo>
                  <a:lnTo>
                    <a:pt x="23260" y="32916"/>
                  </a:lnTo>
                  <a:lnTo>
                    <a:pt x="22767" y="32705"/>
                  </a:lnTo>
                  <a:lnTo>
                    <a:pt x="22555" y="32564"/>
                  </a:lnTo>
                  <a:lnTo>
                    <a:pt x="22344" y="32353"/>
                  </a:lnTo>
                  <a:lnTo>
                    <a:pt x="22133" y="32141"/>
                  </a:lnTo>
                  <a:lnTo>
                    <a:pt x="21992" y="31789"/>
                  </a:lnTo>
                  <a:lnTo>
                    <a:pt x="22273" y="32000"/>
                  </a:lnTo>
                  <a:lnTo>
                    <a:pt x="22626" y="32141"/>
                  </a:lnTo>
                  <a:lnTo>
                    <a:pt x="22908" y="32212"/>
                  </a:lnTo>
                  <a:lnTo>
                    <a:pt x="23190" y="32282"/>
                  </a:lnTo>
                  <a:lnTo>
                    <a:pt x="23472" y="32212"/>
                  </a:lnTo>
                  <a:lnTo>
                    <a:pt x="23754" y="32141"/>
                  </a:lnTo>
                  <a:lnTo>
                    <a:pt x="24036" y="32071"/>
                  </a:lnTo>
                  <a:lnTo>
                    <a:pt x="24247" y="31859"/>
                  </a:lnTo>
                  <a:lnTo>
                    <a:pt x="24458" y="31718"/>
                  </a:lnTo>
                  <a:lnTo>
                    <a:pt x="24599" y="31507"/>
                  </a:lnTo>
                  <a:lnTo>
                    <a:pt x="24740" y="31225"/>
                  </a:lnTo>
                  <a:lnTo>
                    <a:pt x="24881" y="30943"/>
                  </a:lnTo>
                  <a:lnTo>
                    <a:pt x="24881" y="30661"/>
                  </a:lnTo>
                  <a:lnTo>
                    <a:pt x="24881" y="30309"/>
                  </a:lnTo>
                  <a:lnTo>
                    <a:pt x="24881" y="30027"/>
                  </a:lnTo>
                  <a:lnTo>
                    <a:pt x="24811" y="29674"/>
                  </a:lnTo>
                  <a:lnTo>
                    <a:pt x="24529" y="29110"/>
                  </a:lnTo>
                  <a:lnTo>
                    <a:pt x="24106" y="28687"/>
                  </a:lnTo>
                  <a:lnTo>
                    <a:pt x="23542" y="28265"/>
                  </a:lnTo>
                  <a:lnTo>
                    <a:pt x="22978" y="27912"/>
                  </a:lnTo>
                  <a:lnTo>
                    <a:pt x="22344" y="27630"/>
                  </a:lnTo>
                  <a:lnTo>
                    <a:pt x="21710" y="27489"/>
                  </a:lnTo>
                  <a:lnTo>
                    <a:pt x="21075" y="27419"/>
                  </a:lnTo>
                  <a:lnTo>
                    <a:pt x="20511" y="27489"/>
                  </a:lnTo>
                  <a:lnTo>
                    <a:pt x="20229" y="25727"/>
                  </a:lnTo>
                  <a:lnTo>
                    <a:pt x="20229" y="24881"/>
                  </a:lnTo>
                  <a:lnTo>
                    <a:pt x="20229" y="24035"/>
                  </a:lnTo>
                  <a:lnTo>
                    <a:pt x="20300" y="23260"/>
                  </a:lnTo>
                  <a:lnTo>
                    <a:pt x="20441" y="22485"/>
                  </a:lnTo>
                  <a:lnTo>
                    <a:pt x="20723" y="21709"/>
                  </a:lnTo>
                  <a:lnTo>
                    <a:pt x="21075" y="20934"/>
                  </a:lnTo>
                  <a:lnTo>
                    <a:pt x="21992" y="19172"/>
                  </a:lnTo>
                  <a:lnTo>
                    <a:pt x="22908" y="17410"/>
                  </a:lnTo>
                  <a:lnTo>
                    <a:pt x="23683" y="15648"/>
                  </a:lnTo>
                  <a:lnTo>
                    <a:pt x="24458" y="13815"/>
                  </a:lnTo>
                  <a:lnTo>
                    <a:pt x="25022" y="12124"/>
                  </a:lnTo>
                  <a:lnTo>
                    <a:pt x="25516" y="10432"/>
                  </a:lnTo>
                  <a:lnTo>
                    <a:pt x="25868" y="8670"/>
                  </a:lnTo>
                  <a:lnTo>
                    <a:pt x="26009" y="7824"/>
                  </a:lnTo>
                  <a:lnTo>
                    <a:pt x="26080" y="6908"/>
                  </a:lnTo>
                  <a:lnTo>
                    <a:pt x="26009" y="5498"/>
                  </a:lnTo>
                  <a:lnTo>
                    <a:pt x="25868" y="4300"/>
                  </a:lnTo>
                  <a:lnTo>
                    <a:pt x="25727" y="3031"/>
                  </a:lnTo>
                  <a:lnTo>
                    <a:pt x="25516" y="1762"/>
                  </a:lnTo>
                  <a:lnTo>
                    <a:pt x="25234" y="776"/>
                  </a:lnTo>
                  <a:lnTo>
                    <a:pt x="25022" y="423"/>
                  </a:lnTo>
                  <a:lnTo>
                    <a:pt x="24881" y="141"/>
                  </a:lnTo>
                  <a:lnTo>
                    <a:pt x="2467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494" name="Google Shape;494;p9"/>
            <p:cNvGrpSpPr/>
            <p:nvPr/>
          </p:nvGrpSpPr>
          <p:grpSpPr>
            <a:xfrm>
              <a:off x="1583150" y="1350000"/>
              <a:ext cx="216775" cy="269625"/>
              <a:chOff x="3876925" y="1350000"/>
              <a:chExt cx="216775" cy="269625"/>
            </a:xfrm>
          </p:grpSpPr>
          <p:sp>
            <p:nvSpPr>
              <p:cNvPr id="495" name="Google Shape;495;p9"/>
              <p:cNvSpPr/>
              <p:nvPr/>
            </p:nvSpPr>
            <p:spPr>
              <a:xfrm>
                <a:off x="3876925" y="1350000"/>
                <a:ext cx="216775" cy="269625"/>
              </a:xfrm>
              <a:custGeom>
                <a:rect b="b" l="l" r="r" t="t"/>
                <a:pathLst>
                  <a:path extrusionOk="0" h="10785" w="8671">
                    <a:moveTo>
                      <a:pt x="6908" y="1622"/>
                    </a:moveTo>
                    <a:lnTo>
                      <a:pt x="7120" y="1763"/>
                    </a:lnTo>
                    <a:lnTo>
                      <a:pt x="7190" y="1904"/>
                    </a:lnTo>
                    <a:lnTo>
                      <a:pt x="7190" y="2045"/>
                    </a:lnTo>
                    <a:lnTo>
                      <a:pt x="7120" y="2256"/>
                    </a:lnTo>
                    <a:lnTo>
                      <a:pt x="6908" y="2679"/>
                    </a:lnTo>
                    <a:lnTo>
                      <a:pt x="6556" y="3172"/>
                    </a:lnTo>
                    <a:lnTo>
                      <a:pt x="5781" y="4089"/>
                    </a:lnTo>
                    <a:lnTo>
                      <a:pt x="5287" y="4512"/>
                    </a:lnTo>
                    <a:lnTo>
                      <a:pt x="5287" y="4018"/>
                    </a:lnTo>
                    <a:lnTo>
                      <a:pt x="5358" y="3525"/>
                    </a:lnTo>
                    <a:lnTo>
                      <a:pt x="5499" y="3031"/>
                    </a:lnTo>
                    <a:lnTo>
                      <a:pt x="5710" y="2538"/>
                    </a:lnTo>
                    <a:lnTo>
                      <a:pt x="5922" y="2327"/>
                    </a:lnTo>
                    <a:lnTo>
                      <a:pt x="6274" y="1974"/>
                    </a:lnTo>
                    <a:lnTo>
                      <a:pt x="6626" y="1692"/>
                    </a:lnTo>
                    <a:lnTo>
                      <a:pt x="6767" y="1622"/>
                    </a:lnTo>
                    <a:close/>
                    <a:moveTo>
                      <a:pt x="3596" y="2186"/>
                    </a:moveTo>
                    <a:lnTo>
                      <a:pt x="3666" y="2256"/>
                    </a:lnTo>
                    <a:lnTo>
                      <a:pt x="3807" y="2538"/>
                    </a:lnTo>
                    <a:lnTo>
                      <a:pt x="3877" y="2890"/>
                    </a:lnTo>
                    <a:lnTo>
                      <a:pt x="3948" y="3313"/>
                    </a:lnTo>
                    <a:lnTo>
                      <a:pt x="4018" y="4230"/>
                    </a:lnTo>
                    <a:lnTo>
                      <a:pt x="4018" y="4794"/>
                    </a:lnTo>
                    <a:lnTo>
                      <a:pt x="3737" y="4441"/>
                    </a:lnTo>
                    <a:lnTo>
                      <a:pt x="3525" y="4018"/>
                    </a:lnTo>
                    <a:lnTo>
                      <a:pt x="3314" y="3595"/>
                    </a:lnTo>
                    <a:lnTo>
                      <a:pt x="3102" y="3172"/>
                    </a:lnTo>
                    <a:lnTo>
                      <a:pt x="3102" y="2750"/>
                    </a:lnTo>
                    <a:lnTo>
                      <a:pt x="3102" y="2538"/>
                    </a:lnTo>
                    <a:lnTo>
                      <a:pt x="3173" y="2397"/>
                    </a:lnTo>
                    <a:lnTo>
                      <a:pt x="3314" y="2256"/>
                    </a:lnTo>
                    <a:lnTo>
                      <a:pt x="3455" y="2186"/>
                    </a:lnTo>
                    <a:close/>
                    <a:moveTo>
                      <a:pt x="1199" y="4512"/>
                    </a:moveTo>
                    <a:lnTo>
                      <a:pt x="1622" y="4653"/>
                    </a:lnTo>
                    <a:lnTo>
                      <a:pt x="2115" y="4794"/>
                    </a:lnTo>
                    <a:lnTo>
                      <a:pt x="2538" y="5076"/>
                    </a:lnTo>
                    <a:lnTo>
                      <a:pt x="3173" y="5428"/>
                    </a:lnTo>
                    <a:lnTo>
                      <a:pt x="2679" y="5639"/>
                    </a:lnTo>
                    <a:lnTo>
                      <a:pt x="2186" y="5710"/>
                    </a:lnTo>
                    <a:lnTo>
                      <a:pt x="1904" y="5639"/>
                    </a:lnTo>
                    <a:lnTo>
                      <a:pt x="1622" y="5569"/>
                    </a:lnTo>
                    <a:lnTo>
                      <a:pt x="1411" y="5428"/>
                    </a:lnTo>
                    <a:lnTo>
                      <a:pt x="1199" y="5216"/>
                    </a:lnTo>
                    <a:lnTo>
                      <a:pt x="917" y="4794"/>
                    </a:lnTo>
                    <a:lnTo>
                      <a:pt x="917" y="4653"/>
                    </a:lnTo>
                    <a:lnTo>
                      <a:pt x="988" y="4582"/>
                    </a:lnTo>
                    <a:lnTo>
                      <a:pt x="1058" y="4512"/>
                    </a:lnTo>
                    <a:close/>
                    <a:moveTo>
                      <a:pt x="3666" y="6485"/>
                    </a:moveTo>
                    <a:lnTo>
                      <a:pt x="3807" y="7120"/>
                    </a:lnTo>
                    <a:lnTo>
                      <a:pt x="3807" y="7754"/>
                    </a:lnTo>
                    <a:lnTo>
                      <a:pt x="3807" y="8388"/>
                    </a:lnTo>
                    <a:lnTo>
                      <a:pt x="3666" y="9093"/>
                    </a:lnTo>
                    <a:lnTo>
                      <a:pt x="3525" y="9305"/>
                    </a:lnTo>
                    <a:lnTo>
                      <a:pt x="3314" y="9516"/>
                    </a:lnTo>
                    <a:lnTo>
                      <a:pt x="2961" y="9516"/>
                    </a:lnTo>
                    <a:lnTo>
                      <a:pt x="2820" y="9375"/>
                    </a:lnTo>
                    <a:lnTo>
                      <a:pt x="2750" y="9234"/>
                    </a:lnTo>
                    <a:lnTo>
                      <a:pt x="2538" y="8670"/>
                    </a:lnTo>
                    <a:lnTo>
                      <a:pt x="2538" y="8036"/>
                    </a:lnTo>
                    <a:lnTo>
                      <a:pt x="2609" y="7754"/>
                    </a:lnTo>
                    <a:lnTo>
                      <a:pt x="2679" y="7401"/>
                    </a:lnTo>
                    <a:lnTo>
                      <a:pt x="2891" y="7120"/>
                    </a:lnTo>
                    <a:lnTo>
                      <a:pt x="3102" y="6838"/>
                    </a:lnTo>
                    <a:lnTo>
                      <a:pt x="3384" y="6626"/>
                    </a:lnTo>
                    <a:lnTo>
                      <a:pt x="3666" y="6485"/>
                    </a:lnTo>
                    <a:close/>
                    <a:moveTo>
                      <a:pt x="7261" y="1"/>
                    </a:moveTo>
                    <a:lnTo>
                      <a:pt x="6767" y="71"/>
                    </a:lnTo>
                    <a:lnTo>
                      <a:pt x="6274" y="283"/>
                    </a:lnTo>
                    <a:lnTo>
                      <a:pt x="5781" y="565"/>
                    </a:lnTo>
                    <a:lnTo>
                      <a:pt x="5358" y="917"/>
                    </a:lnTo>
                    <a:lnTo>
                      <a:pt x="5005" y="1269"/>
                    </a:lnTo>
                    <a:lnTo>
                      <a:pt x="4723" y="1692"/>
                    </a:lnTo>
                    <a:lnTo>
                      <a:pt x="4582" y="1340"/>
                    </a:lnTo>
                    <a:lnTo>
                      <a:pt x="4441" y="1128"/>
                    </a:lnTo>
                    <a:lnTo>
                      <a:pt x="4230" y="917"/>
                    </a:lnTo>
                    <a:lnTo>
                      <a:pt x="4018" y="846"/>
                    </a:lnTo>
                    <a:lnTo>
                      <a:pt x="3525" y="846"/>
                    </a:lnTo>
                    <a:lnTo>
                      <a:pt x="3314" y="987"/>
                    </a:lnTo>
                    <a:lnTo>
                      <a:pt x="3102" y="1128"/>
                    </a:lnTo>
                    <a:lnTo>
                      <a:pt x="2679" y="1551"/>
                    </a:lnTo>
                    <a:lnTo>
                      <a:pt x="2327" y="2045"/>
                    </a:lnTo>
                    <a:lnTo>
                      <a:pt x="2115" y="2609"/>
                    </a:lnTo>
                    <a:lnTo>
                      <a:pt x="2045" y="2890"/>
                    </a:lnTo>
                    <a:lnTo>
                      <a:pt x="2045" y="3172"/>
                    </a:lnTo>
                    <a:lnTo>
                      <a:pt x="1199" y="3172"/>
                    </a:lnTo>
                    <a:lnTo>
                      <a:pt x="847" y="3313"/>
                    </a:lnTo>
                    <a:lnTo>
                      <a:pt x="565" y="3454"/>
                    </a:lnTo>
                    <a:lnTo>
                      <a:pt x="353" y="3736"/>
                    </a:lnTo>
                    <a:lnTo>
                      <a:pt x="142" y="4018"/>
                    </a:lnTo>
                    <a:lnTo>
                      <a:pt x="71" y="4371"/>
                    </a:lnTo>
                    <a:lnTo>
                      <a:pt x="1" y="4653"/>
                    </a:lnTo>
                    <a:lnTo>
                      <a:pt x="71" y="5005"/>
                    </a:lnTo>
                    <a:lnTo>
                      <a:pt x="142" y="5357"/>
                    </a:lnTo>
                    <a:lnTo>
                      <a:pt x="283" y="5710"/>
                    </a:lnTo>
                    <a:lnTo>
                      <a:pt x="494" y="6062"/>
                    </a:lnTo>
                    <a:lnTo>
                      <a:pt x="776" y="6274"/>
                    </a:lnTo>
                    <a:lnTo>
                      <a:pt x="1129" y="6556"/>
                    </a:lnTo>
                    <a:lnTo>
                      <a:pt x="1481" y="6697"/>
                    </a:lnTo>
                    <a:lnTo>
                      <a:pt x="1974" y="6767"/>
                    </a:lnTo>
                    <a:lnTo>
                      <a:pt x="1552" y="7542"/>
                    </a:lnTo>
                    <a:lnTo>
                      <a:pt x="1481" y="8036"/>
                    </a:lnTo>
                    <a:lnTo>
                      <a:pt x="1411" y="8459"/>
                    </a:lnTo>
                    <a:lnTo>
                      <a:pt x="1340" y="8882"/>
                    </a:lnTo>
                    <a:lnTo>
                      <a:pt x="1411" y="9375"/>
                    </a:lnTo>
                    <a:lnTo>
                      <a:pt x="1552" y="9798"/>
                    </a:lnTo>
                    <a:lnTo>
                      <a:pt x="1763" y="10150"/>
                    </a:lnTo>
                    <a:lnTo>
                      <a:pt x="2045" y="10432"/>
                    </a:lnTo>
                    <a:lnTo>
                      <a:pt x="2327" y="10644"/>
                    </a:lnTo>
                    <a:lnTo>
                      <a:pt x="2609" y="10714"/>
                    </a:lnTo>
                    <a:lnTo>
                      <a:pt x="2891" y="10785"/>
                    </a:lnTo>
                    <a:lnTo>
                      <a:pt x="3173" y="10714"/>
                    </a:lnTo>
                    <a:lnTo>
                      <a:pt x="3455" y="10644"/>
                    </a:lnTo>
                    <a:lnTo>
                      <a:pt x="3666" y="10432"/>
                    </a:lnTo>
                    <a:lnTo>
                      <a:pt x="3877" y="10221"/>
                    </a:lnTo>
                    <a:lnTo>
                      <a:pt x="4300" y="9727"/>
                    </a:lnTo>
                    <a:lnTo>
                      <a:pt x="4582" y="9164"/>
                    </a:lnTo>
                    <a:lnTo>
                      <a:pt x="4794" y="8529"/>
                    </a:lnTo>
                    <a:lnTo>
                      <a:pt x="4794" y="7965"/>
                    </a:lnTo>
                    <a:lnTo>
                      <a:pt x="5287" y="8318"/>
                    </a:lnTo>
                    <a:lnTo>
                      <a:pt x="5710" y="8529"/>
                    </a:lnTo>
                    <a:lnTo>
                      <a:pt x="6203" y="8670"/>
                    </a:lnTo>
                    <a:lnTo>
                      <a:pt x="6626" y="8600"/>
                    </a:lnTo>
                    <a:lnTo>
                      <a:pt x="7049" y="8529"/>
                    </a:lnTo>
                    <a:lnTo>
                      <a:pt x="7472" y="8318"/>
                    </a:lnTo>
                    <a:lnTo>
                      <a:pt x="7754" y="8036"/>
                    </a:lnTo>
                    <a:lnTo>
                      <a:pt x="8036" y="7683"/>
                    </a:lnTo>
                    <a:lnTo>
                      <a:pt x="8247" y="7331"/>
                    </a:lnTo>
                    <a:lnTo>
                      <a:pt x="8388" y="6979"/>
                    </a:lnTo>
                    <a:lnTo>
                      <a:pt x="8459" y="6556"/>
                    </a:lnTo>
                    <a:lnTo>
                      <a:pt x="8388" y="6133"/>
                    </a:lnTo>
                    <a:lnTo>
                      <a:pt x="8247" y="5780"/>
                    </a:lnTo>
                    <a:lnTo>
                      <a:pt x="8036" y="5428"/>
                    </a:lnTo>
                    <a:lnTo>
                      <a:pt x="7684" y="5146"/>
                    </a:lnTo>
                    <a:lnTo>
                      <a:pt x="7190" y="4935"/>
                    </a:lnTo>
                    <a:lnTo>
                      <a:pt x="7472" y="4512"/>
                    </a:lnTo>
                    <a:lnTo>
                      <a:pt x="7825" y="3948"/>
                    </a:lnTo>
                    <a:lnTo>
                      <a:pt x="8177" y="3384"/>
                    </a:lnTo>
                    <a:lnTo>
                      <a:pt x="8459" y="2750"/>
                    </a:lnTo>
                    <a:lnTo>
                      <a:pt x="8670" y="2115"/>
                    </a:lnTo>
                    <a:lnTo>
                      <a:pt x="8670" y="1481"/>
                    </a:lnTo>
                    <a:lnTo>
                      <a:pt x="8600" y="1199"/>
                    </a:lnTo>
                    <a:lnTo>
                      <a:pt x="8529" y="917"/>
                    </a:lnTo>
                    <a:lnTo>
                      <a:pt x="8388" y="635"/>
                    </a:lnTo>
                    <a:lnTo>
                      <a:pt x="8177" y="424"/>
                    </a:lnTo>
                    <a:lnTo>
                      <a:pt x="7966" y="283"/>
                    </a:lnTo>
                    <a:lnTo>
                      <a:pt x="7754" y="142"/>
                    </a:lnTo>
                    <a:lnTo>
                      <a:pt x="7472" y="71"/>
                    </a:lnTo>
                    <a:lnTo>
                      <a:pt x="7261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6" name="Google Shape;496;p9"/>
              <p:cNvSpPr/>
              <p:nvPr/>
            </p:nvSpPr>
            <p:spPr>
              <a:xfrm>
                <a:off x="3876925" y="1350000"/>
                <a:ext cx="216775" cy="269625"/>
              </a:xfrm>
              <a:custGeom>
                <a:rect b="b" l="l" r="r" t="t"/>
                <a:pathLst>
                  <a:path extrusionOk="0" fill="none" h="10785" w="8671">
                    <a:moveTo>
                      <a:pt x="1763" y="10150"/>
                    </a:moveTo>
                    <a:lnTo>
                      <a:pt x="1763" y="10150"/>
                    </a:lnTo>
                    <a:lnTo>
                      <a:pt x="2045" y="10432"/>
                    </a:lnTo>
                    <a:lnTo>
                      <a:pt x="2327" y="10644"/>
                    </a:lnTo>
                    <a:lnTo>
                      <a:pt x="2609" y="10714"/>
                    </a:lnTo>
                    <a:lnTo>
                      <a:pt x="2891" y="10785"/>
                    </a:lnTo>
                    <a:lnTo>
                      <a:pt x="3173" y="10714"/>
                    </a:lnTo>
                    <a:lnTo>
                      <a:pt x="3455" y="10644"/>
                    </a:lnTo>
                    <a:lnTo>
                      <a:pt x="3666" y="10432"/>
                    </a:lnTo>
                    <a:lnTo>
                      <a:pt x="3877" y="10221"/>
                    </a:lnTo>
                    <a:lnTo>
                      <a:pt x="4300" y="9727"/>
                    </a:lnTo>
                    <a:lnTo>
                      <a:pt x="4582" y="9164"/>
                    </a:lnTo>
                    <a:lnTo>
                      <a:pt x="4794" y="8529"/>
                    </a:lnTo>
                    <a:lnTo>
                      <a:pt x="4794" y="7965"/>
                    </a:lnTo>
                    <a:lnTo>
                      <a:pt x="4794" y="7965"/>
                    </a:lnTo>
                    <a:lnTo>
                      <a:pt x="5287" y="8318"/>
                    </a:lnTo>
                    <a:lnTo>
                      <a:pt x="5710" y="8529"/>
                    </a:lnTo>
                    <a:lnTo>
                      <a:pt x="6203" y="8670"/>
                    </a:lnTo>
                    <a:lnTo>
                      <a:pt x="6626" y="8600"/>
                    </a:lnTo>
                    <a:lnTo>
                      <a:pt x="7049" y="8529"/>
                    </a:lnTo>
                    <a:lnTo>
                      <a:pt x="7472" y="8318"/>
                    </a:lnTo>
                    <a:lnTo>
                      <a:pt x="7754" y="8036"/>
                    </a:lnTo>
                    <a:lnTo>
                      <a:pt x="8036" y="7683"/>
                    </a:lnTo>
                    <a:lnTo>
                      <a:pt x="8247" y="7331"/>
                    </a:lnTo>
                    <a:lnTo>
                      <a:pt x="8388" y="6979"/>
                    </a:lnTo>
                    <a:lnTo>
                      <a:pt x="8459" y="6556"/>
                    </a:lnTo>
                    <a:lnTo>
                      <a:pt x="8388" y="6133"/>
                    </a:lnTo>
                    <a:lnTo>
                      <a:pt x="8247" y="5780"/>
                    </a:lnTo>
                    <a:lnTo>
                      <a:pt x="8036" y="5428"/>
                    </a:lnTo>
                    <a:lnTo>
                      <a:pt x="7684" y="5146"/>
                    </a:lnTo>
                    <a:lnTo>
                      <a:pt x="7190" y="4935"/>
                    </a:lnTo>
                    <a:lnTo>
                      <a:pt x="7190" y="4935"/>
                    </a:lnTo>
                    <a:lnTo>
                      <a:pt x="7472" y="4512"/>
                    </a:lnTo>
                    <a:lnTo>
                      <a:pt x="7825" y="3948"/>
                    </a:lnTo>
                    <a:lnTo>
                      <a:pt x="8177" y="3384"/>
                    </a:lnTo>
                    <a:lnTo>
                      <a:pt x="8459" y="2750"/>
                    </a:lnTo>
                    <a:lnTo>
                      <a:pt x="8670" y="2115"/>
                    </a:lnTo>
                    <a:lnTo>
                      <a:pt x="8670" y="1481"/>
                    </a:lnTo>
                    <a:lnTo>
                      <a:pt x="8600" y="1199"/>
                    </a:lnTo>
                    <a:lnTo>
                      <a:pt x="8529" y="917"/>
                    </a:lnTo>
                    <a:lnTo>
                      <a:pt x="8388" y="635"/>
                    </a:lnTo>
                    <a:lnTo>
                      <a:pt x="8177" y="424"/>
                    </a:lnTo>
                    <a:lnTo>
                      <a:pt x="8177" y="424"/>
                    </a:lnTo>
                    <a:lnTo>
                      <a:pt x="7966" y="283"/>
                    </a:lnTo>
                    <a:lnTo>
                      <a:pt x="7754" y="142"/>
                    </a:lnTo>
                    <a:lnTo>
                      <a:pt x="7472" y="71"/>
                    </a:lnTo>
                    <a:lnTo>
                      <a:pt x="7261" y="1"/>
                    </a:lnTo>
                    <a:lnTo>
                      <a:pt x="6767" y="71"/>
                    </a:lnTo>
                    <a:lnTo>
                      <a:pt x="6274" y="283"/>
                    </a:lnTo>
                    <a:lnTo>
                      <a:pt x="5781" y="565"/>
                    </a:lnTo>
                    <a:lnTo>
                      <a:pt x="5358" y="917"/>
                    </a:lnTo>
                    <a:lnTo>
                      <a:pt x="5005" y="1269"/>
                    </a:lnTo>
                    <a:lnTo>
                      <a:pt x="4723" y="1692"/>
                    </a:lnTo>
                    <a:lnTo>
                      <a:pt x="4723" y="1692"/>
                    </a:lnTo>
                    <a:lnTo>
                      <a:pt x="4582" y="1340"/>
                    </a:lnTo>
                    <a:lnTo>
                      <a:pt x="4441" y="1128"/>
                    </a:lnTo>
                    <a:lnTo>
                      <a:pt x="4230" y="917"/>
                    </a:lnTo>
                    <a:lnTo>
                      <a:pt x="4018" y="846"/>
                    </a:lnTo>
                    <a:lnTo>
                      <a:pt x="3807" y="846"/>
                    </a:lnTo>
                    <a:lnTo>
                      <a:pt x="3525" y="846"/>
                    </a:lnTo>
                    <a:lnTo>
                      <a:pt x="3314" y="987"/>
                    </a:lnTo>
                    <a:lnTo>
                      <a:pt x="3102" y="1128"/>
                    </a:lnTo>
                    <a:lnTo>
                      <a:pt x="2679" y="1551"/>
                    </a:lnTo>
                    <a:lnTo>
                      <a:pt x="2327" y="2045"/>
                    </a:lnTo>
                    <a:lnTo>
                      <a:pt x="2115" y="2609"/>
                    </a:lnTo>
                    <a:lnTo>
                      <a:pt x="2045" y="2890"/>
                    </a:lnTo>
                    <a:lnTo>
                      <a:pt x="2045" y="3172"/>
                    </a:lnTo>
                    <a:lnTo>
                      <a:pt x="2045" y="3172"/>
                    </a:lnTo>
                    <a:lnTo>
                      <a:pt x="1622" y="3172"/>
                    </a:lnTo>
                    <a:lnTo>
                      <a:pt x="1199" y="3172"/>
                    </a:lnTo>
                    <a:lnTo>
                      <a:pt x="847" y="3313"/>
                    </a:lnTo>
                    <a:lnTo>
                      <a:pt x="565" y="3454"/>
                    </a:lnTo>
                    <a:lnTo>
                      <a:pt x="353" y="3736"/>
                    </a:lnTo>
                    <a:lnTo>
                      <a:pt x="142" y="4018"/>
                    </a:lnTo>
                    <a:lnTo>
                      <a:pt x="71" y="4371"/>
                    </a:lnTo>
                    <a:lnTo>
                      <a:pt x="1" y="4653"/>
                    </a:lnTo>
                    <a:lnTo>
                      <a:pt x="71" y="5005"/>
                    </a:lnTo>
                    <a:lnTo>
                      <a:pt x="142" y="5357"/>
                    </a:lnTo>
                    <a:lnTo>
                      <a:pt x="283" y="5710"/>
                    </a:lnTo>
                    <a:lnTo>
                      <a:pt x="494" y="6062"/>
                    </a:lnTo>
                    <a:lnTo>
                      <a:pt x="776" y="6274"/>
                    </a:lnTo>
                    <a:lnTo>
                      <a:pt x="1129" y="6556"/>
                    </a:lnTo>
                    <a:lnTo>
                      <a:pt x="1481" y="6697"/>
                    </a:lnTo>
                    <a:lnTo>
                      <a:pt x="1974" y="6767"/>
                    </a:lnTo>
                    <a:lnTo>
                      <a:pt x="1974" y="6767"/>
                    </a:lnTo>
                    <a:lnTo>
                      <a:pt x="1552" y="7542"/>
                    </a:lnTo>
                    <a:lnTo>
                      <a:pt x="1481" y="8036"/>
                    </a:lnTo>
                    <a:lnTo>
                      <a:pt x="1411" y="8459"/>
                    </a:lnTo>
                    <a:lnTo>
                      <a:pt x="1340" y="8882"/>
                    </a:lnTo>
                    <a:lnTo>
                      <a:pt x="1411" y="9375"/>
                    </a:lnTo>
                    <a:lnTo>
                      <a:pt x="1552" y="9798"/>
                    </a:lnTo>
                    <a:lnTo>
                      <a:pt x="1763" y="10150"/>
                    </a:lnTo>
                    <a:lnTo>
                      <a:pt x="1763" y="10150"/>
                    </a:lnTo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7" name="Google Shape;497;p9"/>
              <p:cNvSpPr/>
              <p:nvPr/>
            </p:nvSpPr>
            <p:spPr>
              <a:xfrm>
                <a:off x="3940375" y="1512125"/>
                <a:ext cx="31725" cy="75800"/>
              </a:xfrm>
              <a:custGeom>
                <a:rect b="b" l="l" r="r" t="t"/>
                <a:pathLst>
                  <a:path extrusionOk="0" fill="none" h="3032" w="1269">
                    <a:moveTo>
                      <a:pt x="1128" y="2608"/>
                    </a:moveTo>
                    <a:lnTo>
                      <a:pt x="1128" y="2608"/>
                    </a:lnTo>
                    <a:lnTo>
                      <a:pt x="987" y="2820"/>
                    </a:lnTo>
                    <a:lnTo>
                      <a:pt x="776" y="3031"/>
                    </a:lnTo>
                    <a:lnTo>
                      <a:pt x="635" y="3031"/>
                    </a:lnTo>
                    <a:lnTo>
                      <a:pt x="423" y="3031"/>
                    </a:lnTo>
                    <a:lnTo>
                      <a:pt x="282" y="2890"/>
                    </a:lnTo>
                    <a:lnTo>
                      <a:pt x="212" y="2749"/>
                    </a:lnTo>
                    <a:lnTo>
                      <a:pt x="0" y="2185"/>
                    </a:lnTo>
                    <a:lnTo>
                      <a:pt x="0" y="1551"/>
                    </a:lnTo>
                    <a:lnTo>
                      <a:pt x="71" y="1269"/>
                    </a:lnTo>
                    <a:lnTo>
                      <a:pt x="141" y="916"/>
                    </a:lnTo>
                    <a:lnTo>
                      <a:pt x="353" y="635"/>
                    </a:lnTo>
                    <a:lnTo>
                      <a:pt x="564" y="353"/>
                    </a:lnTo>
                    <a:lnTo>
                      <a:pt x="846" y="141"/>
                    </a:lnTo>
                    <a:lnTo>
                      <a:pt x="1128" y="0"/>
                    </a:lnTo>
                    <a:lnTo>
                      <a:pt x="1128" y="0"/>
                    </a:lnTo>
                    <a:lnTo>
                      <a:pt x="1269" y="635"/>
                    </a:lnTo>
                    <a:lnTo>
                      <a:pt x="1269" y="1269"/>
                    </a:lnTo>
                    <a:lnTo>
                      <a:pt x="1269" y="1903"/>
                    </a:lnTo>
                    <a:lnTo>
                      <a:pt x="1128" y="2608"/>
                    </a:lnTo>
                    <a:lnTo>
                      <a:pt x="1128" y="2608"/>
                    </a:lnTo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8" name="Google Shape;498;p9"/>
              <p:cNvSpPr/>
              <p:nvPr/>
            </p:nvSpPr>
            <p:spPr>
              <a:xfrm>
                <a:off x="3954475" y="1404625"/>
                <a:ext cx="22925" cy="65225"/>
              </a:xfrm>
              <a:custGeom>
                <a:rect b="b" l="l" r="r" t="t"/>
                <a:pathLst>
                  <a:path extrusionOk="0" fill="none" h="2609" w="917">
                    <a:moveTo>
                      <a:pt x="353" y="1"/>
                    </a:moveTo>
                    <a:lnTo>
                      <a:pt x="353" y="1"/>
                    </a:lnTo>
                    <a:lnTo>
                      <a:pt x="494" y="1"/>
                    </a:lnTo>
                    <a:lnTo>
                      <a:pt x="564" y="71"/>
                    </a:lnTo>
                    <a:lnTo>
                      <a:pt x="705" y="353"/>
                    </a:lnTo>
                    <a:lnTo>
                      <a:pt x="775" y="705"/>
                    </a:lnTo>
                    <a:lnTo>
                      <a:pt x="846" y="1128"/>
                    </a:lnTo>
                    <a:lnTo>
                      <a:pt x="916" y="2045"/>
                    </a:lnTo>
                    <a:lnTo>
                      <a:pt x="916" y="2609"/>
                    </a:lnTo>
                    <a:lnTo>
                      <a:pt x="916" y="2609"/>
                    </a:lnTo>
                    <a:lnTo>
                      <a:pt x="635" y="2256"/>
                    </a:lnTo>
                    <a:lnTo>
                      <a:pt x="423" y="1833"/>
                    </a:lnTo>
                    <a:lnTo>
                      <a:pt x="212" y="1410"/>
                    </a:lnTo>
                    <a:lnTo>
                      <a:pt x="0" y="987"/>
                    </a:lnTo>
                    <a:lnTo>
                      <a:pt x="0" y="565"/>
                    </a:lnTo>
                    <a:lnTo>
                      <a:pt x="0" y="353"/>
                    </a:lnTo>
                    <a:lnTo>
                      <a:pt x="71" y="212"/>
                    </a:lnTo>
                    <a:lnTo>
                      <a:pt x="212" y="71"/>
                    </a:lnTo>
                    <a:lnTo>
                      <a:pt x="353" y="1"/>
                    </a:lnTo>
                    <a:lnTo>
                      <a:pt x="353" y="1"/>
                    </a:lnTo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499" name="Google Shape;499;p9"/>
              <p:cNvSpPr/>
              <p:nvPr/>
            </p:nvSpPr>
            <p:spPr>
              <a:xfrm>
                <a:off x="3899850" y="1462775"/>
                <a:ext cx="56400" cy="29975"/>
              </a:xfrm>
              <a:custGeom>
                <a:rect b="b" l="l" r="r" t="t"/>
                <a:pathLst>
                  <a:path extrusionOk="0" fill="none" h="1199" w="2256">
                    <a:moveTo>
                      <a:pt x="282" y="705"/>
                    </a:moveTo>
                    <a:lnTo>
                      <a:pt x="282" y="705"/>
                    </a:lnTo>
                    <a:lnTo>
                      <a:pt x="0" y="283"/>
                    </a:lnTo>
                    <a:lnTo>
                      <a:pt x="0" y="142"/>
                    </a:lnTo>
                    <a:lnTo>
                      <a:pt x="71" y="71"/>
                    </a:lnTo>
                    <a:lnTo>
                      <a:pt x="141" y="1"/>
                    </a:lnTo>
                    <a:lnTo>
                      <a:pt x="282" y="1"/>
                    </a:lnTo>
                    <a:lnTo>
                      <a:pt x="705" y="142"/>
                    </a:lnTo>
                    <a:lnTo>
                      <a:pt x="1198" y="283"/>
                    </a:lnTo>
                    <a:lnTo>
                      <a:pt x="1621" y="565"/>
                    </a:lnTo>
                    <a:lnTo>
                      <a:pt x="2256" y="917"/>
                    </a:lnTo>
                    <a:lnTo>
                      <a:pt x="2256" y="917"/>
                    </a:lnTo>
                    <a:lnTo>
                      <a:pt x="1762" y="1128"/>
                    </a:lnTo>
                    <a:lnTo>
                      <a:pt x="1269" y="1199"/>
                    </a:lnTo>
                    <a:lnTo>
                      <a:pt x="987" y="1128"/>
                    </a:lnTo>
                    <a:lnTo>
                      <a:pt x="705" y="1058"/>
                    </a:lnTo>
                    <a:lnTo>
                      <a:pt x="494" y="917"/>
                    </a:lnTo>
                    <a:lnTo>
                      <a:pt x="282" y="705"/>
                    </a:lnTo>
                    <a:lnTo>
                      <a:pt x="282" y="705"/>
                    </a:lnTo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500" name="Google Shape;500;p9"/>
            <p:cNvSpPr/>
            <p:nvPr/>
          </p:nvSpPr>
          <p:spPr>
            <a:xfrm>
              <a:off x="1086250" y="2701550"/>
              <a:ext cx="237900" cy="313675"/>
            </a:xfrm>
            <a:custGeom>
              <a:rect b="b" l="l" r="r" t="t"/>
              <a:pathLst>
                <a:path extrusionOk="0" h="12547" w="9516">
                  <a:moveTo>
                    <a:pt x="9516" y="0"/>
                  </a:moveTo>
                  <a:lnTo>
                    <a:pt x="9420" y="385"/>
                  </a:lnTo>
                  <a:lnTo>
                    <a:pt x="9445" y="353"/>
                  </a:lnTo>
                  <a:lnTo>
                    <a:pt x="9516" y="0"/>
                  </a:lnTo>
                  <a:close/>
                  <a:moveTo>
                    <a:pt x="5357" y="3947"/>
                  </a:moveTo>
                  <a:lnTo>
                    <a:pt x="4793" y="4582"/>
                  </a:lnTo>
                  <a:lnTo>
                    <a:pt x="3595" y="5921"/>
                  </a:lnTo>
                  <a:lnTo>
                    <a:pt x="2256" y="7471"/>
                  </a:lnTo>
                  <a:lnTo>
                    <a:pt x="1763" y="8106"/>
                  </a:lnTo>
                  <a:lnTo>
                    <a:pt x="1410" y="8599"/>
                  </a:lnTo>
                  <a:lnTo>
                    <a:pt x="1692" y="7894"/>
                  </a:lnTo>
                  <a:lnTo>
                    <a:pt x="2045" y="7190"/>
                  </a:lnTo>
                  <a:lnTo>
                    <a:pt x="2467" y="6485"/>
                  </a:lnTo>
                  <a:lnTo>
                    <a:pt x="2961" y="5921"/>
                  </a:lnTo>
                  <a:lnTo>
                    <a:pt x="3525" y="5357"/>
                  </a:lnTo>
                  <a:lnTo>
                    <a:pt x="4089" y="4864"/>
                  </a:lnTo>
                  <a:lnTo>
                    <a:pt x="4723" y="4370"/>
                  </a:lnTo>
                  <a:lnTo>
                    <a:pt x="5357" y="3947"/>
                  </a:lnTo>
                  <a:close/>
                  <a:moveTo>
                    <a:pt x="6696" y="3242"/>
                  </a:moveTo>
                  <a:lnTo>
                    <a:pt x="6626" y="3806"/>
                  </a:lnTo>
                  <a:lnTo>
                    <a:pt x="6626" y="4300"/>
                  </a:lnTo>
                  <a:lnTo>
                    <a:pt x="6555" y="5357"/>
                  </a:lnTo>
                  <a:lnTo>
                    <a:pt x="6485" y="5850"/>
                  </a:lnTo>
                  <a:lnTo>
                    <a:pt x="6415" y="6344"/>
                  </a:lnTo>
                  <a:lnTo>
                    <a:pt x="6203" y="6837"/>
                  </a:lnTo>
                  <a:lnTo>
                    <a:pt x="5921" y="7331"/>
                  </a:lnTo>
                  <a:lnTo>
                    <a:pt x="5569" y="7753"/>
                  </a:lnTo>
                  <a:lnTo>
                    <a:pt x="5075" y="8176"/>
                  </a:lnTo>
                  <a:lnTo>
                    <a:pt x="4652" y="8529"/>
                  </a:lnTo>
                  <a:lnTo>
                    <a:pt x="4089" y="8811"/>
                  </a:lnTo>
                  <a:lnTo>
                    <a:pt x="3031" y="9375"/>
                  </a:lnTo>
                  <a:lnTo>
                    <a:pt x="2045" y="10009"/>
                  </a:lnTo>
                  <a:lnTo>
                    <a:pt x="2256" y="9445"/>
                  </a:lnTo>
                  <a:lnTo>
                    <a:pt x="2538" y="9022"/>
                  </a:lnTo>
                  <a:lnTo>
                    <a:pt x="3243" y="8106"/>
                  </a:lnTo>
                  <a:lnTo>
                    <a:pt x="3948" y="7260"/>
                  </a:lnTo>
                  <a:lnTo>
                    <a:pt x="4723" y="6414"/>
                  </a:lnTo>
                  <a:lnTo>
                    <a:pt x="4934" y="6062"/>
                  </a:lnTo>
                  <a:lnTo>
                    <a:pt x="5216" y="5639"/>
                  </a:lnTo>
                  <a:lnTo>
                    <a:pt x="5639" y="4652"/>
                  </a:lnTo>
                  <a:lnTo>
                    <a:pt x="6203" y="3806"/>
                  </a:lnTo>
                  <a:lnTo>
                    <a:pt x="6415" y="3454"/>
                  </a:lnTo>
                  <a:lnTo>
                    <a:pt x="6696" y="3242"/>
                  </a:lnTo>
                  <a:close/>
                  <a:moveTo>
                    <a:pt x="9420" y="385"/>
                  </a:moveTo>
                  <a:lnTo>
                    <a:pt x="9163" y="705"/>
                  </a:lnTo>
                  <a:lnTo>
                    <a:pt x="8811" y="1057"/>
                  </a:lnTo>
                  <a:lnTo>
                    <a:pt x="8388" y="1410"/>
                  </a:lnTo>
                  <a:lnTo>
                    <a:pt x="7260" y="2115"/>
                  </a:lnTo>
                  <a:lnTo>
                    <a:pt x="5992" y="2820"/>
                  </a:lnTo>
                  <a:lnTo>
                    <a:pt x="4652" y="3595"/>
                  </a:lnTo>
                  <a:lnTo>
                    <a:pt x="3384" y="4300"/>
                  </a:lnTo>
                  <a:lnTo>
                    <a:pt x="2326" y="5005"/>
                  </a:lnTo>
                  <a:lnTo>
                    <a:pt x="1904" y="5357"/>
                  </a:lnTo>
                  <a:lnTo>
                    <a:pt x="1622" y="5709"/>
                  </a:lnTo>
                  <a:lnTo>
                    <a:pt x="1269" y="6203"/>
                  </a:lnTo>
                  <a:lnTo>
                    <a:pt x="917" y="6696"/>
                  </a:lnTo>
                  <a:lnTo>
                    <a:pt x="705" y="7190"/>
                  </a:lnTo>
                  <a:lnTo>
                    <a:pt x="494" y="7683"/>
                  </a:lnTo>
                  <a:lnTo>
                    <a:pt x="212" y="8811"/>
                  </a:lnTo>
                  <a:lnTo>
                    <a:pt x="1" y="9938"/>
                  </a:lnTo>
                  <a:lnTo>
                    <a:pt x="1" y="10502"/>
                  </a:lnTo>
                  <a:lnTo>
                    <a:pt x="71" y="11560"/>
                  </a:lnTo>
                  <a:lnTo>
                    <a:pt x="141" y="12053"/>
                  </a:lnTo>
                  <a:lnTo>
                    <a:pt x="282" y="12405"/>
                  </a:lnTo>
                  <a:lnTo>
                    <a:pt x="353" y="12476"/>
                  </a:lnTo>
                  <a:lnTo>
                    <a:pt x="423" y="12546"/>
                  </a:lnTo>
                  <a:lnTo>
                    <a:pt x="564" y="12476"/>
                  </a:lnTo>
                  <a:lnTo>
                    <a:pt x="705" y="12405"/>
                  </a:lnTo>
                  <a:lnTo>
                    <a:pt x="987" y="11982"/>
                  </a:lnTo>
                  <a:lnTo>
                    <a:pt x="1410" y="11630"/>
                  </a:lnTo>
                  <a:lnTo>
                    <a:pt x="2256" y="10996"/>
                  </a:lnTo>
                  <a:lnTo>
                    <a:pt x="3172" y="10432"/>
                  </a:lnTo>
                  <a:lnTo>
                    <a:pt x="4159" y="9938"/>
                  </a:lnTo>
                  <a:lnTo>
                    <a:pt x="5075" y="9445"/>
                  </a:lnTo>
                  <a:lnTo>
                    <a:pt x="5921" y="8811"/>
                  </a:lnTo>
                  <a:lnTo>
                    <a:pt x="6344" y="8458"/>
                  </a:lnTo>
                  <a:lnTo>
                    <a:pt x="6696" y="8106"/>
                  </a:lnTo>
                  <a:lnTo>
                    <a:pt x="6978" y="7683"/>
                  </a:lnTo>
                  <a:lnTo>
                    <a:pt x="7260" y="7190"/>
                  </a:lnTo>
                  <a:lnTo>
                    <a:pt x="7401" y="6696"/>
                  </a:lnTo>
                  <a:lnTo>
                    <a:pt x="7472" y="6203"/>
                  </a:lnTo>
                  <a:lnTo>
                    <a:pt x="7472" y="5709"/>
                  </a:lnTo>
                  <a:lnTo>
                    <a:pt x="7401" y="5216"/>
                  </a:lnTo>
                  <a:lnTo>
                    <a:pt x="7331" y="4300"/>
                  </a:lnTo>
                  <a:lnTo>
                    <a:pt x="7331" y="3806"/>
                  </a:lnTo>
                  <a:lnTo>
                    <a:pt x="7401" y="3313"/>
                  </a:lnTo>
                  <a:lnTo>
                    <a:pt x="7542" y="2890"/>
                  </a:lnTo>
                  <a:lnTo>
                    <a:pt x="7824" y="2538"/>
                  </a:lnTo>
                  <a:lnTo>
                    <a:pt x="8459" y="1762"/>
                  </a:lnTo>
                  <a:lnTo>
                    <a:pt x="8811" y="1410"/>
                  </a:lnTo>
                  <a:lnTo>
                    <a:pt x="9163" y="987"/>
                  </a:lnTo>
                  <a:lnTo>
                    <a:pt x="9375" y="564"/>
                  </a:lnTo>
                  <a:lnTo>
                    <a:pt x="9420" y="38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" name="Google Shape;501;p9"/>
            <p:cNvSpPr/>
            <p:nvPr/>
          </p:nvSpPr>
          <p:spPr>
            <a:xfrm>
              <a:off x="924150" y="1106825"/>
              <a:ext cx="244950" cy="345400"/>
            </a:xfrm>
            <a:custGeom>
              <a:rect b="b" l="l" r="r" t="t"/>
              <a:pathLst>
                <a:path extrusionOk="0" h="13816" w="9798">
                  <a:moveTo>
                    <a:pt x="6203" y="4159"/>
                  </a:moveTo>
                  <a:lnTo>
                    <a:pt x="6414" y="4230"/>
                  </a:lnTo>
                  <a:lnTo>
                    <a:pt x="6485" y="4371"/>
                  </a:lnTo>
                  <a:lnTo>
                    <a:pt x="6485" y="4512"/>
                  </a:lnTo>
                  <a:lnTo>
                    <a:pt x="6414" y="4582"/>
                  </a:lnTo>
                  <a:lnTo>
                    <a:pt x="6273" y="4582"/>
                  </a:lnTo>
                  <a:lnTo>
                    <a:pt x="5921" y="4512"/>
                  </a:lnTo>
                  <a:lnTo>
                    <a:pt x="5850" y="4441"/>
                  </a:lnTo>
                  <a:lnTo>
                    <a:pt x="5850" y="4371"/>
                  </a:lnTo>
                  <a:lnTo>
                    <a:pt x="5921" y="4230"/>
                  </a:lnTo>
                  <a:lnTo>
                    <a:pt x="6062" y="4159"/>
                  </a:lnTo>
                  <a:close/>
                  <a:moveTo>
                    <a:pt x="5709" y="5569"/>
                  </a:moveTo>
                  <a:lnTo>
                    <a:pt x="5004" y="6697"/>
                  </a:lnTo>
                  <a:lnTo>
                    <a:pt x="4088" y="7684"/>
                  </a:lnTo>
                  <a:lnTo>
                    <a:pt x="4440" y="7049"/>
                  </a:lnTo>
                  <a:lnTo>
                    <a:pt x="4793" y="6485"/>
                  </a:lnTo>
                  <a:lnTo>
                    <a:pt x="5216" y="5992"/>
                  </a:lnTo>
                  <a:lnTo>
                    <a:pt x="5709" y="5569"/>
                  </a:lnTo>
                  <a:close/>
                  <a:moveTo>
                    <a:pt x="6414" y="5992"/>
                  </a:moveTo>
                  <a:lnTo>
                    <a:pt x="6837" y="6274"/>
                  </a:lnTo>
                  <a:lnTo>
                    <a:pt x="6766" y="6838"/>
                  </a:lnTo>
                  <a:lnTo>
                    <a:pt x="6625" y="7402"/>
                  </a:lnTo>
                  <a:lnTo>
                    <a:pt x="6344" y="7895"/>
                  </a:lnTo>
                  <a:lnTo>
                    <a:pt x="6062" y="8388"/>
                  </a:lnTo>
                  <a:lnTo>
                    <a:pt x="6062" y="7825"/>
                  </a:lnTo>
                  <a:lnTo>
                    <a:pt x="6132" y="7190"/>
                  </a:lnTo>
                  <a:lnTo>
                    <a:pt x="6203" y="6556"/>
                  </a:lnTo>
                  <a:lnTo>
                    <a:pt x="6414" y="5992"/>
                  </a:lnTo>
                  <a:close/>
                  <a:moveTo>
                    <a:pt x="5568" y="5076"/>
                  </a:moveTo>
                  <a:lnTo>
                    <a:pt x="5075" y="5287"/>
                  </a:lnTo>
                  <a:lnTo>
                    <a:pt x="4652" y="5569"/>
                  </a:lnTo>
                  <a:lnTo>
                    <a:pt x="4229" y="5921"/>
                  </a:lnTo>
                  <a:lnTo>
                    <a:pt x="3947" y="6344"/>
                  </a:lnTo>
                  <a:lnTo>
                    <a:pt x="3383" y="7190"/>
                  </a:lnTo>
                  <a:lnTo>
                    <a:pt x="2819" y="8036"/>
                  </a:lnTo>
                  <a:lnTo>
                    <a:pt x="2678" y="8600"/>
                  </a:lnTo>
                  <a:lnTo>
                    <a:pt x="2608" y="8811"/>
                  </a:lnTo>
                  <a:lnTo>
                    <a:pt x="2467" y="8952"/>
                  </a:lnTo>
                  <a:lnTo>
                    <a:pt x="2326" y="9093"/>
                  </a:lnTo>
                  <a:lnTo>
                    <a:pt x="2115" y="9234"/>
                  </a:lnTo>
                  <a:lnTo>
                    <a:pt x="1551" y="9305"/>
                  </a:lnTo>
                  <a:lnTo>
                    <a:pt x="1269" y="9305"/>
                  </a:lnTo>
                  <a:lnTo>
                    <a:pt x="1057" y="9234"/>
                  </a:lnTo>
                  <a:lnTo>
                    <a:pt x="916" y="9093"/>
                  </a:lnTo>
                  <a:lnTo>
                    <a:pt x="775" y="8952"/>
                  </a:lnTo>
                  <a:lnTo>
                    <a:pt x="705" y="8741"/>
                  </a:lnTo>
                  <a:lnTo>
                    <a:pt x="705" y="8529"/>
                  </a:lnTo>
                  <a:lnTo>
                    <a:pt x="705" y="8247"/>
                  </a:lnTo>
                  <a:lnTo>
                    <a:pt x="846" y="7966"/>
                  </a:lnTo>
                  <a:lnTo>
                    <a:pt x="1128" y="7402"/>
                  </a:lnTo>
                  <a:lnTo>
                    <a:pt x="1551" y="6767"/>
                  </a:lnTo>
                  <a:lnTo>
                    <a:pt x="2115" y="6274"/>
                  </a:lnTo>
                  <a:lnTo>
                    <a:pt x="2749" y="5851"/>
                  </a:lnTo>
                  <a:lnTo>
                    <a:pt x="3454" y="5499"/>
                  </a:lnTo>
                  <a:lnTo>
                    <a:pt x="4159" y="5217"/>
                  </a:lnTo>
                  <a:lnTo>
                    <a:pt x="4863" y="5076"/>
                  </a:lnTo>
                  <a:close/>
                  <a:moveTo>
                    <a:pt x="5709" y="7120"/>
                  </a:moveTo>
                  <a:lnTo>
                    <a:pt x="5427" y="8247"/>
                  </a:lnTo>
                  <a:lnTo>
                    <a:pt x="5286" y="9446"/>
                  </a:lnTo>
                  <a:lnTo>
                    <a:pt x="4863" y="9869"/>
                  </a:lnTo>
                  <a:lnTo>
                    <a:pt x="4511" y="10080"/>
                  </a:lnTo>
                  <a:lnTo>
                    <a:pt x="4229" y="10292"/>
                  </a:lnTo>
                  <a:lnTo>
                    <a:pt x="3947" y="10362"/>
                  </a:lnTo>
                  <a:lnTo>
                    <a:pt x="3665" y="10362"/>
                  </a:lnTo>
                  <a:lnTo>
                    <a:pt x="3595" y="10292"/>
                  </a:lnTo>
                  <a:lnTo>
                    <a:pt x="3524" y="10151"/>
                  </a:lnTo>
                  <a:lnTo>
                    <a:pt x="3383" y="9798"/>
                  </a:lnTo>
                  <a:lnTo>
                    <a:pt x="3454" y="9516"/>
                  </a:lnTo>
                  <a:lnTo>
                    <a:pt x="3665" y="9164"/>
                  </a:lnTo>
                  <a:lnTo>
                    <a:pt x="4370" y="8388"/>
                  </a:lnTo>
                  <a:lnTo>
                    <a:pt x="5216" y="7684"/>
                  </a:lnTo>
                  <a:lnTo>
                    <a:pt x="5709" y="7120"/>
                  </a:lnTo>
                  <a:close/>
                  <a:moveTo>
                    <a:pt x="7894" y="6274"/>
                  </a:moveTo>
                  <a:lnTo>
                    <a:pt x="8388" y="7613"/>
                  </a:lnTo>
                  <a:lnTo>
                    <a:pt x="8670" y="8459"/>
                  </a:lnTo>
                  <a:lnTo>
                    <a:pt x="8810" y="9375"/>
                  </a:lnTo>
                  <a:lnTo>
                    <a:pt x="8881" y="9798"/>
                  </a:lnTo>
                  <a:lnTo>
                    <a:pt x="8881" y="10151"/>
                  </a:lnTo>
                  <a:lnTo>
                    <a:pt x="8810" y="10503"/>
                  </a:lnTo>
                  <a:lnTo>
                    <a:pt x="8670" y="10855"/>
                  </a:lnTo>
                  <a:lnTo>
                    <a:pt x="8529" y="11067"/>
                  </a:lnTo>
                  <a:lnTo>
                    <a:pt x="8247" y="11278"/>
                  </a:lnTo>
                  <a:lnTo>
                    <a:pt x="7894" y="11349"/>
                  </a:lnTo>
                  <a:lnTo>
                    <a:pt x="7471" y="11349"/>
                  </a:lnTo>
                  <a:lnTo>
                    <a:pt x="6978" y="11278"/>
                  </a:lnTo>
                  <a:lnTo>
                    <a:pt x="6625" y="11067"/>
                  </a:lnTo>
                  <a:lnTo>
                    <a:pt x="6414" y="10855"/>
                  </a:lnTo>
                  <a:lnTo>
                    <a:pt x="6344" y="10644"/>
                  </a:lnTo>
                  <a:lnTo>
                    <a:pt x="6273" y="10292"/>
                  </a:lnTo>
                  <a:lnTo>
                    <a:pt x="6344" y="10010"/>
                  </a:lnTo>
                  <a:lnTo>
                    <a:pt x="6625" y="9234"/>
                  </a:lnTo>
                  <a:lnTo>
                    <a:pt x="6978" y="8459"/>
                  </a:lnTo>
                  <a:lnTo>
                    <a:pt x="7401" y="7613"/>
                  </a:lnTo>
                  <a:lnTo>
                    <a:pt x="7753" y="6908"/>
                  </a:lnTo>
                  <a:lnTo>
                    <a:pt x="7894" y="6556"/>
                  </a:lnTo>
                  <a:lnTo>
                    <a:pt x="7894" y="6274"/>
                  </a:lnTo>
                  <a:close/>
                  <a:moveTo>
                    <a:pt x="7189" y="1"/>
                  </a:moveTo>
                  <a:lnTo>
                    <a:pt x="6978" y="71"/>
                  </a:lnTo>
                  <a:lnTo>
                    <a:pt x="6696" y="353"/>
                  </a:lnTo>
                  <a:lnTo>
                    <a:pt x="6485" y="494"/>
                  </a:lnTo>
                  <a:lnTo>
                    <a:pt x="6344" y="706"/>
                  </a:lnTo>
                  <a:lnTo>
                    <a:pt x="6203" y="1199"/>
                  </a:lnTo>
                  <a:lnTo>
                    <a:pt x="6132" y="1692"/>
                  </a:lnTo>
                  <a:lnTo>
                    <a:pt x="6062" y="2256"/>
                  </a:lnTo>
                  <a:lnTo>
                    <a:pt x="5921" y="2891"/>
                  </a:lnTo>
                  <a:lnTo>
                    <a:pt x="5780" y="3384"/>
                  </a:lnTo>
                  <a:lnTo>
                    <a:pt x="5568" y="3877"/>
                  </a:lnTo>
                  <a:lnTo>
                    <a:pt x="5357" y="4089"/>
                  </a:lnTo>
                  <a:lnTo>
                    <a:pt x="5145" y="4300"/>
                  </a:lnTo>
                  <a:lnTo>
                    <a:pt x="4581" y="4582"/>
                  </a:lnTo>
                  <a:lnTo>
                    <a:pt x="4018" y="4864"/>
                  </a:lnTo>
                  <a:lnTo>
                    <a:pt x="2819" y="5217"/>
                  </a:lnTo>
                  <a:lnTo>
                    <a:pt x="2255" y="5428"/>
                  </a:lnTo>
                  <a:lnTo>
                    <a:pt x="1692" y="5710"/>
                  </a:lnTo>
                  <a:lnTo>
                    <a:pt x="1128" y="6062"/>
                  </a:lnTo>
                  <a:lnTo>
                    <a:pt x="634" y="6626"/>
                  </a:lnTo>
                  <a:lnTo>
                    <a:pt x="282" y="7190"/>
                  </a:lnTo>
                  <a:lnTo>
                    <a:pt x="71" y="7825"/>
                  </a:lnTo>
                  <a:lnTo>
                    <a:pt x="0" y="8459"/>
                  </a:lnTo>
                  <a:lnTo>
                    <a:pt x="0" y="9093"/>
                  </a:lnTo>
                  <a:lnTo>
                    <a:pt x="71" y="9375"/>
                  </a:lnTo>
                  <a:lnTo>
                    <a:pt x="211" y="9587"/>
                  </a:lnTo>
                  <a:lnTo>
                    <a:pt x="352" y="9869"/>
                  </a:lnTo>
                  <a:lnTo>
                    <a:pt x="564" y="10010"/>
                  </a:lnTo>
                  <a:lnTo>
                    <a:pt x="846" y="10151"/>
                  </a:lnTo>
                  <a:lnTo>
                    <a:pt x="1128" y="10221"/>
                  </a:lnTo>
                  <a:lnTo>
                    <a:pt x="1903" y="10221"/>
                  </a:lnTo>
                  <a:lnTo>
                    <a:pt x="1339" y="10644"/>
                  </a:lnTo>
                  <a:lnTo>
                    <a:pt x="916" y="10926"/>
                  </a:lnTo>
                  <a:lnTo>
                    <a:pt x="564" y="11278"/>
                  </a:lnTo>
                  <a:lnTo>
                    <a:pt x="282" y="11701"/>
                  </a:lnTo>
                  <a:lnTo>
                    <a:pt x="141" y="12054"/>
                  </a:lnTo>
                  <a:lnTo>
                    <a:pt x="141" y="12195"/>
                  </a:lnTo>
                  <a:lnTo>
                    <a:pt x="211" y="12406"/>
                  </a:lnTo>
                  <a:lnTo>
                    <a:pt x="282" y="12547"/>
                  </a:lnTo>
                  <a:lnTo>
                    <a:pt x="493" y="12758"/>
                  </a:lnTo>
                  <a:lnTo>
                    <a:pt x="775" y="12899"/>
                  </a:lnTo>
                  <a:lnTo>
                    <a:pt x="1057" y="12970"/>
                  </a:lnTo>
                  <a:lnTo>
                    <a:pt x="1269" y="12899"/>
                  </a:lnTo>
                  <a:lnTo>
                    <a:pt x="1410" y="12829"/>
                  </a:lnTo>
                  <a:lnTo>
                    <a:pt x="1551" y="12688"/>
                  </a:lnTo>
                  <a:lnTo>
                    <a:pt x="1692" y="12547"/>
                  </a:lnTo>
                  <a:lnTo>
                    <a:pt x="1903" y="12054"/>
                  </a:lnTo>
                  <a:lnTo>
                    <a:pt x="2044" y="11560"/>
                  </a:lnTo>
                  <a:lnTo>
                    <a:pt x="2115" y="10996"/>
                  </a:lnTo>
                  <a:lnTo>
                    <a:pt x="2185" y="10573"/>
                  </a:lnTo>
                  <a:lnTo>
                    <a:pt x="2326" y="10292"/>
                  </a:lnTo>
                  <a:lnTo>
                    <a:pt x="2467" y="10714"/>
                  </a:lnTo>
                  <a:lnTo>
                    <a:pt x="2678" y="11067"/>
                  </a:lnTo>
                  <a:lnTo>
                    <a:pt x="3031" y="11278"/>
                  </a:lnTo>
                  <a:lnTo>
                    <a:pt x="3313" y="11490"/>
                  </a:lnTo>
                  <a:lnTo>
                    <a:pt x="4088" y="11490"/>
                  </a:lnTo>
                  <a:lnTo>
                    <a:pt x="4511" y="11419"/>
                  </a:lnTo>
                  <a:lnTo>
                    <a:pt x="4863" y="11208"/>
                  </a:lnTo>
                  <a:lnTo>
                    <a:pt x="4581" y="11772"/>
                  </a:lnTo>
                  <a:lnTo>
                    <a:pt x="4300" y="12265"/>
                  </a:lnTo>
                  <a:lnTo>
                    <a:pt x="4018" y="12829"/>
                  </a:lnTo>
                  <a:lnTo>
                    <a:pt x="3947" y="13393"/>
                  </a:lnTo>
                  <a:lnTo>
                    <a:pt x="3947" y="13534"/>
                  </a:lnTo>
                  <a:lnTo>
                    <a:pt x="4018" y="13675"/>
                  </a:lnTo>
                  <a:lnTo>
                    <a:pt x="4159" y="13816"/>
                  </a:lnTo>
                  <a:lnTo>
                    <a:pt x="4370" y="13816"/>
                  </a:lnTo>
                  <a:lnTo>
                    <a:pt x="4722" y="13675"/>
                  </a:lnTo>
                  <a:lnTo>
                    <a:pt x="5145" y="13534"/>
                  </a:lnTo>
                  <a:lnTo>
                    <a:pt x="5357" y="13322"/>
                  </a:lnTo>
                  <a:lnTo>
                    <a:pt x="5498" y="13040"/>
                  </a:lnTo>
                  <a:lnTo>
                    <a:pt x="5568" y="12688"/>
                  </a:lnTo>
                  <a:lnTo>
                    <a:pt x="5568" y="12336"/>
                  </a:lnTo>
                  <a:lnTo>
                    <a:pt x="5427" y="11631"/>
                  </a:lnTo>
                  <a:lnTo>
                    <a:pt x="5427" y="11278"/>
                  </a:lnTo>
                  <a:lnTo>
                    <a:pt x="5498" y="10996"/>
                  </a:lnTo>
                  <a:lnTo>
                    <a:pt x="5709" y="11419"/>
                  </a:lnTo>
                  <a:lnTo>
                    <a:pt x="6062" y="11772"/>
                  </a:lnTo>
                  <a:lnTo>
                    <a:pt x="6485" y="12054"/>
                  </a:lnTo>
                  <a:lnTo>
                    <a:pt x="6978" y="12265"/>
                  </a:lnTo>
                  <a:lnTo>
                    <a:pt x="7471" y="12336"/>
                  </a:lnTo>
                  <a:lnTo>
                    <a:pt x="8035" y="12336"/>
                  </a:lnTo>
                  <a:lnTo>
                    <a:pt x="8529" y="12265"/>
                  </a:lnTo>
                  <a:lnTo>
                    <a:pt x="8951" y="12054"/>
                  </a:lnTo>
                  <a:lnTo>
                    <a:pt x="9374" y="11701"/>
                  </a:lnTo>
                  <a:lnTo>
                    <a:pt x="9656" y="11278"/>
                  </a:lnTo>
                  <a:lnTo>
                    <a:pt x="9797" y="10855"/>
                  </a:lnTo>
                  <a:lnTo>
                    <a:pt x="9797" y="10362"/>
                  </a:lnTo>
                  <a:lnTo>
                    <a:pt x="9797" y="9869"/>
                  </a:lnTo>
                  <a:lnTo>
                    <a:pt x="9656" y="9375"/>
                  </a:lnTo>
                  <a:lnTo>
                    <a:pt x="9445" y="8318"/>
                  </a:lnTo>
                  <a:lnTo>
                    <a:pt x="9092" y="6979"/>
                  </a:lnTo>
                  <a:lnTo>
                    <a:pt x="8881" y="6274"/>
                  </a:lnTo>
                  <a:lnTo>
                    <a:pt x="8599" y="5499"/>
                  </a:lnTo>
                  <a:lnTo>
                    <a:pt x="8247" y="4794"/>
                  </a:lnTo>
                  <a:lnTo>
                    <a:pt x="7894" y="4159"/>
                  </a:lnTo>
                  <a:lnTo>
                    <a:pt x="7401" y="3595"/>
                  </a:lnTo>
                  <a:lnTo>
                    <a:pt x="7119" y="3384"/>
                  </a:lnTo>
                  <a:lnTo>
                    <a:pt x="6837" y="3243"/>
                  </a:lnTo>
                  <a:lnTo>
                    <a:pt x="7119" y="2820"/>
                  </a:lnTo>
                  <a:lnTo>
                    <a:pt x="7330" y="2256"/>
                  </a:lnTo>
                  <a:lnTo>
                    <a:pt x="7542" y="1622"/>
                  </a:lnTo>
                  <a:lnTo>
                    <a:pt x="7612" y="988"/>
                  </a:lnTo>
                  <a:lnTo>
                    <a:pt x="7612" y="424"/>
                  </a:lnTo>
                  <a:lnTo>
                    <a:pt x="7612" y="212"/>
                  </a:lnTo>
                  <a:lnTo>
                    <a:pt x="7471" y="71"/>
                  </a:lnTo>
                  <a:lnTo>
                    <a:pt x="733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9"/>
            <p:cNvSpPr/>
            <p:nvPr/>
          </p:nvSpPr>
          <p:spPr>
            <a:xfrm>
              <a:off x="1750550" y="2135900"/>
              <a:ext cx="260825" cy="227350"/>
            </a:xfrm>
            <a:custGeom>
              <a:rect b="b" l="l" r="r" t="t"/>
              <a:pathLst>
                <a:path extrusionOk="0" h="9094" w="10433">
                  <a:moveTo>
                    <a:pt x="7049" y="1199"/>
                  </a:moveTo>
                  <a:lnTo>
                    <a:pt x="7472" y="1340"/>
                  </a:lnTo>
                  <a:lnTo>
                    <a:pt x="7895" y="1481"/>
                  </a:lnTo>
                  <a:lnTo>
                    <a:pt x="8247" y="1692"/>
                  </a:lnTo>
                  <a:lnTo>
                    <a:pt x="8529" y="2045"/>
                  </a:lnTo>
                  <a:lnTo>
                    <a:pt x="8670" y="2397"/>
                  </a:lnTo>
                  <a:lnTo>
                    <a:pt x="8811" y="2820"/>
                  </a:lnTo>
                  <a:lnTo>
                    <a:pt x="8600" y="2397"/>
                  </a:lnTo>
                  <a:lnTo>
                    <a:pt x="8318" y="2115"/>
                  </a:lnTo>
                  <a:lnTo>
                    <a:pt x="8106" y="1904"/>
                  </a:lnTo>
                  <a:lnTo>
                    <a:pt x="7895" y="1833"/>
                  </a:lnTo>
                  <a:lnTo>
                    <a:pt x="7684" y="1833"/>
                  </a:lnTo>
                  <a:lnTo>
                    <a:pt x="7402" y="1904"/>
                  </a:lnTo>
                  <a:lnTo>
                    <a:pt x="6908" y="1904"/>
                  </a:lnTo>
                  <a:lnTo>
                    <a:pt x="6767" y="1974"/>
                  </a:lnTo>
                  <a:lnTo>
                    <a:pt x="6062" y="2186"/>
                  </a:lnTo>
                  <a:lnTo>
                    <a:pt x="5287" y="2397"/>
                  </a:lnTo>
                  <a:lnTo>
                    <a:pt x="4794" y="2538"/>
                  </a:lnTo>
                  <a:lnTo>
                    <a:pt x="4512" y="2468"/>
                  </a:lnTo>
                  <a:lnTo>
                    <a:pt x="4441" y="2397"/>
                  </a:lnTo>
                  <a:lnTo>
                    <a:pt x="4441" y="2327"/>
                  </a:lnTo>
                  <a:lnTo>
                    <a:pt x="4653" y="2115"/>
                  </a:lnTo>
                  <a:lnTo>
                    <a:pt x="4935" y="1904"/>
                  </a:lnTo>
                  <a:lnTo>
                    <a:pt x="5640" y="1481"/>
                  </a:lnTo>
                  <a:lnTo>
                    <a:pt x="6203" y="1199"/>
                  </a:lnTo>
                  <a:close/>
                  <a:moveTo>
                    <a:pt x="6485" y="3525"/>
                  </a:moveTo>
                  <a:lnTo>
                    <a:pt x="6626" y="3666"/>
                  </a:lnTo>
                  <a:lnTo>
                    <a:pt x="6697" y="3877"/>
                  </a:lnTo>
                  <a:lnTo>
                    <a:pt x="6697" y="4018"/>
                  </a:lnTo>
                  <a:lnTo>
                    <a:pt x="6697" y="4159"/>
                  </a:lnTo>
                  <a:lnTo>
                    <a:pt x="6556" y="4582"/>
                  </a:lnTo>
                  <a:lnTo>
                    <a:pt x="6274" y="4864"/>
                  </a:lnTo>
                  <a:lnTo>
                    <a:pt x="5992" y="5146"/>
                  </a:lnTo>
                  <a:lnTo>
                    <a:pt x="5710" y="5357"/>
                  </a:lnTo>
                  <a:lnTo>
                    <a:pt x="5428" y="5428"/>
                  </a:lnTo>
                  <a:lnTo>
                    <a:pt x="5287" y="5357"/>
                  </a:lnTo>
                  <a:lnTo>
                    <a:pt x="5146" y="5287"/>
                  </a:lnTo>
                  <a:lnTo>
                    <a:pt x="5076" y="5005"/>
                  </a:lnTo>
                  <a:lnTo>
                    <a:pt x="5076" y="4723"/>
                  </a:lnTo>
                  <a:lnTo>
                    <a:pt x="5287" y="4512"/>
                  </a:lnTo>
                  <a:lnTo>
                    <a:pt x="5499" y="4300"/>
                  </a:lnTo>
                  <a:lnTo>
                    <a:pt x="5358" y="4512"/>
                  </a:lnTo>
                  <a:lnTo>
                    <a:pt x="5217" y="4794"/>
                  </a:lnTo>
                  <a:lnTo>
                    <a:pt x="5287" y="5005"/>
                  </a:lnTo>
                  <a:lnTo>
                    <a:pt x="5358" y="5217"/>
                  </a:lnTo>
                  <a:lnTo>
                    <a:pt x="5569" y="5217"/>
                  </a:lnTo>
                  <a:lnTo>
                    <a:pt x="5710" y="5076"/>
                  </a:lnTo>
                  <a:lnTo>
                    <a:pt x="6062" y="4512"/>
                  </a:lnTo>
                  <a:lnTo>
                    <a:pt x="6344" y="3948"/>
                  </a:lnTo>
                  <a:lnTo>
                    <a:pt x="6485" y="3525"/>
                  </a:lnTo>
                  <a:close/>
                  <a:moveTo>
                    <a:pt x="9164" y="5076"/>
                  </a:moveTo>
                  <a:lnTo>
                    <a:pt x="9093" y="5569"/>
                  </a:lnTo>
                  <a:lnTo>
                    <a:pt x="8952" y="5992"/>
                  </a:lnTo>
                  <a:lnTo>
                    <a:pt x="8741" y="6415"/>
                  </a:lnTo>
                  <a:lnTo>
                    <a:pt x="8459" y="6767"/>
                  </a:lnTo>
                  <a:lnTo>
                    <a:pt x="7965" y="7190"/>
                  </a:lnTo>
                  <a:lnTo>
                    <a:pt x="7402" y="7542"/>
                  </a:lnTo>
                  <a:lnTo>
                    <a:pt x="6838" y="7683"/>
                  </a:lnTo>
                  <a:lnTo>
                    <a:pt x="6485" y="7754"/>
                  </a:lnTo>
                  <a:lnTo>
                    <a:pt x="6203" y="7683"/>
                  </a:lnTo>
                  <a:lnTo>
                    <a:pt x="6838" y="6979"/>
                  </a:lnTo>
                  <a:lnTo>
                    <a:pt x="7543" y="6274"/>
                  </a:lnTo>
                  <a:lnTo>
                    <a:pt x="8388" y="5639"/>
                  </a:lnTo>
                  <a:lnTo>
                    <a:pt x="9164" y="5076"/>
                  </a:lnTo>
                  <a:close/>
                  <a:moveTo>
                    <a:pt x="4089" y="3031"/>
                  </a:moveTo>
                  <a:lnTo>
                    <a:pt x="4089" y="3313"/>
                  </a:lnTo>
                  <a:lnTo>
                    <a:pt x="4018" y="3595"/>
                  </a:lnTo>
                  <a:lnTo>
                    <a:pt x="3736" y="4230"/>
                  </a:lnTo>
                  <a:lnTo>
                    <a:pt x="3384" y="4935"/>
                  </a:lnTo>
                  <a:lnTo>
                    <a:pt x="2961" y="5710"/>
                  </a:lnTo>
                  <a:lnTo>
                    <a:pt x="2891" y="6062"/>
                  </a:lnTo>
                  <a:lnTo>
                    <a:pt x="2750" y="6415"/>
                  </a:lnTo>
                  <a:lnTo>
                    <a:pt x="2820" y="6697"/>
                  </a:lnTo>
                  <a:lnTo>
                    <a:pt x="2891" y="6979"/>
                  </a:lnTo>
                  <a:lnTo>
                    <a:pt x="3102" y="7190"/>
                  </a:lnTo>
                  <a:lnTo>
                    <a:pt x="3455" y="7331"/>
                  </a:lnTo>
                  <a:lnTo>
                    <a:pt x="3948" y="7402"/>
                  </a:lnTo>
                  <a:lnTo>
                    <a:pt x="4653" y="7472"/>
                  </a:lnTo>
                  <a:lnTo>
                    <a:pt x="3877" y="7895"/>
                  </a:lnTo>
                  <a:lnTo>
                    <a:pt x="3243" y="8036"/>
                  </a:lnTo>
                  <a:lnTo>
                    <a:pt x="2679" y="8106"/>
                  </a:lnTo>
                  <a:lnTo>
                    <a:pt x="2256" y="8036"/>
                  </a:lnTo>
                  <a:lnTo>
                    <a:pt x="1904" y="7824"/>
                  </a:lnTo>
                  <a:lnTo>
                    <a:pt x="1692" y="7542"/>
                  </a:lnTo>
                  <a:lnTo>
                    <a:pt x="1551" y="7190"/>
                  </a:lnTo>
                  <a:lnTo>
                    <a:pt x="1481" y="6767"/>
                  </a:lnTo>
                  <a:lnTo>
                    <a:pt x="1551" y="6344"/>
                  </a:lnTo>
                  <a:lnTo>
                    <a:pt x="1692" y="5851"/>
                  </a:lnTo>
                  <a:lnTo>
                    <a:pt x="1833" y="5357"/>
                  </a:lnTo>
                  <a:lnTo>
                    <a:pt x="2115" y="4864"/>
                  </a:lnTo>
                  <a:lnTo>
                    <a:pt x="2397" y="4441"/>
                  </a:lnTo>
                  <a:lnTo>
                    <a:pt x="2750" y="4018"/>
                  </a:lnTo>
                  <a:lnTo>
                    <a:pt x="3173" y="3595"/>
                  </a:lnTo>
                  <a:lnTo>
                    <a:pt x="3595" y="3313"/>
                  </a:lnTo>
                  <a:lnTo>
                    <a:pt x="4089" y="3031"/>
                  </a:lnTo>
                  <a:close/>
                  <a:moveTo>
                    <a:pt x="6697" y="1"/>
                  </a:moveTo>
                  <a:lnTo>
                    <a:pt x="6203" y="71"/>
                  </a:lnTo>
                  <a:lnTo>
                    <a:pt x="5780" y="142"/>
                  </a:lnTo>
                  <a:lnTo>
                    <a:pt x="5358" y="353"/>
                  </a:lnTo>
                  <a:lnTo>
                    <a:pt x="4935" y="635"/>
                  </a:lnTo>
                  <a:lnTo>
                    <a:pt x="4723" y="776"/>
                  </a:lnTo>
                  <a:lnTo>
                    <a:pt x="4582" y="987"/>
                  </a:lnTo>
                  <a:lnTo>
                    <a:pt x="4371" y="1410"/>
                  </a:lnTo>
                  <a:lnTo>
                    <a:pt x="4159" y="1833"/>
                  </a:lnTo>
                  <a:lnTo>
                    <a:pt x="4089" y="2045"/>
                  </a:lnTo>
                  <a:lnTo>
                    <a:pt x="3948" y="2186"/>
                  </a:lnTo>
                  <a:lnTo>
                    <a:pt x="3595" y="2468"/>
                  </a:lnTo>
                  <a:lnTo>
                    <a:pt x="3173" y="2679"/>
                  </a:lnTo>
                  <a:lnTo>
                    <a:pt x="2679" y="2820"/>
                  </a:lnTo>
                  <a:lnTo>
                    <a:pt x="2186" y="3172"/>
                  </a:lnTo>
                  <a:lnTo>
                    <a:pt x="1410" y="3807"/>
                  </a:lnTo>
                  <a:lnTo>
                    <a:pt x="988" y="4230"/>
                  </a:lnTo>
                  <a:lnTo>
                    <a:pt x="706" y="4582"/>
                  </a:lnTo>
                  <a:lnTo>
                    <a:pt x="424" y="5076"/>
                  </a:lnTo>
                  <a:lnTo>
                    <a:pt x="212" y="5498"/>
                  </a:lnTo>
                  <a:lnTo>
                    <a:pt x="71" y="5992"/>
                  </a:lnTo>
                  <a:lnTo>
                    <a:pt x="1" y="6556"/>
                  </a:lnTo>
                  <a:lnTo>
                    <a:pt x="71" y="7261"/>
                  </a:lnTo>
                  <a:lnTo>
                    <a:pt x="212" y="7754"/>
                  </a:lnTo>
                  <a:lnTo>
                    <a:pt x="424" y="8177"/>
                  </a:lnTo>
                  <a:lnTo>
                    <a:pt x="635" y="8529"/>
                  </a:lnTo>
                  <a:lnTo>
                    <a:pt x="917" y="8811"/>
                  </a:lnTo>
                  <a:lnTo>
                    <a:pt x="1270" y="8952"/>
                  </a:lnTo>
                  <a:lnTo>
                    <a:pt x="1692" y="9023"/>
                  </a:lnTo>
                  <a:lnTo>
                    <a:pt x="2045" y="9093"/>
                  </a:lnTo>
                  <a:lnTo>
                    <a:pt x="2961" y="9023"/>
                  </a:lnTo>
                  <a:lnTo>
                    <a:pt x="3877" y="8811"/>
                  </a:lnTo>
                  <a:lnTo>
                    <a:pt x="5640" y="8388"/>
                  </a:lnTo>
                  <a:lnTo>
                    <a:pt x="6485" y="8388"/>
                  </a:lnTo>
                  <a:lnTo>
                    <a:pt x="7261" y="8459"/>
                  </a:lnTo>
                  <a:lnTo>
                    <a:pt x="7613" y="8529"/>
                  </a:lnTo>
                  <a:lnTo>
                    <a:pt x="8036" y="8459"/>
                  </a:lnTo>
                  <a:lnTo>
                    <a:pt x="8529" y="8247"/>
                  </a:lnTo>
                  <a:lnTo>
                    <a:pt x="9023" y="7965"/>
                  </a:lnTo>
                  <a:lnTo>
                    <a:pt x="9446" y="7472"/>
                  </a:lnTo>
                  <a:lnTo>
                    <a:pt x="9798" y="6979"/>
                  </a:lnTo>
                  <a:lnTo>
                    <a:pt x="10150" y="6415"/>
                  </a:lnTo>
                  <a:lnTo>
                    <a:pt x="10362" y="5851"/>
                  </a:lnTo>
                  <a:lnTo>
                    <a:pt x="10432" y="5217"/>
                  </a:lnTo>
                  <a:lnTo>
                    <a:pt x="10432" y="4582"/>
                  </a:lnTo>
                  <a:lnTo>
                    <a:pt x="10362" y="4018"/>
                  </a:lnTo>
                  <a:lnTo>
                    <a:pt x="10080" y="3384"/>
                  </a:lnTo>
                  <a:lnTo>
                    <a:pt x="10150" y="2891"/>
                  </a:lnTo>
                  <a:lnTo>
                    <a:pt x="10080" y="2468"/>
                  </a:lnTo>
                  <a:lnTo>
                    <a:pt x="10009" y="1974"/>
                  </a:lnTo>
                  <a:lnTo>
                    <a:pt x="9798" y="1622"/>
                  </a:lnTo>
                  <a:lnTo>
                    <a:pt x="9516" y="1199"/>
                  </a:lnTo>
                  <a:lnTo>
                    <a:pt x="9234" y="917"/>
                  </a:lnTo>
                  <a:lnTo>
                    <a:pt x="8882" y="635"/>
                  </a:lnTo>
                  <a:lnTo>
                    <a:pt x="8459" y="424"/>
                  </a:lnTo>
                  <a:lnTo>
                    <a:pt x="8036" y="212"/>
                  </a:lnTo>
                  <a:lnTo>
                    <a:pt x="7613" y="71"/>
                  </a:lnTo>
                  <a:lnTo>
                    <a:pt x="7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9"/>
            <p:cNvSpPr/>
            <p:nvPr/>
          </p:nvSpPr>
          <p:spPr>
            <a:xfrm>
              <a:off x="1133825" y="238125"/>
              <a:ext cx="246725" cy="246700"/>
            </a:xfrm>
            <a:custGeom>
              <a:rect b="b" l="l" r="r" t="t"/>
              <a:pathLst>
                <a:path extrusionOk="0" h="9868" w="9869">
                  <a:moveTo>
                    <a:pt x="4652" y="564"/>
                  </a:moveTo>
                  <a:lnTo>
                    <a:pt x="4934" y="634"/>
                  </a:lnTo>
                  <a:lnTo>
                    <a:pt x="5216" y="775"/>
                  </a:lnTo>
                  <a:lnTo>
                    <a:pt x="5428" y="987"/>
                  </a:lnTo>
                  <a:lnTo>
                    <a:pt x="5569" y="1198"/>
                  </a:lnTo>
                  <a:lnTo>
                    <a:pt x="5639" y="1480"/>
                  </a:lnTo>
                  <a:lnTo>
                    <a:pt x="5639" y="1762"/>
                  </a:lnTo>
                  <a:lnTo>
                    <a:pt x="5639" y="2044"/>
                  </a:lnTo>
                  <a:lnTo>
                    <a:pt x="5428" y="2608"/>
                  </a:lnTo>
                  <a:lnTo>
                    <a:pt x="4934" y="3736"/>
                  </a:lnTo>
                  <a:lnTo>
                    <a:pt x="4793" y="4229"/>
                  </a:lnTo>
                  <a:lnTo>
                    <a:pt x="4723" y="4370"/>
                  </a:lnTo>
                  <a:lnTo>
                    <a:pt x="4793" y="4511"/>
                  </a:lnTo>
                  <a:lnTo>
                    <a:pt x="3807" y="3877"/>
                  </a:lnTo>
                  <a:lnTo>
                    <a:pt x="2961" y="3172"/>
                  </a:lnTo>
                  <a:lnTo>
                    <a:pt x="2749" y="2960"/>
                  </a:lnTo>
                  <a:lnTo>
                    <a:pt x="2608" y="2749"/>
                  </a:lnTo>
                  <a:lnTo>
                    <a:pt x="2538" y="2467"/>
                  </a:lnTo>
                  <a:lnTo>
                    <a:pt x="2538" y="2255"/>
                  </a:lnTo>
                  <a:lnTo>
                    <a:pt x="2608" y="1974"/>
                  </a:lnTo>
                  <a:lnTo>
                    <a:pt x="2679" y="1762"/>
                  </a:lnTo>
                  <a:lnTo>
                    <a:pt x="2961" y="1339"/>
                  </a:lnTo>
                  <a:lnTo>
                    <a:pt x="3384" y="916"/>
                  </a:lnTo>
                  <a:lnTo>
                    <a:pt x="3877" y="705"/>
                  </a:lnTo>
                  <a:lnTo>
                    <a:pt x="4371" y="564"/>
                  </a:lnTo>
                  <a:close/>
                  <a:moveTo>
                    <a:pt x="8106" y="2749"/>
                  </a:moveTo>
                  <a:lnTo>
                    <a:pt x="8318" y="2819"/>
                  </a:lnTo>
                  <a:lnTo>
                    <a:pt x="8529" y="2890"/>
                  </a:lnTo>
                  <a:lnTo>
                    <a:pt x="8670" y="2960"/>
                  </a:lnTo>
                  <a:lnTo>
                    <a:pt x="8811" y="3172"/>
                  </a:lnTo>
                  <a:lnTo>
                    <a:pt x="8952" y="3454"/>
                  </a:lnTo>
                  <a:lnTo>
                    <a:pt x="9022" y="3806"/>
                  </a:lnTo>
                  <a:lnTo>
                    <a:pt x="9093" y="4300"/>
                  </a:lnTo>
                  <a:lnTo>
                    <a:pt x="9022" y="4652"/>
                  </a:lnTo>
                  <a:lnTo>
                    <a:pt x="8882" y="5004"/>
                  </a:lnTo>
                  <a:lnTo>
                    <a:pt x="8741" y="5216"/>
                  </a:lnTo>
                  <a:lnTo>
                    <a:pt x="8459" y="5357"/>
                  </a:lnTo>
                  <a:lnTo>
                    <a:pt x="8177" y="5498"/>
                  </a:lnTo>
                  <a:lnTo>
                    <a:pt x="7190" y="5498"/>
                  </a:lnTo>
                  <a:lnTo>
                    <a:pt x="6837" y="5357"/>
                  </a:lnTo>
                  <a:lnTo>
                    <a:pt x="6556" y="5286"/>
                  </a:lnTo>
                  <a:lnTo>
                    <a:pt x="6274" y="5075"/>
                  </a:lnTo>
                  <a:lnTo>
                    <a:pt x="6133" y="4863"/>
                  </a:lnTo>
                  <a:lnTo>
                    <a:pt x="5992" y="4652"/>
                  </a:lnTo>
                  <a:lnTo>
                    <a:pt x="5921" y="4441"/>
                  </a:lnTo>
                  <a:lnTo>
                    <a:pt x="5992" y="4159"/>
                  </a:lnTo>
                  <a:lnTo>
                    <a:pt x="6767" y="3454"/>
                  </a:lnTo>
                  <a:lnTo>
                    <a:pt x="7260" y="3101"/>
                  </a:lnTo>
                  <a:lnTo>
                    <a:pt x="7683" y="2890"/>
                  </a:lnTo>
                  <a:lnTo>
                    <a:pt x="8106" y="2749"/>
                  </a:lnTo>
                  <a:close/>
                  <a:moveTo>
                    <a:pt x="3384" y="5357"/>
                  </a:moveTo>
                  <a:lnTo>
                    <a:pt x="4300" y="5427"/>
                  </a:lnTo>
                  <a:lnTo>
                    <a:pt x="4089" y="6273"/>
                  </a:lnTo>
                  <a:lnTo>
                    <a:pt x="3948" y="6837"/>
                  </a:lnTo>
                  <a:lnTo>
                    <a:pt x="3736" y="7401"/>
                  </a:lnTo>
                  <a:lnTo>
                    <a:pt x="3454" y="7965"/>
                  </a:lnTo>
                  <a:lnTo>
                    <a:pt x="3102" y="8388"/>
                  </a:lnTo>
                  <a:lnTo>
                    <a:pt x="2961" y="8599"/>
                  </a:lnTo>
                  <a:lnTo>
                    <a:pt x="2749" y="8740"/>
                  </a:lnTo>
                  <a:lnTo>
                    <a:pt x="2538" y="8811"/>
                  </a:lnTo>
                  <a:lnTo>
                    <a:pt x="2327" y="8811"/>
                  </a:lnTo>
                  <a:lnTo>
                    <a:pt x="1904" y="8740"/>
                  </a:lnTo>
                  <a:lnTo>
                    <a:pt x="1551" y="8599"/>
                  </a:lnTo>
                  <a:lnTo>
                    <a:pt x="1340" y="8317"/>
                  </a:lnTo>
                  <a:lnTo>
                    <a:pt x="1128" y="8035"/>
                  </a:lnTo>
                  <a:lnTo>
                    <a:pt x="1058" y="7683"/>
                  </a:lnTo>
                  <a:lnTo>
                    <a:pt x="987" y="7260"/>
                  </a:lnTo>
                  <a:lnTo>
                    <a:pt x="987" y="6907"/>
                  </a:lnTo>
                  <a:lnTo>
                    <a:pt x="1058" y="6485"/>
                  </a:lnTo>
                  <a:lnTo>
                    <a:pt x="1128" y="6203"/>
                  </a:lnTo>
                  <a:lnTo>
                    <a:pt x="1269" y="6062"/>
                  </a:lnTo>
                  <a:lnTo>
                    <a:pt x="1410" y="5850"/>
                  </a:lnTo>
                  <a:lnTo>
                    <a:pt x="1551" y="5709"/>
                  </a:lnTo>
                  <a:lnTo>
                    <a:pt x="1974" y="5498"/>
                  </a:lnTo>
                  <a:lnTo>
                    <a:pt x="2397" y="5427"/>
                  </a:lnTo>
                  <a:lnTo>
                    <a:pt x="2890" y="5357"/>
                  </a:lnTo>
                  <a:close/>
                  <a:moveTo>
                    <a:pt x="5992" y="5780"/>
                  </a:moveTo>
                  <a:lnTo>
                    <a:pt x="6203" y="5850"/>
                  </a:lnTo>
                  <a:lnTo>
                    <a:pt x="6485" y="5991"/>
                  </a:lnTo>
                  <a:lnTo>
                    <a:pt x="7331" y="6414"/>
                  </a:lnTo>
                  <a:lnTo>
                    <a:pt x="8036" y="6907"/>
                  </a:lnTo>
                  <a:lnTo>
                    <a:pt x="8318" y="7119"/>
                  </a:lnTo>
                  <a:lnTo>
                    <a:pt x="8388" y="7330"/>
                  </a:lnTo>
                  <a:lnTo>
                    <a:pt x="8388" y="7471"/>
                  </a:lnTo>
                  <a:lnTo>
                    <a:pt x="8318" y="7683"/>
                  </a:lnTo>
                  <a:lnTo>
                    <a:pt x="8106" y="7965"/>
                  </a:lnTo>
                  <a:lnTo>
                    <a:pt x="7895" y="8176"/>
                  </a:lnTo>
                  <a:lnTo>
                    <a:pt x="7260" y="8599"/>
                  </a:lnTo>
                  <a:lnTo>
                    <a:pt x="6908" y="8740"/>
                  </a:lnTo>
                  <a:lnTo>
                    <a:pt x="6556" y="8881"/>
                  </a:lnTo>
                  <a:lnTo>
                    <a:pt x="6203" y="8952"/>
                  </a:lnTo>
                  <a:lnTo>
                    <a:pt x="5498" y="8952"/>
                  </a:lnTo>
                  <a:lnTo>
                    <a:pt x="5216" y="8811"/>
                  </a:lnTo>
                  <a:lnTo>
                    <a:pt x="5005" y="8529"/>
                  </a:lnTo>
                  <a:lnTo>
                    <a:pt x="4864" y="8247"/>
                  </a:lnTo>
                  <a:lnTo>
                    <a:pt x="4793" y="7753"/>
                  </a:lnTo>
                  <a:lnTo>
                    <a:pt x="4723" y="7189"/>
                  </a:lnTo>
                  <a:lnTo>
                    <a:pt x="4864" y="6696"/>
                  </a:lnTo>
                  <a:lnTo>
                    <a:pt x="4934" y="6344"/>
                  </a:lnTo>
                  <a:lnTo>
                    <a:pt x="5005" y="5991"/>
                  </a:lnTo>
                  <a:lnTo>
                    <a:pt x="5075" y="5850"/>
                  </a:lnTo>
                  <a:lnTo>
                    <a:pt x="5287" y="5780"/>
                  </a:lnTo>
                  <a:close/>
                  <a:moveTo>
                    <a:pt x="4723" y="0"/>
                  </a:moveTo>
                  <a:lnTo>
                    <a:pt x="4089" y="70"/>
                  </a:lnTo>
                  <a:lnTo>
                    <a:pt x="3384" y="352"/>
                  </a:lnTo>
                  <a:lnTo>
                    <a:pt x="2820" y="705"/>
                  </a:lnTo>
                  <a:lnTo>
                    <a:pt x="2256" y="1198"/>
                  </a:lnTo>
                  <a:lnTo>
                    <a:pt x="1904" y="1762"/>
                  </a:lnTo>
                  <a:lnTo>
                    <a:pt x="1763" y="2044"/>
                  </a:lnTo>
                  <a:lnTo>
                    <a:pt x="1622" y="2326"/>
                  </a:lnTo>
                  <a:lnTo>
                    <a:pt x="1622" y="2678"/>
                  </a:lnTo>
                  <a:lnTo>
                    <a:pt x="1622" y="2960"/>
                  </a:lnTo>
                  <a:lnTo>
                    <a:pt x="1763" y="3242"/>
                  </a:lnTo>
                  <a:lnTo>
                    <a:pt x="1904" y="3524"/>
                  </a:lnTo>
                  <a:lnTo>
                    <a:pt x="2115" y="3806"/>
                  </a:lnTo>
                  <a:lnTo>
                    <a:pt x="2467" y="4088"/>
                  </a:lnTo>
                  <a:lnTo>
                    <a:pt x="2890" y="4300"/>
                  </a:lnTo>
                  <a:lnTo>
                    <a:pt x="3384" y="4511"/>
                  </a:lnTo>
                  <a:lnTo>
                    <a:pt x="4018" y="4722"/>
                  </a:lnTo>
                  <a:lnTo>
                    <a:pt x="4723" y="4863"/>
                  </a:lnTo>
                  <a:lnTo>
                    <a:pt x="4582" y="5004"/>
                  </a:lnTo>
                  <a:lnTo>
                    <a:pt x="4371" y="5075"/>
                  </a:lnTo>
                  <a:lnTo>
                    <a:pt x="3877" y="5075"/>
                  </a:lnTo>
                  <a:lnTo>
                    <a:pt x="2538" y="4863"/>
                  </a:lnTo>
                  <a:lnTo>
                    <a:pt x="1833" y="4793"/>
                  </a:lnTo>
                  <a:lnTo>
                    <a:pt x="1481" y="4863"/>
                  </a:lnTo>
                  <a:lnTo>
                    <a:pt x="1128" y="5004"/>
                  </a:lnTo>
                  <a:lnTo>
                    <a:pt x="846" y="5145"/>
                  </a:lnTo>
                  <a:lnTo>
                    <a:pt x="564" y="5427"/>
                  </a:lnTo>
                  <a:lnTo>
                    <a:pt x="283" y="5780"/>
                  </a:lnTo>
                  <a:lnTo>
                    <a:pt x="142" y="6273"/>
                  </a:lnTo>
                  <a:lnTo>
                    <a:pt x="71" y="6626"/>
                  </a:lnTo>
                  <a:lnTo>
                    <a:pt x="1" y="7048"/>
                  </a:lnTo>
                  <a:lnTo>
                    <a:pt x="71" y="7401"/>
                  </a:lnTo>
                  <a:lnTo>
                    <a:pt x="142" y="7753"/>
                  </a:lnTo>
                  <a:lnTo>
                    <a:pt x="212" y="8176"/>
                  </a:lnTo>
                  <a:lnTo>
                    <a:pt x="423" y="8529"/>
                  </a:lnTo>
                  <a:lnTo>
                    <a:pt x="564" y="8811"/>
                  </a:lnTo>
                  <a:lnTo>
                    <a:pt x="846" y="9163"/>
                  </a:lnTo>
                  <a:lnTo>
                    <a:pt x="1058" y="9374"/>
                  </a:lnTo>
                  <a:lnTo>
                    <a:pt x="1340" y="9586"/>
                  </a:lnTo>
                  <a:lnTo>
                    <a:pt x="1692" y="9727"/>
                  </a:lnTo>
                  <a:lnTo>
                    <a:pt x="1974" y="9868"/>
                  </a:lnTo>
                  <a:lnTo>
                    <a:pt x="2327" y="9868"/>
                  </a:lnTo>
                  <a:lnTo>
                    <a:pt x="2679" y="9797"/>
                  </a:lnTo>
                  <a:lnTo>
                    <a:pt x="3102" y="9656"/>
                  </a:lnTo>
                  <a:lnTo>
                    <a:pt x="3454" y="9374"/>
                  </a:lnTo>
                  <a:lnTo>
                    <a:pt x="4089" y="8670"/>
                  </a:lnTo>
                  <a:lnTo>
                    <a:pt x="4089" y="8952"/>
                  </a:lnTo>
                  <a:lnTo>
                    <a:pt x="4159" y="9163"/>
                  </a:lnTo>
                  <a:lnTo>
                    <a:pt x="4300" y="9304"/>
                  </a:lnTo>
                  <a:lnTo>
                    <a:pt x="4371" y="9445"/>
                  </a:lnTo>
                  <a:lnTo>
                    <a:pt x="4793" y="9656"/>
                  </a:lnTo>
                  <a:lnTo>
                    <a:pt x="5216" y="9797"/>
                  </a:lnTo>
                  <a:lnTo>
                    <a:pt x="5780" y="9797"/>
                  </a:lnTo>
                  <a:lnTo>
                    <a:pt x="6344" y="9656"/>
                  </a:lnTo>
                  <a:lnTo>
                    <a:pt x="6908" y="9515"/>
                  </a:lnTo>
                  <a:lnTo>
                    <a:pt x="7472" y="9304"/>
                  </a:lnTo>
                  <a:lnTo>
                    <a:pt x="8036" y="9022"/>
                  </a:lnTo>
                  <a:lnTo>
                    <a:pt x="8529" y="8670"/>
                  </a:lnTo>
                  <a:lnTo>
                    <a:pt x="8882" y="8317"/>
                  </a:lnTo>
                  <a:lnTo>
                    <a:pt x="9163" y="7894"/>
                  </a:lnTo>
                  <a:lnTo>
                    <a:pt x="9304" y="7542"/>
                  </a:lnTo>
                  <a:lnTo>
                    <a:pt x="9304" y="7330"/>
                  </a:lnTo>
                  <a:lnTo>
                    <a:pt x="9234" y="7119"/>
                  </a:lnTo>
                  <a:lnTo>
                    <a:pt x="9163" y="6907"/>
                  </a:lnTo>
                  <a:lnTo>
                    <a:pt x="9022" y="6696"/>
                  </a:lnTo>
                  <a:lnTo>
                    <a:pt x="8811" y="6485"/>
                  </a:lnTo>
                  <a:lnTo>
                    <a:pt x="8529" y="6344"/>
                  </a:lnTo>
                  <a:lnTo>
                    <a:pt x="9022" y="6132"/>
                  </a:lnTo>
                  <a:lnTo>
                    <a:pt x="9375" y="5780"/>
                  </a:lnTo>
                  <a:lnTo>
                    <a:pt x="9586" y="5427"/>
                  </a:lnTo>
                  <a:lnTo>
                    <a:pt x="9798" y="5004"/>
                  </a:lnTo>
                  <a:lnTo>
                    <a:pt x="9868" y="4511"/>
                  </a:lnTo>
                  <a:lnTo>
                    <a:pt x="9868" y="4018"/>
                  </a:lnTo>
                  <a:lnTo>
                    <a:pt x="9727" y="3595"/>
                  </a:lnTo>
                  <a:lnTo>
                    <a:pt x="9586" y="3101"/>
                  </a:lnTo>
                  <a:lnTo>
                    <a:pt x="9375" y="2678"/>
                  </a:lnTo>
                  <a:lnTo>
                    <a:pt x="9093" y="2396"/>
                  </a:lnTo>
                  <a:lnTo>
                    <a:pt x="8741" y="2115"/>
                  </a:lnTo>
                  <a:lnTo>
                    <a:pt x="8318" y="1974"/>
                  </a:lnTo>
                  <a:lnTo>
                    <a:pt x="7895" y="1903"/>
                  </a:lnTo>
                  <a:lnTo>
                    <a:pt x="7401" y="2044"/>
                  </a:lnTo>
                  <a:lnTo>
                    <a:pt x="6908" y="2255"/>
                  </a:lnTo>
                  <a:lnTo>
                    <a:pt x="6344" y="2749"/>
                  </a:lnTo>
                  <a:lnTo>
                    <a:pt x="6415" y="2115"/>
                  </a:lnTo>
                  <a:lnTo>
                    <a:pt x="6415" y="1621"/>
                  </a:lnTo>
                  <a:lnTo>
                    <a:pt x="6344" y="1198"/>
                  </a:lnTo>
                  <a:lnTo>
                    <a:pt x="6203" y="846"/>
                  </a:lnTo>
                  <a:lnTo>
                    <a:pt x="6062" y="564"/>
                  </a:lnTo>
                  <a:lnTo>
                    <a:pt x="5851" y="352"/>
                  </a:lnTo>
                  <a:lnTo>
                    <a:pt x="5569" y="141"/>
                  </a:lnTo>
                  <a:lnTo>
                    <a:pt x="5357" y="70"/>
                  </a:lnTo>
                  <a:lnTo>
                    <a:pt x="500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504" name="Google Shape;504;p9"/>
            <p:cNvGrpSpPr/>
            <p:nvPr/>
          </p:nvGrpSpPr>
          <p:grpSpPr>
            <a:xfrm>
              <a:off x="1863325" y="2900650"/>
              <a:ext cx="206200" cy="244975"/>
              <a:chOff x="4157100" y="2900650"/>
              <a:chExt cx="206200" cy="244975"/>
            </a:xfrm>
          </p:grpSpPr>
          <p:sp>
            <p:nvSpPr>
              <p:cNvPr id="505" name="Google Shape;505;p9"/>
              <p:cNvSpPr/>
              <p:nvPr/>
            </p:nvSpPr>
            <p:spPr>
              <a:xfrm>
                <a:off x="4157100" y="3031050"/>
                <a:ext cx="51125" cy="114575"/>
              </a:xfrm>
              <a:custGeom>
                <a:rect b="b" l="l" r="r" t="t"/>
                <a:pathLst>
                  <a:path extrusionOk="0" h="4583" w="2045">
                    <a:moveTo>
                      <a:pt x="776" y="1622"/>
                    </a:moveTo>
                    <a:lnTo>
                      <a:pt x="917" y="2045"/>
                    </a:lnTo>
                    <a:lnTo>
                      <a:pt x="988" y="2538"/>
                    </a:lnTo>
                    <a:lnTo>
                      <a:pt x="988" y="2961"/>
                    </a:lnTo>
                    <a:lnTo>
                      <a:pt x="988" y="3454"/>
                    </a:lnTo>
                    <a:lnTo>
                      <a:pt x="776" y="3032"/>
                    </a:lnTo>
                    <a:lnTo>
                      <a:pt x="706" y="2609"/>
                    </a:lnTo>
                    <a:lnTo>
                      <a:pt x="706" y="2115"/>
                    </a:lnTo>
                    <a:lnTo>
                      <a:pt x="776" y="1622"/>
                    </a:lnTo>
                    <a:close/>
                    <a:moveTo>
                      <a:pt x="706" y="1"/>
                    </a:moveTo>
                    <a:lnTo>
                      <a:pt x="565" y="71"/>
                    </a:lnTo>
                    <a:lnTo>
                      <a:pt x="353" y="424"/>
                    </a:lnTo>
                    <a:lnTo>
                      <a:pt x="212" y="917"/>
                    </a:lnTo>
                    <a:lnTo>
                      <a:pt x="71" y="1481"/>
                    </a:lnTo>
                    <a:lnTo>
                      <a:pt x="1" y="2679"/>
                    </a:lnTo>
                    <a:lnTo>
                      <a:pt x="1" y="3102"/>
                    </a:lnTo>
                    <a:lnTo>
                      <a:pt x="71" y="3384"/>
                    </a:lnTo>
                    <a:lnTo>
                      <a:pt x="142" y="3595"/>
                    </a:lnTo>
                    <a:lnTo>
                      <a:pt x="424" y="3877"/>
                    </a:lnTo>
                    <a:lnTo>
                      <a:pt x="706" y="4159"/>
                    </a:lnTo>
                    <a:lnTo>
                      <a:pt x="988" y="4371"/>
                    </a:lnTo>
                    <a:lnTo>
                      <a:pt x="1340" y="4512"/>
                    </a:lnTo>
                    <a:lnTo>
                      <a:pt x="1622" y="4582"/>
                    </a:lnTo>
                    <a:lnTo>
                      <a:pt x="1763" y="4512"/>
                    </a:lnTo>
                    <a:lnTo>
                      <a:pt x="1833" y="4441"/>
                    </a:lnTo>
                    <a:lnTo>
                      <a:pt x="1974" y="4300"/>
                    </a:lnTo>
                    <a:lnTo>
                      <a:pt x="1974" y="4159"/>
                    </a:lnTo>
                    <a:lnTo>
                      <a:pt x="2045" y="3736"/>
                    </a:lnTo>
                    <a:lnTo>
                      <a:pt x="2045" y="3173"/>
                    </a:lnTo>
                    <a:lnTo>
                      <a:pt x="1974" y="2538"/>
                    </a:lnTo>
                    <a:lnTo>
                      <a:pt x="1833" y="1833"/>
                    </a:lnTo>
                    <a:lnTo>
                      <a:pt x="1622" y="1199"/>
                    </a:lnTo>
                    <a:lnTo>
                      <a:pt x="1410" y="635"/>
                    </a:lnTo>
                    <a:lnTo>
                      <a:pt x="1129" y="212"/>
                    </a:lnTo>
                    <a:lnTo>
                      <a:pt x="988" y="71"/>
                    </a:lnTo>
                    <a:lnTo>
                      <a:pt x="847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6" name="Google Shape;506;p9"/>
              <p:cNvSpPr/>
              <p:nvPr/>
            </p:nvSpPr>
            <p:spPr>
              <a:xfrm>
                <a:off x="4169450" y="2900650"/>
                <a:ext cx="88125" cy="104000"/>
              </a:xfrm>
              <a:custGeom>
                <a:rect b="b" l="l" r="r" t="t"/>
                <a:pathLst>
                  <a:path extrusionOk="0" h="4160" w="3525">
                    <a:moveTo>
                      <a:pt x="3031" y="1"/>
                    </a:moveTo>
                    <a:lnTo>
                      <a:pt x="2960" y="142"/>
                    </a:lnTo>
                    <a:lnTo>
                      <a:pt x="2749" y="494"/>
                    </a:lnTo>
                    <a:lnTo>
                      <a:pt x="2326" y="1692"/>
                    </a:lnTo>
                    <a:lnTo>
                      <a:pt x="2044" y="2327"/>
                    </a:lnTo>
                    <a:lnTo>
                      <a:pt x="1692" y="2891"/>
                    </a:lnTo>
                    <a:lnTo>
                      <a:pt x="1339" y="3314"/>
                    </a:lnTo>
                    <a:lnTo>
                      <a:pt x="1128" y="3455"/>
                    </a:lnTo>
                    <a:lnTo>
                      <a:pt x="846" y="3596"/>
                    </a:lnTo>
                    <a:lnTo>
                      <a:pt x="1128" y="2679"/>
                    </a:lnTo>
                    <a:lnTo>
                      <a:pt x="1410" y="1974"/>
                    </a:lnTo>
                    <a:lnTo>
                      <a:pt x="1903" y="1270"/>
                    </a:lnTo>
                    <a:lnTo>
                      <a:pt x="2538" y="565"/>
                    </a:lnTo>
                    <a:lnTo>
                      <a:pt x="2538" y="494"/>
                    </a:lnTo>
                    <a:lnTo>
                      <a:pt x="2467" y="565"/>
                    </a:lnTo>
                    <a:lnTo>
                      <a:pt x="1833" y="847"/>
                    </a:lnTo>
                    <a:lnTo>
                      <a:pt x="1128" y="1270"/>
                    </a:lnTo>
                    <a:lnTo>
                      <a:pt x="846" y="1481"/>
                    </a:lnTo>
                    <a:lnTo>
                      <a:pt x="705" y="1692"/>
                    </a:lnTo>
                    <a:lnTo>
                      <a:pt x="353" y="2256"/>
                    </a:lnTo>
                    <a:lnTo>
                      <a:pt x="71" y="2891"/>
                    </a:lnTo>
                    <a:lnTo>
                      <a:pt x="0" y="3243"/>
                    </a:lnTo>
                    <a:lnTo>
                      <a:pt x="0" y="3596"/>
                    </a:lnTo>
                    <a:lnTo>
                      <a:pt x="141" y="3878"/>
                    </a:lnTo>
                    <a:lnTo>
                      <a:pt x="353" y="4089"/>
                    </a:lnTo>
                    <a:lnTo>
                      <a:pt x="635" y="4159"/>
                    </a:lnTo>
                    <a:lnTo>
                      <a:pt x="916" y="4159"/>
                    </a:lnTo>
                    <a:lnTo>
                      <a:pt x="1269" y="4018"/>
                    </a:lnTo>
                    <a:lnTo>
                      <a:pt x="1551" y="3878"/>
                    </a:lnTo>
                    <a:lnTo>
                      <a:pt x="1903" y="3596"/>
                    </a:lnTo>
                    <a:lnTo>
                      <a:pt x="2185" y="3243"/>
                    </a:lnTo>
                    <a:lnTo>
                      <a:pt x="2820" y="2468"/>
                    </a:lnTo>
                    <a:lnTo>
                      <a:pt x="3242" y="1622"/>
                    </a:lnTo>
                    <a:lnTo>
                      <a:pt x="3383" y="1199"/>
                    </a:lnTo>
                    <a:lnTo>
                      <a:pt x="3454" y="847"/>
                    </a:lnTo>
                    <a:lnTo>
                      <a:pt x="3524" y="494"/>
                    </a:lnTo>
                    <a:lnTo>
                      <a:pt x="3454" y="283"/>
                    </a:lnTo>
                    <a:lnTo>
                      <a:pt x="3313" y="71"/>
                    </a:lnTo>
                    <a:lnTo>
                      <a:pt x="3101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07" name="Google Shape;507;p9"/>
              <p:cNvSpPr/>
              <p:nvPr/>
            </p:nvSpPr>
            <p:spPr>
              <a:xfrm>
                <a:off x="4217025" y="3024000"/>
                <a:ext cx="146275" cy="104000"/>
              </a:xfrm>
              <a:custGeom>
                <a:rect b="b" l="l" r="r" t="t"/>
                <a:pathLst>
                  <a:path extrusionOk="0" h="4160" w="5851">
                    <a:moveTo>
                      <a:pt x="987" y="1"/>
                    </a:moveTo>
                    <a:lnTo>
                      <a:pt x="635" y="71"/>
                    </a:lnTo>
                    <a:lnTo>
                      <a:pt x="494" y="142"/>
                    </a:lnTo>
                    <a:lnTo>
                      <a:pt x="705" y="142"/>
                    </a:lnTo>
                    <a:lnTo>
                      <a:pt x="917" y="212"/>
                    </a:lnTo>
                    <a:lnTo>
                      <a:pt x="1198" y="283"/>
                    </a:lnTo>
                    <a:lnTo>
                      <a:pt x="1833" y="635"/>
                    </a:lnTo>
                    <a:lnTo>
                      <a:pt x="2467" y="1129"/>
                    </a:lnTo>
                    <a:lnTo>
                      <a:pt x="3665" y="2186"/>
                    </a:lnTo>
                    <a:lnTo>
                      <a:pt x="4441" y="2961"/>
                    </a:lnTo>
                    <a:lnTo>
                      <a:pt x="3947" y="2961"/>
                    </a:lnTo>
                    <a:lnTo>
                      <a:pt x="3242" y="2820"/>
                    </a:lnTo>
                    <a:lnTo>
                      <a:pt x="2467" y="2609"/>
                    </a:lnTo>
                    <a:lnTo>
                      <a:pt x="1692" y="2327"/>
                    </a:lnTo>
                    <a:lnTo>
                      <a:pt x="987" y="1904"/>
                    </a:lnTo>
                    <a:lnTo>
                      <a:pt x="423" y="1481"/>
                    </a:lnTo>
                    <a:lnTo>
                      <a:pt x="212" y="1269"/>
                    </a:lnTo>
                    <a:lnTo>
                      <a:pt x="71" y="988"/>
                    </a:lnTo>
                    <a:lnTo>
                      <a:pt x="0" y="706"/>
                    </a:lnTo>
                    <a:lnTo>
                      <a:pt x="0" y="988"/>
                    </a:lnTo>
                    <a:lnTo>
                      <a:pt x="71" y="1481"/>
                    </a:lnTo>
                    <a:lnTo>
                      <a:pt x="282" y="1974"/>
                    </a:lnTo>
                    <a:lnTo>
                      <a:pt x="635" y="2468"/>
                    </a:lnTo>
                    <a:lnTo>
                      <a:pt x="1057" y="2891"/>
                    </a:lnTo>
                    <a:lnTo>
                      <a:pt x="1480" y="3243"/>
                    </a:lnTo>
                    <a:lnTo>
                      <a:pt x="2044" y="3525"/>
                    </a:lnTo>
                    <a:lnTo>
                      <a:pt x="2538" y="3807"/>
                    </a:lnTo>
                    <a:lnTo>
                      <a:pt x="3101" y="4018"/>
                    </a:lnTo>
                    <a:lnTo>
                      <a:pt x="3665" y="4089"/>
                    </a:lnTo>
                    <a:lnTo>
                      <a:pt x="4229" y="4159"/>
                    </a:lnTo>
                    <a:lnTo>
                      <a:pt x="4723" y="4159"/>
                    </a:lnTo>
                    <a:lnTo>
                      <a:pt x="5146" y="4018"/>
                    </a:lnTo>
                    <a:lnTo>
                      <a:pt x="5498" y="3807"/>
                    </a:lnTo>
                    <a:lnTo>
                      <a:pt x="5709" y="3455"/>
                    </a:lnTo>
                    <a:lnTo>
                      <a:pt x="5850" y="3032"/>
                    </a:lnTo>
                    <a:lnTo>
                      <a:pt x="5850" y="2750"/>
                    </a:lnTo>
                    <a:lnTo>
                      <a:pt x="5780" y="2397"/>
                    </a:lnTo>
                    <a:lnTo>
                      <a:pt x="5568" y="2115"/>
                    </a:lnTo>
                    <a:lnTo>
                      <a:pt x="5286" y="1763"/>
                    </a:lnTo>
                    <a:lnTo>
                      <a:pt x="5005" y="1481"/>
                    </a:lnTo>
                    <a:lnTo>
                      <a:pt x="4582" y="1199"/>
                    </a:lnTo>
                    <a:lnTo>
                      <a:pt x="3736" y="635"/>
                    </a:lnTo>
                    <a:lnTo>
                      <a:pt x="2749" y="283"/>
                    </a:lnTo>
                    <a:lnTo>
                      <a:pt x="1762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08" name="Google Shape;508;p9"/>
            <p:cNvGrpSpPr/>
            <p:nvPr/>
          </p:nvGrpSpPr>
          <p:grpSpPr>
            <a:xfrm>
              <a:off x="1923250" y="773800"/>
              <a:ext cx="290750" cy="361250"/>
              <a:chOff x="4217025" y="773800"/>
              <a:chExt cx="290750" cy="361250"/>
            </a:xfrm>
          </p:grpSpPr>
          <p:sp>
            <p:nvSpPr>
              <p:cNvPr id="509" name="Google Shape;509;p9"/>
              <p:cNvSpPr/>
              <p:nvPr/>
            </p:nvSpPr>
            <p:spPr>
              <a:xfrm>
                <a:off x="4231125" y="773800"/>
                <a:ext cx="56400" cy="135700"/>
              </a:xfrm>
              <a:custGeom>
                <a:rect b="b" l="l" r="r" t="t"/>
                <a:pathLst>
                  <a:path extrusionOk="0" h="5428" w="2256">
                    <a:moveTo>
                      <a:pt x="423" y="1128"/>
                    </a:moveTo>
                    <a:lnTo>
                      <a:pt x="846" y="1762"/>
                    </a:lnTo>
                    <a:lnTo>
                      <a:pt x="1057" y="2397"/>
                    </a:lnTo>
                    <a:lnTo>
                      <a:pt x="1198" y="3102"/>
                    </a:lnTo>
                    <a:lnTo>
                      <a:pt x="1198" y="3806"/>
                    </a:lnTo>
                    <a:lnTo>
                      <a:pt x="987" y="3524"/>
                    </a:lnTo>
                    <a:lnTo>
                      <a:pt x="775" y="3243"/>
                    </a:lnTo>
                    <a:lnTo>
                      <a:pt x="634" y="2961"/>
                    </a:lnTo>
                    <a:lnTo>
                      <a:pt x="493" y="2608"/>
                    </a:lnTo>
                    <a:lnTo>
                      <a:pt x="423" y="1903"/>
                    </a:lnTo>
                    <a:lnTo>
                      <a:pt x="423" y="1128"/>
                    </a:lnTo>
                    <a:close/>
                    <a:moveTo>
                      <a:pt x="0" y="0"/>
                    </a:moveTo>
                    <a:lnTo>
                      <a:pt x="0" y="776"/>
                    </a:lnTo>
                    <a:lnTo>
                      <a:pt x="71" y="2467"/>
                    </a:lnTo>
                    <a:lnTo>
                      <a:pt x="212" y="3454"/>
                    </a:lnTo>
                    <a:lnTo>
                      <a:pt x="353" y="4300"/>
                    </a:lnTo>
                    <a:lnTo>
                      <a:pt x="493" y="4652"/>
                    </a:lnTo>
                    <a:lnTo>
                      <a:pt x="705" y="5005"/>
                    </a:lnTo>
                    <a:lnTo>
                      <a:pt x="916" y="5216"/>
                    </a:lnTo>
                    <a:lnTo>
                      <a:pt x="1128" y="5357"/>
                    </a:lnTo>
                    <a:lnTo>
                      <a:pt x="1480" y="5428"/>
                    </a:lnTo>
                    <a:lnTo>
                      <a:pt x="1762" y="5357"/>
                    </a:lnTo>
                    <a:lnTo>
                      <a:pt x="1974" y="5216"/>
                    </a:lnTo>
                    <a:lnTo>
                      <a:pt x="2115" y="4934"/>
                    </a:lnTo>
                    <a:lnTo>
                      <a:pt x="2185" y="4582"/>
                    </a:lnTo>
                    <a:lnTo>
                      <a:pt x="2256" y="4229"/>
                    </a:lnTo>
                    <a:lnTo>
                      <a:pt x="2185" y="3736"/>
                    </a:lnTo>
                    <a:lnTo>
                      <a:pt x="2115" y="3243"/>
                    </a:lnTo>
                    <a:lnTo>
                      <a:pt x="1974" y="2749"/>
                    </a:lnTo>
                    <a:lnTo>
                      <a:pt x="1833" y="2185"/>
                    </a:lnTo>
                    <a:lnTo>
                      <a:pt x="1621" y="1692"/>
                    </a:lnTo>
                    <a:lnTo>
                      <a:pt x="1339" y="1269"/>
                    </a:lnTo>
                    <a:lnTo>
                      <a:pt x="1057" y="846"/>
                    </a:lnTo>
                    <a:lnTo>
                      <a:pt x="705" y="423"/>
                    </a:lnTo>
                    <a:lnTo>
                      <a:pt x="353" y="14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0" name="Google Shape;510;p9"/>
              <p:cNvSpPr/>
              <p:nvPr/>
            </p:nvSpPr>
            <p:spPr>
              <a:xfrm>
                <a:off x="4291025" y="858375"/>
                <a:ext cx="216750" cy="109275"/>
              </a:xfrm>
              <a:custGeom>
                <a:rect b="b" l="l" r="r" t="t"/>
                <a:pathLst>
                  <a:path extrusionOk="0" h="4371" w="8670">
                    <a:moveTo>
                      <a:pt x="5851" y="1904"/>
                    </a:moveTo>
                    <a:lnTo>
                      <a:pt x="5075" y="2397"/>
                    </a:lnTo>
                    <a:lnTo>
                      <a:pt x="4300" y="2820"/>
                    </a:lnTo>
                    <a:lnTo>
                      <a:pt x="3525" y="3102"/>
                    </a:lnTo>
                    <a:lnTo>
                      <a:pt x="2749" y="3313"/>
                    </a:lnTo>
                    <a:lnTo>
                      <a:pt x="1199" y="3595"/>
                    </a:lnTo>
                    <a:lnTo>
                      <a:pt x="2326" y="3031"/>
                    </a:lnTo>
                    <a:lnTo>
                      <a:pt x="3454" y="2608"/>
                    </a:lnTo>
                    <a:lnTo>
                      <a:pt x="4652" y="2186"/>
                    </a:lnTo>
                    <a:lnTo>
                      <a:pt x="5851" y="1904"/>
                    </a:lnTo>
                    <a:close/>
                    <a:moveTo>
                      <a:pt x="8388" y="0"/>
                    </a:moveTo>
                    <a:lnTo>
                      <a:pt x="8177" y="141"/>
                    </a:lnTo>
                    <a:lnTo>
                      <a:pt x="7472" y="423"/>
                    </a:lnTo>
                    <a:lnTo>
                      <a:pt x="6344" y="776"/>
                    </a:lnTo>
                    <a:lnTo>
                      <a:pt x="3454" y="1833"/>
                    </a:lnTo>
                    <a:lnTo>
                      <a:pt x="2045" y="2397"/>
                    </a:lnTo>
                    <a:lnTo>
                      <a:pt x="1410" y="2679"/>
                    </a:lnTo>
                    <a:lnTo>
                      <a:pt x="846" y="2961"/>
                    </a:lnTo>
                    <a:lnTo>
                      <a:pt x="423" y="3243"/>
                    </a:lnTo>
                    <a:lnTo>
                      <a:pt x="141" y="3595"/>
                    </a:lnTo>
                    <a:lnTo>
                      <a:pt x="1" y="3877"/>
                    </a:lnTo>
                    <a:lnTo>
                      <a:pt x="1" y="4018"/>
                    </a:lnTo>
                    <a:lnTo>
                      <a:pt x="1" y="4159"/>
                    </a:lnTo>
                    <a:lnTo>
                      <a:pt x="71" y="4230"/>
                    </a:lnTo>
                    <a:lnTo>
                      <a:pt x="282" y="4300"/>
                    </a:lnTo>
                    <a:lnTo>
                      <a:pt x="776" y="4371"/>
                    </a:lnTo>
                    <a:lnTo>
                      <a:pt x="1481" y="4300"/>
                    </a:lnTo>
                    <a:lnTo>
                      <a:pt x="2256" y="4230"/>
                    </a:lnTo>
                    <a:lnTo>
                      <a:pt x="3807" y="3877"/>
                    </a:lnTo>
                    <a:lnTo>
                      <a:pt x="4793" y="3525"/>
                    </a:lnTo>
                    <a:lnTo>
                      <a:pt x="5498" y="3313"/>
                    </a:lnTo>
                    <a:lnTo>
                      <a:pt x="6203" y="2961"/>
                    </a:lnTo>
                    <a:lnTo>
                      <a:pt x="6908" y="2608"/>
                    </a:lnTo>
                    <a:lnTo>
                      <a:pt x="7542" y="2186"/>
                    </a:lnTo>
                    <a:lnTo>
                      <a:pt x="7895" y="1692"/>
                    </a:lnTo>
                    <a:lnTo>
                      <a:pt x="8459" y="776"/>
                    </a:lnTo>
                    <a:lnTo>
                      <a:pt x="8600" y="423"/>
                    </a:lnTo>
                    <a:lnTo>
                      <a:pt x="8670" y="141"/>
                    </a:lnTo>
                    <a:lnTo>
                      <a:pt x="860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1" name="Google Shape;511;p9"/>
              <p:cNvSpPr/>
              <p:nvPr/>
            </p:nvSpPr>
            <p:spPr>
              <a:xfrm>
                <a:off x="4217025" y="1004625"/>
                <a:ext cx="68750" cy="130425"/>
              </a:xfrm>
              <a:custGeom>
                <a:rect b="b" l="l" r="r" t="t"/>
                <a:pathLst>
                  <a:path extrusionOk="0" h="5217" w="2750">
                    <a:moveTo>
                      <a:pt x="1974" y="1"/>
                    </a:moveTo>
                    <a:lnTo>
                      <a:pt x="2115" y="142"/>
                    </a:lnTo>
                    <a:lnTo>
                      <a:pt x="2044" y="565"/>
                    </a:lnTo>
                    <a:lnTo>
                      <a:pt x="1833" y="1551"/>
                    </a:lnTo>
                    <a:lnTo>
                      <a:pt x="1480" y="2679"/>
                    </a:lnTo>
                    <a:lnTo>
                      <a:pt x="1269" y="3172"/>
                    </a:lnTo>
                    <a:lnTo>
                      <a:pt x="1057" y="3525"/>
                    </a:lnTo>
                    <a:lnTo>
                      <a:pt x="987" y="2891"/>
                    </a:lnTo>
                    <a:lnTo>
                      <a:pt x="1057" y="1833"/>
                    </a:lnTo>
                    <a:lnTo>
                      <a:pt x="1128" y="1340"/>
                    </a:lnTo>
                    <a:lnTo>
                      <a:pt x="1269" y="847"/>
                    </a:lnTo>
                    <a:lnTo>
                      <a:pt x="1410" y="494"/>
                    </a:lnTo>
                    <a:lnTo>
                      <a:pt x="1551" y="424"/>
                    </a:lnTo>
                    <a:lnTo>
                      <a:pt x="1621" y="353"/>
                    </a:lnTo>
                    <a:lnTo>
                      <a:pt x="1621" y="353"/>
                    </a:lnTo>
                    <a:lnTo>
                      <a:pt x="1410" y="424"/>
                    </a:lnTo>
                    <a:lnTo>
                      <a:pt x="1198" y="565"/>
                    </a:lnTo>
                    <a:lnTo>
                      <a:pt x="987" y="847"/>
                    </a:lnTo>
                    <a:lnTo>
                      <a:pt x="776" y="1128"/>
                    </a:lnTo>
                    <a:lnTo>
                      <a:pt x="423" y="1763"/>
                    </a:lnTo>
                    <a:lnTo>
                      <a:pt x="141" y="2538"/>
                    </a:lnTo>
                    <a:lnTo>
                      <a:pt x="0" y="3313"/>
                    </a:lnTo>
                    <a:lnTo>
                      <a:pt x="0" y="4018"/>
                    </a:lnTo>
                    <a:lnTo>
                      <a:pt x="0" y="4371"/>
                    </a:lnTo>
                    <a:lnTo>
                      <a:pt x="71" y="4653"/>
                    </a:lnTo>
                    <a:lnTo>
                      <a:pt x="212" y="4864"/>
                    </a:lnTo>
                    <a:lnTo>
                      <a:pt x="353" y="5005"/>
                    </a:lnTo>
                    <a:lnTo>
                      <a:pt x="705" y="5146"/>
                    </a:lnTo>
                    <a:lnTo>
                      <a:pt x="987" y="5217"/>
                    </a:lnTo>
                    <a:lnTo>
                      <a:pt x="1269" y="5076"/>
                    </a:lnTo>
                    <a:lnTo>
                      <a:pt x="1551" y="4935"/>
                    </a:lnTo>
                    <a:lnTo>
                      <a:pt x="1833" y="4653"/>
                    </a:lnTo>
                    <a:lnTo>
                      <a:pt x="2044" y="4300"/>
                    </a:lnTo>
                    <a:lnTo>
                      <a:pt x="2326" y="3877"/>
                    </a:lnTo>
                    <a:lnTo>
                      <a:pt x="2467" y="3454"/>
                    </a:lnTo>
                    <a:lnTo>
                      <a:pt x="2608" y="2961"/>
                    </a:lnTo>
                    <a:lnTo>
                      <a:pt x="2749" y="2468"/>
                    </a:lnTo>
                    <a:lnTo>
                      <a:pt x="2749" y="1974"/>
                    </a:lnTo>
                    <a:lnTo>
                      <a:pt x="2749" y="1481"/>
                    </a:lnTo>
                    <a:lnTo>
                      <a:pt x="2679" y="1058"/>
                    </a:lnTo>
                    <a:lnTo>
                      <a:pt x="2538" y="635"/>
                    </a:lnTo>
                    <a:lnTo>
                      <a:pt x="2326" y="283"/>
                    </a:lnTo>
                    <a:lnTo>
                      <a:pt x="1974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12" name="Google Shape;512;p9"/>
            <p:cNvGrpSpPr/>
            <p:nvPr/>
          </p:nvGrpSpPr>
          <p:grpSpPr>
            <a:xfrm>
              <a:off x="959375" y="2320925"/>
              <a:ext cx="149800" cy="299575"/>
              <a:chOff x="3253150" y="2320925"/>
              <a:chExt cx="149800" cy="299575"/>
            </a:xfrm>
          </p:grpSpPr>
          <p:sp>
            <p:nvSpPr>
              <p:cNvPr id="513" name="Google Shape;513;p9"/>
              <p:cNvSpPr/>
              <p:nvPr/>
            </p:nvSpPr>
            <p:spPr>
              <a:xfrm>
                <a:off x="3290150" y="2476000"/>
                <a:ext cx="112800" cy="144500"/>
              </a:xfrm>
              <a:custGeom>
                <a:rect b="b" l="l" r="r" t="t"/>
                <a:pathLst>
                  <a:path extrusionOk="0" h="5780" w="4512">
                    <a:moveTo>
                      <a:pt x="2397" y="1480"/>
                    </a:moveTo>
                    <a:lnTo>
                      <a:pt x="1622" y="2467"/>
                    </a:lnTo>
                    <a:lnTo>
                      <a:pt x="1199" y="3101"/>
                    </a:lnTo>
                    <a:lnTo>
                      <a:pt x="917" y="3665"/>
                    </a:lnTo>
                    <a:lnTo>
                      <a:pt x="1270" y="2749"/>
                    </a:lnTo>
                    <a:lnTo>
                      <a:pt x="1481" y="2397"/>
                    </a:lnTo>
                    <a:lnTo>
                      <a:pt x="1763" y="2044"/>
                    </a:lnTo>
                    <a:lnTo>
                      <a:pt x="2045" y="1762"/>
                    </a:lnTo>
                    <a:lnTo>
                      <a:pt x="2397" y="1480"/>
                    </a:lnTo>
                    <a:close/>
                    <a:moveTo>
                      <a:pt x="3455" y="1762"/>
                    </a:moveTo>
                    <a:lnTo>
                      <a:pt x="3384" y="2115"/>
                    </a:lnTo>
                    <a:lnTo>
                      <a:pt x="3173" y="2608"/>
                    </a:lnTo>
                    <a:lnTo>
                      <a:pt x="2820" y="3172"/>
                    </a:lnTo>
                    <a:lnTo>
                      <a:pt x="2468" y="3806"/>
                    </a:lnTo>
                    <a:lnTo>
                      <a:pt x="2045" y="4370"/>
                    </a:lnTo>
                    <a:lnTo>
                      <a:pt x="1833" y="4511"/>
                    </a:lnTo>
                    <a:lnTo>
                      <a:pt x="1622" y="4723"/>
                    </a:lnTo>
                    <a:lnTo>
                      <a:pt x="1411" y="4793"/>
                    </a:lnTo>
                    <a:lnTo>
                      <a:pt x="1199" y="4793"/>
                    </a:lnTo>
                    <a:lnTo>
                      <a:pt x="1058" y="4652"/>
                    </a:lnTo>
                    <a:lnTo>
                      <a:pt x="917" y="4511"/>
                    </a:lnTo>
                    <a:lnTo>
                      <a:pt x="1270" y="4229"/>
                    </a:lnTo>
                    <a:lnTo>
                      <a:pt x="1622" y="3877"/>
                    </a:lnTo>
                    <a:lnTo>
                      <a:pt x="1904" y="3524"/>
                    </a:lnTo>
                    <a:lnTo>
                      <a:pt x="2186" y="3101"/>
                    </a:lnTo>
                    <a:lnTo>
                      <a:pt x="3455" y="1762"/>
                    </a:lnTo>
                    <a:close/>
                    <a:moveTo>
                      <a:pt x="2609" y="0"/>
                    </a:moveTo>
                    <a:lnTo>
                      <a:pt x="2397" y="71"/>
                    </a:lnTo>
                    <a:lnTo>
                      <a:pt x="2186" y="212"/>
                    </a:lnTo>
                    <a:lnTo>
                      <a:pt x="2045" y="423"/>
                    </a:lnTo>
                    <a:lnTo>
                      <a:pt x="1833" y="705"/>
                    </a:lnTo>
                    <a:lnTo>
                      <a:pt x="1763" y="987"/>
                    </a:lnTo>
                    <a:lnTo>
                      <a:pt x="1763" y="1057"/>
                    </a:lnTo>
                    <a:lnTo>
                      <a:pt x="1833" y="1057"/>
                    </a:lnTo>
                    <a:lnTo>
                      <a:pt x="2045" y="1128"/>
                    </a:lnTo>
                    <a:lnTo>
                      <a:pt x="2256" y="1057"/>
                    </a:lnTo>
                    <a:lnTo>
                      <a:pt x="2820" y="916"/>
                    </a:lnTo>
                    <a:lnTo>
                      <a:pt x="3032" y="846"/>
                    </a:lnTo>
                    <a:lnTo>
                      <a:pt x="2609" y="1198"/>
                    </a:lnTo>
                    <a:lnTo>
                      <a:pt x="2115" y="1410"/>
                    </a:lnTo>
                    <a:lnTo>
                      <a:pt x="1199" y="1974"/>
                    </a:lnTo>
                    <a:lnTo>
                      <a:pt x="847" y="2256"/>
                    </a:lnTo>
                    <a:lnTo>
                      <a:pt x="494" y="2608"/>
                    </a:lnTo>
                    <a:lnTo>
                      <a:pt x="212" y="3101"/>
                    </a:lnTo>
                    <a:lnTo>
                      <a:pt x="1" y="3665"/>
                    </a:lnTo>
                    <a:lnTo>
                      <a:pt x="1" y="4229"/>
                    </a:lnTo>
                    <a:lnTo>
                      <a:pt x="71" y="4723"/>
                    </a:lnTo>
                    <a:lnTo>
                      <a:pt x="212" y="5145"/>
                    </a:lnTo>
                    <a:lnTo>
                      <a:pt x="494" y="5498"/>
                    </a:lnTo>
                    <a:lnTo>
                      <a:pt x="847" y="5709"/>
                    </a:lnTo>
                    <a:lnTo>
                      <a:pt x="1340" y="5780"/>
                    </a:lnTo>
                    <a:lnTo>
                      <a:pt x="1833" y="5709"/>
                    </a:lnTo>
                    <a:lnTo>
                      <a:pt x="2397" y="5427"/>
                    </a:lnTo>
                    <a:lnTo>
                      <a:pt x="2891" y="5005"/>
                    </a:lnTo>
                    <a:lnTo>
                      <a:pt x="3455" y="4441"/>
                    </a:lnTo>
                    <a:lnTo>
                      <a:pt x="3877" y="3736"/>
                    </a:lnTo>
                    <a:lnTo>
                      <a:pt x="4230" y="2960"/>
                    </a:lnTo>
                    <a:lnTo>
                      <a:pt x="4371" y="2608"/>
                    </a:lnTo>
                    <a:lnTo>
                      <a:pt x="4441" y="2185"/>
                    </a:lnTo>
                    <a:lnTo>
                      <a:pt x="4512" y="1833"/>
                    </a:lnTo>
                    <a:lnTo>
                      <a:pt x="4441" y="1480"/>
                    </a:lnTo>
                    <a:lnTo>
                      <a:pt x="4371" y="1128"/>
                    </a:lnTo>
                    <a:lnTo>
                      <a:pt x="4230" y="775"/>
                    </a:lnTo>
                    <a:lnTo>
                      <a:pt x="4018" y="494"/>
                    </a:lnTo>
                    <a:lnTo>
                      <a:pt x="3666" y="282"/>
                    </a:lnTo>
                    <a:lnTo>
                      <a:pt x="3384" y="141"/>
                    </a:lnTo>
                    <a:lnTo>
                      <a:pt x="3102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4" name="Google Shape;514;p9"/>
              <p:cNvSpPr/>
              <p:nvPr/>
            </p:nvSpPr>
            <p:spPr>
              <a:xfrm>
                <a:off x="3253150" y="2320925"/>
                <a:ext cx="100475" cy="130425"/>
              </a:xfrm>
              <a:custGeom>
                <a:rect b="b" l="l" r="r" t="t"/>
                <a:pathLst>
                  <a:path extrusionOk="0" h="5217" w="4019">
                    <a:moveTo>
                      <a:pt x="2045" y="1128"/>
                    </a:moveTo>
                    <a:lnTo>
                      <a:pt x="2186" y="1199"/>
                    </a:lnTo>
                    <a:lnTo>
                      <a:pt x="2397" y="1410"/>
                    </a:lnTo>
                    <a:lnTo>
                      <a:pt x="2609" y="1763"/>
                    </a:lnTo>
                    <a:lnTo>
                      <a:pt x="2750" y="2256"/>
                    </a:lnTo>
                    <a:lnTo>
                      <a:pt x="2820" y="2749"/>
                    </a:lnTo>
                    <a:lnTo>
                      <a:pt x="2750" y="3243"/>
                    </a:lnTo>
                    <a:lnTo>
                      <a:pt x="2679" y="3525"/>
                    </a:lnTo>
                    <a:lnTo>
                      <a:pt x="2609" y="3736"/>
                    </a:lnTo>
                    <a:lnTo>
                      <a:pt x="2256" y="3243"/>
                    </a:lnTo>
                    <a:lnTo>
                      <a:pt x="1904" y="2608"/>
                    </a:lnTo>
                    <a:lnTo>
                      <a:pt x="1763" y="2327"/>
                    </a:lnTo>
                    <a:lnTo>
                      <a:pt x="1622" y="1974"/>
                    </a:lnTo>
                    <a:lnTo>
                      <a:pt x="1622" y="1692"/>
                    </a:lnTo>
                    <a:lnTo>
                      <a:pt x="1692" y="1410"/>
                    </a:lnTo>
                    <a:lnTo>
                      <a:pt x="1833" y="1269"/>
                    </a:lnTo>
                    <a:lnTo>
                      <a:pt x="1904" y="1128"/>
                    </a:lnTo>
                    <a:close/>
                    <a:moveTo>
                      <a:pt x="846" y="1481"/>
                    </a:moveTo>
                    <a:lnTo>
                      <a:pt x="987" y="1692"/>
                    </a:lnTo>
                    <a:lnTo>
                      <a:pt x="1128" y="2045"/>
                    </a:lnTo>
                    <a:lnTo>
                      <a:pt x="1199" y="2679"/>
                    </a:lnTo>
                    <a:lnTo>
                      <a:pt x="1340" y="3454"/>
                    </a:lnTo>
                    <a:lnTo>
                      <a:pt x="1481" y="3807"/>
                    </a:lnTo>
                    <a:lnTo>
                      <a:pt x="1622" y="4089"/>
                    </a:lnTo>
                    <a:lnTo>
                      <a:pt x="776" y="3454"/>
                    </a:lnTo>
                    <a:lnTo>
                      <a:pt x="706" y="3243"/>
                    </a:lnTo>
                    <a:lnTo>
                      <a:pt x="635" y="2961"/>
                    </a:lnTo>
                    <a:lnTo>
                      <a:pt x="635" y="2467"/>
                    </a:lnTo>
                    <a:lnTo>
                      <a:pt x="706" y="1974"/>
                    </a:lnTo>
                    <a:lnTo>
                      <a:pt x="846" y="1481"/>
                    </a:lnTo>
                    <a:close/>
                    <a:moveTo>
                      <a:pt x="2397" y="1"/>
                    </a:moveTo>
                    <a:lnTo>
                      <a:pt x="1974" y="71"/>
                    </a:lnTo>
                    <a:lnTo>
                      <a:pt x="1481" y="141"/>
                    </a:lnTo>
                    <a:lnTo>
                      <a:pt x="1058" y="423"/>
                    </a:lnTo>
                    <a:lnTo>
                      <a:pt x="706" y="705"/>
                    </a:lnTo>
                    <a:lnTo>
                      <a:pt x="424" y="1128"/>
                    </a:lnTo>
                    <a:lnTo>
                      <a:pt x="212" y="1551"/>
                    </a:lnTo>
                    <a:lnTo>
                      <a:pt x="71" y="2045"/>
                    </a:lnTo>
                    <a:lnTo>
                      <a:pt x="1" y="2538"/>
                    </a:lnTo>
                    <a:lnTo>
                      <a:pt x="1" y="3102"/>
                    </a:lnTo>
                    <a:lnTo>
                      <a:pt x="71" y="3595"/>
                    </a:lnTo>
                    <a:lnTo>
                      <a:pt x="212" y="4018"/>
                    </a:lnTo>
                    <a:lnTo>
                      <a:pt x="424" y="4441"/>
                    </a:lnTo>
                    <a:lnTo>
                      <a:pt x="706" y="4793"/>
                    </a:lnTo>
                    <a:lnTo>
                      <a:pt x="1058" y="5005"/>
                    </a:lnTo>
                    <a:lnTo>
                      <a:pt x="1481" y="5146"/>
                    </a:lnTo>
                    <a:lnTo>
                      <a:pt x="1974" y="5216"/>
                    </a:lnTo>
                    <a:lnTo>
                      <a:pt x="2468" y="5075"/>
                    </a:lnTo>
                    <a:lnTo>
                      <a:pt x="2891" y="4934"/>
                    </a:lnTo>
                    <a:lnTo>
                      <a:pt x="3172" y="4652"/>
                    </a:lnTo>
                    <a:lnTo>
                      <a:pt x="3454" y="4300"/>
                    </a:lnTo>
                    <a:lnTo>
                      <a:pt x="3736" y="3948"/>
                    </a:lnTo>
                    <a:lnTo>
                      <a:pt x="3877" y="3525"/>
                    </a:lnTo>
                    <a:lnTo>
                      <a:pt x="4018" y="3102"/>
                    </a:lnTo>
                    <a:lnTo>
                      <a:pt x="4018" y="2608"/>
                    </a:lnTo>
                    <a:lnTo>
                      <a:pt x="4018" y="2186"/>
                    </a:lnTo>
                    <a:lnTo>
                      <a:pt x="4018" y="1692"/>
                    </a:lnTo>
                    <a:lnTo>
                      <a:pt x="3877" y="1269"/>
                    </a:lnTo>
                    <a:lnTo>
                      <a:pt x="3666" y="917"/>
                    </a:lnTo>
                    <a:lnTo>
                      <a:pt x="3454" y="564"/>
                    </a:lnTo>
                    <a:lnTo>
                      <a:pt x="3172" y="282"/>
                    </a:lnTo>
                    <a:lnTo>
                      <a:pt x="2820" y="141"/>
                    </a:lnTo>
                    <a:lnTo>
                      <a:pt x="2397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15" name="Google Shape;515;p9"/>
            <p:cNvGrpSpPr/>
            <p:nvPr/>
          </p:nvGrpSpPr>
          <p:grpSpPr>
            <a:xfrm>
              <a:off x="1193750" y="3986125"/>
              <a:ext cx="766525" cy="1452000"/>
              <a:chOff x="3487525" y="3986125"/>
              <a:chExt cx="766525" cy="1452000"/>
            </a:xfrm>
          </p:grpSpPr>
          <p:sp>
            <p:nvSpPr>
              <p:cNvPr id="516" name="Google Shape;516;p9"/>
              <p:cNvSpPr/>
              <p:nvPr/>
            </p:nvSpPr>
            <p:spPr>
              <a:xfrm>
                <a:off x="3506900" y="3986125"/>
                <a:ext cx="747150" cy="1452000"/>
              </a:xfrm>
              <a:custGeom>
                <a:rect b="b" l="l" r="r" t="t"/>
                <a:pathLst>
                  <a:path extrusionOk="0" h="58080" w="29886">
                    <a:moveTo>
                      <a:pt x="20441" y="33974"/>
                    </a:moveTo>
                    <a:lnTo>
                      <a:pt x="21568" y="34608"/>
                    </a:lnTo>
                    <a:lnTo>
                      <a:pt x="23189" y="35665"/>
                    </a:lnTo>
                    <a:lnTo>
                      <a:pt x="24035" y="36229"/>
                    </a:lnTo>
                    <a:lnTo>
                      <a:pt x="24670" y="36793"/>
                    </a:lnTo>
                    <a:lnTo>
                      <a:pt x="25092" y="37216"/>
                    </a:lnTo>
                    <a:lnTo>
                      <a:pt x="25233" y="37427"/>
                    </a:lnTo>
                    <a:lnTo>
                      <a:pt x="25233" y="37568"/>
                    </a:lnTo>
                    <a:lnTo>
                      <a:pt x="23048" y="35947"/>
                    </a:lnTo>
                    <a:lnTo>
                      <a:pt x="20441" y="33974"/>
                    </a:lnTo>
                    <a:close/>
                    <a:moveTo>
                      <a:pt x="917" y="0"/>
                    </a:moveTo>
                    <a:lnTo>
                      <a:pt x="776" y="141"/>
                    </a:lnTo>
                    <a:lnTo>
                      <a:pt x="635" y="282"/>
                    </a:lnTo>
                    <a:lnTo>
                      <a:pt x="564" y="564"/>
                    </a:lnTo>
                    <a:lnTo>
                      <a:pt x="353" y="1198"/>
                    </a:lnTo>
                    <a:lnTo>
                      <a:pt x="212" y="2044"/>
                    </a:lnTo>
                    <a:lnTo>
                      <a:pt x="0" y="3595"/>
                    </a:lnTo>
                    <a:lnTo>
                      <a:pt x="0" y="4511"/>
                    </a:lnTo>
                    <a:lnTo>
                      <a:pt x="71" y="5216"/>
                    </a:lnTo>
                    <a:lnTo>
                      <a:pt x="141" y="5921"/>
                    </a:lnTo>
                    <a:lnTo>
                      <a:pt x="494" y="7331"/>
                    </a:lnTo>
                    <a:lnTo>
                      <a:pt x="987" y="8740"/>
                    </a:lnTo>
                    <a:lnTo>
                      <a:pt x="1551" y="10009"/>
                    </a:lnTo>
                    <a:lnTo>
                      <a:pt x="2326" y="11419"/>
                    </a:lnTo>
                    <a:lnTo>
                      <a:pt x="3243" y="12758"/>
                    </a:lnTo>
                    <a:lnTo>
                      <a:pt x="4159" y="14097"/>
                    </a:lnTo>
                    <a:lnTo>
                      <a:pt x="5216" y="15366"/>
                    </a:lnTo>
                    <a:lnTo>
                      <a:pt x="5710" y="15930"/>
                    </a:lnTo>
                    <a:lnTo>
                      <a:pt x="6344" y="16635"/>
                    </a:lnTo>
                    <a:lnTo>
                      <a:pt x="7683" y="18115"/>
                    </a:lnTo>
                    <a:lnTo>
                      <a:pt x="8388" y="18890"/>
                    </a:lnTo>
                    <a:lnTo>
                      <a:pt x="8952" y="19665"/>
                    </a:lnTo>
                    <a:lnTo>
                      <a:pt x="9375" y="20370"/>
                    </a:lnTo>
                    <a:lnTo>
                      <a:pt x="9586" y="20723"/>
                    </a:lnTo>
                    <a:lnTo>
                      <a:pt x="9657" y="21146"/>
                    </a:lnTo>
                    <a:lnTo>
                      <a:pt x="9727" y="21568"/>
                    </a:lnTo>
                    <a:lnTo>
                      <a:pt x="9657" y="21991"/>
                    </a:lnTo>
                    <a:lnTo>
                      <a:pt x="9586" y="22485"/>
                    </a:lnTo>
                    <a:lnTo>
                      <a:pt x="9375" y="22978"/>
                    </a:lnTo>
                    <a:lnTo>
                      <a:pt x="9022" y="24035"/>
                    </a:lnTo>
                    <a:lnTo>
                      <a:pt x="8811" y="24599"/>
                    </a:lnTo>
                    <a:lnTo>
                      <a:pt x="8670" y="25163"/>
                    </a:lnTo>
                    <a:lnTo>
                      <a:pt x="8599" y="25798"/>
                    </a:lnTo>
                    <a:lnTo>
                      <a:pt x="8599" y="26432"/>
                    </a:lnTo>
                    <a:lnTo>
                      <a:pt x="8599" y="27912"/>
                    </a:lnTo>
                    <a:lnTo>
                      <a:pt x="8599" y="29251"/>
                    </a:lnTo>
                    <a:lnTo>
                      <a:pt x="8529" y="29886"/>
                    </a:lnTo>
                    <a:lnTo>
                      <a:pt x="8317" y="30449"/>
                    </a:lnTo>
                    <a:lnTo>
                      <a:pt x="8247" y="30590"/>
                    </a:lnTo>
                    <a:lnTo>
                      <a:pt x="8106" y="30802"/>
                    </a:lnTo>
                    <a:lnTo>
                      <a:pt x="7683" y="31084"/>
                    </a:lnTo>
                    <a:lnTo>
                      <a:pt x="6626" y="31859"/>
                    </a:lnTo>
                    <a:lnTo>
                      <a:pt x="6132" y="32212"/>
                    </a:lnTo>
                    <a:lnTo>
                      <a:pt x="5780" y="32634"/>
                    </a:lnTo>
                    <a:lnTo>
                      <a:pt x="5639" y="32846"/>
                    </a:lnTo>
                    <a:lnTo>
                      <a:pt x="5639" y="33128"/>
                    </a:lnTo>
                    <a:lnTo>
                      <a:pt x="5639" y="33339"/>
                    </a:lnTo>
                    <a:lnTo>
                      <a:pt x="5710" y="33621"/>
                    </a:lnTo>
                    <a:lnTo>
                      <a:pt x="5850" y="33762"/>
                    </a:lnTo>
                    <a:lnTo>
                      <a:pt x="6132" y="33762"/>
                    </a:lnTo>
                    <a:lnTo>
                      <a:pt x="6344" y="33692"/>
                    </a:lnTo>
                    <a:lnTo>
                      <a:pt x="6696" y="33480"/>
                    </a:lnTo>
                    <a:lnTo>
                      <a:pt x="7119" y="33057"/>
                    </a:lnTo>
                    <a:lnTo>
                      <a:pt x="7894" y="32141"/>
                    </a:lnTo>
                    <a:lnTo>
                      <a:pt x="8388" y="31507"/>
                    </a:lnTo>
                    <a:lnTo>
                      <a:pt x="8388" y="31859"/>
                    </a:lnTo>
                    <a:lnTo>
                      <a:pt x="8176" y="32353"/>
                    </a:lnTo>
                    <a:lnTo>
                      <a:pt x="7754" y="33480"/>
                    </a:lnTo>
                    <a:lnTo>
                      <a:pt x="7542" y="34115"/>
                    </a:lnTo>
                    <a:lnTo>
                      <a:pt x="7401" y="34608"/>
                    </a:lnTo>
                    <a:lnTo>
                      <a:pt x="7401" y="34820"/>
                    </a:lnTo>
                    <a:lnTo>
                      <a:pt x="7401" y="35031"/>
                    </a:lnTo>
                    <a:lnTo>
                      <a:pt x="7472" y="35172"/>
                    </a:lnTo>
                    <a:lnTo>
                      <a:pt x="7613" y="35242"/>
                    </a:lnTo>
                    <a:lnTo>
                      <a:pt x="7965" y="35242"/>
                    </a:lnTo>
                    <a:lnTo>
                      <a:pt x="8106" y="35172"/>
                    </a:lnTo>
                    <a:lnTo>
                      <a:pt x="8176" y="35031"/>
                    </a:lnTo>
                    <a:lnTo>
                      <a:pt x="8388" y="34749"/>
                    </a:lnTo>
                    <a:lnTo>
                      <a:pt x="8458" y="34326"/>
                    </a:lnTo>
                    <a:lnTo>
                      <a:pt x="8529" y="33410"/>
                    </a:lnTo>
                    <a:lnTo>
                      <a:pt x="8599" y="32705"/>
                    </a:lnTo>
                    <a:lnTo>
                      <a:pt x="8740" y="33410"/>
                    </a:lnTo>
                    <a:lnTo>
                      <a:pt x="8952" y="33903"/>
                    </a:lnTo>
                    <a:lnTo>
                      <a:pt x="9163" y="34256"/>
                    </a:lnTo>
                    <a:lnTo>
                      <a:pt x="9375" y="34397"/>
                    </a:lnTo>
                    <a:lnTo>
                      <a:pt x="9516" y="34397"/>
                    </a:lnTo>
                    <a:lnTo>
                      <a:pt x="9586" y="34326"/>
                    </a:lnTo>
                    <a:lnTo>
                      <a:pt x="9657" y="34256"/>
                    </a:lnTo>
                    <a:lnTo>
                      <a:pt x="9727" y="34044"/>
                    </a:lnTo>
                    <a:lnTo>
                      <a:pt x="9798" y="33551"/>
                    </a:lnTo>
                    <a:lnTo>
                      <a:pt x="9657" y="32775"/>
                    </a:lnTo>
                    <a:lnTo>
                      <a:pt x="10079" y="33410"/>
                    </a:lnTo>
                    <a:lnTo>
                      <a:pt x="10643" y="34256"/>
                    </a:lnTo>
                    <a:lnTo>
                      <a:pt x="10925" y="34608"/>
                    </a:lnTo>
                    <a:lnTo>
                      <a:pt x="11207" y="34890"/>
                    </a:lnTo>
                    <a:lnTo>
                      <a:pt x="11419" y="34960"/>
                    </a:lnTo>
                    <a:lnTo>
                      <a:pt x="11701" y="34960"/>
                    </a:lnTo>
                    <a:lnTo>
                      <a:pt x="11842" y="34890"/>
                    </a:lnTo>
                    <a:lnTo>
                      <a:pt x="11912" y="34749"/>
                    </a:lnTo>
                    <a:lnTo>
                      <a:pt x="11983" y="34538"/>
                    </a:lnTo>
                    <a:lnTo>
                      <a:pt x="11983" y="34397"/>
                    </a:lnTo>
                    <a:lnTo>
                      <a:pt x="11842" y="34185"/>
                    </a:lnTo>
                    <a:lnTo>
                      <a:pt x="11560" y="33762"/>
                    </a:lnTo>
                    <a:lnTo>
                      <a:pt x="11207" y="33269"/>
                    </a:lnTo>
                    <a:lnTo>
                      <a:pt x="10291" y="32494"/>
                    </a:lnTo>
                    <a:lnTo>
                      <a:pt x="9657" y="31930"/>
                    </a:lnTo>
                    <a:lnTo>
                      <a:pt x="10643" y="32494"/>
                    </a:lnTo>
                    <a:lnTo>
                      <a:pt x="11771" y="33198"/>
                    </a:lnTo>
                    <a:lnTo>
                      <a:pt x="12194" y="33339"/>
                    </a:lnTo>
                    <a:lnTo>
                      <a:pt x="12335" y="33339"/>
                    </a:lnTo>
                    <a:lnTo>
                      <a:pt x="12335" y="33269"/>
                    </a:lnTo>
                    <a:lnTo>
                      <a:pt x="12335" y="33128"/>
                    </a:lnTo>
                    <a:lnTo>
                      <a:pt x="12124" y="32916"/>
                    </a:lnTo>
                    <a:lnTo>
                      <a:pt x="11489" y="32141"/>
                    </a:lnTo>
                    <a:lnTo>
                      <a:pt x="11137" y="31789"/>
                    </a:lnTo>
                    <a:lnTo>
                      <a:pt x="10784" y="31577"/>
                    </a:lnTo>
                    <a:lnTo>
                      <a:pt x="10220" y="31295"/>
                    </a:lnTo>
                    <a:lnTo>
                      <a:pt x="10009" y="31154"/>
                    </a:lnTo>
                    <a:lnTo>
                      <a:pt x="9727" y="30943"/>
                    </a:lnTo>
                    <a:lnTo>
                      <a:pt x="9516" y="30590"/>
                    </a:lnTo>
                    <a:lnTo>
                      <a:pt x="9304" y="30027"/>
                    </a:lnTo>
                    <a:lnTo>
                      <a:pt x="9234" y="29604"/>
                    </a:lnTo>
                    <a:lnTo>
                      <a:pt x="9163" y="29181"/>
                    </a:lnTo>
                    <a:lnTo>
                      <a:pt x="9234" y="28123"/>
                    </a:lnTo>
                    <a:lnTo>
                      <a:pt x="9445" y="26291"/>
                    </a:lnTo>
                    <a:lnTo>
                      <a:pt x="10079" y="27348"/>
                    </a:lnTo>
                    <a:lnTo>
                      <a:pt x="10573" y="28123"/>
                    </a:lnTo>
                    <a:lnTo>
                      <a:pt x="11066" y="28899"/>
                    </a:lnTo>
                    <a:lnTo>
                      <a:pt x="11560" y="29392"/>
                    </a:lnTo>
                    <a:lnTo>
                      <a:pt x="11771" y="29533"/>
                    </a:lnTo>
                    <a:lnTo>
                      <a:pt x="11983" y="29604"/>
                    </a:lnTo>
                    <a:lnTo>
                      <a:pt x="12194" y="29533"/>
                    </a:lnTo>
                    <a:lnTo>
                      <a:pt x="12335" y="29322"/>
                    </a:lnTo>
                    <a:lnTo>
                      <a:pt x="12405" y="28969"/>
                    </a:lnTo>
                    <a:lnTo>
                      <a:pt x="12405" y="28476"/>
                    </a:lnTo>
                    <a:lnTo>
                      <a:pt x="12335" y="28194"/>
                    </a:lnTo>
                    <a:lnTo>
                      <a:pt x="12194" y="27842"/>
                    </a:lnTo>
                    <a:lnTo>
                      <a:pt x="11560" y="27066"/>
                    </a:lnTo>
                    <a:lnTo>
                      <a:pt x="10855" y="26361"/>
                    </a:lnTo>
                    <a:lnTo>
                      <a:pt x="10573" y="26009"/>
                    </a:lnTo>
                    <a:lnTo>
                      <a:pt x="10361" y="25798"/>
                    </a:lnTo>
                    <a:lnTo>
                      <a:pt x="9939" y="25586"/>
                    </a:lnTo>
                    <a:lnTo>
                      <a:pt x="9727" y="25516"/>
                    </a:lnTo>
                    <a:lnTo>
                      <a:pt x="9657" y="25375"/>
                    </a:lnTo>
                    <a:lnTo>
                      <a:pt x="9586" y="25234"/>
                    </a:lnTo>
                    <a:lnTo>
                      <a:pt x="9516" y="25022"/>
                    </a:lnTo>
                    <a:lnTo>
                      <a:pt x="9657" y="24670"/>
                    </a:lnTo>
                    <a:lnTo>
                      <a:pt x="9939" y="23260"/>
                    </a:lnTo>
                    <a:lnTo>
                      <a:pt x="10150" y="21850"/>
                    </a:lnTo>
                    <a:lnTo>
                      <a:pt x="11842" y="24388"/>
                    </a:lnTo>
                    <a:lnTo>
                      <a:pt x="12899" y="25938"/>
                    </a:lnTo>
                    <a:lnTo>
                      <a:pt x="13886" y="27630"/>
                    </a:lnTo>
                    <a:lnTo>
                      <a:pt x="14731" y="29322"/>
                    </a:lnTo>
                    <a:lnTo>
                      <a:pt x="15154" y="30168"/>
                    </a:lnTo>
                    <a:lnTo>
                      <a:pt x="15436" y="30943"/>
                    </a:lnTo>
                    <a:lnTo>
                      <a:pt x="15648" y="31718"/>
                    </a:lnTo>
                    <a:lnTo>
                      <a:pt x="15718" y="32353"/>
                    </a:lnTo>
                    <a:lnTo>
                      <a:pt x="15718" y="32987"/>
                    </a:lnTo>
                    <a:lnTo>
                      <a:pt x="15577" y="33551"/>
                    </a:lnTo>
                    <a:lnTo>
                      <a:pt x="15507" y="33762"/>
                    </a:lnTo>
                    <a:lnTo>
                      <a:pt x="15225" y="33974"/>
                    </a:lnTo>
                    <a:lnTo>
                      <a:pt x="14520" y="34679"/>
                    </a:lnTo>
                    <a:lnTo>
                      <a:pt x="12405" y="36229"/>
                    </a:lnTo>
                    <a:lnTo>
                      <a:pt x="11348" y="37075"/>
                    </a:lnTo>
                    <a:lnTo>
                      <a:pt x="10502" y="37780"/>
                    </a:lnTo>
                    <a:lnTo>
                      <a:pt x="10220" y="38132"/>
                    </a:lnTo>
                    <a:lnTo>
                      <a:pt x="9939" y="38414"/>
                    </a:lnTo>
                    <a:lnTo>
                      <a:pt x="9868" y="38626"/>
                    </a:lnTo>
                    <a:lnTo>
                      <a:pt x="9868" y="38767"/>
                    </a:lnTo>
                    <a:lnTo>
                      <a:pt x="9939" y="38837"/>
                    </a:lnTo>
                    <a:lnTo>
                      <a:pt x="10079" y="38908"/>
                    </a:lnTo>
                    <a:lnTo>
                      <a:pt x="10432" y="38837"/>
                    </a:lnTo>
                    <a:lnTo>
                      <a:pt x="10855" y="38696"/>
                    </a:lnTo>
                    <a:lnTo>
                      <a:pt x="11278" y="38485"/>
                    </a:lnTo>
                    <a:lnTo>
                      <a:pt x="12687" y="37709"/>
                    </a:lnTo>
                    <a:lnTo>
                      <a:pt x="12687" y="37709"/>
                    </a:lnTo>
                    <a:lnTo>
                      <a:pt x="12264" y="38767"/>
                    </a:lnTo>
                    <a:lnTo>
                      <a:pt x="11912" y="39542"/>
                    </a:lnTo>
                    <a:lnTo>
                      <a:pt x="11560" y="40247"/>
                    </a:lnTo>
                    <a:lnTo>
                      <a:pt x="10996" y="41163"/>
                    </a:lnTo>
                    <a:lnTo>
                      <a:pt x="10643" y="41586"/>
                    </a:lnTo>
                    <a:lnTo>
                      <a:pt x="10291" y="41938"/>
                    </a:lnTo>
                    <a:lnTo>
                      <a:pt x="10150" y="42150"/>
                    </a:lnTo>
                    <a:lnTo>
                      <a:pt x="10009" y="42361"/>
                    </a:lnTo>
                    <a:lnTo>
                      <a:pt x="10009" y="42573"/>
                    </a:lnTo>
                    <a:lnTo>
                      <a:pt x="10150" y="42855"/>
                    </a:lnTo>
                    <a:lnTo>
                      <a:pt x="10291" y="43066"/>
                    </a:lnTo>
                    <a:lnTo>
                      <a:pt x="10502" y="43137"/>
                    </a:lnTo>
                    <a:lnTo>
                      <a:pt x="10643" y="43207"/>
                    </a:lnTo>
                    <a:lnTo>
                      <a:pt x="10784" y="43137"/>
                    </a:lnTo>
                    <a:lnTo>
                      <a:pt x="11066" y="42925"/>
                    </a:lnTo>
                    <a:lnTo>
                      <a:pt x="11348" y="42502"/>
                    </a:lnTo>
                    <a:lnTo>
                      <a:pt x="11912" y="41656"/>
                    </a:lnTo>
                    <a:lnTo>
                      <a:pt x="12124" y="41445"/>
                    </a:lnTo>
                    <a:lnTo>
                      <a:pt x="12194" y="41375"/>
                    </a:lnTo>
                    <a:lnTo>
                      <a:pt x="12264" y="41375"/>
                    </a:lnTo>
                    <a:lnTo>
                      <a:pt x="12124" y="41656"/>
                    </a:lnTo>
                    <a:lnTo>
                      <a:pt x="12053" y="42079"/>
                    </a:lnTo>
                    <a:lnTo>
                      <a:pt x="12053" y="42432"/>
                    </a:lnTo>
                    <a:lnTo>
                      <a:pt x="12124" y="42855"/>
                    </a:lnTo>
                    <a:lnTo>
                      <a:pt x="12194" y="43137"/>
                    </a:lnTo>
                    <a:lnTo>
                      <a:pt x="12335" y="43348"/>
                    </a:lnTo>
                    <a:lnTo>
                      <a:pt x="12476" y="43419"/>
                    </a:lnTo>
                    <a:lnTo>
                      <a:pt x="12546" y="43348"/>
                    </a:lnTo>
                    <a:lnTo>
                      <a:pt x="12617" y="43137"/>
                    </a:lnTo>
                    <a:lnTo>
                      <a:pt x="12617" y="42855"/>
                    </a:lnTo>
                    <a:lnTo>
                      <a:pt x="12617" y="42220"/>
                    </a:lnTo>
                    <a:lnTo>
                      <a:pt x="12617" y="41656"/>
                    </a:lnTo>
                    <a:lnTo>
                      <a:pt x="12687" y="41445"/>
                    </a:lnTo>
                    <a:lnTo>
                      <a:pt x="12758" y="41375"/>
                    </a:lnTo>
                    <a:lnTo>
                      <a:pt x="12969" y="41938"/>
                    </a:lnTo>
                    <a:lnTo>
                      <a:pt x="13322" y="42573"/>
                    </a:lnTo>
                    <a:lnTo>
                      <a:pt x="13463" y="42855"/>
                    </a:lnTo>
                    <a:lnTo>
                      <a:pt x="13745" y="43066"/>
                    </a:lnTo>
                    <a:lnTo>
                      <a:pt x="14027" y="43137"/>
                    </a:lnTo>
                    <a:lnTo>
                      <a:pt x="14379" y="43066"/>
                    </a:lnTo>
                    <a:lnTo>
                      <a:pt x="14661" y="42855"/>
                    </a:lnTo>
                    <a:lnTo>
                      <a:pt x="14802" y="42714"/>
                    </a:lnTo>
                    <a:lnTo>
                      <a:pt x="14802" y="42502"/>
                    </a:lnTo>
                    <a:lnTo>
                      <a:pt x="14731" y="42361"/>
                    </a:lnTo>
                    <a:lnTo>
                      <a:pt x="14308" y="41938"/>
                    </a:lnTo>
                    <a:lnTo>
                      <a:pt x="14168" y="41797"/>
                    </a:lnTo>
                    <a:lnTo>
                      <a:pt x="14097" y="41656"/>
                    </a:lnTo>
                    <a:lnTo>
                      <a:pt x="13674" y="40529"/>
                    </a:lnTo>
                    <a:lnTo>
                      <a:pt x="13392" y="39824"/>
                    </a:lnTo>
                    <a:lnTo>
                      <a:pt x="13251" y="39119"/>
                    </a:lnTo>
                    <a:lnTo>
                      <a:pt x="13181" y="38837"/>
                    </a:lnTo>
                    <a:lnTo>
                      <a:pt x="13181" y="38485"/>
                    </a:lnTo>
                    <a:lnTo>
                      <a:pt x="13251" y="38203"/>
                    </a:lnTo>
                    <a:lnTo>
                      <a:pt x="13322" y="37921"/>
                    </a:lnTo>
                    <a:lnTo>
                      <a:pt x="13533" y="37639"/>
                    </a:lnTo>
                    <a:lnTo>
                      <a:pt x="13745" y="37427"/>
                    </a:lnTo>
                    <a:lnTo>
                      <a:pt x="14097" y="37216"/>
                    </a:lnTo>
                    <a:lnTo>
                      <a:pt x="14520" y="37075"/>
                    </a:lnTo>
                    <a:lnTo>
                      <a:pt x="14872" y="38273"/>
                    </a:lnTo>
                    <a:lnTo>
                      <a:pt x="15154" y="39049"/>
                    </a:lnTo>
                    <a:lnTo>
                      <a:pt x="15436" y="39824"/>
                    </a:lnTo>
                    <a:lnTo>
                      <a:pt x="15789" y="40458"/>
                    </a:lnTo>
                    <a:lnTo>
                      <a:pt x="16000" y="40599"/>
                    </a:lnTo>
                    <a:lnTo>
                      <a:pt x="16141" y="40670"/>
                    </a:lnTo>
                    <a:lnTo>
                      <a:pt x="16353" y="40599"/>
                    </a:lnTo>
                    <a:lnTo>
                      <a:pt x="16493" y="40458"/>
                    </a:lnTo>
                    <a:lnTo>
                      <a:pt x="16705" y="40106"/>
                    </a:lnTo>
                    <a:lnTo>
                      <a:pt x="16846" y="39612"/>
                    </a:lnTo>
                    <a:lnTo>
                      <a:pt x="16846" y="39260"/>
                    </a:lnTo>
                    <a:lnTo>
                      <a:pt x="16705" y="38908"/>
                    </a:lnTo>
                    <a:lnTo>
                      <a:pt x="16493" y="38414"/>
                    </a:lnTo>
                    <a:lnTo>
                      <a:pt x="16282" y="37991"/>
                    </a:lnTo>
                    <a:lnTo>
                      <a:pt x="15718" y="37075"/>
                    </a:lnTo>
                    <a:lnTo>
                      <a:pt x="15507" y="36723"/>
                    </a:lnTo>
                    <a:lnTo>
                      <a:pt x="15366" y="36370"/>
                    </a:lnTo>
                    <a:lnTo>
                      <a:pt x="15154" y="35454"/>
                    </a:lnTo>
                    <a:lnTo>
                      <a:pt x="15154" y="35172"/>
                    </a:lnTo>
                    <a:lnTo>
                      <a:pt x="15154" y="34890"/>
                    </a:lnTo>
                    <a:lnTo>
                      <a:pt x="15295" y="34608"/>
                    </a:lnTo>
                    <a:lnTo>
                      <a:pt x="15436" y="34256"/>
                    </a:lnTo>
                    <a:lnTo>
                      <a:pt x="16071" y="33269"/>
                    </a:lnTo>
                    <a:lnTo>
                      <a:pt x="16775" y="35031"/>
                    </a:lnTo>
                    <a:lnTo>
                      <a:pt x="17410" y="36793"/>
                    </a:lnTo>
                    <a:lnTo>
                      <a:pt x="17903" y="38626"/>
                    </a:lnTo>
                    <a:lnTo>
                      <a:pt x="18115" y="39542"/>
                    </a:lnTo>
                    <a:lnTo>
                      <a:pt x="18256" y="40458"/>
                    </a:lnTo>
                    <a:lnTo>
                      <a:pt x="18326" y="41445"/>
                    </a:lnTo>
                    <a:lnTo>
                      <a:pt x="18326" y="41656"/>
                    </a:lnTo>
                    <a:lnTo>
                      <a:pt x="18326" y="41868"/>
                    </a:lnTo>
                    <a:lnTo>
                      <a:pt x="18185" y="41938"/>
                    </a:lnTo>
                    <a:lnTo>
                      <a:pt x="18044" y="42079"/>
                    </a:lnTo>
                    <a:lnTo>
                      <a:pt x="17551" y="42643"/>
                    </a:lnTo>
                    <a:lnTo>
                      <a:pt x="17198" y="42996"/>
                    </a:lnTo>
                    <a:lnTo>
                      <a:pt x="16634" y="43419"/>
                    </a:lnTo>
                    <a:lnTo>
                      <a:pt x="16071" y="43842"/>
                    </a:lnTo>
                    <a:lnTo>
                      <a:pt x="15648" y="44123"/>
                    </a:lnTo>
                    <a:lnTo>
                      <a:pt x="15225" y="44194"/>
                    </a:lnTo>
                    <a:lnTo>
                      <a:pt x="14661" y="44335"/>
                    </a:lnTo>
                    <a:lnTo>
                      <a:pt x="13322" y="44687"/>
                    </a:lnTo>
                    <a:lnTo>
                      <a:pt x="12687" y="44899"/>
                    </a:lnTo>
                    <a:lnTo>
                      <a:pt x="12124" y="45181"/>
                    </a:lnTo>
                    <a:lnTo>
                      <a:pt x="11912" y="45392"/>
                    </a:lnTo>
                    <a:lnTo>
                      <a:pt x="11771" y="45604"/>
                    </a:lnTo>
                    <a:lnTo>
                      <a:pt x="11630" y="45815"/>
                    </a:lnTo>
                    <a:lnTo>
                      <a:pt x="11630" y="46097"/>
                    </a:lnTo>
                    <a:lnTo>
                      <a:pt x="11630" y="46238"/>
                    </a:lnTo>
                    <a:lnTo>
                      <a:pt x="11701" y="46308"/>
                    </a:lnTo>
                    <a:lnTo>
                      <a:pt x="12053" y="46308"/>
                    </a:lnTo>
                    <a:lnTo>
                      <a:pt x="12476" y="46238"/>
                    </a:lnTo>
                    <a:lnTo>
                      <a:pt x="12969" y="46097"/>
                    </a:lnTo>
                    <a:lnTo>
                      <a:pt x="14027" y="45745"/>
                    </a:lnTo>
                    <a:lnTo>
                      <a:pt x="14661" y="45533"/>
                    </a:lnTo>
                    <a:lnTo>
                      <a:pt x="14379" y="46097"/>
                    </a:lnTo>
                    <a:lnTo>
                      <a:pt x="14027" y="46802"/>
                    </a:lnTo>
                    <a:lnTo>
                      <a:pt x="13674" y="47436"/>
                    </a:lnTo>
                    <a:lnTo>
                      <a:pt x="13463" y="47718"/>
                    </a:lnTo>
                    <a:lnTo>
                      <a:pt x="13251" y="47930"/>
                    </a:lnTo>
                    <a:lnTo>
                      <a:pt x="13040" y="48141"/>
                    </a:lnTo>
                    <a:lnTo>
                      <a:pt x="12758" y="48212"/>
                    </a:lnTo>
                    <a:lnTo>
                      <a:pt x="12194" y="48353"/>
                    </a:lnTo>
                    <a:lnTo>
                      <a:pt x="11912" y="48493"/>
                    </a:lnTo>
                    <a:lnTo>
                      <a:pt x="11701" y="48634"/>
                    </a:lnTo>
                    <a:lnTo>
                      <a:pt x="11489" y="48846"/>
                    </a:lnTo>
                    <a:lnTo>
                      <a:pt x="11348" y="49128"/>
                    </a:lnTo>
                    <a:lnTo>
                      <a:pt x="11278" y="49692"/>
                    </a:lnTo>
                    <a:lnTo>
                      <a:pt x="11278" y="49903"/>
                    </a:lnTo>
                    <a:lnTo>
                      <a:pt x="11348" y="49974"/>
                    </a:lnTo>
                    <a:lnTo>
                      <a:pt x="11419" y="50044"/>
                    </a:lnTo>
                    <a:lnTo>
                      <a:pt x="11560" y="50044"/>
                    </a:lnTo>
                    <a:lnTo>
                      <a:pt x="11842" y="49974"/>
                    </a:lnTo>
                    <a:lnTo>
                      <a:pt x="12124" y="49762"/>
                    </a:lnTo>
                    <a:lnTo>
                      <a:pt x="12476" y="49480"/>
                    </a:lnTo>
                    <a:lnTo>
                      <a:pt x="12969" y="48916"/>
                    </a:lnTo>
                    <a:lnTo>
                      <a:pt x="12969" y="49551"/>
                    </a:lnTo>
                    <a:lnTo>
                      <a:pt x="13040" y="49903"/>
                    </a:lnTo>
                    <a:lnTo>
                      <a:pt x="13181" y="50185"/>
                    </a:lnTo>
                    <a:lnTo>
                      <a:pt x="13322" y="50467"/>
                    </a:lnTo>
                    <a:lnTo>
                      <a:pt x="13533" y="50608"/>
                    </a:lnTo>
                    <a:lnTo>
                      <a:pt x="13815" y="50608"/>
                    </a:lnTo>
                    <a:lnTo>
                      <a:pt x="14097" y="50397"/>
                    </a:lnTo>
                    <a:lnTo>
                      <a:pt x="14238" y="50256"/>
                    </a:lnTo>
                    <a:lnTo>
                      <a:pt x="14308" y="50044"/>
                    </a:lnTo>
                    <a:lnTo>
                      <a:pt x="14308" y="49480"/>
                    </a:lnTo>
                    <a:lnTo>
                      <a:pt x="14238" y="48916"/>
                    </a:lnTo>
                    <a:lnTo>
                      <a:pt x="14238" y="48634"/>
                    </a:lnTo>
                    <a:lnTo>
                      <a:pt x="14308" y="48423"/>
                    </a:lnTo>
                    <a:lnTo>
                      <a:pt x="14520" y="48987"/>
                    </a:lnTo>
                    <a:lnTo>
                      <a:pt x="14872" y="49833"/>
                    </a:lnTo>
                    <a:lnTo>
                      <a:pt x="15084" y="50256"/>
                    </a:lnTo>
                    <a:lnTo>
                      <a:pt x="15366" y="50608"/>
                    </a:lnTo>
                    <a:lnTo>
                      <a:pt x="15648" y="50890"/>
                    </a:lnTo>
                    <a:lnTo>
                      <a:pt x="15930" y="50890"/>
                    </a:lnTo>
                    <a:lnTo>
                      <a:pt x="16141" y="50819"/>
                    </a:lnTo>
                    <a:lnTo>
                      <a:pt x="16282" y="50749"/>
                    </a:lnTo>
                    <a:lnTo>
                      <a:pt x="16423" y="50608"/>
                    </a:lnTo>
                    <a:lnTo>
                      <a:pt x="16423" y="50467"/>
                    </a:lnTo>
                    <a:lnTo>
                      <a:pt x="16423" y="50115"/>
                    </a:lnTo>
                    <a:lnTo>
                      <a:pt x="16212" y="49762"/>
                    </a:lnTo>
                    <a:lnTo>
                      <a:pt x="15718" y="49128"/>
                    </a:lnTo>
                    <a:lnTo>
                      <a:pt x="15436" y="48705"/>
                    </a:lnTo>
                    <a:lnTo>
                      <a:pt x="15084" y="47789"/>
                    </a:lnTo>
                    <a:lnTo>
                      <a:pt x="15013" y="47436"/>
                    </a:lnTo>
                    <a:lnTo>
                      <a:pt x="14943" y="47084"/>
                    </a:lnTo>
                    <a:lnTo>
                      <a:pt x="14943" y="46731"/>
                    </a:lnTo>
                    <a:lnTo>
                      <a:pt x="15084" y="46379"/>
                    </a:lnTo>
                    <a:lnTo>
                      <a:pt x="15295" y="45956"/>
                    </a:lnTo>
                    <a:lnTo>
                      <a:pt x="15648" y="45392"/>
                    </a:lnTo>
                    <a:lnTo>
                      <a:pt x="16071" y="44758"/>
                    </a:lnTo>
                    <a:lnTo>
                      <a:pt x="16634" y="44123"/>
                    </a:lnTo>
                    <a:lnTo>
                      <a:pt x="16634" y="44123"/>
                    </a:lnTo>
                    <a:lnTo>
                      <a:pt x="16282" y="45745"/>
                    </a:lnTo>
                    <a:lnTo>
                      <a:pt x="16212" y="46520"/>
                    </a:lnTo>
                    <a:lnTo>
                      <a:pt x="16141" y="47366"/>
                    </a:lnTo>
                    <a:lnTo>
                      <a:pt x="16212" y="46943"/>
                    </a:lnTo>
                    <a:lnTo>
                      <a:pt x="16423" y="46379"/>
                    </a:lnTo>
                    <a:lnTo>
                      <a:pt x="17128" y="44899"/>
                    </a:lnTo>
                    <a:lnTo>
                      <a:pt x="17551" y="44123"/>
                    </a:lnTo>
                    <a:lnTo>
                      <a:pt x="17974" y="43419"/>
                    </a:lnTo>
                    <a:lnTo>
                      <a:pt x="18326" y="42925"/>
                    </a:lnTo>
                    <a:lnTo>
                      <a:pt x="18678" y="42643"/>
                    </a:lnTo>
                    <a:lnTo>
                      <a:pt x="18960" y="44123"/>
                    </a:lnTo>
                    <a:lnTo>
                      <a:pt x="19172" y="45745"/>
                    </a:lnTo>
                    <a:lnTo>
                      <a:pt x="19313" y="46520"/>
                    </a:lnTo>
                    <a:lnTo>
                      <a:pt x="19313" y="47295"/>
                    </a:lnTo>
                    <a:lnTo>
                      <a:pt x="19242" y="48000"/>
                    </a:lnTo>
                    <a:lnTo>
                      <a:pt x="19031" y="48634"/>
                    </a:lnTo>
                    <a:lnTo>
                      <a:pt x="18256" y="50185"/>
                    </a:lnTo>
                    <a:lnTo>
                      <a:pt x="17762" y="51101"/>
                    </a:lnTo>
                    <a:lnTo>
                      <a:pt x="17621" y="51383"/>
                    </a:lnTo>
                    <a:lnTo>
                      <a:pt x="17621" y="51454"/>
                    </a:lnTo>
                    <a:lnTo>
                      <a:pt x="18044" y="51031"/>
                    </a:lnTo>
                    <a:lnTo>
                      <a:pt x="18538" y="50538"/>
                    </a:lnTo>
                    <a:lnTo>
                      <a:pt x="18960" y="50115"/>
                    </a:lnTo>
                    <a:lnTo>
                      <a:pt x="19383" y="49621"/>
                    </a:lnTo>
                    <a:lnTo>
                      <a:pt x="19383" y="50890"/>
                    </a:lnTo>
                    <a:lnTo>
                      <a:pt x="19313" y="51313"/>
                    </a:lnTo>
                    <a:lnTo>
                      <a:pt x="19172" y="51524"/>
                    </a:lnTo>
                    <a:lnTo>
                      <a:pt x="19031" y="51736"/>
                    </a:lnTo>
                    <a:lnTo>
                      <a:pt x="18749" y="52018"/>
                    </a:lnTo>
                    <a:lnTo>
                      <a:pt x="18397" y="52300"/>
                    </a:lnTo>
                    <a:lnTo>
                      <a:pt x="17974" y="52793"/>
                    </a:lnTo>
                    <a:lnTo>
                      <a:pt x="17480" y="53286"/>
                    </a:lnTo>
                    <a:lnTo>
                      <a:pt x="16846" y="53780"/>
                    </a:lnTo>
                    <a:lnTo>
                      <a:pt x="16564" y="54062"/>
                    </a:lnTo>
                    <a:lnTo>
                      <a:pt x="16423" y="54344"/>
                    </a:lnTo>
                    <a:lnTo>
                      <a:pt x="16282" y="54696"/>
                    </a:lnTo>
                    <a:lnTo>
                      <a:pt x="16282" y="55119"/>
                    </a:lnTo>
                    <a:lnTo>
                      <a:pt x="16705" y="54837"/>
                    </a:lnTo>
                    <a:lnTo>
                      <a:pt x="17692" y="54273"/>
                    </a:lnTo>
                    <a:lnTo>
                      <a:pt x="19172" y="53498"/>
                    </a:lnTo>
                    <a:lnTo>
                      <a:pt x="18678" y="54203"/>
                    </a:lnTo>
                    <a:lnTo>
                      <a:pt x="18044" y="55260"/>
                    </a:lnTo>
                    <a:lnTo>
                      <a:pt x="17762" y="55824"/>
                    </a:lnTo>
                    <a:lnTo>
                      <a:pt x="17692" y="56317"/>
                    </a:lnTo>
                    <a:lnTo>
                      <a:pt x="17621" y="56529"/>
                    </a:lnTo>
                    <a:lnTo>
                      <a:pt x="17692" y="56670"/>
                    </a:lnTo>
                    <a:lnTo>
                      <a:pt x="17762" y="56881"/>
                    </a:lnTo>
                    <a:lnTo>
                      <a:pt x="17903" y="56952"/>
                    </a:lnTo>
                    <a:lnTo>
                      <a:pt x="18044" y="57022"/>
                    </a:lnTo>
                    <a:lnTo>
                      <a:pt x="18185" y="56952"/>
                    </a:lnTo>
                    <a:lnTo>
                      <a:pt x="18397" y="56670"/>
                    </a:lnTo>
                    <a:lnTo>
                      <a:pt x="18608" y="56247"/>
                    </a:lnTo>
                    <a:lnTo>
                      <a:pt x="18819" y="55683"/>
                    </a:lnTo>
                    <a:lnTo>
                      <a:pt x="19172" y="54485"/>
                    </a:lnTo>
                    <a:lnTo>
                      <a:pt x="19313" y="53991"/>
                    </a:lnTo>
                    <a:lnTo>
                      <a:pt x="19454" y="53709"/>
                    </a:lnTo>
                    <a:lnTo>
                      <a:pt x="19383" y="54696"/>
                    </a:lnTo>
                    <a:lnTo>
                      <a:pt x="19313" y="55965"/>
                    </a:lnTo>
                    <a:lnTo>
                      <a:pt x="19383" y="56529"/>
                    </a:lnTo>
                    <a:lnTo>
                      <a:pt x="19524" y="57022"/>
                    </a:lnTo>
                    <a:lnTo>
                      <a:pt x="19665" y="57234"/>
                    </a:lnTo>
                    <a:lnTo>
                      <a:pt x="19806" y="57375"/>
                    </a:lnTo>
                    <a:lnTo>
                      <a:pt x="20018" y="57445"/>
                    </a:lnTo>
                    <a:lnTo>
                      <a:pt x="20229" y="57515"/>
                    </a:lnTo>
                    <a:lnTo>
                      <a:pt x="20441" y="57515"/>
                    </a:lnTo>
                    <a:lnTo>
                      <a:pt x="20582" y="57445"/>
                    </a:lnTo>
                    <a:lnTo>
                      <a:pt x="20723" y="57304"/>
                    </a:lnTo>
                    <a:lnTo>
                      <a:pt x="20793" y="57093"/>
                    </a:lnTo>
                    <a:lnTo>
                      <a:pt x="20863" y="56670"/>
                    </a:lnTo>
                    <a:lnTo>
                      <a:pt x="20793" y="56106"/>
                    </a:lnTo>
                    <a:lnTo>
                      <a:pt x="20652" y="55542"/>
                    </a:lnTo>
                    <a:lnTo>
                      <a:pt x="20793" y="55965"/>
                    </a:lnTo>
                    <a:lnTo>
                      <a:pt x="21075" y="56670"/>
                    </a:lnTo>
                    <a:lnTo>
                      <a:pt x="21427" y="57304"/>
                    </a:lnTo>
                    <a:lnTo>
                      <a:pt x="21780" y="57797"/>
                    </a:lnTo>
                    <a:lnTo>
                      <a:pt x="21921" y="57938"/>
                    </a:lnTo>
                    <a:lnTo>
                      <a:pt x="22132" y="58009"/>
                    </a:lnTo>
                    <a:lnTo>
                      <a:pt x="22344" y="58079"/>
                    </a:lnTo>
                    <a:lnTo>
                      <a:pt x="22626" y="58009"/>
                    </a:lnTo>
                    <a:lnTo>
                      <a:pt x="22767" y="57868"/>
                    </a:lnTo>
                    <a:lnTo>
                      <a:pt x="22907" y="57727"/>
                    </a:lnTo>
                    <a:lnTo>
                      <a:pt x="22978" y="57515"/>
                    </a:lnTo>
                    <a:lnTo>
                      <a:pt x="22978" y="57304"/>
                    </a:lnTo>
                    <a:lnTo>
                      <a:pt x="22907" y="56811"/>
                    </a:lnTo>
                    <a:lnTo>
                      <a:pt x="22696" y="56247"/>
                    </a:lnTo>
                    <a:lnTo>
                      <a:pt x="22414" y="55683"/>
                    </a:lnTo>
                    <a:lnTo>
                      <a:pt x="22062" y="55189"/>
                    </a:lnTo>
                    <a:lnTo>
                      <a:pt x="21568" y="54344"/>
                    </a:lnTo>
                    <a:lnTo>
                      <a:pt x="22626" y="54837"/>
                    </a:lnTo>
                    <a:lnTo>
                      <a:pt x="23330" y="55049"/>
                    </a:lnTo>
                    <a:lnTo>
                      <a:pt x="23894" y="55049"/>
                    </a:lnTo>
                    <a:lnTo>
                      <a:pt x="23894" y="54908"/>
                    </a:lnTo>
                    <a:lnTo>
                      <a:pt x="23894" y="54767"/>
                    </a:lnTo>
                    <a:lnTo>
                      <a:pt x="23824" y="54626"/>
                    </a:lnTo>
                    <a:lnTo>
                      <a:pt x="23471" y="54132"/>
                    </a:lnTo>
                    <a:lnTo>
                      <a:pt x="22907" y="53568"/>
                    </a:lnTo>
                    <a:lnTo>
                      <a:pt x="22132" y="52864"/>
                    </a:lnTo>
                    <a:lnTo>
                      <a:pt x="21639" y="52370"/>
                    </a:lnTo>
                    <a:lnTo>
                      <a:pt x="21286" y="51947"/>
                    </a:lnTo>
                    <a:lnTo>
                      <a:pt x="21075" y="51454"/>
                    </a:lnTo>
                    <a:lnTo>
                      <a:pt x="20934" y="51031"/>
                    </a:lnTo>
                    <a:lnTo>
                      <a:pt x="20934" y="50538"/>
                    </a:lnTo>
                    <a:lnTo>
                      <a:pt x="20863" y="49974"/>
                    </a:lnTo>
                    <a:lnTo>
                      <a:pt x="20863" y="48564"/>
                    </a:lnTo>
                    <a:lnTo>
                      <a:pt x="20793" y="47013"/>
                    </a:lnTo>
                    <a:lnTo>
                      <a:pt x="20652" y="45463"/>
                    </a:lnTo>
                    <a:lnTo>
                      <a:pt x="20441" y="43912"/>
                    </a:lnTo>
                    <a:lnTo>
                      <a:pt x="20159" y="42361"/>
                    </a:lnTo>
                    <a:lnTo>
                      <a:pt x="20159" y="42361"/>
                    </a:lnTo>
                    <a:lnTo>
                      <a:pt x="20652" y="42502"/>
                    </a:lnTo>
                    <a:lnTo>
                      <a:pt x="21004" y="42714"/>
                    </a:lnTo>
                    <a:lnTo>
                      <a:pt x="21216" y="42925"/>
                    </a:lnTo>
                    <a:lnTo>
                      <a:pt x="21357" y="43137"/>
                    </a:lnTo>
                    <a:lnTo>
                      <a:pt x="21568" y="43348"/>
                    </a:lnTo>
                    <a:lnTo>
                      <a:pt x="21780" y="43489"/>
                    </a:lnTo>
                    <a:lnTo>
                      <a:pt x="22132" y="43630"/>
                    </a:lnTo>
                    <a:lnTo>
                      <a:pt x="22626" y="43701"/>
                    </a:lnTo>
                    <a:lnTo>
                      <a:pt x="22414" y="45181"/>
                    </a:lnTo>
                    <a:lnTo>
                      <a:pt x="22344" y="45886"/>
                    </a:lnTo>
                    <a:lnTo>
                      <a:pt x="22344" y="46308"/>
                    </a:lnTo>
                    <a:lnTo>
                      <a:pt x="22414" y="46661"/>
                    </a:lnTo>
                    <a:lnTo>
                      <a:pt x="23048" y="45604"/>
                    </a:lnTo>
                    <a:lnTo>
                      <a:pt x="23683" y="44335"/>
                    </a:lnTo>
                    <a:lnTo>
                      <a:pt x="24176" y="44828"/>
                    </a:lnTo>
                    <a:lnTo>
                      <a:pt x="24599" y="45392"/>
                    </a:lnTo>
                    <a:lnTo>
                      <a:pt x="25022" y="45956"/>
                    </a:lnTo>
                    <a:lnTo>
                      <a:pt x="25445" y="46520"/>
                    </a:lnTo>
                    <a:lnTo>
                      <a:pt x="25092" y="46520"/>
                    </a:lnTo>
                    <a:lnTo>
                      <a:pt x="24881" y="46590"/>
                    </a:lnTo>
                    <a:lnTo>
                      <a:pt x="24740" y="46731"/>
                    </a:lnTo>
                    <a:lnTo>
                      <a:pt x="24458" y="47084"/>
                    </a:lnTo>
                    <a:lnTo>
                      <a:pt x="24176" y="47577"/>
                    </a:lnTo>
                    <a:lnTo>
                      <a:pt x="23965" y="48071"/>
                    </a:lnTo>
                    <a:lnTo>
                      <a:pt x="23965" y="48493"/>
                    </a:lnTo>
                    <a:lnTo>
                      <a:pt x="23965" y="48634"/>
                    </a:lnTo>
                    <a:lnTo>
                      <a:pt x="24035" y="48705"/>
                    </a:lnTo>
                    <a:lnTo>
                      <a:pt x="24106" y="48775"/>
                    </a:lnTo>
                    <a:lnTo>
                      <a:pt x="24247" y="48775"/>
                    </a:lnTo>
                    <a:lnTo>
                      <a:pt x="24458" y="48705"/>
                    </a:lnTo>
                    <a:lnTo>
                      <a:pt x="24599" y="48493"/>
                    </a:lnTo>
                    <a:lnTo>
                      <a:pt x="25022" y="47930"/>
                    </a:lnTo>
                    <a:lnTo>
                      <a:pt x="25374" y="47295"/>
                    </a:lnTo>
                    <a:lnTo>
                      <a:pt x="25515" y="46802"/>
                    </a:lnTo>
                    <a:lnTo>
                      <a:pt x="25656" y="47013"/>
                    </a:lnTo>
                    <a:lnTo>
                      <a:pt x="25656" y="47225"/>
                    </a:lnTo>
                    <a:lnTo>
                      <a:pt x="25656" y="47648"/>
                    </a:lnTo>
                    <a:lnTo>
                      <a:pt x="25586" y="48071"/>
                    </a:lnTo>
                    <a:lnTo>
                      <a:pt x="25374" y="48493"/>
                    </a:lnTo>
                    <a:lnTo>
                      <a:pt x="25304" y="48916"/>
                    </a:lnTo>
                    <a:lnTo>
                      <a:pt x="25233" y="49269"/>
                    </a:lnTo>
                    <a:lnTo>
                      <a:pt x="25233" y="49621"/>
                    </a:lnTo>
                    <a:lnTo>
                      <a:pt x="25374" y="49833"/>
                    </a:lnTo>
                    <a:lnTo>
                      <a:pt x="25515" y="49974"/>
                    </a:lnTo>
                    <a:lnTo>
                      <a:pt x="25656" y="50044"/>
                    </a:lnTo>
                    <a:lnTo>
                      <a:pt x="25868" y="50115"/>
                    </a:lnTo>
                    <a:lnTo>
                      <a:pt x="25938" y="50115"/>
                    </a:lnTo>
                    <a:lnTo>
                      <a:pt x="26079" y="50044"/>
                    </a:lnTo>
                    <a:lnTo>
                      <a:pt x="26291" y="49833"/>
                    </a:lnTo>
                    <a:lnTo>
                      <a:pt x="26432" y="49410"/>
                    </a:lnTo>
                    <a:lnTo>
                      <a:pt x="26643" y="48564"/>
                    </a:lnTo>
                    <a:lnTo>
                      <a:pt x="26784" y="48212"/>
                    </a:lnTo>
                    <a:lnTo>
                      <a:pt x="26925" y="48071"/>
                    </a:lnTo>
                    <a:lnTo>
                      <a:pt x="27137" y="48775"/>
                    </a:lnTo>
                    <a:lnTo>
                      <a:pt x="27559" y="49903"/>
                    </a:lnTo>
                    <a:lnTo>
                      <a:pt x="27771" y="50326"/>
                    </a:lnTo>
                    <a:lnTo>
                      <a:pt x="27912" y="50467"/>
                    </a:lnTo>
                    <a:lnTo>
                      <a:pt x="28053" y="50608"/>
                    </a:lnTo>
                    <a:lnTo>
                      <a:pt x="28123" y="50608"/>
                    </a:lnTo>
                    <a:lnTo>
                      <a:pt x="28264" y="50538"/>
                    </a:lnTo>
                    <a:lnTo>
                      <a:pt x="28335" y="50326"/>
                    </a:lnTo>
                    <a:lnTo>
                      <a:pt x="28476" y="50044"/>
                    </a:lnTo>
                    <a:lnTo>
                      <a:pt x="28476" y="49692"/>
                    </a:lnTo>
                    <a:lnTo>
                      <a:pt x="28335" y="49410"/>
                    </a:lnTo>
                    <a:lnTo>
                      <a:pt x="28123" y="48987"/>
                    </a:lnTo>
                    <a:lnTo>
                      <a:pt x="27912" y="48634"/>
                    </a:lnTo>
                    <a:lnTo>
                      <a:pt x="27348" y="47930"/>
                    </a:lnTo>
                    <a:lnTo>
                      <a:pt x="27137" y="47577"/>
                    </a:lnTo>
                    <a:lnTo>
                      <a:pt x="26996" y="47295"/>
                    </a:lnTo>
                    <a:lnTo>
                      <a:pt x="26996" y="47295"/>
                    </a:lnTo>
                    <a:lnTo>
                      <a:pt x="27841" y="48071"/>
                    </a:lnTo>
                    <a:lnTo>
                      <a:pt x="28335" y="48493"/>
                    </a:lnTo>
                    <a:lnTo>
                      <a:pt x="28828" y="48916"/>
                    </a:lnTo>
                    <a:lnTo>
                      <a:pt x="29251" y="49198"/>
                    </a:lnTo>
                    <a:lnTo>
                      <a:pt x="29533" y="49198"/>
                    </a:lnTo>
                    <a:lnTo>
                      <a:pt x="29533" y="48987"/>
                    </a:lnTo>
                    <a:lnTo>
                      <a:pt x="29533" y="48775"/>
                    </a:lnTo>
                    <a:lnTo>
                      <a:pt x="29251" y="47859"/>
                    </a:lnTo>
                    <a:lnTo>
                      <a:pt x="29040" y="47507"/>
                    </a:lnTo>
                    <a:lnTo>
                      <a:pt x="28828" y="47295"/>
                    </a:lnTo>
                    <a:lnTo>
                      <a:pt x="28546" y="47084"/>
                    </a:lnTo>
                    <a:lnTo>
                      <a:pt x="28194" y="46872"/>
                    </a:lnTo>
                    <a:lnTo>
                      <a:pt x="27559" y="46590"/>
                    </a:lnTo>
                    <a:lnTo>
                      <a:pt x="27207" y="46449"/>
                    </a:lnTo>
                    <a:lnTo>
                      <a:pt x="26925" y="46308"/>
                    </a:lnTo>
                    <a:lnTo>
                      <a:pt x="26361" y="45745"/>
                    </a:lnTo>
                    <a:lnTo>
                      <a:pt x="25797" y="45040"/>
                    </a:lnTo>
                    <a:lnTo>
                      <a:pt x="25233" y="44335"/>
                    </a:lnTo>
                    <a:lnTo>
                      <a:pt x="24599" y="43701"/>
                    </a:lnTo>
                    <a:lnTo>
                      <a:pt x="25586" y="43842"/>
                    </a:lnTo>
                    <a:lnTo>
                      <a:pt x="26996" y="44053"/>
                    </a:lnTo>
                    <a:lnTo>
                      <a:pt x="28264" y="44053"/>
                    </a:lnTo>
                    <a:lnTo>
                      <a:pt x="28687" y="43982"/>
                    </a:lnTo>
                    <a:lnTo>
                      <a:pt x="28828" y="43912"/>
                    </a:lnTo>
                    <a:lnTo>
                      <a:pt x="28899" y="43771"/>
                    </a:lnTo>
                    <a:lnTo>
                      <a:pt x="28899" y="43630"/>
                    </a:lnTo>
                    <a:lnTo>
                      <a:pt x="28828" y="43489"/>
                    </a:lnTo>
                    <a:lnTo>
                      <a:pt x="28617" y="43278"/>
                    </a:lnTo>
                    <a:lnTo>
                      <a:pt x="28405" y="43137"/>
                    </a:lnTo>
                    <a:lnTo>
                      <a:pt x="27700" y="42925"/>
                    </a:lnTo>
                    <a:lnTo>
                      <a:pt x="26996" y="42714"/>
                    </a:lnTo>
                    <a:lnTo>
                      <a:pt x="25374" y="42432"/>
                    </a:lnTo>
                    <a:lnTo>
                      <a:pt x="24388" y="42361"/>
                    </a:lnTo>
                    <a:lnTo>
                      <a:pt x="23048" y="42220"/>
                    </a:lnTo>
                    <a:lnTo>
                      <a:pt x="22414" y="42150"/>
                    </a:lnTo>
                    <a:lnTo>
                      <a:pt x="21850" y="42079"/>
                    </a:lnTo>
                    <a:lnTo>
                      <a:pt x="21216" y="41938"/>
                    </a:lnTo>
                    <a:lnTo>
                      <a:pt x="20723" y="41727"/>
                    </a:lnTo>
                    <a:lnTo>
                      <a:pt x="20300" y="41375"/>
                    </a:lnTo>
                    <a:lnTo>
                      <a:pt x="19877" y="40952"/>
                    </a:lnTo>
                    <a:lnTo>
                      <a:pt x="19524" y="40176"/>
                    </a:lnTo>
                    <a:lnTo>
                      <a:pt x="19172" y="39260"/>
                    </a:lnTo>
                    <a:lnTo>
                      <a:pt x="18890" y="38273"/>
                    </a:lnTo>
                    <a:lnTo>
                      <a:pt x="18678" y="37216"/>
                    </a:lnTo>
                    <a:lnTo>
                      <a:pt x="18185" y="35172"/>
                    </a:lnTo>
                    <a:lnTo>
                      <a:pt x="17974" y="34185"/>
                    </a:lnTo>
                    <a:lnTo>
                      <a:pt x="17692" y="33339"/>
                    </a:lnTo>
                    <a:lnTo>
                      <a:pt x="18185" y="33410"/>
                    </a:lnTo>
                    <a:lnTo>
                      <a:pt x="18678" y="33621"/>
                    </a:lnTo>
                    <a:lnTo>
                      <a:pt x="19101" y="33903"/>
                    </a:lnTo>
                    <a:lnTo>
                      <a:pt x="19454" y="34256"/>
                    </a:lnTo>
                    <a:lnTo>
                      <a:pt x="20229" y="35101"/>
                    </a:lnTo>
                    <a:lnTo>
                      <a:pt x="20582" y="35524"/>
                    </a:lnTo>
                    <a:lnTo>
                      <a:pt x="21004" y="35947"/>
                    </a:lnTo>
                    <a:lnTo>
                      <a:pt x="21780" y="36723"/>
                    </a:lnTo>
                    <a:lnTo>
                      <a:pt x="22344" y="37286"/>
                    </a:lnTo>
                    <a:lnTo>
                      <a:pt x="22978" y="37780"/>
                    </a:lnTo>
                    <a:lnTo>
                      <a:pt x="23542" y="38203"/>
                    </a:lnTo>
                    <a:lnTo>
                      <a:pt x="24176" y="38485"/>
                    </a:lnTo>
                    <a:lnTo>
                      <a:pt x="24388" y="38555"/>
                    </a:lnTo>
                    <a:lnTo>
                      <a:pt x="24670" y="38555"/>
                    </a:lnTo>
                    <a:lnTo>
                      <a:pt x="24881" y="38485"/>
                    </a:lnTo>
                    <a:lnTo>
                      <a:pt x="25092" y="38344"/>
                    </a:lnTo>
                    <a:lnTo>
                      <a:pt x="25022" y="38767"/>
                    </a:lnTo>
                    <a:lnTo>
                      <a:pt x="25092" y="39119"/>
                    </a:lnTo>
                    <a:lnTo>
                      <a:pt x="25304" y="39260"/>
                    </a:lnTo>
                    <a:lnTo>
                      <a:pt x="25515" y="39331"/>
                    </a:lnTo>
                    <a:lnTo>
                      <a:pt x="25727" y="39260"/>
                    </a:lnTo>
                    <a:lnTo>
                      <a:pt x="25868" y="38978"/>
                    </a:lnTo>
                    <a:lnTo>
                      <a:pt x="26009" y="38555"/>
                    </a:lnTo>
                    <a:lnTo>
                      <a:pt x="26009" y="37921"/>
                    </a:lnTo>
                    <a:lnTo>
                      <a:pt x="26291" y="38344"/>
                    </a:lnTo>
                    <a:lnTo>
                      <a:pt x="26855" y="38978"/>
                    </a:lnTo>
                    <a:lnTo>
                      <a:pt x="27137" y="39260"/>
                    </a:lnTo>
                    <a:lnTo>
                      <a:pt x="27418" y="39401"/>
                    </a:lnTo>
                    <a:lnTo>
                      <a:pt x="27559" y="39401"/>
                    </a:lnTo>
                    <a:lnTo>
                      <a:pt x="27630" y="39331"/>
                    </a:lnTo>
                    <a:lnTo>
                      <a:pt x="27700" y="39260"/>
                    </a:lnTo>
                    <a:lnTo>
                      <a:pt x="27771" y="39049"/>
                    </a:lnTo>
                    <a:lnTo>
                      <a:pt x="27771" y="38837"/>
                    </a:lnTo>
                    <a:lnTo>
                      <a:pt x="27771" y="38696"/>
                    </a:lnTo>
                    <a:lnTo>
                      <a:pt x="27630" y="38414"/>
                    </a:lnTo>
                    <a:lnTo>
                      <a:pt x="27348" y="38132"/>
                    </a:lnTo>
                    <a:lnTo>
                      <a:pt x="27066" y="37921"/>
                    </a:lnTo>
                    <a:lnTo>
                      <a:pt x="26784" y="37709"/>
                    </a:lnTo>
                    <a:lnTo>
                      <a:pt x="26502" y="37498"/>
                    </a:lnTo>
                    <a:lnTo>
                      <a:pt x="26432" y="37216"/>
                    </a:lnTo>
                    <a:lnTo>
                      <a:pt x="26361" y="37075"/>
                    </a:lnTo>
                    <a:lnTo>
                      <a:pt x="26432" y="36864"/>
                    </a:lnTo>
                    <a:lnTo>
                      <a:pt x="26996" y="37286"/>
                    </a:lnTo>
                    <a:lnTo>
                      <a:pt x="27489" y="37568"/>
                    </a:lnTo>
                    <a:lnTo>
                      <a:pt x="27982" y="37780"/>
                    </a:lnTo>
                    <a:lnTo>
                      <a:pt x="28476" y="37921"/>
                    </a:lnTo>
                    <a:lnTo>
                      <a:pt x="28899" y="37991"/>
                    </a:lnTo>
                    <a:lnTo>
                      <a:pt x="29110" y="37991"/>
                    </a:lnTo>
                    <a:lnTo>
                      <a:pt x="29322" y="37921"/>
                    </a:lnTo>
                    <a:lnTo>
                      <a:pt x="29462" y="37850"/>
                    </a:lnTo>
                    <a:lnTo>
                      <a:pt x="29603" y="37709"/>
                    </a:lnTo>
                    <a:lnTo>
                      <a:pt x="29674" y="37498"/>
                    </a:lnTo>
                    <a:lnTo>
                      <a:pt x="29674" y="37357"/>
                    </a:lnTo>
                    <a:lnTo>
                      <a:pt x="29603" y="37216"/>
                    </a:lnTo>
                    <a:lnTo>
                      <a:pt x="29462" y="37075"/>
                    </a:lnTo>
                    <a:lnTo>
                      <a:pt x="29110" y="36793"/>
                    </a:lnTo>
                    <a:lnTo>
                      <a:pt x="28617" y="36652"/>
                    </a:lnTo>
                    <a:lnTo>
                      <a:pt x="27489" y="36441"/>
                    </a:lnTo>
                    <a:lnTo>
                      <a:pt x="26714" y="36229"/>
                    </a:lnTo>
                    <a:lnTo>
                      <a:pt x="27277" y="36229"/>
                    </a:lnTo>
                    <a:lnTo>
                      <a:pt x="28194" y="36159"/>
                    </a:lnTo>
                    <a:lnTo>
                      <a:pt x="29040" y="36018"/>
                    </a:lnTo>
                    <a:lnTo>
                      <a:pt x="29322" y="35877"/>
                    </a:lnTo>
                    <a:lnTo>
                      <a:pt x="29533" y="35736"/>
                    </a:lnTo>
                    <a:lnTo>
                      <a:pt x="29744" y="35313"/>
                    </a:lnTo>
                    <a:lnTo>
                      <a:pt x="29815" y="35031"/>
                    </a:lnTo>
                    <a:lnTo>
                      <a:pt x="29885" y="34820"/>
                    </a:lnTo>
                    <a:lnTo>
                      <a:pt x="29815" y="34608"/>
                    </a:lnTo>
                    <a:lnTo>
                      <a:pt x="29744" y="34467"/>
                    </a:lnTo>
                    <a:lnTo>
                      <a:pt x="29462" y="34397"/>
                    </a:lnTo>
                    <a:lnTo>
                      <a:pt x="29110" y="34397"/>
                    </a:lnTo>
                    <a:lnTo>
                      <a:pt x="28335" y="34679"/>
                    </a:lnTo>
                    <a:lnTo>
                      <a:pt x="27066" y="35101"/>
                    </a:lnTo>
                    <a:lnTo>
                      <a:pt x="26432" y="35383"/>
                    </a:lnTo>
                    <a:lnTo>
                      <a:pt x="26009" y="35665"/>
                    </a:lnTo>
                    <a:lnTo>
                      <a:pt x="25868" y="35806"/>
                    </a:lnTo>
                    <a:lnTo>
                      <a:pt x="25797" y="35877"/>
                    </a:lnTo>
                    <a:lnTo>
                      <a:pt x="25797" y="36008"/>
                    </a:lnTo>
                    <a:lnTo>
                      <a:pt x="25797" y="36008"/>
                    </a:lnTo>
                    <a:lnTo>
                      <a:pt x="24952" y="35524"/>
                    </a:lnTo>
                    <a:lnTo>
                      <a:pt x="23965" y="34890"/>
                    </a:lnTo>
                    <a:lnTo>
                      <a:pt x="22978" y="34185"/>
                    </a:lnTo>
                    <a:lnTo>
                      <a:pt x="21991" y="33621"/>
                    </a:lnTo>
                    <a:lnTo>
                      <a:pt x="23260" y="33621"/>
                    </a:lnTo>
                    <a:lnTo>
                      <a:pt x="24106" y="33692"/>
                    </a:lnTo>
                    <a:lnTo>
                      <a:pt x="24952" y="33692"/>
                    </a:lnTo>
                    <a:lnTo>
                      <a:pt x="25727" y="33621"/>
                    </a:lnTo>
                    <a:lnTo>
                      <a:pt x="26079" y="33551"/>
                    </a:lnTo>
                    <a:lnTo>
                      <a:pt x="26432" y="33480"/>
                    </a:lnTo>
                    <a:lnTo>
                      <a:pt x="26643" y="33339"/>
                    </a:lnTo>
                    <a:lnTo>
                      <a:pt x="26855" y="33198"/>
                    </a:lnTo>
                    <a:lnTo>
                      <a:pt x="26996" y="32916"/>
                    </a:lnTo>
                    <a:lnTo>
                      <a:pt x="26996" y="32705"/>
                    </a:lnTo>
                    <a:lnTo>
                      <a:pt x="26925" y="32423"/>
                    </a:lnTo>
                    <a:lnTo>
                      <a:pt x="26784" y="32282"/>
                    </a:lnTo>
                    <a:lnTo>
                      <a:pt x="26502" y="32141"/>
                    </a:lnTo>
                    <a:lnTo>
                      <a:pt x="25233" y="32141"/>
                    </a:lnTo>
                    <a:lnTo>
                      <a:pt x="24247" y="32353"/>
                    </a:lnTo>
                    <a:lnTo>
                      <a:pt x="22203" y="32775"/>
                    </a:lnTo>
                    <a:lnTo>
                      <a:pt x="21427" y="32987"/>
                    </a:lnTo>
                    <a:lnTo>
                      <a:pt x="20934" y="33057"/>
                    </a:lnTo>
                    <a:lnTo>
                      <a:pt x="19172" y="32775"/>
                    </a:lnTo>
                    <a:lnTo>
                      <a:pt x="17903" y="32634"/>
                    </a:lnTo>
                    <a:lnTo>
                      <a:pt x="17480" y="32564"/>
                    </a:lnTo>
                    <a:lnTo>
                      <a:pt x="17410" y="32564"/>
                    </a:lnTo>
                    <a:lnTo>
                      <a:pt x="17410" y="32634"/>
                    </a:lnTo>
                    <a:lnTo>
                      <a:pt x="17269" y="32423"/>
                    </a:lnTo>
                    <a:lnTo>
                      <a:pt x="17057" y="32141"/>
                    </a:lnTo>
                    <a:lnTo>
                      <a:pt x="16775" y="31295"/>
                    </a:lnTo>
                    <a:lnTo>
                      <a:pt x="16493" y="30449"/>
                    </a:lnTo>
                    <a:lnTo>
                      <a:pt x="16212" y="29745"/>
                    </a:lnTo>
                    <a:lnTo>
                      <a:pt x="15225" y="27630"/>
                    </a:lnTo>
                    <a:lnTo>
                      <a:pt x="14097" y="25586"/>
                    </a:lnTo>
                    <a:lnTo>
                      <a:pt x="12899" y="23542"/>
                    </a:lnTo>
                    <a:lnTo>
                      <a:pt x="11630" y="21568"/>
                    </a:lnTo>
                    <a:lnTo>
                      <a:pt x="14379" y="21568"/>
                    </a:lnTo>
                    <a:lnTo>
                      <a:pt x="14802" y="21639"/>
                    </a:lnTo>
                    <a:lnTo>
                      <a:pt x="15154" y="21850"/>
                    </a:lnTo>
                    <a:lnTo>
                      <a:pt x="15366" y="21991"/>
                    </a:lnTo>
                    <a:lnTo>
                      <a:pt x="15577" y="22203"/>
                    </a:lnTo>
                    <a:lnTo>
                      <a:pt x="15930" y="22767"/>
                    </a:lnTo>
                    <a:lnTo>
                      <a:pt x="16282" y="23472"/>
                    </a:lnTo>
                    <a:lnTo>
                      <a:pt x="16564" y="24176"/>
                    </a:lnTo>
                    <a:lnTo>
                      <a:pt x="16846" y="24952"/>
                    </a:lnTo>
                    <a:lnTo>
                      <a:pt x="17198" y="25586"/>
                    </a:lnTo>
                    <a:lnTo>
                      <a:pt x="17551" y="26079"/>
                    </a:lnTo>
                    <a:lnTo>
                      <a:pt x="17762" y="26291"/>
                    </a:lnTo>
                    <a:lnTo>
                      <a:pt x="17974" y="26432"/>
                    </a:lnTo>
                    <a:lnTo>
                      <a:pt x="18397" y="26502"/>
                    </a:lnTo>
                    <a:lnTo>
                      <a:pt x="18608" y="26502"/>
                    </a:lnTo>
                    <a:lnTo>
                      <a:pt x="18749" y="26432"/>
                    </a:lnTo>
                    <a:lnTo>
                      <a:pt x="18819" y="26220"/>
                    </a:lnTo>
                    <a:lnTo>
                      <a:pt x="18749" y="25938"/>
                    </a:lnTo>
                    <a:lnTo>
                      <a:pt x="18608" y="25586"/>
                    </a:lnTo>
                    <a:lnTo>
                      <a:pt x="18115" y="24740"/>
                    </a:lnTo>
                    <a:lnTo>
                      <a:pt x="17480" y="23894"/>
                    </a:lnTo>
                    <a:lnTo>
                      <a:pt x="16775" y="23049"/>
                    </a:lnTo>
                    <a:lnTo>
                      <a:pt x="16141" y="22344"/>
                    </a:lnTo>
                    <a:lnTo>
                      <a:pt x="15789" y="21991"/>
                    </a:lnTo>
                    <a:lnTo>
                      <a:pt x="16634" y="22203"/>
                    </a:lnTo>
                    <a:lnTo>
                      <a:pt x="17551" y="22485"/>
                    </a:lnTo>
                    <a:lnTo>
                      <a:pt x="18467" y="22908"/>
                    </a:lnTo>
                    <a:lnTo>
                      <a:pt x="18819" y="23190"/>
                    </a:lnTo>
                    <a:lnTo>
                      <a:pt x="19172" y="23401"/>
                    </a:lnTo>
                    <a:lnTo>
                      <a:pt x="19665" y="23965"/>
                    </a:lnTo>
                    <a:lnTo>
                      <a:pt x="19806" y="24176"/>
                    </a:lnTo>
                    <a:lnTo>
                      <a:pt x="19806" y="24388"/>
                    </a:lnTo>
                    <a:lnTo>
                      <a:pt x="19877" y="24599"/>
                    </a:lnTo>
                    <a:lnTo>
                      <a:pt x="20018" y="24881"/>
                    </a:lnTo>
                    <a:lnTo>
                      <a:pt x="20088" y="25375"/>
                    </a:lnTo>
                    <a:lnTo>
                      <a:pt x="20229" y="25938"/>
                    </a:lnTo>
                    <a:lnTo>
                      <a:pt x="20300" y="26220"/>
                    </a:lnTo>
                    <a:lnTo>
                      <a:pt x="20370" y="26502"/>
                    </a:lnTo>
                    <a:lnTo>
                      <a:pt x="20582" y="26643"/>
                    </a:lnTo>
                    <a:lnTo>
                      <a:pt x="20863" y="26784"/>
                    </a:lnTo>
                    <a:lnTo>
                      <a:pt x="21004" y="26714"/>
                    </a:lnTo>
                    <a:lnTo>
                      <a:pt x="21145" y="26714"/>
                    </a:lnTo>
                    <a:lnTo>
                      <a:pt x="21286" y="26573"/>
                    </a:lnTo>
                    <a:lnTo>
                      <a:pt x="21357" y="26502"/>
                    </a:lnTo>
                    <a:lnTo>
                      <a:pt x="21357" y="26220"/>
                    </a:lnTo>
                    <a:lnTo>
                      <a:pt x="21357" y="25868"/>
                    </a:lnTo>
                    <a:lnTo>
                      <a:pt x="21075" y="25163"/>
                    </a:lnTo>
                    <a:lnTo>
                      <a:pt x="20863" y="24670"/>
                    </a:lnTo>
                    <a:lnTo>
                      <a:pt x="21004" y="24811"/>
                    </a:lnTo>
                    <a:lnTo>
                      <a:pt x="21216" y="25022"/>
                    </a:lnTo>
                    <a:lnTo>
                      <a:pt x="21568" y="25657"/>
                    </a:lnTo>
                    <a:lnTo>
                      <a:pt x="21850" y="25938"/>
                    </a:lnTo>
                    <a:lnTo>
                      <a:pt x="22062" y="26079"/>
                    </a:lnTo>
                    <a:lnTo>
                      <a:pt x="22344" y="26220"/>
                    </a:lnTo>
                    <a:lnTo>
                      <a:pt x="22485" y="26150"/>
                    </a:lnTo>
                    <a:lnTo>
                      <a:pt x="22555" y="26079"/>
                    </a:lnTo>
                    <a:lnTo>
                      <a:pt x="22696" y="25938"/>
                    </a:lnTo>
                    <a:lnTo>
                      <a:pt x="22767" y="25868"/>
                    </a:lnTo>
                    <a:lnTo>
                      <a:pt x="22767" y="25727"/>
                    </a:lnTo>
                    <a:lnTo>
                      <a:pt x="22696" y="25657"/>
                    </a:lnTo>
                    <a:lnTo>
                      <a:pt x="22555" y="25445"/>
                    </a:lnTo>
                    <a:lnTo>
                      <a:pt x="22273" y="25234"/>
                    </a:lnTo>
                    <a:lnTo>
                      <a:pt x="21709" y="24811"/>
                    </a:lnTo>
                    <a:lnTo>
                      <a:pt x="21568" y="24599"/>
                    </a:lnTo>
                    <a:lnTo>
                      <a:pt x="21568" y="24529"/>
                    </a:lnTo>
                    <a:lnTo>
                      <a:pt x="21568" y="24388"/>
                    </a:lnTo>
                    <a:lnTo>
                      <a:pt x="21991" y="24670"/>
                    </a:lnTo>
                    <a:lnTo>
                      <a:pt x="22837" y="25093"/>
                    </a:lnTo>
                    <a:lnTo>
                      <a:pt x="23189" y="25234"/>
                    </a:lnTo>
                    <a:lnTo>
                      <a:pt x="23542" y="25234"/>
                    </a:lnTo>
                    <a:lnTo>
                      <a:pt x="23612" y="25163"/>
                    </a:lnTo>
                    <a:lnTo>
                      <a:pt x="23683" y="25093"/>
                    </a:lnTo>
                    <a:lnTo>
                      <a:pt x="23683" y="24881"/>
                    </a:lnTo>
                    <a:lnTo>
                      <a:pt x="23683" y="24670"/>
                    </a:lnTo>
                    <a:lnTo>
                      <a:pt x="23471" y="24317"/>
                    </a:lnTo>
                    <a:lnTo>
                      <a:pt x="23260" y="24106"/>
                    </a:lnTo>
                    <a:lnTo>
                      <a:pt x="22907" y="24035"/>
                    </a:lnTo>
                    <a:lnTo>
                      <a:pt x="22555" y="23965"/>
                    </a:lnTo>
                    <a:lnTo>
                      <a:pt x="21780" y="23965"/>
                    </a:lnTo>
                    <a:lnTo>
                      <a:pt x="21498" y="23894"/>
                    </a:lnTo>
                    <a:lnTo>
                      <a:pt x="21216" y="23753"/>
                    </a:lnTo>
                    <a:lnTo>
                      <a:pt x="22203" y="23472"/>
                    </a:lnTo>
                    <a:lnTo>
                      <a:pt x="22907" y="23260"/>
                    </a:lnTo>
                    <a:lnTo>
                      <a:pt x="23542" y="23049"/>
                    </a:lnTo>
                    <a:lnTo>
                      <a:pt x="24035" y="22767"/>
                    </a:lnTo>
                    <a:lnTo>
                      <a:pt x="24176" y="22626"/>
                    </a:lnTo>
                    <a:lnTo>
                      <a:pt x="24247" y="22555"/>
                    </a:lnTo>
                    <a:lnTo>
                      <a:pt x="24176" y="22414"/>
                    </a:lnTo>
                    <a:lnTo>
                      <a:pt x="23965" y="22344"/>
                    </a:lnTo>
                    <a:lnTo>
                      <a:pt x="23612" y="22273"/>
                    </a:lnTo>
                    <a:lnTo>
                      <a:pt x="23119" y="22203"/>
                    </a:lnTo>
                    <a:lnTo>
                      <a:pt x="22837" y="22203"/>
                    </a:lnTo>
                    <a:lnTo>
                      <a:pt x="22485" y="22344"/>
                    </a:lnTo>
                    <a:lnTo>
                      <a:pt x="22132" y="22555"/>
                    </a:lnTo>
                    <a:lnTo>
                      <a:pt x="21850" y="22767"/>
                    </a:lnTo>
                    <a:lnTo>
                      <a:pt x="21286" y="23190"/>
                    </a:lnTo>
                    <a:lnTo>
                      <a:pt x="21004" y="23331"/>
                    </a:lnTo>
                    <a:lnTo>
                      <a:pt x="20723" y="23331"/>
                    </a:lnTo>
                    <a:lnTo>
                      <a:pt x="20300" y="23260"/>
                    </a:lnTo>
                    <a:lnTo>
                      <a:pt x="19806" y="23049"/>
                    </a:lnTo>
                    <a:lnTo>
                      <a:pt x="18749" y="22485"/>
                    </a:lnTo>
                    <a:lnTo>
                      <a:pt x="17692" y="21921"/>
                    </a:lnTo>
                    <a:lnTo>
                      <a:pt x="17198" y="21639"/>
                    </a:lnTo>
                    <a:lnTo>
                      <a:pt x="16775" y="21498"/>
                    </a:lnTo>
                    <a:lnTo>
                      <a:pt x="17833" y="21568"/>
                    </a:lnTo>
                    <a:lnTo>
                      <a:pt x="19313" y="21639"/>
                    </a:lnTo>
                    <a:lnTo>
                      <a:pt x="20088" y="21568"/>
                    </a:lnTo>
                    <a:lnTo>
                      <a:pt x="20723" y="21498"/>
                    </a:lnTo>
                    <a:lnTo>
                      <a:pt x="20934" y="21357"/>
                    </a:lnTo>
                    <a:lnTo>
                      <a:pt x="21145" y="21216"/>
                    </a:lnTo>
                    <a:lnTo>
                      <a:pt x="21216" y="21075"/>
                    </a:lnTo>
                    <a:lnTo>
                      <a:pt x="21286" y="20864"/>
                    </a:lnTo>
                    <a:lnTo>
                      <a:pt x="21216" y="20582"/>
                    </a:lnTo>
                    <a:lnTo>
                      <a:pt x="21075" y="20441"/>
                    </a:lnTo>
                    <a:lnTo>
                      <a:pt x="20863" y="20300"/>
                    </a:lnTo>
                    <a:lnTo>
                      <a:pt x="20582" y="20159"/>
                    </a:lnTo>
                    <a:lnTo>
                      <a:pt x="19806" y="20088"/>
                    </a:lnTo>
                    <a:lnTo>
                      <a:pt x="18890" y="20159"/>
                    </a:lnTo>
                    <a:lnTo>
                      <a:pt x="17974" y="20229"/>
                    </a:lnTo>
                    <a:lnTo>
                      <a:pt x="17128" y="20370"/>
                    </a:lnTo>
                    <a:lnTo>
                      <a:pt x="16000" y="20582"/>
                    </a:lnTo>
                    <a:lnTo>
                      <a:pt x="14731" y="20864"/>
                    </a:lnTo>
                    <a:lnTo>
                      <a:pt x="13463" y="21075"/>
                    </a:lnTo>
                    <a:lnTo>
                      <a:pt x="12758" y="21146"/>
                    </a:lnTo>
                    <a:lnTo>
                      <a:pt x="12194" y="21146"/>
                    </a:lnTo>
                    <a:lnTo>
                      <a:pt x="11630" y="21005"/>
                    </a:lnTo>
                    <a:lnTo>
                      <a:pt x="11066" y="20723"/>
                    </a:lnTo>
                    <a:lnTo>
                      <a:pt x="10361" y="20159"/>
                    </a:lnTo>
                    <a:lnTo>
                      <a:pt x="9657" y="19383"/>
                    </a:lnTo>
                    <a:lnTo>
                      <a:pt x="8952" y="18538"/>
                    </a:lnTo>
                    <a:lnTo>
                      <a:pt x="8317" y="17621"/>
                    </a:lnTo>
                    <a:lnTo>
                      <a:pt x="6978" y="15718"/>
                    </a:lnTo>
                    <a:lnTo>
                      <a:pt x="6344" y="14872"/>
                    </a:lnTo>
                    <a:lnTo>
                      <a:pt x="5780" y="14097"/>
                    </a:lnTo>
                    <a:lnTo>
                      <a:pt x="5780" y="14097"/>
                    </a:lnTo>
                    <a:lnTo>
                      <a:pt x="6203" y="14168"/>
                    </a:lnTo>
                    <a:lnTo>
                      <a:pt x="6696" y="14238"/>
                    </a:lnTo>
                    <a:lnTo>
                      <a:pt x="7613" y="14238"/>
                    </a:lnTo>
                    <a:lnTo>
                      <a:pt x="8529" y="14309"/>
                    </a:lnTo>
                    <a:lnTo>
                      <a:pt x="8952" y="14379"/>
                    </a:lnTo>
                    <a:lnTo>
                      <a:pt x="9375" y="14450"/>
                    </a:lnTo>
                    <a:lnTo>
                      <a:pt x="9798" y="14731"/>
                    </a:lnTo>
                    <a:lnTo>
                      <a:pt x="10291" y="14943"/>
                    </a:lnTo>
                    <a:lnTo>
                      <a:pt x="11207" y="15648"/>
                    </a:lnTo>
                    <a:lnTo>
                      <a:pt x="12053" y="16282"/>
                    </a:lnTo>
                    <a:lnTo>
                      <a:pt x="12546" y="16564"/>
                    </a:lnTo>
                    <a:lnTo>
                      <a:pt x="13040" y="16846"/>
                    </a:lnTo>
                    <a:lnTo>
                      <a:pt x="13745" y="17128"/>
                    </a:lnTo>
                    <a:lnTo>
                      <a:pt x="14238" y="17339"/>
                    </a:lnTo>
                    <a:lnTo>
                      <a:pt x="14731" y="17410"/>
                    </a:lnTo>
                    <a:lnTo>
                      <a:pt x="15154" y="17480"/>
                    </a:lnTo>
                    <a:lnTo>
                      <a:pt x="15295" y="17410"/>
                    </a:lnTo>
                    <a:lnTo>
                      <a:pt x="15436" y="17339"/>
                    </a:lnTo>
                    <a:lnTo>
                      <a:pt x="15507" y="17198"/>
                    </a:lnTo>
                    <a:lnTo>
                      <a:pt x="15507" y="17057"/>
                    </a:lnTo>
                    <a:lnTo>
                      <a:pt x="15507" y="16846"/>
                    </a:lnTo>
                    <a:lnTo>
                      <a:pt x="15436" y="16564"/>
                    </a:lnTo>
                    <a:lnTo>
                      <a:pt x="15295" y="16353"/>
                    </a:lnTo>
                    <a:lnTo>
                      <a:pt x="15154" y="16212"/>
                    </a:lnTo>
                    <a:lnTo>
                      <a:pt x="14731" y="15930"/>
                    </a:lnTo>
                    <a:lnTo>
                      <a:pt x="14238" y="15648"/>
                    </a:lnTo>
                    <a:lnTo>
                      <a:pt x="13604" y="15436"/>
                    </a:lnTo>
                    <a:lnTo>
                      <a:pt x="12335" y="14943"/>
                    </a:lnTo>
                    <a:lnTo>
                      <a:pt x="11419" y="14591"/>
                    </a:lnTo>
                    <a:lnTo>
                      <a:pt x="14238" y="14802"/>
                    </a:lnTo>
                    <a:lnTo>
                      <a:pt x="14661" y="15577"/>
                    </a:lnTo>
                    <a:lnTo>
                      <a:pt x="15295" y="15930"/>
                    </a:lnTo>
                    <a:lnTo>
                      <a:pt x="16000" y="16353"/>
                    </a:lnTo>
                    <a:lnTo>
                      <a:pt x="16423" y="16494"/>
                    </a:lnTo>
                    <a:lnTo>
                      <a:pt x="16775" y="16635"/>
                    </a:lnTo>
                    <a:lnTo>
                      <a:pt x="17198" y="16635"/>
                    </a:lnTo>
                    <a:lnTo>
                      <a:pt x="17551" y="16564"/>
                    </a:lnTo>
                    <a:lnTo>
                      <a:pt x="18044" y="16423"/>
                    </a:lnTo>
                    <a:lnTo>
                      <a:pt x="18326" y="16212"/>
                    </a:lnTo>
                    <a:lnTo>
                      <a:pt x="18538" y="16071"/>
                    </a:lnTo>
                    <a:lnTo>
                      <a:pt x="18538" y="15930"/>
                    </a:lnTo>
                    <a:lnTo>
                      <a:pt x="18467" y="15859"/>
                    </a:lnTo>
                    <a:lnTo>
                      <a:pt x="18326" y="15718"/>
                    </a:lnTo>
                    <a:lnTo>
                      <a:pt x="17833" y="15577"/>
                    </a:lnTo>
                    <a:lnTo>
                      <a:pt x="16423" y="15225"/>
                    </a:lnTo>
                    <a:lnTo>
                      <a:pt x="15859" y="15013"/>
                    </a:lnTo>
                    <a:lnTo>
                      <a:pt x="15648" y="14943"/>
                    </a:lnTo>
                    <a:lnTo>
                      <a:pt x="15507" y="14802"/>
                    </a:lnTo>
                    <a:lnTo>
                      <a:pt x="16212" y="14802"/>
                    </a:lnTo>
                    <a:lnTo>
                      <a:pt x="16775" y="14731"/>
                    </a:lnTo>
                    <a:lnTo>
                      <a:pt x="17057" y="14591"/>
                    </a:lnTo>
                    <a:lnTo>
                      <a:pt x="17128" y="14520"/>
                    </a:lnTo>
                    <a:lnTo>
                      <a:pt x="17198" y="14379"/>
                    </a:lnTo>
                    <a:lnTo>
                      <a:pt x="17128" y="14309"/>
                    </a:lnTo>
                    <a:lnTo>
                      <a:pt x="17057" y="14168"/>
                    </a:lnTo>
                    <a:lnTo>
                      <a:pt x="16705" y="14027"/>
                    </a:lnTo>
                    <a:lnTo>
                      <a:pt x="16141" y="13886"/>
                    </a:lnTo>
                    <a:lnTo>
                      <a:pt x="15366" y="13815"/>
                    </a:lnTo>
                    <a:lnTo>
                      <a:pt x="15507" y="13674"/>
                    </a:lnTo>
                    <a:lnTo>
                      <a:pt x="15718" y="13533"/>
                    </a:lnTo>
                    <a:lnTo>
                      <a:pt x="16282" y="13181"/>
                    </a:lnTo>
                    <a:lnTo>
                      <a:pt x="16846" y="12969"/>
                    </a:lnTo>
                    <a:lnTo>
                      <a:pt x="17057" y="12899"/>
                    </a:lnTo>
                    <a:lnTo>
                      <a:pt x="17198" y="12899"/>
                    </a:lnTo>
                    <a:lnTo>
                      <a:pt x="16634" y="12617"/>
                    </a:lnTo>
                    <a:lnTo>
                      <a:pt x="16212" y="12546"/>
                    </a:lnTo>
                    <a:lnTo>
                      <a:pt x="15789" y="12687"/>
                    </a:lnTo>
                    <a:lnTo>
                      <a:pt x="15507" y="12828"/>
                    </a:lnTo>
                    <a:lnTo>
                      <a:pt x="14943" y="13392"/>
                    </a:lnTo>
                    <a:lnTo>
                      <a:pt x="14661" y="13604"/>
                    </a:lnTo>
                    <a:lnTo>
                      <a:pt x="14308" y="13745"/>
                    </a:lnTo>
                    <a:lnTo>
                      <a:pt x="13886" y="13815"/>
                    </a:lnTo>
                    <a:lnTo>
                      <a:pt x="13463" y="13886"/>
                    </a:lnTo>
                    <a:lnTo>
                      <a:pt x="12476" y="13815"/>
                    </a:lnTo>
                    <a:lnTo>
                      <a:pt x="11560" y="13745"/>
                    </a:lnTo>
                    <a:lnTo>
                      <a:pt x="10643" y="13674"/>
                    </a:lnTo>
                    <a:lnTo>
                      <a:pt x="11701" y="13251"/>
                    </a:lnTo>
                    <a:lnTo>
                      <a:pt x="12405" y="12969"/>
                    </a:lnTo>
                    <a:lnTo>
                      <a:pt x="13040" y="12687"/>
                    </a:lnTo>
                    <a:lnTo>
                      <a:pt x="13533" y="12335"/>
                    </a:lnTo>
                    <a:lnTo>
                      <a:pt x="13674" y="12124"/>
                    </a:lnTo>
                    <a:lnTo>
                      <a:pt x="13745" y="11983"/>
                    </a:lnTo>
                    <a:lnTo>
                      <a:pt x="13745" y="11771"/>
                    </a:lnTo>
                    <a:lnTo>
                      <a:pt x="13674" y="11560"/>
                    </a:lnTo>
                    <a:lnTo>
                      <a:pt x="13392" y="11348"/>
                    </a:lnTo>
                    <a:lnTo>
                      <a:pt x="13040" y="11207"/>
                    </a:lnTo>
                    <a:lnTo>
                      <a:pt x="12899" y="11137"/>
                    </a:lnTo>
                    <a:lnTo>
                      <a:pt x="12687" y="11137"/>
                    </a:lnTo>
                    <a:lnTo>
                      <a:pt x="12264" y="11348"/>
                    </a:lnTo>
                    <a:lnTo>
                      <a:pt x="11771" y="11701"/>
                    </a:lnTo>
                    <a:lnTo>
                      <a:pt x="11207" y="12194"/>
                    </a:lnTo>
                    <a:lnTo>
                      <a:pt x="10220" y="13110"/>
                    </a:lnTo>
                    <a:lnTo>
                      <a:pt x="9798" y="13463"/>
                    </a:lnTo>
                    <a:lnTo>
                      <a:pt x="9445" y="13604"/>
                    </a:lnTo>
                    <a:lnTo>
                      <a:pt x="8881" y="13745"/>
                    </a:lnTo>
                    <a:lnTo>
                      <a:pt x="7190" y="13745"/>
                    </a:lnTo>
                    <a:lnTo>
                      <a:pt x="6626" y="13674"/>
                    </a:lnTo>
                    <a:lnTo>
                      <a:pt x="6203" y="13533"/>
                    </a:lnTo>
                    <a:lnTo>
                      <a:pt x="5780" y="13392"/>
                    </a:lnTo>
                    <a:lnTo>
                      <a:pt x="5357" y="13181"/>
                    </a:lnTo>
                    <a:lnTo>
                      <a:pt x="5005" y="12969"/>
                    </a:lnTo>
                    <a:lnTo>
                      <a:pt x="4300" y="12335"/>
                    </a:lnTo>
                    <a:lnTo>
                      <a:pt x="3665" y="11630"/>
                    </a:lnTo>
                    <a:lnTo>
                      <a:pt x="3102" y="10784"/>
                    </a:lnTo>
                    <a:lnTo>
                      <a:pt x="2608" y="9868"/>
                    </a:lnTo>
                    <a:lnTo>
                      <a:pt x="2115" y="8952"/>
                    </a:lnTo>
                    <a:lnTo>
                      <a:pt x="1762" y="8035"/>
                    </a:lnTo>
                    <a:lnTo>
                      <a:pt x="1621" y="7542"/>
                    </a:lnTo>
                    <a:lnTo>
                      <a:pt x="1410" y="6485"/>
                    </a:lnTo>
                    <a:lnTo>
                      <a:pt x="987" y="3665"/>
                    </a:lnTo>
                    <a:lnTo>
                      <a:pt x="846" y="2256"/>
                    </a:lnTo>
                    <a:lnTo>
                      <a:pt x="776" y="1058"/>
                    </a:lnTo>
                    <a:lnTo>
                      <a:pt x="776" y="564"/>
                    </a:lnTo>
                    <a:lnTo>
                      <a:pt x="846" y="282"/>
                    </a:lnTo>
                    <a:lnTo>
                      <a:pt x="917" y="71"/>
                    </a:lnTo>
                    <a:lnTo>
                      <a:pt x="98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7" name="Google Shape;517;p9"/>
              <p:cNvSpPr/>
              <p:nvPr/>
            </p:nvSpPr>
            <p:spPr>
              <a:xfrm>
                <a:off x="3501600" y="4357925"/>
                <a:ext cx="151575" cy="297825"/>
              </a:xfrm>
              <a:custGeom>
                <a:rect b="b" l="l" r="r" t="t"/>
                <a:pathLst>
                  <a:path extrusionOk="0" h="11913" w="6063">
                    <a:moveTo>
                      <a:pt x="4935" y="0"/>
                    </a:moveTo>
                    <a:lnTo>
                      <a:pt x="3737" y="1410"/>
                    </a:lnTo>
                    <a:lnTo>
                      <a:pt x="3314" y="2326"/>
                    </a:lnTo>
                    <a:lnTo>
                      <a:pt x="2891" y="3243"/>
                    </a:lnTo>
                    <a:lnTo>
                      <a:pt x="2609" y="4230"/>
                    </a:lnTo>
                    <a:lnTo>
                      <a:pt x="2397" y="5216"/>
                    </a:lnTo>
                    <a:lnTo>
                      <a:pt x="1833" y="6908"/>
                    </a:lnTo>
                    <a:lnTo>
                      <a:pt x="1270" y="8459"/>
                    </a:lnTo>
                    <a:lnTo>
                      <a:pt x="494" y="9939"/>
                    </a:lnTo>
                    <a:lnTo>
                      <a:pt x="142" y="10855"/>
                    </a:lnTo>
                    <a:lnTo>
                      <a:pt x="1" y="11137"/>
                    </a:lnTo>
                    <a:lnTo>
                      <a:pt x="71" y="11348"/>
                    </a:lnTo>
                    <a:lnTo>
                      <a:pt x="353" y="11419"/>
                    </a:lnTo>
                    <a:lnTo>
                      <a:pt x="635" y="11348"/>
                    </a:lnTo>
                    <a:lnTo>
                      <a:pt x="847" y="11137"/>
                    </a:lnTo>
                    <a:lnTo>
                      <a:pt x="988" y="10785"/>
                    </a:lnTo>
                    <a:lnTo>
                      <a:pt x="917" y="11207"/>
                    </a:lnTo>
                    <a:lnTo>
                      <a:pt x="917" y="11348"/>
                    </a:lnTo>
                    <a:lnTo>
                      <a:pt x="988" y="11419"/>
                    </a:lnTo>
                    <a:lnTo>
                      <a:pt x="1058" y="11489"/>
                    </a:lnTo>
                    <a:lnTo>
                      <a:pt x="1129" y="11489"/>
                    </a:lnTo>
                    <a:lnTo>
                      <a:pt x="1411" y="11348"/>
                    </a:lnTo>
                    <a:lnTo>
                      <a:pt x="1904" y="10996"/>
                    </a:lnTo>
                    <a:lnTo>
                      <a:pt x="2045" y="10855"/>
                    </a:lnTo>
                    <a:lnTo>
                      <a:pt x="2045" y="10714"/>
                    </a:lnTo>
                    <a:lnTo>
                      <a:pt x="2468" y="10503"/>
                    </a:lnTo>
                    <a:lnTo>
                      <a:pt x="2609" y="10503"/>
                    </a:lnTo>
                    <a:lnTo>
                      <a:pt x="2750" y="10573"/>
                    </a:lnTo>
                    <a:lnTo>
                      <a:pt x="2891" y="10644"/>
                    </a:lnTo>
                    <a:lnTo>
                      <a:pt x="2961" y="10785"/>
                    </a:lnTo>
                    <a:lnTo>
                      <a:pt x="3102" y="11278"/>
                    </a:lnTo>
                    <a:lnTo>
                      <a:pt x="3314" y="11630"/>
                    </a:lnTo>
                    <a:lnTo>
                      <a:pt x="3596" y="11842"/>
                    </a:lnTo>
                    <a:lnTo>
                      <a:pt x="3807" y="11912"/>
                    </a:lnTo>
                    <a:lnTo>
                      <a:pt x="4159" y="11771"/>
                    </a:lnTo>
                    <a:lnTo>
                      <a:pt x="4159" y="11630"/>
                    </a:lnTo>
                    <a:lnTo>
                      <a:pt x="4018" y="11278"/>
                    </a:lnTo>
                    <a:lnTo>
                      <a:pt x="3525" y="10503"/>
                    </a:lnTo>
                    <a:lnTo>
                      <a:pt x="3032" y="9586"/>
                    </a:lnTo>
                    <a:lnTo>
                      <a:pt x="2891" y="9234"/>
                    </a:lnTo>
                    <a:lnTo>
                      <a:pt x="2820" y="8881"/>
                    </a:lnTo>
                    <a:lnTo>
                      <a:pt x="3032" y="8952"/>
                    </a:lnTo>
                    <a:lnTo>
                      <a:pt x="3173" y="9022"/>
                    </a:lnTo>
                    <a:lnTo>
                      <a:pt x="3525" y="9304"/>
                    </a:lnTo>
                    <a:lnTo>
                      <a:pt x="3807" y="9727"/>
                    </a:lnTo>
                    <a:lnTo>
                      <a:pt x="4018" y="10150"/>
                    </a:lnTo>
                    <a:lnTo>
                      <a:pt x="4300" y="10644"/>
                    </a:lnTo>
                    <a:lnTo>
                      <a:pt x="4512" y="10996"/>
                    </a:lnTo>
                    <a:lnTo>
                      <a:pt x="4794" y="11207"/>
                    </a:lnTo>
                    <a:lnTo>
                      <a:pt x="4935" y="11278"/>
                    </a:lnTo>
                    <a:lnTo>
                      <a:pt x="5146" y="11278"/>
                    </a:lnTo>
                    <a:lnTo>
                      <a:pt x="5499" y="11137"/>
                    </a:lnTo>
                    <a:lnTo>
                      <a:pt x="5781" y="10926"/>
                    </a:lnTo>
                    <a:lnTo>
                      <a:pt x="5851" y="10714"/>
                    </a:lnTo>
                    <a:lnTo>
                      <a:pt x="5851" y="10362"/>
                    </a:lnTo>
                    <a:lnTo>
                      <a:pt x="5781" y="10080"/>
                    </a:lnTo>
                    <a:lnTo>
                      <a:pt x="5640" y="9727"/>
                    </a:lnTo>
                    <a:lnTo>
                      <a:pt x="5358" y="9163"/>
                    </a:lnTo>
                    <a:lnTo>
                      <a:pt x="5146" y="8881"/>
                    </a:lnTo>
                    <a:lnTo>
                      <a:pt x="4794" y="8600"/>
                    </a:lnTo>
                    <a:lnTo>
                      <a:pt x="4018" y="8106"/>
                    </a:lnTo>
                    <a:lnTo>
                      <a:pt x="3314" y="7754"/>
                    </a:lnTo>
                    <a:lnTo>
                      <a:pt x="3032" y="7613"/>
                    </a:lnTo>
                    <a:lnTo>
                      <a:pt x="2961" y="7472"/>
                    </a:lnTo>
                    <a:lnTo>
                      <a:pt x="2820" y="7049"/>
                    </a:lnTo>
                    <a:lnTo>
                      <a:pt x="2891" y="6485"/>
                    </a:lnTo>
                    <a:lnTo>
                      <a:pt x="3032" y="5851"/>
                    </a:lnTo>
                    <a:lnTo>
                      <a:pt x="3173" y="5146"/>
                    </a:lnTo>
                    <a:lnTo>
                      <a:pt x="3666" y="3807"/>
                    </a:lnTo>
                    <a:lnTo>
                      <a:pt x="4018" y="2820"/>
                    </a:lnTo>
                    <a:lnTo>
                      <a:pt x="4300" y="4018"/>
                    </a:lnTo>
                    <a:lnTo>
                      <a:pt x="4512" y="4793"/>
                    </a:lnTo>
                    <a:lnTo>
                      <a:pt x="4794" y="5569"/>
                    </a:lnTo>
                    <a:lnTo>
                      <a:pt x="5146" y="6203"/>
                    </a:lnTo>
                    <a:lnTo>
                      <a:pt x="5287" y="6344"/>
                    </a:lnTo>
                    <a:lnTo>
                      <a:pt x="5428" y="6485"/>
                    </a:lnTo>
                    <a:lnTo>
                      <a:pt x="5569" y="6485"/>
                    </a:lnTo>
                    <a:lnTo>
                      <a:pt x="5781" y="6344"/>
                    </a:lnTo>
                    <a:lnTo>
                      <a:pt x="5922" y="6062"/>
                    </a:lnTo>
                    <a:lnTo>
                      <a:pt x="6062" y="5639"/>
                    </a:lnTo>
                    <a:lnTo>
                      <a:pt x="6062" y="5428"/>
                    </a:lnTo>
                    <a:lnTo>
                      <a:pt x="5922" y="5075"/>
                    </a:lnTo>
                    <a:lnTo>
                      <a:pt x="5569" y="4159"/>
                    </a:lnTo>
                    <a:lnTo>
                      <a:pt x="5146" y="3313"/>
                    </a:lnTo>
                    <a:lnTo>
                      <a:pt x="4935" y="2679"/>
                    </a:lnTo>
                    <a:lnTo>
                      <a:pt x="4794" y="1974"/>
                    </a:lnTo>
                    <a:lnTo>
                      <a:pt x="4723" y="1340"/>
                    </a:lnTo>
                    <a:lnTo>
                      <a:pt x="4794" y="776"/>
                    </a:lnTo>
                    <a:lnTo>
                      <a:pt x="4935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8" name="Google Shape;518;p9"/>
              <p:cNvSpPr/>
              <p:nvPr/>
            </p:nvSpPr>
            <p:spPr>
              <a:xfrm>
                <a:off x="3487525" y="4421350"/>
                <a:ext cx="82825" cy="112800"/>
              </a:xfrm>
              <a:custGeom>
                <a:rect b="b" l="l" r="r" t="t"/>
                <a:pathLst>
                  <a:path extrusionOk="0" h="4512" w="3313">
                    <a:moveTo>
                      <a:pt x="3031" y="1"/>
                    </a:moveTo>
                    <a:lnTo>
                      <a:pt x="2749" y="71"/>
                    </a:lnTo>
                    <a:lnTo>
                      <a:pt x="2326" y="353"/>
                    </a:lnTo>
                    <a:lnTo>
                      <a:pt x="1762" y="776"/>
                    </a:lnTo>
                    <a:lnTo>
                      <a:pt x="1269" y="1199"/>
                    </a:lnTo>
                    <a:lnTo>
                      <a:pt x="705" y="1833"/>
                    </a:lnTo>
                    <a:lnTo>
                      <a:pt x="282" y="2468"/>
                    </a:lnTo>
                    <a:lnTo>
                      <a:pt x="70" y="2750"/>
                    </a:lnTo>
                    <a:lnTo>
                      <a:pt x="0" y="3032"/>
                    </a:lnTo>
                    <a:lnTo>
                      <a:pt x="0" y="3596"/>
                    </a:lnTo>
                    <a:lnTo>
                      <a:pt x="70" y="3878"/>
                    </a:lnTo>
                    <a:lnTo>
                      <a:pt x="211" y="4230"/>
                    </a:lnTo>
                    <a:lnTo>
                      <a:pt x="352" y="4441"/>
                    </a:lnTo>
                    <a:lnTo>
                      <a:pt x="423" y="4512"/>
                    </a:lnTo>
                    <a:lnTo>
                      <a:pt x="634" y="4512"/>
                    </a:lnTo>
                    <a:lnTo>
                      <a:pt x="775" y="4371"/>
                    </a:lnTo>
                    <a:lnTo>
                      <a:pt x="987" y="4018"/>
                    </a:lnTo>
                    <a:lnTo>
                      <a:pt x="1903" y="2609"/>
                    </a:lnTo>
                    <a:lnTo>
                      <a:pt x="2467" y="1693"/>
                    </a:lnTo>
                    <a:lnTo>
                      <a:pt x="2960" y="917"/>
                    </a:lnTo>
                    <a:lnTo>
                      <a:pt x="3242" y="283"/>
                    </a:lnTo>
                    <a:lnTo>
                      <a:pt x="3313" y="71"/>
                    </a:lnTo>
                    <a:lnTo>
                      <a:pt x="3242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19" name="Google Shape;519;p9"/>
              <p:cNvSpPr/>
              <p:nvPr/>
            </p:nvSpPr>
            <p:spPr>
              <a:xfrm>
                <a:off x="3621425" y="4657475"/>
                <a:ext cx="89900" cy="84625"/>
              </a:xfrm>
              <a:custGeom>
                <a:rect b="b" l="l" r="r" t="t"/>
                <a:pathLst>
                  <a:path extrusionOk="0" h="3385" w="3596">
                    <a:moveTo>
                      <a:pt x="3595" y="1"/>
                    </a:moveTo>
                    <a:lnTo>
                      <a:pt x="3102" y="71"/>
                    </a:lnTo>
                    <a:lnTo>
                      <a:pt x="2538" y="283"/>
                    </a:lnTo>
                    <a:lnTo>
                      <a:pt x="2045" y="565"/>
                    </a:lnTo>
                    <a:lnTo>
                      <a:pt x="1551" y="917"/>
                    </a:lnTo>
                    <a:lnTo>
                      <a:pt x="1058" y="1340"/>
                    </a:lnTo>
                    <a:lnTo>
                      <a:pt x="635" y="1763"/>
                    </a:lnTo>
                    <a:lnTo>
                      <a:pt x="353" y="2256"/>
                    </a:lnTo>
                    <a:lnTo>
                      <a:pt x="142" y="2679"/>
                    </a:lnTo>
                    <a:lnTo>
                      <a:pt x="1" y="2961"/>
                    </a:lnTo>
                    <a:lnTo>
                      <a:pt x="1" y="3173"/>
                    </a:lnTo>
                    <a:lnTo>
                      <a:pt x="1" y="3314"/>
                    </a:lnTo>
                    <a:lnTo>
                      <a:pt x="71" y="3384"/>
                    </a:lnTo>
                    <a:lnTo>
                      <a:pt x="353" y="3384"/>
                    </a:lnTo>
                    <a:lnTo>
                      <a:pt x="706" y="3173"/>
                    </a:lnTo>
                    <a:lnTo>
                      <a:pt x="1410" y="2609"/>
                    </a:lnTo>
                    <a:lnTo>
                      <a:pt x="1692" y="2397"/>
                    </a:lnTo>
                    <a:lnTo>
                      <a:pt x="2115" y="1904"/>
                    </a:lnTo>
                    <a:lnTo>
                      <a:pt x="2609" y="1058"/>
                    </a:lnTo>
                    <a:lnTo>
                      <a:pt x="3173" y="353"/>
                    </a:lnTo>
                    <a:lnTo>
                      <a:pt x="3384" y="142"/>
                    </a:lnTo>
                    <a:lnTo>
                      <a:pt x="3595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520" name="Google Shape;520;p9"/>
            <p:cNvSpPr/>
            <p:nvPr/>
          </p:nvSpPr>
          <p:spPr>
            <a:xfrm>
              <a:off x="1660700" y="3957925"/>
              <a:ext cx="244950" cy="246725"/>
            </a:xfrm>
            <a:custGeom>
              <a:rect b="b" l="l" r="r" t="t"/>
              <a:pathLst>
                <a:path extrusionOk="0" h="9869" w="9798">
                  <a:moveTo>
                    <a:pt x="4582" y="635"/>
                  </a:moveTo>
                  <a:lnTo>
                    <a:pt x="4864" y="705"/>
                  </a:lnTo>
                  <a:lnTo>
                    <a:pt x="5145" y="846"/>
                  </a:lnTo>
                  <a:lnTo>
                    <a:pt x="5357" y="1058"/>
                  </a:lnTo>
                  <a:lnTo>
                    <a:pt x="5498" y="1269"/>
                  </a:lnTo>
                  <a:lnTo>
                    <a:pt x="5568" y="1481"/>
                  </a:lnTo>
                  <a:lnTo>
                    <a:pt x="5568" y="1763"/>
                  </a:lnTo>
                  <a:lnTo>
                    <a:pt x="5568" y="2045"/>
                  </a:lnTo>
                  <a:lnTo>
                    <a:pt x="5357" y="2679"/>
                  </a:lnTo>
                  <a:lnTo>
                    <a:pt x="4864" y="3807"/>
                  </a:lnTo>
                  <a:lnTo>
                    <a:pt x="4723" y="4230"/>
                  </a:lnTo>
                  <a:lnTo>
                    <a:pt x="4652" y="4441"/>
                  </a:lnTo>
                  <a:lnTo>
                    <a:pt x="4723" y="4582"/>
                  </a:lnTo>
                  <a:lnTo>
                    <a:pt x="3736" y="3948"/>
                  </a:lnTo>
                  <a:lnTo>
                    <a:pt x="2890" y="3243"/>
                  </a:lnTo>
                  <a:lnTo>
                    <a:pt x="2679" y="3031"/>
                  </a:lnTo>
                  <a:lnTo>
                    <a:pt x="2538" y="2820"/>
                  </a:lnTo>
                  <a:lnTo>
                    <a:pt x="2467" y="2538"/>
                  </a:lnTo>
                  <a:lnTo>
                    <a:pt x="2467" y="2326"/>
                  </a:lnTo>
                  <a:lnTo>
                    <a:pt x="2538" y="2045"/>
                  </a:lnTo>
                  <a:lnTo>
                    <a:pt x="2608" y="1833"/>
                  </a:lnTo>
                  <a:lnTo>
                    <a:pt x="2890" y="1340"/>
                  </a:lnTo>
                  <a:lnTo>
                    <a:pt x="3313" y="987"/>
                  </a:lnTo>
                  <a:lnTo>
                    <a:pt x="3806" y="705"/>
                  </a:lnTo>
                  <a:lnTo>
                    <a:pt x="4370" y="635"/>
                  </a:lnTo>
                  <a:close/>
                  <a:moveTo>
                    <a:pt x="7753" y="2820"/>
                  </a:moveTo>
                  <a:lnTo>
                    <a:pt x="8106" y="2890"/>
                  </a:lnTo>
                  <a:lnTo>
                    <a:pt x="8388" y="2961"/>
                  </a:lnTo>
                  <a:lnTo>
                    <a:pt x="8599" y="3102"/>
                  </a:lnTo>
                  <a:lnTo>
                    <a:pt x="8740" y="3313"/>
                  </a:lnTo>
                  <a:lnTo>
                    <a:pt x="8881" y="3525"/>
                  </a:lnTo>
                  <a:lnTo>
                    <a:pt x="8952" y="3807"/>
                  </a:lnTo>
                  <a:lnTo>
                    <a:pt x="8952" y="4089"/>
                  </a:lnTo>
                  <a:lnTo>
                    <a:pt x="8952" y="4371"/>
                  </a:lnTo>
                  <a:lnTo>
                    <a:pt x="8952" y="4652"/>
                  </a:lnTo>
                  <a:lnTo>
                    <a:pt x="8811" y="4864"/>
                  </a:lnTo>
                  <a:lnTo>
                    <a:pt x="8740" y="5146"/>
                  </a:lnTo>
                  <a:lnTo>
                    <a:pt x="8529" y="5357"/>
                  </a:lnTo>
                  <a:lnTo>
                    <a:pt x="8317" y="5498"/>
                  </a:lnTo>
                  <a:lnTo>
                    <a:pt x="8106" y="5639"/>
                  </a:lnTo>
                  <a:lnTo>
                    <a:pt x="7824" y="5710"/>
                  </a:lnTo>
                  <a:lnTo>
                    <a:pt x="7471" y="5639"/>
                  </a:lnTo>
                  <a:lnTo>
                    <a:pt x="7049" y="5569"/>
                  </a:lnTo>
                  <a:lnTo>
                    <a:pt x="6696" y="5428"/>
                  </a:lnTo>
                  <a:lnTo>
                    <a:pt x="6414" y="5287"/>
                  </a:lnTo>
                  <a:lnTo>
                    <a:pt x="6203" y="5075"/>
                  </a:lnTo>
                  <a:lnTo>
                    <a:pt x="6132" y="4864"/>
                  </a:lnTo>
                  <a:lnTo>
                    <a:pt x="5991" y="4582"/>
                  </a:lnTo>
                  <a:lnTo>
                    <a:pt x="5991" y="4371"/>
                  </a:lnTo>
                  <a:lnTo>
                    <a:pt x="6062" y="4089"/>
                  </a:lnTo>
                  <a:lnTo>
                    <a:pt x="6132" y="3807"/>
                  </a:lnTo>
                  <a:lnTo>
                    <a:pt x="6273" y="3595"/>
                  </a:lnTo>
                  <a:lnTo>
                    <a:pt x="6414" y="3384"/>
                  </a:lnTo>
                  <a:lnTo>
                    <a:pt x="6626" y="3172"/>
                  </a:lnTo>
                  <a:lnTo>
                    <a:pt x="6908" y="3031"/>
                  </a:lnTo>
                  <a:lnTo>
                    <a:pt x="7189" y="2890"/>
                  </a:lnTo>
                  <a:lnTo>
                    <a:pt x="7471" y="2820"/>
                  </a:lnTo>
                  <a:close/>
                  <a:moveTo>
                    <a:pt x="5921" y="5992"/>
                  </a:moveTo>
                  <a:lnTo>
                    <a:pt x="6555" y="6133"/>
                  </a:lnTo>
                  <a:lnTo>
                    <a:pt x="7260" y="6415"/>
                  </a:lnTo>
                  <a:lnTo>
                    <a:pt x="7824" y="6767"/>
                  </a:lnTo>
                  <a:lnTo>
                    <a:pt x="8035" y="6978"/>
                  </a:lnTo>
                  <a:lnTo>
                    <a:pt x="8176" y="7190"/>
                  </a:lnTo>
                  <a:lnTo>
                    <a:pt x="8317" y="7401"/>
                  </a:lnTo>
                  <a:lnTo>
                    <a:pt x="8317" y="7613"/>
                  </a:lnTo>
                  <a:lnTo>
                    <a:pt x="8247" y="7824"/>
                  </a:lnTo>
                  <a:lnTo>
                    <a:pt x="8035" y="8036"/>
                  </a:lnTo>
                  <a:lnTo>
                    <a:pt x="7683" y="8318"/>
                  </a:lnTo>
                  <a:lnTo>
                    <a:pt x="7260" y="8529"/>
                  </a:lnTo>
                  <a:lnTo>
                    <a:pt x="6837" y="8670"/>
                  </a:lnTo>
                  <a:lnTo>
                    <a:pt x="6414" y="8741"/>
                  </a:lnTo>
                  <a:lnTo>
                    <a:pt x="5991" y="8741"/>
                  </a:lnTo>
                  <a:lnTo>
                    <a:pt x="5639" y="8670"/>
                  </a:lnTo>
                  <a:lnTo>
                    <a:pt x="5286" y="8529"/>
                  </a:lnTo>
                  <a:lnTo>
                    <a:pt x="4934" y="8388"/>
                  </a:lnTo>
                  <a:lnTo>
                    <a:pt x="4652" y="8177"/>
                  </a:lnTo>
                  <a:lnTo>
                    <a:pt x="4441" y="7965"/>
                  </a:lnTo>
                  <a:lnTo>
                    <a:pt x="4300" y="7683"/>
                  </a:lnTo>
                  <a:lnTo>
                    <a:pt x="4229" y="7401"/>
                  </a:lnTo>
                  <a:lnTo>
                    <a:pt x="4300" y="7119"/>
                  </a:lnTo>
                  <a:lnTo>
                    <a:pt x="4370" y="6767"/>
                  </a:lnTo>
                  <a:lnTo>
                    <a:pt x="4652" y="6415"/>
                  </a:lnTo>
                  <a:lnTo>
                    <a:pt x="5004" y="6062"/>
                  </a:lnTo>
                  <a:lnTo>
                    <a:pt x="5145" y="5992"/>
                  </a:lnTo>
                  <a:close/>
                  <a:moveTo>
                    <a:pt x="4229" y="5498"/>
                  </a:moveTo>
                  <a:lnTo>
                    <a:pt x="3877" y="6767"/>
                  </a:lnTo>
                  <a:lnTo>
                    <a:pt x="3313" y="7965"/>
                  </a:lnTo>
                  <a:lnTo>
                    <a:pt x="3031" y="8459"/>
                  </a:lnTo>
                  <a:lnTo>
                    <a:pt x="2608" y="8670"/>
                  </a:lnTo>
                  <a:lnTo>
                    <a:pt x="2256" y="8811"/>
                  </a:lnTo>
                  <a:lnTo>
                    <a:pt x="1903" y="8811"/>
                  </a:lnTo>
                  <a:lnTo>
                    <a:pt x="1551" y="8600"/>
                  </a:lnTo>
                  <a:lnTo>
                    <a:pt x="1269" y="8318"/>
                  </a:lnTo>
                  <a:lnTo>
                    <a:pt x="1057" y="7895"/>
                  </a:lnTo>
                  <a:lnTo>
                    <a:pt x="916" y="7401"/>
                  </a:lnTo>
                  <a:lnTo>
                    <a:pt x="916" y="6978"/>
                  </a:lnTo>
                  <a:lnTo>
                    <a:pt x="987" y="6697"/>
                  </a:lnTo>
                  <a:lnTo>
                    <a:pt x="1057" y="6415"/>
                  </a:lnTo>
                  <a:lnTo>
                    <a:pt x="1128" y="6203"/>
                  </a:lnTo>
                  <a:lnTo>
                    <a:pt x="1339" y="5992"/>
                  </a:lnTo>
                  <a:lnTo>
                    <a:pt x="1480" y="5851"/>
                  </a:lnTo>
                  <a:lnTo>
                    <a:pt x="1974" y="5639"/>
                  </a:lnTo>
                  <a:lnTo>
                    <a:pt x="2538" y="5498"/>
                  </a:lnTo>
                  <a:close/>
                  <a:moveTo>
                    <a:pt x="4652" y="0"/>
                  </a:moveTo>
                  <a:lnTo>
                    <a:pt x="4018" y="141"/>
                  </a:lnTo>
                  <a:lnTo>
                    <a:pt x="3383" y="423"/>
                  </a:lnTo>
                  <a:lnTo>
                    <a:pt x="2749" y="776"/>
                  </a:lnTo>
                  <a:lnTo>
                    <a:pt x="2185" y="1269"/>
                  </a:lnTo>
                  <a:lnTo>
                    <a:pt x="1833" y="1833"/>
                  </a:lnTo>
                  <a:lnTo>
                    <a:pt x="1692" y="2115"/>
                  </a:lnTo>
                  <a:lnTo>
                    <a:pt x="1551" y="2397"/>
                  </a:lnTo>
                  <a:lnTo>
                    <a:pt x="1551" y="2679"/>
                  </a:lnTo>
                  <a:lnTo>
                    <a:pt x="1551" y="3031"/>
                  </a:lnTo>
                  <a:lnTo>
                    <a:pt x="1692" y="3313"/>
                  </a:lnTo>
                  <a:lnTo>
                    <a:pt x="1833" y="3595"/>
                  </a:lnTo>
                  <a:lnTo>
                    <a:pt x="2044" y="3877"/>
                  </a:lnTo>
                  <a:lnTo>
                    <a:pt x="2397" y="4089"/>
                  </a:lnTo>
                  <a:lnTo>
                    <a:pt x="2820" y="4371"/>
                  </a:lnTo>
                  <a:lnTo>
                    <a:pt x="3313" y="4582"/>
                  </a:lnTo>
                  <a:lnTo>
                    <a:pt x="3947" y="4793"/>
                  </a:lnTo>
                  <a:lnTo>
                    <a:pt x="4652" y="4934"/>
                  </a:lnTo>
                  <a:lnTo>
                    <a:pt x="4511" y="5075"/>
                  </a:lnTo>
                  <a:lnTo>
                    <a:pt x="4300" y="5146"/>
                  </a:lnTo>
                  <a:lnTo>
                    <a:pt x="3736" y="5146"/>
                  </a:lnTo>
                  <a:lnTo>
                    <a:pt x="3031" y="5005"/>
                  </a:lnTo>
                  <a:lnTo>
                    <a:pt x="2256" y="4864"/>
                  </a:lnTo>
                  <a:lnTo>
                    <a:pt x="1480" y="4864"/>
                  </a:lnTo>
                  <a:lnTo>
                    <a:pt x="1128" y="5005"/>
                  </a:lnTo>
                  <a:lnTo>
                    <a:pt x="846" y="5146"/>
                  </a:lnTo>
                  <a:lnTo>
                    <a:pt x="564" y="5357"/>
                  </a:lnTo>
                  <a:lnTo>
                    <a:pt x="282" y="5710"/>
                  </a:lnTo>
                  <a:lnTo>
                    <a:pt x="141" y="6203"/>
                  </a:lnTo>
                  <a:lnTo>
                    <a:pt x="0" y="6767"/>
                  </a:lnTo>
                  <a:lnTo>
                    <a:pt x="0" y="7260"/>
                  </a:lnTo>
                  <a:lnTo>
                    <a:pt x="71" y="7683"/>
                  </a:lnTo>
                  <a:lnTo>
                    <a:pt x="141" y="8106"/>
                  </a:lnTo>
                  <a:lnTo>
                    <a:pt x="282" y="8459"/>
                  </a:lnTo>
                  <a:lnTo>
                    <a:pt x="494" y="8811"/>
                  </a:lnTo>
                  <a:lnTo>
                    <a:pt x="705" y="9093"/>
                  </a:lnTo>
                  <a:lnTo>
                    <a:pt x="987" y="9375"/>
                  </a:lnTo>
                  <a:lnTo>
                    <a:pt x="1269" y="9586"/>
                  </a:lnTo>
                  <a:lnTo>
                    <a:pt x="1621" y="9727"/>
                  </a:lnTo>
                  <a:lnTo>
                    <a:pt x="1974" y="9798"/>
                  </a:lnTo>
                  <a:lnTo>
                    <a:pt x="2326" y="9868"/>
                  </a:lnTo>
                  <a:lnTo>
                    <a:pt x="2679" y="9798"/>
                  </a:lnTo>
                  <a:lnTo>
                    <a:pt x="3031" y="9657"/>
                  </a:lnTo>
                  <a:lnTo>
                    <a:pt x="3383" y="9445"/>
                  </a:lnTo>
                  <a:lnTo>
                    <a:pt x="3736" y="9163"/>
                  </a:lnTo>
                  <a:lnTo>
                    <a:pt x="4018" y="8741"/>
                  </a:lnTo>
                  <a:lnTo>
                    <a:pt x="4018" y="8952"/>
                  </a:lnTo>
                  <a:lnTo>
                    <a:pt x="4088" y="9163"/>
                  </a:lnTo>
                  <a:lnTo>
                    <a:pt x="4229" y="9375"/>
                  </a:lnTo>
                  <a:lnTo>
                    <a:pt x="4300" y="9516"/>
                  </a:lnTo>
                  <a:lnTo>
                    <a:pt x="4723" y="9727"/>
                  </a:lnTo>
                  <a:lnTo>
                    <a:pt x="5145" y="9798"/>
                  </a:lnTo>
                  <a:lnTo>
                    <a:pt x="5709" y="9798"/>
                  </a:lnTo>
                  <a:lnTo>
                    <a:pt x="6273" y="9727"/>
                  </a:lnTo>
                  <a:lnTo>
                    <a:pt x="6837" y="9586"/>
                  </a:lnTo>
                  <a:lnTo>
                    <a:pt x="7401" y="9375"/>
                  </a:lnTo>
                  <a:lnTo>
                    <a:pt x="7965" y="9093"/>
                  </a:lnTo>
                  <a:lnTo>
                    <a:pt x="8458" y="8741"/>
                  </a:lnTo>
                  <a:lnTo>
                    <a:pt x="8811" y="8388"/>
                  </a:lnTo>
                  <a:lnTo>
                    <a:pt x="9093" y="7965"/>
                  </a:lnTo>
                  <a:lnTo>
                    <a:pt x="9234" y="7542"/>
                  </a:lnTo>
                  <a:lnTo>
                    <a:pt x="9234" y="7331"/>
                  </a:lnTo>
                  <a:lnTo>
                    <a:pt x="9163" y="7190"/>
                  </a:lnTo>
                  <a:lnTo>
                    <a:pt x="9093" y="6978"/>
                  </a:lnTo>
                  <a:lnTo>
                    <a:pt x="8952" y="6767"/>
                  </a:lnTo>
                  <a:lnTo>
                    <a:pt x="8740" y="6556"/>
                  </a:lnTo>
                  <a:lnTo>
                    <a:pt x="8458" y="6344"/>
                  </a:lnTo>
                  <a:lnTo>
                    <a:pt x="8811" y="6203"/>
                  </a:lnTo>
                  <a:lnTo>
                    <a:pt x="9093" y="5992"/>
                  </a:lnTo>
                  <a:lnTo>
                    <a:pt x="9374" y="5710"/>
                  </a:lnTo>
                  <a:lnTo>
                    <a:pt x="9515" y="5357"/>
                  </a:lnTo>
                  <a:lnTo>
                    <a:pt x="9656" y="5005"/>
                  </a:lnTo>
                  <a:lnTo>
                    <a:pt x="9727" y="4652"/>
                  </a:lnTo>
                  <a:lnTo>
                    <a:pt x="9797" y="4230"/>
                  </a:lnTo>
                  <a:lnTo>
                    <a:pt x="9797" y="3877"/>
                  </a:lnTo>
                  <a:lnTo>
                    <a:pt x="9727" y="3525"/>
                  </a:lnTo>
                  <a:lnTo>
                    <a:pt x="9656" y="3172"/>
                  </a:lnTo>
                  <a:lnTo>
                    <a:pt x="9515" y="2890"/>
                  </a:lnTo>
                  <a:lnTo>
                    <a:pt x="9374" y="2679"/>
                  </a:lnTo>
                  <a:lnTo>
                    <a:pt x="9163" y="2467"/>
                  </a:lnTo>
                  <a:lnTo>
                    <a:pt x="8952" y="2256"/>
                  </a:lnTo>
                  <a:lnTo>
                    <a:pt x="8740" y="2186"/>
                  </a:lnTo>
                  <a:lnTo>
                    <a:pt x="8458" y="2045"/>
                  </a:lnTo>
                  <a:lnTo>
                    <a:pt x="7965" y="1974"/>
                  </a:lnTo>
                  <a:lnTo>
                    <a:pt x="7401" y="2115"/>
                  </a:lnTo>
                  <a:lnTo>
                    <a:pt x="6837" y="2397"/>
                  </a:lnTo>
                  <a:lnTo>
                    <a:pt x="6273" y="2749"/>
                  </a:lnTo>
                  <a:lnTo>
                    <a:pt x="6344" y="2186"/>
                  </a:lnTo>
                  <a:lnTo>
                    <a:pt x="6344" y="1692"/>
                  </a:lnTo>
                  <a:lnTo>
                    <a:pt x="6273" y="1269"/>
                  </a:lnTo>
                  <a:lnTo>
                    <a:pt x="6132" y="917"/>
                  </a:lnTo>
                  <a:lnTo>
                    <a:pt x="5991" y="635"/>
                  </a:lnTo>
                  <a:lnTo>
                    <a:pt x="5780" y="353"/>
                  </a:lnTo>
                  <a:lnTo>
                    <a:pt x="5498" y="212"/>
                  </a:lnTo>
                  <a:lnTo>
                    <a:pt x="5286" y="71"/>
                  </a:lnTo>
                  <a:lnTo>
                    <a:pt x="4934" y="71"/>
                  </a:lnTo>
                  <a:lnTo>
                    <a:pt x="46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9"/>
            <p:cNvSpPr/>
            <p:nvPr/>
          </p:nvSpPr>
          <p:spPr>
            <a:xfrm>
              <a:off x="971725" y="3707700"/>
              <a:ext cx="220275" cy="341875"/>
            </a:xfrm>
            <a:custGeom>
              <a:rect b="b" l="l" r="r" t="t"/>
              <a:pathLst>
                <a:path extrusionOk="0" h="13675" w="8811">
                  <a:moveTo>
                    <a:pt x="5075" y="6838"/>
                  </a:moveTo>
                  <a:lnTo>
                    <a:pt x="5921" y="7261"/>
                  </a:lnTo>
                  <a:lnTo>
                    <a:pt x="6907" y="7824"/>
                  </a:lnTo>
                  <a:lnTo>
                    <a:pt x="7330" y="8177"/>
                  </a:lnTo>
                  <a:lnTo>
                    <a:pt x="7683" y="8529"/>
                  </a:lnTo>
                  <a:lnTo>
                    <a:pt x="8035" y="8952"/>
                  </a:lnTo>
                  <a:lnTo>
                    <a:pt x="8247" y="9375"/>
                  </a:lnTo>
                  <a:lnTo>
                    <a:pt x="8247" y="9375"/>
                  </a:lnTo>
                  <a:lnTo>
                    <a:pt x="7330" y="8811"/>
                  </a:lnTo>
                  <a:lnTo>
                    <a:pt x="6485" y="8318"/>
                  </a:lnTo>
                  <a:lnTo>
                    <a:pt x="6132" y="8036"/>
                  </a:lnTo>
                  <a:lnTo>
                    <a:pt x="5709" y="7684"/>
                  </a:lnTo>
                  <a:lnTo>
                    <a:pt x="5357" y="7331"/>
                  </a:lnTo>
                  <a:lnTo>
                    <a:pt x="5075" y="6838"/>
                  </a:lnTo>
                  <a:close/>
                  <a:moveTo>
                    <a:pt x="3877" y="7261"/>
                  </a:moveTo>
                  <a:lnTo>
                    <a:pt x="4370" y="10009"/>
                  </a:lnTo>
                  <a:lnTo>
                    <a:pt x="4652" y="11701"/>
                  </a:lnTo>
                  <a:lnTo>
                    <a:pt x="4722" y="12406"/>
                  </a:lnTo>
                  <a:lnTo>
                    <a:pt x="4159" y="11983"/>
                  </a:lnTo>
                  <a:lnTo>
                    <a:pt x="3947" y="9657"/>
                  </a:lnTo>
                  <a:lnTo>
                    <a:pt x="3877" y="7261"/>
                  </a:lnTo>
                  <a:close/>
                  <a:moveTo>
                    <a:pt x="3383" y="1"/>
                  </a:moveTo>
                  <a:lnTo>
                    <a:pt x="3242" y="71"/>
                  </a:lnTo>
                  <a:lnTo>
                    <a:pt x="3172" y="212"/>
                  </a:lnTo>
                  <a:lnTo>
                    <a:pt x="3101" y="494"/>
                  </a:lnTo>
                  <a:lnTo>
                    <a:pt x="2960" y="1199"/>
                  </a:lnTo>
                  <a:lnTo>
                    <a:pt x="2890" y="2115"/>
                  </a:lnTo>
                  <a:lnTo>
                    <a:pt x="2749" y="4018"/>
                  </a:lnTo>
                  <a:lnTo>
                    <a:pt x="2678" y="5358"/>
                  </a:lnTo>
                  <a:lnTo>
                    <a:pt x="2678" y="6133"/>
                  </a:lnTo>
                  <a:lnTo>
                    <a:pt x="2608" y="7120"/>
                  </a:lnTo>
                  <a:lnTo>
                    <a:pt x="2608" y="8177"/>
                  </a:lnTo>
                  <a:lnTo>
                    <a:pt x="2537" y="9305"/>
                  </a:lnTo>
                  <a:lnTo>
                    <a:pt x="2326" y="10432"/>
                  </a:lnTo>
                  <a:lnTo>
                    <a:pt x="2185" y="10926"/>
                  </a:lnTo>
                  <a:lnTo>
                    <a:pt x="2044" y="11419"/>
                  </a:lnTo>
                  <a:lnTo>
                    <a:pt x="1833" y="11842"/>
                  </a:lnTo>
                  <a:lnTo>
                    <a:pt x="1551" y="12265"/>
                  </a:lnTo>
                  <a:lnTo>
                    <a:pt x="1269" y="12547"/>
                  </a:lnTo>
                  <a:lnTo>
                    <a:pt x="916" y="12829"/>
                  </a:lnTo>
                  <a:lnTo>
                    <a:pt x="916" y="12758"/>
                  </a:lnTo>
                  <a:lnTo>
                    <a:pt x="916" y="12547"/>
                  </a:lnTo>
                  <a:lnTo>
                    <a:pt x="1057" y="11772"/>
                  </a:lnTo>
                  <a:lnTo>
                    <a:pt x="1551" y="9375"/>
                  </a:lnTo>
                  <a:lnTo>
                    <a:pt x="1903" y="8106"/>
                  </a:lnTo>
                  <a:lnTo>
                    <a:pt x="2256" y="7049"/>
                  </a:lnTo>
                  <a:lnTo>
                    <a:pt x="2537" y="6274"/>
                  </a:lnTo>
                  <a:lnTo>
                    <a:pt x="2678" y="6062"/>
                  </a:lnTo>
                  <a:lnTo>
                    <a:pt x="2537" y="6203"/>
                  </a:lnTo>
                  <a:lnTo>
                    <a:pt x="2185" y="6767"/>
                  </a:lnTo>
                  <a:lnTo>
                    <a:pt x="1762" y="7613"/>
                  </a:lnTo>
                  <a:lnTo>
                    <a:pt x="1339" y="8600"/>
                  </a:lnTo>
                  <a:lnTo>
                    <a:pt x="493" y="10573"/>
                  </a:lnTo>
                  <a:lnTo>
                    <a:pt x="71" y="11631"/>
                  </a:lnTo>
                  <a:lnTo>
                    <a:pt x="0" y="12335"/>
                  </a:lnTo>
                  <a:lnTo>
                    <a:pt x="0" y="12899"/>
                  </a:lnTo>
                  <a:lnTo>
                    <a:pt x="0" y="13252"/>
                  </a:lnTo>
                  <a:lnTo>
                    <a:pt x="141" y="13534"/>
                  </a:lnTo>
                  <a:lnTo>
                    <a:pt x="282" y="13604"/>
                  </a:lnTo>
                  <a:lnTo>
                    <a:pt x="493" y="13675"/>
                  </a:lnTo>
                  <a:lnTo>
                    <a:pt x="705" y="13604"/>
                  </a:lnTo>
                  <a:lnTo>
                    <a:pt x="987" y="13393"/>
                  </a:lnTo>
                  <a:lnTo>
                    <a:pt x="1551" y="12899"/>
                  </a:lnTo>
                  <a:lnTo>
                    <a:pt x="2115" y="12124"/>
                  </a:lnTo>
                  <a:lnTo>
                    <a:pt x="2608" y="11278"/>
                  </a:lnTo>
                  <a:lnTo>
                    <a:pt x="2960" y="10432"/>
                  </a:lnTo>
                  <a:lnTo>
                    <a:pt x="3101" y="11419"/>
                  </a:lnTo>
                  <a:lnTo>
                    <a:pt x="3242" y="12124"/>
                  </a:lnTo>
                  <a:lnTo>
                    <a:pt x="3454" y="12758"/>
                  </a:lnTo>
                  <a:lnTo>
                    <a:pt x="3736" y="13252"/>
                  </a:lnTo>
                  <a:lnTo>
                    <a:pt x="3947" y="13463"/>
                  </a:lnTo>
                  <a:lnTo>
                    <a:pt x="4159" y="13604"/>
                  </a:lnTo>
                  <a:lnTo>
                    <a:pt x="4370" y="13675"/>
                  </a:lnTo>
                  <a:lnTo>
                    <a:pt x="4582" y="13675"/>
                  </a:lnTo>
                  <a:lnTo>
                    <a:pt x="4863" y="13604"/>
                  </a:lnTo>
                  <a:lnTo>
                    <a:pt x="5145" y="13393"/>
                  </a:lnTo>
                  <a:lnTo>
                    <a:pt x="5357" y="13252"/>
                  </a:lnTo>
                  <a:lnTo>
                    <a:pt x="5498" y="12970"/>
                  </a:lnTo>
                  <a:lnTo>
                    <a:pt x="5568" y="12758"/>
                  </a:lnTo>
                  <a:lnTo>
                    <a:pt x="5639" y="12476"/>
                  </a:lnTo>
                  <a:lnTo>
                    <a:pt x="5639" y="11772"/>
                  </a:lnTo>
                  <a:lnTo>
                    <a:pt x="5639" y="11067"/>
                  </a:lnTo>
                  <a:lnTo>
                    <a:pt x="5357" y="9657"/>
                  </a:lnTo>
                  <a:lnTo>
                    <a:pt x="5145" y="8600"/>
                  </a:lnTo>
                  <a:lnTo>
                    <a:pt x="5498" y="8882"/>
                  </a:lnTo>
                  <a:lnTo>
                    <a:pt x="5921" y="9093"/>
                  </a:lnTo>
                  <a:lnTo>
                    <a:pt x="6696" y="9516"/>
                  </a:lnTo>
                  <a:lnTo>
                    <a:pt x="7471" y="9939"/>
                  </a:lnTo>
                  <a:lnTo>
                    <a:pt x="7894" y="10221"/>
                  </a:lnTo>
                  <a:lnTo>
                    <a:pt x="8176" y="10503"/>
                  </a:lnTo>
                  <a:lnTo>
                    <a:pt x="8317" y="10644"/>
                  </a:lnTo>
                  <a:lnTo>
                    <a:pt x="8458" y="10714"/>
                  </a:lnTo>
                  <a:lnTo>
                    <a:pt x="8599" y="10714"/>
                  </a:lnTo>
                  <a:lnTo>
                    <a:pt x="8670" y="10644"/>
                  </a:lnTo>
                  <a:lnTo>
                    <a:pt x="8740" y="10362"/>
                  </a:lnTo>
                  <a:lnTo>
                    <a:pt x="8811" y="10009"/>
                  </a:lnTo>
                  <a:lnTo>
                    <a:pt x="8811" y="9023"/>
                  </a:lnTo>
                  <a:lnTo>
                    <a:pt x="8670" y="8388"/>
                  </a:lnTo>
                  <a:lnTo>
                    <a:pt x="8529" y="8106"/>
                  </a:lnTo>
                  <a:lnTo>
                    <a:pt x="8317" y="7895"/>
                  </a:lnTo>
                  <a:lnTo>
                    <a:pt x="7894" y="7402"/>
                  </a:lnTo>
                  <a:lnTo>
                    <a:pt x="7330" y="7049"/>
                  </a:lnTo>
                  <a:lnTo>
                    <a:pt x="6696" y="6697"/>
                  </a:lnTo>
                  <a:lnTo>
                    <a:pt x="5498" y="6062"/>
                  </a:lnTo>
                  <a:lnTo>
                    <a:pt x="5004" y="5710"/>
                  </a:lnTo>
                  <a:lnTo>
                    <a:pt x="4582" y="5287"/>
                  </a:lnTo>
                  <a:lnTo>
                    <a:pt x="4441" y="5076"/>
                  </a:lnTo>
                  <a:lnTo>
                    <a:pt x="4300" y="4794"/>
                  </a:lnTo>
                  <a:lnTo>
                    <a:pt x="4229" y="4159"/>
                  </a:lnTo>
                  <a:lnTo>
                    <a:pt x="4229" y="3384"/>
                  </a:lnTo>
                  <a:lnTo>
                    <a:pt x="4229" y="2609"/>
                  </a:lnTo>
                  <a:lnTo>
                    <a:pt x="4229" y="1904"/>
                  </a:lnTo>
                  <a:lnTo>
                    <a:pt x="4159" y="1199"/>
                  </a:lnTo>
                  <a:lnTo>
                    <a:pt x="4088" y="847"/>
                  </a:lnTo>
                  <a:lnTo>
                    <a:pt x="3947" y="565"/>
                  </a:lnTo>
                  <a:lnTo>
                    <a:pt x="3736" y="283"/>
                  </a:lnTo>
                  <a:lnTo>
                    <a:pt x="3524" y="71"/>
                  </a:lnTo>
                  <a:lnTo>
                    <a:pt x="33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9"/>
            <p:cNvSpPr/>
            <p:nvPr/>
          </p:nvSpPr>
          <p:spPr>
            <a:xfrm>
              <a:off x="2016625" y="4890075"/>
              <a:ext cx="119850" cy="586800"/>
            </a:xfrm>
            <a:custGeom>
              <a:rect b="b" l="l" r="r" t="t"/>
              <a:pathLst>
                <a:path extrusionOk="0" h="23472" w="4794">
                  <a:moveTo>
                    <a:pt x="2750" y="6626"/>
                  </a:moveTo>
                  <a:lnTo>
                    <a:pt x="3173" y="8177"/>
                  </a:lnTo>
                  <a:lnTo>
                    <a:pt x="3455" y="9728"/>
                  </a:lnTo>
                  <a:lnTo>
                    <a:pt x="3666" y="11208"/>
                  </a:lnTo>
                  <a:lnTo>
                    <a:pt x="3736" y="12758"/>
                  </a:lnTo>
                  <a:lnTo>
                    <a:pt x="3666" y="14239"/>
                  </a:lnTo>
                  <a:lnTo>
                    <a:pt x="3455" y="15789"/>
                  </a:lnTo>
                  <a:lnTo>
                    <a:pt x="3102" y="17340"/>
                  </a:lnTo>
                  <a:lnTo>
                    <a:pt x="2609" y="18891"/>
                  </a:lnTo>
                  <a:lnTo>
                    <a:pt x="2115" y="17481"/>
                  </a:lnTo>
                  <a:lnTo>
                    <a:pt x="1692" y="16142"/>
                  </a:lnTo>
                  <a:lnTo>
                    <a:pt x="1411" y="14802"/>
                  </a:lnTo>
                  <a:lnTo>
                    <a:pt x="1199" y="13534"/>
                  </a:lnTo>
                  <a:lnTo>
                    <a:pt x="1199" y="12195"/>
                  </a:lnTo>
                  <a:lnTo>
                    <a:pt x="1340" y="10855"/>
                  </a:lnTo>
                  <a:lnTo>
                    <a:pt x="1622" y="9516"/>
                  </a:lnTo>
                  <a:lnTo>
                    <a:pt x="2115" y="8036"/>
                  </a:lnTo>
                  <a:lnTo>
                    <a:pt x="1974" y="9939"/>
                  </a:lnTo>
                  <a:lnTo>
                    <a:pt x="1904" y="12970"/>
                  </a:lnTo>
                  <a:lnTo>
                    <a:pt x="1904" y="14450"/>
                  </a:lnTo>
                  <a:lnTo>
                    <a:pt x="1974" y="15719"/>
                  </a:lnTo>
                  <a:lnTo>
                    <a:pt x="2045" y="16142"/>
                  </a:lnTo>
                  <a:lnTo>
                    <a:pt x="2186" y="16494"/>
                  </a:lnTo>
                  <a:lnTo>
                    <a:pt x="2327" y="16635"/>
                  </a:lnTo>
                  <a:lnTo>
                    <a:pt x="2468" y="16635"/>
                  </a:lnTo>
                  <a:lnTo>
                    <a:pt x="2679" y="16424"/>
                  </a:lnTo>
                  <a:lnTo>
                    <a:pt x="2820" y="16001"/>
                  </a:lnTo>
                  <a:lnTo>
                    <a:pt x="2961" y="15507"/>
                  </a:lnTo>
                  <a:lnTo>
                    <a:pt x="3102" y="14943"/>
                  </a:lnTo>
                  <a:lnTo>
                    <a:pt x="3173" y="13463"/>
                  </a:lnTo>
                  <a:lnTo>
                    <a:pt x="3173" y="11842"/>
                  </a:lnTo>
                  <a:lnTo>
                    <a:pt x="3102" y="10221"/>
                  </a:lnTo>
                  <a:lnTo>
                    <a:pt x="2961" y="8670"/>
                  </a:lnTo>
                  <a:lnTo>
                    <a:pt x="2750" y="6626"/>
                  </a:lnTo>
                  <a:close/>
                  <a:moveTo>
                    <a:pt x="2256" y="1"/>
                  </a:moveTo>
                  <a:lnTo>
                    <a:pt x="2115" y="776"/>
                  </a:lnTo>
                  <a:lnTo>
                    <a:pt x="2045" y="1481"/>
                  </a:lnTo>
                  <a:lnTo>
                    <a:pt x="2045" y="2961"/>
                  </a:lnTo>
                  <a:lnTo>
                    <a:pt x="2045" y="4371"/>
                  </a:lnTo>
                  <a:lnTo>
                    <a:pt x="1974" y="5076"/>
                  </a:lnTo>
                  <a:lnTo>
                    <a:pt x="1904" y="5851"/>
                  </a:lnTo>
                  <a:lnTo>
                    <a:pt x="1692" y="6697"/>
                  </a:lnTo>
                  <a:lnTo>
                    <a:pt x="1411" y="7472"/>
                  </a:lnTo>
                  <a:lnTo>
                    <a:pt x="776" y="9093"/>
                  </a:lnTo>
                  <a:lnTo>
                    <a:pt x="494" y="9869"/>
                  </a:lnTo>
                  <a:lnTo>
                    <a:pt x="283" y="10644"/>
                  </a:lnTo>
                  <a:lnTo>
                    <a:pt x="71" y="11490"/>
                  </a:lnTo>
                  <a:lnTo>
                    <a:pt x="1" y="12406"/>
                  </a:lnTo>
                  <a:lnTo>
                    <a:pt x="1" y="13181"/>
                  </a:lnTo>
                  <a:lnTo>
                    <a:pt x="71" y="13886"/>
                  </a:lnTo>
                  <a:lnTo>
                    <a:pt x="142" y="14661"/>
                  </a:lnTo>
                  <a:lnTo>
                    <a:pt x="353" y="15366"/>
                  </a:lnTo>
                  <a:lnTo>
                    <a:pt x="776" y="16846"/>
                  </a:lnTo>
                  <a:lnTo>
                    <a:pt x="1270" y="18256"/>
                  </a:lnTo>
                  <a:lnTo>
                    <a:pt x="1622" y="19102"/>
                  </a:lnTo>
                  <a:lnTo>
                    <a:pt x="1833" y="19736"/>
                  </a:lnTo>
                  <a:lnTo>
                    <a:pt x="1833" y="20018"/>
                  </a:lnTo>
                  <a:lnTo>
                    <a:pt x="1833" y="20371"/>
                  </a:lnTo>
                  <a:lnTo>
                    <a:pt x="1622" y="21146"/>
                  </a:lnTo>
                  <a:lnTo>
                    <a:pt x="1551" y="21357"/>
                  </a:lnTo>
                  <a:lnTo>
                    <a:pt x="1411" y="21639"/>
                  </a:lnTo>
                  <a:lnTo>
                    <a:pt x="988" y="22274"/>
                  </a:lnTo>
                  <a:lnTo>
                    <a:pt x="565" y="22838"/>
                  </a:lnTo>
                  <a:lnTo>
                    <a:pt x="494" y="23049"/>
                  </a:lnTo>
                  <a:lnTo>
                    <a:pt x="494" y="23261"/>
                  </a:lnTo>
                  <a:lnTo>
                    <a:pt x="635" y="23402"/>
                  </a:lnTo>
                  <a:lnTo>
                    <a:pt x="706" y="23402"/>
                  </a:lnTo>
                  <a:lnTo>
                    <a:pt x="776" y="23472"/>
                  </a:lnTo>
                  <a:lnTo>
                    <a:pt x="917" y="23402"/>
                  </a:lnTo>
                  <a:lnTo>
                    <a:pt x="1129" y="23261"/>
                  </a:lnTo>
                  <a:lnTo>
                    <a:pt x="1411" y="22979"/>
                  </a:lnTo>
                  <a:lnTo>
                    <a:pt x="2045" y="21992"/>
                  </a:lnTo>
                  <a:lnTo>
                    <a:pt x="2679" y="20794"/>
                  </a:lnTo>
                  <a:lnTo>
                    <a:pt x="3243" y="19454"/>
                  </a:lnTo>
                  <a:lnTo>
                    <a:pt x="3736" y="18256"/>
                  </a:lnTo>
                  <a:lnTo>
                    <a:pt x="4371" y="16635"/>
                  </a:lnTo>
                  <a:lnTo>
                    <a:pt x="4653" y="15014"/>
                  </a:lnTo>
                  <a:lnTo>
                    <a:pt x="4794" y="13463"/>
                  </a:lnTo>
                  <a:lnTo>
                    <a:pt x="4794" y="11913"/>
                  </a:lnTo>
                  <a:lnTo>
                    <a:pt x="4653" y="10362"/>
                  </a:lnTo>
                  <a:lnTo>
                    <a:pt x="4441" y="8882"/>
                  </a:lnTo>
                  <a:lnTo>
                    <a:pt x="4089" y="7331"/>
                  </a:lnTo>
                  <a:lnTo>
                    <a:pt x="3666" y="5851"/>
                  </a:lnTo>
                  <a:lnTo>
                    <a:pt x="3243" y="4300"/>
                  </a:lnTo>
                  <a:lnTo>
                    <a:pt x="3243" y="3807"/>
                  </a:lnTo>
                  <a:lnTo>
                    <a:pt x="3173" y="3173"/>
                  </a:lnTo>
                  <a:lnTo>
                    <a:pt x="2820" y="1692"/>
                  </a:lnTo>
                  <a:lnTo>
                    <a:pt x="2468" y="424"/>
                  </a:lnTo>
                  <a:lnTo>
                    <a:pt x="2327" y="71"/>
                  </a:lnTo>
                  <a:lnTo>
                    <a:pt x="225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523" name="Google Shape;523;p9"/>
            <p:cNvGrpSpPr/>
            <p:nvPr/>
          </p:nvGrpSpPr>
          <p:grpSpPr>
            <a:xfrm>
              <a:off x="1216650" y="5036325"/>
              <a:ext cx="169175" cy="269650"/>
              <a:chOff x="3510425" y="5036325"/>
              <a:chExt cx="169175" cy="269650"/>
            </a:xfrm>
          </p:grpSpPr>
          <p:sp>
            <p:nvSpPr>
              <p:cNvPr id="524" name="Google Shape;524;p9"/>
              <p:cNvSpPr/>
              <p:nvPr/>
            </p:nvSpPr>
            <p:spPr>
              <a:xfrm>
                <a:off x="3510425" y="5105050"/>
                <a:ext cx="86350" cy="77575"/>
              </a:xfrm>
              <a:custGeom>
                <a:rect b="b" l="l" r="r" t="t"/>
                <a:pathLst>
                  <a:path extrusionOk="0" h="3103" w="3454">
                    <a:moveTo>
                      <a:pt x="2185" y="1"/>
                    </a:moveTo>
                    <a:lnTo>
                      <a:pt x="1762" y="142"/>
                    </a:lnTo>
                    <a:lnTo>
                      <a:pt x="1269" y="424"/>
                    </a:lnTo>
                    <a:lnTo>
                      <a:pt x="846" y="706"/>
                    </a:lnTo>
                    <a:lnTo>
                      <a:pt x="494" y="1129"/>
                    </a:lnTo>
                    <a:lnTo>
                      <a:pt x="212" y="1551"/>
                    </a:lnTo>
                    <a:lnTo>
                      <a:pt x="71" y="1904"/>
                    </a:lnTo>
                    <a:lnTo>
                      <a:pt x="0" y="2327"/>
                    </a:lnTo>
                    <a:lnTo>
                      <a:pt x="71" y="2468"/>
                    </a:lnTo>
                    <a:lnTo>
                      <a:pt x="141" y="2679"/>
                    </a:lnTo>
                    <a:lnTo>
                      <a:pt x="282" y="2820"/>
                    </a:lnTo>
                    <a:lnTo>
                      <a:pt x="494" y="2891"/>
                    </a:lnTo>
                    <a:lnTo>
                      <a:pt x="705" y="3032"/>
                    </a:lnTo>
                    <a:lnTo>
                      <a:pt x="1058" y="3102"/>
                    </a:lnTo>
                    <a:lnTo>
                      <a:pt x="2256" y="3102"/>
                    </a:lnTo>
                    <a:lnTo>
                      <a:pt x="2538" y="2961"/>
                    </a:lnTo>
                    <a:lnTo>
                      <a:pt x="2820" y="2750"/>
                    </a:lnTo>
                    <a:lnTo>
                      <a:pt x="3031" y="2468"/>
                    </a:lnTo>
                    <a:lnTo>
                      <a:pt x="3313" y="1974"/>
                    </a:lnTo>
                    <a:lnTo>
                      <a:pt x="3454" y="1622"/>
                    </a:lnTo>
                    <a:lnTo>
                      <a:pt x="3384" y="917"/>
                    </a:lnTo>
                    <a:lnTo>
                      <a:pt x="3313" y="635"/>
                    </a:lnTo>
                    <a:lnTo>
                      <a:pt x="3243" y="424"/>
                    </a:lnTo>
                    <a:lnTo>
                      <a:pt x="3102" y="212"/>
                    </a:lnTo>
                    <a:lnTo>
                      <a:pt x="2961" y="142"/>
                    </a:lnTo>
                    <a:lnTo>
                      <a:pt x="2820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25" name="Google Shape;525;p9"/>
              <p:cNvSpPr/>
              <p:nvPr/>
            </p:nvSpPr>
            <p:spPr>
              <a:xfrm>
                <a:off x="3602050" y="5157925"/>
                <a:ext cx="66975" cy="63450"/>
              </a:xfrm>
              <a:custGeom>
                <a:rect b="b" l="l" r="r" t="t"/>
                <a:pathLst>
                  <a:path extrusionOk="0" h="2538" w="2679">
                    <a:moveTo>
                      <a:pt x="1269" y="0"/>
                    </a:moveTo>
                    <a:lnTo>
                      <a:pt x="846" y="71"/>
                    </a:lnTo>
                    <a:lnTo>
                      <a:pt x="423" y="353"/>
                    </a:lnTo>
                    <a:lnTo>
                      <a:pt x="141" y="705"/>
                    </a:lnTo>
                    <a:lnTo>
                      <a:pt x="71" y="917"/>
                    </a:lnTo>
                    <a:lnTo>
                      <a:pt x="0" y="1128"/>
                    </a:lnTo>
                    <a:lnTo>
                      <a:pt x="0" y="1410"/>
                    </a:lnTo>
                    <a:lnTo>
                      <a:pt x="71" y="1692"/>
                    </a:lnTo>
                    <a:lnTo>
                      <a:pt x="212" y="1974"/>
                    </a:lnTo>
                    <a:lnTo>
                      <a:pt x="353" y="2185"/>
                    </a:lnTo>
                    <a:lnTo>
                      <a:pt x="564" y="2397"/>
                    </a:lnTo>
                    <a:lnTo>
                      <a:pt x="846" y="2467"/>
                    </a:lnTo>
                    <a:lnTo>
                      <a:pt x="1058" y="2538"/>
                    </a:lnTo>
                    <a:lnTo>
                      <a:pt x="1551" y="2538"/>
                    </a:lnTo>
                    <a:lnTo>
                      <a:pt x="1833" y="2467"/>
                    </a:lnTo>
                    <a:lnTo>
                      <a:pt x="2044" y="2326"/>
                    </a:lnTo>
                    <a:lnTo>
                      <a:pt x="2256" y="2185"/>
                    </a:lnTo>
                    <a:lnTo>
                      <a:pt x="2397" y="1974"/>
                    </a:lnTo>
                    <a:lnTo>
                      <a:pt x="2538" y="1762"/>
                    </a:lnTo>
                    <a:lnTo>
                      <a:pt x="2608" y="1481"/>
                    </a:lnTo>
                    <a:lnTo>
                      <a:pt x="2679" y="1199"/>
                    </a:lnTo>
                    <a:lnTo>
                      <a:pt x="2608" y="917"/>
                    </a:lnTo>
                    <a:lnTo>
                      <a:pt x="2467" y="564"/>
                    </a:lnTo>
                    <a:lnTo>
                      <a:pt x="2326" y="353"/>
                    </a:lnTo>
                    <a:lnTo>
                      <a:pt x="2115" y="212"/>
                    </a:lnTo>
                    <a:lnTo>
                      <a:pt x="1904" y="71"/>
                    </a:lnTo>
                    <a:lnTo>
                      <a:pt x="1692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26" name="Google Shape;526;p9"/>
              <p:cNvSpPr/>
              <p:nvPr/>
            </p:nvSpPr>
            <p:spPr>
              <a:xfrm>
                <a:off x="3538625" y="5221350"/>
                <a:ext cx="82825" cy="84625"/>
              </a:xfrm>
              <a:custGeom>
                <a:rect b="b" l="l" r="r" t="t"/>
                <a:pathLst>
                  <a:path extrusionOk="0" h="3385" w="3313">
                    <a:moveTo>
                      <a:pt x="1621" y="1"/>
                    </a:moveTo>
                    <a:lnTo>
                      <a:pt x="1269" y="71"/>
                    </a:lnTo>
                    <a:lnTo>
                      <a:pt x="987" y="212"/>
                    </a:lnTo>
                    <a:lnTo>
                      <a:pt x="775" y="424"/>
                    </a:lnTo>
                    <a:lnTo>
                      <a:pt x="493" y="635"/>
                    </a:lnTo>
                    <a:lnTo>
                      <a:pt x="352" y="847"/>
                    </a:lnTo>
                    <a:lnTo>
                      <a:pt x="141" y="1129"/>
                    </a:lnTo>
                    <a:lnTo>
                      <a:pt x="71" y="1410"/>
                    </a:lnTo>
                    <a:lnTo>
                      <a:pt x="0" y="1763"/>
                    </a:lnTo>
                    <a:lnTo>
                      <a:pt x="0" y="2045"/>
                    </a:lnTo>
                    <a:lnTo>
                      <a:pt x="71" y="2327"/>
                    </a:lnTo>
                    <a:lnTo>
                      <a:pt x="211" y="2679"/>
                    </a:lnTo>
                    <a:lnTo>
                      <a:pt x="423" y="2891"/>
                    </a:lnTo>
                    <a:lnTo>
                      <a:pt x="705" y="3173"/>
                    </a:lnTo>
                    <a:lnTo>
                      <a:pt x="987" y="3314"/>
                    </a:lnTo>
                    <a:lnTo>
                      <a:pt x="1339" y="3384"/>
                    </a:lnTo>
                    <a:lnTo>
                      <a:pt x="1974" y="3384"/>
                    </a:lnTo>
                    <a:lnTo>
                      <a:pt x="2256" y="3243"/>
                    </a:lnTo>
                    <a:lnTo>
                      <a:pt x="2537" y="3032"/>
                    </a:lnTo>
                    <a:lnTo>
                      <a:pt x="2749" y="2820"/>
                    </a:lnTo>
                    <a:lnTo>
                      <a:pt x="2960" y="2538"/>
                    </a:lnTo>
                    <a:lnTo>
                      <a:pt x="3172" y="2256"/>
                    </a:lnTo>
                    <a:lnTo>
                      <a:pt x="3242" y="1974"/>
                    </a:lnTo>
                    <a:lnTo>
                      <a:pt x="3313" y="1692"/>
                    </a:lnTo>
                    <a:lnTo>
                      <a:pt x="3313" y="1340"/>
                    </a:lnTo>
                    <a:lnTo>
                      <a:pt x="3313" y="1058"/>
                    </a:lnTo>
                    <a:lnTo>
                      <a:pt x="3172" y="776"/>
                    </a:lnTo>
                    <a:lnTo>
                      <a:pt x="2960" y="494"/>
                    </a:lnTo>
                    <a:lnTo>
                      <a:pt x="2608" y="283"/>
                    </a:lnTo>
                    <a:lnTo>
                      <a:pt x="2256" y="142"/>
                    </a:lnTo>
                    <a:lnTo>
                      <a:pt x="1974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27" name="Google Shape;527;p9"/>
              <p:cNvSpPr/>
              <p:nvPr/>
            </p:nvSpPr>
            <p:spPr>
              <a:xfrm>
                <a:off x="3640825" y="5036325"/>
                <a:ext cx="38775" cy="42325"/>
              </a:xfrm>
              <a:custGeom>
                <a:rect b="b" l="l" r="r" t="t"/>
                <a:pathLst>
                  <a:path extrusionOk="0" h="1693" w="1551">
                    <a:moveTo>
                      <a:pt x="493" y="1"/>
                    </a:moveTo>
                    <a:lnTo>
                      <a:pt x="282" y="71"/>
                    </a:lnTo>
                    <a:lnTo>
                      <a:pt x="141" y="142"/>
                    </a:lnTo>
                    <a:lnTo>
                      <a:pt x="71" y="283"/>
                    </a:lnTo>
                    <a:lnTo>
                      <a:pt x="0" y="635"/>
                    </a:lnTo>
                    <a:lnTo>
                      <a:pt x="0" y="988"/>
                    </a:lnTo>
                    <a:lnTo>
                      <a:pt x="141" y="1270"/>
                    </a:lnTo>
                    <a:lnTo>
                      <a:pt x="353" y="1552"/>
                    </a:lnTo>
                    <a:lnTo>
                      <a:pt x="564" y="1693"/>
                    </a:lnTo>
                    <a:lnTo>
                      <a:pt x="705" y="1693"/>
                    </a:lnTo>
                    <a:lnTo>
                      <a:pt x="775" y="1622"/>
                    </a:lnTo>
                    <a:lnTo>
                      <a:pt x="987" y="1481"/>
                    </a:lnTo>
                    <a:lnTo>
                      <a:pt x="1269" y="1199"/>
                    </a:lnTo>
                    <a:lnTo>
                      <a:pt x="1410" y="917"/>
                    </a:lnTo>
                    <a:lnTo>
                      <a:pt x="1551" y="635"/>
                    </a:lnTo>
                    <a:lnTo>
                      <a:pt x="1551" y="353"/>
                    </a:lnTo>
                    <a:lnTo>
                      <a:pt x="1410" y="142"/>
                    </a:lnTo>
                    <a:lnTo>
                      <a:pt x="1198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grpSp>
        <p:nvGrpSpPr>
          <p:cNvPr id="528" name="Google Shape;528;p9"/>
          <p:cNvGrpSpPr/>
          <p:nvPr/>
        </p:nvGrpSpPr>
        <p:grpSpPr>
          <a:xfrm rot="10800000">
            <a:off x="152399" y="1365547"/>
            <a:ext cx="1026725" cy="3854148"/>
            <a:chOff x="818425" y="238125"/>
            <a:chExt cx="1395575" cy="5238750"/>
          </a:xfrm>
        </p:grpSpPr>
        <p:sp>
          <p:nvSpPr>
            <p:cNvPr id="529" name="Google Shape;529;p9"/>
            <p:cNvSpPr/>
            <p:nvPr/>
          </p:nvSpPr>
          <p:spPr>
            <a:xfrm>
              <a:off x="1253650" y="245150"/>
              <a:ext cx="731300" cy="1178875"/>
            </a:xfrm>
            <a:custGeom>
              <a:rect b="b" l="l" r="r" t="t"/>
              <a:pathLst>
                <a:path extrusionOk="0" h="47155" w="29252">
                  <a:moveTo>
                    <a:pt x="17692" y="8600"/>
                  </a:moveTo>
                  <a:lnTo>
                    <a:pt x="14872" y="9305"/>
                  </a:lnTo>
                  <a:lnTo>
                    <a:pt x="11771" y="10080"/>
                  </a:lnTo>
                  <a:lnTo>
                    <a:pt x="8811" y="10856"/>
                  </a:lnTo>
                  <a:lnTo>
                    <a:pt x="7542" y="11278"/>
                  </a:lnTo>
                  <a:lnTo>
                    <a:pt x="6485" y="11631"/>
                  </a:lnTo>
                  <a:lnTo>
                    <a:pt x="9234" y="10503"/>
                  </a:lnTo>
                  <a:lnTo>
                    <a:pt x="10573" y="10010"/>
                  </a:lnTo>
                  <a:lnTo>
                    <a:pt x="11983" y="9587"/>
                  </a:lnTo>
                  <a:lnTo>
                    <a:pt x="13392" y="9164"/>
                  </a:lnTo>
                  <a:lnTo>
                    <a:pt x="14802" y="8882"/>
                  </a:lnTo>
                  <a:lnTo>
                    <a:pt x="16282" y="8671"/>
                  </a:lnTo>
                  <a:lnTo>
                    <a:pt x="17692" y="8600"/>
                  </a:lnTo>
                  <a:close/>
                  <a:moveTo>
                    <a:pt x="20652" y="3102"/>
                  </a:moveTo>
                  <a:lnTo>
                    <a:pt x="20934" y="3173"/>
                  </a:lnTo>
                  <a:lnTo>
                    <a:pt x="21709" y="3455"/>
                  </a:lnTo>
                  <a:lnTo>
                    <a:pt x="22414" y="3807"/>
                  </a:lnTo>
                  <a:lnTo>
                    <a:pt x="23049" y="4160"/>
                  </a:lnTo>
                  <a:lnTo>
                    <a:pt x="23683" y="4582"/>
                  </a:lnTo>
                  <a:lnTo>
                    <a:pt x="24247" y="5076"/>
                  </a:lnTo>
                  <a:lnTo>
                    <a:pt x="24740" y="5569"/>
                  </a:lnTo>
                  <a:lnTo>
                    <a:pt x="25234" y="6133"/>
                  </a:lnTo>
                  <a:lnTo>
                    <a:pt x="25656" y="6697"/>
                  </a:lnTo>
                  <a:lnTo>
                    <a:pt x="26079" y="7331"/>
                  </a:lnTo>
                  <a:lnTo>
                    <a:pt x="26432" y="7966"/>
                  </a:lnTo>
                  <a:lnTo>
                    <a:pt x="26714" y="8671"/>
                  </a:lnTo>
                  <a:lnTo>
                    <a:pt x="26996" y="9305"/>
                  </a:lnTo>
                  <a:lnTo>
                    <a:pt x="27278" y="10080"/>
                  </a:lnTo>
                  <a:lnTo>
                    <a:pt x="27489" y="10856"/>
                  </a:lnTo>
                  <a:lnTo>
                    <a:pt x="27771" y="12406"/>
                  </a:lnTo>
                  <a:lnTo>
                    <a:pt x="27348" y="11631"/>
                  </a:lnTo>
                  <a:lnTo>
                    <a:pt x="26996" y="10856"/>
                  </a:lnTo>
                  <a:lnTo>
                    <a:pt x="26502" y="10151"/>
                  </a:lnTo>
                  <a:lnTo>
                    <a:pt x="26009" y="9516"/>
                  </a:lnTo>
                  <a:lnTo>
                    <a:pt x="25022" y="8177"/>
                  </a:lnTo>
                  <a:lnTo>
                    <a:pt x="23894" y="6908"/>
                  </a:lnTo>
                  <a:lnTo>
                    <a:pt x="22837" y="5851"/>
                  </a:lnTo>
                  <a:lnTo>
                    <a:pt x="21850" y="4723"/>
                  </a:lnTo>
                  <a:lnTo>
                    <a:pt x="21427" y="4300"/>
                  </a:lnTo>
                  <a:lnTo>
                    <a:pt x="20864" y="3666"/>
                  </a:lnTo>
                  <a:lnTo>
                    <a:pt x="20652" y="3384"/>
                  </a:lnTo>
                  <a:lnTo>
                    <a:pt x="20511" y="3173"/>
                  </a:lnTo>
                  <a:lnTo>
                    <a:pt x="20582" y="3102"/>
                  </a:lnTo>
                  <a:close/>
                  <a:moveTo>
                    <a:pt x="18185" y="9516"/>
                  </a:moveTo>
                  <a:lnTo>
                    <a:pt x="17480" y="10151"/>
                  </a:lnTo>
                  <a:lnTo>
                    <a:pt x="16776" y="10715"/>
                  </a:lnTo>
                  <a:lnTo>
                    <a:pt x="15930" y="11208"/>
                  </a:lnTo>
                  <a:lnTo>
                    <a:pt x="15084" y="11560"/>
                  </a:lnTo>
                  <a:lnTo>
                    <a:pt x="14238" y="11913"/>
                  </a:lnTo>
                  <a:lnTo>
                    <a:pt x="13322" y="12124"/>
                  </a:lnTo>
                  <a:lnTo>
                    <a:pt x="12406" y="12336"/>
                  </a:lnTo>
                  <a:lnTo>
                    <a:pt x="11489" y="12477"/>
                  </a:lnTo>
                  <a:lnTo>
                    <a:pt x="9586" y="12688"/>
                  </a:lnTo>
                  <a:lnTo>
                    <a:pt x="7754" y="12759"/>
                  </a:lnTo>
                  <a:lnTo>
                    <a:pt x="5851" y="12759"/>
                  </a:lnTo>
                  <a:lnTo>
                    <a:pt x="4018" y="12829"/>
                  </a:lnTo>
                  <a:lnTo>
                    <a:pt x="4582" y="12547"/>
                  </a:lnTo>
                  <a:lnTo>
                    <a:pt x="5287" y="12336"/>
                  </a:lnTo>
                  <a:lnTo>
                    <a:pt x="6062" y="12195"/>
                  </a:lnTo>
                  <a:lnTo>
                    <a:pt x="6978" y="12054"/>
                  </a:lnTo>
                  <a:lnTo>
                    <a:pt x="8670" y="11913"/>
                  </a:lnTo>
                  <a:lnTo>
                    <a:pt x="9445" y="11842"/>
                  </a:lnTo>
                  <a:lnTo>
                    <a:pt x="10150" y="11701"/>
                  </a:lnTo>
                  <a:lnTo>
                    <a:pt x="12124" y="11278"/>
                  </a:lnTo>
                  <a:lnTo>
                    <a:pt x="14168" y="10715"/>
                  </a:lnTo>
                  <a:lnTo>
                    <a:pt x="16212" y="10151"/>
                  </a:lnTo>
                  <a:lnTo>
                    <a:pt x="18185" y="9516"/>
                  </a:lnTo>
                  <a:close/>
                  <a:moveTo>
                    <a:pt x="20511" y="3948"/>
                  </a:moveTo>
                  <a:lnTo>
                    <a:pt x="20864" y="4512"/>
                  </a:lnTo>
                  <a:lnTo>
                    <a:pt x="21216" y="5146"/>
                  </a:lnTo>
                  <a:lnTo>
                    <a:pt x="22062" y="6204"/>
                  </a:lnTo>
                  <a:lnTo>
                    <a:pt x="23824" y="8248"/>
                  </a:lnTo>
                  <a:lnTo>
                    <a:pt x="24881" y="9587"/>
                  </a:lnTo>
                  <a:lnTo>
                    <a:pt x="25797" y="10996"/>
                  </a:lnTo>
                  <a:lnTo>
                    <a:pt x="26220" y="11701"/>
                  </a:lnTo>
                  <a:lnTo>
                    <a:pt x="26573" y="12477"/>
                  </a:lnTo>
                  <a:lnTo>
                    <a:pt x="26925" y="13252"/>
                  </a:lnTo>
                  <a:lnTo>
                    <a:pt x="27207" y="14027"/>
                  </a:lnTo>
                  <a:lnTo>
                    <a:pt x="25022" y="11701"/>
                  </a:lnTo>
                  <a:lnTo>
                    <a:pt x="24035" y="10574"/>
                  </a:lnTo>
                  <a:lnTo>
                    <a:pt x="23119" y="9375"/>
                  </a:lnTo>
                  <a:lnTo>
                    <a:pt x="22344" y="8177"/>
                  </a:lnTo>
                  <a:lnTo>
                    <a:pt x="21568" y="6908"/>
                  </a:lnTo>
                  <a:lnTo>
                    <a:pt x="21286" y="6204"/>
                  </a:lnTo>
                  <a:lnTo>
                    <a:pt x="21005" y="5499"/>
                  </a:lnTo>
                  <a:lnTo>
                    <a:pt x="20723" y="4723"/>
                  </a:lnTo>
                  <a:lnTo>
                    <a:pt x="20511" y="3948"/>
                  </a:lnTo>
                  <a:close/>
                  <a:moveTo>
                    <a:pt x="12194" y="25657"/>
                  </a:moveTo>
                  <a:lnTo>
                    <a:pt x="9375" y="26855"/>
                  </a:lnTo>
                  <a:lnTo>
                    <a:pt x="6485" y="28195"/>
                  </a:lnTo>
                  <a:lnTo>
                    <a:pt x="4441" y="29181"/>
                  </a:lnTo>
                  <a:lnTo>
                    <a:pt x="2467" y="30098"/>
                  </a:lnTo>
                  <a:lnTo>
                    <a:pt x="3525" y="29252"/>
                  </a:lnTo>
                  <a:lnTo>
                    <a:pt x="4582" y="28406"/>
                  </a:lnTo>
                  <a:lnTo>
                    <a:pt x="5780" y="27701"/>
                  </a:lnTo>
                  <a:lnTo>
                    <a:pt x="6978" y="26996"/>
                  </a:lnTo>
                  <a:lnTo>
                    <a:pt x="8177" y="26503"/>
                  </a:lnTo>
                  <a:lnTo>
                    <a:pt x="9516" y="26080"/>
                  </a:lnTo>
                  <a:lnTo>
                    <a:pt x="10855" y="25798"/>
                  </a:lnTo>
                  <a:lnTo>
                    <a:pt x="12194" y="25657"/>
                  </a:lnTo>
                  <a:close/>
                  <a:moveTo>
                    <a:pt x="12194" y="26855"/>
                  </a:moveTo>
                  <a:lnTo>
                    <a:pt x="11207" y="27701"/>
                  </a:lnTo>
                  <a:lnTo>
                    <a:pt x="10221" y="28477"/>
                  </a:lnTo>
                  <a:lnTo>
                    <a:pt x="9234" y="29181"/>
                  </a:lnTo>
                  <a:lnTo>
                    <a:pt x="8106" y="29816"/>
                  </a:lnTo>
                  <a:lnTo>
                    <a:pt x="7260" y="30239"/>
                  </a:lnTo>
                  <a:lnTo>
                    <a:pt x="6414" y="30591"/>
                  </a:lnTo>
                  <a:lnTo>
                    <a:pt x="5498" y="30873"/>
                  </a:lnTo>
                  <a:lnTo>
                    <a:pt x="4582" y="31155"/>
                  </a:lnTo>
                  <a:lnTo>
                    <a:pt x="3666" y="31296"/>
                  </a:lnTo>
                  <a:lnTo>
                    <a:pt x="2679" y="31437"/>
                  </a:lnTo>
                  <a:lnTo>
                    <a:pt x="1763" y="31578"/>
                  </a:lnTo>
                  <a:lnTo>
                    <a:pt x="846" y="31578"/>
                  </a:lnTo>
                  <a:lnTo>
                    <a:pt x="1269" y="31296"/>
                  </a:lnTo>
                  <a:lnTo>
                    <a:pt x="1833" y="31014"/>
                  </a:lnTo>
                  <a:lnTo>
                    <a:pt x="3172" y="30521"/>
                  </a:lnTo>
                  <a:lnTo>
                    <a:pt x="4652" y="30027"/>
                  </a:lnTo>
                  <a:lnTo>
                    <a:pt x="5780" y="29675"/>
                  </a:lnTo>
                  <a:lnTo>
                    <a:pt x="9022" y="28265"/>
                  </a:lnTo>
                  <a:lnTo>
                    <a:pt x="12194" y="26855"/>
                  </a:lnTo>
                  <a:close/>
                  <a:moveTo>
                    <a:pt x="17762" y="20300"/>
                  </a:moveTo>
                  <a:lnTo>
                    <a:pt x="18608" y="21851"/>
                  </a:lnTo>
                  <a:lnTo>
                    <a:pt x="19383" y="23402"/>
                  </a:lnTo>
                  <a:lnTo>
                    <a:pt x="20018" y="25023"/>
                  </a:lnTo>
                  <a:lnTo>
                    <a:pt x="20652" y="26644"/>
                  </a:lnTo>
                  <a:lnTo>
                    <a:pt x="21780" y="29886"/>
                  </a:lnTo>
                  <a:lnTo>
                    <a:pt x="22485" y="31507"/>
                  </a:lnTo>
                  <a:lnTo>
                    <a:pt x="23190" y="33129"/>
                  </a:lnTo>
                  <a:lnTo>
                    <a:pt x="22414" y="32565"/>
                  </a:lnTo>
                  <a:lnTo>
                    <a:pt x="21639" y="31930"/>
                  </a:lnTo>
                  <a:lnTo>
                    <a:pt x="21005" y="31296"/>
                  </a:lnTo>
                  <a:lnTo>
                    <a:pt x="20370" y="30662"/>
                  </a:lnTo>
                  <a:lnTo>
                    <a:pt x="19806" y="29957"/>
                  </a:lnTo>
                  <a:lnTo>
                    <a:pt x="19313" y="29322"/>
                  </a:lnTo>
                  <a:lnTo>
                    <a:pt x="18890" y="28547"/>
                  </a:lnTo>
                  <a:lnTo>
                    <a:pt x="18467" y="27842"/>
                  </a:lnTo>
                  <a:lnTo>
                    <a:pt x="18115" y="26996"/>
                  </a:lnTo>
                  <a:lnTo>
                    <a:pt x="17833" y="26221"/>
                  </a:lnTo>
                  <a:lnTo>
                    <a:pt x="17621" y="25375"/>
                  </a:lnTo>
                  <a:lnTo>
                    <a:pt x="17480" y="24529"/>
                  </a:lnTo>
                  <a:lnTo>
                    <a:pt x="17410" y="23613"/>
                  </a:lnTo>
                  <a:lnTo>
                    <a:pt x="17339" y="22697"/>
                  </a:lnTo>
                  <a:lnTo>
                    <a:pt x="17339" y="21710"/>
                  </a:lnTo>
                  <a:lnTo>
                    <a:pt x="17480" y="20723"/>
                  </a:lnTo>
                  <a:lnTo>
                    <a:pt x="17480" y="21569"/>
                  </a:lnTo>
                  <a:lnTo>
                    <a:pt x="17480" y="22415"/>
                  </a:lnTo>
                  <a:lnTo>
                    <a:pt x="17551" y="23190"/>
                  </a:lnTo>
                  <a:lnTo>
                    <a:pt x="17692" y="24036"/>
                  </a:lnTo>
                  <a:lnTo>
                    <a:pt x="18115" y="25587"/>
                  </a:lnTo>
                  <a:lnTo>
                    <a:pt x="18608" y="27137"/>
                  </a:lnTo>
                  <a:lnTo>
                    <a:pt x="19172" y="28618"/>
                  </a:lnTo>
                  <a:lnTo>
                    <a:pt x="19524" y="29393"/>
                  </a:lnTo>
                  <a:lnTo>
                    <a:pt x="19736" y="29675"/>
                  </a:lnTo>
                  <a:lnTo>
                    <a:pt x="19877" y="29745"/>
                  </a:lnTo>
                  <a:lnTo>
                    <a:pt x="20159" y="29816"/>
                  </a:lnTo>
                  <a:lnTo>
                    <a:pt x="20511" y="29886"/>
                  </a:lnTo>
                  <a:lnTo>
                    <a:pt x="20652" y="29886"/>
                  </a:lnTo>
                  <a:lnTo>
                    <a:pt x="20723" y="29745"/>
                  </a:lnTo>
                  <a:lnTo>
                    <a:pt x="20793" y="29604"/>
                  </a:lnTo>
                  <a:lnTo>
                    <a:pt x="20723" y="29393"/>
                  </a:lnTo>
                  <a:lnTo>
                    <a:pt x="19806" y="27137"/>
                  </a:lnTo>
                  <a:lnTo>
                    <a:pt x="19031" y="24882"/>
                  </a:lnTo>
                  <a:lnTo>
                    <a:pt x="18397" y="22626"/>
                  </a:lnTo>
                  <a:lnTo>
                    <a:pt x="17762" y="20300"/>
                  </a:lnTo>
                  <a:close/>
                  <a:moveTo>
                    <a:pt x="10503" y="36723"/>
                  </a:moveTo>
                  <a:lnTo>
                    <a:pt x="10080" y="37569"/>
                  </a:lnTo>
                  <a:lnTo>
                    <a:pt x="9516" y="38697"/>
                  </a:lnTo>
                  <a:lnTo>
                    <a:pt x="9304" y="39261"/>
                  </a:lnTo>
                  <a:lnTo>
                    <a:pt x="9163" y="39825"/>
                  </a:lnTo>
                  <a:lnTo>
                    <a:pt x="9093" y="40036"/>
                  </a:lnTo>
                  <a:lnTo>
                    <a:pt x="9163" y="40248"/>
                  </a:lnTo>
                  <a:lnTo>
                    <a:pt x="9234" y="40388"/>
                  </a:lnTo>
                  <a:lnTo>
                    <a:pt x="9304" y="40529"/>
                  </a:lnTo>
                  <a:lnTo>
                    <a:pt x="9516" y="40600"/>
                  </a:lnTo>
                  <a:lnTo>
                    <a:pt x="9657" y="40529"/>
                  </a:lnTo>
                  <a:lnTo>
                    <a:pt x="9868" y="40459"/>
                  </a:lnTo>
                  <a:lnTo>
                    <a:pt x="10009" y="40248"/>
                  </a:lnTo>
                  <a:lnTo>
                    <a:pt x="10362" y="39754"/>
                  </a:lnTo>
                  <a:lnTo>
                    <a:pt x="10714" y="39120"/>
                  </a:lnTo>
                  <a:lnTo>
                    <a:pt x="11278" y="37851"/>
                  </a:lnTo>
                  <a:lnTo>
                    <a:pt x="11630" y="37005"/>
                  </a:lnTo>
                  <a:lnTo>
                    <a:pt x="12053" y="37569"/>
                  </a:lnTo>
                  <a:lnTo>
                    <a:pt x="12406" y="38274"/>
                  </a:lnTo>
                  <a:lnTo>
                    <a:pt x="12547" y="38626"/>
                  </a:lnTo>
                  <a:lnTo>
                    <a:pt x="12617" y="38979"/>
                  </a:lnTo>
                  <a:lnTo>
                    <a:pt x="12617" y="39331"/>
                  </a:lnTo>
                  <a:lnTo>
                    <a:pt x="12617" y="39684"/>
                  </a:lnTo>
                  <a:lnTo>
                    <a:pt x="12476" y="40248"/>
                  </a:lnTo>
                  <a:lnTo>
                    <a:pt x="12265" y="40741"/>
                  </a:lnTo>
                  <a:lnTo>
                    <a:pt x="11983" y="41305"/>
                  </a:lnTo>
                  <a:lnTo>
                    <a:pt x="11630" y="41869"/>
                  </a:lnTo>
                  <a:lnTo>
                    <a:pt x="11207" y="42433"/>
                  </a:lnTo>
                  <a:lnTo>
                    <a:pt x="10714" y="42996"/>
                  </a:lnTo>
                  <a:lnTo>
                    <a:pt x="9657" y="44054"/>
                  </a:lnTo>
                  <a:lnTo>
                    <a:pt x="8458" y="45040"/>
                  </a:lnTo>
                  <a:lnTo>
                    <a:pt x="7824" y="45463"/>
                  </a:lnTo>
                  <a:lnTo>
                    <a:pt x="7260" y="45816"/>
                  </a:lnTo>
                  <a:lnTo>
                    <a:pt x="6626" y="46098"/>
                  </a:lnTo>
                  <a:lnTo>
                    <a:pt x="6062" y="46380"/>
                  </a:lnTo>
                  <a:lnTo>
                    <a:pt x="5498" y="46521"/>
                  </a:lnTo>
                  <a:lnTo>
                    <a:pt x="5005" y="46591"/>
                  </a:lnTo>
                  <a:lnTo>
                    <a:pt x="5287" y="45181"/>
                  </a:lnTo>
                  <a:lnTo>
                    <a:pt x="5639" y="43772"/>
                  </a:lnTo>
                  <a:lnTo>
                    <a:pt x="6062" y="42292"/>
                  </a:lnTo>
                  <a:lnTo>
                    <a:pt x="6626" y="40952"/>
                  </a:lnTo>
                  <a:lnTo>
                    <a:pt x="6978" y="40248"/>
                  </a:lnTo>
                  <a:lnTo>
                    <a:pt x="7331" y="39613"/>
                  </a:lnTo>
                  <a:lnTo>
                    <a:pt x="7754" y="39049"/>
                  </a:lnTo>
                  <a:lnTo>
                    <a:pt x="8177" y="38485"/>
                  </a:lnTo>
                  <a:lnTo>
                    <a:pt x="8670" y="37992"/>
                  </a:lnTo>
                  <a:lnTo>
                    <a:pt x="9234" y="37499"/>
                  </a:lnTo>
                  <a:lnTo>
                    <a:pt x="9868" y="37076"/>
                  </a:lnTo>
                  <a:lnTo>
                    <a:pt x="10503" y="36723"/>
                  </a:lnTo>
                  <a:close/>
                  <a:moveTo>
                    <a:pt x="19947" y="1"/>
                  </a:moveTo>
                  <a:lnTo>
                    <a:pt x="19877" y="706"/>
                  </a:lnTo>
                  <a:lnTo>
                    <a:pt x="19806" y="1552"/>
                  </a:lnTo>
                  <a:lnTo>
                    <a:pt x="19665" y="3455"/>
                  </a:lnTo>
                  <a:lnTo>
                    <a:pt x="19595" y="4441"/>
                  </a:lnTo>
                  <a:lnTo>
                    <a:pt x="19454" y="5358"/>
                  </a:lnTo>
                  <a:lnTo>
                    <a:pt x="19242" y="6133"/>
                  </a:lnTo>
                  <a:lnTo>
                    <a:pt x="19102" y="6485"/>
                  </a:lnTo>
                  <a:lnTo>
                    <a:pt x="18961" y="6767"/>
                  </a:lnTo>
                  <a:lnTo>
                    <a:pt x="18679" y="7120"/>
                  </a:lnTo>
                  <a:lnTo>
                    <a:pt x="18397" y="7331"/>
                  </a:lnTo>
                  <a:lnTo>
                    <a:pt x="18115" y="7472"/>
                  </a:lnTo>
                  <a:lnTo>
                    <a:pt x="17833" y="7543"/>
                  </a:lnTo>
                  <a:lnTo>
                    <a:pt x="16071" y="7543"/>
                  </a:lnTo>
                  <a:lnTo>
                    <a:pt x="15225" y="7613"/>
                  </a:lnTo>
                  <a:lnTo>
                    <a:pt x="14379" y="7754"/>
                  </a:lnTo>
                  <a:lnTo>
                    <a:pt x="12687" y="8177"/>
                  </a:lnTo>
                  <a:lnTo>
                    <a:pt x="10362" y="8882"/>
                  </a:lnTo>
                  <a:lnTo>
                    <a:pt x="8881" y="9305"/>
                  </a:lnTo>
                  <a:lnTo>
                    <a:pt x="7472" y="9869"/>
                  </a:lnTo>
                  <a:lnTo>
                    <a:pt x="6062" y="10503"/>
                  </a:lnTo>
                  <a:lnTo>
                    <a:pt x="5357" y="10856"/>
                  </a:lnTo>
                  <a:lnTo>
                    <a:pt x="4793" y="11208"/>
                  </a:lnTo>
                  <a:lnTo>
                    <a:pt x="4229" y="11631"/>
                  </a:lnTo>
                  <a:lnTo>
                    <a:pt x="3736" y="12054"/>
                  </a:lnTo>
                  <a:lnTo>
                    <a:pt x="3313" y="12477"/>
                  </a:lnTo>
                  <a:lnTo>
                    <a:pt x="3031" y="12900"/>
                  </a:lnTo>
                  <a:lnTo>
                    <a:pt x="2820" y="12970"/>
                  </a:lnTo>
                  <a:lnTo>
                    <a:pt x="2749" y="13182"/>
                  </a:lnTo>
                  <a:lnTo>
                    <a:pt x="2820" y="13675"/>
                  </a:lnTo>
                  <a:lnTo>
                    <a:pt x="3031" y="13604"/>
                  </a:lnTo>
                  <a:lnTo>
                    <a:pt x="5921" y="13604"/>
                  </a:lnTo>
                  <a:lnTo>
                    <a:pt x="9586" y="13675"/>
                  </a:lnTo>
                  <a:lnTo>
                    <a:pt x="10714" y="13604"/>
                  </a:lnTo>
                  <a:lnTo>
                    <a:pt x="11912" y="13463"/>
                  </a:lnTo>
                  <a:lnTo>
                    <a:pt x="13110" y="13252"/>
                  </a:lnTo>
                  <a:lnTo>
                    <a:pt x="14238" y="12970"/>
                  </a:lnTo>
                  <a:lnTo>
                    <a:pt x="15366" y="12618"/>
                  </a:lnTo>
                  <a:lnTo>
                    <a:pt x="16494" y="12124"/>
                  </a:lnTo>
                  <a:lnTo>
                    <a:pt x="17480" y="11490"/>
                  </a:lnTo>
                  <a:lnTo>
                    <a:pt x="17974" y="11137"/>
                  </a:lnTo>
                  <a:lnTo>
                    <a:pt x="18397" y="10785"/>
                  </a:lnTo>
                  <a:lnTo>
                    <a:pt x="17974" y="14098"/>
                  </a:lnTo>
                  <a:lnTo>
                    <a:pt x="17621" y="16212"/>
                  </a:lnTo>
                  <a:lnTo>
                    <a:pt x="17269" y="18327"/>
                  </a:lnTo>
                  <a:lnTo>
                    <a:pt x="16776" y="20441"/>
                  </a:lnTo>
                  <a:lnTo>
                    <a:pt x="16494" y="21428"/>
                  </a:lnTo>
                  <a:lnTo>
                    <a:pt x="16212" y="22274"/>
                  </a:lnTo>
                  <a:lnTo>
                    <a:pt x="15859" y="23120"/>
                  </a:lnTo>
                  <a:lnTo>
                    <a:pt x="15436" y="23825"/>
                  </a:lnTo>
                  <a:lnTo>
                    <a:pt x="15013" y="24389"/>
                  </a:lnTo>
                  <a:lnTo>
                    <a:pt x="14591" y="24811"/>
                  </a:lnTo>
                  <a:lnTo>
                    <a:pt x="14309" y="24952"/>
                  </a:lnTo>
                  <a:lnTo>
                    <a:pt x="14027" y="25093"/>
                  </a:lnTo>
                  <a:lnTo>
                    <a:pt x="13322" y="25234"/>
                  </a:lnTo>
                  <a:lnTo>
                    <a:pt x="12617" y="25305"/>
                  </a:lnTo>
                  <a:lnTo>
                    <a:pt x="10150" y="25305"/>
                  </a:lnTo>
                  <a:lnTo>
                    <a:pt x="9375" y="25375"/>
                  </a:lnTo>
                  <a:lnTo>
                    <a:pt x="8670" y="25516"/>
                  </a:lnTo>
                  <a:lnTo>
                    <a:pt x="7824" y="25798"/>
                  </a:lnTo>
                  <a:lnTo>
                    <a:pt x="6978" y="26151"/>
                  </a:lnTo>
                  <a:lnTo>
                    <a:pt x="6203" y="26503"/>
                  </a:lnTo>
                  <a:lnTo>
                    <a:pt x="5428" y="26926"/>
                  </a:lnTo>
                  <a:lnTo>
                    <a:pt x="4652" y="27349"/>
                  </a:lnTo>
                  <a:lnTo>
                    <a:pt x="3948" y="27842"/>
                  </a:lnTo>
                  <a:lnTo>
                    <a:pt x="2538" y="28970"/>
                  </a:lnTo>
                  <a:lnTo>
                    <a:pt x="1481" y="29816"/>
                  </a:lnTo>
                  <a:lnTo>
                    <a:pt x="705" y="30521"/>
                  </a:lnTo>
                  <a:lnTo>
                    <a:pt x="212" y="31085"/>
                  </a:lnTo>
                  <a:lnTo>
                    <a:pt x="71" y="31366"/>
                  </a:lnTo>
                  <a:lnTo>
                    <a:pt x="0" y="31507"/>
                  </a:lnTo>
                  <a:lnTo>
                    <a:pt x="0" y="31648"/>
                  </a:lnTo>
                  <a:lnTo>
                    <a:pt x="141" y="31789"/>
                  </a:lnTo>
                  <a:lnTo>
                    <a:pt x="353" y="31930"/>
                  </a:lnTo>
                  <a:lnTo>
                    <a:pt x="635" y="32001"/>
                  </a:lnTo>
                  <a:lnTo>
                    <a:pt x="1622" y="32071"/>
                  </a:lnTo>
                  <a:lnTo>
                    <a:pt x="2961" y="32001"/>
                  </a:lnTo>
                  <a:lnTo>
                    <a:pt x="3807" y="31930"/>
                  </a:lnTo>
                  <a:lnTo>
                    <a:pt x="4652" y="31860"/>
                  </a:lnTo>
                  <a:lnTo>
                    <a:pt x="5498" y="31648"/>
                  </a:lnTo>
                  <a:lnTo>
                    <a:pt x="6273" y="31437"/>
                  </a:lnTo>
                  <a:lnTo>
                    <a:pt x="7049" y="31226"/>
                  </a:lnTo>
                  <a:lnTo>
                    <a:pt x="7824" y="30873"/>
                  </a:lnTo>
                  <a:lnTo>
                    <a:pt x="9304" y="30168"/>
                  </a:lnTo>
                  <a:lnTo>
                    <a:pt x="10784" y="29322"/>
                  </a:lnTo>
                  <a:lnTo>
                    <a:pt x="12124" y="28336"/>
                  </a:lnTo>
                  <a:lnTo>
                    <a:pt x="13392" y="27278"/>
                  </a:lnTo>
                  <a:lnTo>
                    <a:pt x="14661" y="26151"/>
                  </a:lnTo>
                  <a:lnTo>
                    <a:pt x="13956" y="28265"/>
                  </a:lnTo>
                  <a:lnTo>
                    <a:pt x="13322" y="30450"/>
                  </a:lnTo>
                  <a:lnTo>
                    <a:pt x="12899" y="31507"/>
                  </a:lnTo>
                  <a:lnTo>
                    <a:pt x="12476" y="32565"/>
                  </a:lnTo>
                  <a:lnTo>
                    <a:pt x="12053" y="33551"/>
                  </a:lnTo>
                  <a:lnTo>
                    <a:pt x="11489" y="34468"/>
                  </a:lnTo>
                  <a:lnTo>
                    <a:pt x="11137" y="35032"/>
                  </a:lnTo>
                  <a:lnTo>
                    <a:pt x="10714" y="35455"/>
                  </a:lnTo>
                  <a:lnTo>
                    <a:pt x="10221" y="35877"/>
                  </a:lnTo>
                  <a:lnTo>
                    <a:pt x="9727" y="36159"/>
                  </a:lnTo>
                  <a:lnTo>
                    <a:pt x="8740" y="36864"/>
                  </a:lnTo>
                  <a:lnTo>
                    <a:pt x="8247" y="37287"/>
                  </a:lnTo>
                  <a:lnTo>
                    <a:pt x="7683" y="37781"/>
                  </a:lnTo>
                  <a:lnTo>
                    <a:pt x="7331" y="38133"/>
                  </a:lnTo>
                  <a:lnTo>
                    <a:pt x="6978" y="38697"/>
                  </a:lnTo>
                  <a:lnTo>
                    <a:pt x="6133" y="40107"/>
                  </a:lnTo>
                  <a:lnTo>
                    <a:pt x="5216" y="41798"/>
                  </a:lnTo>
                  <a:lnTo>
                    <a:pt x="4864" y="42644"/>
                  </a:lnTo>
                  <a:lnTo>
                    <a:pt x="4511" y="43490"/>
                  </a:lnTo>
                  <a:lnTo>
                    <a:pt x="4300" y="44336"/>
                  </a:lnTo>
                  <a:lnTo>
                    <a:pt x="4159" y="45111"/>
                  </a:lnTo>
                  <a:lnTo>
                    <a:pt x="4159" y="45816"/>
                  </a:lnTo>
                  <a:lnTo>
                    <a:pt x="4159" y="46098"/>
                  </a:lnTo>
                  <a:lnTo>
                    <a:pt x="4229" y="46380"/>
                  </a:lnTo>
                  <a:lnTo>
                    <a:pt x="4370" y="46591"/>
                  </a:lnTo>
                  <a:lnTo>
                    <a:pt x="4511" y="46803"/>
                  </a:lnTo>
                  <a:lnTo>
                    <a:pt x="4723" y="46944"/>
                  </a:lnTo>
                  <a:lnTo>
                    <a:pt x="4934" y="47084"/>
                  </a:lnTo>
                  <a:lnTo>
                    <a:pt x="5216" y="47155"/>
                  </a:lnTo>
                  <a:lnTo>
                    <a:pt x="5992" y="47155"/>
                  </a:lnTo>
                  <a:lnTo>
                    <a:pt x="6414" y="47014"/>
                  </a:lnTo>
                  <a:lnTo>
                    <a:pt x="7049" y="46803"/>
                  </a:lnTo>
                  <a:lnTo>
                    <a:pt x="7683" y="46521"/>
                  </a:lnTo>
                  <a:lnTo>
                    <a:pt x="8388" y="46168"/>
                  </a:lnTo>
                  <a:lnTo>
                    <a:pt x="9093" y="45745"/>
                  </a:lnTo>
                  <a:lnTo>
                    <a:pt x="9798" y="45252"/>
                  </a:lnTo>
                  <a:lnTo>
                    <a:pt x="10432" y="44688"/>
                  </a:lnTo>
                  <a:lnTo>
                    <a:pt x="11066" y="44124"/>
                  </a:lnTo>
                  <a:lnTo>
                    <a:pt x="11630" y="43490"/>
                  </a:lnTo>
                  <a:lnTo>
                    <a:pt x="12194" y="42855"/>
                  </a:lnTo>
                  <a:lnTo>
                    <a:pt x="12687" y="42151"/>
                  </a:lnTo>
                  <a:lnTo>
                    <a:pt x="13040" y="41446"/>
                  </a:lnTo>
                  <a:lnTo>
                    <a:pt x="13392" y="40741"/>
                  </a:lnTo>
                  <a:lnTo>
                    <a:pt x="13604" y="40036"/>
                  </a:lnTo>
                  <a:lnTo>
                    <a:pt x="13674" y="39261"/>
                  </a:lnTo>
                  <a:lnTo>
                    <a:pt x="13674" y="38556"/>
                  </a:lnTo>
                  <a:lnTo>
                    <a:pt x="13533" y="37851"/>
                  </a:lnTo>
                  <a:lnTo>
                    <a:pt x="13392" y="37640"/>
                  </a:lnTo>
                  <a:lnTo>
                    <a:pt x="13181" y="37358"/>
                  </a:lnTo>
                  <a:lnTo>
                    <a:pt x="12758" y="36794"/>
                  </a:lnTo>
                  <a:lnTo>
                    <a:pt x="12335" y="36300"/>
                  </a:lnTo>
                  <a:lnTo>
                    <a:pt x="12194" y="36018"/>
                  </a:lnTo>
                  <a:lnTo>
                    <a:pt x="12124" y="35807"/>
                  </a:lnTo>
                  <a:lnTo>
                    <a:pt x="12194" y="35455"/>
                  </a:lnTo>
                  <a:lnTo>
                    <a:pt x="12335" y="34961"/>
                  </a:lnTo>
                  <a:lnTo>
                    <a:pt x="12828" y="33763"/>
                  </a:lnTo>
                  <a:lnTo>
                    <a:pt x="13815" y="31719"/>
                  </a:lnTo>
                  <a:lnTo>
                    <a:pt x="14591" y="29675"/>
                  </a:lnTo>
                  <a:lnTo>
                    <a:pt x="15295" y="27560"/>
                  </a:lnTo>
                  <a:lnTo>
                    <a:pt x="16000" y="25516"/>
                  </a:lnTo>
                  <a:lnTo>
                    <a:pt x="16635" y="23402"/>
                  </a:lnTo>
                  <a:lnTo>
                    <a:pt x="16635" y="24177"/>
                  </a:lnTo>
                  <a:lnTo>
                    <a:pt x="16705" y="24952"/>
                  </a:lnTo>
                  <a:lnTo>
                    <a:pt x="16846" y="25728"/>
                  </a:lnTo>
                  <a:lnTo>
                    <a:pt x="16987" y="26503"/>
                  </a:lnTo>
                  <a:lnTo>
                    <a:pt x="17198" y="27208"/>
                  </a:lnTo>
                  <a:lnTo>
                    <a:pt x="17480" y="27983"/>
                  </a:lnTo>
                  <a:lnTo>
                    <a:pt x="17762" y="28688"/>
                  </a:lnTo>
                  <a:lnTo>
                    <a:pt x="18115" y="29393"/>
                  </a:lnTo>
                  <a:lnTo>
                    <a:pt x="18538" y="30027"/>
                  </a:lnTo>
                  <a:lnTo>
                    <a:pt x="18961" y="30662"/>
                  </a:lnTo>
                  <a:lnTo>
                    <a:pt x="19454" y="31296"/>
                  </a:lnTo>
                  <a:lnTo>
                    <a:pt x="20018" y="31860"/>
                  </a:lnTo>
                  <a:lnTo>
                    <a:pt x="20582" y="32353"/>
                  </a:lnTo>
                  <a:lnTo>
                    <a:pt x="21216" y="32847"/>
                  </a:lnTo>
                  <a:lnTo>
                    <a:pt x="21850" y="33270"/>
                  </a:lnTo>
                  <a:lnTo>
                    <a:pt x="22555" y="33622"/>
                  </a:lnTo>
                  <a:lnTo>
                    <a:pt x="23049" y="33904"/>
                  </a:lnTo>
                  <a:lnTo>
                    <a:pt x="23612" y="34045"/>
                  </a:lnTo>
                  <a:lnTo>
                    <a:pt x="23894" y="34115"/>
                  </a:lnTo>
                  <a:lnTo>
                    <a:pt x="24106" y="34115"/>
                  </a:lnTo>
                  <a:lnTo>
                    <a:pt x="24317" y="34045"/>
                  </a:lnTo>
                  <a:lnTo>
                    <a:pt x="24458" y="33833"/>
                  </a:lnTo>
                  <a:lnTo>
                    <a:pt x="24458" y="33692"/>
                  </a:lnTo>
                  <a:lnTo>
                    <a:pt x="24458" y="33411"/>
                  </a:lnTo>
                  <a:lnTo>
                    <a:pt x="24247" y="32635"/>
                  </a:lnTo>
                  <a:lnTo>
                    <a:pt x="23965" y="31719"/>
                  </a:lnTo>
                  <a:lnTo>
                    <a:pt x="23542" y="30591"/>
                  </a:lnTo>
                  <a:lnTo>
                    <a:pt x="22767" y="28547"/>
                  </a:lnTo>
                  <a:lnTo>
                    <a:pt x="22203" y="27137"/>
                  </a:lnTo>
                  <a:lnTo>
                    <a:pt x="21780" y="25798"/>
                  </a:lnTo>
                  <a:lnTo>
                    <a:pt x="21216" y="24389"/>
                  </a:lnTo>
                  <a:lnTo>
                    <a:pt x="20652" y="23120"/>
                  </a:lnTo>
                  <a:lnTo>
                    <a:pt x="19877" y="21851"/>
                  </a:lnTo>
                  <a:lnTo>
                    <a:pt x="19454" y="21146"/>
                  </a:lnTo>
                  <a:lnTo>
                    <a:pt x="19102" y="20653"/>
                  </a:lnTo>
                  <a:lnTo>
                    <a:pt x="18467" y="19878"/>
                  </a:lnTo>
                  <a:lnTo>
                    <a:pt x="18256" y="19455"/>
                  </a:lnTo>
                  <a:lnTo>
                    <a:pt x="18115" y="19032"/>
                  </a:lnTo>
                  <a:lnTo>
                    <a:pt x="18044" y="18468"/>
                  </a:lnTo>
                  <a:lnTo>
                    <a:pt x="18044" y="17763"/>
                  </a:lnTo>
                  <a:lnTo>
                    <a:pt x="18185" y="16283"/>
                  </a:lnTo>
                  <a:lnTo>
                    <a:pt x="18397" y="14732"/>
                  </a:lnTo>
                  <a:lnTo>
                    <a:pt x="19031" y="11701"/>
                  </a:lnTo>
                  <a:lnTo>
                    <a:pt x="19595" y="8671"/>
                  </a:lnTo>
                  <a:lnTo>
                    <a:pt x="19877" y="7120"/>
                  </a:lnTo>
                  <a:lnTo>
                    <a:pt x="20018" y="5640"/>
                  </a:lnTo>
                  <a:lnTo>
                    <a:pt x="20370" y="6767"/>
                  </a:lnTo>
                  <a:lnTo>
                    <a:pt x="20793" y="7825"/>
                  </a:lnTo>
                  <a:lnTo>
                    <a:pt x="21286" y="8741"/>
                  </a:lnTo>
                  <a:lnTo>
                    <a:pt x="21921" y="9587"/>
                  </a:lnTo>
                  <a:lnTo>
                    <a:pt x="22555" y="10433"/>
                  </a:lnTo>
                  <a:lnTo>
                    <a:pt x="23331" y="11278"/>
                  </a:lnTo>
                  <a:lnTo>
                    <a:pt x="24811" y="12900"/>
                  </a:lnTo>
                  <a:lnTo>
                    <a:pt x="25868" y="14239"/>
                  </a:lnTo>
                  <a:lnTo>
                    <a:pt x="26432" y="14944"/>
                  </a:lnTo>
                  <a:lnTo>
                    <a:pt x="27066" y="15507"/>
                  </a:lnTo>
                  <a:lnTo>
                    <a:pt x="27348" y="15789"/>
                  </a:lnTo>
                  <a:lnTo>
                    <a:pt x="27701" y="15930"/>
                  </a:lnTo>
                  <a:lnTo>
                    <a:pt x="27982" y="16001"/>
                  </a:lnTo>
                  <a:lnTo>
                    <a:pt x="28194" y="15930"/>
                  </a:lnTo>
                  <a:lnTo>
                    <a:pt x="28476" y="15860"/>
                  </a:lnTo>
                  <a:lnTo>
                    <a:pt x="28687" y="15578"/>
                  </a:lnTo>
                  <a:lnTo>
                    <a:pt x="28899" y="15226"/>
                  </a:lnTo>
                  <a:lnTo>
                    <a:pt x="29110" y="14662"/>
                  </a:lnTo>
                  <a:lnTo>
                    <a:pt x="29181" y="14168"/>
                  </a:lnTo>
                  <a:lnTo>
                    <a:pt x="29251" y="13675"/>
                  </a:lnTo>
                  <a:lnTo>
                    <a:pt x="29251" y="13111"/>
                  </a:lnTo>
                  <a:lnTo>
                    <a:pt x="29181" y="12477"/>
                  </a:lnTo>
                  <a:lnTo>
                    <a:pt x="28969" y="11278"/>
                  </a:lnTo>
                  <a:lnTo>
                    <a:pt x="28617" y="10080"/>
                  </a:lnTo>
                  <a:lnTo>
                    <a:pt x="28123" y="8811"/>
                  </a:lnTo>
                  <a:lnTo>
                    <a:pt x="27630" y="7684"/>
                  </a:lnTo>
                  <a:lnTo>
                    <a:pt x="27066" y="6626"/>
                  </a:lnTo>
                  <a:lnTo>
                    <a:pt x="26573" y="5781"/>
                  </a:lnTo>
                  <a:lnTo>
                    <a:pt x="26150" y="5217"/>
                  </a:lnTo>
                  <a:lnTo>
                    <a:pt x="25516" y="4512"/>
                  </a:lnTo>
                  <a:lnTo>
                    <a:pt x="24670" y="3807"/>
                  </a:lnTo>
                  <a:lnTo>
                    <a:pt x="23753" y="3102"/>
                  </a:lnTo>
                  <a:lnTo>
                    <a:pt x="22767" y="2538"/>
                  </a:lnTo>
                  <a:lnTo>
                    <a:pt x="22273" y="2256"/>
                  </a:lnTo>
                  <a:lnTo>
                    <a:pt x="21780" y="2115"/>
                  </a:lnTo>
                  <a:lnTo>
                    <a:pt x="21357" y="2045"/>
                  </a:lnTo>
                  <a:lnTo>
                    <a:pt x="20934" y="2045"/>
                  </a:lnTo>
                  <a:lnTo>
                    <a:pt x="20511" y="2186"/>
                  </a:lnTo>
                  <a:lnTo>
                    <a:pt x="20229" y="2397"/>
                  </a:lnTo>
                  <a:lnTo>
                    <a:pt x="20088" y="1129"/>
                  </a:lnTo>
                  <a:lnTo>
                    <a:pt x="19947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530" name="Google Shape;530;p9"/>
            <p:cNvGrpSpPr/>
            <p:nvPr/>
          </p:nvGrpSpPr>
          <p:grpSpPr>
            <a:xfrm>
              <a:off x="818425" y="1334150"/>
              <a:ext cx="925100" cy="1370950"/>
              <a:chOff x="3112200" y="1334150"/>
              <a:chExt cx="925100" cy="1370950"/>
            </a:xfrm>
          </p:grpSpPr>
          <p:sp>
            <p:nvSpPr>
              <p:cNvPr id="531" name="Google Shape;531;p9"/>
              <p:cNvSpPr/>
              <p:nvPr/>
            </p:nvSpPr>
            <p:spPr>
              <a:xfrm>
                <a:off x="3173850" y="1334150"/>
                <a:ext cx="819400" cy="1279300"/>
              </a:xfrm>
              <a:custGeom>
                <a:rect b="b" l="l" r="r" t="t"/>
                <a:pathLst>
                  <a:path extrusionOk="0" h="51172" w="32776">
                    <a:moveTo>
                      <a:pt x="15155" y="0"/>
                    </a:moveTo>
                    <a:lnTo>
                      <a:pt x="15026" y="431"/>
                    </a:lnTo>
                    <a:lnTo>
                      <a:pt x="15084" y="353"/>
                    </a:lnTo>
                    <a:lnTo>
                      <a:pt x="15155" y="0"/>
                    </a:lnTo>
                    <a:close/>
                    <a:moveTo>
                      <a:pt x="15026" y="431"/>
                    </a:moveTo>
                    <a:lnTo>
                      <a:pt x="14873" y="635"/>
                    </a:lnTo>
                    <a:lnTo>
                      <a:pt x="14380" y="1339"/>
                    </a:lnTo>
                    <a:lnTo>
                      <a:pt x="13957" y="2044"/>
                    </a:lnTo>
                    <a:lnTo>
                      <a:pt x="13745" y="2397"/>
                    </a:lnTo>
                    <a:lnTo>
                      <a:pt x="13604" y="2820"/>
                    </a:lnTo>
                    <a:lnTo>
                      <a:pt x="13252" y="3947"/>
                    </a:lnTo>
                    <a:lnTo>
                      <a:pt x="13040" y="5146"/>
                    </a:lnTo>
                    <a:lnTo>
                      <a:pt x="12970" y="6273"/>
                    </a:lnTo>
                    <a:lnTo>
                      <a:pt x="12899" y="7472"/>
                    </a:lnTo>
                    <a:lnTo>
                      <a:pt x="12970" y="8670"/>
                    </a:lnTo>
                    <a:lnTo>
                      <a:pt x="13181" y="9798"/>
                    </a:lnTo>
                    <a:lnTo>
                      <a:pt x="13463" y="10996"/>
                    </a:lnTo>
                    <a:lnTo>
                      <a:pt x="13816" y="12124"/>
                    </a:lnTo>
                    <a:lnTo>
                      <a:pt x="14098" y="13251"/>
                    </a:lnTo>
                    <a:lnTo>
                      <a:pt x="14380" y="14379"/>
                    </a:lnTo>
                    <a:lnTo>
                      <a:pt x="14591" y="15436"/>
                    </a:lnTo>
                    <a:lnTo>
                      <a:pt x="14662" y="16564"/>
                    </a:lnTo>
                    <a:lnTo>
                      <a:pt x="14662" y="17128"/>
                    </a:lnTo>
                    <a:lnTo>
                      <a:pt x="14591" y="17692"/>
                    </a:lnTo>
                    <a:lnTo>
                      <a:pt x="14380" y="18115"/>
                    </a:lnTo>
                    <a:lnTo>
                      <a:pt x="14168" y="18538"/>
                    </a:lnTo>
                    <a:lnTo>
                      <a:pt x="13886" y="18820"/>
                    </a:lnTo>
                    <a:lnTo>
                      <a:pt x="13604" y="19172"/>
                    </a:lnTo>
                    <a:lnTo>
                      <a:pt x="13252" y="19383"/>
                    </a:lnTo>
                    <a:lnTo>
                      <a:pt x="12829" y="19595"/>
                    </a:lnTo>
                    <a:lnTo>
                      <a:pt x="11983" y="19947"/>
                    </a:lnTo>
                    <a:lnTo>
                      <a:pt x="10996" y="20229"/>
                    </a:lnTo>
                    <a:lnTo>
                      <a:pt x="9023" y="20652"/>
                    </a:lnTo>
                    <a:lnTo>
                      <a:pt x="7190" y="21146"/>
                    </a:lnTo>
                    <a:lnTo>
                      <a:pt x="4018" y="22132"/>
                    </a:lnTo>
                    <a:lnTo>
                      <a:pt x="2468" y="22696"/>
                    </a:lnTo>
                    <a:lnTo>
                      <a:pt x="1129" y="23260"/>
                    </a:lnTo>
                    <a:lnTo>
                      <a:pt x="635" y="23472"/>
                    </a:lnTo>
                    <a:lnTo>
                      <a:pt x="212" y="23754"/>
                    </a:lnTo>
                    <a:lnTo>
                      <a:pt x="1" y="23965"/>
                    </a:lnTo>
                    <a:lnTo>
                      <a:pt x="1" y="24035"/>
                    </a:lnTo>
                    <a:lnTo>
                      <a:pt x="1" y="24106"/>
                    </a:lnTo>
                    <a:lnTo>
                      <a:pt x="494" y="23965"/>
                    </a:lnTo>
                    <a:lnTo>
                      <a:pt x="1763" y="23613"/>
                    </a:lnTo>
                    <a:lnTo>
                      <a:pt x="5851" y="22555"/>
                    </a:lnTo>
                    <a:lnTo>
                      <a:pt x="10080" y="21568"/>
                    </a:lnTo>
                    <a:lnTo>
                      <a:pt x="12477" y="21075"/>
                    </a:lnTo>
                    <a:lnTo>
                      <a:pt x="11490" y="23331"/>
                    </a:lnTo>
                    <a:lnTo>
                      <a:pt x="10785" y="25163"/>
                    </a:lnTo>
                    <a:lnTo>
                      <a:pt x="10010" y="27207"/>
                    </a:lnTo>
                    <a:lnTo>
                      <a:pt x="9305" y="29251"/>
                    </a:lnTo>
                    <a:lnTo>
                      <a:pt x="8811" y="31013"/>
                    </a:lnTo>
                    <a:lnTo>
                      <a:pt x="8670" y="31718"/>
                    </a:lnTo>
                    <a:lnTo>
                      <a:pt x="8670" y="32353"/>
                    </a:lnTo>
                    <a:lnTo>
                      <a:pt x="8670" y="32705"/>
                    </a:lnTo>
                    <a:lnTo>
                      <a:pt x="8741" y="32846"/>
                    </a:lnTo>
                    <a:lnTo>
                      <a:pt x="8882" y="32916"/>
                    </a:lnTo>
                    <a:lnTo>
                      <a:pt x="8952" y="32916"/>
                    </a:lnTo>
                    <a:lnTo>
                      <a:pt x="9093" y="32705"/>
                    </a:lnTo>
                    <a:lnTo>
                      <a:pt x="9446" y="32071"/>
                    </a:lnTo>
                    <a:lnTo>
                      <a:pt x="10362" y="29815"/>
                    </a:lnTo>
                    <a:lnTo>
                      <a:pt x="11701" y="26220"/>
                    </a:lnTo>
                    <a:lnTo>
                      <a:pt x="11983" y="27207"/>
                    </a:lnTo>
                    <a:lnTo>
                      <a:pt x="12265" y="28265"/>
                    </a:lnTo>
                    <a:lnTo>
                      <a:pt x="12617" y="29322"/>
                    </a:lnTo>
                    <a:lnTo>
                      <a:pt x="12758" y="30379"/>
                    </a:lnTo>
                    <a:lnTo>
                      <a:pt x="13181" y="32071"/>
                    </a:lnTo>
                    <a:lnTo>
                      <a:pt x="12970" y="32141"/>
                    </a:lnTo>
                    <a:lnTo>
                      <a:pt x="12829" y="32282"/>
                    </a:lnTo>
                    <a:lnTo>
                      <a:pt x="12758" y="32494"/>
                    </a:lnTo>
                    <a:lnTo>
                      <a:pt x="12688" y="32705"/>
                    </a:lnTo>
                    <a:lnTo>
                      <a:pt x="12899" y="33339"/>
                    </a:lnTo>
                    <a:lnTo>
                      <a:pt x="13040" y="33621"/>
                    </a:lnTo>
                    <a:lnTo>
                      <a:pt x="13181" y="33762"/>
                    </a:lnTo>
                    <a:lnTo>
                      <a:pt x="13322" y="33903"/>
                    </a:lnTo>
                    <a:lnTo>
                      <a:pt x="13604" y="33903"/>
                    </a:lnTo>
                    <a:lnTo>
                      <a:pt x="13675" y="33833"/>
                    </a:lnTo>
                    <a:lnTo>
                      <a:pt x="13957" y="33621"/>
                    </a:lnTo>
                    <a:lnTo>
                      <a:pt x="14168" y="33269"/>
                    </a:lnTo>
                    <a:lnTo>
                      <a:pt x="14380" y="32705"/>
                    </a:lnTo>
                    <a:lnTo>
                      <a:pt x="14450" y="32141"/>
                    </a:lnTo>
                    <a:lnTo>
                      <a:pt x="14450" y="31718"/>
                    </a:lnTo>
                    <a:lnTo>
                      <a:pt x="14380" y="31225"/>
                    </a:lnTo>
                    <a:lnTo>
                      <a:pt x="14309" y="30802"/>
                    </a:lnTo>
                    <a:lnTo>
                      <a:pt x="14168" y="30379"/>
                    </a:lnTo>
                    <a:lnTo>
                      <a:pt x="13745" y="29533"/>
                    </a:lnTo>
                    <a:lnTo>
                      <a:pt x="13322" y="28687"/>
                    </a:lnTo>
                    <a:lnTo>
                      <a:pt x="12829" y="27842"/>
                    </a:lnTo>
                    <a:lnTo>
                      <a:pt x="12477" y="27066"/>
                    </a:lnTo>
                    <a:lnTo>
                      <a:pt x="12124" y="26220"/>
                    </a:lnTo>
                    <a:lnTo>
                      <a:pt x="12054" y="25868"/>
                    </a:lnTo>
                    <a:lnTo>
                      <a:pt x="11983" y="25445"/>
                    </a:lnTo>
                    <a:lnTo>
                      <a:pt x="11983" y="25093"/>
                    </a:lnTo>
                    <a:lnTo>
                      <a:pt x="12054" y="24740"/>
                    </a:lnTo>
                    <a:lnTo>
                      <a:pt x="12336" y="23824"/>
                    </a:lnTo>
                    <a:lnTo>
                      <a:pt x="12829" y="22908"/>
                    </a:lnTo>
                    <a:lnTo>
                      <a:pt x="13322" y="21921"/>
                    </a:lnTo>
                    <a:lnTo>
                      <a:pt x="13886" y="20934"/>
                    </a:lnTo>
                    <a:lnTo>
                      <a:pt x="14521" y="20088"/>
                    </a:lnTo>
                    <a:lnTo>
                      <a:pt x="15507" y="18749"/>
                    </a:lnTo>
                    <a:lnTo>
                      <a:pt x="16706" y="21709"/>
                    </a:lnTo>
                    <a:lnTo>
                      <a:pt x="17974" y="24670"/>
                    </a:lnTo>
                    <a:lnTo>
                      <a:pt x="20653" y="30520"/>
                    </a:lnTo>
                    <a:lnTo>
                      <a:pt x="21428" y="32212"/>
                    </a:lnTo>
                    <a:lnTo>
                      <a:pt x="21639" y="32846"/>
                    </a:lnTo>
                    <a:lnTo>
                      <a:pt x="21710" y="33410"/>
                    </a:lnTo>
                    <a:lnTo>
                      <a:pt x="21710" y="33974"/>
                    </a:lnTo>
                    <a:lnTo>
                      <a:pt x="21569" y="34538"/>
                    </a:lnTo>
                    <a:lnTo>
                      <a:pt x="21216" y="35242"/>
                    </a:lnTo>
                    <a:lnTo>
                      <a:pt x="20794" y="36088"/>
                    </a:lnTo>
                    <a:lnTo>
                      <a:pt x="20300" y="37146"/>
                    </a:lnTo>
                    <a:lnTo>
                      <a:pt x="19877" y="38203"/>
                    </a:lnTo>
                    <a:lnTo>
                      <a:pt x="19666" y="38626"/>
                    </a:lnTo>
                    <a:lnTo>
                      <a:pt x="19384" y="39119"/>
                    </a:lnTo>
                    <a:lnTo>
                      <a:pt x="19032" y="39472"/>
                    </a:lnTo>
                    <a:lnTo>
                      <a:pt x="18609" y="39824"/>
                    </a:lnTo>
                    <a:lnTo>
                      <a:pt x="18186" y="40035"/>
                    </a:lnTo>
                    <a:lnTo>
                      <a:pt x="17692" y="40317"/>
                    </a:lnTo>
                    <a:lnTo>
                      <a:pt x="16565" y="40811"/>
                    </a:lnTo>
                    <a:lnTo>
                      <a:pt x="14521" y="41586"/>
                    </a:lnTo>
                    <a:lnTo>
                      <a:pt x="14239" y="41586"/>
                    </a:lnTo>
                    <a:lnTo>
                      <a:pt x="13957" y="41516"/>
                    </a:lnTo>
                    <a:lnTo>
                      <a:pt x="13322" y="41445"/>
                    </a:lnTo>
                    <a:lnTo>
                      <a:pt x="13040" y="41516"/>
                    </a:lnTo>
                    <a:lnTo>
                      <a:pt x="12829" y="41657"/>
                    </a:lnTo>
                    <a:lnTo>
                      <a:pt x="12758" y="41798"/>
                    </a:lnTo>
                    <a:lnTo>
                      <a:pt x="12688" y="41938"/>
                    </a:lnTo>
                    <a:lnTo>
                      <a:pt x="12688" y="42432"/>
                    </a:lnTo>
                    <a:lnTo>
                      <a:pt x="12758" y="42784"/>
                    </a:lnTo>
                    <a:lnTo>
                      <a:pt x="12899" y="42996"/>
                    </a:lnTo>
                    <a:lnTo>
                      <a:pt x="13181" y="43066"/>
                    </a:lnTo>
                    <a:lnTo>
                      <a:pt x="13604" y="43137"/>
                    </a:lnTo>
                    <a:lnTo>
                      <a:pt x="14027" y="43066"/>
                    </a:lnTo>
                    <a:lnTo>
                      <a:pt x="14450" y="42925"/>
                    </a:lnTo>
                    <a:lnTo>
                      <a:pt x="15507" y="42502"/>
                    </a:lnTo>
                    <a:lnTo>
                      <a:pt x="16635" y="42009"/>
                    </a:lnTo>
                    <a:lnTo>
                      <a:pt x="17622" y="41516"/>
                    </a:lnTo>
                    <a:lnTo>
                      <a:pt x="18468" y="41093"/>
                    </a:lnTo>
                    <a:lnTo>
                      <a:pt x="19032" y="40881"/>
                    </a:lnTo>
                    <a:lnTo>
                      <a:pt x="18820" y="41868"/>
                    </a:lnTo>
                    <a:lnTo>
                      <a:pt x="18750" y="43066"/>
                    </a:lnTo>
                    <a:lnTo>
                      <a:pt x="18609" y="44194"/>
                    </a:lnTo>
                    <a:lnTo>
                      <a:pt x="18538" y="44687"/>
                    </a:lnTo>
                    <a:lnTo>
                      <a:pt x="18327" y="45181"/>
                    </a:lnTo>
                    <a:lnTo>
                      <a:pt x="18186" y="45463"/>
                    </a:lnTo>
                    <a:lnTo>
                      <a:pt x="18045" y="45745"/>
                    </a:lnTo>
                    <a:lnTo>
                      <a:pt x="17551" y="46238"/>
                    </a:lnTo>
                    <a:lnTo>
                      <a:pt x="17410" y="46449"/>
                    </a:lnTo>
                    <a:lnTo>
                      <a:pt x="17199" y="46802"/>
                    </a:lnTo>
                    <a:lnTo>
                      <a:pt x="17128" y="47084"/>
                    </a:lnTo>
                    <a:lnTo>
                      <a:pt x="17058" y="47436"/>
                    </a:lnTo>
                    <a:lnTo>
                      <a:pt x="17058" y="47859"/>
                    </a:lnTo>
                    <a:lnTo>
                      <a:pt x="17128" y="48212"/>
                    </a:lnTo>
                    <a:lnTo>
                      <a:pt x="17269" y="48494"/>
                    </a:lnTo>
                    <a:lnTo>
                      <a:pt x="17410" y="48705"/>
                    </a:lnTo>
                    <a:lnTo>
                      <a:pt x="17551" y="48846"/>
                    </a:lnTo>
                    <a:lnTo>
                      <a:pt x="17763" y="48987"/>
                    </a:lnTo>
                    <a:lnTo>
                      <a:pt x="18256" y="48987"/>
                    </a:lnTo>
                    <a:lnTo>
                      <a:pt x="18750" y="48846"/>
                    </a:lnTo>
                    <a:lnTo>
                      <a:pt x="19243" y="48494"/>
                    </a:lnTo>
                    <a:lnTo>
                      <a:pt x="19666" y="48071"/>
                    </a:lnTo>
                    <a:lnTo>
                      <a:pt x="20018" y="47507"/>
                    </a:lnTo>
                    <a:lnTo>
                      <a:pt x="20018" y="47366"/>
                    </a:lnTo>
                    <a:lnTo>
                      <a:pt x="20018" y="47154"/>
                    </a:lnTo>
                    <a:lnTo>
                      <a:pt x="19948" y="46943"/>
                    </a:lnTo>
                    <a:lnTo>
                      <a:pt x="19877" y="46661"/>
                    </a:lnTo>
                    <a:lnTo>
                      <a:pt x="19807" y="46379"/>
                    </a:lnTo>
                    <a:lnTo>
                      <a:pt x="19807" y="45745"/>
                    </a:lnTo>
                    <a:lnTo>
                      <a:pt x="19736" y="44969"/>
                    </a:lnTo>
                    <a:lnTo>
                      <a:pt x="19666" y="44123"/>
                    </a:lnTo>
                    <a:lnTo>
                      <a:pt x="19736" y="43348"/>
                    </a:lnTo>
                    <a:lnTo>
                      <a:pt x="19877" y="42150"/>
                    </a:lnTo>
                    <a:lnTo>
                      <a:pt x="20159" y="41022"/>
                    </a:lnTo>
                    <a:lnTo>
                      <a:pt x="20794" y="38767"/>
                    </a:lnTo>
                    <a:lnTo>
                      <a:pt x="21498" y="36511"/>
                    </a:lnTo>
                    <a:lnTo>
                      <a:pt x="22344" y="34326"/>
                    </a:lnTo>
                    <a:lnTo>
                      <a:pt x="23190" y="36441"/>
                    </a:lnTo>
                    <a:lnTo>
                      <a:pt x="24036" y="38555"/>
                    </a:lnTo>
                    <a:lnTo>
                      <a:pt x="24811" y="40740"/>
                    </a:lnTo>
                    <a:lnTo>
                      <a:pt x="25446" y="42925"/>
                    </a:lnTo>
                    <a:lnTo>
                      <a:pt x="25516" y="43630"/>
                    </a:lnTo>
                    <a:lnTo>
                      <a:pt x="25657" y="44687"/>
                    </a:lnTo>
                    <a:lnTo>
                      <a:pt x="25868" y="47366"/>
                    </a:lnTo>
                    <a:lnTo>
                      <a:pt x="26080" y="48775"/>
                    </a:lnTo>
                    <a:lnTo>
                      <a:pt x="26221" y="49903"/>
                    </a:lnTo>
                    <a:lnTo>
                      <a:pt x="26432" y="50819"/>
                    </a:lnTo>
                    <a:lnTo>
                      <a:pt x="26573" y="51031"/>
                    </a:lnTo>
                    <a:lnTo>
                      <a:pt x="26714" y="51172"/>
                    </a:lnTo>
                    <a:lnTo>
                      <a:pt x="27208" y="51172"/>
                    </a:lnTo>
                    <a:lnTo>
                      <a:pt x="27349" y="51031"/>
                    </a:lnTo>
                    <a:lnTo>
                      <a:pt x="27490" y="50890"/>
                    </a:lnTo>
                    <a:lnTo>
                      <a:pt x="27630" y="50608"/>
                    </a:lnTo>
                    <a:lnTo>
                      <a:pt x="27701" y="50326"/>
                    </a:lnTo>
                    <a:lnTo>
                      <a:pt x="27771" y="49480"/>
                    </a:lnTo>
                    <a:lnTo>
                      <a:pt x="27771" y="48494"/>
                    </a:lnTo>
                    <a:lnTo>
                      <a:pt x="27630" y="47366"/>
                    </a:lnTo>
                    <a:lnTo>
                      <a:pt x="27490" y="46168"/>
                    </a:lnTo>
                    <a:lnTo>
                      <a:pt x="27208" y="44828"/>
                    </a:lnTo>
                    <a:lnTo>
                      <a:pt x="26644" y="42150"/>
                    </a:lnTo>
                    <a:lnTo>
                      <a:pt x="25939" y="39753"/>
                    </a:lnTo>
                    <a:lnTo>
                      <a:pt x="25375" y="37850"/>
                    </a:lnTo>
                    <a:lnTo>
                      <a:pt x="25023" y="36793"/>
                    </a:lnTo>
                    <a:lnTo>
                      <a:pt x="25023" y="36793"/>
                    </a:lnTo>
                    <a:lnTo>
                      <a:pt x="25586" y="37075"/>
                    </a:lnTo>
                    <a:lnTo>
                      <a:pt x="26080" y="37216"/>
                    </a:lnTo>
                    <a:lnTo>
                      <a:pt x="27208" y="37568"/>
                    </a:lnTo>
                    <a:lnTo>
                      <a:pt x="27701" y="37780"/>
                    </a:lnTo>
                    <a:lnTo>
                      <a:pt x="28265" y="37991"/>
                    </a:lnTo>
                    <a:lnTo>
                      <a:pt x="28758" y="38273"/>
                    </a:lnTo>
                    <a:lnTo>
                      <a:pt x="29252" y="38626"/>
                    </a:lnTo>
                    <a:lnTo>
                      <a:pt x="29675" y="39049"/>
                    </a:lnTo>
                    <a:lnTo>
                      <a:pt x="30168" y="39683"/>
                    </a:lnTo>
                    <a:lnTo>
                      <a:pt x="30732" y="40247"/>
                    </a:lnTo>
                    <a:lnTo>
                      <a:pt x="30943" y="40388"/>
                    </a:lnTo>
                    <a:lnTo>
                      <a:pt x="31225" y="40458"/>
                    </a:lnTo>
                    <a:lnTo>
                      <a:pt x="31719" y="40458"/>
                    </a:lnTo>
                    <a:lnTo>
                      <a:pt x="31930" y="40388"/>
                    </a:lnTo>
                    <a:lnTo>
                      <a:pt x="32071" y="40317"/>
                    </a:lnTo>
                    <a:lnTo>
                      <a:pt x="32282" y="40176"/>
                    </a:lnTo>
                    <a:lnTo>
                      <a:pt x="32423" y="40035"/>
                    </a:lnTo>
                    <a:lnTo>
                      <a:pt x="32564" y="39824"/>
                    </a:lnTo>
                    <a:lnTo>
                      <a:pt x="32635" y="39542"/>
                    </a:lnTo>
                    <a:lnTo>
                      <a:pt x="32776" y="38908"/>
                    </a:lnTo>
                    <a:lnTo>
                      <a:pt x="32705" y="38696"/>
                    </a:lnTo>
                    <a:lnTo>
                      <a:pt x="32705" y="38555"/>
                    </a:lnTo>
                    <a:lnTo>
                      <a:pt x="32635" y="38414"/>
                    </a:lnTo>
                    <a:lnTo>
                      <a:pt x="32494" y="38344"/>
                    </a:lnTo>
                    <a:lnTo>
                      <a:pt x="32212" y="38273"/>
                    </a:lnTo>
                    <a:lnTo>
                      <a:pt x="31860" y="38273"/>
                    </a:lnTo>
                    <a:lnTo>
                      <a:pt x="31437" y="38344"/>
                    </a:lnTo>
                    <a:lnTo>
                      <a:pt x="31084" y="38414"/>
                    </a:lnTo>
                    <a:lnTo>
                      <a:pt x="30802" y="38414"/>
                    </a:lnTo>
                    <a:lnTo>
                      <a:pt x="30450" y="38273"/>
                    </a:lnTo>
                    <a:lnTo>
                      <a:pt x="30097" y="38062"/>
                    </a:lnTo>
                    <a:lnTo>
                      <a:pt x="29252" y="37568"/>
                    </a:lnTo>
                    <a:lnTo>
                      <a:pt x="28406" y="37075"/>
                    </a:lnTo>
                    <a:lnTo>
                      <a:pt x="27912" y="36864"/>
                    </a:lnTo>
                    <a:lnTo>
                      <a:pt x="27490" y="36723"/>
                    </a:lnTo>
                    <a:lnTo>
                      <a:pt x="26855" y="36582"/>
                    </a:lnTo>
                    <a:lnTo>
                      <a:pt x="26080" y="36511"/>
                    </a:lnTo>
                    <a:lnTo>
                      <a:pt x="25305" y="36370"/>
                    </a:lnTo>
                    <a:lnTo>
                      <a:pt x="25023" y="36300"/>
                    </a:lnTo>
                    <a:lnTo>
                      <a:pt x="24811" y="36229"/>
                    </a:lnTo>
                    <a:lnTo>
                      <a:pt x="24600" y="36018"/>
                    </a:lnTo>
                    <a:lnTo>
                      <a:pt x="24459" y="35736"/>
                    </a:lnTo>
                    <a:lnTo>
                      <a:pt x="24177" y="35031"/>
                    </a:lnTo>
                    <a:lnTo>
                      <a:pt x="23683" y="33621"/>
                    </a:lnTo>
                    <a:lnTo>
                      <a:pt x="18186" y="21568"/>
                    </a:lnTo>
                    <a:lnTo>
                      <a:pt x="19032" y="21639"/>
                    </a:lnTo>
                    <a:lnTo>
                      <a:pt x="19877" y="21709"/>
                    </a:lnTo>
                    <a:lnTo>
                      <a:pt x="20653" y="21921"/>
                    </a:lnTo>
                    <a:lnTo>
                      <a:pt x="21428" y="22132"/>
                    </a:lnTo>
                    <a:lnTo>
                      <a:pt x="22203" y="22414"/>
                    </a:lnTo>
                    <a:lnTo>
                      <a:pt x="22838" y="22837"/>
                    </a:lnTo>
                    <a:lnTo>
                      <a:pt x="23401" y="23260"/>
                    </a:lnTo>
                    <a:lnTo>
                      <a:pt x="23824" y="23824"/>
                    </a:lnTo>
                    <a:lnTo>
                      <a:pt x="24529" y="25022"/>
                    </a:lnTo>
                    <a:lnTo>
                      <a:pt x="25446" y="26925"/>
                    </a:lnTo>
                    <a:lnTo>
                      <a:pt x="26291" y="28758"/>
                    </a:lnTo>
                    <a:lnTo>
                      <a:pt x="26573" y="29392"/>
                    </a:lnTo>
                    <a:lnTo>
                      <a:pt x="26644" y="29815"/>
                    </a:lnTo>
                    <a:lnTo>
                      <a:pt x="26644" y="29040"/>
                    </a:lnTo>
                    <a:lnTo>
                      <a:pt x="26503" y="28265"/>
                    </a:lnTo>
                    <a:lnTo>
                      <a:pt x="26291" y="27489"/>
                    </a:lnTo>
                    <a:lnTo>
                      <a:pt x="26080" y="26714"/>
                    </a:lnTo>
                    <a:lnTo>
                      <a:pt x="25586" y="25093"/>
                    </a:lnTo>
                    <a:lnTo>
                      <a:pt x="25023" y="23683"/>
                    </a:lnTo>
                    <a:lnTo>
                      <a:pt x="26291" y="24317"/>
                    </a:lnTo>
                    <a:lnTo>
                      <a:pt x="28547" y="25445"/>
                    </a:lnTo>
                    <a:lnTo>
                      <a:pt x="29815" y="26009"/>
                    </a:lnTo>
                    <a:lnTo>
                      <a:pt x="30873" y="26432"/>
                    </a:lnTo>
                    <a:lnTo>
                      <a:pt x="31578" y="26714"/>
                    </a:lnTo>
                    <a:lnTo>
                      <a:pt x="31860" y="26714"/>
                    </a:lnTo>
                    <a:lnTo>
                      <a:pt x="31930" y="26643"/>
                    </a:lnTo>
                    <a:lnTo>
                      <a:pt x="31930" y="26502"/>
                    </a:lnTo>
                    <a:lnTo>
                      <a:pt x="31930" y="26361"/>
                    </a:lnTo>
                    <a:lnTo>
                      <a:pt x="31648" y="26079"/>
                    </a:lnTo>
                    <a:lnTo>
                      <a:pt x="31155" y="25657"/>
                    </a:lnTo>
                    <a:lnTo>
                      <a:pt x="30520" y="25234"/>
                    </a:lnTo>
                    <a:lnTo>
                      <a:pt x="28829" y="24317"/>
                    </a:lnTo>
                    <a:lnTo>
                      <a:pt x="26785" y="23331"/>
                    </a:lnTo>
                    <a:lnTo>
                      <a:pt x="24741" y="22485"/>
                    </a:lnTo>
                    <a:lnTo>
                      <a:pt x="22767" y="21709"/>
                    </a:lnTo>
                    <a:lnTo>
                      <a:pt x="21216" y="21146"/>
                    </a:lnTo>
                    <a:lnTo>
                      <a:pt x="20371" y="20864"/>
                    </a:lnTo>
                    <a:lnTo>
                      <a:pt x="19525" y="20793"/>
                    </a:lnTo>
                    <a:lnTo>
                      <a:pt x="18820" y="20723"/>
                    </a:lnTo>
                    <a:lnTo>
                      <a:pt x="18468" y="20652"/>
                    </a:lnTo>
                    <a:lnTo>
                      <a:pt x="18186" y="20511"/>
                    </a:lnTo>
                    <a:lnTo>
                      <a:pt x="17833" y="20370"/>
                    </a:lnTo>
                    <a:lnTo>
                      <a:pt x="17551" y="20159"/>
                    </a:lnTo>
                    <a:lnTo>
                      <a:pt x="17340" y="19877"/>
                    </a:lnTo>
                    <a:lnTo>
                      <a:pt x="17199" y="19595"/>
                    </a:lnTo>
                    <a:lnTo>
                      <a:pt x="16917" y="18820"/>
                    </a:lnTo>
                    <a:lnTo>
                      <a:pt x="16424" y="17410"/>
                    </a:lnTo>
                    <a:lnTo>
                      <a:pt x="15789" y="15718"/>
                    </a:lnTo>
                    <a:lnTo>
                      <a:pt x="15155" y="13956"/>
                    </a:lnTo>
                    <a:lnTo>
                      <a:pt x="14662" y="12194"/>
                    </a:lnTo>
                    <a:lnTo>
                      <a:pt x="14309" y="10432"/>
                    </a:lnTo>
                    <a:lnTo>
                      <a:pt x="16283" y="10855"/>
                    </a:lnTo>
                    <a:lnTo>
                      <a:pt x="19807" y="11701"/>
                    </a:lnTo>
                    <a:lnTo>
                      <a:pt x="23120" y="12546"/>
                    </a:lnTo>
                    <a:lnTo>
                      <a:pt x="24177" y="12828"/>
                    </a:lnTo>
                    <a:lnTo>
                      <a:pt x="24529" y="12969"/>
                    </a:lnTo>
                    <a:lnTo>
                      <a:pt x="24600" y="12899"/>
                    </a:lnTo>
                    <a:lnTo>
                      <a:pt x="24529" y="12758"/>
                    </a:lnTo>
                    <a:lnTo>
                      <a:pt x="24318" y="12546"/>
                    </a:lnTo>
                    <a:lnTo>
                      <a:pt x="23965" y="12265"/>
                    </a:lnTo>
                    <a:lnTo>
                      <a:pt x="23401" y="12053"/>
                    </a:lnTo>
                    <a:lnTo>
                      <a:pt x="22062" y="11560"/>
                    </a:lnTo>
                    <a:lnTo>
                      <a:pt x="20441" y="11066"/>
                    </a:lnTo>
                    <a:lnTo>
                      <a:pt x="17269" y="10221"/>
                    </a:lnTo>
                    <a:lnTo>
                      <a:pt x="16142" y="9868"/>
                    </a:lnTo>
                    <a:lnTo>
                      <a:pt x="15507" y="9727"/>
                    </a:lnTo>
                    <a:lnTo>
                      <a:pt x="15296" y="9727"/>
                    </a:lnTo>
                    <a:lnTo>
                      <a:pt x="15084" y="9657"/>
                    </a:lnTo>
                    <a:lnTo>
                      <a:pt x="14873" y="9516"/>
                    </a:lnTo>
                    <a:lnTo>
                      <a:pt x="14732" y="9304"/>
                    </a:lnTo>
                    <a:lnTo>
                      <a:pt x="14450" y="8740"/>
                    </a:lnTo>
                    <a:lnTo>
                      <a:pt x="14239" y="8035"/>
                    </a:lnTo>
                    <a:lnTo>
                      <a:pt x="14098" y="7331"/>
                    </a:lnTo>
                    <a:lnTo>
                      <a:pt x="13957" y="6626"/>
                    </a:lnTo>
                    <a:lnTo>
                      <a:pt x="13886" y="5639"/>
                    </a:lnTo>
                    <a:lnTo>
                      <a:pt x="13957" y="4864"/>
                    </a:lnTo>
                    <a:lnTo>
                      <a:pt x="14027" y="4159"/>
                    </a:lnTo>
                    <a:lnTo>
                      <a:pt x="14380" y="2749"/>
                    </a:lnTo>
                    <a:lnTo>
                      <a:pt x="14732" y="1410"/>
                    </a:lnTo>
                    <a:lnTo>
                      <a:pt x="15026" y="43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2" name="Google Shape;532;p9"/>
              <p:cNvSpPr/>
              <p:nvPr/>
            </p:nvSpPr>
            <p:spPr>
              <a:xfrm>
                <a:off x="3757125" y="2555275"/>
                <a:ext cx="58150" cy="59950"/>
              </a:xfrm>
              <a:custGeom>
                <a:rect b="b" l="l" r="r" t="t"/>
                <a:pathLst>
                  <a:path extrusionOk="0" h="2398" w="2326">
                    <a:moveTo>
                      <a:pt x="846" y="1"/>
                    </a:moveTo>
                    <a:lnTo>
                      <a:pt x="564" y="71"/>
                    </a:lnTo>
                    <a:lnTo>
                      <a:pt x="423" y="212"/>
                    </a:lnTo>
                    <a:lnTo>
                      <a:pt x="211" y="424"/>
                    </a:lnTo>
                    <a:lnTo>
                      <a:pt x="141" y="565"/>
                    </a:lnTo>
                    <a:lnTo>
                      <a:pt x="0" y="776"/>
                    </a:lnTo>
                    <a:lnTo>
                      <a:pt x="0" y="1199"/>
                    </a:lnTo>
                    <a:lnTo>
                      <a:pt x="70" y="1693"/>
                    </a:lnTo>
                    <a:lnTo>
                      <a:pt x="141" y="1834"/>
                    </a:lnTo>
                    <a:lnTo>
                      <a:pt x="282" y="2045"/>
                    </a:lnTo>
                    <a:lnTo>
                      <a:pt x="423" y="2186"/>
                    </a:lnTo>
                    <a:lnTo>
                      <a:pt x="634" y="2327"/>
                    </a:lnTo>
                    <a:lnTo>
                      <a:pt x="916" y="2397"/>
                    </a:lnTo>
                    <a:lnTo>
                      <a:pt x="1198" y="2397"/>
                    </a:lnTo>
                    <a:lnTo>
                      <a:pt x="1410" y="2327"/>
                    </a:lnTo>
                    <a:lnTo>
                      <a:pt x="1692" y="2256"/>
                    </a:lnTo>
                    <a:lnTo>
                      <a:pt x="1903" y="2115"/>
                    </a:lnTo>
                    <a:lnTo>
                      <a:pt x="2044" y="1974"/>
                    </a:lnTo>
                    <a:lnTo>
                      <a:pt x="2185" y="1834"/>
                    </a:lnTo>
                    <a:lnTo>
                      <a:pt x="2255" y="1622"/>
                    </a:lnTo>
                    <a:lnTo>
                      <a:pt x="2326" y="1129"/>
                    </a:lnTo>
                    <a:lnTo>
                      <a:pt x="2185" y="706"/>
                    </a:lnTo>
                    <a:lnTo>
                      <a:pt x="2115" y="494"/>
                    </a:lnTo>
                    <a:lnTo>
                      <a:pt x="1974" y="353"/>
                    </a:lnTo>
                    <a:lnTo>
                      <a:pt x="1833" y="212"/>
                    </a:lnTo>
                    <a:lnTo>
                      <a:pt x="1621" y="71"/>
                    </a:lnTo>
                    <a:lnTo>
                      <a:pt x="1339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3" name="Google Shape;533;p9"/>
              <p:cNvSpPr/>
              <p:nvPr/>
            </p:nvSpPr>
            <p:spPr>
              <a:xfrm>
                <a:off x="3764150" y="2631050"/>
                <a:ext cx="75800" cy="74050"/>
              </a:xfrm>
              <a:custGeom>
                <a:rect b="b" l="l" r="r" t="t"/>
                <a:pathLst>
                  <a:path extrusionOk="0" h="2962" w="3032">
                    <a:moveTo>
                      <a:pt x="1199" y="1"/>
                    </a:moveTo>
                    <a:lnTo>
                      <a:pt x="917" y="71"/>
                    </a:lnTo>
                    <a:lnTo>
                      <a:pt x="635" y="212"/>
                    </a:lnTo>
                    <a:lnTo>
                      <a:pt x="424" y="424"/>
                    </a:lnTo>
                    <a:lnTo>
                      <a:pt x="212" y="706"/>
                    </a:lnTo>
                    <a:lnTo>
                      <a:pt x="71" y="988"/>
                    </a:lnTo>
                    <a:lnTo>
                      <a:pt x="1" y="1269"/>
                    </a:lnTo>
                    <a:lnTo>
                      <a:pt x="1" y="1551"/>
                    </a:lnTo>
                    <a:lnTo>
                      <a:pt x="71" y="1763"/>
                    </a:lnTo>
                    <a:lnTo>
                      <a:pt x="142" y="2045"/>
                    </a:lnTo>
                    <a:lnTo>
                      <a:pt x="353" y="2327"/>
                    </a:lnTo>
                    <a:lnTo>
                      <a:pt x="494" y="2538"/>
                    </a:lnTo>
                    <a:lnTo>
                      <a:pt x="706" y="2679"/>
                    </a:lnTo>
                    <a:lnTo>
                      <a:pt x="988" y="2820"/>
                    </a:lnTo>
                    <a:lnTo>
                      <a:pt x="1270" y="2961"/>
                    </a:lnTo>
                    <a:lnTo>
                      <a:pt x="1834" y="2961"/>
                    </a:lnTo>
                    <a:lnTo>
                      <a:pt x="2115" y="2891"/>
                    </a:lnTo>
                    <a:lnTo>
                      <a:pt x="2327" y="2750"/>
                    </a:lnTo>
                    <a:lnTo>
                      <a:pt x="2609" y="2538"/>
                    </a:lnTo>
                    <a:lnTo>
                      <a:pt x="2820" y="2256"/>
                    </a:lnTo>
                    <a:lnTo>
                      <a:pt x="2961" y="1974"/>
                    </a:lnTo>
                    <a:lnTo>
                      <a:pt x="3032" y="1763"/>
                    </a:lnTo>
                    <a:lnTo>
                      <a:pt x="3032" y="1481"/>
                    </a:lnTo>
                    <a:lnTo>
                      <a:pt x="2961" y="1199"/>
                    </a:lnTo>
                    <a:lnTo>
                      <a:pt x="2820" y="917"/>
                    </a:lnTo>
                    <a:lnTo>
                      <a:pt x="2679" y="635"/>
                    </a:lnTo>
                    <a:lnTo>
                      <a:pt x="2468" y="424"/>
                    </a:lnTo>
                    <a:lnTo>
                      <a:pt x="2256" y="283"/>
                    </a:lnTo>
                    <a:lnTo>
                      <a:pt x="2045" y="142"/>
                    </a:lnTo>
                    <a:lnTo>
                      <a:pt x="1763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4" name="Google Shape;534;p9"/>
              <p:cNvSpPr/>
              <p:nvPr/>
            </p:nvSpPr>
            <p:spPr>
              <a:xfrm>
                <a:off x="3852275" y="2620475"/>
                <a:ext cx="65200" cy="68750"/>
              </a:xfrm>
              <a:custGeom>
                <a:rect b="b" l="l" r="r" t="t"/>
                <a:pathLst>
                  <a:path extrusionOk="0" h="2750" w="2608">
                    <a:moveTo>
                      <a:pt x="1128" y="1"/>
                    </a:moveTo>
                    <a:lnTo>
                      <a:pt x="705" y="142"/>
                    </a:lnTo>
                    <a:lnTo>
                      <a:pt x="493" y="283"/>
                    </a:lnTo>
                    <a:lnTo>
                      <a:pt x="353" y="424"/>
                    </a:lnTo>
                    <a:lnTo>
                      <a:pt x="212" y="635"/>
                    </a:lnTo>
                    <a:lnTo>
                      <a:pt x="71" y="847"/>
                    </a:lnTo>
                    <a:lnTo>
                      <a:pt x="0" y="1129"/>
                    </a:lnTo>
                    <a:lnTo>
                      <a:pt x="71" y="1411"/>
                    </a:lnTo>
                    <a:lnTo>
                      <a:pt x="71" y="1763"/>
                    </a:lnTo>
                    <a:lnTo>
                      <a:pt x="212" y="2045"/>
                    </a:lnTo>
                    <a:lnTo>
                      <a:pt x="353" y="2256"/>
                    </a:lnTo>
                    <a:lnTo>
                      <a:pt x="564" y="2468"/>
                    </a:lnTo>
                    <a:lnTo>
                      <a:pt x="775" y="2609"/>
                    </a:lnTo>
                    <a:lnTo>
                      <a:pt x="987" y="2679"/>
                    </a:lnTo>
                    <a:lnTo>
                      <a:pt x="1269" y="2750"/>
                    </a:lnTo>
                    <a:lnTo>
                      <a:pt x="1692" y="2750"/>
                    </a:lnTo>
                    <a:lnTo>
                      <a:pt x="1974" y="2609"/>
                    </a:lnTo>
                    <a:lnTo>
                      <a:pt x="2115" y="2538"/>
                    </a:lnTo>
                    <a:lnTo>
                      <a:pt x="2326" y="2327"/>
                    </a:lnTo>
                    <a:lnTo>
                      <a:pt x="2467" y="2115"/>
                    </a:lnTo>
                    <a:lnTo>
                      <a:pt x="2538" y="1904"/>
                    </a:lnTo>
                    <a:lnTo>
                      <a:pt x="2608" y="1552"/>
                    </a:lnTo>
                    <a:lnTo>
                      <a:pt x="2608" y="1199"/>
                    </a:lnTo>
                    <a:lnTo>
                      <a:pt x="2538" y="917"/>
                    </a:lnTo>
                    <a:lnTo>
                      <a:pt x="2397" y="635"/>
                    </a:lnTo>
                    <a:lnTo>
                      <a:pt x="2256" y="424"/>
                    </a:lnTo>
                    <a:lnTo>
                      <a:pt x="2044" y="283"/>
                    </a:lnTo>
                    <a:lnTo>
                      <a:pt x="1833" y="142"/>
                    </a:lnTo>
                    <a:lnTo>
                      <a:pt x="1621" y="71"/>
                    </a:lnTo>
                    <a:lnTo>
                      <a:pt x="1128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5" name="Google Shape;535;p9"/>
              <p:cNvSpPr/>
              <p:nvPr/>
            </p:nvSpPr>
            <p:spPr>
              <a:xfrm>
                <a:off x="3883975" y="2544725"/>
                <a:ext cx="67000" cy="68725"/>
              </a:xfrm>
              <a:custGeom>
                <a:rect b="b" l="l" r="r" t="t"/>
                <a:pathLst>
                  <a:path extrusionOk="0" h="2749" w="2680">
                    <a:moveTo>
                      <a:pt x="1270" y="0"/>
                    </a:moveTo>
                    <a:lnTo>
                      <a:pt x="917" y="71"/>
                    </a:lnTo>
                    <a:lnTo>
                      <a:pt x="706" y="211"/>
                    </a:lnTo>
                    <a:lnTo>
                      <a:pt x="424" y="352"/>
                    </a:lnTo>
                    <a:lnTo>
                      <a:pt x="283" y="564"/>
                    </a:lnTo>
                    <a:lnTo>
                      <a:pt x="142" y="846"/>
                    </a:lnTo>
                    <a:lnTo>
                      <a:pt x="71" y="1057"/>
                    </a:lnTo>
                    <a:lnTo>
                      <a:pt x="1" y="1339"/>
                    </a:lnTo>
                    <a:lnTo>
                      <a:pt x="1" y="1621"/>
                    </a:lnTo>
                    <a:lnTo>
                      <a:pt x="71" y="1833"/>
                    </a:lnTo>
                    <a:lnTo>
                      <a:pt x="142" y="2115"/>
                    </a:lnTo>
                    <a:lnTo>
                      <a:pt x="283" y="2326"/>
                    </a:lnTo>
                    <a:lnTo>
                      <a:pt x="494" y="2467"/>
                    </a:lnTo>
                    <a:lnTo>
                      <a:pt x="706" y="2608"/>
                    </a:lnTo>
                    <a:lnTo>
                      <a:pt x="917" y="2749"/>
                    </a:lnTo>
                    <a:lnTo>
                      <a:pt x="1551" y="2749"/>
                    </a:lnTo>
                    <a:lnTo>
                      <a:pt x="1833" y="2608"/>
                    </a:lnTo>
                    <a:lnTo>
                      <a:pt x="2115" y="2537"/>
                    </a:lnTo>
                    <a:lnTo>
                      <a:pt x="2327" y="2326"/>
                    </a:lnTo>
                    <a:lnTo>
                      <a:pt x="2468" y="2185"/>
                    </a:lnTo>
                    <a:lnTo>
                      <a:pt x="2538" y="1974"/>
                    </a:lnTo>
                    <a:lnTo>
                      <a:pt x="2609" y="1762"/>
                    </a:lnTo>
                    <a:lnTo>
                      <a:pt x="2679" y="1269"/>
                    </a:lnTo>
                    <a:lnTo>
                      <a:pt x="2538" y="846"/>
                    </a:lnTo>
                    <a:lnTo>
                      <a:pt x="2256" y="423"/>
                    </a:lnTo>
                    <a:lnTo>
                      <a:pt x="2045" y="282"/>
                    </a:lnTo>
                    <a:lnTo>
                      <a:pt x="1833" y="141"/>
                    </a:lnTo>
                    <a:lnTo>
                      <a:pt x="1551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6" name="Google Shape;536;p9"/>
              <p:cNvSpPr/>
              <p:nvPr/>
            </p:nvSpPr>
            <p:spPr>
              <a:xfrm>
                <a:off x="3876925" y="2454850"/>
                <a:ext cx="56425" cy="61700"/>
              </a:xfrm>
              <a:custGeom>
                <a:rect b="b" l="l" r="r" t="t"/>
                <a:pathLst>
                  <a:path extrusionOk="0" h="2468" w="2257">
                    <a:moveTo>
                      <a:pt x="1481" y="0"/>
                    </a:moveTo>
                    <a:lnTo>
                      <a:pt x="1199" y="71"/>
                    </a:lnTo>
                    <a:lnTo>
                      <a:pt x="988" y="141"/>
                    </a:lnTo>
                    <a:lnTo>
                      <a:pt x="706" y="212"/>
                    </a:lnTo>
                    <a:lnTo>
                      <a:pt x="494" y="423"/>
                    </a:lnTo>
                    <a:lnTo>
                      <a:pt x="353" y="635"/>
                    </a:lnTo>
                    <a:lnTo>
                      <a:pt x="142" y="917"/>
                    </a:lnTo>
                    <a:lnTo>
                      <a:pt x="71" y="1128"/>
                    </a:lnTo>
                    <a:lnTo>
                      <a:pt x="1" y="1410"/>
                    </a:lnTo>
                    <a:lnTo>
                      <a:pt x="1" y="1692"/>
                    </a:lnTo>
                    <a:lnTo>
                      <a:pt x="71" y="1903"/>
                    </a:lnTo>
                    <a:lnTo>
                      <a:pt x="283" y="2115"/>
                    </a:lnTo>
                    <a:lnTo>
                      <a:pt x="494" y="2326"/>
                    </a:lnTo>
                    <a:lnTo>
                      <a:pt x="847" y="2397"/>
                    </a:lnTo>
                    <a:lnTo>
                      <a:pt x="1270" y="2467"/>
                    </a:lnTo>
                    <a:lnTo>
                      <a:pt x="1552" y="2326"/>
                    </a:lnTo>
                    <a:lnTo>
                      <a:pt x="1833" y="2185"/>
                    </a:lnTo>
                    <a:lnTo>
                      <a:pt x="2045" y="1903"/>
                    </a:lnTo>
                    <a:lnTo>
                      <a:pt x="2186" y="1621"/>
                    </a:lnTo>
                    <a:lnTo>
                      <a:pt x="2256" y="1269"/>
                    </a:lnTo>
                    <a:lnTo>
                      <a:pt x="2256" y="917"/>
                    </a:lnTo>
                    <a:lnTo>
                      <a:pt x="2186" y="564"/>
                    </a:lnTo>
                    <a:lnTo>
                      <a:pt x="1974" y="282"/>
                    </a:lnTo>
                    <a:lnTo>
                      <a:pt x="1692" y="141"/>
                    </a:lnTo>
                    <a:lnTo>
                      <a:pt x="1481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7" name="Google Shape;537;p9"/>
              <p:cNvSpPr/>
              <p:nvPr/>
            </p:nvSpPr>
            <p:spPr>
              <a:xfrm>
                <a:off x="3674300" y="2435450"/>
                <a:ext cx="45825" cy="47625"/>
              </a:xfrm>
              <a:custGeom>
                <a:rect b="b" l="l" r="r" t="t"/>
                <a:pathLst>
                  <a:path extrusionOk="0" h="1905" w="1833">
                    <a:moveTo>
                      <a:pt x="1058" y="1"/>
                    </a:moveTo>
                    <a:lnTo>
                      <a:pt x="635" y="71"/>
                    </a:lnTo>
                    <a:lnTo>
                      <a:pt x="423" y="142"/>
                    </a:lnTo>
                    <a:lnTo>
                      <a:pt x="282" y="212"/>
                    </a:lnTo>
                    <a:lnTo>
                      <a:pt x="141" y="353"/>
                    </a:lnTo>
                    <a:lnTo>
                      <a:pt x="71" y="494"/>
                    </a:lnTo>
                    <a:lnTo>
                      <a:pt x="0" y="847"/>
                    </a:lnTo>
                    <a:lnTo>
                      <a:pt x="71" y="1199"/>
                    </a:lnTo>
                    <a:lnTo>
                      <a:pt x="212" y="1552"/>
                    </a:lnTo>
                    <a:lnTo>
                      <a:pt x="494" y="1763"/>
                    </a:lnTo>
                    <a:lnTo>
                      <a:pt x="776" y="1904"/>
                    </a:lnTo>
                    <a:lnTo>
                      <a:pt x="987" y="1904"/>
                    </a:lnTo>
                    <a:lnTo>
                      <a:pt x="1198" y="1834"/>
                    </a:lnTo>
                    <a:lnTo>
                      <a:pt x="1551" y="1622"/>
                    </a:lnTo>
                    <a:lnTo>
                      <a:pt x="1762" y="1340"/>
                    </a:lnTo>
                    <a:lnTo>
                      <a:pt x="1833" y="988"/>
                    </a:lnTo>
                    <a:lnTo>
                      <a:pt x="1762" y="635"/>
                    </a:lnTo>
                    <a:lnTo>
                      <a:pt x="1621" y="353"/>
                    </a:lnTo>
                    <a:lnTo>
                      <a:pt x="1410" y="142"/>
                    </a:lnTo>
                    <a:lnTo>
                      <a:pt x="1058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8" name="Google Shape;538;p9"/>
              <p:cNvSpPr/>
              <p:nvPr/>
            </p:nvSpPr>
            <p:spPr>
              <a:xfrm>
                <a:off x="3834650" y="2060125"/>
                <a:ext cx="72275" cy="61700"/>
              </a:xfrm>
              <a:custGeom>
                <a:rect b="b" l="l" r="r" t="t"/>
                <a:pathLst>
                  <a:path extrusionOk="0" h="2468" w="2891">
                    <a:moveTo>
                      <a:pt x="846" y="1"/>
                    </a:moveTo>
                    <a:lnTo>
                      <a:pt x="564" y="71"/>
                    </a:lnTo>
                    <a:lnTo>
                      <a:pt x="282" y="353"/>
                    </a:lnTo>
                    <a:lnTo>
                      <a:pt x="141" y="776"/>
                    </a:lnTo>
                    <a:lnTo>
                      <a:pt x="0" y="1340"/>
                    </a:lnTo>
                    <a:lnTo>
                      <a:pt x="71" y="1692"/>
                    </a:lnTo>
                    <a:lnTo>
                      <a:pt x="141" y="1974"/>
                    </a:lnTo>
                    <a:lnTo>
                      <a:pt x="353" y="2186"/>
                    </a:lnTo>
                    <a:lnTo>
                      <a:pt x="564" y="2327"/>
                    </a:lnTo>
                    <a:lnTo>
                      <a:pt x="846" y="2397"/>
                    </a:lnTo>
                    <a:lnTo>
                      <a:pt x="1058" y="2468"/>
                    </a:lnTo>
                    <a:lnTo>
                      <a:pt x="1339" y="2468"/>
                    </a:lnTo>
                    <a:lnTo>
                      <a:pt x="1551" y="2397"/>
                    </a:lnTo>
                    <a:lnTo>
                      <a:pt x="2115" y="2468"/>
                    </a:lnTo>
                    <a:lnTo>
                      <a:pt x="2538" y="2397"/>
                    </a:lnTo>
                    <a:lnTo>
                      <a:pt x="2749" y="2256"/>
                    </a:lnTo>
                    <a:lnTo>
                      <a:pt x="2890" y="1974"/>
                    </a:lnTo>
                    <a:lnTo>
                      <a:pt x="2820" y="1692"/>
                    </a:lnTo>
                    <a:lnTo>
                      <a:pt x="2749" y="1340"/>
                    </a:lnTo>
                    <a:lnTo>
                      <a:pt x="2538" y="988"/>
                    </a:lnTo>
                    <a:lnTo>
                      <a:pt x="2256" y="706"/>
                    </a:lnTo>
                    <a:lnTo>
                      <a:pt x="1903" y="424"/>
                    </a:lnTo>
                    <a:lnTo>
                      <a:pt x="1551" y="212"/>
                    </a:lnTo>
                    <a:lnTo>
                      <a:pt x="1198" y="71"/>
                    </a:lnTo>
                    <a:lnTo>
                      <a:pt x="846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39" name="Google Shape;539;p9"/>
              <p:cNvSpPr/>
              <p:nvPr/>
            </p:nvSpPr>
            <p:spPr>
              <a:xfrm>
                <a:off x="3973850" y="1963225"/>
                <a:ext cx="63450" cy="66975"/>
              </a:xfrm>
              <a:custGeom>
                <a:rect b="b" l="l" r="r" t="t"/>
                <a:pathLst>
                  <a:path extrusionOk="0" h="2679" w="2538">
                    <a:moveTo>
                      <a:pt x="1340" y="0"/>
                    </a:moveTo>
                    <a:lnTo>
                      <a:pt x="1128" y="71"/>
                    </a:lnTo>
                    <a:lnTo>
                      <a:pt x="846" y="141"/>
                    </a:lnTo>
                    <a:lnTo>
                      <a:pt x="635" y="353"/>
                    </a:lnTo>
                    <a:lnTo>
                      <a:pt x="423" y="564"/>
                    </a:lnTo>
                    <a:lnTo>
                      <a:pt x="212" y="776"/>
                    </a:lnTo>
                    <a:lnTo>
                      <a:pt x="71" y="1057"/>
                    </a:lnTo>
                    <a:lnTo>
                      <a:pt x="0" y="1339"/>
                    </a:lnTo>
                    <a:lnTo>
                      <a:pt x="0" y="1621"/>
                    </a:lnTo>
                    <a:lnTo>
                      <a:pt x="0" y="1903"/>
                    </a:lnTo>
                    <a:lnTo>
                      <a:pt x="141" y="2115"/>
                    </a:lnTo>
                    <a:lnTo>
                      <a:pt x="282" y="2326"/>
                    </a:lnTo>
                    <a:lnTo>
                      <a:pt x="564" y="2538"/>
                    </a:lnTo>
                    <a:lnTo>
                      <a:pt x="776" y="2608"/>
                    </a:lnTo>
                    <a:lnTo>
                      <a:pt x="987" y="2679"/>
                    </a:lnTo>
                    <a:lnTo>
                      <a:pt x="1410" y="2608"/>
                    </a:lnTo>
                    <a:lnTo>
                      <a:pt x="1763" y="2397"/>
                    </a:lnTo>
                    <a:lnTo>
                      <a:pt x="2115" y="2115"/>
                    </a:lnTo>
                    <a:lnTo>
                      <a:pt x="2326" y="1833"/>
                    </a:lnTo>
                    <a:lnTo>
                      <a:pt x="2467" y="1410"/>
                    </a:lnTo>
                    <a:lnTo>
                      <a:pt x="2538" y="987"/>
                    </a:lnTo>
                    <a:lnTo>
                      <a:pt x="2467" y="776"/>
                    </a:lnTo>
                    <a:lnTo>
                      <a:pt x="2397" y="635"/>
                    </a:lnTo>
                    <a:lnTo>
                      <a:pt x="2185" y="282"/>
                    </a:lnTo>
                    <a:lnTo>
                      <a:pt x="1904" y="141"/>
                    </a:lnTo>
                    <a:lnTo>
                      <a:pt x="1622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0" name="Google Shape;540;p9"/>
              <p:cNvSpPr/>
              <p:nvPr/>
            </p:nvSpPr>
            <p:spPr>
              <a:xfrm>
                <a:off x="3942125" y="1933250"/>
                <a:ext cx="51125" cy="42325"/>
              </a:xfrm>
              <a:custGeom>
                <a:rect b="b" l="l" r="r" t="t"/>
                <a:pathLst>
                  <a:path extrusionOk="0" h="1693" w="2045">
                    <a:moveTo>
                      <a:pt x="847" y="1"/>
                    </a:moveTo>
                    <a:lnTo>
                      <a:pt x="635" y="71"/>
                    </a:lnTo>
                    <a:lnTo>
                      <a:pt x="353" y="212"/>
                    </a:lnTo>
                    <a:lnTo>
                      <a:pt x="142" y="283"/>
                    </a:lnTo>
                    <a:lnTo>
                      <a:pt x="1" y="494"/>
                    </a:lnTo>
                    <a:lnTo>
                      <a:pt x="1" y="706"/>
                    </a:lnTo>
                    <a:lnTo>
                      <a:pt x="1" y="917"/>
                    </a:lnTo>
                    <a:lnTo>
                      <a:pt x="142" y="1199"/>
                    </a:lnTo>
                    <a:lnTo>
                      <a:pt x="424" y="1481"/>
                    </a:lnTo>
                    <a:lnTo>
                      <a:pt x="565" y="1622"/>
                    </a:lnTo>
                    <a:lnTo>
                      <a:pt x="776" y="1693"/>
                    </a:lnTo>
                    <a:lnTo>
                      <a:pt x="1199" y="1693"/>
                    </a:lnTo>
                    <a:lnTo>
                      <a:pt x="1551" y="1481"/>
                    </a:lnTo>
                    <a:lnTo>
                      <a:pt x="1833" y="1199"/>
                    </a:lnTo>
                    <a:lnTo>
                      <a:pt x="1974" y="917"/>
                    </a:lnTo>
                    <a:lnTo>
                      <a:pt x="2045" y="635"/>
                    </a:lnTo>
                    <a:lnTo>
                      <a:pt x="1974" y="424"/>
                    </a:lnTo>
                    <a:lnTo>
                      <a:pt x="1833" y="212"/>
                    </a:lnTo>
                    <a:lnTo>
                      <a:pt x="1622" y="142"/>
                    </a:lnTo>
                    <a:lnTo>
                      <a:pt x="1410" y="71"/>
                    </a:lnTo>
                    <a:lnTo>
                      <a:pt x="1129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1" name="Google Shape;541;p9"/>
              <p:cNvSpPr/>
              <p:nvPr/>
            </p:nvSpPr>
            <p:spPr>
              <a:xfrm>
                <a:off x="3353600" y="2167625"/>
                <a:ext cx="51125" cy="51125"/>
              </a:xfrm>
              <a:custGeom>
                <a:rect b="b" l="l" r="r" t="t"/>
                <a:pathLst>
                  <a:path extrusionOk="0" h="2045" w="2045">
                    <a:moveTo>
                      <a:pt x="846" y="0"/>
                    </a:moveTo>
                    <a:lnTo>
                      <a:pt x="635" y="71"/>
                    </a:lnTo>
                    <a:lnTo>
                      <a:pt x="494" y="141"/>
                    </a:lnTo>
                    <a:lnTo>
                      <a:pt x="282" y="353"/>
                    </a:lnTo>
                    <a:lnTo>
                      <a:pt x="141" y="494"/>
                    </a:lnTo>
                    <a:lnTo>
                      <a:pt x="71" y="705"/>
                    </a:lnTo>
                    <a:lnTo>
                      <a:pt x="0" y="917"/>
                    </a:lnTo>
                    <a:lnTo>
                      <a:pt x="0" y="1058"/>
                    </a:lnTo>
                    <a:lnTo>
                      <a:pt x="141" y="1410"/>
                    </a:lnTo>
                    <a:lnTo>
                      <a:pt x="353" y="1762"/>
                    </a:lnTo>
                    <a:lnTo>
                      <a:pt x="705" y="1974"/>
                    </a:lnTo>
                    <a:lnTo>
                      <a:pt x="1058" y="2044"/>
                    </a:lnTo>
                    <a:lnTo>
                      <a:pt x="1269" y="2044"/>
                    </a:lnTo>
                    <a:lnTo>
                      <a:pt x="1410" y="1974"/>
                    </a:lnTo>
                    <a:lnTo>
                      <a:pt x="1621" y="1833"/>
                    </a:lnTo>
                    <a:lnTo>
                      <a:pt x="1762" y="1692"/>
                    </a:lnTo>
                    <a:lnTo>
                      <a:pt x="1903" y="1551"/>
                    </a:lnTo>
                    <a:lnTo>
                      <a:pt x="2044" y="1340"/>
                    </a:lnTo>
                    <a:lnTo>
                      <a:pt x="2044" y="1128"/>
                    </a:lnTo>
                    <a:lnTo>
                      <a:pt x="2044" y="987"/>
                    </a:lnTo>
                    <a:lnTo>
                      <a:pt x="1974" y="635"/>
                    </a:lnTo>
                    <a:lnTo>
                      <a:pt x="1692" y="282"/>
                    </a:lnTo>
                    <a:lnTo>
                      <a:pt x="1410" y="71"/>
                    </a:lnTo>
                    <a:lnTo>
                      <a:pt x="1058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2" name="Google Shape;542;p9"/>
              <p:cNvSpPr/>
              <p:nvPr/>
            </p:nvSpPr>
            <p:spPr>
              <a:xfrm>
                <a:off x="3411750" y="2151775"/>
                <a:ext cx="31725" cy="24675"/>
              </a:xfrm>
              <a:custGeom>
                <a:rect b="b" l="l" r="r" t="t"/>
                <a:pathLst>
                  <a:path extrusionOk="0" h="987" w="1269">
                    <a:moveTo>
                      <a:pt x="705" y="0"/>
                    </a:moveTo>
                    <a:lnTo>
                      <a:pt x="423" y="71"/>
                    </a:lnTo>
                    <a:lnTo>
                      <a:pt x="141" y="282"/>
                    </a:lnTo>
                    <a:lnTo>
                      <a:pt x="71" y="352"/>
                    </a:lnTo>
                    <a:lnTo>
                      <a:pt x="0" y="493"/>
                    </a:lnTo>
                    <a:lnTo>
                      <a:pt x="71" y="564"/>
                    </a:lnTo>
                    <a:lnTo>
                      <a:pt x="141" y="705"/>
                    </a:lnTo>
                    <a:lnTo>
                      <a:pt x="282" y="846"/>
                    </a:lnTo>
                    <a:lnTo>
                      <a:pt x="564" y="916"/>
                    </a:lnTo>
                    <a:lnTo>
                      <a:pt x="776" y="987"/>
                    </a:lnTo>
                    <a:lnTo>
                      <a:pt x="987" y="987"/>
                    </a:lnTo>
                    <a:lnTo>
                      <a:pt x="1057" y="916"/>
                    </a:lnTo>
                    <a:lnTo>
                      <a:pt x="1128" y="775"/>
                    </a:lnTo>
                    <a:lnTo>
                      <a:pt x="1128" y="493"/>
                    </a:lnTo>
                    <a:lnTo>
                      <a:pt x="1198" y="282"/>
                    </a:lnTo>
                    <a:lnTo>
                      <a:pt x="1269" y="141"/>
                    </a:lnTo>
                    <a:lnTo>
                      <a:pt x="1198" y="71"/>
                    </a:lnTo>
                    <a:lnTo>
                      <a:pt x="1128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3" name="Google Shape;543;p9"/>
              <p:cNvSpPr/>
              <p:nvPr/>
            </p:nvSpPr>
            <p:spPr>
              <a:xfrm>
                <a:off x="3112200" y="1920925"/>
                <a:ext cx="54625" cy="54650"/>
              </a:xfrm>
              <a:custGeom>
                <a:rect b="b" l="l" r="r" t="t"/>
                <a:pathLst>
                  <a:path extrusionOk="0" h="2186" w="2185">
                    <a:moveTo>
                      <a:pt x="987" y="1"/>
                    </a:moveTo>
                    <a:lnTo>
                      <a:pt x="634" y="71"/>
                    </a:lnTo>
                    <a:lnTo>
                      <a:pt x="352" y="283"/>
                    </a:lnTo>
                    <a:lnTo>
                      <a:pt x="141" y="564"/>
                    </a:lnTo>
                    <a:lnTo>
                      <a:pt x="0" y="846"/>
                    </a:lnTo>
                    <a:lnTo>
                      <a:pt x="0" y="1199"/>
                    </a:lnTo>
                    <a:lnTo>
                      <a:pt x="70" y="1551"/>
                    </a:lnTo>
                    <a:lnTo>
                      <a:pt x="352" y="1833"/>
                    </a:lnTo>
                    <a:lnTo>
                      <a:pt x="634" y="2045"/>
                    </a:lnTo>
                    <a:lnTo>
                      <a:pt x="846" y="2115"/>
                    </a:lnTo>
                    <a:lnTo>
                      <a:pt x="1128" y="2186"/>
                    </a:lnTo>
                    <a:lnTo>
                      <a:pt x="1339" y="2115"/>
                    </a:lnTo>
                    <a:lnTo>
                      <a:pt x="1551" y="2045"/>
                    </a:lnTo>
                    <a:lnTo>
                      <a:pt x="1762" y="1904"/>
                    </a:lnTo>
                    <a:lnTo>
                      <a:pt x="1903" y="1763"/>
                    </a:lnTo>
                    <a:lnTo>
                      <a:pt x="2044" y="1551"/>
                    </a:lnTo>
                    <a:lnTo>
                      <a:pt x="2115" y="1340"/>
                    </a:lnTo>
                    <a:lnTo>
                      <a:pt x="2185" y="1128"/>
                    </a:lnTo>
                    <a:lnTo>
                      <a:pt x="2185" y="846"/>
                    </a:lnTo>
                    <a:lnTo>
                      <a:pt x="2185" y="635"/>
                    </a:lnTo>
                    <a:lnTo>
                      <a:pt x="2044" y="423"/>
                    </a:lnTo>
                    <a:lnTo>
                      <a:pt x="1903" y="283"/>
                    </a:lnTo>
                    <a:lnTo>
                      <a:pt x="1692" y="71"/>
                    </a:lnTo>
                    <a:lnTo>
                      <a:pt x="1410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4" name="Google Shape;544;p9"/>
              <p:cNvSpPr/>
              <p:nvPr/>
            </p:nvSpPr>
            <p:spPr>
              <a:xfrm>
                <a:off x="3150950" y="1836350"/>
                <a:ext cx="75800" cy="70500"/>
              </a:xfrm>
              <a:custGeom>
                <a:rect b="b" l="l" r="r" t="t"/>
                <a:pathLst>
                  <a:path extrusionOk="0" h="2820" w="3032">
                    <a:moveTo>
                      <a:pt x="1692" y="0"/>
                    </a:moveTo>
                    <a:lnTo>
                      <a:pt x="1410" y="71"/>
                    </a:lnTo>
                    <a:lnTo>
                      <a:pt x="1128" y="141"/>
                    </a:lnTo>
                    <a:lnTo>
                      <a:pt x="705" y="353"/>
                    </a:lnTo>
                    <a:lnTo>
                      <a:pt x="283" y="705"/>
                    </a:lnTo>
                    <a:lnTo>
                      <a:pt x="142" y="917"/>
                    </a:lnTo>
                    <a:lnTo>
                      <a:pt x="71" y="1199"/>
                    </a:lnTo>
                    <a:lnTo>
                      <a:pt x="1" y="1410"/>
                    </a:lnTo>
                    <a:lnTo>
                      <a:pt x="1" y="1692"/>
                    </a:lnTo>
                    <a:lnTo>
                      <a:pt x="71" y="1974"/>
                    </a:lnTo>
                    <a:lnTo>
                      <a:pt x="212" y="2256"/>
                    </a:lnTo>
                    <a:lnTo>
                      <a:pt x="424" y="2467"/>
                    </a:lnTo>
                    <a:lnTo>
                      <a:pt x="705" y="2679"/>
                    </a:lnTo>
                    <a:lnTo>
                      <a:pt x="987" y="2749"/>
                    </a:lnTo>
                    <a:lnTo>
                      <a:pt x="1269" y="2820"/>
                    </a:lnTo>
                    <a:lnTo>
                      <a:pt x="1551" y="2749"/>
                    </a:lnTo>
                    <a:lnTo>
                      <a:pt x="1833" y="2679"/>
                    </a:lnTo>
                    <a:lnTo>
                      <a:pt x="2115" y="2608"/>
                    </a:lnTo>
                    <a:lnTo>
                      <a:pt x="2397" y="2397"/>
                    </a:lnTo>
                    <a:lnTo>
                      <a:pt x="2609" y="2256"/>
                    </a:lnTo>
                    <a:lnTo>
                      <a:pt x="2820" y="2044"/>
                    </a:lnTo>
                    <a:lnTo>
                      <a:pt x="2961" y="1762"/>
                    </a:lnTo>
                    <a:lnTo>
                      <a:pt x="3031" y="1551"/>
                    </a:lnTo>
                    <a:lnTo>
                      <a:pt x="3031" y="1269"/>
                    </a:lnTo>
                    <a:lnTo>
                      <a:pt x="2961" y="987"/>
                    </a:lnTo>
                    <a:lnTo>
                      <a:pt x="2820" y="705"/>
                    </a:lnTo>
                    <a:lnTo>
                      <a:pt x="2609" y="423"/>
                    </a:lnTo>
                    <a:lnTo>
                      <a:pt x="2397" y="282"/>
                    </a:lnTo>
                    <a:lnTo>
                      <a:pt x="2186" y="141"/>
                    </a:lnTo>
                    <a:lnTo>
                      <a:pt x="1904" y="71"/>
                    </a:lnTo>
                    <a:lnTo>
                      <a:pt x="1692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5" name="Google Shape;545;p9"/>
              <p:cNvSpPr/>
              <p:nvPr/>
            </p:nvSpPr>
            <p:spPr>
              <a:xfrm>
                <a:off x="3182675" y="1952650"/>
                <a:ext cx="40550" cy="38775"/>
              </a:xfrm>
              <a:custGeom>
                <a:rect b="b" l="l" r="r" t="t"/>
                <a:pathLst>
                  <a:path extrusionOk="0" h="1551" w="1622">
                    <a:moveTo>
                      <a:pt x="423" y="0"/>
                    </a:moveTo>
                    <a:lnTo>
                      <a:pt x="141" y="212"/>
                    </a:lnTo>
                    <a:lnTo>
                      <a:pt x="71" y="353"/>
                    </a:lnTo>
                    <a:lnTo>
                      <a:pt x="0" y="494"/>
                    </a:lnTo>
                    <a:lnTo>
                      <a:pt x="0" y="705"/>
                    </a:lnTo>
                    <a:lnTo>
                      <a:pt x="0" y="917"/>
                    </a:lnTo>
                    <a:lnTo>
                      <a:pt x="141" y="1199"/>
                    </a:lnTo>
                    <a:lnTo>
                      <a:pt x="282" y="1410"/>
                    </a:lnTo>
                    <a:lnTo>
                      <a:pt x="564" y="1480"/>
                    </a:lnTo>
                    <a:lnTo>
                      <a:pt x="776" y="1551"/>
                    </a:lnTo>
                    <a:lnTo>
                      <a:pt x="1058" y="1551"/>
                    </a:lnTo>
                    <a:lnTo>
                      <a:pt x="1269" y="1410"/>
                    </a:lnTo>
                    <a:lnTo>
                      <a:pt x="1410" y="1269"/>
                    </a:lnTo>
                    <a:lnTo>
                      <a:pt x="1551" y="987"/>
                    </a:lnTo>
                    <a:lnTo>
                      <a:pt x="1621" y="776"/>
                    </a:lnTo>
                    <a:lnTo>
                      <a:pt x="1551" y="564"/>
                    </a:lnTo>
                    <a:lnTo>
                      <a:pt x="1551" y="353"/>
                    </a:lnTo>
                    <a:lnTo>
                      <a:pt x="1410" y="212"/>
                    </a:lnTo>
                    <a:lnTo>
                      <a:pt x="1128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6" name="Google Shape;546;p9"/>
              <p:cNvSpPr/>
              <p:nvPr/>
            </p:nvSpPr>
            <p:spPr>
              <a:xfrm>
                <a:off x="3709525" y="1667175"/>
                <a:ext cx="58175" cy="59950"/>
              </a:xfrm>
              <a:custGeom>
                <a:rect b="b" l="l" r="r" t="t"/>
                <a:pathLst>
                  <a:path extrusionOk="0" h="2398" w="2327">
                    <a:moveTo>
                      <a:pt x="1199" y="1"/>
                    </a:moveTo>
                    <a:lnTo>
                      <a:pt x="847" y="71"/>
                    </a:lnTo>
                    <a:lnTo>
                      <a:pt x="565" y="142"/>
                    </a:lnTo>
                    <a:lnTo>
                      <a:pt x="353" y="283"/>
                    </a:lnTo>
                    <a:lnTo>
                      <a:pt x="212" y="494"/>
                    </a:lnTo>
                    <a:lnTo>
                      <a:pt x="71" y="776"/>
                    </a:lnTo>
                    <a:lnTo>
                      <a:pt x="71" y="988"/>
                    </a:lnTo>
                    <a:lnTo>
                      <a:pt x="1" y="1270"/>
                    </a:lnTo>
                    <a:lnTo>
                      <a:pt x="71" y="1481"/>
                    </a:lnTo>
                    <a:lnTo>
                      <a:pt x="142" y="1763"/>
                    </a:lnTo>
                    <a:lnTo>
                      <a:pt x="283" y="1974"/>
                    </a:lnTo>
                    <a:lnTo>
                      <a:pt x="424" y="2186"/>
                    </a:lnTo>
                    <a:lnTo>
                      <a:pt x="635" y="2327"/>
                    </a:lnTo>
                    <a:lnTo>
                      <a:pt x="847" y="2397"/>
                    </a:lnTo>
                    <a:lnTo>
                      <a:pt x="1129" y="2397"/>
                    </a:lnTo>
                    <a:lnTo>
                      <a:pt x="1481" y="2327"/>
                    </a:lnTo>
                    <a:lnTo>
                      <a:pt x="1763" y="2186"/>
                    </a:lnTo>
                    <a:lnTo>
                      <a:pt x="2045" y="1904"/>
                    </a:lnTo>
                    <a:lnTo>
                      <a:pt x="2256" y="1551"/>
                    </a:lnTo>
                    <a:lnTo>
                      <a:pt x="2327" y="1199"/>
                    </a:lnTo>
                    <a:lnTo>
                      <a:pt x="2327" y="776"/>
                    </a:lnTo>
                    <a:lnTo>
                      <a:pt x="2256" y="494"/>
                    </a:lnTo>
                    <a:lnTo>
                      <a:pt x="1974" y="212"/>
                    </a:lnTo>
                    <a:lnTo>
                      <a:pt x="1763" y="142"/>
                    </a:lnTo>
                    <a:lnTo>
                      <a:pt x="1552" y="71"/>
                    </a:lnTo>
                    <a:lnTo>
                      <a:pt x="1199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7" name="Google Shape;547;p9"/>
              <p:cNvSpPr/>
              <p:nvPr/>
            </p:nvSpPr>
            <p:spPr>
              <a:xfrm>
                <a:off x="3767675" y="1591400"/>
                <a:ext cx="52900" cy="52900"/>
              </a:xfrm>
              <a:custGeom>
                <a:rect b="b" l="l" r="r" t="t"/>
                <a:pathLst>
                  <a:path extrusionOk="0" h="2116" w="2116">
                    <a:moveTo>
                      <a:pt x="1270" y="1"/>
                    </a:moveTo>
                    <a:lnTo>
                      <a:pt x="988" y="71"/>
                    </a:lnTo>
                    <a:lnTo>
                      <a:pt x="706" y="142"/>
                    </a:lnTo>
                    <a:lnTo>
                      <a:pt x="353" y="353"/>
                    </a:lnTo>
                    <a:lnTo>
                      <a:pt x="142" y="635"/>
                    </a:lnTo>
                    <a:lnTo>
                      <a:pt x="1" y="988"/>
                    </a:lnTo>
                    <a:lnTo>
                      <a:pt x="1" y="1270"/>
                    </a:lnTo>
                    <a:lnTo>
                      <a:pt x="71" y="1622"/>
                    </a:lnTo>
                    <a:lnTo>
                      <a:pt x="283" y="1904"/>
                    </a:lnTo>
                    <a:lnTo>
                      <a:pt x="565" y="2045"/>
                    </a:lnTo>
                    <a:lnTo>
                      <a:pt x="988" y="2116"/>
                    </a:lnTo>
                    <a:lnTo>
                      <a:pt x="1270" y="2116"/>
                    </a:lnTo>
                    <a:lnTo>
                      <a:pt x="1552" y="2045"/>
                    </a:lnTo>
                    <a:lnTo>
                      <a:pt x="1763" y="1904"/>
                    </a:lnTo>
                    <a:lnTo>
                      <a:pt x="1904" y="1763"/>
                    </a:lnTo>
                    <a:lnTo>
                      <a:pt x="2045" y="1552"/>
                    </a:lnTo>
                    <a:lnTo>
                      <a:pt x="2115" y="1340"/>
                    </a:lnTo>
                    <a:lnTo>
                      <a:pt x="2115" y="917"/>
                    </a:lnTo>
                    <a:lnTo>
                      <a:pt x="2045" y="706"/>
                    </a:lnTo>
                    <a:lnTo>
                      <a:pt x="1974" y="494"/>
                    </a:lnTo>
                    <a:lnTo>
                      <a:pt x="1833" y="283"/>
                    </a:lnTo>
                    <a:lnTo>
                      <a:pt x="1693" y="142"/>
                    </a:lnTo>
                    <a:lnTo>
                      <a:pt x="1481" y="71"/>
                    </a:lnTo>
                    <a:lnTo>
                      <a:pt x="1270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8" name="Google Shape;548;p9"/>
              <p:cNvSpPr/>
              <p:nvPr/>
            </p:nvSpPr>
            <p:spPr>
              <a:xfrm>
                <a:off x="3813500" y="1635475"/>
                <a:ext cx="35275" cy="40550"/>
              </a:xfrm>
              <a:custGeom>
                <a:rect b="b" l="l" r="r" t="t"/>
                <a:pathLst>
                  <a:path extrusionOk="0" h="1622" w="1411">
                    <a:moveTo>
                      <a:pt x="564" y="0"/>
                    </a:moveTo>
                    <a:lnTo>
                      <a:pt x="423" y="71"/>
                    </a:lnTo>
                    <a:lnTo>
                      <a:pt x="212" y="353"/>
                    </a:lnTo>
                    <a:lnTo>
                      <a:pt x="71" y="775"/>
                    </a:lnTo>
                    <a:lnTo>
                      <a:pt x="0" y="1198"/>
                    </a:lnTo>
                    <a:lnTo>
                      <a:pt x="71" y="1339"/>
                    </a:lnTo>
                    <a:lnTo>
                      <a:pt x="141" y="1480"/>
                    </a:lnTo>
                    <a:lnTo>
                      <a:pt x="282" y="1551"/>
                    </a:lnTo>
                    <a:lnTo>
                      <a:pt x="494" y="1621"/>
                    </a:lnTo>
                    <a:lnTo>
                      <a:pt x="705" y="1551"/>
                    </a:lnTo>
                    <a:lnTo>
                      <a:pt x="1058" y="1410"/>
                    </a:lnTo>
                    <a:lnTo>
                      <a:pt x="1269" y="1269"/>
                    </a:lnTo>
                    <a:lnTo>
                      <a:pt x="1340" y="1128"/>
                    </a:lnTo>
                    <a:lnTo>
                      <a:pt x="1410" y="916"/>
                    </a:lnTo>
                    <a:lnTo>
                      <a:pt x="1410" y="775"/>
                    </a:lnTo>
                    <a:lnTo>
                      <a:pt x="1199" y="493"/>
                    </a:lnTo>
                    <a:lnTo>
                      <a:pt x="987" y="212"/>
                    </a:lnTo>
                    <a:lnTo>
                      <a:pt x="846" y="71"/>
                    </a:lnTo>
                    <a:lnTo>
                      <a:pt x="705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49" name="Google Shape;549;p9"/>
              <p:cNvSpPr/>
              <p:nvPr/>
            </p:nvSpPr>
            <p:spPr>
              <a:xfrm>
                <a:off x="3774725" y="1668950"/>
                <a:ext cx="51125" cy="45825"/>
              </a:xfrm>
              <a:custGeom>
                <a:rect b="b" l="l" r="r" t="t"/>
                <a:pathLst>
                  <a:path extrusionOk="0" h="1833" w="2045">
                    <a:moveTo>
                      <a:pt x="776" y="0"/>
                    </a:moveTo>
                    <a:lnTo>
                      <a:pt x="424" y="141"/>
                    </a:lnTo>
                    <a:lnTo>
                      <a:pt x="283" y="212"/>
                    </a:lnTo>
                    <a:lnTo>
                      <a:pt x="142" y="353"/>
                    </a:lnTo>
                    <a:lnTo>
                      <a:pt x="71" y="564"/>
                    </a:lnTo>
                    <a:lnTo>
                      <a:pt x="1" y="705"/>
                    </a:lnTo>
                    <a:lnTo>
                      <a:pt x="1" y="987"/>
                    </a:lnTo>
                    <a:lnTo>
                      <a:pt x="71" y="1199"/>
                    </a:lnTo>
                    <a:lnTo>
                      <a:pt x="283" y="1480"/>
                    </a:lnTo>
                    <a:lnTo>
                      <a:pt x="565" y="1692"/>
                    </a:lnTo>
                    <a:lnTo>
                      <a:pt x="917" y="1833"/>
                    </a:lnTo>
                    <a:lnTo>
                      <a:pt x="1551" y="1833"/>
                    </a:lnTo>
                    <a:lnTo>
                      <a:pt x="1833" y="1621"/>
                    </a:lnTo>
                    <a:lnTo>
                      <a:pt x="1904" y="1480"/>
                    </a:lnTo>
                    <a:lnTo>
                      <a:pt x="1974" y="1340"/>
                    </a:lnTo>
                    <a:lnTo>
                      <a:pt x="2045" y="917"/>
                    </a:lnTo>
                    <a:lnTo>
                      <a:pt x="1974" y="635"/>
                    </a:lnTo>
                    <a:lnTo>
                      <a:pt x="1904" y="423"/>
                    </a:lnTo>
                    <a:lnTo>
                      <a:pt x="1763" y="282"/>
                    </a:lnTo>
                    <a:lnTo>
                      <a:pt x="1551" y="141"/>
                    </a:lnTo>
                    <a:lnTo>
                      <a:pt x="1199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550" name="Google Shape;550;p9"/>
            <p:cNvSpPr/>
            <p:nvPr/>
          </p:nvSpPr>
          <p:spPr>
            <a:xfrm>
              <a:off x="1177875" y="2516525"/>
              <a:ext cx="652000" cy="1566525"/>
            </a:xfrm>
            <a:custGeom>
              <a:rect b="b" l="l" r="r" t="t"/>
              <a:pathLst>
                <a:path extrusionOk="0" h="62661" w="26080">
                  <a:moveTo>
                    <a:pt x="19525" y="13956"/>
                  </a:moveTo>
                  <a:lnTo>
                    <a:pt x="19807" y="14027"/>
                  </a:lnTo>
                  <a:lnTo>
                    <a:pt x="20088" y="14168"/>
                  </a:lnTo>
                  <a:lnTo>
                    <a:pt x="19595" y="14168"/>
                  </a:lnTo>
                  <a:lnTo>
                    <a:pt x="19243" y="14097"/>
                  </a:lnTo>
                  <a:lnTo>
                    <a:pt x="19313" y="14027"/>
                  </a:lnTo>
                  <a:lnTo>
                    <a:pt x="19313" y="13956"/>
                  </a:lnTo>
                  <a:close/>
                  <a:moveTo>
                    <a:pt x="16353" y="15366"/>
                  </a:moveTo>
                  <a:lnTo>
                    <a:pt x="16635" y="15507"/>
                  </a:lnTo>
                  <a:lnTo>
                    <a:pt x="16776" y="15648"/>
                  </a:lnTo>
                  <a:lnTo>
                    <a:pt x="16917" y="15930"/>
                  </a:lnTo>
                  <a:lnTo>
                    <a:pt x="16917" y="16353"/>
                  </a:lnTo>
                  <a:lnTo>
                    <a:pt x="16846" y="16423"/>
                  </a:lnTo>
                  <a:lnTo>
                    <a:pt x="16776" y="16564"/>
                  </a:lnTo>
                  <a:lnTo>
                    <a:pt x="16494" y="16705"/>
                  </a:lnTo>
                  <a:lnTo>
                    <a:pt x="16141" y="16776"/>
                  </a:lnTo>
                  <a:lnTo>
                    <a:pt x="15648" y="16846"/>
                  </a:lnTo>
                  <a:lnTo>
                    <a:pt x="14802" y="16917"/>
                  </a:lnTo>
                  <a:lnTo>
                    <a:pt x="14309" y="16846"/>
                  </a:lnTo>
                  <a:lnTo>
                    <a:pt x="13956" y="16776"/>
                  </a:lnTo>
                  <a:lnTo>
                    <a:pt x="13815" y="16635"/>
                  </a:lnTo>
                  <a:lnTo>
                    <a:pt x="13745" y="16494"/>
                  </a:lnTo>
                  <a:lnTo>
                    <a:pt x="13815" y="16282"/>
                  </a:lnTo>
                  <a:lnTo>
                    <a:pt x="14027" y="16141"/>
                  </a:lnTo>
                  <a:lnTo>
                    <a:pt x="14238" y="15930"/>
                  </a:lnTo>
                  <a:lnTo>
                    <a:pt x="14943" y="15577"/>
                  </a:lnTo>
                  <a:lnTo>
                    <a:pt x="15296" y="15436"/>
                  </a:lnTo>
                  <a:lnTo>
                    <a:pt x="15648" y="15366"/>
                  </a:lnTo>
                  <a:close/>
                  <a:moveTo>
                    <a:pt x="18397" y="17269"/>
                  </a:moveTo>
                  <a:lnTo>
                    <a:pt x="18820" y="17480"/>
                  </a:lnTo>
                  <a:lnTo>
                    <a:pt x="18890" y="17692"/>
                  </a:lnTo>
                  <a:lnTo>
                    <a:pt x="18890" y="17833"/>
                  </a:lnTo>
                  <a:lnTo>
                    <a:pt x="18820" y="17974"/>
                  </a:lnTo>
                  <a:lnTo>
                    <a:pt x="18749" y="18115"/>
                  </a:lnTo>
                  <a:lnTo>
                    <a:pt x="18326" y="18890"/>
                  </a:lnTo>
                  <a:lnTo>
                    <a:pt x="18044" y="19383"/>
                  </a:lnTo>
                  <a:lnTo>
                    <a:pt x="17763" y="19665"/>
                  </a:lnTo>
                  <a:lnTo>
                    <a:pt x="17551" y="19736"/>
                  </a:lnTo>
                  <a:lnTo>
                    <a:pt x="17340" y="19736"/>
                  </a:lnTo>
                  <a:lnTo>
                    <a:pt x="17199" y="19595"/>
                  </a:lnTo>
                  <a:lnTo>
                    <a:pt x="17128" y="19313"/>
                  </a:lnTo>
                  <a:lnTo>
                    <a:pt x="17058" y="18961"/>
                  </a:lnTo>
                  <a:lnTo>
                    <a:pt x="17128" y="18608"/>
                  </a:lnTo>
                  <a:lnTo>
                    <a:pt x="17199" y="18256"/>
                  </a:lnTo>
                  <a:lnTo>
                    <a:pt x="17340" y="17903"/>
                  </a:lnTo>
                  <a:lnTo>
                    <a:pt x="17481" y="17621"/>
                  </a:lnTo>
                  <a:lnTo>
                    <a:pt x="17763" y="17410"/>
                  </a:lnTo>
                  <a:lnTo>
                    <a:pt x="18044" y="17269"/>
                  </a:lnTo>
                  <a:close/>
                  <a:moveTo>
                    <a:pt x="13886" y="20441"/>
                  </a:moveTo>
                  <a:lnTo>
                    <a:pt x="13674" y="21005"/>
                  </a:lnTo>
                  <a:lnTo>
                    <a:pt x="13604" y="21568"/>
                  </a:lnTo>
                  <a:lnTo>
                    <a:pt x="13534" y="21850"/>
                  </a:lnTo>
                  <a:lnTo>
                    <a:pt x="13252" y="22344"/>
                  </a:lnTo>
                  <a:lnTo>
                    <a:pt x="13111" y="22555"/>
                  </a:lnTo>
                  <a:lnTo>
                    <a:pt x="12970" y="22696"/>
                  </a:lnTo>
                  <a:lnTo>
                    <a:pt x="12758" y="22767"/>
                  </a:lnTo>
                  <a:lnTo>
                    <a:pt x="12617" y="22696"/>
                  </a:lnTo>
                  <a:lnTo>
                    <a:pt x="12406" y="22485"/>
                  </a:lnTo>
                  <a:lnTo>
                    <a:pt x="12335" y="22344"/>
                  </a:lnTo>
                  <a:lnTo>
                    <a:pt x="12265" y="22132"/>
                  </a:lnTo>
                  <a:lnTo>
                    <a:pt x="12265" y="21921"/>
                  </a:lnTo>
                  <a:lnTo>
                    <a:pt x="12406" y="21639"/>
                  </a:lnTo>
                  <a:lnTo>
                    <a:pt x="12617" y="21287"/>
                  </a:lnTo>
                  <a:lnTo>
                    <a:pt x="12970" y="21005"/>
                  </a:lnTo>
                  <a:lnTo>
                    <a:pt x="13322" y="20723"/>
                  </a:lnTo>
                  <a:lnTo>
                    <a:pt x="13886" y="20441"/>
                  </a:lnTo>
                  <a:close/>
                  <a:moveTo>
                    <a:pt x="6979" y="22767"/>
                  </a:moveTo>
                  <a:lnTo>
                    <a:pt x="7401" y="22837"/>
                  </a:lnTo>
                  <a:lnTo>
                    <a:pt x="7824" y="23049"/>
                  </a:lnTo>
                  <a:lnTo>
                    <a:pt x="8247" y="23190"/>
                  </a:lnTo>
                  <a:lnTo>
                    <a:pt x="8811" y="23472"/>
                  </a:lnTo>
                  <a:lnTo>
                    <a:pt x="8600" y="23683"/>
                  </a:lnTo>
                  <a:lnTo>
                    <a:pt x="8247" y="23894"/>
                  </a:lnTo>
                  <a:lnTo>
                    <a:pt x="7754" y="24035"/>
                  </a:lnTo>
                  <a:lnTo>
                    <a:pt x="7260" y="24176"/>
                  </a:lnTo>
                  <a:lnTo>
                    <a:pt x="6767" y="24176"/>
                  </a:lnTo>
                  <a:lnTo>
                    <a:pt x="6415" y="24106"/>
                  </a:lnTo>
                  <a:lnTo>
                    <a:pt x="6274" y="23965"/>
                  </a:lnTo>
                  <a:lnTo>
                    <a:pt x="6203" y="23824"/>
                  </a:lnTo>
                  <a:lnTo>
                    <a:pt x="6133" y="23683"/>
                  </a:lnTo>
                  <a:lnTo>
                    <a:pt x="6133" y="23472"/>
                  </a:lnTo>
                  <a:lnTo>
                    <a:pt x="6203" y="23190"/>
                  </a:lnTo>
                  <a:lnTo>
                    <a:pt x="6274" y="23049"/>
                  </a:lnTo>
                  <a:lnTo>
                    <a:pt x="6415" y="22908"/>
                  </a:lnTo>
                  <a:lnTo>
                    <a:pt x="6556" y="22837"/>
                  </a:lnTo>
                  <a:lnTo>
                    <a:pt x="6979" y="22767"/>
                  </a:lnTo>
                  <a:close/>
                  <a:moveTo>
                    <a:pt x="9868" y="23965"/>
                  </a:moveTo>
                  <a:lnTo>
                    <a:pt x="9868" y="24247"/>
                  </a:lnTo>
                  <a:lnTo>
                    <a:pt x="9868" y="24458"/>
                  </a:lnTo>
                  <a:lnTo>
                    <a:pt x="9727" y="24317"/>
                  </a:lnTo>
                  <a:lnTo>
                    <a:pt x="9727" y="24247"/>
                  </a:lnTo>
                  <a:lnTo>
                    <a:pt x="9727" y="24106"/>
                  </a:lnTo>
                  <a:lnTo>
                    <a:pt x="9868" y="23965"/>
                  </a:lnTo>
                  <a:close/>
                  <a:moveTo>
                    <a:pt x="9868" y="24599"/>
                  </a:moveTo>
                  <a:lnTo>
                    <a:pt x="9939" y="26079"/>
                  </a:lnTo>
                  <a:lnTo>
                    <a:pt x="9868" y="26502"/>
                  </a:lnTo>
                  <a:lnTo>
                    <a:pt x="9798" y="26925"/>
                  </a:lnTo>
                  <a:lnTo>
                    <a:pt x="9657" y="27348"/>
                  </a:lnTo>
                  <a:lnTo>
                    <a:pt x="9445" y="27701"/>
                  </a:lnTo>
                  <a:lnTo>
                    <a:pt x="9234" y="27912"/>
                  </a:lnTo>
                  <a:lnTo>
                    <a:pt x="9023" y="27912"/>
                  </a:lnTo>
                  <a:lnTo>
                    <a:pt x="8952" y="27771"/>
                  </a:lnTo>
                  <a:lnTo>
                    <a:pt x="8882" y="27630"/>
                  </a:lnTo>
                  <a:lnTo>
                    <a:pt x="8670" y="27066"/>
                  </a:lnTo>
                  <a:lnTo>
                    <a:pt x="8670" y="26502"/>
                  </a:lnTo>
                  <a:lnTo>
                    <a:pt x="8741" y="26150"/>
                  </a:lnTo>
                  <a:lnTo>
                    <a:pt x="8952" y="25798"/>
                  </a:lnTo>
                  <a:lnTo>
                    <a:pt x="9164" y="25586"/>
                  </a:lnTo>
                  <a:lnTo>
                    <a:pt x="9657" y="25163"/>
                  </a:lnTo>
                  <a:lnTo>
                    <a:pt x="9798" y="24952"/>
                  </a:lnTo>
                  <a:lnTo>
                    <a:pt x="9868" y="24599"/>
                  </a:lnTo>
                  <a:close/>
                  <a:moveTo>
                    <a:pt x="19313" y="28335"/>
                  </a:moveTo>
                  <a:lnTo>
                    <a:pt x="19243" y="28687"/>
                  </a:lnTo>
                  <a:lnTo>
                    <a:pt x="19243" y="29040"/>
                  </a:lnTo>
                  <a:lnTo>
                    <a:pt x="19313" y="29181"/>
                  </a:lnTo>
                  <a:lnTo>
                    <a:pt x="19454" y="29322"/>
                  </a:lnTo>
                  <a:lnTo>
                    <a:pt x="19595" y="29392"/>
                  </a:lnTo>
                  <a:lnTo>
                    <a:pt x="19807" y="29392"/>
                  </a:lnTo>
                  <a:lnTo>
                    <a:pt x="19313" y="30238"/>
                  </a:lnTo>
                  <a:lnTo>
                    <a:pt x="19031" y="30661"/>
                  </a:lnTo>
                  <a:lnTo>
                    <a:pt x="18679" y="31084"/>
                  </a:lnTo>
                  <a:lnTo>
                    <a:pt x="18538" y="31013"/>
                  </a:lnTo>
                  <a:lnTo>
                    <a:pt x="18397" y="30872"/>
                  </a:lnTo>
                  <a:lnTo>
                    <a:pt x="18326" y="30731"/>
                  </a:lnTo>
                  <a:lnTo>
                    <a:pt x="18256" y="30590"/>
                  </a:lnTo>
                  <a:lnTo>
                    <a:pt x="18326" y="30168"/>
                  </a:lnTo>
                  <a:lnTo>
                    <a:pt x="18467" y="29745"/>
                  </a:lnTo>
                  <a:lnTo>
                    <a:pt x="18679" y="29251"/>
                  </a:lnTo>
                  <a:lnTo>
                    <a:pt x="18961" y="28899"/>
                  </a:lnTo>
                  <a:lnTo>
                    <a:pt x="19313" y="28335"/>
                  </a:lnTo>
                  <a:close/>
                  <a:moveTo>
                    <a:pt x="21569" y="28758"/>
                  </a:moveTo>
                  <a:lnTo>
                    <a:pt x="22062" y="28969"/>
                  </a:lnTo>
                  <a:lnTo>
                    <a:pt x="22555" y="29181"/>
                  </a:lnTo>
                  <a:lnTo>
                    <a:pt x="23049" y="29533"/>
                  </a:lnTo>
                  <a:lnTo>
                    <a:pt x="23472" y="29886"/>
                  </a:lnTo>
                  <a:lnTo>
                    <a:pt x="23754" y="30238"/>
                  </a:lnTo>
                  <a:lnTo>
                    <a:pt x="23824" y="30450"/>
                  </a:lnTo>
                  <a:lnTo>
                    <a:pt x="23824" y="30661"/>
                  </a:lnTo>
                  <a:lnTo>
                    <a:pt x="23754" y="30872"/>
                  </a:lnTo>
                  <a:lnTo>
                    <a:pt x="23613" y="31013"/>
                  </a:lnTo>
                  <a:lnTo>
                    <a:pt x="23401" y="31225"/>
                  </a:lnTo>
                  <a:lnTo>
                    <a:pt x="23190" y="31366"/>
                  </a:lnTo>
                  <a:lnTo>
                    <a:pt x="22908" y="31436"/>
                  </a:lnTo>
                  <a:lnTo>
                    <a:pt x="22696" y="31366"/>
                  </a:lnTo>
                  <a:lnTo>
                    <a:pt x="22485" y="31295"/>
                  </a:lnTo>
                  <a:lnTo>
                    <a:pt x="22203" y="31154"/>
                  </a:lnTo>
                  <a:lnTo>
                    <a:pt x="21780" y="30802"/>
                  </a:lnTo>
                  <a:lnTo>
                    <a:pt x="21428" y="30309"/>
                  </a:lnTo>
                  <a:lnTo>
                    <a:pt x="21216" y="29745"/>
                  </a:lnTo>
                  <a:lnTo>
                    <a:pt x="21146" y="29251"/>
                  </a:lnTo>
                  <a:lnTo>
                    <a:pt x="21146" y="28969"/>
                  </a:lnTo>
                  <a:lnTo>
                    <a:pt x="21216" y="28758"/>
                  </a:lnTo>
                  <a:close/>
                  <a:moveTo>
                    <a:pt x="20934" y="33410"/>
                  </a:moveTo>
                  <a:lnTo>
                    <a:pt x="21075" y="33692"/>
                  </a:lnTo>
                  <a:lnTo>
                    <a:pt x="21133" y="33749"/>
                  </a:lnTo>
                  <a:lnTo>
                    <a:pt x="21005" y="34326"/>
                  </a:lnTo>
                  <a:lnTo>
                    <a:pt x="20511" y="34467"/>
                  </a:lnTo>
                  <a:lnTo>
                    <a:pt x="20018" y="34538"/>
                  </a:lnTo>
                  <a:lnTo>
                    <a:pt x="20018" y="34538"/>
                  </a:lnTo>
                  <a:lnTo>
                    <a:pt x="20159" y="34185"/>
                  </a:lnTo>
                  <a:lnTo>
                    <a:pt x="20441" y="33903"/>
                  </a:lnTo>
                  <a:lnTo>
                    <a:pt x="20934" y="33410"/>
                  </a:lnTo>
                  <a:close/>
                  <a:moveTo>
                    <a:pt x="22767" y="34115"/>
                  </a:moveTo>
                  <a:lnTo>
                    <a:pt x="23260" y="34185"/>
                  </a:lnTo>
                  <a:lnTo>
                    <a:pt x="23754" y="34256"/>
                  </a:lnTo>
                  <a:lnTo>
                    <a:pt x="24247" y="34467"/>
                  </a:lnTo>
                  <a:lnTo>
                    <a:pt x="24670" y="34749"/>
                  </a:lnTo>
                  <a:lnTo>
                    <a:pt x="24811" y="34890"/>
                  </a:lnTo>
                  <a:lnTo>
                    <a:pt x="24881" y="35031"/>
                  </a:lnTo>
                  <a:lnTo>
                    <a:pt x="24881" y="35172"/>
                  </a:lnTo>
                  <a:lnTo>
                    <a:pt x="24811" y="35313"/>
                  </a:lnTo>
                  <a:lnTo>
                    <a:pt x="24599" y="35454"/>
                  </a:lnTo>
                  <a:lnTo>
                    <a:pt x="24247" y="35524"/>
                  </a:lnTo>
                  <a:lnTo>
                    <a:pt x="23824" y="35454"/>
                  </a:lnTo>
                  <a:lnTo>
                    <a:pt x="23613" y="35383"/>
                  </a:lnTo>
                  <a:lnTo>
                    <a:pt x="23401" y="35242"/>
                  </a:lnTo>
                  <a:lnTo>
                    <a:pt x="23190" y="35031"/>
                  </a:lnTo>
                  <a:lnTo>
                    <a:pt x="23049" y="34820"/>
                  </a:lnTo>
                  <a:lnTo>
                    <a:pt x="22837" y="34467"/>
                  </a:lnTo>
                  <a:lnTo>
                    <a:pt x="22767" y="34115"/>
                  </a:lnTo>
                  <a:close/>
                  <a:moveTo>
                    <a:pt x="7260" y="35877"/>
                  </a:moveTo>
                  <a:lnTo>
                    <a:pt x="6626" y="36723"/>
                  </a:lnTo>
                  <a:lnTo>
                    <a:pt x="5851" y="37498"/>
                  </a:lnTo>
                  <a:lnTo>
                    <a:pt x="5146" y="37991"/>
                  </a:lnTo>
                  <a:lnTo>
                    <a:pt x="4441" y="38485"/>
                  </a:lnTo>
                  <a:lnTo>
                    <a:pt x="4723" y="38273"/>
                  </a:lnTo>
                  <a:lnTo>
                    <a:pt x="4935" y="37991"/>
                  </a:lnTo>
                  <a:lnTo>
                    <a:pt x="5569" y="37216"/>
                  </a:lnTo>
                  <a:lnTo>
                    <a:pt x="5921" y="36793"/>
                  </a:lnTo>
                  <a:lnTo>
                    <a:pt x="6344" y="36370"/>
                  </a:lnTo>
                  <a:lnTo>
                    <a:pt x="6767" y="36088"/>
                  </a:lnTo>
                  <a:lnTo>
                    <a:pt x="7260" y="35877"/>
                  </a:lnTo>
                  <a:close/>
                  <a:moveTo>
                    <a:pt x="21639" y="37568"/>
                  </a:moveTo>
                  <a:lnTo>
                    <a:pt x="21569" y="37921"/>
                  </a:lnTo>
                  <a:lnTo>
                    <a:pt x="21357" y="38344"/>
                  </a:lnTo>
                  <a:lnTo>
                    <a:pt x="20934" y="38978"/>
                  </a:lnTo>
                  <a:lnTo>
                    <a:pt x="20723" y="39331"/>
                  </a:lnTo>
                  <a:lnTo>
                    <a:pt x="20511" y="39612"/>
                  </a:lnTo>
                  <a:lnTo>
                    <a:pt x="20229" y="39824"/>
                  </a:lnTo>
                  <a:lnTo>
                    <a:pt x="19948" y="40035"/>
                  </a:lnTo>
                  <a:lnTo>
                    <a:pt x="19807" y="40035"/>
                  </a:lnTo>
                  <a:lnTo>
                    <a:pt x="19736" y="39894"/>
                  </a:lnTo>
                  <a:lnTo>
                    <a:pt x="19736" y="39824"/>
                  </a:lnTo>
                  <a:lnTo>
                    <a:pt x="19807" y="39612"/>
                  </a:lnTo>
                  <a:lnTo>
                    <a:pt x="20088" y="39260"/>
                  </a:lnTo>
                  <a:lnTo>
                    <a:pt x="20441" y="38767"/>
                  </a:lnTo>
                  <a:lnTo>
                    <a:pt x="21287" y="37921"/>
                  </a:lnTo>
                  <a:lnTo>
                    <a:pt x="21639" y="37568"/>
                  </a:lnTo>
                  <a:close/>
                  <a:moveTo>
                    <a:pt x="7754" y="38203"/>
                  </a:moveTo>
                  <a:lnTo>
                    <a:pt x="7824" y="38767"/>
                  </a:lnTo>
                  <a:lnTo>
                    <a:pt x="7824" y="39331"/>
                  </a:lnTo>
                  <a:lnTo>
                    <a:pt x="7824" y="39894"/>
                  </a:lnTo>
                  <a:lnTo>
                    <a:pt x="7683" y="40388"/>
                  </a:lnTo>
                  <a:lnTo>
                    <a:pt x="7613" y="40811"/>
                  </a:lnTo>
                  <a:lnTo>
                    <a:pt x="7331" y="41163"/>
                  </a:lnTo>
                  <a:lnTo>
                    <a:pt x="7260" y="41234"/>
                  </a:lnTo>
                  <a:lnTo>
                    <a:pt x="7190" y="41163"/>
                  </a:lnTo>
                  <a:lnTo>
                    <a:pt x="7120" y="40952"/>
                  </a:lnTo>
                  <a:lnTo>
                    <a:pt x="7120" y="40529"/>
                  </a:lnTo>
                  <a:lnTo>
                    <a:pt x="7260" y="39965"/>
                  </a:lnTo>
                  <a:lnTo>
                    <a:pt x="7542" y="38837"/>
                  </a:lnTo>
                  <a:lnTo>
                    <a:pt x="7754" y="38203"/>
                  </a:lnTo>
                  <a:close/>
                  <a:moveTo>
                    <a:pt x="22908" y="38203"/>
                  </a:moveTo>
                  <a:lnTo>
                    <a:pt x="23472" y="38555"/>
                  </a:lnTo>
                  <a:lnTo>
                    <a:pt x="23824" y="38908"/>
                  </a:lnTo>
                  <a:lnTo>
                    <a:pt x="24036" y="39260"/>
                  </a:lnTo>
                  <a:lnTo>
                    <a:pt x="24106" y="39612"/>
                  </a:lnTo>
                  <a:lnTo>
                    <a:pt x="24106" y="40035"/>
                  </a:lnTo>
                  <a:lnTo>
                    <a:pt x="23965" y="40317"/>
                  </a:lnTo>
                  <a:lnTo>
                    <a:pt x="23754" y="40670"/>
                  </a:lnTo>
                  <a:lnTo>
                    <a:pt x="23542" y="40952"/>
                  </a:lnTo>
                  <a:lnTo>
                    <a:pt x="23331" y="41163"/>
                  </a:lnTo>
                  <a:lnTo>
                    <a:pt x="23049" y="41304"/>
                  </a:lnTo>
                  <a:lnTo>
                    <a:pt x="22767" y="41375"/>
                  </a:lnTo>
                  <a:lnTo>
                    <a:pt x="22555" y="41375"/>
                  </a:lnTo>
                  <a:lnTo>
                    <a:pt x="22414" y="41234"/>
                  </a:lnTo>
                  <a:lnTo>
                    <a:pt x="22344" y="41022"/>
                  </a:lnTo>
                  <a:lnTo>
                    <a:pt x="22344" y="40670"/>
                  </a:lnTo>
                  <a:lnTo>
                    <a:pt x="22414" y="40247"/>
                  </a:lnTo>
                  <a:lnTo>
                    <a:pt x="22696" y="39190"/>
                  </a:lnTo>
                  <a:lnTo>
                    <a:pt x="22908" y="38203"/>
                  </a:lnTo>
                  <a:close/>
                  <a:moveTo>
                    <a:pt x="3102" y="42784"/>
                  </a:moveTo>
                  <a:lnTo>
                    <a:pt x="3172" y="42925"/>
                  </a:lnTo>
                  <a:lnTo>
                    <a:pt x="3172" y="43137"/>
                  </a:lnTo>
                  <a:lnTo>
                    <a:pt x="2961" y="43630"/>
                  </a:lnTo>
                  <a:lnTo>
                    <a:pt x="2538" y="44405"/>
                  </a:lnTo>
                  <a:lnTo>
                    <a:pt x="1904" y="44828"/>
                  </a:lnTo>
                  <a:lnTo>
                    <a:pt x="1481" y="44828"/>
                  </a:lnTo>
                  <a:lnTo>
                    <a:pt x="1481" y="44687"/>
                  </a:lnTo>
                  <a:lnTo>
                    <a:pt x="1622" y="44405"/>
                  </a:lnTo>
                  <a:lnTo>
                    <a:pt x="1904" y="43983"/>
                  </a:lnTo>
                  <a:lnTo>
                    <a:pt x="2256" y="43489"/>
                  </a:lnTo>
                  <a:lnTo>
                    <a:pt x="2679" y="43066"/>
                  </a:lnTo>
                  <a:lnTo>
                    <a:pt x="3102" y="42784"/>
                  </a:lnTo>
                  <a:close/>
                  <a:moveTo>
                    <a:pt x="4441" y="43419"/>
                  </a:moveTo>
                  <a:lnTo>
                    <a:pt x="4935" y="43771"/>
                  </a:lnTo>
                  <a:lnTo>
                    <a:pt x="5075" y="43912"/>
                  </a:lnTo>
                  <a:lnTo>
                    <a:pt x="5146" y="44194"/>
                  </a:lnTo>
                  <a:lnTo>
                    <a:pt x="5146" y="44405"/>
                  </a:lnTo>
                  <a:lnTo>
                    <a:pt x="5146" y="44617"/>
                  </a:lnTo>
                  <a:lnTo>
                    <a:pt x="5005" y="45110"/>
                  </a:lnTo>
                  <a:lnTo>
                    <a:pt x="4794" y="45392"/>
                  </a:lnTo>
                  <a:lnTo>
                    <a:pt x="4653" y="45463"/>
                  </a:lnTo>
                  <a:lnTo>
                    <a:pt x="4512" y="45463"/>
                  </a:lnTo>
                  <a:lnTo>
                    <a:pt x="4441" y="45392"/>
                  </a:lnTo>
                  <a:lnTo>
                    <a:pt x="4300" y="45251"/>
                  </a:lnTo>
                  <a:lnTo>
                    <a:pt x="4300" y="44969"/>
                  </a:lnTo>
                  <a:lnTo>
                    <a:pt x="4300" y="44617"/>
                  </a:lnTo>
                  <a:lnTo>
                    <a:pt x="4300" y="44053"/>
                  </a:lnTo>
                  <a:lnTo>
                    <a:pt x="4441" y="43419"/>
                  </a:lnTo>
                  <a:close/>
                  <a:moveTo>
                    <a:pt x="12688" y="43912"/>
                  </a:moveTo>
                  <a:lnTo>
                    <a:pt x="13322" y="44053"/>
                  </a:lnTo>
                  <a:lnTo>
                    <a:pt x="13956" y="44335"/>
                  </a:lnTo>
                  <a:lnTo>
                    <a:pt x="14450" y="44687"/>
                  </a:lnTo>
                  <a:lnTo>
                    <a:pt x="14661" y="44899"/>
                  </a:lnTo>
                  <a:lnTo>
                    <a:pt x="14873" y="45181"/>
                  </a:lnTo>
                  <a:lnTo>
                    <a:pt x="14943" y="45322"/>
                  </a:lnTo>
                  <a:lnTo>
                    <a:pt x="15014" y="45392"/>
                  </a:lnTo>
                  <a:lnTo>
                    <a:pt x="15014" y="45533"/>
                  </a:lnTo>
                  <a:lnTo>
                    <a:pt x="14873" y="45674"/>
                  </a:lnTo>
                  <a:lnTo>
                    <a:pt x="14661" y="45674"/>
                  </a:lnTo>
                  <a:lnTo>
                    <a:pt x="14379" y="45533"/>
                  </a:lnTo>
                  <a:lnTo>
                    <a:pt x="14027" y="45322"/>
                  </a:lnTo>
                  <a:lnTo>
                    <a:pt x="13674" y="45040"/>
                  </a:lnTo>
                  <a:lnTo>
                    <a:pt x="13040" y="44405"/>
                  </a:lnTo>
                  <a:lnTo>
                    <a:pt x="12688" y="43912"/>
                  </a:lnTo>
                  <a:close/>
                  <a:moveTo>
                    <a:pt x="12617" y="46168"/>
                  </a:moveTo>
                  <a:lnTo>
                    <a:pt x="12688" y="46238"/>
                  </a:lnTo>
                  <a:lnTo>
                    <a:pt x="12688" y="46520"/>
                  </a:lnTo>
                  <a:lnTo>
                    <a:pt x="12688" y="46872"/>
                  </a:lnTo>
                  <a:lnTo>
                    <a:pt x="12547" y="47859"/>
                  </a:lnTo>
                  <a:lnTo>
                    <a:pt x="12406" y="48353"/>
                  </a:lnTo>
                  <a:lnTo>
                    <a:pt x="12265" y="48705"/>
                  </a:lnTo>
                  <a:lnTo>
                    <a:pt x="12053" y="48987"/>
                  </a:lnTo>
                  <a:lnTo>
                    <a:pt x="11912" y="49057"/>
                  </a:lnTo>
                  <a:lnTo>
                    <a:pt x="11771" y="49057"/>
                  </a:lnTo>
                  <a:lnTo>
                    <a:pt x="11701" y="48987"/>
                  </a:lnTo>
                  <a:lnTo>
                    <a:pt x="11701" y="48916"/>
                  </a:lnTo>
                  <a:lnTo>
                    <a:pt x="11701" y="48494"/>
                  </a:lnTo>
                  <a:lnTo>
                    <a:pt x="11771" y="48000"/>
                  </a:lnTo>
                  <a:lnTo>
                    <a:pt x="11983" y="47436"/>
                  </a:lnTo>
                  <a:lnTo>
                    <a:pt x="12194" y="46872"/>
                  </a:lnTo>
                  <a:lnTo>
                    <a:pt x="12406" y="46449"/>
                  </a:lnTo>
                  <a:lnTo>
                    <a:pt x="12547" y="46238"/>
                  </a:lnTo>
                  <a:lnTo>
                    <a:pt x="12617" y="46168"/>
                  </a:lnTo>
                  <a:close/>
                  <a:moveTo>
                    <a:pt x="2186" y="49128"/>
                  </a:moveTo>
                  <a:lnTo>
                    <a:pt x="2256" y="49692"/>
                  </a:lnTo>
                  <a:lnTo>
                    <a:pt x="2186" y="49833"/>
                  </a:lnTo>
                  <a:lnTo>
                    <a:pt x="2115" y="49974"/>
                  </a:lnTo>
                  <a:lnTo>
                    <a:pt x="1904" y="50185"/>
                  </a:lnTo>
                  <a:lnTo>
                    <a:pt x="1622" y="50256"/>
                  </a:lnTo>
                  <a:lnTo>
                    <a:pt x="1340" y="50185"/>
                  </a:lnTo>
                  <a:lnTo>
                    <a:pt x="1128" y="49974"/>
                  </a:lnTo>
                  <a:lnTo>
                    <a:pt x="987" y="49762"/>
                  </a:lnTo>
                  <a:lnTo>
                    <a:pt x="987" y="49621"/>
                  </a:lnTo>
                  <a:lnTo>
                    <a:pt x="1058" y="49480"/>
                  </a:lnTo>
                  <a:lnTo>
                    <a:pt x="1269" y="49128"/>
                  </a:lnTo>
                  <a:lnTo>
                    <a:pt x="1481" y="49269"/>
                  </a:lnTo>
                  <a:lnTo>
                    <a:pt x="1692" y="49410"/>
                  </a:lnTo>
                  <a:lnTo>
                    <a:pt x="1904" y="49339"/>
                  </a:lnTo>
                  <a:lnTo>
                    <a:pt x="2186" y="49128"/>
                  </a:lnTo>
                  <a:close/>
                  <a:moveTo>
                    <a:pt x="14732" y="49551"/>
                  </a:moveTo>
                  <a:lnTo>
                    <a:pt x="16423" y="50185"/>
                  </a:lnTo>
                  <a:lnTo>
                    <a:pt x="16635" y="50185"/>
                  </a:lnTo>
                  <a:lnTo>
                    <a:pt x="16705" y="50256"/>
                  </a:lnTo>
                  <a:lnTo>
                    <a:pt x="16705" y="50397"/>
                  </a:lnTo>
                  <a:lnTo>
                    <a:pt x="16635" y="50538"/>
                  </a:lnTo>
                  <a:lnTo>
                    <a:pt x="16141" y="50538"/>
                  </a:lnTo>
                  <a:lnTo>
                    <a:pt x="15859" y="50467"/>
                  </a:lnTo>
                  <a:lnTo>
                    <a:pt x="15578" y="50256"/>
                  </a:lnTo>
                  <a:lnTo>
                    <a:pt x="15155" y="49903"/>
                  </a:lnTo>
                  <a:lnTo>
                    <a:pt x="14732" y="49551"/>
                  </a:lnTo>
                  <a:close/>
                  <a:moveTo>
                    <a:pt x="11208" y="42925"/>
                  </a:moveTo>
                  <a:lnTo>
                    <a:pt x="12194" y="45040"/>
                  </a:lnTo>
                  <a:lnTo>
                    <a:pt x="12194" y="45392"/>
                  </a:lnTo>
                  <a:lnTo>
                    <a:pt x="12194" y="45674"/>
                  </a:lnTo>
                  <a:lnTo>
                    <a:pt x="12265" y="46027"/>
                  </a:lnTo>
                  <a:lnTo>
                    <a:pt x="12194" y="46379"/>
                  </a:lnTo>
                  <a:lnTo>
                    <a:pt x="12124" y="46661"/>
                  </a:lnTo>
                  <a:lnTo>
                    <a:pt x="11912" y="46943"/>
                  </a:lnTo>
                  <a:lnTo>
                    <a:pt x="11419" y="47507"/>
                  </a:lnTo>
                  <a:lnTo>
                    <a:pt x="11208" y="47789"/>
                  </a:lnTo>
                  <a:lnTo>
                    <a:pt x="10996" y="48071"/>
                  </a:lnTo>
                  <a:lnTo>
                    <a:pt x="10855" y="48423"/>
                  </a:lnTo>
                  <a:lnTo>
                    <a:pt x="10785" y="48775"/>
                  </a:lnTo>
                  <a:lnTo>
                    <a:pt x="10855" y="49128"/>
                  </a:lnTo>
                  <a:lnTo>
                    <a:pt x="10926" y="49410"/>
                  </a:lnTo>
                  <a:lnTo>
                    <a:pt x="10996" y="49621"/>
                  </a:lnTo>
                  <a:lnTo>
                    <a:pt x="11137" y="49833"/>
                  </a:lnTo>
                  <a:lnTo>
                    <a:pt x="11278" y="49974"/>
                  </a:lnTo>
                  <a:lnTo>
                    <a:pt x="11419" y="50115"/>
                  </a:lnTo>
                  <a:lnTo>
                    <a:pt x="11560" y="50185"/>
                  </a:lnTo>
                  <a:lnTo>
                    <a:pt x="11771" y="50256"/>
                  </a:lnTo>
                  <a:lnTo>
                    <a:pt x="12194" y="50185"/>
                  </a:lnTo>
                  <a:lnTo>
                    <a:pt x="12617" y="49974"/>
                  </a:lnTo>
                  <a:lnTo>
                    <a:pt x="13040" y="49621"/>
                  </a:lnTo>
                  <a:lnTo>
                    <a:pt x="13322" y="49057"/>
                  </a:lnTo>
                  <a:lnTo>
                    <a:pt x="13674" y="50326"/>
                  </a:lnTo>
                  <a:lnTo>
                    <a:pt x="13815" y="51031"/>
                  </a:lnTo>
                  <a:lnTo>
                    <a:pt x="13886" y="51524"/>
                  </a:lnTo>
                  <a:lnTo>
                    <a:pt x="13745" y="51947"/>
                  </a:lnTo>
                  <a:lnTo>
                    <a:pt x="13393" y="52864"/>
                  </a:lnTo>
                  <a:lnTo>
                    <a:pt x="13252" y="53286"/>
                  </a:lnTo>
                  <a:lnTo>
                    <a:pt x="13040" y="53568"/>
                  </a:lnTo>
                  <a:lnTo>
                    <a:pt x="12899" y="53639"/>
                  </a:lnTo>
                  <a:lnTo>
                    <a:pt x="12829" y="53709"/>
                  </a:lnTo>
                  <a:lnTo>
                    <a:pt x="12758" y="53639"/>
                  </a:lnTo>
                  <a:lnTo>
                    <a:pt x="12688" y="53498"/>
                  </a:lnTo>
                  <a:lnTo>
                    <a:pt x="12617" y="53286"/>
                  </a:lnTo>
                  <a:lnTo>
                    <a:pt x="12688" y="52934"/>
                  </a:lnTo>
                  <a:lnTo>
                    <a:pt x="12899" y="52159"/>
                  </a:lnTo>
                  <a:lnTo>
                    <a:pt x="13181" y="51454"/>
                  </a:lnTo>
                  <a:lnTo>
                    <a:pt x="13393" y="51101"/>
                  </a:lnTo>
                  <a:lnTo>
                    <a:pt x="13040" y="51383"/>
                  </a:lnTo>
                  <a:lnTo>
                    <a:pt x="12688" y="51665"/>
                  </a:lnTo>
                  <a:lnTo>
                    <a:pt x="12335" y="52018"/>
                  </a:lnTo>
                  <a:lnTo>
                    <a:pt x="12053" y="52441"/>
                  </a:lnTo>
                  <a:lnTo>
                    <a:pt x="11912" y="52229"/>
                  </a:lnTo>
                  <a:lnTo>
                    <a:pt x="11701" y="52088"/>
                  </a:lnTo>
                  <a:lnTo>
                    <a:pt x="11278" y="51736"/>
                  </a:lnTo>
                  <a:lnTo>
                    <a:pt x="10855" y="51454"/>
                  </a:lnTo>
                  <a:lnTo>
                    <a:pt x="10714" y="51242"/>
                  </a:lnTo>
                  <a:lnTo>
                    <a:pt x="10573" y="51101"/>
                  </a:lnTo>
                  <a:lnTo>
                    <a:pt x="10503" y="50820"/>
                  </a:lnTo>
                  <a:lnTo>
                    <a:pt x="10432" y="50397"/>
                  </a:lnTo>
                  <a:lnTo>
                    <a:pt x="10432" y="49480"/>
                  </a:lnTo>
                  <a:lnTo>
                    <a:pt x="10644" y="47859"/>
                  </a:lnTo>
                  <a:lnTo>
                    <a:pt x="10855" y="45392"/>
                  </a:lnTo>
                  <a:lnTo>
                    <a:pt x="10996" y="44194"/>
                  </a:lnTo>
                  <a:lnTo>
                    <a:pt x="11208" y="42925"/>
                  </a:lnTo>
                  <a:close/>
                  <a:moveTo>
                    <a:pt x="10573" y="52441"/>
                  </a:moveTo>
                  <a:lnTo>
                    <a:pt x="11067" y="52934"/>
                  </a:lnTo>
                  <a:lnTo>
                    <a:pt x="11349" y="53498"/>
                  </a:lnTo>
                  <a:lnTo>
                    <a:pt x="11630" y="54062"/>
                  </a:lnTo>
                  <a:lnTo>
                    <a:pt x="11701" y="54696"/>
                  </a:lnTo>
                  <a:lnTo>
                    <a:pt x="10644" y="54273"/>
                  </a:lnTo>
                  <a:lnTo>
                    <a:pt x="10573" y="52441"/>
                  </a:lnTo>
                  <a:close/>
                  <a:moveTo>
                    <a:pt x="8655" y="54760"/>
                  </a:moveTo>
                  <a:lnTo>
                    <a:pt x="8600" y="55260"/>
                  </a:lnTo>
                  <a:lnTo>
                    <a:pt x="8388" y="56106"/>
                  </a:lnTo>
                  <a:lnTo>
                    <a:pt x="8177" y="56811"/>
                  </a:lnTo>
                  <a:lnTo>
                    <a:pt x="7965" y="57375"/>
                  </a:lnTo>
                  <a:lnTo>
                    <a:pt x="7824" y="57586"/>
                  </a:lnTo>
                  <a:lnTo>
                    <a:pt x="7683" y="57727"/>
                  </a:lnTo>
                  <a:lnTo>
                    <a:pt x="7472" y="57797"/>
                  </a:lnTo>
                  <a:lnTo>
                    <a:pt x="7331" y="57868"/>
                  </a:lnTo>
                  <a:lnTo>
                    <a:pt x="7120" y="57868"/>
                  </a:lnTo>
                  <a:lnTo>
                    <a:pt x="6908" y="57727"/>
                  </a:lnTo>
                  <a:lnTo>
                    <a:pt x="6838" y="57656"/>
                  </a:lnTo>
                  <a:lnTo>
                    <a:pt x="6908" y="57516"/>
                  </a:lnTo>
                  <a:lnTo>
                    <a:pt x="7049" y="57163"/>
                  </a:lnTo>
                  <a:lnTo>
                    <a:pt x="7683" y="56035"/>
                  </a:lnTo>
                  <a:lnTo>
                    <a:pt x="8655" y="54760"/>
                  </a:lnTo>
                  <a:close/>
                  <a:moveTo>
                    <a:pt x="10714" y="58361"/>
                  </a:moveTo>
                  <a:lnTo>
                    <a:pt x="10926" y="59066"/>
                  </a:lnTo>
                  <a:lnTo>
                    <a:pt x="10926" y="59771"/>
                  </a:lnTo>
                  <a:lnTo>
                    <a:pt x="10785" y="60476"/>
                  </a:lnTo>
                  <a:lnTo>
                    <a:pt x="10714" y="60828"/>
                  </a:lnTo>
                  <a:lnTo>
                    <a:pt x="10503" y="61181"/>
                  </a:lnTo>
                  <a:lnTo>
                    <a:pt x="10221" y="61533"/>
                  </a:lnTo>
                  <a:lnTo>
                    <a:pt x="10080" y="61604"/>
                  </a:lnTo>
                  <a:lnTo>
                    <a:pt x="10009" y="61674"/>
                  </a:lnTo>
                  <a:lnTo>
                    <a:pt x="9868" y="61674"/>
                  </a:lnTo>
                  <a:lnTo>
                    <a:pt x="9798" y="61604"/>
                  </a:lnTo>
                  <a:lnTo>
                    <a:pt x="9586" y="61392"/>
                  </a:lnTo>
                  <a:lnTo>
                    <a:pt x="9445" y="61040"/>
                  </a:lnTo>
                  <a:lnTo>
                    <a:pt x="9304" y="60687"/>
                  </a:lnTo>
                  <a:lnTo>
                    <a:pt x="9234" y="60053"/>
                  </a:lnTo>
                  <a:lnTo>
                    <a:pt x="9304" y="59419"/>
                  </a:lnTo>
                  <a:lnTo>
                    <a:pt x="9375" y="59066"/>
                  </a:lnTo>
                  <a:lnTo>
                    <a:pt x="9516" y="58855"/>
                  </a:lnTo>
                  <a:lnTo>
                    <a:pt x="9727" y="58784"/>
                  </a:lnTo>
                  <a:lnTo>
                    <a:pt x="10221" y="58714"/>
                  </a:lnTo>
                  <a:lnTo>
                    <a:pt x="10432" y="58643"/>
                  </a:lnTo>
                  <a:lnTo>
                    <a:pt x="10714" y="58361"/>
                  </a:lnTo>
                  <a:close/>
                  <a:moveTo>
                    <a:pt x="24458" y="0"/>
                  </a:moveTo>
                  <a:lnTo>
                    <a:pt x="24599" y="3736"/>
                  </a:lnTo>
                  <a:lnTo>
                    <a:pt x="24670" y="6485"/>
                  </a:lnTo>
                  <a:lnTo>
                    <a:pt x="24599" y="7965"/>
                  </a:lnTo>
                  <a:lnTo>
                    <a:pt x="24247" y="9727"/>
                  </a:lnTo>
                  <a:lnTo>
                    <a:pt x="24036" y="10573"/>
                  </a:lnTo>
                  <a:lnTo>
                    <a:pt x="23754" y="11278"/>
                  </a:lnTo>
                  <a:lnTo>
                    <a:pt x="23401" y="11983"/>
                  </a:lnTo>
                  <a:lnTo>
                    <a:pt x="22978" y="12617"/>
                  </a:lnTo>
                  <a:lnTo>
                    <a:pt x="22414" y="13251"/>
                  </a:lnTo>
                  <a:lnTo>
                    <a:pt x="21780" y="13886"/>
                  </a:lnTo>
                  <a:lnTo>
                    <a:pt x="21639" y="13674"/>
                  </a:lnTo>
                  <a:lnTo>
                    <a:pt x="21498" y="13463"/>
                  </a:lnTo>
                  <a:lnTo>
                    <a:pt x="21005" y="13110"/>
                  </a:lnTo>
                  <a:lnTo>
                    <a:pt x="20441" y="12899"/>
                  </a:lnTo>
                  <a:lnTo>
                    <a:pt x="19807" y="12758"/>
                  </a:lnTo>
                  <a:lnTo>
                    <a:pt x="19243" y="12758"/>
                  </a:lnTo>
                  <a:lnTo>
                    <a:pt x="18961" y="12828"/>
                  </a:lnTo>
                  <a:lnTo>
                    <a:pt x="18749" y="12969"/>
                  </a:lnTo>
                  <a:lnTo>
                    <a:pt x="18538" y="13110"/>
                  </a:lnTo>
                  <a:lnTo>
                    <a:pt x="18397" y="13322"/>
                  </a:lnTo>
                  <a:lnTo>
                    <a:pt x="18326" y="13533"/>
                  </a:lnTo>
                  <a:lnTo>
                    <a:pt x="18256" y="13886"/>
                  </a:lnTo>
                  <a:lnTo>
                    <a:pt x="18256" y="14027"/>
                  </a:lnTo>
                  <a:lnTo>
                    <a:pt x="18326" y="14238"/>
                  </a:lnTo>
                  <a:lnTo>
                    <a:pt x="18608" y="14450"/>
                  </a:lnTo>
                  <a:lnTo>
                    <a:pt x="18890" y="14661"/>
                  </a:lnTo>
                  <a:lnTo>
                    <a:pt x="19313" y="14802"/>
                  </a:lnTo>
                  <a:lnTo>
                    <a:pt x="20088" y="14802"/>
                  </a:lnTo>
                  <a:lnTo>
                    <a:pt x="20441" y="14732"/>
                  </a:lnTo>
                  <a:lnTo>
                    <a:pt x="20723" y="14520"/>
                  </a:lnTo>
                  <a:lnTo>
                    <a:pt x="20652" y="14661"/>
                  </a:lnTo>
                  <a:lnTo>
                    <a:pt x="20441" y="14872"/>
                  </a:lnTo>
                  <a:lnTo>
                    <a:pt x="19595" y="15436"/>
                  </a:lnTo>
                  <a:lnTo>
                    <a:pt x="18115" y="16141"/>
                  </a:lnTo>
                  <a:lnTo>
                    <a:pt x="18044" y="15718"/>
                  </a:lnTo>
                  <a:lnTo>
                    <a:pt x="17903" y="15436"/>
                  </a:lnTo>
                  <a:lnTo>
                    <a:pt x="17692" y="15084"/>
                  </a:lnTo>
                  <a:lnTo>
                    <a:pt x="17481" y="14872"/>
                  </a:lnTo>
                  <a:lnTo>
                    <a:pt x="17269" y="14732"/>
                  </a:lnTo>
                  <a:lnTo>
                    <a:pt x="16987" y="14591"/>
                  </a:lnTo>
                  <a:lnTo>
                    <a:pt x="16705" y="14450"/>
                  </a:lnTo>
                  <a:lnTo>
                    <a:pt x="15789" y="14450"/>
                  </a:lnTo>
                  <a:lnTo>
                    <a:pt x="15155" y="14591"/>
                  </a:lnTo>
                  <a:lnTo>
                    <a:pt x="14520" y="14872"/>
                  </a:lnTo>
                  <a:lnTo>
                    <a:pt x="13886" y="15225"/>
                  </a:lnTo>
                  <a:lnTo>
                    <a:pt x="13393" y="15648"/>
                  </a:lnTo>
                  <a:lnTo>
                    <a:pt x="12970" y="16071"/>
                  </a:lnTo>
                  <a:lnTo>
                    <a:pt x="12758" y="16494"/>
                  </a:lnTo>
                  <a:lnTo>
                    <a:pt x="12688" y="16776"/>
                  </a:lnTo>
                  <a:lnTo>
                    <a:pt x="12617" y="16987"/>
                  </a:lnTo>
                  <a:lnTo>
                    <a:pt x="12688" y="17198"/>
                  </a:lnTo>
                  <a:lnTo>
                    <a:pt x="12758" y="17339"/>
                  </a:lnTo>
                  <a:lnTo>
                    <a:pt x="12899" y="17551"/>
                  </a:lnTo>
                  <a:lnTo>
                    <a:pt x="13111" y="17692"/>
                  </a:lnTo>
                  <a:lnTo>
                    <a:pt x="13393" y="17833"/>
                  </a:lnTo>
                  <a:lnTo>
                    <a:pt x="13745" y="17974"/>
                  </a:lnTo>
                  <a:lnTo>
                    <a:pt x="14168" y="18044"/>
                  </a:lnTo>
                  <a:lnTo>
                    <a:pt x="14661" y="18115"/>
                  </a:lnTo>
                  <a:lnTo>
                    <a:pt x="14027" y="18467"/>
                  </a:lnTo>
                  <a:lnTo>
                    <a:pt x="13393" y="18820"/>
                  </a:lnTo>
                  <a:lnTo>
                    <a:pt x="12617" y="19172"/>
                  </a:lnTo>
                  <a:lnTo>
                    <a:pt x="11842" y="19454"/>
                  </a:lnTo>
                  <a:lnTo>
                    <a:pt x="11067" y="19665"/>
                  </a:lnTo>
                  <a:lnTo>
                    <a:pt x="10291" y="19806"/>
                  </a:lnTo>
                  <a:lnTo>
                    <a:pt x="9516" y="19877"/>
                  </a:lnTo>
                  <a:lnTo>
                    <a:pt x="8811" y="19736"/>
                  </a:lnTo>
                  <a:lnTo>
                    <a:pt x="9023" y="19383"/>
                  </a:lnTo>
                  <a:lnTo>
                    <a:pt x="9445" y="19031"/>
                  </a:lnTo>
                  <a:lnTo>
                    <a:pt x="9939" y="18679"/>
                  </a:lnTo>
                  <a:lnTo>
                    <a:pt x="10503" y="18397"/>
                  </a:lnTo>
                  <a:lnTo>
                    <a:pt x="11067" y="18256"/>
                  </a:lnTo>
                  <a:lnTo>
                    <a:pt x="11630" y="18115"/>
                  </a:lnTo>
                  <a:lnTo>
                    <a:pt x="11912" y="18185"/>
                  </a:lnTo>
                  <a:lnTo>
                    <a:pt x="12124" y="18185"/>
                  </a:lnTo>
                  <a:lnTo>
                    <a:pt x="12335" y="18326"/>
                  </a:lnTo>
                  <a:lnTo>
                    <a:pt x="12547" y="18467"/>
                  </a:lnTo>
                  <a:lnTo>
                    <a:pt x="12265" y="18185"/>
                  </a:lnTo>
                  <a:lnTo>
                    <a:pt x="11912" y="17974"/>
                  </a:lnTo>
                  <a:lnTo>
                    <a:pt x="11560" y="17833"/>
                  </a:lnTo>
                  <a:lnTo>
                    <a:pt x="11278" y="17692"/>
                  </a:lnTo>
                  <a:lnTo>
                    <a:pt x="10644" y="17621"/>
                  </a:lnTo>
                  <a:lnTo>
                    <a:pt x="10009" y="17692"/>
                  </a:lnTo>
                  <a:lnTo>
                    <a:pt x="9445" y="17903"/>
                  </a:lnTo>
                  <a:lnTo>
                    <a:pt x="8952" y="18185"/>
                  </a:lnTo>
                  <a:lnTo>
                    <a:pt x="8529" y="18538"/>
                  </a:lnTo>
                  <a:lnTo>
                    <a:pt x="8177" y="18961"/>
                  </a:lnTo>
                  <a:lnTo>
                    <a:pt x="7965" y="19383"/>
                  </a:lnTo>
                  <a:lnTo>
                    <a:pt x="7895" y="19877"/>
                  </a:lnTo>
                  <a:lnTo>
                    <a:pt x="7895" y="20229"/>
                  </a:lnTo>
                  <a:lnTo>
                    <a:pt x="8036" y="20441"/>
                  </a:lnTo>
                  <a:lnTo>
                    <a:pt x="8177" y="20582"/>
                  </a:lnTo>
                  <a:lnTo>
                    <a:pt x="8318" y="20793"/>
                  </a:lnTo>
                  <a:lnTo>
                    <a:pt x="8529" y="20864"/>
                  </a:lnTo>
                  <a:lnTo>
                    <a:pt x="8811" y="21005"/>
                  </a:lnTo>
                  <a:lnTo>
                    <a:pt x="9164" y="21075"/>
                  </a:lnTo>
                  <a:lnTo>
                    <a:pt x="10009" y="21075"/>
                  </a:lnTo>
                  <a:lnTo>
                    <a:pt x="11067" y="21005"/>
                  </a:lnTo>
                  <a:lnTo>
                    <a:pt x="10009" y="22062"/>
                  </a:lnTo>
                  <a:lnTo>
                    <a:pt x="9023" y="23260"/>
                  </a:lnTo>
                  <a:lnTo>
                    <a:pt x="8882" y="22908"/>
                  </a:lnTo>
                  <a:lnTo>
                    <a:pt x="8670" y="22626"/>
                  </a:lnTo>
                  <a:lnTo>
                    <a:pt x="8529" y="22414"/>
                  </a:lnTo>
                  <a:lnTo>
                    <a:pt x="8318" y="22203"/>
                  </a:lnTo>
                  <a:lnTo>
                    <a:pt x="8106" y="22062"/>
                  </a:lnTo>
                  <a:lnTo>
                    <a:pt x="7824" y="21991"/>
                  </a:lnTo>
                  <a:lnTo>
                    <a:pt x="7401" y="21921"/>
                  </a:lnTo>
                  <a:lnTo>
                    <a:pt x="6908" y="21991"/>
                  </a:lnTo>
                  <a:lnTo>
                    <a:pt x="6415" y="22132"/>
                  </a:lnTo>
                  <a:lnTo>
                    <a:pt x="5992" y="22414"/>
                  </a:lnTo>
                  <a:lnTo>
                    <a:pt x="5639" y="22767"/>
                  </a:lnTo>
                  <a:lnTo>
                    <a:pt x="5357" y="23119"/>
                  </a:lnTo>
                  <a:lnTo>
                    <a:pt x="5146" y="23542"/>
                  </a:lnTo>
                  <a:lnTo>
                    <a:pt x="5075" y="23965"/>
                  </a:lnTo>
                  <a:lnTo>
                    <a:pt x="5146" y="24388"/>
                  </a:lnTo>
                  <a:lnTo>
                    <a:pt x="5287" y="24599"/>
                  </a:lnTo>
                  <a:lnTo>
                    <a:pt x="5428" y="24811"/>
                  </a:lnTo>
                  <a:lnTo>
                    <a:pt x="5639" y="24952"/>
                  </a:lnTo>
                  <a:lnTo>
                    <a:pt x="5851" y="25093"/>
                  </a:lnTo>
                  <a:lnTo>
                    <a:pt x="6556" y="25375"/>
                  </a:lnTo>
                  <a:lnTo>
                    <a:pt x="7472" y="25516"/>
                  </a:lnTo>
                  <a:lnTo>
                    <a:pt x="7260" y="25868"/>
                  </a:lnTo>
                  <a:lnTo>
                    <a:pt x="7190" y="26291"/>
                  </a:lnTo>
                  <a:lnTo>
                    <a:pt x="7120" y="26643"/>
                  </a:lnTo>
                  <a:lnTo>
                    <a:pt x="7120" y="27066"/>
                  </a:lnTo>
                  <a:lnTo>
                    <a:pt x="7190" y="27278"/>
                  </a:lnTo>
                  <a:lnTo>
                    <a:pt x="7260" y="27348"/>
                  </a:lnTo>
                  <a:lnTo>
                    <a:pt x="7331" y="27419"/>
                  </a:lnTo>
                  <a:lnTo>
                    <a:pt x="7472" y="27419"/>
                  </a:lnTo>
                  <a:lnTo>
                    <a:pt x="7542" y="27278"/>
                  </a:lnTo>
                  <a:lnTo>
                    <a:pt x="7824" y="26996"/>
                  </a:lnTo>
                  <a:lnTo>
                    <a:pt x="7824" y="27419"/>
                  </a:lnTo>
                  <a:lnTo>
                    <a:pt x="7895" y="27771"/>
                  </a:lnTo>
                  <a:lnTo>
                    <a:pt x="7965" y="28124"/>
                  </a:lnTo>
                  <a:lnTo>
                    <a:pt x="8106" y="28405"/>
                  </a:lnTo>
                  <a:lnTo>
                    <a:pt x="8247" y="28617"/>
                  </a:lnTo>
                  <a:lnTo>
                    <a:pt x="8459" y="28828"/>
                  </a:lnTo>
                  <a:lnTo>
                    <a:pt x="8670" y="28899"/>
                  </a:lnTo>
                  <a:lnTo>
                    <a:pt x="8952" y="29040"/>
                  </a:lnTo>
                  <a:lnTo>
                    <a:pt x="9445" y="29040"/>
                  </a:lnTo>
                  <a:lnTo>
                    <a:pt x="9657" y="28969"/>
                  </a:lnTo>
                  <a:lnTo>
                    <a:pt x="9939" y="28828"/>
                  </a:lnTo>
                  <a:lnTo>
                    <a:pt x="10221" y="28687"/>
                  </a:lnTo>
                  <a:lnTo>
                    <a:pt x="10432" y="28476"/>
                  </a:lnTo>
                  <a:lnTo>
                    <a:pt x="10644" y="28194"/>
                  </a:lnTo>
                  <a:lnTo>
                    <a:pt x="10855" y="27842"/>
                  </a:lnTo>
                  <a:lnTo>
                    <a:pt x="10926" y="27489"/>
                  </a:lnTo>
                  <a:lnTo>
                    <a:pt x="10996" y="26855"/>
                  </a:lnTo>
                  <a:lnTo>
                    <a:pt x="10996" y="26079"/>
                  </a:lnTo>
                  <a:lnTo>
                    <a:pt x="10926" y="25304"/>
                  </a:lnTo>
                  <a:lnTo>
                    <a:pt x="10855" y="24599"/>
                  </a:lnTo>
                  <a:lnTo>
                    <a:pt x="10644" y="24035"/>
                  </a:lnTo>
                  <a:lnTo>
                    <a:pt x="10503" y="23824"/>
                  </a:lnTo>
                  <a:lnTo>
                    <a:pt x="10362" y="23754"/>
                  </a:lnTo>
                  <a:lnTo>
                    <a:pt x="10221" y="23754"/>
                  </a:lnTo>
                  <a:lnTo>
                    <a:pt x="10009" y="23824"/>
                  </a:lnTo>
                  <a:lnTo>
                    <a:pt x="10785" y="22978"/>
                  </a:lnTo>
                  <a:lnTo>
                    <a:pt x="11560" y="22132"/>
                  </a:lnTo>
                  <a:lnTo>
                    <a:pt x="11489" y="22555"/>
                  </a:lnTo>
                  <a:lnTo>
                    <a:pt x="11560" y="22908"/>
                  </a:lnTo>
                  <a:lnTo>
                    <a:pt x="11630" y="23190"/>
                  </a:lnTo>
                  <a:lnTo>
                    <a:pt x="11701" y="23472"/>
                  </a:lnTo>
                  <a:lnTo>
                    <a:pt x="11912" y="23613"/>
                  </a:lnTo>
                  <a:lnTo>
                    <a:pt x="12053" y="23754"/>
                  </a:lnTo>
                  <a:lnTo>
                    <a:pt x="12335" y="23894"/>
                  </a:lnTo>
                  <a:lnTo>
                    <a:pt x="12829" y="23894"/>
                  </a:lnTo>
                  <a:lnTo>
                    <a:pt x="13111" y="23824"/>
                  </a:lnTo>
                  <a:lnTo>
                    <a:pt x="13674" y="23613"/>
                  </a:lnTo>
                  <a:lnTo>
                    <a:pt x="14238" y="23260"/>
                  </a:lnTo>
                  <a:lnTo>
                    <a:pt x="14661" y="22767"/>
                  </a:lnTo>
                  <a:lnTo>
                    <a:pt x="14873" y="22344"/>
                  </a:lnTo>
                  <a:lnTo>
                    <a:pt x="15014" y="21991"/>
                  </a:lnTo>
                  <a:lnTo>
                    <a:pt x="15155" y="21639"/>
                  </a:lnTo>
                  <a:lnTo>
                    <a:pt x="15155" y="21357"/>
                  </a:lnTo>
                  <a:lnTo>
                    <a:pt x="15155" y="20793"/>
                  </a:lnTo>
                  <a:lnTo>
                    <a:pt x="15084" y="20300"/>
                  </a:lnTo>
                  <a:lnTo>
                    <a:pt x="15084" y="19806"/>
                  </a:lnTo>
                  <a:lnTo>
                    <a:pt x="15084" y="19595"/>
                  </a:lnTo>
                  <a:lnTo>
                    <a:pt x="15155" y="19383"/>
                  </a:lnTo>
                  <a:lnTo>
                    <a:pt x="15296" y="19172"/>
                  </a:lnTo>
                  <a:lnTo>
                    <a:pt x="15578" y="18890"/>
                  </a:lnTo>
                  <a:lnTo>
                    <a:pt x="15859" y="18608"/>
                  </a:lnTo>
                  <a:lnTo>
                    <a:pt x="16282" y="18397"/>
                  </a:lnTo>
                  <a:lnTo>
                    <a:pt x="16000" y="19243"/>
                  </a:lnTo>
                  <a:lnTo>
                    <a:pt x="15930" y="19524"/>
                  </a:lnTo>
                  <a:lnTo>
                    <a:pt x="15930" y="19877"/>
                  </a:lnTo>
                  <a:lnTo>
                    <a:pt x="15930" y="20088"/>
                  </a:lnTo>
                  <a:lnTo>
                    <a:pt x="16000" y="20300"/>
                  </a:lnTo>
                  <a:lnTo>
                    <a:pt x="16141" y="20441"/>
                  </a:lnTo>
                  <a:lnTo>
                    <a:pt x="16282" y="20511"/>
                  </a:lnTo>
                  <a:lnTo>
                    <a:pt x="16494" y="20582"/>
                  </a:lnTo>
                  <a:lnTo>
                    <a:pt x="17199" y="20582"/>
                  </a:lnTo>
                  <a:lnTo>
                    <a:pt x="17763" y="20370"/>
                  </a:lnTo>
                  <a:lnTo>
                    <a:pt x="18326" y="20088"/>
                  </a:lnTo>
                  <a:lnTo>
                    <a:pt x="18890" y="19736"/>
                  </a:lnTo>
                  <a:lnTo>
                    <a:pt x="19384" y="19313"/>
                  </a:lnTo>
                  <a:lnTo>
                    <a:pt x="19807" y="18820"/>
                  </a:lnTo>
                  <a:lnTo>
                    <a:pt x="20159" y="18326"/>
                  </a:lnTo>
                  <a:lnTo>
                    <a:pt x="20300" y="17833"/>
                  </a:lnTo>
                  <a:lnTo>
                    <a:pt x="20300" y="17621"/>
                  </a:lnTo>
                  <a:lnTo>
                    <a:pt x="20229" y="17410"/>
                  </a:lnTo>
                  <a:lnTo>
                    <a:pt x="20159" y="17128"/>
                  </a:lnTo>
                  <a:lnTo>
                    <a:pt x="20018" y="16917"/>
                  </a:lnTo>
                  <a:lnTo>
                    <a:pt x="19736" y="16705"/>
                  </a:lnTo>
                  <a:lnTo>
                    <a:pt x="19454" y="16564"/>
                  </a:lnTo>
                  <a:lnTo>
                    <a:pt x="20582" y="15930"/>
                  </a:lnTo>
                  <a:lnTo>
                    <a:pt x="21357" y="15436"/>
                  </a:lnTo>
                  <a:lnTo>
                    <a:pt x="21639" y="15154"/>
                  </a:lnTo>
                  <a:lnTo>
                    <a:pt x="21992" y="14802"/>
                  </a:lnTo>
                  <a:lnTo>
                    <a:pt x="22837" y="13745"/>
                  </a:lnTo>
                  <a:lnTo>
                    <a:pt x="22133" y="15366"/>
                  </a:lnTo>
                  <a:lnTo>
                    <a:pt x="21357" y="16987"/>
                  </a:lnTo>
                  <a:lnTo>
                    <a:pt x="19666" y="20088"/>
                  </a:lnTo>
                  <a:lnTo>
                    <a:pt x="16212" y="26220"/>
                  </a:lnTo>
                  <a:lnTo>
                    <a:pt x="15507" y="27630"/>
                  </a:lnTo>
                  <a:lnTo>
                    <a:pt x="14873" y="29040"/>
                  </a:lnTo>
                  <a:lnTo>
                    <a:pt x="14168" y="30450"/>
                  </a:lnTo>
                  <a:lnTo>
                    <a:pt x="13745" y="31154"/>
                  </a:lnTo>
                  <a:lnTo>
                    <a:pt x="13322" y="31789"/>
                  </a:lnTo>
                  <a:lnTo>
                    <a:pt x="12758" y="32494"/>
                  </a:lnTo>
                  <a:lnTo>
                    <a:pt x="12053" y="33128"/>
                  </a:lnTo>
                  <a:lnTo>
                    <a:pt x="11278" y="33833"/>
                  </a:lnTo>
                  <a:lnTo>
                    <a:pt x="10432" y="34467"/>
                  </a:lnTo>
                  <a:lnTo>
                    <a:pt x="9657" y="34961"/>
                  </a:lnTo>
                  <a:lnTo>
                    <a:pt x="9023" y="35313"/>
                  </a:lnTo>
                  <a:lnTo>
                    <a:pt x="8600" y="35524"/>
                  </a:lnTo>
                  <a:lnTo>
                    <a:pt x="8388" y="35524"/>
                  </a:lnTo>
                  <a:lnTo>
                    <a:pt x="8388" y="35383"/>
                  </a:lnTo>
                  <a:lnTo>
                    <a:pt x="8247" y="35313"/>
                  </a:lnTo>
                  <a:lnTo>
                    <a:pt x="7754" y="35383"/>
                  </a:lnTo>
                  <a:lnTo>
                    <a:pt x="6979" y="35524"/>
                  </a:lnTo>
                  <a:lnTo>
                    <a:pt x="6062" y="35877"/>
                  </a:lnTo>
                  <a:lnTo>
                    <a:pt x="5146" y="36300"/>
                  </a:lnTo>
                  <a:lnTo>
                    <a:pt x="4300" y="36793"/>
                  </a:lnTo>
                  <a:lnTo>
                    <a:pt x="3948" y="37005"/>
                  </a:lnTo>
                  <a:lnTo>
                    <a:pt x="3666" y="37287"/>
                  </a:lnTo>
                  <a:lnTo>
                    <a:pt x="3454" y="37568"/>
                  </a:lnTo>
                  <a:lnTo>
                    <a:pt x="3313" y="37780"/>
                  </a:lnTo>
                  <a:lnTo>
                    <a:pt x="3243" y="38203"/>
                  </a:lnTo>
                  <a:lnTo>
                    <a:pt x="3172" y="38555"/>
                  </a:lnTo>
                  <a:lnTo>
                    <a:pt x="3172" y="38837"/>
                  </a:lnTo>
                  <a:lnTo>
                    <a:pt x="3243" y="39049"/>
                  </a:lnTo>
                  <a:lnTo>
                    <a:pt x="3313" y="39260"/>
                  </a:lnTo>
                  <a:lnTo>
                    <a:pt x="3454" y="39401"/>
                  </a:lnTo>
                  <a:lnTo>
                    <a:pt x="3666" y="39472"/>
                  </a:lnTo>
                  <a:lnTo>
                    <a:pt x="3877" y="39542"/>
                  </a:lnTo>
                  <a:lnTo>
                    <a:pt x="4300" y="39612"/>
                  </a:lnTo>
                  <a:lnTo>
                    <a:pt x="4864" y="39472"/>
                  </a:lnTo>
                  <a:lnTo>
                    <a:pt x="5428" y="39260"/>
                  </a:lnTo>
                  <a:lnTo>
                    <a:pt x="5992" y="38978"/>
                  </a:lnTo>
                  <a:lnTo>
                    <a:pt x="4935" y="40176"/>
                  </a:lnTo>
                  <a:lnTo>
                    <a:pt x="4089" y="41093"/>
                  </a:lnTo>
                  <a:lnTo>
                    <a:pt x="3172" y="41868"/>
                  </a:lnTo>
                  <a:lnTo>
                    <a:pt x="1974" y="42714"/>
                  </a:lnTo>
                  <a:lnTo>
                    <a:pt x="1551" y="43066"/>
                  </a:lnTo>
                  <a:lnTo>
                    <a:pt x="1058" y="43630"/>
                  </a:lnTo>
                  <a:lnTo>
                    <a:pt x="705" y="44194"/>
                  </a:lnTo>
                  <a:lnTo>
                    <a:pt x="424" y="44758"/>
                  </a:lnTo>
                  <a:lnTo>
                    <a:pt x="353" y="45040"/>
                  </a:lnTo>
                  <a:lnTo>
                    <a:pt x="353" y="45322"/>
                  </a:lnTo>
                  <a:lnTo>
                    <a:pt x="424" y="45533"/>
                  </a:lnTo>
                  <a:lnTo>
                    <a:pt x="494" y="45745"/>
                  </a:lnTo>
                  <a:lnTo>
                    <a:pt x="705" y="45886"/>
                  </a:lnTo>
                  <a:lnTo>
                    <a:pt x="1058" y="45956"/>
                  </a:lnTo>
                  <a:lnTo>
                    <a:pt x="1410" y="45956"/>
                  </a:lnTo>
                  <a:lnTo>
                    <a:pt x="1974" y="45886"/>
                  </a:lnTo>
                  <a:lnTo>
                    <a:pt x="1622" y="47013"/>
                  </a:lnTo>
                  <a:lnTo>
                    <a:pt x="1340" y="48141"/>
                  </a:lnTo>
                  <a:lnTo>
                    <a:pt x="987" y="48282"/>
                  </a:lnTo>
                  <a:lnTo>
                    <a:pt x="705" y="48494"/>
                  </a:lnTo>
                  <a:lnTo>
                    <a:pt x="424" y="48705"/>
                  </a:lnTo>
                  <a:lnTo>
                    <a:pt x="212" y="48987"/>
                  </a:lnTo>
                  <a:lnTo>
                    <a:pt x="1" y="49833"/>
                  </a:lnTo>
                  <a:lnTo>
                    <a:pt x="1" y="50256"/>
                  </a:lnTo>
                  <a:lnTo>
                    <a:pt x="71" y="50679"/>
                  </a:lnTo>
                  <a:lnTo>
                    <a:pt x="212" y="51031"/>
                  </a:lnTo>
                  <a:lnTo>
                    <a:pt x="494" y="51313"/>
                  </a:lnTo>
                  <a:lnTo>
                    <a:pt x="917" y="51524"/>
                  </a:lnTo>
                  <a:lnTo>
                    <a:pt x="1481" y="51595"/>
                  </a:lnTo>
                  <a:lnTo>
                    <a:pt x="2045" y="51524"/>
                  </a:lnTo>
                  <a:lnTo>
                    <a:pt x="2468" y="51383"/>
                  </a:lnTo>
                  <a:lnTo>
                    <a:pt x="2820" y="51172"/>
                  </a:lnTo>
                  <a:lnTo>
                    <a:pt x="3031" y="50820"/>
                  </a:lnTo>
                  <a:lnTo>
                    <a:pt x="3243" y="50397"/>
                  </a:lnTo>
                  <a:lnTo>
                    <a:pt x="3384" y="49974"/>
                  </a:lnTo>
                  <a:lnTo>
                    <a:pt x="3454" y="49057"/>
                  </a:lnTo>
                  <a:lnTo>
                    <a:pt x="3313" y="48634"/>
                  </a:lnTo>
                  <a:lnTo>
                    <a:pt x="3102" y="48282"/>
                  </a:lnTo>
                  <a:lnTo>
                    <a:pt x="2820" y="48000"/>
                  </a:lnTo>
                  <a:lnTo>
                    <a:pt x="2468" y="47789"/>
                  </a:lnTo>
                  <a:lnTo>
                    <a:pt x="2750" y="46731"/>
                  </a:lnTo>
                  <a:lnTo>
                    <a:pt x="3102" y="45745"/>
                  </a:lnTo>
                  <a:lnTo>
                    <a:pt x="3243" y="46027"/>
                  </a:lnTo>
                  <a:lnTo>
                    <a:pt x="3454" y="46309"/>
                  </a:lnTo>
                  <a:lnTo>
                    <a:pt x="3666" y="46520"/>
                  </a:lnTo>
                  <a:lnTo>
                    <a:pt x="3877" y="46661"/>
                  </a:lnTo>
                  <a:lnTo>
                    <a:pt x="4159" y="46802"/>
                  </a:lnTo>
                  <a:lnTo>
                    <a:pt x="5005" y="46802"/>
                  </a:lnTo>
                  <a:lnTo>
                    <a:pt x="5569" y="46590"/>
                  </a:lnTo>
                  <a:lnTo>
                    <a:pt x="6062" y="46168"/>
                  </a:lnTo>
                  <a:lnTo>
                    <a:pt x="6274" y="45956"/>
                  </a:lnTo>
                  <a:lnTo>
                    <a:pt x="6485" y="45674"/>
                  </a:lnTo>
                  <a:lnTo>
                    <a:pt x="6556" y="45392"/>
                  </a:lnTo>
                  <a:lnTo>
                    <a:pt x="6626" y="45110"/>
                  </a:lnTo>
                  <a:lnTo>
                    <a:pt x="6697" y="44758"/>
                  </a:lnTo>
                  <a:lnTo>
                    <a:pt x="6626" y="44405"/>
                  </a:lnTo>
                  <a:lnTo>
                    <a:pt x="6485" y="44123"/>
                  </a:lnTo>
                  <a:lnTo>
                    <a:pt x="6274" y="43842"/>
                  </a:lnTo>
                  <a:lnTo>
                    <a:pt x="5851" y="43278"/>
                  </a:lnTo>
                  <a:lnTo>
                    <a:pt x="5710" y="43066"/>
                  </a:lnTo>
                  <a:lnTo>
                    <a:pt x="5569" y="42714"/>
                  </a:lnTo>
                  <a:lnTo>
                    <a:pt x="4864" y="42220"/>
                  </a:lnTo>
                  <a:lnTo>
                    <a:pt x="5569" y="41093"/>
                  </a:lnTo>
                  <a:lnTo>
                    <a:pt x="6344" y="40035"/>
                  </a:lnTo>
                  <a:lnTo>
                    <a:pt x="6203" y="40458"/>
                  </a:lnTo>
                  <a:lnTo>
                    <a:pt x="6133" y="40881"/>
                  </a:lnTo>
                  <a:lnTo>
                    <a:pt x="6133" y="41304"/>
                  </a:lnTo>
                  <a:lnTo>
                    <a:pt x="6133" y="41586"/>
                  </a:lnTo>
                  <a:lnTo>
                    <a:pt x="6274" y="41868"/>
                  </a:lnTo>
                  <a:lnTo>
                    <a:pt x="6415" y="42150"/>
                  </a:lnTo>
                  <a:lnTo>
                    <a:pt x="6556" y="42291"/>
                  </a:lnTo>
                  <a:lnTo>
                    <a:pt x="6767" y="42432"/>
                  </a:lnTo>
                  <a:lnTo>
                    <a:pt x="6979" y="42502"/>
                  </a:lnTo>
                  <a:lnTo>
                    <a:pt x="7190" y="42502"/>
                  </a:lnTo>
                  <a:lnTo>
                    <a:pt x="7472" y="42432"/>
                  </a:lnTo>
                  <a:lnTo>
                    <a:pt x="7683" y="42291"/>
                  </a:lnTo>
                  <a:lnTo>
                    <a:pt x="7965" y="42150"/>
                  </a:lnTo>
                  <a:lnTo>
                    <a:pt x="8177" y="41868"/>
                  </a:lnTo>
                  <a:lnTo>
                    <a:pt x="8459" y="41445"/>
                  </a:lnTo>
                  <a:lnTo>
                    <a:pt x="8670" y="41022"/>
                  </a:lnTo>
                  <a:lnTo>
                    <a:pt x="8811" y="40529"/>
                  </a:lnTo>
                  <a:lnTo>
                    <a:pt x="8811" y="40035"/>
                  </a:lnTo>
                  <a:lnTo>
                    <a:pt x="8811" y="39542"/>
                  </a:lnTo>
                  <a:lnTo>
                    <a:pt x="8741" y="39049"/>
                  </a:lnTo>
                  <a:lnTo>
                    <a:pt x="8600" y="38062"/>
                  </a:lnTo>
                  <a:lnTo>
                    <a:pt x="8600" y="37568"/>
                  </a:lnTo>
                  <a:lnTo>
                    <a:pt x="8670" y="37146"/>
                  </a:lnTo>
                  <a:lnTo>
                    <a:pt x="8952" y="36582"/>
                  </a:lnTo>
                  <a:lnTo>
                    <a:pt x="9375" y="36018"/>
                  </a:lnTo>
                  <a:lnTo>
                    <a:pt x="9939" y="35454"/>
                  </a:lnTo>
                  <a:lnTo>
                    <a:pt x="10573" y="34890"/>
                  </a:lnTo>
                  <a:lnTo>
                    <a:pt x="11842" y="33762"/>
                  </a:lnTo>
                  <a:lnTo>
                    <a:pt x="12829" y="32776"/>
                  </a:lnTo>
                  <a:lnTo>
                    <a:pt x="12124" y="34608"/>
                  </a:lnTo>
                  <a:lnTo>
                    <a:pt x="11419" y="36370"/>
                  </a:lnTo>
                  <a:lnTo>
                    <a:pt x="10785" y="38203"/>
                  </a:lnTo>
                  <a:lnTo>
                    <a:pt x="10221" y="40035"/>
                  </a:lnTo>
                  <a:lnTo>
                    <a:pt x="9798" y="41868"/>
                  </a:lnTo>
                  <a:lnTo>
                    <a:pt x="9445" y="43771"/>
                  </a:lnTo>
                  <a:lnTo>
                    <a:pt x="9164" y="45674"/>
                  </a:lnTo>
                  <a:lnTo>
                    <a:pt x="9023" y="47577"/>
                  </a:lnTo>
                  <a:lnTo>
                    <a:pt x="9023" y="49551"/>
                  </a:lnTo>
                  <a:lnTo>
                    <a:pt x="8952" y="51383"/>
                  </a:lnTo>
                  <a:lnTo>
                    <a:pt x="8811" y="53357"/>
                  </a:lnTo>
                  <a:lnTo>
                    <a:pt x="8685" y="54492"/>
                  </a:lnTo>
                  <a:lnTo>
                    <a:pt x="8670" y="54485"/>
                  </a:lnTo>
                  <a:lnTo>
                    <a:pt x="8529" y="54485"/>
                  </a:lnTo>
                  <a:lnTo>
                    <a:pt x="8318" y="54555"/>
                  </a:lnTo>
                  <a:lnTo>
                    <a:pt x="8106" y="54696"/>
                  </a:lnTo>
                  <a:lnTo>
                    <a:pt x="7683" y="55119"/>
                  </a:lnTo>
                  <a:lnTo>
                    <a:pt x="7190" y="55683"/>
                  </a:lnTo>
                  <a:lnTo>
                    <a:pt x="6697" y="56317"/>
                  </a:lnTo>
                  <a:lnTo>
                    <a:pt x="6344" y="56952"/>
                  </a:lnTo>
                  <a:lnTo>
                    <a:pt x="6133" y="57445"/>
                  </a:lnTo>
                  <a:lnTo>
                    <a:pt x="6062" y="57656"/>
                  </a:lnTo>
                  <a:lnTo>
                    <a:pt x="6062" y="57797"/>
                  </a:lnTo>
                  <a:lnTo>
                    <a:pt x="6133" y="58150"/>
                  </a:lnTo>
                  <a:lnTo>
                    <a:pt x="6274" y="58432"/>
                  </a:lnTo>
                  <a:lnTo>
                    <a:pt x="6415" y="58573"/>
                  </a:lnTo>
                  <a:lnTo>
                    <a:pt x="6556" y="58714"/>
                  </a:lnTo>
                  <a:lnTo>
                    <a:pt x="6767" y="58784"/>
                  </a:lnTo>
                  <a:lnTo>
                    <a:pt x="6979" y="58855"/>
                  </a:lnTo>
                  <a:lnTo>
                    <a:pt x="7472" y="58714"/>
                  </a:lnTo>
                  <a:lnTo>
                    <a:pt x="7965" y="58502"/>
                  </a:lnTo>
                  <a:lnTo>
                    <a:pt x="8459" y="58150"/>
                  </a:lnTo>
                  <a:lnTo>
                    <a:pt x="8882" y="57727"/>
                  </a:lnTo>
                  <a:lnTo>
                    <a:pt x="9234" y="57304"/>
                  </a:lnTo>
                  <a:lnTo>
                    <a:pt x="9164" y="57938"/>
                  </a:lnTo>
                  <a:lnTo>
                    <a:pt x="9023" y="58784"/>
                  </a:lnTo>
                  <a:lnTo>
                    <a:pt x="8811" y="59771"/>
                  </a:lnTo>
                  <a:lnTo>
                    <a:pt x="8670" y="60758"/>
                  </a:lnTo>
                  <a:lnTo>
                    <a:pt x="8670" y="61251"/>
                  </a:lnTo>
                  <a:lnTo>
                    <a:pt x="8741" y="61674"/>
                  </a:lnTo>
                  <a:lnTo>
                    <a:pt x="8811" y="62027"/>
                  </a:lnTo>
                  <a:lnTo>
                    <a:pt x="8952" y="62379"/>
                  </a:lnTo>
                  <a:lnTo>
                    <a:pt x="9234" y="62590"/>
                  </a:lnTo>
                  <a:lnTo>
                    <a:pt x="9586" y="62661"/>
                  </a:lnTo>
                  <a:lnTo>
                    <a:pt x="10009" y="62661"/>
                  </a:lnTo>
                  <a:lnTo>
                    <a:pt x="10573" y="62520"/>
                  </a:lnTo>
                  <a:lnTo>
                    <a:pt x="11067" y="62308"/>
                  </a:lnTo>
                  <a:lnTo>
                    <a:pt x="11489" y="61956"/>
                  </a:lnTo>
                  <a:lnTo>
                    <a:pt x="11771" y="61604"/>
                  </a:lnTo>
                  <a:lnTo>
                    <a:pt x="11912" y="61181"/>
                  </a:lnTo>
                  <a:lnTo>
                    <a:pt x="12053" y="60687"/>
                  </a:lnTo>
                  <a:lnTo>
                    <a:pt x="12053" y="60194"/>
                  </a:lnTo>
                  <a:lnTo>
                    <a:pt x="11983" y="59630"/>
                  </a:lnTo>
                  <a:lnTo>
                    <a:pt x="11842" y="59066"/>
                  </a:lnTo>
                  <a:lnTo>
                    <a:pt x="11560" y="57938"/>
                  </a:lnTo>
                  <a:lnTo>
                    <a:pt x="11208" y="56881"/>
                  </a:lnTo>
                  <a:lnTo>
                    <a:pt x="10855" y="55965"/>
                  </a:lnTo>
                  <a:lnTo>
                    <a:pt x="10785" y="55542"/>
                  </a:lnTo>
                  <a:lnTo>
                    <a:pt x="10714" y="55190"/>
                  </a:lnTo>
                  <a:lnTo>
                    <a:pt x="10714" y="55190"/>
                  </a:lnTo>
                  <a:lnTo>
                    <a:pt x="10996" y="55331"/>
                  </a:lnTo>
                  <a:lnTo>
                    <a:pt x="11349" y="55471"/>
                  </a:lnTo>
                  <a:lnTo>
                    <a:pt x="12335" y="55471"/>
                  </a:lnTo>
                  <a:lnTo>
                    <a:pt x="12617" y="55401"/>
                  </a:lnTo>
                  <a:lnTo>
                    <a:pt x="13252" y="55119"/>
                  </a:lnTo>
                  <a:lnTo>
                    <a:pt x="13815" y="54696"/>
                  </a:lnTo>
                  <a:lnTo>
                    <a:pt x="14309" y="54203"/>
                  </a:lnTo>
                  <a:lnTo>
                    <a:pt x="14732" y="53639"/>
                  </a:lnTo>
                  <a:lnTo>
                    <a:pt x="15084" y="53005"/>
                  </a:lnTo>
                  <a:lnTo>
                    <a:pt x="15296" y="53357"/>
                  </a:lnTo>
                  <a:lnTo>
                    <a:pt x="15437" y="53568"/>
                  </a:lnTo>
                  <a:lnTo>
                    <a:pt x="15648" y="53709"/>
                  </a:lnTo>
                  <a:lnTo>
                    <a:pt x="15789" y="53709"/>
                  </a:lnTo>
                  <a:lnTo>
                    <a:pt x="15930" y="53639"/>
                  </a:lnTo>
                  <a:lnTo>
                    <a:pt x="16000" y="53498"/>
                  </a:lnTo>
                  <a:lnTo>
                    <a:pt x="16071" y="53145"/>
                  </a:lnTo>
                  <a:lnTo>
                    <a:pt x="16141" y="52652"/>
                  </a:lnTo>
                  <a:lnTo>
                    <a:pt x="16071" y="52229"/>
                  </a:lnTo>
                  <a:lnTo>
                    <a:pt x="16000" y="52159"/>
                  </a:lnTo>
                  <a:lnTo>
                    <a:pt x="15859" y="52088"/>
                  </a:lnTo>
                  <a:lnTo>
                    <a:pt x="15718" y="52159"/>
                  </a:lnTo>
                  <a:lnTo>
                    <a:pt x="15578" y="52300"/>
                  </a:lnTo>
                  <a:lnTo>
                    <a:pt x="15507" y="52018"/>
                  </a:lnTo>
                  <a:lnTo>
                    <a:pt x="15366" y="51665"/>
                  </a:lnTo>
                  <a:lnTo>
                    <a:pt x="15789" y="51806"/>
                  </a:lnTo>
                  <a:lnTo>
                    <a:pt x="16635" y="51806"/>
                  </a:lnTo>
                  <a:lnTo>
                    <a:pt x="17058" y="51665"/>
                  </a:lnTo>
                  <a:lnTo>
                    <a:pt x="17481" y="51454"/>
                  </a:lnTo>
                  <a:lnTo>
                    <a:pt x="17763" y="51172"/>
                  </a:lnTo>
                  <a:lnTo>
                    <a:pt x="17833" y="51031"/>
                  </a:lnTo>
                  <a:lnTo>
                    <a:pt x="17903" y="50820"/>
                  </a:lnTo>
                  <a:lnTo>
                    <a:pt x="17903" y="50538"/>
                  </a:lnTo>
                  <a:lnTo>
                    <a:pt x="17903" y="50326"/>
                  </a:lnTo>
                  <a:lnTo>
                    <a:pt x="17833" y="50115"/>
                  </a:lnTo>
                  <a:lnTo>
                    <a:pt x="17692" y="49903"/>
                  </a:lnTo>
                  <a:lnTo>
                    <a:pt x="17551" y="49762"/>
                  </a:lnTo>
                  <a:lnTo>
                    <a:pt x="17340" y="49621"/>
                  </a:lnTo>
                  <a:lnTo>
                    <a:pt x="16776" y="49480"/>
                  </a:lnTo>
                  <a:lnTo>
                    <a:pt x="16212" y="49410"/>
                  </a:lnTo>
                  <a:lnTo>
                    <a:pt x="15155" y="49480"/>
                  </a:lnTo>
                  <a:lnTo>
                    <a:pt x="14661" y="49551"/>
                  </a:lnTo>
                  <a:lnTo>
                    <a:pt x="14520" y="49410"/>
                  </a:lnTo>
                  <a:lnTo>
                    <a:pt x="14450" y="49057"/>
                  </a:lnTo>
                  <a:lnTo>
                    <a:pt x="14238" y="48212"/>
                  </a:lnTo>
                  <a:lnTo>
                    <a:pt x="13956" y="46943"/>
                  </a:lnTo>
                  <a:lnTo>
                    <a:pt x="14450" y="47084"/>
                  </a:lnTo>
                  <a:lnTo>
                    <a:pt x="14873" y="47154"/>
                  </a:lnTo>
                  <a:lnTo>
                    <a:pt x="15225" y="47154"/>
                  </a:lnTo>
                  <a:lnTo>
                    <a:pt x="15578" y="47013"/>
                  </a:lnTo>
                  <a:lnTo>
                    <a:pt x="15789" y="46872"/>
                  </a:lnTo>
                  <a:lnTo>
                    <a:pt x="16000" y="46590"/>
                  </a:lnTo>
                  <a:lnTo>
                    <a:pt x="16141" y="46309"/>
                  </a:lnTo>
                  <a:lnTo>
                    <a:pt x="16212" y="46027"/>
                  </a:lnTo>
                  <a:lnTo>
                    <a:pt x="16212" y="45674"/>
                  </a:lnTo>
                  <a:lnTo>
                    <a:pt x="16141" y="45322"/>
                  </a:lnTo>
                  <a:lnTo>
                    <a:pt x="16071" y="44969"/>
                  </a:lnTo>
                  <a:lnTo>
                    <a:pt x="15859" y="44617"/>
                  </a:lnTo>
                  <a:lnTo>
                    <a:pt x="15648" y="44264"/>
                  </a:lnTo>
                  <a:lnTo>
                    <a:pt x="15366" y="43912"/>
                  </a:lnTo>
                  <a:lnTo>
                    <a:pt x="15084" y="43630"/>
                  </a:lnTo>
                  <a:lnTo>
                    <a:pt x="14661" y="43419"/>
                  </a:lnTo>
                  <a:lnTo>
                    <a:pt x="14238" y="43278"/>
                  </a:lnTo>
                  <a:lnTo>
                    <a:pt x="13886" y="43207"/>
                  </a:lnTo>
                  <a:lnTo>
                    <a:pt x="13111" y="43207"/>
                  </a:lnTo>
                  <a:lnTo>
                    <a:pt x="12829" y="43137"/>
                  </a:lnTo>
                  <a:lnTo>
                    <a:pt x="12476" y="43066"/>
                  </a:lnTo>
                  <a:lnTo>
                    <a:pt x="12194" y="42855"/>
                  </a:lnTo>
                  <a:lnTo>
                    <a:pt x="11912" y="42502"/>
                  </a:lnTo>
                  <a:lnTo>
                    <a:pt x="11701" y="42150"/>
                  </a:lnTo>
                  <a:lnTo>
                    <a:pt x="11630" y="41727"/>
                  </a:lnTo>
                  <a:lnTo>
                    <a:pt x="11560" y="41375"/>
                  </a:lnTo>
                  <a:lnTo>
                    <a:pt x="11630" y="40952"/>
                  </a:lnTo>
                  <a:lnTo>
                    <a:pt x="11842" y="40176"/>
                  </a:lnTo>
                  <a:lnTo>
                    <a:pt x="12124" y="39331"/>
                  </a:lnTo>
                  <a:lnTo>
                    <a:pt x="12829" y="37146"/>
                  </a:lnTo>
                  <a:lnTo>
                    <a:pt x="13674" y="35031"/>
                  </a:lnTo>
                  <a:lnTo>
                    <a:pt x="14591" y="32987"/>
                  </a:lnTo>
                  <a:lnTo>
                    <a:pt x="15648" y="30943"/>
                  </a:lnTo>
                  <a:lnTo>
                    <a:pt x="16705" y="28899"/>
                  </a:lnTo>
                  <a:lnTo>
                    <a:pt x="17763" y="26925"/>
                  </a:lnTo>
                  <a:lnTo>
                    <a:pt x="20018" y="22908"/>
                  </a:lnTo>
                  <a:lnTo>
                    <a:pt x="19877" y="23542"/>
                  </a:lnTo>
                  <a:lnTo>
                    <a:pt x="19807" y="24247"/>
                  </a:lnTo>
                  <a:lnTo>
                    <a:pt x="19736" y="25657"/>
                  </a:lnTo>
                  <a:lnTo>
                    <a:pt x="19736" y="26361"/>
                  </a:lnTo>
                  <a:lnTo>
                    <a:pt x="19595" y="26996"/>
                  </a:lnTo>
                  <a:lnTo>
                    <a:pt x="19525" y="27560"/>
                  </a:lnTo>
                  <a:lnTo>
                    <a:pt x="19313" y="28053"/>
                  </a:lnTo>
                  <a:lnTo>
                    <a:pt x="19031" y="28405"/>
                  </a:lnTo>
                  <a:lnTo>
                    <a:pt x="18608" y="28828"/>
                  </a:lnTo>
                  <a:lnTo>
                    <a:pt x="18256" y="29181"/>
                  </a:lnTo>
                  <a:lnTo>
                    <a:pt x="17833" y="29533"/>
                  </a:lnTo>
                  <a:lnTo>
                    <a:pt x="17481" y="29956"/>
                  </a:lnTo>
                  <a:lnTo>
                    <a:pt x="17410" y="30238"/>
                  </a:lnTo>
                  <a:lnTo>
                    <a:pt x="17340" y="30450"/>
                  </a:lnTo>
                  <a:lnTo>
                    <a:pt x="17340" y="30731"/>
                  </a:lnTo>
                  <a:lnTo>
                    <a:pt x="17340" y="31013"/>
                  </a:lnTo>
                  <a:lnTo>
                    <a:pt x="17481" y="31295"/>
                  </a:lnTo>
                  <a:lnTo>
                    <a:pt x="17622" y="31577"/>
                  </a:lnTo>
                  <a:lnTo>
                    <a:pt x="17833" y="31789"/>
                  </a:lnTo>
                  <a:lnTo>
                    <a:pt x="17974" y="32000"/>
                  </a:lnTo>
                  <a:lnTo>
                    <a:pt x="18185" y="32071"/>
                  </a:lnTo>
                  <a:lnTo>
                    <a:pt x="18397" y="32141"/>
                  </a:lnTo>
                  <a:lnTo>
                    <a:pt x="18608" y="32141"/>
                  </a:lnTo>
                  <a:lnTo>
                    <a:pt x="18749" y="32071"/>
                  </a:lnTo>
                  <a:lnTo>
                    <a:pt x="19172" y="31859"/>
                  </a:lnTo>
                  <a:lnTo>
                    <a:pt x="19525" y="31577"/>
                  </a:lnTo>
                  <a:lnTo>
                    <a:pt x="19807" y="31225"/>
                  </a:lnTo>
                  <a:lnTo>
                    <a:pt x="20370" y="30450"/>
                  </a:lnTo>
                  <a:lnTo>
                    <a:pt x="21146" y="32564"/>
                  </a:lnTo>
                  <a:lnTo>
                    <a:pt x="20511" y="32705"/>
                  </a:lnTo>
                  <a:lnTo>
                    <a:pt x="20088" y="32916"/>
                  </a:lnTo>
                  <a:lnTo>
                    <a:pt x="19666" y="33198"/>
                  </a:lnTo>
                  <a:lnTo>
                    <a:pt x="19384" y="33551"/>
                  </a:lnTo>
                  <a:lnTo>
                    <a:pt x="19172" y="33903"/>
                  </a:lnTo>
                  <a:lnTo>
                    <a:pt x="19031" y="34256"/>
                  </a:lnTo>
                  <a:lnTo>
                    <a:pt x="19031" y="34608"/>
                  </a:lnTo>
                  <a:lnTo>
                    <a:pt x="19102" y="34961"/>
                  </a:lnTo>
                  <a:lnTo>
                    <a:pt x="19172" y="35242"/>
                  </a:lnTo>
                  <a:lnTo>
                    <a:pt x="19384" y="35454"/>
                  </a:lnTo>
                  <a:lnTo>
                    <a:pt x="19595" y="35665"/>
                  </a:lnTo>
                  <a:lnTo>
                    <a:pt x="19948" y="35806"/>
                  </a:lnTo>
                  <a:lnTo>
                    <a:pt x="20300" y="35806"/>
                  </a:lnTo>
                  <a:lnTo>
                    <a:pt x="20723" y="35736"/>
                  </a:lnTo>
                  <a:lnTo>
                    <a:pt x="21216" y="35595"/>
                  </a:lnTo>
                  <a:lnTo>
                    <a:pt x="21780" y="35242"/>
                  </a:lnTo>
                  <a:lnTo>
                    <a:pt x="21780" y="35736"/>
                  </a:lnTo>
                  <a:lnTo>
                    <a:pt x="21780" y="36159"/>
                  </a:lnTo>
                  <a:lnTo>
                    <a:pt x="21639" y="36441"/>
                  </a:lnTo>
                  <a:lnTo>
                    <a:pt x="21498" y="36723"/>
                  </a:lnTo>
                  <a:lnTo>
                    <a:pt x="21287" y="36934"/>
                  </a:lnTo>
                  <a:lnTo>
                    <a:pt x="21075" y="37075"/>
                  </a:lnTo>
                  <a:lnTo>
                    <a:pt x="20511" y="37427"/>
                  </a:lnTo>
                  <a:lnTo>
                    <a:pt x="19877" y="37709"/>
                  </a:lnTo>
                  <a:lnTo>
                    <a:pt x="19595" y="37850"/>
                  </a:lnTo>
                  <a:lnTo>
                    <a:pt x="19384" y="38062"/>
                  </a:lnTo>
                  <a:lnTo>
                    <a:pt x="19172" y="38344"/>
                  </a:lnTo>
                  <a:lnTo>
                    <a:pt x="18961" y="38626"/>
                  </a:lnTo>
                  <a:lnTo>
                    <a:pt x="18890" y="39049"/>
                  </a:lnTo>
                  <a:lnTo>
                    <a:pt x="18820" y="39542"/>
                  </a:lnTo>
                  <a:lnTo>
                    <a:pt x="18820" y="40106"/>
                  </a:lnTo>
                  <a:lnTo>
                    <a:pt x="18890" y="40388"/>
                  </a:lnTo>
                  <a:lnTo>
                    <a:pt x="19031" y="40599"/>
                  </a:lnTo>
                  <a:lnTo>
                    <a:pt x="19172" y="40740"/>
                  </a:lnTo>
                  <a:lnTo>
                    <a:pt x="19313" y="40881"/>
                  </a:lnTo>
                  <a:lnTo>
                    <a:pt x="19666" y="41022"/>
                  </a:lnTo>
                  <a:lnTo>
                    <a:pt x="20088" y="41022"/>
                  </a:lnTo>
                  <a:lnTo>
                    <a:pt x="20511" y="40881"/>
                  </a:lnTo>
                  <a:lnTo>
                    <a:pt x="20934" y="40599"/>
                  </a:lnTo>
                  <a:lnTo>
                    <a:pt x="21357" y="40176"/>
                  </a:lnTo>
                  <a:lnTo>
                    <a:pt x="21428" y="40599"/>
                  </a:lnTo>
                  <a:lnTo>
                    <a:pt x="21569" y="41022"/>
                  </a:lnTo>
                  <a:lnTo>
                    <a:pt x="21710" y="41375"/>
                  </a:lnTo>
                  <a:lnTo>
                    <a:pt x="21851" y="41657"/>
                  </a:lnTo>
                  <a:lnTo>
                    <a:pt x="22062" y="41938"/>
                  </a:lnTo>
                  <a:lnTo>
                    <a:pt x="22344" y="42220"/>
                  </a:lnTo>
                  <a:lnTo>
                    <a:pt x="22626" y="42361"/>
                  </a:lnTo>
                  <a:lnTo>
                    <a:pt x="22908" y="42502"/>
                  </a:lnTo>
                  <a:lnTo>
                    <a:pt x="23190" y="42573"/>
                  </a:lnTo>
                  <a:lnTo>
                    <a:pt x="23472" y="42643"/>
                  </a:lnTo>
                  <a:lnTo>
                    <a:pt x="23754" y="42573"/>
                  </a:lnTo>
                  <a:lnTo>
                    <a:pt x="24036" y="42432"/>
                  </a:lnTo>
                  <a:lnTo>
                    <a:pt x="24317" y="42220"/>
                  </a:lnTo>
                  <a:lnTo>
                    <a:pt x="24529" y="41938"/>
                  </a:lnTo>
                  <a:lnTo>
                    <a:pt x="24811" y="41586"/>
                  </a:lnTo>
                  <a:lnTo>
                    <a:pt x="25022" y="41163"/>
                  </a:lnTo>
                  <a:lnTo>
                    <a:pt x="25163" y="40670"/>
                  </a:lnTo>
                  <a:lnTo>
                    <a:pt x="25234" y="40317"/>
                  </a:lnTo>
                  <a:lnTo>
                    <a:pt x="25163" y="39894"/>
                  </a:lnTo>
                  <a:lnTo>
                    <a:pt x="25093" y="39542"/>
                  </a:lnTo>
                  <a:lnTo>
                    <a:pt x="25022" y="39190"/>
                  </a:lnTo>
                  <a:lnTo>
                    <a:pt x="24811" y="38837"/>
                  </a:lnTo>
                  <a:lnTo>
                    <a:pt x="24388" y="38203"/>
                  </a:lnTo>
                  <a:lnTo>
                    <a:pt x="23542" y="37005"/>
                  </a:lnTo>
                  <a:lnTo>
                    <a:pt x="23190" y="36370"/>
                  </a:lnTo>
                  <a:lnTo>
                    <a:pt x="23049" y="36088"/>
                  </a:lnTo>
                  <a:lnTo>
                    <a:pt x="22978" y="35736"/>
                  </a:lnTo>
                  <a:lnTo>
                    <a:pt x="23260" y="35947"/>
                  </a:lnTo>
                  <a:lnTo>
                    <a:pt x="23542" y="36159"/>
                  </a:lnTo>
                  <a:lnTo>
                    <a:pt x="23824" y="36300"/>
                  </a:lnTo>
                  <a:lnTo>
                    <a:pt x="24177" y="36370"/>
                  </a:lnTo>
                  <a:lnTo>
                    <a:pt x="24811" y="36441"/>
                  </a:lnTo>
                  <a:lnTo>
                    <a:pt x="25093" y="36370"/>
                  </a:lnTo>
                  <a:lnTo>
                    <a:pt x="25375" y="36300"/>
                  </a:lnTo>
                  <a:lnTo>
                    <a:pt x="25586" y="36229"/>
                  </a:lnTo>
                  <a:lnTo>
                    <a:pt x="25798" y="36088"/>
                  </a:lnTo>
                  <a:lnTo>
                    <a:pt x="25939" y="35877"/>
                  </a:lnTo>
                  <a:lnTo>
                    <a:pt x="26080" y="35665"/>
                  </a:lnTo>
                  <a:lnTo>
                    <a:pt x="26080" y="35383"/>
                  </a:lnTo>
                  <a:lnTo>
                    <a:pt x="26080" y="35101"/>
                  </a:lnTo>
                  <a:lnTo>
                    <a:pt x="26009" y="34749"/>
                  </a:lnTo>
                  <a:lnTo>
                    <a:pt x="25798" y="34326"/>
                  </a:lnTo>
                  <a:lnTo>
                    <a:pt x="25586" y="34044"/>
                  </a:lnTo>
                  <a:lnTo>
                    <a:pt x="25375" y="33762"/>
                  </a:lnTo>
                  <a:lnTo>
                    <a:pt x="25163" y="33551"/>
                  </a:lnTo>
                  <a:lnTo>
                    <a:pt x="24881" y="33410"/>
                  </a:lnTo>
                  <a:lnTo>
                    <a:pt x="24388" y="33198"/>
                  </a:lnTo>
                  <a:lnTo>
                    <a:pt x="23824" y="33057"/>
                  </a:lnTo>
                  <a:lnTo>
                    <a:pt x="23260" y="32916"/>
                  </a:lnTo>
                  <a:lnTo>
                    <a:pt x="22767" y="32705"/>
                  </a:lnTo>
                  <a:lnTo>
                    <a:pt x="22555" y="32564"/>
                  </a:lnTo>
                  <a:lnTo>
                    <a:pt x="22344" y="32353"/>
                  </a:lnTo>
                  <a:lnTo>
                    <a:pt x="22133" y="32141"/>
                  </a:lnTo>
                  <a:lnTo>
                    <a:pt x="21992" y="31789"/>
                  </a:lnTo>
                  <a:lnTo>
                    <a:pt x="22273" y="32000"/>
                  </a:lnTo>
                  <a:lnTo>
                    <a:pt x="22626" y="32141"/>
                  </a:lnTo>
                  <a:lnTo>
                    <a:pt x="22908" y="32212"/>
                  </a:lnTo>
                  <a:lnTo>
                    <a:pt x="23190" y="32282"/>
                  </a:lnTo>
                  <a:lnTo>
                    <a:pt x="23472" y="32212"/>
                  </a:lnTo>
                  <a:lnTo>
                    <a:pt x="23754" y="32141"/>
                  </a:lnTo>
                  <a:lnTo>
                    <a:pt x="24036" y="32071"/>
                  </a:lnTo>
                  <a:lnTo>
                    <a:pt x="24247" y="31859"/>
                  </a:lnTo>
                  <a:lnTo>
                    <a:pt x="24458" y="31718"/>
                  </a:lnTo>
                  <a:lnTo>
                    <a:pt x="24599" y="31507"/>
                  </a:lnTo>
                  <a:lnTo>
                    <a:pt x="24740" y="31225"/>
                  </a:lnTo>
                  <a:lnTo>
                    <a:pt x="24881" y="30943"/>
                  </a:lnTo>
                  <a:lnTo>
                    <a:pt x="24881" y="30661"/>
                  </a:lnTo>
                  <a:lnTo>
                    <a:pt x="24881" y="30309"/>
                  </a:lnTo>
                  <a:lnTo>
                    <a:pt x="24881" y="30027"/>
                  </a:lnTo>
                  <a:lnTo>
                    <a:pt x="24811" y="29674"/>
                  </a:lnTo>
                  <a:lnTo>
                    <a:pt x="24529" y="29110"/>
                  </a:lnTo>
                  <a:lnTo>
                    <a:pt x="24106" y="28687"/>
                  </a:lnTo>
                  <a:lnTo>
                    <a:pt x="23542" y="28265"/>
                  </a:lnTo>
                  <a:lnTo>
                    <a:pt x="22978" y="27912"/>
                  </a:lnTo>
                  <a:lnTo>
                    <a:pt x="22344" y="27630"/>
                  </a:lnTo>
                  <a:lnTo>
                    <a:pt x="21710" y="27489"/>
                  </a:lnTo>
                  <a:lnTo>
                    <a:pt x="21075" y="27419"/>
                  </a:lnTo>
                  <a:lnTo>
                    <a:pt x="20511" y="27489"/>
                  </a:lnTo>
                  <a:lnTo>
                    <a:pt x="20229" y="25727"/>
                  </a:lnTo>
                  <a:lnTo>
                    <a:pt x="20229" y="24881"/>
                  </a:lnTo>
                  <a:lnTo>
                    <a:pt x="20229" y="24035"/>
                  </a:lnTo>
                  <a:lnTo>
                    <a:pt x="20300" y="23260"/>
                  </a:lnTo>
                  <a:lnTo>
                    <a:pt x="20441" y="22485"/>
                  </a:lnTo>
                  <a:lnTo>
                    <a:pt x="20723" y="21709"/>
                  </a:lnTo>
                  <a:lnTo>
                    <a:pt x="21075" y="20934"/>
                  </a:lnTo>
                  <a:lnTo>
                    <a:pt x="21992" y="19172"/>
                  </a:lnTo>
                  <a:lnTo>
                    <a:pt x="22908" y="17410"/>
                  </a:lnTo>
                  <a:lnTo>
                    <a:pt x="23683" y="15648"/>
                  </a:lnTo>
                  <a:lnTo>
                    <a:pt x="24458" y="13815"/>
                  </a:lnTo>
                  <a:lnTo>
                    <a:pt x="25022" y="12124"/>
                  </a:lnTo>
                  <a:lnTo>
                    <a:pt x="25516" y="10432"/>
                  </a:lnTo>
                  <a:lnTo>
                    <a:pt x="25868" y="8670"/>
                  </a:lnTo>
                  <a:lnTo>
                    <a:pt x="26009" y="7824"/>
                  </a:lnTo>
                  <a:lnTo>
                    <a:pt x="26080" y="6908"/>
                  </a:lnTo>
                  <a:lnTo>
                    <a:pt x="26009" y="5498"/>
                  </a:lnTo>
                  <a:lnTo>
                    <a:pt x="25868" y="4300"/>
                  </a:lnTo>
                  <a:lnTo>
                    <a:pt x="25727" y="3031"/>
                  </a:lnTo>
                  <a:lnTo>
                    <a:pt x="25516" y="1762"/>
                  </a:lnTo>
                  <a:lnTo>
                    <a:pt x="25234" y="776"/>
                  </a:lnTo>
                  <a:lnTo>
                    <a:pt x="25022" y="423"/>
                  </a:lnTo>
                  <a:lnTo>
                    <a:pt x="24881" y="141"/>
                  </a:lnTo>
                  <a:lnTo>
                    <a:pt x="24670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551" name="Google Shape;551;p9"/>
            <p:cNvGrpSpPr/>
            <p:nvPr/>
          </p:nvGrpSpPr>
          <p:grpSpPr>
            <a:xfrm>
              <a:off x="1583150" y="1350000"/>
              <a:ext cx="216775" cy="269625"/>
              <a:chOff x="3876925" y="1350000"/>
              <a:chExt cx="216775" cy="269625"/>
            </a:xfrm>
          </p:grpSpPr>
          <p:sp>
            <p:nvSpPr>
              <p:cNvPr id="552" name="Google Shape;552;p9"/>
              <p:cNvSpPr/>
              <p:nvPr/>
            </p:nvSpPr>
            <p:spPr>
              <a:xfrm>
                <a:off x="3876925" y="1350000"/>
                <a:ext cx="216775" cy="269625"/>
              </a:xfrm>
              <a:custGeom>
                <a:rect b="b" l="l" r="r" t="t"/>
                <a:pathLst>
                  <a:path extrusionOk="0" h="10785" w="8671">
                    <a:moveTo>
                      <a:pt x="6908" y="1622"/>
                    </a:moveTo>
                    <a:lnTo>
                      <a:pt x="7120" y="1763"/>
                    </a:lnTo>
                    <a:lnTo>
                      <a:pt x="7190" y="1904"/>
                    </a:lnTo>
                    <a:lnTo>
                      <a:pt x="7190" y="2045"/>
                    </a:lnTo>
                    <a:lnTo>
                      <a:pt x="7120" y="2256"/>
                    </a:lnTo>
                    <a:lnTo>
                      <a:pt x="6908" y="2679"/>
                    </a:lnTo>
                    <a:lnTo>
                      <a:pt x="6556" y="3172"/>
                    </a:lnTo>
                    <a:lnTo>
                      <a:pt x="5781" y="4089"/>
                    </a:lnTo>
                    <a:lnTo>
                      <a:pt x="5287" y="4512"/>
                    </a:lnTo>
                    <a:lnTo>
                      <a:pt x="5287" y="4018"/>
                    </a:lnTo>
                    <a:lnTo>
                      <a:pt x="5358" y="3525"/>
                    </a:lnTo>
                    <a:lnTo>
                      <a:pt x="5499" y="3031"/>
                    </a:lnTo>
                    <a:lnTo>
                      <a:pt x="5710" y="2538"/>
                    </a:lnTo>
                    <a:lnTo>
                      <a:pt x="5922" y="2327"/>
                    </a:lnTo>
                    <a:lnTo>
                      <a:pt x="6274" y="1974"/>
                    </a:lnTo>
                    <a:lnTo>
                      <a:pt x="6626" y="1692"/>
                    </a:lnTo>
                    <a:lnTo>
                      <a:pt x="6767" y="1622"/>
                    </a:lnTo>
                    <a:close/>
                    <a:moveTo>
                      <a:pt x="3596" y="2186"/>
                    </a:moveTo>
                    <a:lnTo>
                      <a:pt x="3666" y="2256"/>
                    </a:lnTo>
                    <a:lnTo>
                      <a:pt x="3807" y="2538"/>
                    </a:lnTo>
                    <a:lnTo>
                      <a:pt x="3877" y="2890"/>
                    </a:lnTo>
                    <a:lnTo>
                      <a:pt x="3948" y="3313"/>
                    </a:lnTo>
                    <a:lnTo>
                      <a:pt x="4018" y="4230"/>
                    </a:lnTo>
                    <a:lnTo>
                      <a:pt x="4018" y="4794"/>
                    </a:lnTo>
                    <a:lnTo>
                      <a:pt x="3737" y="4441"/>
                    </a:lnTo>
                    <a:lnTo>
                      <a:pt x="3525" y="4018"/>
                    </a:lnTo>
                    <a:lnTo>
                      <a:pt x="3314" y="3595"/>
                    </a:lnTo>
                    <a:lnTo>
                      <a:pt x="3102" y="3172"/>
                    </a:lnTo>
                    <a:lnTo>
                      <a:pt x="3102" y="2750"/>
                    </a:lnTo>
                    <a:lnTo>
                      <a:pt x="3102" y="2538"/>
                    </a:lnTo>
                    <a:lnTo>
                      <a:pt x="3173" y="2397"/>
                    </a:lnTo>
                    <a:lnTo>
                      <a:pt x="3314" y="2256"/>
                    </a:lnTo>
                    <a:lnTo>
                      <a:pt x="3455" y="2186"/>
                    </a:lnTo>
                    <a:close/>
                    <a:moveTo>
                      <a:pt x="1199" y="4512"/>
                    </a:moveTo>
                    <a:lnTo>
                      <a:pt x="1622" y="4653"/>
                    </a:lnTo>
                    <a:lnTo>
                      <a:pt x="2115" y="4794"/>
                    </a:lnTo>
                    <a:lnTo>
                      <a:pt x="2538" y="5076"/>
                    </a:lnTo>
                    <a:lnTo>
                      <a:pt x="3173" y="5428"/>
                    </a:lnTo>
                    <a:lnTo>
                      <a:pt x="2679" y="5639"/>
                    </a:lnTo>
                    <a:lnTo>
                      <a:pt x="2186" y="5710"/>
                    </a:lnTo>
                    <a:lnTo>
                      <a:pt x="1904" y="5639"/>
                    </a:lnTo>
                    <a:lnTo>
                      <a:pt x="1622" y="5569"/>
                    </a:lnTo>
                    <a:lnTo>
                      <a:pt x="1411" y="5428"/>
                    </a:lnTo>
                    <a:lnTo>
                      <a:pt x="1199" y="5216"/>
                    </a:lnTo>
                    <a:lnTo>
                      <a:pt x="917" y="4794"/>
                    </a:lnTo>
                    <a:lnTo>
                      <a:pt x="917" y="4653"/>
                    </a:lnTo>
                    <a:lnTo>
                      <a:pt x="988" y="4582"/>
                    </a:lnTo>
                    <a:lnTo>
                      <a:pt x="1058" y="4512"/>
                    </a:lnTo>
                    <a:close/>
                    <a:moveTo>
                      <a:pt x="3666" y="6485"/>
                    </a:moveTo>
                    <a:lnTo>
                      <a:pt x="3807" y="7120"/>
                    </a:lnTo>
                    <a:lnTo>
                      <a:pt x="3807" y="7754"/>
                    </a:lnTo>
                    <a:lnTo>
                      <a:pt x="3807" y="8388"/>
                    </a:lnTo>
                    <a:lnTo>
                      <a:pt x="3666" y="9093"/>
                    </a:lnTo>
                    <a:lnTo>
                      <a:pt x="3525" y="9305"/>
                    </a:lnTo>
                    <a:lnTo>
                      <a:pt x="3314" y="9516"/>
                    </a:lnTo>
                    <a:lnTo>
                      <a:pt x="2961" y="9516"/>
                    </a:lnTo>
                    <a:lnTo>
                      <a:pt x="2820" y="9375"/>
                    </a:lnTo>
                    <a:lnTo>
                      <a:pt x="2750" y="9234"/>
                    </a:lnTo>
                    <a:lnTo>
                      <a:pt x="2538" y="8670"/>
                    </a:lnTo>
                    <a:lnTo>
                      <a:pt x="2538" y="8036"/>
                    </a:lnTo>
                    <a:lnTo>
                      <a:pt x="2609" y="7754"/>
                    </a:lnTo>
                    <a:lnTo>
                      <a:pt x="2679" y="7401"/>
                    </a:lnTo>
                    <a:lnTo>
                      <a:pt x="2891" y="7120"/>
                    </a:lnTo>
                    <a:lnTo>
                      <a:pt x="3102" y="6838"/>
                    </a:lnTo>
                    <a:lnTo>
                      <a:pt x="3384" y="6626"/>
                    </a:lnTo>
                    <a:lnTo>
                      <a:pt x="3666" y="6485"/>
                    </a:lnTo>
                    <a:close/>
                    <a:moveTo>
                      <a:pt x="7261" y="1"/>
                    </a:moveTo>
                    <a:lnTo>
                      <a:pt x="6767" y="71"/>
                    </a:lnTo>
                    <a:lnTo>
                      <a:pt x="6274" y="283"/>
                    </a:lnTo>
                    <a:lnTo>
                      <a:pt x="5781" y="565"/>
                    </a:lnTo>
                    <a:lnTo>
                      <a:pt x="5358" y="917"/>
                    </a:lnTo>
                    <a:lnTo>
                      <a:pt x="5005" y="1269"/>
                    </a:lnTo>
                    <a:lnTo>
                      <a:pt x="4723" y="1692"/>
                    </a:lnTo>
                    <a:lnTo>
                      <a:pt x="4582" y="1340"/>
                    </a:lnTo>
                    <a:lnTo>
                      <a:pt x="4441" y="1128"/>
                    </a:lnTo>
                    <a:lnTo>
                      <a:pt x="4230" y="917"/>
                    </a:lnTo>
                    <a:lnTo>
                      <a:pt x="4018" y="846"/>
                    </a:lnTo>
                    <a:lnTo>
                      <a:pt x="3525" y="846"/>
                    </a:lnTo>
                    <a:lnTo>
                      <a:pt x="3314" y="987"/>
                    </a:lnTo>
                    <a:lnTo>
                      <a:pt x="3102" y="1128"/>
                    </a:lnTo>
                    <a:lnTo>
                      <a:pt x="2679" y="1551"/>
                    </a:lnTo>
                    <a:lnTo>
                      <a:pt x="2327" y="2045"/>
                    </a:lnTo>
                    <a:lnTo>
                      <a:pt x="2115" y="2609"/>
                    </a:lnTo>
                    <a:lnTo>
                      <a:pt x="2045" y="2890"/>
                    </a:lnTo>
                    <a:lnTo>
                      <a:pt x="2045" y="3172"/>
                    </a:lnTo>
                    <a:lnTo>
                      <a:pt x="1199" y="3172"/>
                    </a:lnTo>
                    <a:lnTo>
                      <a:pt x="847" y="3313"/>
                    </a:lnTo>
                    <a:lnTo>
                      <a:pt x="565" y="3454"/>
                    </a:lnTo>
                    <a:lnTo>
                      <a:pt x="353" y="3736"/>
                    </a:lnTo>
                    <a:lnTo>
                      <a:pt x="142" y="4018"/>
                    </a:lnTo>
                    <a:lnTo>
                      <a:pt x="71" y="4371"/>
                    </a:lnTo>
                    <a:lnTo>
                      <a:pt x="1" y="4653"/>
                    </a:lnTo>
                    <a:lnTo>
                      <a:pt x="71" y="5005"/>
                    </a:lnTo>
                    <a:lnTo>
                      <a:pt x="142" y="5357"/>
                    </a:lnTo>
                    <a:lnTo>
                      <a:pt x="283" y="5710"/>
                    </a:lnTo>
                    <a:lnTo>
                      <a:pt x="494" y="6062"/>
                    </a:lnTo>
                    <a:lnTo>
                      <a:pt x="776" y="6274"/>
                    </a:lnTo>
                    <a:lnTo>
                      <a:pt x="1129" y="6556"/>
                    </a:lnTo>
                    <a:lnTo>
                      <a:pt x="1481" y="6697"/>
                    </a:lnTo>
                    <a:lnTo>
                      <a:pt x="1974" y="6767"/>
                    </a:lnTo>
                    <a:lnTo>
                      <a:pt x="1552" y="7542"/>
                    </a:lnTo>
                    <a:lnTo>
                      <a:pt x="1481" y="8036"/>
                    </a:lnTo>
                    <a:lnTo>
                      <a:pt x="1411" y="8459"/>
                    </a:lnTo>
                    <a:lnTo>
                      <a:pt x="1340" y="8882"/>
                    </a:lnTo>
                    <a:lnTo>
                      <a:pt x="1411" y="9375"/>
                    </a:lnTo>
                    <a:lnTo>
                      <a:pt x="1552" y="9798"/>
                    </a:lnTo>
                    <a:lnTo>
                      <a:pt x="1763" y="10150"/>
                    </a:lnTo>
                    <a:lnTo>
                      <a:pt x="2045" y="10432"/>
                    </a:lnTo>
                    <a:lnTo>
                      <a:pt x="2327" y="10644"/>
                    </a:lnTo>
                    <a:lnTo>
                      <a:pt x="2609" y="10714"/>
                    </a:lnTo>
                    <a:lnTo>
                      <a:pt x="2891" y="10785"/>
                    </a:lnTo>
                    <a:lnTo>
                      <a:pt x="3173" y="10714"/>
                    </a:lnTo>
                    <a:lnTo>
                      <a:pt x="3455" y="10644"/>
                    </a:lnTo>
                    <a:lnTo>
                      <a:pt x="3666" y="10432"/>
                    </a:lnTo>
                    <a:lnTo>
                      <a:pt x="3877" y="10221"/>
                    </a:lnTo>
                    <a:lnTo>
                      <a:pt x="4300" y="9727"/>
                    </a:lnTo>
                    <a:lnTo>
                      <a:pt x="4582" y="9164"/>
                    </a:lnTo>
                    <a:lnTo>
                      <a:pt x="4794" y="8529"/>
                    </a:lnTo>
                    <a:lnTo>
                      <a:pt x="4794" y="7965"/>
                    </a:lnTo>
                    <a:lnTo>
                      <a:pt x="5287" y="8318"/>
                    </a:lnTo>
                    <a:lnTo>
                      <a:pt x="5710" y="8529"/>
                    </a:lnTo>
                    <a:lnTo>
                      <a:pt x="6203" y="8670"/>
                    </a:lnTo>
                    <a:lnTo>
                      <a:pt x="6626" y="8600"/>
                    </a:lnTo>
                    <a:lnTo>
                      <a:pt x="7049" y="8529"/>
                    </a:lnTo>
                    <a:lnTo>
                      <a:pt x="7472" y="8318"/>
                    </a:lnTo>
                    <a:lnTo>
                      <a:pt x="7754" y="8036"/>
                    </a:lnTo>
                    <a:lnTo>
                      <a:pt x="8036" y="7683"/>
                    </a:lnTo>
                    <a:lnTo>
                      <a:pt x="8247" y="7331"/>
                    </a:lnTo>
                    <a:lnTo>
                      <a:pt x="8388" y="6979"/>
                    </a:lnTo>
                    <a:lnTo>
                      <a:pt x="8459" y="6556"/>
                    </a:lnTo>
                    <a:lnTo>
                      <a:pt x="8388" y="6133"/>
                    </a:lnTo>
                    <a:lnTo>
                      <a:pt x="8247" y="5780"/>
                    </a:lnTo>
                    <a:lnTo>
                      <a:pt x="8036" y="5428"/>
                    </a:lnTo>
                    <a:lnTo>
                      <a:pt x="7684" y="5146"/>
                    </a:lnTo>
                    <a:lnTo>
                      <a:pt x="7190" y="4935"/>
                    </a:lnTo>
                    <a:lnTo>
                      <a:pt x="7472" y="4512"/>
                    </a:lnTo>
                    <a:lnTo>
                      <a:pt x="7825" y="3948"/>
                    </a:lnTo>
                    <a:lnTo>
                      <a:pt x="8177" y="3384"/>
                    </a:lnTo>
                    <a:lnTo>
                      <a:pt x="8459" y="2750"/>
                    </a:lnTo>
                    <a:lnTo>
                      <a:pt x="8670" y="2115"/>
                    </a:lnTo>
                    <a:lnTo>
                      <a:pt x="8670" y="1481"/>
                    </a:lnTo>
                    <a:lnTo>
                      <a:pt x="8600" y="1199"/>
                    </a:lnTo>
                    <a:lnTo>
                      <a:pt x="8529" y="917"/>
                    </a:lnTo>
                    <a:lnTo>
                      <a:pt x="8388" y="635"/>
                    </a:lnTo>
                    <a:lnTo>
                      <a:pt x="8177" y="424"/>
                    </a:lnTo>
                    <a:lnTo>
                      <a:pt x="7966" y="283"/>
                    </a:lnTo>
                    <a:lnTo>
                      <a:pt x="7754" y="142"/>
                    </a:lnTo>
                    <a:lnTo>
                      <a:pt x="7472" y="71"/>
                    </a:lnTo>
                    <a:lnTo>
                      <a:pt x="7261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3" name="Google Shape;553;p9"/>
              <p:cNvSpPr/>
              <p:nvPr/>
            </p:nvSpPr>
            <p:spPr>
              <a:xfrm>
                <a:off x="3876925" y="1350000"/>
                <a:ext cx="216775" cy="269625"/>
              </a:xfrm>
              <a:custGeom>
                <a:rect b="b" l="l" r="r" t="t"/>
                <a:pathLst>
                  <a:path extrusionOk="0" fill="none" h="10785" w="8671">
                    <a:moveTo>
                      <a:pt x="1763" y="10150"/>
                    </a:moveTo>
                    <a:lnTo>
                      <a:pt x="1763" y="10150"/>
                    </a:lnTo>
                    <a:lnTo>
                      <a:pt x="2045" y="10432"/>
                    </a:lnTo>
                    <a:lnTo>
                      <a:pt x="2327" y="10644"/>
                    </a:lnTo>
                    <a:lnTo>
                      <a:pt x="2609" y="10714"/>
                    </a:lnTo>
                    <a:lnTo>
                      <a:pt x="2891" y="10785"/>
                    </a:lnTo>
                    <a:lnTo>
                      <a:pt x="3173" y="10714"/>
                    </a:lnTo>
                    <a:lnTo>
                      <a:pt x="3455" y="10644"/>
                    </a:lnTo>
                    <a:lnTo>
                      <a:pt x="3666" y="10432"/>
                    </a:lnTo>
                    <a:lnTo>
                      <a:pt x="3877" y="10221"/>
                    </a:lnTo>
                    <a:lnTo>
                      <a:pt x="4300" y="9727"/>
                    </a:lnTo>
                    <a:lnTo>
                      <a:pt x="4582" y="9164"/>
                    </a:lnTo>
                    <a:lnTo>
                      <a:pt x="4794" y="8529"/>
                    </a:lnTo>
                    <a:lnTo>
                      <a:pt x="4794" y="7965"/>
                    </a:lnTo>
                    <a:lnTo>
                      <a:pt x="4794" y="7965"/>
                    </a:lnTo>
                    <a:lnTo>
                      <a:pt x="5287" y="8318"/>
                    </a:lnTo>
                    <a:lnTo>
                      <a:pt x="5710" y="8529"/>
                    </a:lnTo>
                    <a:lnTo>
                      <a:pt x="6203" y="8670"/>
                    </a:lnTo>
                    <a:lnTo>
                      <a:pt x="6626" y="8600"/>
                    </a:lnTo>
                    <a:lnTo>
                      <a:pt x="7049" y="8529"/>
                    </a:lnTo>
                    <a:lnTo>
                      <a:pt x="7472" y="8318"/>
                    </a:lnTo>
                    <a:lnTo>
                      <a:pt x="7754" y="8036"/>
                    </a:lnTo>
                    <a:lnTo>
                      <a:pt x="8036" y="7683"/>
                    </a:lnTo>
                    <a:lnTo>
                      <a:pt x="8247" y="7331"/>
                    </a:lnTo>
                    <a:lnTo>
                      <a:pt x="8388" y="6979"/>
                    </a:lnTo>
                    <a:lnTo>
                      <a:pt x="8459" y="6556"/>
                    </a:lnTo>
                    <a:lnTo>
                      <a:pt x="8388" y="6133"/>
                    </a:lnTo>
                    <a:lnTo>
                      <a:pt x="8247" y="5780"/>
                    </a:lnTo>
                    <a:lnTo>
                      <a:pt x="8036" y="5428"/>
                    </a:lnTo>
                    <a:lnTo>
                      <a:pt x="7684" y="5146"/>
                    </a:lnTo>
                    <a:lnTo>
                      <a:pt x="7190" y="4935"/>
                    </a:lnTo>
                    <a:lnTo>
                      <a:pt x="7190" y="4935"/>
                    </a:lnTo>
                    <a:lnTo>
                      <a:pt x="7472" y="4512"/>
                    </a:lnTo>
                    <a:lnTo>
                      <a:pt x="7825" y="3948"/>
                    </a:lnTo>
                    <a:lnTo>
                      <a:pt x="8177" y="3384"/>
                    </a:lnTo>
                    <a:lnTo>
                      <a:pt x="8459" y="2750"/>
                    </a:lnTo>
                    <a:lnTo>
                      <a:pt x="8670" y="2115"/>
                    </a:lnTo>
                    <a:lnTo>
                      <a:pt x="8670" y="1481"/>
                    </a:lnTo>
                    <a:lnTo>
                      <a:pt x="8600" y="1199"/>
                    </a:lnTo>
                    <a:lnTo>
                      <a:pt x="8529" y="917"/>
                    </a:lnTo>
                    <a:lnTo>
                      <a:pt x="8388" y="635"/>
                    </a:lnTo>
                    <a:lnTo>
                      <a:pt x="8177" y="424"/>
                    </a:lnTo>
                    <a:lnTo>
                      <a:pt x="8177" y="424"/>
                    </a:lnTo>
                    <a:lnTo>
                      <a:pt x="7966" y="283"/>
                    </a:lnTo>
                    <a:lnTo>
                      <a:pt x="7754" y="142"/>
                    </a:lnTo>
                    <a:lnTo>
                      <a:pt x="7472" y="71"/>
                    </a:lnTo>
                    <a:lnTo>
                      <a:pt x="7261" y="1"/>
                    </a:lnTo>
                    <a:lnTo>
                      <a:pt x="6767" y="71"/>
                    </a:lnTo>
                    <a:lnTo>
                      <a:pt x="6274" y="283"/>
                    </a:lnTo>
                    <a:lnTo>
                      <a:pt x="5781" y="565"/>
                    </a:lnTo>
                    <a:lnTo>
                      <a:pt x="5358" y="917"/>
                    </a:lnTo>
                    <a:lnTo>
                      <a:pt x="5005" y="1269"/>
                    </a:lnTo>
                    <a:lnTo>
                      <a:pt x="4723" y="1692"/>
                    </a:lnTo>
                    <a:lnTo>
                      <a:pt x="4723" y="1692"/>
                    </a:lnTo>
                    <a:lnTo>
                      <a:pt x="4582" y="1340"/>
                    </a:lnTo>
                    <a:lnTo>
                      <a:pt x="4441" y="1128"/>
                    </a:lnTo>
                    <a:lnTo>
                      <a:pt x="4230" y="917"/>
                    </a:lnTo>
                    <a:lnTo>
                      <a:pt x="4018" y="846"/>
                    </a:lnTo>
                    <a:lnTo>
                      <a:pt x="3807" y="846"/>
                    </a:lnTo>
                    <a:lnTo>
                      <a:pt x="3525" y="846"/>
                    </a:lnTo>
                    <a:lnTo>
                      <a:pt x="3314" y="987"/>
                    </a:lnTo>
                    <a:lnTo>
                      <a:pt x="3102" y="1128"/>
                    </a:lnTo>
                    <a:lnTo>
                      <a:pt x="2679" y="1551"/>
                    </a:lnTo>
                    <a:lnTo>
                      <a:pt x="2327" y="2045"/>
                    </a:lnTo>
                    <a:lnTo>
                      <a:pt x="2115" y="2609"/>
                    </a:lnTo>
                    <a:lnTo>
                      <a:pt x="2045" y="2890"/>
                    </a:lnTo>
                    <a:lnTo>
                      <a:pt x="2045" y="3172"/>
                    </a:lnTo>
                    <a:lnTo>
                      <a:pt x="2045" y="3172"/>
                    </a:lnTo>
                    <a:lnTo>
                      <a:pt x="1622" y="3172"/>
                    </a:lnTo>
                    <a:lnTo>
                      <a:pt x="1199" y="3172"/>
                    </a:lnTo>
                    <a:lnTo>
                      <a:pt x="847" y="3313"/>
                    </a:lnTo>
                    <a:lnTo>
                      <a:pt x="565" y="3454"/>
                    </a:lnTo>
                    <a:lnTo>
                      <a:pt x="353" y="3736"/>
                    </a:lnTo>
                    <a:lnTo>
                      <a:pt x="142" y="4018"/>
                    </a:lnTo>
                    <a:lnTo>
                      <a:pt x="71" y="4371"/>
                    </a:lnTo>
                    <a:lnTo>
                      <a:pt x="1" y="4653"/>
                    </a:lnTo>
                    <a:lnTo>
                      <a:pt x="71" y="5005"/>
                    </a:lnTo>
                    <a:lnTo>
                      <a:pt x="142" y="5357"/>
                    </a:lnTo>
                    <a:lnTo>
                      <a:pt x="283" y="5710"/>
                    </a:lnTo>
                    <a:lnTo>
                      <a:pt x="494" y="6062"/>
                    </a:lnTo>
                    <a:lnTo>
                      <a:pt x="776" y="6274"/>
                    </a:lnTo>
                    <a:lnTo>
                      <a:pt x="1129" y="6556"/>
                    </a:lnTo>
                    <a:lnTo>
                      <a:pt x="1481" y="6697"/>
                    </a:lnTo>
                    <a:lnTo>
                      <a:pt x="1974" y="6767"/>
                    </a:lnTo>
                    <a:lnTo>
                      <a:pt x="1974" y="6767"/>
                    </a:lnTo>
                    <a:lnTo>
                      <a:pt x="1552" y="7542"/>
                    </a:lnTo>
                    <a:lnTo>
                      <a:pt x="1481" y="8036"/>
                    </a:lnTo>
                    <a:lnTo>
                      <a:pt x="1411" y="8459"/>
                    </a:lnTo>
                    <a:lnTo>
                      <a:pt x="1340" y="8882"/>
                    </a:lnTo>
                    <a:lnTo>
                      <a:pt x="1411" y="9375"/>
                    </a:lnTo>
                    <a:lnTo>
                      <a:pt x="1552" y="9798"/>
                    </a:lnTo>
                    <a:lnTo>
                      <a:pt x="1763" y="10150"/>
                    </a:lnTo>
                    <a:lnTo>
                      <a:pt x="1763" y="10150"/>
                    </a:lnTo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4" name="Google Shape;554;p9"/>
              <p:cNvSpPr/>
              <p:nvPr/>
            </p:nvSpPr>
            <p:spPr>
              <a:xfrm>
                <a:off x="3940375" y="1512125"/>
                <a:ext cx="31725" cy="75800"/>
              </a:xfrm>
              <a:custGeom>
                <a:rect b="b" l="l" r="r" t="t"/>
                <a:pathLst>
                  <a:path extrusionOk="0" fill="none" h="3032" w="1269">
                    <a:moveTo>
                      <a:pt x="1128" y="2608"/>
                    </a:moveTo>
                    <a:lnTo>
                      <a:pt x="1128" y="2608"/>
                    </a:lnTo>
                    <a:lnTo>
                      <a:pt x="987" y="2820"/>
                    </a:lnTo>
                    <a:lnTo>
                      <a:pt x="776" y="3031"/>
                    </a:lnTo>
                    <a:lnTo>
                      <a:pt x="635" y="3031"/>
                    </a:lnTo>
                    <a:lnTo>
                      <a:pt x="423" y="3031"/>
                    </a:lnTo>
                    <a:lnTo>
                      <a:pt x="282" y="2890"/>
                    </a:lnTo>
                    <a:lnTo>
                      <a:pt x="212" y="2749"/>
                    </a:lnTo>
                    <a:lnTo>
                      <a:pt x="0" y="2185"/>
                    </a:lnTo>
                    <a:lnTo>
                      <a:pt x="0" y="1551"/>
                    </a:lnTo>
                    <a:lnTo>
                      <a:pt x="71" y="1269"/>
                    </a:lnTo>
                    <a:lnTo>
                      <a:pt x="141" y="916"/>
                    </a:lnTo>
                    <a:lnTo>
                      <a:pt x="353" y="635"/>
                    </a:lnTo>
                    <a:lnTo>
                      <a:pt x="564" y="353"/>
                    </a:lnTo>
                    <a:lnTo>
                      <a:pt x="846" y="141"/>
                    </a:lnTo>
                    <a:lnTo>
                      <a:pt x="1128" y="0"/>
                    </a:lnTo>
                    <a:lnTo>
                      <a:pt x="1128" y="0"/>
                    </a:lnTo>
                    <a:lnTo>
                      <a:pt x="1269" y="635"/>
                    </a:lnTo>
                    <a:lnTo>
                      <a:pt x="1269" y="1269"/>
                    </a:lnTo>
                    <a:lnTo>
                      <a:pt x="1269" y="1903"/>
                    </a:lnTo>
                    <a:lnTo>
                      <a:pt x="1128" y="2608"/>
                    </a:lnTo>
                    <a:lnTo>
                      <a:pt x="1128" y="2608"/>
                    </a:lnTo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5" name="Google Shape;555;p9"/>
              <p:cNvSpPr/>
              <p:nvPr/>
            </p:nvSpPr>
            <p:spPr>
              <a:xfrm>
                <a:off x="3954475" y="1404625"/>
                <a:ext cx="22925" cy="65225"/>
              </a:xfrm>
              <a:custGeom>
                <a:rect b="b" l="l" r="r" t="t"/>
                <a:pathLst>
                  <a:path extrusionOk="0" fill="none" h="2609" w="917">
                    <a:moveTo>
                      <a:pt x="353" y="1"/>
                    </a:moveTo>
                    <a:lnTo>
                      <a:pt x="353" y="1"/>
                    </a:lnTo>
                    <a:lnTo>
                      <a:pt x="494" y="1"/>
                    </a:lnTo>
                    <a:lnTo>
                      <a:pt x="564" y="71"/>
                    </a:lnTo>
                    <a:lnTo>
                      <a:pt x="705" y="353"/>
                    </a:lnTo>
                    <a:lnTo>
                      <a:pt x="775" y="705"/>
                    </a:lnTo>
                    <a:lnTo>
                      <a:pt x="846" y="1128"/>
                    </a:lnTo>
                    <a:lnTo>
                      <a:pt x="916" y="2045"/>
                    </a:lnTo>
                    <a:lnTo>
                      <a:pt x="916" y="2609"/>
                    </a:lnTo>
                    <a:lnTo>
                      <a:pt x="916" y="2609"/>
                    </a:lnTo>
                    <a:lnTo>
                      <a:pt x="635" y="2256"/>
                    </a:lnTo>
                    <a:lnTo>
                      <a:pt x="423" y="1833"/>
                    </a:lnTo>
                    <a:lnTo>
                      <a:pt x="212" y="1410"/>
                    </a:lnTo>
                    <a:lnTo>
                      <a:pt x="0" y="987"/>
                    </a:lnTo>
                    <a:lnTo>
                      <a:pt x="0" y="565"/>
                    </a:lnTo>
                    <a:lnTo>
                      <a:pt x="0" y="353"/>
                    </a:lnTo>
                    <a:lnTo>
                      <a:pt x="71" y="212"/>
                    </a:lnTo>
                    <a:lnTo>
                      <a:pt x="212" y="71"/>
                    </a:lnTo>
                    <a:lnTo>
                      <a:pt x="353" y="1"/>
                    </a:lnTo>
                    <a:lnTo>
                      <a:pt x="353" y="1"/>
                    </a:lnTo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56" name="Google Shape;556;p9"/>
              <p:cNvSpPr/>
              <p:nvPr/>
            </p:nvSpPr>
            <p:spPr>
              <a:xfrm>
                <a:off x="3899850" y="1462775"/>
                <a:ext cx="56400" cy="29975"/>
              </a:xfrm>
              <a:custGeom>
                <a:rect b="b" l="l" r="r" t="t"/>
                <a:pathLst>
                  <a:path extrusionOk="0" fill="none" h="1199" w="2256">
                    <a:moveTo>
                      <a:pt x="282" y="705"/>
                    </a:moveTo>
                    <a:lnTo>
                      <a:pt x="282" y="705"/>
                    </a:lnTo>
                    <a:lnTo>
                      <a:pt x="0" y="283"/>
                    </a:lnTo>
                    <a:lnTo>
                      <a:pt x="0" y="142"/>
                    </a:lnTo>
                    <a:lnTo>
                      <a:pt x="71" y="71"/>
                    </a:lnTo>
                    <a:lnTo>
                      <a:pt x="141" y="1"/>
                    </a:lnTo>
                    <a:lnTo>
                      <a:pt x="282" y="1"/>
                    </a:lnTo>
                    <a:lnTo>
                      <a:pt x="705" y="142"/>
                    </a:lnTo>
                    <a:lnTo>
                      <a:pt x="1198" y="283"/>
                    </a:lnTo>
                    <a:lnTo>
                      <a:pt x="1621" y="565"/>
                    </a:lnTo>
                    <a:lnTo>
                      <a:pt x="2256" y="917"/>
                    </a:lnTo>
                    <a:lnTo>
                      <a:pt x="2256" y="917"/>
                    </a:lnTo>
                    <a:lnTo>
                      <a:pt x="1762" y="1128"/>
                    </a:lnTo>
                    <a:lnTo>
                      <a:pt x="1269" y="1199"/>
                    </a:lnTo>
                    <a:lnTo>
                      <a:pt x="987" y="1128"/>
                    </a:lnTo>
                    <a:lnTo>
                      <a:pt x="705" y="1058"/>
                    </a:lnTo>
                    <a:lnTo>
                      <a:pt x="494" y="917"/>
                    </a:lnTo>
                    <a:lnTo>
                      <a:pt x="282" y="705"/>
                    </a:lnTo>
                    <a:lnTo>
                      <a:pt x="282" y="705"/>
                    </a:lnTo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557" name="Google Shape;557;p9"/>
            <p:cNvSpPr/>
            <p:nvPr/>
          </p:nvSpPr>
          <p:spPr>
            <a:xfrm>
              <a:off x="1086250" y="2701550"/>
              <a:ext cx="237900" cy="313675"/>
            </a:xfrm>
            <a:custGeom>
              <a:rect b="b" l="l" r="r" t="t"/>
              <a:pathLst>
                <a:path extrusionOk="0" h="12547" w="9516">
                  <a:moveTo>
                    <a:pt x="9516" y="0"/>
                  </a:moveTo>
                  <a:lnTo>
                    <a:pt x="9420" y="385"/>
                  </a:lnTo>
                  <a:lnTo>
                    <a:pt x="9445" y="353"/>
                  </a:lnTo>
                  <a:lnTo>
                    <a:pt x="9516" y="0"/>
                  </a:lnTo>
                  <a:close/>
                  <a:moveTo>
                    <a:pt x="5357" y="3947"/>
                  </a:moveTo>
                  <a:lnTo>
                    <a:pt x="4793" y="4582"/>
                  </a:lnTo>
                  <a:lnTo>
                    <a:pt x="3595" y="5921"/>
                  </a:lnTo>
                  <a:lnTo>
                    <a:pt x="2256" y="7471"/>
                  </a:lnTo>
                  <a:lnTo>
                    <a:pt x="1763" y="8106"/>
                  </a:lnTo>
                  <a:lnTo>
                    <a:pt x="1410" y="8599"/>
                  </a:lnTo>
                  <a:lnTo>
                    <a:pt x="1692" y="7894"/>
                  </a:lnTo>
                  <a:lnTo>
                    <a:pt x="2045" y="7190"/>
                  </a:lnTo>
                  <a:lnTo>
                    <a:pt x="2467" y="6485"/>
                  </a:lnTo>
                  <a:lnTo>
                    <a:pt x="2961" y="5921"/>
                  </a:lnTo>
                  <a:lnTo>
                    <a:pt x="3525" y="5357"/>
                  </a:lnTo>
                  <a:lnTo>
                    <a:pt x="4089" y="4864"/>
                  </a:lnTo>
                  <a:lnTo>
                    <a:pt x="4723" y="4370"/>
                  </a:lnTo>
                  <a:lnTo>
                    <a:pt x="5357" y="3947"/>
                  </a:lnTo>
                  <a:close/>
                  <a:moveTo>
                    <a:pt x="6696" y="3242"/>
                  </a:moveTo>
                  <a:lnTo>
                    <a:pt x="6626" y="3806"/>
                  </a:lnTo>
                  <a:lnTo>
                    <a:pt x="6626" y="4300"/>
                  </a:lnTo>
                  <a:lnTo>
                    <a:pt x="6555" y="5357"/>
                  </a:lnTo>
                  <a:lnTo>
                    <a:pt x="6485" y="5850"/>
                  </a:lnTo>
                  <a:lnTo>
                    <a:pt x="6415" y="6344"/>
                  </a:lnTo>
                  <a:lnTo>
                    <a:pt x="6203" y="6837"/>
                  </a:lnTo>
                  <a:lnTo>
                    <a:pt x="5921" y="7331"/>
                  </a:lnTo>
                  <a:lnTo>
                    <a:pt x="5569" y="7753"/>
                  </a:lnTo>
                  <a:lnTo>
                    <a:pt x="5075" y="8176"/>
                  </a:lnTo>
                  <a:lnTo>
                    <a:pt x="4652" y="8529"/>
                  </a:lnTo>
                  <a:lnTo>
                    <a:pt x="4089" y="8811"/>
                  </a:lnTo>
                  <a:lnTo>
                    <a:pt x="3031" y="9375"/>
                  </a:lnTo>
                  <a:lnTo>
                    <a:pt x="2045" y="10009"/>
                  </a:lnTo>
                  <a:lnTo>
                    <a:pt x="2256" y="9445"/>
                  </a:lnTo>
                  <a:lnTo>
                    <a:pt x="2538" y="9022"/>
                  </a:lnTo>
                  <a:lnTo>
                    <a:pt x="3243" y="8106"/>
                  </a:lnTo>
                  <a:lnTo>
                    <a:pt x="3948" y="7260"/>
                  </a:lnTo>
                  <a:lnTo>
                    <a:pt x="4723" y="6414"/>
                  </a:lnTo>
                  <a:lnTo>
                    <a:pt x="4934" y="6062"/>
                  </a:lnTo>
                  <a:lnTo>
                    <a:pt x="5216" y="5639"/>
                  </a:lnTo>
                  <a:lnTo>
                    <a:pt x="5639" y="4652"/>
                  </a:lnTo>
                  <a:lnTo>
                    <a:pt x="6203" y="3806"/>
                  </a:lnTo>
                  <a:lnTo>
                    <a:pt x="6415" y="3454"/>
                  </a:lnTo>
                  <a:lnTo>
                    <a:pt x="6696" y="3242"/>
                  </a:lnTo>
                  <a:close/>
                  <a:moveTo>
                    <a:pt x="9420" y="385"/>
                  </a:moveTo>
                  <a:lnTo>
                    <a:pt x="9163" y="705"/>
                  </a:lnTo>
                  <a:lnTo>
                    <a:pt x="8811" y="1057"/>
                  </a:lnTo>
                  <a:lnTo>
                    <a:pt x="8388" y="1410"/>
                  </a:lnTo>
                  <a:lnTo>
                    <a:pt x="7260" y="2115"/>
                  </a:lnTo>
                  <a:lnTo>
                    <a:pt x="5992" y="2820"/>
                  </a:lnTo>
                  <a:lnTo>
                    <a:pt x="4652" y="3595"/>
                  </a:lnTo>
                  <a:lnTo>
                    <a:pt x="3384" y="4300"/>
                  </a:lnTo>
                  <a:lnTo>
                    <a:pt x="2326" y="5005"/>
                  </a:lnTo>
                  <a:lnTo>
                    <a:pt x="1904" y="5357"/>
                  </a:lnTo>
                  <a:lnTo>
                    <a:pt x="1622" y="5709"/>
                  </a:lnTo>
                  <a:lnTo>
                    <a:pt x="1269" y="6203"/>
                  </a:lnTo>
                  <a:lnTo>
                    <a:pt x="917" y="6696"/>
                  </a:lnTo>
                  <a:lnTo>
                    <a:pt x="705" y="7190"/>
                  </a:lnTo>
                  <a:lnTo>
                    <a:pt x="494" y="7683"/>
                  </a:lnTo>
                  <a:lnTo>
                    <a:pt x="212" y="8811"/>
                  </a:lnTo>
                  <a:lnTo>
                    <a:pt x="1" y="9938"/>
                  </a:lnTo>
                  <a:lnTo>
                    <a:pt x="1" y="10502"/>
                  </a:lnTo>
                  <a:lnTo>
                    <a:pt x="71" y="11560"/>
                  </a:lnTo>
                  <a:lnTo>
                    <a:pt x="141" y="12053"/>
                  </a:lnTo>
                  <a:lnTo>
                    <a:pt x="282" y="12405"/>
                  </a:lnTo>
                  <a:lnTo>
                    <a:pt x="353" y="12476"/>
                  </a:lnTo>
                  <a:lnTo>
                    <a:pt x="423" y="12546"/>
                  </a:lnTo>
                  <a:lnTo>
                    <a:pt x="564" y="12476"/>
                  </a:lnTo>
                  <a:lnTo>
                    <a:pt x="705" y="12405"/>
                  </a:lnTo>
                  <a:lnTo>
                    <a:pt x="987" y="11982"/>
                  </a:lnTo>
                  <a:lnTo>
                    <a:pt x="1410" y="11630"/>
                  </a:lnTo>
                  <a:lnTo>
                    <a:pt x="2256" y="10996"/>
                  </a:lnTo>
                  <a:lnTo>
                    <a:pt x="3172" y="10432"/>
                  </a:lnTo>
                  <a:lnTo>
                    <a:pt x="4159" y="9938"/>
                  </a:lnTo>
                  <a:lnTo>
                    <a:pt x="5075" y="9445"/>
                  </a:lnTo>
                  <a:lnTo>
                    <a:pt x="5921" y="8811"/>
                  </a:lnTo>
                  <a:lnTo>
                    <a:pt x="6344" y="8458"/>
                  </a:lnTo>
                  <a:lnTo>
                    <a:pt x="6696" y="8106"/>
                  </a:lnTo>
                  <a:lnTo>
                    <a:pt x="6978" y="7683"/>
                  </a:lnTo>
                  <a:lnTo>
                    <a:pt x="7260" y="7190"/>
                  </a:lnTo>
                  <a:lnTo>
                    <a:pt x="7401" y="6696"/>
                  </a:lnTo>
                  <a:lnTo>
                    <a:pt x="7472" y="6203"/>
                  </a:lnTo>
                  <a:lnTo>
                    <a:pt x="7472" y="5709"/>
                  </a:lnTo>
                  <a:lnTo>
                    <a:pt x="7401" y="5216"/>
                  </a:lnTo>
                  <a:lnTo>
                    <a:pt x="7331" y="4300"/>
                  </a:lnTo>
                  <a:lnTo>
                    <a:pt x="7331" y="3806"/>
                  </a:lnTo>
                  <a:lnTo>
                    <a:pt x="7401" y="3313"/>
                  </a:lnTo>
                  <a:lnTo>
                    <a:pt x="7542" y="2890"/>
                  </a:lnTo>
                  <a:lnTo>
                    <a:pt x="7824" y="2538"/>
                  </a:lnTo>
                  <a:lnTo>
                    <a:pt x="8459" y="1762"/>
                  </a:lnTo>
                  <a:lnTo>
                    <a:pt x="8811" y="1410"/>
                  </a:lnTo>
                  <a:lnTo>
                    <a:pt x="9163" y="987"/>
                  </a:lnTo>
                  <a:lnTo>
                    <a:pt x="9375" y="564"/>
                  </a:lnTo>
                  <a:lnTo>
                    <a:pt x="9420" y="385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" name="Google Shape;558;p9"/>
            <p:cNvSpPr/>
            <p:nvPr/>
          </p:nvSpPr>
          <p:spPr>
            <a:xfrm>
              <a:off x="924150" y="1106825"/>
              <a:ext cx="244950" cy="345400"/>
            </a:xfrm>
            <a:custGeom>
              <a:rect b="b" l="l" r="r" t="t"/>
              <a:pathLst>
                <a:path extrusionOk="0" h="13816" w="9798">
                  <a:moveTo>
                    <a:pt x="6203" y="4159"/>
                  </a:moveTo>
                  <a:lnTo>
                    <a:pt x="6414" y="4230"/>
                  </a:lnTo>
                  <a:lnTo>
                    <a:pt x="6485" y="4371"/>
                  </a:lnTo>
                  <a:lnTo>
                    <a:pt x="6485" y="4512"/>
                  </a:lnTo>
                  <a:lnTo>
                    <a:pt x="6414" y="4582"/>
                  </a:lnTo>
                  <a:lnTo>
                    <a:pt x="6273" y="4582"/>
                  </a:lnTo>
                  <a:lnTo>
                    <a:pt x="5921" y="4512"/>
                  </a:lnTo>
                  <a:lnTo>
                    <a:pt x="5850" y="4441"/>
                  </a:lnTo>
                  <a:lnTo>
                    <a:pt x="5850" y="4371"/>
                  </a:lnTo>
                  <a:lnTo>
                    <a:pt x="5921" y="4230"/>
                  </a:lnTo>
                  <a:lnTo>
                    <a:pt x="6062" y="4159"/>
                  </a:lnTo>
                  <a:close/>
                  <a:moveTo>
                    <a:pt x="5709" y="5569"/>
                  </a:moveTo>
                  <a:lnTo>
                    <a:pt x="5004" y="6697"/>
                  </a:lnTo>
                  <a:lnTo>
                    <a:pt x="4088" y="7684"/>
                  </a:lnTo>
                  <a:lnTo>
                    <a:pt x="4440" y="7049"/>
                  </a:lnTo>
                  <a:lnTo>
                    <a:pt x="4793" y="6485"/>
                  </a:lnTo>
                  <a:lnTo>
                    <a:pt x="5216" y="5992"/>
                  </a:lnTo>
                  <a:lnTo>
                    <a:pt x="5709" y="5569"/>
                  </a:lnTo>
                  <a:close/>
                  <a:moveTo>
                    <a:pt x="6414" y="5992"/>
                  </a:moveTo>
                  <a:lnTo>
                    <a:pt x="6837" y="6274"/>
                  </a:lnTo>
                  <a:lnTo>
                    <a:pt x="6766" y="6838"/>
                  </a:lnTo>
                  <a:lnTo>
                    <a:pt x="6625" y="7402"/>
                  </a:lnTo>
                  <a:lnTo>
                    <a:pt x="6344" y="7895"/>
                  </a:lnTo>
                  <a:lnTo>
                    <a:pt x="6062" y="8388"/>
                  </a:lnTo>
                  <a:lnTo>
                    <a:pt x="6062" y="7825"/>
                  </a:lnTo>
                  <a:lnTo>
                    <a:pt x="6132" y="7190"/>
                  </a:lnTo>
                  <a:lnTo>
                    <a:pt x="6203" y="6556"/>
                  </a:lnTo>
                  <a:lnTo>
                    <a:pt x="6414" y="5992"/>
                  </a:lnTo>
                  <a:close/>
                  <a:moveTo>
                    <a:pt x="5568" y="5076"/>
                  </a:moveTo>
                  <a:lnTo>
                    <a:pt x="5075" y="5287"/>
                  </a:lnTo>
                  <a:lnTo>
                    <a:pt x="4652" y="5569"/>
                  </a:lnTo>
                  <a:lnTo>
                    <a:pt x="4229" y="5921"/>
                  </a:lnTo>
                  <a:lnTo>
                    <a:pt x="3947" y="6344"/>
                  </a:lnTo>
                  <a:lnTo>
                    <a:pt x="3383" y="7190"/>
                  </a:lnTo>
                  <a:lnTo>
                    <a:pt x="2819" y="8036"/>
                  </a:lnTo>
                  <a:lnTo>
                    <a:pt x="2678" y="8600"/>
                  </a:lnTo>
                  <a:lnTo>
                    <a:pt x="2608" y="8811"/>
                  </a:lnTo>
                  <a:lnTo>
                    <a:pt x="2467" y="8952"/>
                  </a:lnTo>
                  <a:lnTo>
                    <a:pt x="2326" y="9093"/>
                  </a:lnTo>
                  <a:lnTo>
                    <a:pt x="2115" y="9234"/>
                  </a:lnTo>
                  <a:lnTo>
                    <a:pt x="1551" y="9305"/>
                  </a:lnTo>
                  <a:lnTo>
                    <a:pt x="1269" y="9305"/>
                  </a:lnTo>
                  <a:lnTo>
                    <a:pt x="1057" y="9234"/>
                  </a:lnTo>
                  <a:lnTo>
                    <a:pt x="916" y="9093"/>
                  </a:lnTo>
                  <a:lnTo>
                    <a:pt x="775" y="8952"/>
                  </a:lnTo>
                  <a:lnTo>
                    <a:pt x="705" y="8741"/>
                  </a:lnTo>
                  <a:lnTo>
                    <a:pt x="705" y="8529"/>
                  </a:lnTo>
                  <a:lnTo>
                    <a:pt x="705" y="8247"/>
                  </a:lnTo>
                  <a:lnTo>
                    <a:pt x="846" y="7966"/>
                  </a:lnTo>
                  <a:lnTo>
                    <a:pt x="1128" y="7402"/>
                  </a:lnTo>
                  <a:lnTo>
                    <a:pt x="1551" y="6767"/>
                  </a:lnTo>
                  <a:lnTo>
                    <a:pt x="2115" y="6274"/>
                  </a:lnTo>
                  <a:lnTo>
                    <a:pt x="2749" y="5851"/>
                  </a:lnTo>
                  <a:lnTo>
                    <a:pt x="3454" y="5499"/>
                  </a:lnTo>
                  <a:lnTo>
                    <a:pt x="4159" y="5217"/>
                  </a:lnTo>
                  <a:lnTo>
                    <a:pt x="4863" y="5076"/>
                  </a:lnTo>
                  <a:close/>
                  <a:moveTo>
                    <a:pt x="5709" y="7120"/>
                  </a:moveTo>
                  <a:lnTo>
                    <a:pt x="5427" y="8247"/>
                  </a:lnTo>
                  <a:lnTo>
                    <a:pt x="5286" y="9446"/>
                  </a:lnTo>
                  <a:lnTo>
                    <a:pt x="4863" y="9869"/>
                  </a:lnTo>
                  <a:lnTo>
                    <a:pt x="4511" y="10080"/>
                  </a:lnTo>
                  <a:lnTo>
                    <a:pt x="4229" y="10292"/>
                  </a:lnTo>
                  <a:lnTo>
                    <a:pt x="3947" y="10362"/>
                  </a:lnTo>
                  <a:lnTo>
                    <a:pt x="3665" y="10362"/>
                  </a:lnTo>
                  <a:lnTo>
                    <a:pt x="3595" y="10292"/>
                  </a:lnTo>
                  <a:lnTo>
                    <a:pt x="3524" y="10151"/>
                  </a:lnTo>
                  <a:lnTo>
                    <a:pt x="3383" y="9798"/>
                  </a:lnTo>
                  <a:lnTo>
                    <a:pt x="3454" y="9516"/>
                  </a:lnTo>
                  <a:lnTo>
                    <a:pt x="3665" y="9164"/>
                  </a:lnTo>
                  <a:lnTo>
                    <a:pt x="4370" y="8388"/>
                  </a:lnTo>
                  <a:lnTo>
                    <a:pt x="5216" y="7684"/>
                  </a:lnTo>
                  <a:lnTo>
                    <a:pt x="5709" y="7120"/>
                  </a:lnTo>
                  <a:close/>
                  <a:moveTo>
                    <a:pt x="7894" y="6274"/>
                  </a:moveTo>
                  <a:lnTo>
                    <a:pt x="8388" y="7613"/>
                  </a:lnTo>
                  <a:lnTo>
                    <a:pt x="8670" y="8459"/>
                  </a:lnTo>
                  <a:lnTo>
                    <a:pt x="8810" y="9375"/>
                  </a:lnTo>
                  <a:lnTo>
                    <a:pt x="8881" y="9798"/>
                  </a:lnTo>
                  <a:lnTo>
                    <a:pt x="8881" y="10151"/>
                  </a:lnTo>
                  <a:lnTo>
                    <a:pt x="8810" y="10503"/>
                  </a:lnTo>
                  <a:lnTo>
                    <a:pt x="8670" y="10855"/>
                  </a:lnTo>
                  <a:lnTo>
                    <a:pt x="8529" y="11067"/>
                  </a:lnTo>
                  <a:lnTo>
                    <a:pt x="8247" y="11278"/>
                  </a:lnTo>
                  <a:lnTo>
                    <a:pt x="7894" y="11349"/>
                  </a:lnTo>
                  <a:lnTo>
                    <a:pt x="7471" y="11349"/>
                  </a:lnTo>
                  <a:lnTo>
                    <a:pt x="6978" y="11278"/>
                  </a:lnTo>
                  <a:lnTo>
                    <a:pt x="6625" y="11067"/>
                  </a:lnTo>
                  <a:lnTo>
                    <a:pt x="6414" y="10855"/>
                  </a:lnTo>
                  <a:lnTo>
                    <a:pt x="6344" y="10644"/>
                  </a:lnTo>
                  <a:lnTo>
                    <a:pt x="6273" y="10292"/>
                  </a:lnTo>
                  <a:lnTo>
                    <a:pt x="6344" y="10010"/>
                  </a:lnTo>
                  <a:lnTo>
                    <a:pt x="6625" y="9234"/>
                  </a:lnTo>
                  <a:lnTo>
                    <a:pt x="6978" y="8459"/>
                  </a:lnTo>
                  <a:lnTo>
                    <a:pt x="7401" y="7613"/>
                  </a:lnTo>
                  <a:lnTo>
                    <a:pt x="7753" y="6908"/>
                  </a:lnTo>
                  <a:lnTo>
                    <a:pt x="7894" y="6556"/>
                  </a:lnTo>
                  <a:lnTo>
                    <a:pt x="7894" y="6274"/>
                  </a:lnTo>
                  <a:close/>
                  <a:moveTo>
                    <a:pt x="7189" y="1"/>
                  </a:moveTo>
                  <a:lnTo>
                    <a:pt x="6978" y="71"/>
                  </a:lnTo>
                  <a:lnTo>
                    <a:pt x="6696" y="353"/>
                  </a:lnTo>
                  <a:lnTo>
                    <a:pt x="6485" y="494"/>
                  </a:lnTo>
                  <a:lnTo>
                    <a:pt x="6344" y="706"/>
                  </a:lnTo>
                  <a:lnTo>
                    <a:pt x="6203" y="1199"/>
                  </a:lnTo>
                  <a:lnTo>
                    <a:pt x="6132" y="1692"/>
                  </a:lnTo>
                  <a:lnTo>
                    <a:pt x="6062" y="2256"/>
                  </a:lnTo>
                  <a:lnTo>
                    <a:pt x="5921" y="2891"/>
                  </a:lnTo>
                  <a:lnTo>
                    <a:pt x="5780" y="3384"/>
                  </a:lnTo>
                  <a:lnTo>
                    <a:pt x="5568" y="3877"/>
                  </a:lnTo>
                  <a:lnTo>
                    <a:pt x="5357" y="4089"/>
                  </a:lnTo>
                  <a:lnTo>
                    <a:pt x="5145" y="4300"/>
                  </a:lnTo>
                  <a:lnTo>
                    <a:pt x="4581" y="4582"/>
                  </a:lnTo>
                  <a:lnTo>
                    <a:pt x="4018" y="4864"/>
                  </a:lnTo>
                  <a:lnTo>
                    <a:pt x="2819" y="5217"/>
                  </a:lnTo>
                  <a:lnTo>
                    <a:pt x="2255" y="5428"/>
                  </a:lnTo>
                  <a:lnTo>
                    <a:pt x="1692" y="5710"/>
                  </a:lnTo>
                  <a:lnTo>
                    <a:pt x="1128" y="6062"/>
                  </a:lnTo>
                  <a:lnTo>
                    <a:pt x="634" y="6626"/>
                  </a:lnTo>
                  <a:lnTo>
                    <a:pt x="282" y="7190"/>
                  </a:lnTo>
                  <a:lnTo>
                    <a:pt x="71" y="7825"/>
                  </a:lnTo>
                  <a:lnTo>
                    <a:pt x="0" y="8459"/>
                  </a:lnTo>
                  <a:lnTo>
                    <a:pt x="0" y="9093"/>
                  </a:lnTo>
                  <a:lnTo>
                    <a:pt x="71" y="9375"/>
                  </a:lnTo>
                  <a:lnTo>
                    <a:pt x="211" y="9587"/>
                  </a:lnTo>
                  <a:lnTo>
                    <a:pt x="352" y="9869"/>
                  </a:lnTo>
                  <a:lnTo>
                    <a:pt x="564" y="10010"/>
                  </a:lnTo>
                  <a:lnTo>
                    <a:pt x="846" y="10151"/>
                  </a:lnTo>
                  <a:lnTo>
                    <a:pt x="1128" y="10221"/>
                  </a:lnTo>
                  <a:lnTo>
                    <a:pt x="1903" y="10221"/>
                  </a:lnTo>
                  <a:lnTo>
                    <a:pt x="1339" y="10644"/>
                  </a:lnTo>
                  <a:lnTo>
                    <a:pt x="916" y="10926"/>
                  </a:lnTo>
                  <a:lnTo>
                    <a:pt x="564" y="11278"/>
                  </a:lnTo>
                  <a:lnTo>
                    <a:pt x="282" y="11701"/>
                  </a:lnTo>
                  <a:lnTo>
                    <a:pt x="141" y="12054"/>
                  </a:lnTo>
                  <a:lnTo>
                    <a:pt x="141" y="12195"/>
                  </a:lnTo>
                  <a:lnTo>
                    <a:pt x="211" y="12406"/>
                  </a:lnTo>
                  <a:lnTo>
                    <a:pt x="282" y="12547"/>
                  </a:lnTo>
                  <a:lnTo>
                    <a:pt x="493" y="12758"/>
                  </a:lnTo>
                  <a:lnTo>
                    <a:pt x="775" y="12899"/>
                  </a:lnTo>
                  <a:lnTo>
                    <a:pt x="1057" y="12970"/>
                  </a:lnTo>
                  <a:lnTo>
                    <a:pt x="1269" y="12899"/>
                  </a:lnTo>
                  <a:lnTo>
                    <a:pt x="1410" y="12829"/>
                  </a:lnTo>
                  <a:lnTo>
                    <a:pt x="1551" y="12688"/>
                  </a:lnTo>
                  <a:lnTo>
                    <a:pt x="1692" y="12547"/>
                  </a:lnTo>
                  <a:lnTo>
                    <a:pt x="1903" y="12054"/>
                  </a:lnTo>
                  <a:lnTo>
                    <a:pt x="2044" y="11560"/>
                  </a:lnTo>
                  <a:lnTo>
                    <a:pt x="2115" y="10996"/>
                  </a:lnTo>
                  <a:lnTo>
                    <a:pt x="2185" y="10573"/>
                  </a:lnTo>
                  <a:lnTo>
                    <a:pt x="2326" y="10292"/>
                  </a:lnTo>
                  <a:lnTo>
                    <a:pt x="2467" y="10714"/>
                  </a:lnTo>
                  <a:lnTo>
                    <a:pt x="2678" y="11067"/>
                  </a:lnTo>
                  <a:lnTo>
                    <a:pt x="3031" y="11278"/>
                  </a:lnTo>
                  <a:lnTo>
                    <a:pt x="3313" y="11490"/>
                  </a:lnTo>
                  <a:lnTo>
                    <a:pt x="4088" y="11490"/>
                  </a:lnTo>
                  <a:lnTo>
                    <a:pt x="4511" y="11419"/>
                  </a:lnTo>
                  <a:lnTo>
                    <a:pt x="4863" y="11208"/>
                  </a:lnTo>
                  <a:lnTo>
                    <a:pt x="4581" y="11772"/>
                  </a:lnTo>
                  <a:lnTo>
                    <a:pt x="4300" y="12265"/>
                  </a:lnTo>
                  <a:lnTo>
                    <a:pt x="4018" y="12829"/>
                  </a:lnTo>
                  <a:lnTo>
                    <a:pt x="3947" y="13393"/>
                  </a:lnTo>
                  <a:lnTo>
                    <a:pt x="3947" y="13534"/>
                  </a:lnTo>
                  <a:lnTo>
                    <a:pt x="4018" y="13675"/>
                  </a:lnTo>
                  <a:lnTo>
                    <a:pt x="4159" y="13816"/>
                  </a:lnTo>
                  <a:lnTo>
                    <a:pt x="4370" y="13816"/>
                  </a:lnTo>
                  <a:lnTo>
                    <a:pt x="4722" y="13675"/>
                  </a:lnTo>
                  <a:lnTo>
                    <a:pt x="5145" y="13534"/>
                  </a:lnTo>
                  <a:lnTo>
                    <a:pt x="5357" y="13322"/>
                  </a:lnTo>
                  <a:lnTo>
                    <a:pt x="5498" y="13040"/>
                  </a:lnTo>
                  <a:lnTo>
                    <a:pt x="5568" y="12688"/>
                  </a:lnTo>
                  <a:lnTo>
                    <a:pt x="5568" y="12336"/>
                  </a:lnTo>
                  <a:lnTo>
                    <a:pt x="5427" y="11631"/>
                  </a:lnTo>
                  <a:lnTo>
                    <a:pt x="5427" y="11278"/>
                  </a:lnTo>
                  <a:lnTo>
                    <a:pt x="5498" y="10996"/>
                  </a:lnTo>
                  <a:lnTo>
                    <a:pt x="5709" y="11419"/>
                  </a:lnTo>
                  <a:lnTo>
                    <a:pt x="6062" y="11772"/>
                  </a:lnTo>
                  <a:lnTo>
                    <a:pt x="6485" y="12054"/>
                  </a:lnTo>
                  <a:lnTo>
                    <a:pt x="6978" y="12265"/>
                  </a:lnTo>
                  <a:lnTo>
                    <a:pt x="7471" y="12336"/>
                  </a:lnTo>
                  <a:lnTo>
                    <a:pt x="8035" y="12336"/>
                  </a:lnTo>
                  <a:lnTo>
                    <a:pt x="8529" y="12265"/>
                  </a:lnTo>
                  <a:lnTo>
                    <a:pt x="8951" y="12054"/>
                  </a:lnTo>
                  <a:lnTo>
                    <a:pt x="9374" y="11701"/>
                  </a:lnTo>
                  <a:lnTo>
                    <a:pt x="9656" y="11278"/>
                  </a:lnTo>
                  <a:lnTo>
                    <a:pt x="9797" y="10855"/>
                  </a:lnTo>
                  <a:lnTo>
                    <a:pt x="9797" y="10362"/>
                  </a:lnTo>
                  <a:lnTo>
                    <a:pt x="9797" y="9869"/>
                  </a:lnTo>
                  <a:lnTo>
                    <a:pt x="9656" y="9375"/>
                  </a:lnTo>
                  <a:lnTo>
                    <a:pt x="9445" y="8318"/>
                  </a:lnTo>
                  <a:lnTo>
                    <a:pt x="9092" y="6979"/>
                  </a:lnTo>
                  <a:lnTo>
                    <a:pt x="8881" y="6274"/>
                  </a:lnTo>
                  <a:lnTo>
                    <a:pt x="8599" y="5499"/>
                  </a:lnTo>
                  <a:lnTo>
                    <a:pt x="8247" y="4794"/>
                  </a:lnTo>
                  <a:lnTo>
                    <a:pt x="7894" y="4159"/>
                  </a:lnTo>
                  <a:lnTo>
                    <a:pt x="7401" y="3595"/>
                  </a:lnTo>
                  <a:lnTo>
                    <a:pt x="7119" y="3384"/>
                  </a:lnTo>
                  <a:lnTo>
                    <a:pt x="6837" y="3243"/>
                  </a:lnTo>
                  <a:lnTo>
                    <a:pt x="7119" y="2820"/>
                  </a:lnTo>
                  <a:lnTo>
                    <a:pt x="7330" y="2256"/>
                  </a:lnTo>
                  <a:lnTo>
                    <a:pt x="7542" y="1622"/>
                  </a:lnTo>
                  <a:lnTo>
                    <a:pt x="7612" y="988"/>
                  </a:lnTo>
                  <a:lnTo>
                    <a:pt x="7612" y="424"/>
                  </a:lnTo>
                  <a:lnTo>
                    <a:pt x="7612" y="212"/>
                  </a:lnTo>
                  <a:lnTo>
                    <a:pt x="7471" y="71"/>
                  </a:lnTo>
                  <a:lnTo>
                    <a:pt x="733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9"/>
            <p:cNvSpPr/>
            <p:nvPr/>
          </p:nvSpPr>
          <p:spPr>
            <a:xfrm>
              <a:off x="1750550" y="2135900"/>
              <a:ext cx="260825" cy="227350"/>
            </a:xfrm>
            <a:custGeom>
              <a:rect b="b" l="l" r="r" t="t"/>
              <a:pathLst>
                <a:path extrusionOk="0" h="9094" w="10433">
                  <a:moveTo>
                    <a:pt x="7049" y="1199"/>
                  </a:moveTo>
                  <a:lnTo>
                    <a:pt x="7472" y="1340"/>
                  </a:lnTo>
                  <a:lnTo>
                    <a:pt x="7895" y="1481"/>
                  </a:lnTo>
                  <a:lnTo>
                    <a:pt x="8247" y="1692"/>
                  </a:lnTo>
                  <a:lnTo>
                    <a:pt x="8529" y="2045"/>
                  </a:lnTo>
                  <a:lnTo>
                    <a:pt x="8670" y="2397"/>
                  </a:lnTo>
                  <a:lnTo>
                    <a:pt x="8811" y="2820"/>
                  </a:lnTo>
                  <a:lnTo>
                    <a:pt x="8600" y="2397"/>
                  </a:lnTo>
                  <a:lnTo>
                    <a:pt x="8318" y="2115"/>
                  </a:lnTo>
                  <a:lnTo>
                    <a:pt x="8106" y="1904"/>
                  </a:lnTo>
                  <a:lnTo>
                    <a:pt x="7895" y="1833"/>
                  </a:lnTo>
                  <a:lnTo>
                    <a:pt x="7684" y="1833"/>
                  </a:lnTo>
                  <a:lnTo>
                    <a:pt x="7402" y="1904"/>
                  </a:lnTo>
                  <a:lnTo>
                    <a:pt x="6908" y="1904"/>
                  </a:lnTo>
                  <a:lnTo>
                    <a:pt x="6767" y="1974"/>
                  </a:lnTo>
                  <a:lnTo>
                    <a:pt x="6062" y="2186"/>
                  </a:lnTo>
                  <a:lnTo>
                    <a:pt x="5287" y="2397"/>
                  </a:lnTo>
                  <a:lnTo>
                    <a:pt x="4794" y="2538"/>
                  </a:lnTo>
                  <a:lnTo>
                    <a:pt x="4512" y="2468"/>
                  </a:lnTo>
                  <a:lnTo>
                    <a:pt x="4441" y="2397"/>
                  </a:lnTo>
                  <a:lnTo>
                    <a:pt x="4441" y="2327"/>
                  </a:lnTo>
                  <a:lnTo>
                    <a:pt x="4653" y="2115"/>
                  </a:lnTo>
                  <a:lnTo>
                    <a:pt x="4935" y="1904"/>
                  </a:lnTo>
                  <a:lnTo>
                    <a:pt x="5640" y="1481"/>
                  </a:lnTo>
                  <a:lnTo>
                    <a:pt x="6203" y="1199"/>
                  </a:lnTo>
                  <a:close/>
                  <a:moveTo>
                    <a:pt x="6485" y="3525"/>
                  </a:moveTo>
                  <a:lnTo>
                    <a:pt x="6626" y="3666"/>
                  </a:lnTo>
                  <a:lnTo>
                    <a:pt x="6697" y="3877"/>
                  </a:lnTo>
                  <a:lnTo>
                    <a:pt x="6697" y="4018"/>
                  </a:lnTo>
                  <a:lnTo>
                    <a:pt x="6697" y="4159"/>
                  </a:lnTo>
                  <a:lnTo>
                    <a:pt x="6556" y="4582"/>
                  </a:lnTo>
                  <a:lnTo>
                    <a:pt x="6274" y="4864"/>
                  </a:lnTo>
                  <a:lnTo>
                    <a:pt x="5992" y="5146"/>
                  </a:lnTo>
                  <a:lnTo>
                    <a:pt x="5710" y="5357"/>
                  </a:lnTo>
                  <a:lnTo>
                    <a:pt x="5428" y="5428"/>
                  </a:lnTo>
                  <a:lnTo>
                    <a:pt x="5287" y="5357"/>
                  </a:lnTo>
                  <a:lnTo>
                    <a:pt x="5146" y="5287"/>
                  </a:lnTo>
                  <a:lnTo>
                    <a:pt x="5076" y="5005"/>
                  </a:lnTo>
                  <a:lnTo>
                    <a:pt x="5076" y="4723"/>
                  </a:lnTo>
                  <a:lnTo>
                    <a:pt x="5287" y="4512"/>
                  </a:lnTo>
                  <a:lnTo>
                    <a:pt x="5499" y="4300"/>
                  </a:lnTo>
                  <a:lnTo>
                    <a:pt x="5358" y="4512"/>
                  </a:lnTo>
                  <a:lnTo>
                    <a:pt x="5217" y="4794"/>
                  </a:lnTo>
                  <a:lnTo>
                    <a:pt x="5287" y="5005"/>
                  </a:lnTo>
                  <a:lnTo>
                    <a:pt x="5358" y="5217"/>
                  </a:lnTo>
                  <a:lnTo>
                    <a:pt x="5569" y="5217"/>
                  </a:lnTo>
                  <a:lnTo>
                    <a:pt x="5710" y="5076"/>
                  </a:lnTo>
                  <a:lnTo>
                    <a:pt x="6062" y="4512"/>
                  </a:lnTo>
                  <a:lnTo>
                    <a:pt x="6344" y="3948"/>
                  </a:lnTo>
                  <a:lnTo>
                    <a:pt x="6485" y="3525"/>
                  </a:lnTo>
                  <a:close/>
                  <a:moveTo>
                    <a:pt x="9164" y="5076"/>
                  </a:moveTo>
                  <a:lnTo>
                    <a:pt x="9093" y="5569"/>
                  </a:lnTo>
                  <a:lnTo>
                    <a:pt x="8952" y="5992"/>
                  </a:lnTo>
                  <a:lnTo>
                    <a:pt x="8741" y="6415"/>
                  </a:lnTo>
                  <a:lnTo>
                    <a:pt x="8459" y="6767"/>
                  </a:lnTo>
                  <a:lnTo>
                    <a:pt x="7965" y="7190"/>
                  </a:lnTo>
                  <a:lnTo>
                    <a:pt x="7402" y="7542"/>
                  </a:lnTo>
                  <a:lnTo>
                    <a:pt x="6838" y="7683"/>
                  </a:lnTo>
                  <a:lnTo>
                    <a:pt x="6485" y="7754"/>
                  </a:lnTo>
                  <a:lnTo>
                    <a:pt x="6203" y="7683"/>
                  </a:lnTo>
                  <a:lnTo>
                    <a:pt x="6838" y="6979"/>
                  </a:lnTo>
                  <a:lnTo>
                    <a:pt x="7543" y="6274"/>
                  </a:lnTo>
                  <a:lnTo>
                    <a:pt x="8388" y="5639"/>
                  </a:lnTo>
                  <a:lnTo>
                    <a:pt x="9164" y="5076"/>
                  </a:lnTo>
                  <a:close/>
                  <a:moveTo>
                    <a:pt x="4089" y="3031"/>
                  </a:moveTo>
                  <a:lnTo>
                    <a:pt x="4089" y="3313"/>
                  </a:lnTo>
                  <a:lnTo>
                    <a:pt x="4018" y="3595"/>
                  </a:lnTo>
                  <a:lnTo>
                    <a:pt x="3736" y="4230"/>
                  </a:lnTo>
                  <a:lnTo>
                    <a:pt x="3384" y="4935"/>
                  </a:lnTo>
                  <a:lnTo>
                    <a:pt x="2961" y="5710"/>
                  </a:lnTo>
                  <a:lnTo>
                    <a:pt x="2891" y="6062"/>
                  </a:lnTo>
                  <a:lnTo>
                    <a:pt x="2750" y="6415"/>
                  </a:lnTo>
                  <a:lnTo>
                    <a:pt x="2820" y="6697"/>
                  </a:lnTo>
                  <a:lnTo>
                    <a:pt x="2891" y="6979"/>
                  </a:lnTo>
                  <a:lnTo>
                    <a:pt x="3102" y="7190"/>
                  </a:lnTo>
                  <a:lnTo>
                    <a:pt x="3455" y="7331"/>
                  </a:lnTo>
                  <a:lnTo>
                    <a:pt x="3948" y="7402"/>
                  </a:lnTo>
                  <a:lnTo>
                    <a:pt x="4653" y="7472"/>
                  </a:lnTo>
                  <a:lnTo>
                    <a:pt x="3877" y="7895"/>
                  </a:lnTo>
                  <a:lnTo>
                    <a:pt x="3243" y="8036"/>
                  </a:lnTo>
                  <a:lnTo>
                    <a:pt x="2679" y="8106"/>
                  </a:lnTo>
                  <a:lnTo>
                    <a:pt x="2256" y="8036"/>
                  </a:lnTo>
                  <a:lnTo>
                    <a:pt x="1904" y="7824"/>
                  </a:lnTo>
                  <a:lnTo>
                    <a:pt x="1692" y="7542"/>
                  </a:lnTo>
                  <a:lnTo>
                    <a:pt x="1551" y="7190"/>
                  </a:lnTo>
                  <a:lnTo>
                    <a:pt x="1481" y="6767"/>
                  </a:lnTo>
                  <a:lnTo>
                    <a:pt x="1551" y="6344"/>
                  </a:lnTo>
                  <a:lnTo>
                    <a:pt x="1692" y="5851"/>
                  </a:lnTo>
                  <a:lnTo>
                    <a:pt x="1833" y="5357"/>
                  </a:lnTo>
                  <a:lnTo>
                    <a:pt x="2115" y="4864"/>
                  </a:lnTo>
                  <a:lnTo>
                    <a:pt x="2397" y="4441"/>
                  </a:lnTo>
                  <a:lnTo>
                    <a:pt x="2750" y="4018"/>
                  </a:lnTo>
                  <a:lnTo>
                    <a:pt x="3173" y="3595"/>
                  </a:lnTo>
                  <a:lnTo>
                    <a:pt x="3595" y="3313"/>
                  </a:lnTo>
                  <a:lnTo>
                    <a:pt x="4089" y="3031"/>
                  </a:lnTo>
                  <a:close/>
                  <a:moveTo>
                    <a:pt x="6697" y="1"/>
                  </a:moveTo>
                  <a:lnTo>
                    <a:pt x="6203" y="71"/>
                  </a:lnTo>
                  <a:lnTo>
                    <a:pt x="5780" y="142"/>
                  </a:lnTo>
                  <a:lnTo>
                    <a:pt x="5358" y="353"/>
                  </a:lnTo>
                  <a:lnTo>
                    <a:pt x="4935" y="635"/>
                  </a:lnTo>
                  <a:lnTo>
                    <a:pt x="4723" y="776"/>
                  </a:lnTo>
                  <a:lnTo>
                    <a:pt x="4582" y="987"/>
                  </a:lnTo>
                  <a:lnTo>
                    <a:pt x="4371" y="1410"/>
                  </a:lnTo>
                  <a:lnTo>
                    <a:pt x="4159" y="1833"/>
                  </a:lnTo>
                  <a:lnTo>
                    <a:pt x="4089" y="2045"/>
                  </a:lnTo>
                  <a:lnTo>
                    <a:pt x="3948" y="2186"/>
                  </a:lnTo>
                  <a:lnTo>
                    <a:pt x="3595" y="2468"/>
                  </a:lnTo>
                  <a:lnTo>
                    <a:pt x="3173" y="2679"/>
                  </a:lnTo>
                  <a:lnTo>
                    <a:pt x="2679" y="2820"/>
                  </a:lnTo>
                  <a:lnTo>
                    <a:pt x="2186" y="3172"/>
                  </a:lnTo>
                  <a:lnTo>
                    <a:pt x="1410" y="3807"/>
                  </a:lnTo>
                  <a:lnTo>
                    <a:pt x="988" y="4230"/>
                  </a:lnTo>
                  <a:lnTo>
                    <a:pt x="706" y="4582"/>
                  </a:lnTo>
                  <a:lnTo>
                    <a:pt x="424" y="5076"/>
                  </a:lnTo>
                  <a:lnTo>
                    <a:pt x="212" y="5498"/>
                  </a:lnTo>
                  <a:lnTo>
                    <a:pt x="71" y="5992"/>
                  </a:lnTo>
                  <a:lnTo>
                    <a:pt x="1" y="6556"/>
                  </a:lnTo>
                  <a:lnTo>
                    <a:pt x="71" y="7261"/>
                  </a:lnTo>
                  <a:lnTo>
                    <a:pt x="212" y="7754"/>
                  </a:lnTo>
                  <a:lnTo>
                    <a:pt x="424" y="8177"/>
                  </a:lnTo>
                  <a:lnTo>
                    <a:pt x="635" y="8529"/>
                  </a:lnTo>
                  <a:lnTo>
                    <a:pt x="917" y="8811"/>
                  </a:lnTo>
                  <a:lnTo>
                    <a:pt x="1270" y="8952"/>
                  </a:lnTo>
                  <a:lnTo>
                    <a:pt x="1692" y="9023"/>
                  </a:lnTo>
                  <a:lnTo>
                    <a:pt x="2045" y="9093"/>
                  </a:lnTo>
                  <a:lnTo>
                    <a:pt x="2961" y="9023"/>
                  </a:lnTo>
                  <a:lnTo>
                    <a:pt x="3877" y="8811"/>
                  </a:lnTo>
                  <a:lnTo>
                    <a:pt x="5640" y="8388"/>
                  </a:lnTo>
                  <a:lnTo>
                    <a:pt x="6485" y="8388"/>
                  </a:lnTo>
                  <a:lnTo>
                    <a:pt x="7261" y="8459"/>
                  </a:lnTo>
                  <a:lnTo>
                    <a:pt x="7613" y="8529"/>
                  </a:lnTo>
                  <a:lnTo>
                    <a:pt x="8036" y="8459"/>
                  </a:lnTo>
                  <a:lnTo>
                    <a:pt x="8529" y="8247"/>
                  </a:lnTo>
                  <a:lnTo>
                    <a:pt x="9023" y="7965"/>
                  </a:lnTo>
                  <a:lnTo>
                    <a:pt x="9446" y="7472"/>
                  </a:lnTo>
                  <a:lnTo>
                    <a:pt x="9798" y="6979"/>
                  </a:lnTo>
                  <a:lnTo>
                    <a:pt x="10150" y="6415"/>
                  </a:lnTo>
                  <a:lnTo>
                    <a:pt x="10362" y="5851"/>
                  </a:lnTo>
                  <a:lnTo>
                    <a:pt x="10432" y="5217"/>
                  </a:lnTo>
                  <a:lnTo>
                    <a:pt x="10432" y="4582"/>
                  </a:lnTo>
                  <a:lnTo>
                    <a:pt x="10362" y="4018"/>
                  </a:lnTo>
                  <a:lnTo>
                    <a:pt x="10080" y="3384"/>
                  </a:lnTo>
                  <a:lnTo>
                    <a:pt x="10150" y="2891"/>
                  </a:lnTo>
                  <a:lnTo>
                    <a:pt x="10080" y="2468"/>
                  </a:lnTo>
                  <a:lnTo>
                    <a:pt x="10009" y="1974"/>
                  </a:lnTo>
                  <a:lnTo>
                    <a:pt x="9798" y="1622"/>
                  </a:lnTo>
                  <a:lnTo>
                    <a:pt x="9516" y="1199"/>
                  </a:lnTo>
                  <a:lnTo>
                    <a:pt x="9234" y="917"/>
                  </a:lnTo>
                  <a:lnTo>
                    <a:pt x="8882" y="635"/>
                  </a:lnTo>
                  <a:lnTo>
                    <a:pt x="8459" y="424"/>
                  </a:lnTo>
                  <a:lnTo>
                    <a:pt x="8036" y="212"/>
                  </a:lnTo>
                  <a:lnTo>
                    <a:pt x="7613" y="71"/>
                  </a:lnTo>
                  <a:lnTo>
                    <a:pt x="7120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9"/>
            <p:cNvSpPr/>
            <p:nvPr/>
          </p:nvSpPr>
          <p:spPr>
            <a:xfrm>
              <a:off x="1133825" y="238125"/>
              <a:ext cx="246725" cy="246700"/>
            </a:xfrm>
            <a:custGeom>
              <a:rect b="b" l="l" r="r" t="t"/>
              <a:pathLst>
                <a:path extrusionOk="0" h="9868" w="9869">
                  <a:moveTo>
                    <a:pt x="4652" y="564"/>
                  </a:moveTo>
                  <a:lnTo>
                    <a:pt x="4934" y="634"/>
                  </a:lnTo>
                  <a:lnTo>
                    <a:pt x="5216" y="775"/>
                  </a:lnTo>
                  <a:lnTo>
                    <a:pt x="5428" y="987"/>
                  </a:lnTo>
                  <a:lnTo>
                    <a:pt x="5569" y="1198"/>
                  </a:lnTo>
                  <a:lnTo>
                    <a:pt x="5639" y="1480"/>
                  </a:lnTo>
                  <a:lnTo>
                    <a:pt x="5639" y="1762"/>
                  </a:lnTo>
                  <a:lnTo>
                    <a:pt x="5639" y="2044"/>
                  </a:lnTo>
                  <a:lnTo>
                    <a:pt x="5428" y="2608"/>
                  </a:lnTo>
                  <a:lnTo>
                    <a:pt x="4934" y="3736"/>
                  </a:lnTo>
                  <a:lnTo>
                    <a:pt x="4793" y="4229"/>
                  </a:lnTo>
                  <a:lnTo>
                    <a:pt x="4723" y="4370"/>
                  </a:lnTo>
                  <a:lnTo>
                    <a:pt x="4793" y="4511"/>
                  </a:lnTo>
                  <a:lnTo>
                    <a:pt x="3807" y="3877"/>
                  </a:lnTo>
                  <a:lnTo>
                    <a:pt x="2961" y="3172"/>
                  </a:lnTo>
                  <a:lnTo>
                    <a:pt x="2749" y="2960"/>
                  </a:lnTo>
                  <a:lnTo>
                    <a:pt x="2608" y="2749"/>
                  </a:lnTo>
                  <a:lnTo>
                    <a:pt x="2538" y="2467"/>
                  </a:lnTo>
                  <a:lnTo>
                    <a:pt x="2538" y="2255"/>
                  </a:lnTo>
                  <a:lnTo>
                    <a:pt x="2608" y="1974"/>
                  </a:lnTo>
                  <a:lnTo>
                    <a:pt x="2679" y="1762"/>
                  </a:lnTo>
                  <a:lnTo>
                    <a:pt x="2961" y="1339"/>
                  </a:lnTo>
                  <a:lnTo>
                    <a:pt x="3384" y="916"/>
                  </a:lnTo>
                  <a:lnTo>
                    <a:pt x="3877" y="705"/>
                  </a:lnTo>
                  <a:lnTo>
                    <a:pt x="4371" y="564"/>
                  </a:lnTo>
                  <a:close/>
                  <a:moveTo>
                    <a:pt x="8106" y="2749"/>
                  </a:moveTo>
                  <a:lnTo>
                    <a:pt x="8318" y="2819"/>
                  </a:lnTo>
                  <a:lnTo>
                    <a:pt x="8529" y="2890"/>
                  </a:lnTo>
                  <a:lnTo>
                    <a:pt x="8670" y="2960"/>
                  </a:lnTo>
                  <a:lnTo>
                    <a:pt x="8811" y="3172"/>
                  </a:lnTo>
                  <a:lnTo>
                    <a:pt x="8952" y="3454"/>
                  </a:lnTo>
                  <a:lnTo>
                    <a:pt x="9022" y="3806"/>
                  </a:lnTo>
                  <a:lnTo>
                    <a:pt x="9093" y="4300"/>
                  </a:lnTo>
                  <a:lnTo>
                    <a:pt x="9022" y="4652"/>
                  </a:lnTo>
                  <a:lnTo>
                    <a:pt x="8882" y="5004"/>
                  </a:lnTo>
                  <a:lnTo>
                    <a:pt x="8741" y="5216"/>
                  </a:lnTo>
                  <a:lnTo>
                    <a:pt x="8459" y="5357"/>
                  </a:lnTo>
                  <a:lnTo>
                    <a:pt x="8177" y="5498"/>
                  </a:lnTo>
                  <a:lnTo>
                    <a:pt x="7190" y="5498"/>
                  </a:lnTo>
                  <a:lnTo>
                    <a:pt x="6837" y="5357"/>
                  </a:lnTo>
                  <a:lnTo>
                    <a:pt x="6556" y="5286"/>
                  </a:lnTo>
                  <a:lnTo>
                    <a:pt x="6274" y="5075"/>
                  </a:lnTo>
                  <a:lnTo>
                    <a:pt x="6133" y="4863"/>
                  </a:lnTo>
                  <a:lnTo>
                    <a:pt x="5992" y="4652"/>
                  </a:lnTo>
                  <a:lnTo>
                    <a:pt x="5921" y="4441"/>
                  </a:lnTo>
                  <a:lnTo>
                    <a:pt x="5992" y="4159"/>
                  </a:lnTo>
                  <a:lnTo>
                    <a:pt x="6767" y="3454"/>
                  </a:lnTo>
                  <a:lnTo>
                    <a:pt x="7260" y="3101"/>
                  </a:lnTo>
                  <a:lnTo>
                    <a:pt x="7683" y="2890"/>
                  </a:lnTo>
                  <a:lnTo>
                    <a:pt x="8106" y="2749"/>
                  </a:lnTo>
                  <a:close/>
                  <a:moveTo>
                    <a:pt x="3384" y="5357"/>
                  </a:moveTo>
                  <a:lnTo>
                    <a:pt x="4300" y="5427"/>
                  </a:lnTo>
                  <a:lnTo>
                    <a:pt x="4089" y="6273"/>
                  </a:lnTo>
                  <a:lnTo>
                    <a:pt x="3948" y="6837"/>
                  </a:lnTo>
                  <a:lnTo>
                    <a:pt x="3736" y="7401"/>
                  </a:lnTo>
                  <a:lnTo>
                    <a:pt x="3454" y="7965"/>
                  </a:lnTo>
                  <a:lnTo>
                    <a:pt x="3102" y="8388"/>
                  </a:lnTo>
                  <a:lnTo>
                    <a:pt x="2961" y="8599"/>
                  </a:lnTo>
                  <a:lnTo>
                    <a:pt x="2749" y="8740"/>
                  </a:lnTo>
                  <a:lnTo>
                    <a:pt x="2538" y="8811"/>
                  </a:lnTo>
                  <a:lnTo>
                    <a:pt x="2327" y="8811"/>
                  </a:lnTo>
                  <a:lnTo>
                    <a:pt x="1904" y="8740"/>
                  </a:lnTo>
                  <a:lnTo>
                    <a:pt x="1551" y="8599"/>
                  </a:lnTo>
                  <a:lnTo>
                    <a:pt x="1340" y="8317"/>
                  </a:lnTo>
                  <a:lnTo>
                    <a:pt x="1128" y="8035"/>
                  </a:lnTo>
                  <a:lnTo>
                    <a:pt x="1058" y="7683"/>
                  </a:lnTo>
                  <a:lnTo>
                    <a:pt x="987" y="7260"/>
                  </a:lnTo>
                  <a:lnTo>
                    <a:pt x="987" y="6907"/>
                  </a:lnTo>
                  <a:lnTo>
                    <a:pt x="1058" y="6485"/>
                  </a:lnTo>
                  <a:lnTo>
                    <a:pt x="1128" y="6203"/>
                  </a:lnTo>
                  <a:lnTo>
                    <a:pt x="1269" y="6062"/>
                  </a:lnTo>
                  <a:lnTo>
                    <a:pt x="1410" y="5850"/>
                  </a:lnTo>
                  <a:lnTo>
                    <a:pt x="1551" y="5709"/>
                  </a:lnTo>
                  <a:lnTo>
                    <a:pt x="1974" y="5498"/>
                  </a:lnTo>
                  <a:lnTo>
                    <a:pt x="2397" y="5427"/>
                  </a:lnTo>
                  <a:lnTo>
                    <a:pt x="2890" y="5357"/>
                  </a:lnTo>
                  <a:close/>
                  <a:moveTo>
                    <a:pt x="5992" y="5780"/>
                  </a:moveTo>
                  <a:lnTo>
                    <a:pt x="6203" y="5850"/>
                  </a:lnTo>
                  <a:lnTo>
                    <a:pt x="6485" y="5991"/>
                  </a:lnTo>
                  <a:lnTo>
                    <a:pt x="7331" y="6414"/>
                  </a:lnTo>
                  <a:lnTo>
                    <a:pt x="8036" y="6907"/>
                  </a:lnTo>
                  <a:lnTo>
                    <a:pt x="8318" y="7119"/>
                  </a:lnTo>
                  <a:lnTo>
                    <a:pt x="8388" y="7330"/>
                  </a:lnTo>
                  <a:lnTo>
                    <a:pt x="8388" y="7471"/>
                  </a:lnTo>
                  <a:lnTo>
                    <a:pt x="8318" y="7683"/>
                  </a:lnTo>
                  <a:lnTo>
                    <a:pt x="8106" y="7965"/>
                  </a:lnTo>
                  <a:lnTo>
                    <a:pt x="7895" y="8176"/>
                  </a:lnTo>
                  <a:lnTo>
                    <a:pt x="7260" y="8599"/>
                  </a:lnTo>
                  <a:lnTo>
                    <a:pt x="6908" y="8740"/>
                  </a:lnTo>
                  <a:lnTo>
                    <a:pt x="6556" y="8881"/>
                  </a:lnTo>
                  <a:lnTo>
                    <a:pt x="6203" y="8952"/>
                  </a:lnTo>
                  <a:lnTo>
                    <a:pt x="5498" y="8952"/>
                  </a:lnTo>
                  <a:lnTo>
                    <a:pt x="5216" y="8811"/>
                  </a:lnTo>
                  <a:lnTo>
                    <a:pt x="5005" y="8529"/>
                  </a:lnTo>
                  <a:lnTo>
                    <a:pt x="4864" y="8247"/>
                  </a:lnTo>
                  <a:lnTo>
                    <a:pt x="4793" y="7753"/>
                  </a:lnTo>
                  <a:lnTo>
                    <a:pt x="4723" y="7189"/>
                  </a:lnTo>
                  <a:lnTo>
                    <a:pt x="4864" y="6696"/>
                  </a:lnTo>
                  <a:lnTo>
                    <a:pt x="4934" y="6344"/>
                  </a:lnTo>
                  <a:lnTo>
                    <a:pt x="5005" y="5991"/>
                  </a:lnTo>
                  <a:lnTo>
                    <a:pt x="5075" y="5850"/>
                  </a:lnTo>
                  <a:lnTo>
                    <a:pt x="5287" y="5780"/>
                  </a:lnTo>
                  <a:close/>
                  <a:moveTo>
                    <a:pt x="4723" y="0"/>
                  </a:moveTo>
                  <a:lnTo>
                    <a:pt x="4089" y="70"/>
                  </a:lnTo>
                  <a:lnTo>
                    <a:pt x="3384" y="352"/>
                  </a:lnTo>
                  <a:lnTo>
                    <a:pt x="2820" y="705"/>
                  </a:lnTo>
                  <a:lnTo>
                    <a:pt x="2256" y="1198"/>
                  </a:lnTo>
                  <a:lnTo>
                    <a:pt x="1904" y="1762"/>
                  </a:lnTo>
                  <a:lnTo>
                    <a:pt x="1763" y="2044"/>
                  </a:lnTo>
                  <a:lnTo>
                    <a:pt x="1622" y="2326"/>
                  </a:lnTo>
                  <a:lnTo>
                    <a:pt x="1622" y="2678"/>
                  </a:lnTo>
                  <a:lnTo>
                    <a:pt x="1622" y="2960"/>
                  </a:lnTo>
                  <a:lnTo>
                    <a:pt x="1763" y="3242"/>
                  </a:lnTo>
                  <a:lnTo>
                    <a:pt x="1904" y="3524"/>
                  </a:lnTo>
                  <a:lnTo>
                    <a:pt x="2115" y="3806"/>
                  </a:lnTo>
                  <a:lnTo>
                    <a:pt x="2467" y="4088"/>
                  </a:lnTo>
                  <a:lnTo>
                    <a:pt x="2890" y="4300"/>
                  </a:lnTo>
                  <a:lnTo>
                    <a:pt x="3384" y="4511"/>
                  </a:lnTo>
                  <a:lnTo>
                    <a:pt x="4018" y="4722"/>
                  </a:lnTo>
                  <a:lnTo>
                    <a:pt x="4723" y="4863"/>
                  </a:lnTo>
                  <a:lnTo>
                    <a:pt x="4582" y="5004"/>
                  </a:lnTo>
                  <a:lnTo>
                    <a:pt x="4371" y="5075"/>
                  </a:lnTo>
                  <a:lnTo>
                    <a:pt x="3877" y="5075"/>
                  </a:lnTo>
                  <a:lnTo>
                    <a:pt x="2538" y="4863"/>
                  </a:lnTo>
                  <a:lnTo>
                    <a:pt x="1833" y="4793"/>
                  </a:lnTo>
                  <a:lnTo>
                    <a:pt x="1481" y="4863"/>
                  </a:lnTo>
                  <a:lnTo>
                    <a:pt x="1128" y="5004"/>
                  </a:lnTo>
                  <a:lnTo>
                    <a:pt x="846" y="5145"/>
                  </a:lnTo>
                  <a:lnTo>
                    <a:pt x="564" y="5427"/>
                  </a:lnTo>
                  <a:lnTo>
                    <a:pt x="283" y="5780"/>
                  </a:lnTo>
                  <a:lnTo>
                    <a:pt x="142" y="6273"/>
                  </a:lnTo>
                  <a:lnTo>
                    <a:pt x="71" y="6626"/>
                  </a:lnTo>
                  <a:lnTo>
                    <a:pt x="1" y="7048"/>
                  </a:lnTo>
                  <a:lnTo>
                    <a:pt x="71" y="7401"/>
                  </a:lnTo>
                  <a:lnTo>
                    <a:pt x="142" y="7753"/>
                  </a:lnTo>
                  <a:lnTo>
                    <a:pt x="212" y="8176"/>
                  </a:lnTo>
                  <a:lnTo>
                    <a:pt x="423" y="8529"/>
                  </a:lnTo>
                  <a:lnTo>
                    <a:pt x="564" y="8811"/>
                  </a:lnTo>
                  <a:lnTo>
                    <a:pt x="846" y="9163"/>
                  </a:lnTo>
                  <a:lnTo>
                    <a:pt x="1058" y="9374"/>
                  </a:lnTo>
                  <a:lnTo>
                    <a:pt x="1340" y="9586"/>
                  </a:lnTo>
                  <a:lnTo>
                    <a:pt x="1692" y="9727"/>
                  </a:lnTo>
                  <a:lnTo>
                    <a:pt x="1974" y="9868"/>
                  </a:lnTo>
                  <a:lnTo>
                    <a:pt x="2327" y="9868"/>
                  </a:lnTo>
                  <a:lnTo>
                    <a:pt x="2679" y="9797"/>
                  </a:lnTo>
                  <a:lnTo>
                    <a:pt x="3102" y="9656"/>
                  </a:lnTo>
                  <a:lnTo>
                    <a:pt x="3454" y="9374"/>
                  </a:lnTo>
                  <a:lnTo>
                    <a:pt x="4089" y="8670"/>
                  </a:lnTo>
                  <a:lnTo>
                    <a:pt x="4089" y="8952"/>
                  </a:lnTo>
                  <a:lnTo>
                    <a:pt x="4159" y="9163"/>
                  </a:lnTo>
                  <a:lnTo>
                    <a:pt x="4300" y="9304"/>
                  </a:lnTo>
                  <a:lnTo>
                    <a:pt x="4371" y="9445"/>
                  </a:lnTo>
                  <a:lnTo>
                    <a:pt x="4793" y="9656"/>
                  </a:lnTo>
                  <a:lnTo>
                    <a:pt x="5216" y="9797"/>
                  </a:lnTo>
                  <a:lnTo>
                    <a:pt x="5780" y="9797"/>
                  </a:lnTo>
                  <a:lnTo>
                    <a:pt x="6344" y="9656"/>
                  </a:lnTo>
                  <a:lnTo>
                    <a:pt x="6908" y="9515"/>
                  </a:lnTo>
                  <a:lnTo>
                    <a:pt x="7472" y="9304"/>
                  </a:lnTo>
                  <a:lnTo>
                    <a:pt x="8036" y="9022"/>
                  </a:lnTo>
                  <a:lnTo>
                    <a:pt x="8529" y="8670"/>
                  </a:lnTo>
                  <a:lnTo>
                    <a:pt x="8882" y="8317"/>
                  </a:lnTo>
                  <a:lnTo>
                    <a:pt x="9163" y="7894"/>
                  </a:lnTo>
                  <a:lnTo>
                    <a:pt x="9304" y="7542"/>
                  </a:lnTo>
                  <a:lnTo>
                    <a:pt x="9304" y="7330"/>
                  </a:lnTo>
                  <a:lnTo>
                    <a:pt x="9234" y="7119"/>
                  </a:lnTo>
                  <a:lnTo>
                    <a:pt x="9163" y="6907"/>
                  </a:lnTo>
                  <a:lnTo>
                    <a:pt x="9022" y="6696"/>
                  </a:lnTo>
                  <a:lnTo>
                    <a:pt x="8811" y="6485"/>
                  </a:lnTo>
                  <a:lnTo>
                    <a:pt x="8529" y="6344"/>
                  </a:lnTo>
                  <a:lnTo>
                    <a:pt x="9022" y="6132"/>
                  </a:lnTo>
                  <a:lnTo>
                    <a:pt x="9375" y="5780"/>
                  </a:lnTo>
                  <a:lnTo>
                    <a:pt x="9586" y="5427"/>
                  </a:lnTo>
                  <a:lnTo>
                    <a:pt x="9798" y="5004"/>
                  </a:lnTo>
                  <a:lnTo>
                    <a:pt x="9868" y="4511"/>
                  </a:lnTo>
                  <a:lnTo>
                    <a:pt x="9868" y="4018"/>
                  </a:lnTo>
                  <a:lnTo>
                    <a:pt x="9727" y="3595"/>
                  </a:lnTo>
                  <a:lnTo>
                    <a:pt x="9586" y="3101"/>
                  </a:lnTo>
                  <a:lnTo>
                    <a:pt x="9375" y="2678"/>
                  </a:lnTo>
                  <a:lnTo>
                    <a:pt x="9093" y="2396"/>
                  </a:lnTo>
                  <a:lnTo>
                    <a:pt x="8741" y="2115"/>
                  </a:lnTo>
                  <a:lnTo>
                    <a:pt x="8318" y="1974"/>
                  </a:lnTo>
                  <a:lnTo>
                    <a:pt x="7895" y="1903"/>
                  </a:lnTo>
                  <a:lnTo>
                    <a:pt x="7401" y="2044"/>
                  </a:lnTo>
                  <a:lnTo>
                    <a:pt x="6908" y="2255"/>
                  </a:lnTo>
                  <a:lnTo>
                    <a:pt x="6344" y="2749"/>
                  </a:lnTo>
                  <a:lnTo>
                    <a:pt x="6415" y="2115"/>
                  </a:lnTo>
                  <a:lnTo>
                    <a:pt x="6415" y="1621"/>
                  </a:lnTo>
                  <a:lnTo>
                    <a:pt x="6344" y="1198"/>
                  </a:lnTo>
                  <a:lnTo>
                    <a:pt x="6203" y="846"/>
                  </a:lnTo>
                  <a:lnTo>
                    <a:pt x="6062" y="564"/>
                  </a:lnTo>
                  <a:lnTo>
                    <a:pt x="5851" y="352"/>
                  </a:lnTo>
                  <a:lnTo>
                    <a:pt x="5569" y="141"/>
                  </a:lnTo>
                  <a:lnTo>
                    <a:pt x="5357" y="70"/>
                  </a:lnTo>
                  <a:lnTo>
                    <a:pt x="500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561" name="Google Shape;561;p9"/>
            <p:cNvGrpSpPr/>
            <p:nvPr/>
          </p:nvGrpSpPr>
          <p:grpSpPr>
            <a:xfrm>
              <a:off x="1863325" y="2900650"/>
              <a:ext cx="206200" cy="244975"/>
              <a:chOff x="4157100" y="2900650"/>
              <a:chExt cx="206200" cy="244975"/>
            </a:xfrm>
          </p:grpSpPr>
          <p:sp>
            <p:nvSpPr>
              <p:cNvPr id="562" name="Google Shape;562;p9"/>
              <p:cNvSpPr/>
              <p:nvPr/>
            </p:nvSpPr>
            <p:spPr>
              <a:xfrm>
                <a:off x="4157100" y="3031050"/>
                <a:ext cx="51125" cy="114575"/>
              </a:xfrm>
              <a:custGeom>
                <a:rect b="b" l="l" r="r" t="t"/>
                <a:pathLst>
                  <a:path extrusionOk="0" h="4583" w="2045">
                    <a:moveTo>
                      <a:pt x="776" y="1622"/>
                    </a:moveTo>
                    <a:lnTo>
                      <a:pt x="917" y="2045"/>
                    </a:lnTo>
                    <a:lnTo>
                      <a:pt x="988" y="2538"/>
                    </a:lnTo>
                    <a:lnTo>
                      <a:pt x="988" y="2961"/>
                    </a:lnTo>
                    <a:lnTo>
                      <a:pt x="988" y="3454"/>
                    </a:lnTo>
                    <a:lnTo>
                      <a:pt x="776" y="3032"/>
                    </a:lnTo>
                    <a:lnTo>
                      <a:pt x="706" y="2609"/>
                    </a:lnTo>
                    <a:lnTo>
                      <a:pt x="706" y="2115"/>
                    </a:lnTo>
                    <a:lnTo>
                      <a:pt x="776" y="1622"/>
                    </a:lnTo>
                    <a:close/>
                    <a:moveTo>
                      <a:pt x="706" y="1"/>
                    </a:moveTo>
                    <a:lnTo>
                      <a:pt x="565" y="71"/>
                    </a:lnTo>
                    <a:lnTo>
                      <a:pt x="353" y="424"/>
                    </a:lnTo>
                    <a:lnTo>
                      <a:pt x="212" y="917"/>
                    </a:lnTo>
                    <a:lnTo>
                      <a:pt x="71" y="1481"/>
                    </a:lnTo>
                    <a:lnTo>
                      <a:pt x="1" y="2679"/>
                    </a:lnTo>
                    <a:lnTo>
                      <a:pt x="1" y="3102"/>
                    </a:lnTo>
                    <a:lnTo>
                      <a:pt x="71" y="3384"/>
                    </a:lnTo>
                    <a:lnTo>
                      <a:pt x="142" y="3595"/>
                    </a:lnTo>
                    <a:lnTo>
                      <a:pt x="424" y="3877"/>
                    </a:lnTo>
                    <a:lnTo>
                      <a:pt x="706" y="4159"/>
                    </a:lnTo>
                    <a:lnTo>
                      <a:pt x="988" y="4371"/>
                    </a:lnTo>
                    <a:lnTo>
                      <a:pt x="1340" y="4512"/>
                    </a:lnTo>
                    <a:lnTo>
                      <a:pt x="1622" y="4582"/>
                    </a:lnTo>
                    <a:lnTo>
                      <a:pt x="1763" y="4512"/>
                    </a:lnTo>
                    <a:lnTo>
                      <a:pt x="1833" y="4441"/>
                    </a:lnTo>
                    <a:lnTo>
                      <a:pt x="1974" y="4300"/>
                    </a:lnTo>
                    <a:lnTo>
                      <a:pt x="1974" y="4159"/>
                    </a:lnTo>
                    <a:lnTo>
                      <a:pt x="2045" y="3736"/>
                    </a:lnTo>
                    <a:lnTo>
                      <a:pt x="2045" y="3173"/>
                    </a:lnTo>
                    <a:lnTo>
                      <a:pt x="1974" y="2538"/>
                    </a:lnTo>
                    <a:lnTo>
                      <a:pt x="1833" y="1833"/>
                    </a:lnTo>
                    <a:lnTo>
                      <a:pt x="1622" y="1199"/>
                    </a:lnTo>
                    <a:lnTo>
                      <a:pt x="1410" y="635"/>
                    </a:lnTo>
                    <a:lnTo>
                      <a:pt x="1129" y="212"/>
                    </a:lnTo>
                    <a:lnTo>
                      <a:pt x="988" y="71"/>
                    </a:lnTo>
                    <a:lnTo>
                      <a:pt x="847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3" name="Google Shape;563;p9"/>
              <p:cNvSpPr/>
              <p:nvPr/>
            </p:nvSpPr>
            <p:spPr>
              <a:xfrm>
                <a:off x="4169450" y="2900650"/>
                <a:ext cx="88125" cy="104000"/>
              </a:xfrm>
              <a:custGeom>
                <a:rect b="b" l="l" r="r" t="t"/>
                <a:pathLst>
                  <a:path extrusionOk="0" h="4160" w="3525">
                    <a:moveTo>
                      <a:pt x="3031" y="1"/>
                    </a:moveTo>
                    <a:lnTo>
                      <a:pt x="2960" y="142"/>
                    </a:lnTo>
                    <a:lnTo>
                      <a:pt x="2749" y="494"/>
                    </a:lnTo>
                    <a:lnTo>
                      <a:pt x="2326" y="1692"/>
                    </a:lnTo>
                    <a:lnTo>
                      <a:pt x="2044" y="2327"/>
                    </a:lnTo>
                    <a:lnTo>
                      <a:pt x="1692" y="2891"/>
                    </a:lnTo>
                    <a:lnTo>
                      <a:pt x="1339" y="3314"/>
                    </a:lnTo>
                    <a:lnTo>
                      <a:pt x="1128" y="3455"/>
                    </a:lnTo>
                    <a:lnTo>
                      <a:pt x="846" y="3596"/>
                    </a:lnTo>
                    <a:lnTo>
                      <a:pt x="1128" y="2679"/>
                    </a:lnTo>
                    <a:lnTo>
                      <a:pt x="1410" y="1974"/>
                    </a:lnTo>
                    <a:lnTo>
                      <a:pt x="1903" y="1270"/>
                    </a:lnTo>
                    <a:lnTo>
                      <a:pt x="2538" y="565"/>
                    </a:lnTo>
                    <a:lnTo>
                      <a:pt x="2538" y="494"/>
                    </a:lnTo>
                    <a:lnTo>
                      <a:pt x="2467" y="565"/>
                    </a:lnTo>
                    <a:lnTo>
                      <a:pt x="1833" y="847"/>
                    </a:lnTo>
                    <a:lnTo>
                      <a:pt x="1128" y="1270"/>
                    </a:lnTo>
                    <a:lnTo>
                      <a:pt x="846" y="1481"/>
                    </a:lnTo>
                    <a:lnTo>
                      <a:pt x="705" y="1692"/>
                    </a:lnTo>
                    <a:lnTo>
                      <a:pt x="353" y="2256"/>
                    </a:lnTo>
                    <a:lnTo>
                      <a:pt x="71" y="2891"/>
                    </a:lnTo>
                    <a:lnTo>
                      <a:pt x="0" y="3243"/>
                    </a:lnTo>
                    <a:lnTo>
                      <a:pt x="0" y="3596"/>
                    </a:lnTo>
                    <a:lnTo>
                      <a:pt x="141" y="3878"/>
                    </a:lnTo>
                    <a:lnTo>
                      <a:pt x="353" y="4089"/>
                    </a:lnTo>
                    <a:lnTo>
                      <a:pt x="635" y="4159"/>
                    </a:lnTo>
                    <a:lnTo>
                      <a:pt x="916" y="4159"/>
                    </a:lnTo>
                    <a:lnTo>
                      <a:pt x="1269" y="4018"/>
                    </a:lnTo>
                    <a:lnTo>
                      <a:pt x="1551" y="3878"/>
                    </a:lnTo>
                    <a:lnTo>
                      <a:pt x="1903" y="3596"/>
                    </a:lnTo>
                    <a:lnTo>
                      <a:pt x="2185" y="3243"/>
                    </a:lnTo>
                    <a:lnTo>
                      <a:pt x="2820" y="2468"/>
                    </a:lnTo>
                    <a:lnTo>
                      <a:pt x="3242" y="1622"/>
                    </a:lnTo>
                    <a:lnTo>
                      <a:pt x="3383" y="1199"/>
                    </a:lnTo>
                    <a:lnTo>
                      <a:pt x="3454" y="847"/>
                    </a:lnTo>
                    <a:lnTo>
                      <a:pt x="3524" y="494"/>
                    </a:lnTo>
                    <a:lnTo>
                      <a:pt x="3454" y="283"/>
                    </a:lnTo>
                    <a:lnTo>
                      <a:pt x="3313" y="71"/>
                    </a:lnTo>
                    <a:lnTo>
                      <a:pt x="3101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4" name="Google Shape;564;p9"/>
              <p:cNvSpPr/>
              <p:nvPr/>
            </p:nvSpPr>
            <p:spPr>
              <a:xfrm>
                <a:off x="4217025" y="3024000"/>
                <a:ext cx="146275" cy="104000"/>
              </a:xfrm>
              <a:custGeom>
                <a:rect b="b" l="l" r="r" t="t"/>
                <a:pathLst>
                  <a:path extrusionOk="0" h="4160" w="5851">
                    <a:moveTo>
                      <a:pt x="987" y="1"/>
                    </a:moveTo>
                    <a:lnTo>
                      <a:pt x="635" y="71"/>
                    </a:lnTo>
                    <a:lnTo>
                      <a:pt x="494" y="142"/>
                    </a:lnTo>
                    <a:lnTo>
                      <a:pt x="705" y="142"/>
                    </a:lnTo>
                    <a:lnTo>
                      <a:pt x="917" y="212"/>
                    </a:lnTo>
                    <a:lnTo>
                      <a:pt x="1198" y="283"/>
                    </a:lnTo>
                    <a:lnTo>
                      <a:pt x="1833" y="635"/>
                    </a:lnTo>
                    <a:lnTo>
                      <a:pt x="2467" y="1129"/>
                    </a:lnTo>
                    <a:lnTo>
                      <a:pt x="3665" y="2186"/>
                    </a:lnTo>
                    <a:lnTo>
                      <a:pt x="4441" y="2961"/>
                    </a:lnTo>
                    <a:lnTo>
                      <a:pt x="3947" y="2961"/>
                    </a:lnTo>
                    <a:lnTo>
                      <a:pt x="3242" y="2820"/>
                    </a:lnTo>
                    <a:lnTo>
                      <a:pt x="2467" y="2609"/>
                    </a:lnTo>
                    <a:lnTo>
                      <a:pt x="1692" y="2327"/>
                    </a:lnTo>
                    <a:lnTo>
                      <a:pt x="987" y="1904"/>
                    </a:lnTo>
                    <a:lnTo>
                      <a:pt x="423" y="1481"/>
                    </a:lnTo>
                    <a:lnTo>
                      <a:pt x="212" y="1269"/>
                    </a:lnTo>
                    <a:lnTo>
                      <a:pt x="71" y="988"/>
                    </a:lnTo>
                    <a:lnTo>
                      <a:pt x="0" y="706"/>
                    </a:lnTo>
                    <a:lnTo>
                      <a:pt x="0" y="988"/>
                    </a:lnTo>
                    <a:lnTo>
                      <a:pt x="71" y="1481"/>
                    </a:lnTo>
                    <a:lnTo>
                      <a:pt x="282" y="1974"/>
                    </a:lnTo>
                    <a:lnTo>
                      <a:pt x="635" y="2468"/>
                    </a:lnTo>
                    <a:lnTo>
                      <a:pt x="1057" y="2891"/>
                    </a:lnTo>
                    <a:lnTo>
                      <a:pt x="1480" y="3243"/>
                    </a:lnTo>
                    <a:lnTo>
                      <a:pt x="2044" y="3525"/>
                    </a:lnTo>
                    <a:lnTo>
                      <a:pt x="2538" y="3807"/>
                    </a:lnTo>
                    <a:lnTo>
                      <a:pt x="3101" y="4018"/>
                    </a:lnTo>
                    <a:lnTo>
                      <a:pt x="3665" y="4089"/>
                    </a:lnTo>
                    <a:lnTo>
                      <a:pt x="4229" y="4159"/>
                    </a:lnTo>
                    <a:lnTo>
                      <a:pt x="4723" y="4159"/>
                    </a:lnTo>
                    <a:lnTo>
                      <a:pt x="5146" y="4018"/>
                    </a:lnTo>
                    <a:lnTo>
                      <a:pt x="5498" y="3807"/>
                    </a:lnTo>
                    <a:lnTo>
                      <a:pt x="5709" y="3455"/>
                    </a:lnTo>
                    <a:lnTo>
                      <a:pt x="5850" y="3032"/>
                    </a:lnTo>
                    <a:lnTo>
                      <a:pt x="5850" y="2750"/>
                    </a:lnTo>
                    <a:lnTo>
                      <a:pt x="5780" y="2397"/>
                    </a:lnTo>
                    <a:lnTo>
                      <a:pt x="5568" y="2115"/>
                    </a:lnTo>
                    <a:lnTo>
                      <a:pt x="5286" y="1763"/>
                    </a:lnTo>
                    <a:lnTo>
                      <a:pt x="5005" y="1481"/>
                    </a:lnTo>
                    <a:lnTo>
                      <a:pt x="4582" y="1199"/>
                    </a:lnTo>
                    <a:lnTo>
                      <a:pt x="3736" y="635"/>
                    </a:lnTo>
                    <a:lnTo>
                      <a:pt x="2749" y="283"/>
                    </a:lnTo>
                    <a:lnTo>
                      <a:pt x="1762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65" name="Google Shape;565;p9"/>
            <p:cNvGrpSpPr/>
            <p:nvPr/>
          </p:nvGrpSpPr>
          <p:grpSpPr>
            <a:xfrm>
              <a:off x="1923250" y="773800"/>
              <a:ext cx="290750" cy="361250"/>
              <a:chOff x="4217025" y="773800"/>
              <a:chExt cx="290750" cy="361250"/>
            </a:xfrm>
          </p:grpSpPr>
          <p:sp>
            <p:nvSpPr>
              <p:cNvPr id="566" name="Google Shape;566;p9"/>
              <p:cNvSpPr/>
              <p:nvPr/>
            </p:nvSpPr>
            <p:spPr>
              <a:xfrm>
                <a:off x="4231125" y="773800"/>
                <a:ext cx="56400" cy="135700"/>
              </a:xfrm>
              <a:custGeom>
                <a:rect b="b" l="l" r="r" t="t"/>
                <a:pathLst>
                  <a:path extrusionOk="0" h="5428" w="2256">
                    <a:moveTo>
                      <a:pt x="423" y="1128"/>
                    </a:moveTo>
                    <a:lnTo>
                      <a:pt x="846" y="1762"/>
                    </a:lnTo>
                    <a:lnTo>
                      <a:pt x="1057" y="2397"/>
                    </a:lnTo>
                    <a:lnTo>
                      <a:pt x="1198" y="3102"/>
                    </a:lnTo>
                    <a:lnTo>
                      <a:pt x="1198" y="3806"/>
                    </a:lnTo>
                    <a:lnTo>
                      <a:pt x="987" y="3524"/>
                    </a:lnTo>
                    <a:lnTo>
                      <a:pt x="775" y="3243"/>
                    </a:lnTo>
                    <a:lnTo>
                      <a:pt x="634" y="2961"/>
                    </a:lnTo>
                    <a:lnTo>
                      <a:pt x="493" y="2608"/>
                    </a:lnTo>
                    <a:lnTo>
                      <a:pt x="423" y="1903"/>
                    </a:lnTo>
                    <a:lnTo>
                      <a:pt x="423" y="1128"/>
                    </a:lnTo>
                    <a:close/>
                    <a:moveTo>
                      <a:pt x="0" y="0"/>
                    </a:moveTo>
                    <a:lnTo>
                      <a:pt x="0" y="776"/>
                    </a:lnTo>
                    <a:lnTo>
                      <a:pt x="71" y="2467"/>
                    </a:lnTo>
                    <a:lnTo>
                      <a:pt x="212" y="3454"/>
                    </a:lnTo>
                    <a:lnTo>
                      <a:pt x="353" y="4300"/>
                    </a:lnTo>
                    <a:lnTo>
                      <a:pt x="493" y="4652"/>
                    </a:lnTo>
                    <a:lnTo>
                      <a:pt x="705" y="5005"/>
                    </a:lnTo>
                    <a:lnTo>
                      <a:pt x="916" y="5216"/>
                    </a:lnTo>
                    <a:lnTo>
                      <a:pt x="1128" y="5357"/>
                    </a:lnTo>
                    <a:lnTo>
                      <a:pt x="1480" y="5428"/>
                    </a:lnTo>
                    <a:lnTo>
                      <a:pt x="1762" y="5357"/>
                    </a:lnTo>
                    <a:lnTo>
                      <a:pt x="1974" y="5216"/>
                    </a:lnTo>
                    <a:lnTo>
                      <a:pt x="2115" y="4934"/>
                    </a:lnTo>
                    <a:lnTo>
                      <a:pt x="2185" y="4582"/>
                    </a:lnTo>
                    <a:lnTo>
                      <a:pt x="2256" y="4229"/>
                    </a:lnTo>
                    <a:lnTo>
                      <a:pt x="2185" y="3736"/>
                    </a:lnTo>
                    <a:lnTo>
                      <a:pt x="2115" y="3243"/>
                    </a:lnTo>
                    <a:lnTo>
                      <a:pt x="1974" y="2749"/>
                    </a:lnTo>
                    <a:lnTo>
                      <a:pt x="1833" y="2185"/>
                    </a:lnTo>
                    <a:lnTo>
                      <a:pt x="1621" y="1692"/>
                    </a:lnTo>
                    <a:lnTo>
                      <a:pt x="1339" y="1269"/>
                    </a:lnTo>
                    <a:lnTo>
                      <a:pt x="1057" y="846"/>
                    </a:lnTo>
                    <a:lnTo>
                      <a:pt x="705" y="423"/>
                    </a:lnTo>
                    <a:lnTo>
                      <a:pt x="353" y="14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7" name="Google Shape;567;p9"/>
              <p:cNvSpPr/>
              <p:nvPr/>
            </p:nvSpPr>
            <p:spPr>
              <a:xfrm>
                <a:off x="4291025" y="858375"/>
                <a:ext cx="216750" cy="109275"/>
              </a:xfrm>
              <a:custGeom>
                <a:rect b="b" l="l" r="r" t="t"/>
                <a:pathLst>
                  <a:path extrusionOk="0" h="4371" w="8670">
                    <a:moveTo>
                      <a:pt x="5851" y="1904"/>
                    </a:moveTo>
                    <a:lnTo>
                      <a:pt x="5075" y="2397"/>
                    </a:lnTo>
                    <a:lnTo>
                      <a:pt x="4300" y="2820"/>
                    </a:lnTo>
                    <a:lnTo>
                      <a:pt x="3525" y="3102"/>
                    </a:lnTo>
                    <a:lnTo>
                      <a:pt x="2749" y="3313"/>
                    </a:lnTo>
                    <a:lnTo>
                      <a:pt x="1199" y="3595"/>
                    </a:lnTo>
                    <a:lnTo>
                      <a:pt x="2326" y="3031"/>
                    </a:lnTo>
                    <a:lnTo>
                      <a:pt x="3454" y="2608"/>
                    </a:lnTo>
                    <a:lnTo>
                      <a:pt x="4652" y="2186"/>
                    </a:lnTo>
                    <a:lnTo>
                      <a:pt x="5851" y="1904"/>
                    </a:lnTo>
                    <a:close/>
                    <a:moveTo>
                      <a:pt x="8388" y="0"/>
                    </a:moveTo>
                    <a:lnTo>
                      <a:pt x="8177" y="141"/>
                    </a:lnTo>
                    <a:lnTo>
                      <a:pt x="7472" y="423"/>
                    </a:lnTo>
                    <a:lnTo>
                      <a:pt x="6344" y="776"/>
                    </a:lnTo>
                    <a:lnTo>
                      <a:pt x="3454" y="1833"/>
                    </a:lnTo>
                    <a:lnTo>
                      <a:pt x="2045" y="2397"/>
                    </a:lnTo>
                    <a:lnTo>
                      <a:pt x="1410" y="2679"/>
                    </a:lnTo>
                    <a:lnTo>
                      <a:pt x="846" y="2961"/>
                    </a:lnTo>
                    <a:lnTo>
                      <a:pt x="423" y="3243"/>
                    </a:lnTo>
                    <a:lnTo>
                      <a:pt x="141" y="3595"/>
                    </a:lnTo>
                    <a:lnTo>
                      <a:pt x="1" y="3877"/>
                    </a:lnTo>
                    <a:lnTo>
                      <a:pt x="1" y="4018"/>
                    </a:lnTo>
                    <a:lnTo>
                      <a:pt x="1" y="4159"/>
                    </a:lnTo>
                    <a:lnTo>
                      <a:pt x="71" y="4230"/>
                    </a:lnTo>
                    <a:lnTo>
                      <a:pt x="282" y="4300"/>
                    </a:lnTo>
                    <a:lnTo>
                      <a:pt x="776" y="4371"/>
                    </a:lnTo>
                    <a:lnTo>
                      <a:pt x="1481" y="4300"/>
                    </a:lnTo>
                    <a:lnTo>
                      <a:pt x="2256" y="4230"/>
                    </a:lnTo>
                    <a:lnTo>
                      <a:pt x="3807" y="3877"/>
                    </a:lnTo>
                    <a:lnTo>
                      <a:pt x="4793" y="3525"/>
                    </a:lnTo>
                    <a:lnTo>
                      <a:pt x="5498" y="3313"/>
                    </a:lnTo>
                    <a:lnTo>
                      <a:pt x="6203" y="2961"/>
                    </a:lnTo>
                    <a:lnTo>
                      <a:pt x="6908" y="2608"/>
                    </a:lnTo>
                    <a:lnTo>
                      <a:pt x="7542" y="2186"/>
                    </a:lnTo>
                    <a:lnTo>
                      <a:pt x="7895" y="1692"/>
                    </a:lnTo>
                    <a:lnTo>
                      <a:pt x="8459" y="776"/>
                    </a:lnTo>
                    <a:lnTo>
                      <a:pt x="8600" y="423"/>
                    </a:lnTo>
                    <a:lnTo>
                      <a:pt x="8670" y="141"/>
                    </a:lnTo>
                    <a:lnTo>
                      <a:pt x="8600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68" name="Google Shape;568;p9"/>
              <p:cNvSpPr/>
              <p:nvPr/>
            </p:nvSpPr>
            <p:spPr>
              <a:xfrm>
                <a:off x="4217025" y="1004625"/>
                <a:ext cx="68750" cy="130425"/>
              </a:xfrm>
              <a:custGeom>
                <a:rect b="b" l="l" r="r" t="t"/>
                <a:pathLst>
                  <a:path extrusionOk="0" h="5217" w="2750">
                    <a:moveTo>
                      <a:pt x="1974" y="1"/>
                    </a:moveTo>
                    <a:lnTo>
                      <a:pt x="2115" y="142"/>
                    </a:lnTo>
                    <a:lnTo>
                      <a:pt x="2044" y="565"/>
                    </a:lnTo>
                    <a:lnTo>
                      <a:pt x="1833" y="1551"/>
                    </a:lnTo>
                    <a:lnTo>
                      <a:pt x="1480" y="2679"/>
                    </a:lnTo>
                    <a:lnTo>
                      <a:pt x="1269" y="3172"/>
                    </a:lnTo>
                    <a:lnTo>
                      <a:pt x="1057" y="3525"/>
                    </a:lnTo>
                    <a:lnTo>
                      <a:pt x="987" y="2891"/>
                    </a:lnTo>
                    <a:lnTo>
                      <a:pt x="1057" y="1833"/>
                    </a:lnTo>
                    <a:lnTo>
                      <a:pt x="1128" y="1340"/>
                    </a:lnTo>
                    <a:lnTo>
                      <a:pt x="1269" y="847"/>
                    </a:lnTo>
                    <a:lnTo>
                      <a:pt x="1410" y="494"/>
                    </a:lnTo>
                    <a:lnTo>
                      <a:pt x="1551" y="424"/>
                    </a:lnTo>
                    <a:lnTo>
                      <a:pt x="1621" y="353"/>
                    </a:lnTo>
                    <a:lnTo>
                      <a:pt x="1621" y="353"/>
                    </a:lnTo>
                    <a:lnTo>
                      <a:pt x="1410" y="424"/>
                    </a:lnTo>
                    <a:lnTo>
                      <a:pt x="1198" y="565"/>
                    </a:lnTo>
                    <a:lnTo>
                      <a:pt x="987" y="847"/>
                    </a:lnTo>
                    <a:lnTo>
                      <a:pt x="776" y="1128"/>
                    </a:lnTo>
                    <a:lnTo>
                      <a:pt x="423" y="1763"/>
                    </a:lnTo>
                    <a:lnTo>
                      <a:pt x="141" y="2538"/>
                    </a:lnTo>
                    <a:lnTo>
                      <a:pt x="0" y="3313"/>
                    </a:lnTo>
                    <a:lnTo>
                      <a:pt x="0" y="4018"/>
                    </a:lnTo>
                    <a:lnTo>
                      <a:pt x="0" y="4371"/>
                    </a:lnTo>
                    <a:lnTo>
                      <a:pt x="71" y="4653"/>
                    </a:lnTo>
                    <a:lnTo>
                      <a:pt x="212" y="4864"/>
                    </a:lnTo>
                    <a:lnTo>
                      <a:pt x="353" y="5005"/>
                    </a:lnTo>
                    <a:lnTo>
                      <a:pt x="705" y="5146"/>
                    </a:lnTo>
                    <a:lnTo>
                      <a:pt x="987" y="5217"/>
                    </a:lnTo>
                    <a:lnTo>
                      <a:pt x="1269" y="5076"/>
                    </a:lnTo>
                    <a:lnTo>
                      <a:pt x="1551" y="4935"/>
                    </a:lnTo>
                    <a:lnTo>
                      <a:pt x="1833" y="4653"/>
                    </a:lnTo>
                    <a:lnTo>
                      <a:pt x="2044" y="4300"/>
                    </a:lnTo>
                    <a:lnTo>
                      <a:pt x="2326" y="3877"/>
                    </a:lnTo>
                    <a:lnTo>
                      <a:pt x="2467" y="3454"/>
                    </a:lnTo>
                    <a:lnTo>
                      <a:pt x="2608" y="2961"/>
                    </a:lnTo>
                    <a:lnTo>
                      <a:pt x="2749" y="2468"/>
                    </a:lnTo>
                    <a:lnTo>
                      <a:pt x="2749" y="1974"/>
                    </a:lnTo>
                    <a:lnTo>
                      <a:pt x="2749" y="1481"/>
                    </a:lnTo>
                    <a:lnTo>
                      <a:pt x="2679" y="1058"/>
                    </a:lnTo>
                    <a:lnTo>
                      <a:pt x="2538" y="635"/>
                    </a:lnTo>
                    <a:lnTo>
                      <a:pt x="2326" y="283"/>
                    </a:lnTo>
                    <a:lnTo>
                      <a:pt x="1974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69" name="Google Shape;569;p9"/>
            <p:cNvGrpSpPr/>
            <p:nvPr/>
          </p:nvGrpSpPr>
          <p:grpSpPr>
            <a:xfrm>
              <a:off x="959375" y="2320925"/>
              <a:ext cx="149800" cy="299575"/>
              <a:chOff x="3253150" y="2320925"/>
              <a:chExt cx="149800" cy="299575"/>
            </a:xfrm>
          </p:grpSpPr>
          <p:sp>
            <p:nvSpPr>
              <p:cNvPr id="570" name="Google Shape;570;p9"/>
              <p:cNvSpPr/>
              <p:nvPr/>
            </p:nvSpPr>
            <p:spPr>
              <a:xfrm>
                <a:off x="3290150" y="2476000"/>
                <a:ext cx="112800" cy="144500"/>
              </a:xfrm>
              <a:custGeom>
                <a:rect b="b" l="l" r="r" t="t"/>
                <a:pathLst>
                  <a:path extrusionOk="0" h="5780" w="4512">
                    <a:moveTo>
                      <a:pt x="2397" y="1480"/>
                    </a:moveTo>
                    <a:lnTo>
                      <a:pt x="1622" y="2467"/>
                    </a:lnTo>
                    <a:lnTo>
                      <a:pt x="1199" y="3101"/>
                    </a:lnTo>
                    <a:lnTo>
                      <a:pt x="917" y="3665"/>
                    </a:lnTo>
                    <a:lnTo>
                      <a:pt x="1270" y="2749"/>
                    </a:lnTo>
                    <a:lnTo>
                      <a:pt x="1481" y="2397"/>
                    </a:lnTo>
                    <a:lnTo>
                      <a:pt x="1763" y="2044"/>
                    </a:lnTo>
                    <a:lnTo>
                      <a:pt x="2045" y="1762"/>
                    </a:lnTo>
                    <a:lnTo>
                      <a:pt x="2397" y="1480"/>
                    </a:lnTo>
                    <a:close/>
                    <a:moveTo>
                      <a:pt x="3455" y="1762"/>
                    </a:moveTo>
                    <a:lnTo>
                      <a:pt x="3384" y="2115"/>
                    </a:lnTo>
                    <a:lnTo>
                      <a:pt x="3173" y="2608"/>
                    </a:lnTo>
                    <a:lnTo>
                      <a:pt x="2820" y="3172"/>
                    </a:lnTo>
                    <a:lnTo>
                      <a:pt x="2468" y="3806"/>
                    </a:lnTo>
                    <a:lnTo>
                      <a:pt x="2045" y="4370"/>
                    </a:lnTo>
                    <a:lnTo>
                      <a:pt x="1833" y="4511"/>
                    </a:lnTo>
                    <a:lnTo>
                      <a:pt x="1622" y="4723"/>
                    </a:lnTo>
                    <a:lnTo>
                      <a:pt x="1411" y="4793"/>
                    </a:lnTo>
                    <a:lnTo>
                      <a:pt x="1199" y="4793"/>
                    </a:lnTo>
                    <a:lnTo>
                      <a:pt x="1058" y="4652"/>
                    </a:lnTo>
                    <a:lnTo>
                      <a:pt x="917" y="4511"/>
                    </a:lnTo>
                    <a:lnTo>
                      <a:pt x="1270" y="4229"/>
                    </a:lnTo>
                    <a:lnTo>
                      <a:pt x="1622" y="3877"/>
                    </a:lnTo>
                    <a:lnTo>
                      <a:pt x="1904" y="3524"/>
                    </a:lnTo>
                    <a:lnTo>
                      <a:pt x="2186" y="3101"/>
                    </a:lnTo>
                    <a:lnTo>
                      <a:pt x="3455" y="1762"/>
                    </a:lnTo>
                    <a:close/>
                    <a:moveTo>
                      <a:pt x="2609" y="0"/>
                    </a:moveTo>
                    <a:lnTo>
                      <a:pt x="2397" y="71"/>
                    </a:lnTo>
                    <a:lnTo>
                      <a:pt x="2186" y="212"/>
                    </a:lnTo>
                    <a:lnTo>
                      <a:pt x="2045" y="423"/>
                    </a:lnTo>
                    <a:lnTo>
                      <a:pt x="1833" y="705"/>
                    </a:lnTo>
                    <a:lnTo>
                      <a:pt x="1763" y="987"/>
                    </a:lnTo>
                    <a:lnTo>
                      <a:pt x="1763" y="1057"/>
                    </a:lnTo>
                    <a:lnTo>
                      <a:pt x="1833" y="1057"/>
                    </a:lnTo>
                    <a:lnTo>
                      <a:pt x="2045" y="1128"/>
                    </a:lnTo>
                    <a:lnTo>
                      <a:pt x="2256" y="1057"/>
                    </a:lnTo>
                    <a:lnTo>
                      <a:pt x="2820" y="916"/>
                    </a:lnTo>
                    <a:lnTo>
                      <a:pt x="3032" y="846"/>
                    </a:lnTo>
                    <a:lnTo>
                      <a:pt x="2609" y="1198"/>
                    </a:lnTo>
                    <a:lnTo>
                      <a:pt x="2115" y="1410"/>
                    </a:lnTo>
                    <a:lnTo>
                      <a:pt x="1199" y="1974"/>
                    </a:lnTo>
                    <a:lnTo>
                      <a:pt x="847" y="2256"/>
                    </a:lnTo>
                    <a:lnTo>
                      <a:pt x="494" y="2608"/>
                    </a:lnTo>
                    <a:lnTo>
                      <a:pt x="212" y="3101"/>
                    </a:lnTo>
                    <a:lnTo>
                      <a:pt x="1" y="3665"/>
                    </a:lnTo>
                    <a:lnTo>
                      <a:pt x="1" y="4229"/>
                    </a:lnTo>
                    <a:lnTo>
                      <a:pt x="71" y="4723"/>
                    </a:lnTo>
                    <a:lnTo>
                      <a:pt x="212" y="5145"/>
                    </a:lnTo>
                    <a:lnTo>
                      <a:pt x="494" y="5498"/>
                    </a:lnTo>
                    <a:lnTo>
                      <a:pt x="847" y="5709"/>
                    </a:lnTo>
                    <a:lnTo>
                      <a:pt x="1340" y="5780"/>
                    </a:lnTo>
                    <a:lnTo>
                      <a:pt x="1833" y="5709"/>
                    </a:lnTo>
                    <a:lnTo>
                      <a:pt x="2397" y="5427"/>
                    </a:lnTo>
                    <a:lnTo>
                      <a:pt x="2891" y="5005"/>
                    </a:lnTo>
                    <a:lnTo>
                      <a:pt x="3455" y="4441"/>
                    </a:lnTo>
                    <a:lnTo>
                      <a:pt x="3877" y="3736"/>
                    </a:lnTo>
                    <a:lnTo>
                      <a:pt x="4230" y="2960"/>
                    </a:lnTo>
                    <a:lnTo>
                      <a:pt x="4371" y="2608"/>
                    </a:lnTo>
                    <a:lnTo>
                      <a:pt x="4441" y="2185"/>
                    </a:lnTo>
                    <a:lnTo>
                      <a:pt x="4512" y="1833"/>
                    </a:lnTo>
                    <a:lnTo>
                      <a:pt x="4441" y="1480"/>
                    </a:lnTo>
                    <a:lnTo>
                      <a:pt x="4371" y="1128"/>
                    </a:lnTo>
                    <a:lnTo>
                      <a:pt x="4230" y="775"/>
                    </a:lnTo>
                    <a:lnTo>
                      <a:pt x="4018" y="494"/>
                    </a:lnTo>
                    <a:lnTo>
                      <a:pt x="3666" y="282"/>
                    </a:lnTo>
                    <a:lnTo>
                      <a:pt x="3384" y="141"/>
                    </a:lnTo>
                    <a:lnTo>
                      <a:pt x="3102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71" name="Google Shape;571;p9"/>
              <p:cNvSpPr/>
              <p:nvPr/>
            </p:nvSpPr>
            <p:spPr>
              <a:xfrm>
                <a:off x="3253150" y="2320925"/>
                <a:ext cx="100475" cy="130425"/>
              </a:xfrm>
              <a:custGeom>
                <a:rect b="b" l="l" r="r" t="t"/>
                <a:pathLst>
                  <a:path extrusionOk="0" h="5217" w="4019">
                    <a:moveTo>
                      <a:pt x="2045" y="1128"/>
                    </a:moveTo>
                    <a:lnTo>
                      <a:pt x="2186" y="1199"/>
                    </a:lnTo>
                    <a:lnTo>
                      <a:pt x="2397" y="1410"/>
                    </a:lnTo>
                    <a:lnTo>
                      <a:pt x="2609" y="1763"/>
                    </a:lnTo>
                    <a:lnTo>
                      <a:pt x="2750" y="2256"/>
                    </a:lnTo>
                    <a:lnTo>
                      <a:pt x="2820" y="2749"/>
                    </a:lnTo>
                    <a:lnTo>
                      <a:pt x="2750" y="3243"/>
                    </a:lnTo>
                    <a:lnTo>
                      <a:pt x="2679" y="3525"/>
                    </a:lnTo>
                    <a:lnTo>
                      <a:pt x="2609" y="3736"/>
                    </a:lnTo>
                    <a:lnTo>
                      <a:pt x="2256" y="3243"/>
                    </a:lnTo>
                    <a:lnTo>
                      <a:pt x="1904" y="2608"/>
                    </a:lnTo>
                    <a:lnTo>
                      <a:pt x="1763" y="2327"/>
                    </a:lnTo>
                    <a:lnTo>
                      <a:pt x="1622" y="1974"/>
                    </a:lnTo>
                    <a:lnTo>
                      <a:pt x="1622" y="1692"/>
                    </a:lnTo>
                    <a:lnTo>
                      <a:pt x="1692" y="1410"/>
                    </a:lnTo>
                    <a:lnTo>
                      <a:pt x="1833" y="1269"/>
                    </a:lnTo>
                    <a:lnTo>
                      <a:pt x="1904" y="1128"/>
                    </a:lnTo>
                    <a:close/>
                    <a:moveTo>
                      <a:pt x="846" y="1481"/>
                    </a:moveTo>
                    <a:lnTo>
                      <a:pt x="987" y="1692"/>
                    </a:lnTo>
                    <a:lnTo>
                      <a:pt x="1128" y="2045"/>
                    </a:lnTo>
                    <a:lnTo>
                      <a:pt x="1199" y="2679"/>
                    </a:lnTo>
                    <a:lnTo>
                      <a:pt x="1340" y="3454"/>
                    </a:lnTo>
                    <a:lnTo>
                      <a:pt x="1481" y="3807"/>
                    </a:lnTo>
                    <a:lnTo>
                      <a:pt x="1622" y="4089"/>
                    </a:lnTo>
                    <a:lnTo>
                      <a:pt x="776" y="3454"/>
                    </a:lnTo>
                    <a:lnTo>
                      <a:pt x="706" y="3243"/>
                    </a:lnTo>
                    <a:lnTo>
                      <a:pt x="635" y="2961"/>
                    </a:lnTo>
                    <a:lnTo>
                      <a:pt x="635" y="2467"/>
                    </a:lnTo>
                    <a:lnTo>
                      <a:pt x="706" y="1974"/>
                    </a:lnTo>
                    <a:lnTo>
                      <a:pt x="846" y="1481"/>
                    </a:lnTo>
                    <a:close/>
                    <a:moveTo>
                      <a:pt x="2397" y="1"/>
                    </a:moveTo>
                    <a:lnTo>
                      <a:pt x="1974" y="71"/>
                    </a:lnTo>
                    <a:lnTo>
                      <a:pt x="1481" y="141"/>
                    </a:lnTo>
                    <a:lnTo>
                      <a:pt x="1058" y="423"/>
                    </a:lnTo>
                    <a:lnTo>
                      <a:pt x="706" y="705"/>
                    </a:lnTo>
                    <a:lnTo>
                      <a:pt x="424" y="1128"/>
                    </a:lnTo>
                    <a:lnTo>
                      <a:pt x="212" y="1551"/>
                    </a:lnTo>
                    <a:lnTo>
                      <a:pt x="71" y="2045"/>
                    </a:lnTo>
                    <a:lnTo>
                      <a:pt x="1" y="2538"/>
                    </a:lnTo>
                    <a:lnTo>
                      <a:pt x="1" y="3102"/>
                    </a:lnTo>
                    <a:lnTo>
                      <a:pt x="71" y="3595"/>
                    </a:lnTo>
                    <a:lnTo>
                      <a:pt x="212" y="4018"/>
                    </a:lnTo>
                    <a:lnTo>
                      <a:pt x="424" y="4441"/>
                    </a:lnTo>
                    <a:lnTo>
                      <a:pt x="706" y="4793"/>
                    </a:lnTo>
                    <a:lnTo>
                      <a:pt x="1058" y="5005"/>
                    </a:lnTo>
                    <a:lnTo>
                      <a:pt x="1481" y="5146"/>
                    </a:lnTo>
                    <a:lnTo>
                      <a:pt x="1974" y="5216"/>
                    </a:lnTo>
                    <a:lnTo>
                      <a:pt x="2468" y="5075"/>
                    </a:lnTo>
                    <a:lnTo>
                      <a:pt x="2891" y="4934"/>
                    </a:lnTo>
                    <a:lnTo>
                      <a:pt x="3172" y="4652"/>
                    </a:lnTo>
                    <a:lnTo>
                      <a:pt x="3454" y="4300"/>
                    </a:lnTo>
                    <a:lnTo>
                      <a:pt x="3736" y="3948"/>
                    </a:lnTo>
                    <a:lnTo>
                      <a:pt x="3877" y="3525"/>
                    </a:lnTo>
                    <a:lnTo>
                      <a:pt x="4018" y="3102"/>
                    </a:lnTo>
                    <a:lnTo>
                      <a:pt x="4018" y="2608"/>
                    </a:lnTo>
                    <a:lnTo>
                      <a:pt x="4018" y="2186"/>
                    </a:lnTo>
                    <a:lnTo>
                      <a:pt x="4018" y="1692"/>
                    </a:lnTo>
                    <a:lnTo>
                      <a:pt x="3877" y="1269"/>
                    </a:lnTo>
                    <a:lnTo>
                      <a:pt x="3666" y="917"/>
                    </a:lnTo>
                    <a:lnTo>
                      <a:pt x="3454" y="564"/>
                    </a:lnTo>
                    <a:lnTo>
                      <a:pt x="3172" y="282"/>
                    </a:lnTo>
                    <a:lnTo>
                      <a:pt x="2820" y="141"/>
                    </a:lnTo>
                    <a:lnTo>
                      <a:pt x="2397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grpSp>
          <p:nvGrpSpPr>
            <p:cNvPr id="572" name="Google Shape;572;p9"/>
            <p:cNvGrpSpPr/>
            <p:nvPr/>
          </p:nvGrpSpPr>
          <p:grpSpPr>
            <a:xfrm>
              <a:off x="1193750" y="3986125"/>
              <a:ext cx="766525" cy="1452000"/>
              <a:chOff x="3487525" y="3986125"/>
              <a:chExt cx="766525" cy="1452000"/>
            </a:xfrm>
          </p:grpSpPr>
          <p:sp>
            <p:nvSpPr>
              <p:cNvPr id="573" name="Google Shape;573;p9"/>
              <p:cNvSpPr/>
              <p:nvPr/>
            </p:nvSpPr>
            <p:spPr>
              <a:xfrm>
                <a:off x="3506900" y="3986125"/>
                <a:ext cx="747150" cy="1452000"/>
              </a:xfrm>
              <a:custGeom>
                <a:rect b="b" l="l" r="r" t="t"/>
                <a:pathLst>
                  <a:path extrusionOk="0" h="58080" w="29886">
                    <a:moveTo>
                      <a:pt x="20441" y="33974"/>
                    </a:moveTo>
                    <a:lnTo>
                      <a:pt x="21568" y="34608"/>
                    </a:lnTo>
                    <a:lnTo>
                      <a:pt x="23189" y="35665"/>
                    </a:lnTo>
                    <a:lnTo>
                      <a:pt x="24035" y="36229"/>
                    </a:lnTo>
                    <a:lnTo>
                      <a:pt x="24670" y="36793"/>
                    </a:lnTo>
                    <a:lnTo>
                      <a:pt x="25092" y="37216"/>
                    </a:lnTo>
                    <a:lnTo>
                      <a:pt x="25233" y="37427"/>
                    </a:lnTo>
                    <a:lnTo>
                      <a:pt x="25233" y="37568"/>
                    </a:lnTo>
                    <a:lnTo>
                      <a:pt x="23048" y="35947"/>
                    </a:lnTo>
                    <a:lnTo>
                      <a:pt x="20441" y="33974"/>
                    </a:lnTo>
                    <a:close/>
                    <a:moveTo>
                      <a:pt x="917" y="0"/>
                    </a:moveTo>
                    <a:lnTo>
                      <a:pt x="776" y="141"/>
                    </a:lnTo>
                    <a:lnTo>
                      <a:pt x="635" y="282"/>
                    </a:lnTo>
                    <a:lnTo>
                      <a:pt x="564" y="564"/>
                    </a:lnTo>
                    <a:lnTo>
                      <a:pt x="353" y="1198"/>
                    </a:lnTo>
                    <a:lnTo>
                      <a:pt x="212" y="2044"/>
                    </a:lnTo>
                    <a:lnTo>
                      <a:pt x="0" y="3595"/>
                    </a:lnTo>
                    <a:lnTo>
                      <a:pt x="0" y="4511"/>
                    </a:lnTo>
                    <a:lnTo>
                      <a:pt x="71" y="5216"/>
                    </a:lnTo>
                    <a:lnTo>
                      <a:pt x="141" y="5921"/>
                    </a:lnTo>
                    <a:lnTo>
                      <a:pt x="494" y="7331"/>
                    </a:lnTo>
                    <a:lnTo>
                      <a:pt x="987" y="8740"/>
                    </a:lnTo>
                    <a:lnTo>
                      <a:pt x="1551" y="10009"/>
                    </a:lnTo>
                    <a:lnTo>
                      <a:pt x="2326" y="11419"/>
                    </a:lnTo>
                    <a:lnTo>
                      <a:pt x="3243" y="12758"/>
                    </a:lnTo>
                    <a:lnTo>
                      <a:pt x="4159" y="14097"/>
                    </a:lnTo>
                    <a:lnTo>
                      <a:pt x="5216" y="15366"/>
                    </a:lnTo>
                    <a:lnTo>
                      <a:pt x="5710" y="15930"/>
                    </a:lnTo>
                    <a:lnTo>
                      <a:pt x="6344" y="16635"/>
                    </a:lnTo>
                    <a:lnTo>
                      <a:pt x="7683" y="18115"/>
                    </a:lnTo>
                    <a:lnTo>
                      <a:pt x="8388" y="18890"/>
                    </a:lnTo>
                    <a:lnTo>
                      <a:pt x="8952" y="19665"/>
                    </a:lnTo>
                    <a:lnTo>
                      <a:pt x="9375" y="20370"/>
                    </a:lnTo>
                    <a:lnTo>
                      <a:pt x="9586" y="20723"/>
                    </a:lnTo>
                    <a:lnTo>
                      <a:pt x="9657" y="21146"/>
                    </a:lnTo>
                    <a:lnTo>
                      <a:pt x="9727" y="21568"/>
                    </a:lnTo>
                    <a:lnTo>
                      <a:pt x="9657" y="21991"/>
                    </a:lnTo>
                    <a:lnTo>
                      <a:pt x="9586" y="22485"/>
                    </a:lnTo>
                    <a:lnTo>
                      <a:pt x="9375" y="22978"/>
                    </a:lnTo>
                    <a:lnTo>
                      <a:pt x="9022" y="24035"/>
                    </a:lnTo>
                    <a:lnTo>
                      <a:pt x="8811" y="24599"/>
                    </a:lnTo>
                    <a:lnTo>
                      <a:pt x="8670" y="25163"/>
                    </a:lnTo>
                    <a:lnTo>
                      <a:pt x="8599" y="25798"/>
                    </a:lnTo>
                    <a:lnTo>
                      <a:pt x="8599" y="26432"/>
                    </a:lnTo>
                    <a:lnTo>
                      <a:pt x="8599" y="27912"/>
                    </a:lnTo>
                    <a:lnTo>
                      <a:pt x="8599" y="29251"/>
                    </a:lnTo>
                    <a:lnTo>
                      <a:pt x="8529" y="29886"/>
                    </a:lnTo>
                    <a:lnTo>
                      <a:pt x="8317" y="30449"/>
                    </a:lnTo>
                    <a:lnTo>
                      <a:pt x="8247" y="30590"/>
                    </a:lnTo>
                    <a:lnTo>
                      <a:pt x="8106" y="30802"/>
                    </a:lnTo>
                    <a:lnTo>
                      <a:pt x="7683" y="31084"/>
                    </a:lnTo>
                    <a:lnTo>
                      <a:pt x="6626" y="31859"/>
                    </a:lnTo>
                    <a:lnTo>
                      <a:pt x="6132" y="32212"/>
                    </a:lnTo>
                    <a:lnTo>
                      <a:pt x="5780" y="32634"/>
                    </a:lnTo>
                    <a:lnTo>
                      <a:pt x="5639" y="32846"/>
                    </a:lnTo>
                    <a:lnTo>
                      <a:pt x="5639" y="33128"/>
                    </a:lnTo>
                    <a:lnTo>
                      <a:pt x="5639" y="33339"/>
                    </a:lnTo>
                    <a:lnTo>
                      <a:pt x="5710" y="33621"/>
                    </a:lnTo>
                    <a:lnTo>
                      <a:pt x="5850" y="33762"/>
                    </a:lnTo>
                    <a:lnTo>
                      <a:pt x="6132" y="33762"/>
                    </a:lnTo>
                    <a:lnTo>
                      <a:pt x="6344" y="33692"/>
                    </a:lnTo>
                    <a:lnTo>
                      <a:pt x="6696" y="33480"/>
                    </a:lnTo>
                    <a:lnTo>
                      <a:pt x="7119" y="33057"/>
                    </a:lnTo>
                    <a:lnTo>
                      <a:pt x="7894" y="32141"/>
                    </a:lnTo>
                    <a:lnTo>
                      <a:pt x="8388" y="31507"/>
                    </a:lnTo>
                    <a:lnTo>
                      <a:pt x="8388" y="31859"/>
                    </a:lnTo>
                    <a:lnTo>
                      <a:pt x="8176" y="32353"/>
                    </a:lnTo>
                    <a:lnTo>
                      <a:pt x="7754" y="33480"/>
                    </a:lnTo>
                    <a:lnTo>
                      <a:pt x="7542" y="34115"/>
                    </a:lnTo>
                    <a:lnTo>
                      <a:pt x="7401" y="34608"/>
                    </a:lnTo>
                    <a:lnTo>
                      <a:pt x="7401" y="34820"/>
                    </a:lnTo>
                    <a:lnTo>
                      <a:pt x="7401" y="35031"/>
                    </a:lnTo>
                    <a:lnTo>
                      <a:pt x="7472" y="35172"/>
                    </a:lnTo>
                    <a:lnTo>
                      <a:pt x="7613" y="35242"/>
                    </a:lnTo>
                    <a:lnTo>
                      <a:pt x="7965" y="35242"/>
                    </a:lnTo>
                    <a:lnTo>
                      <a:pt x="8106" y="35172"/>
                    </a:lnTo>
                    <a:lnTo>
                      <a:pt x="8176" y="35031"/>
                    </a:lnTo>
                    <a:lnTo>
                      <a:pt x="8388" y="34749"/>
                    </a:lnTo>
                    <a:lnTo>
                      <a:pt x="8458" y="34326"/>
                    </a:lnTo>
                    <a:lnTo>
                      <a:pt x="8529" y="33410"/>
                    </a:lnTo>
                    <a:lnTo>
                      <a:pt x="8599" y="32705"/>
                    </a:lnTo>
                    <a:lnTo>
                      <a:pt x="8740" y="33410"/>
                    </a:lnTo>
                    <a:lnTo>
                      <a:pt x="8952" y="33903"/>
                    </a:lnTo>
                    <a:lnTo>
                      <a:pt x="9163" y="34256"/>
                    </a:lnTo>
                    <a:lnTo>
                      <a:pt x="9375" y="34397"/>
                    </a:lnTo>
                    <a:lnTo>
                      <a:pt x="9516" y="34397"/>
                    </a:lnTo>
                    <a:lnTo>
                      <a:pt x="9586" y="34326"/>
                    </a:lnTo>
                    <a:lnTo>
                      <a:pt x="9657" y="34256"/>
                    </a:lnTo>
                    <a:lnTo>
                      <a:pt x="9727" y="34044"/>
                    </a:lnTo>
                    <a:lnTo>
                      <a:pt x="9798" y="33551"/>
                    </a:lnTo>
                    <a:lnTo>
                      <a:pt x="9657" y="32775"/>
                    </a:lnTo>
                    <a:lnTo>
                      <a:pt x="10079" y="33410"/>
                    </a:lnTo>
                    <a:lnTo>
                      <a:pt x="10643" y="34256"/>
                    </a:lnTo>
                    <a:lnTo>
                      <a:pt x="10925" y="34608"/>
                    </a:lnTo>
                    <a:lnTo>
                      <a:pt x="11207" y="34890"/>
                    </a:lnTo>
                    <a:lnTo>
                      <a:pt x="11419" y="34960"/>
                    </a:lnTo>
                    <a:lnTo>
                      <a:pt x="11701" y="34960"/>
                    </a:lnTo>
                    <a:lnTo>
                      <a:pt x="11842" y="34890"/>
                    </a:lnTo>
                    <a:lnTo>
                      <a:pt x="11912" y="34749"/>
                    </a:lnTo>
                    <a:lnTo>
                      <a:pt x="11983" y="34538"/>
                    </a:lnTo>
                    <a:lnTo>
                      <a:pt x="11983" y="34397"/>
                    </a:lnTo>
                    <a:lnTo>
                      <a:pt x="11842" y="34185"/>
                    </a:lnTo>
                    <a:lnTo>
                      <a:pt x="11560" y="33762"/>
                    </a:lnTo>
                    <a:lnTo>
                      <a:pt x="11207" y="33269"/>
                    </a:lnTo>
                    <a:lnTo>
                      <a:pt x="10291" y="32494"/>
                    </a:lnTo>
                    <a:lnTo>
                      <a:pt x="9657" y="31930"/>
                    </a:lnTo>
                    <a:lnTo>
                      <a:pt x="10643" y="32494"/>
                    </a:lnTo>
                    <a:lnTo>
                      <a:pt x="11771" y="33198"/>
                    </a:lnTo>
                    <a:lnTo>
                      <a:pt x="12194" y="33339"/>
                    </a:lnTo>
                    <a:lnTo>
                      <a:pt x="12335" y="33339"/>
                    </a:lnTo>
                    <a:lnTo>
                      <a:pt x="12335" y="33269"/>
                    </a:lnTo>
                    <a:lnTo>
                      <a:pt x="12335" y="33128"/>
                    </a:lnTo>
                    <a:lnTo>
                      <a:pt x="12124" y="32916"/>
                    </a:lnTo>
                    <a:lnTo>
                      <a:pt x="11489" y="32141"/>
                    </a:lnTo>
                    <a:lnTo>
                      <a:pt x="11137" y="31789"/>
                    </a:lnTo>
                    <a:lnTo>
                      <a:pt x="10784" y="31577"/>
                    </a:lnTo>
                    <a:lnTo>
                      <a:pt x="10220" y="31295"/>
                    </a:lnTo>
                    <a:lnTo>
                      <a:pt x="10009" y="31154"/>
                    </a:lnTo>
                    <a:lnTo>
                      <a:pt x="9727" y="30943"/>
                    </a:lnTo>
                    <a:lnTo>
                      <a:pt x="9516" y="30590"/>
                    </a:lnTo>
                    <a:lnTo>
                      <a:pt x="9304" y="30027"/>
                    </a:lnTo>
                    <a:lnTo>
                      <a:pt x="9234" y="29604"/>
                    </a:lnTo>
                    <a:lnTo>
                      <a:pt x="9163" y="29181"/>
                    </a:lnTo>
                    <a:lnTo>
                      <a:pt x="9234" y="28123"/>
                    </a:lnTo>
                    <a:lnTo>
                      <a:pt x="9445" y="26291"/>
                    </a:lnTo>
                    <a:lnTo>
                      <a:pt x="10079" y="27348"/>
                    </a:lnTo>
                    <a:lnTo>
                      <a:pt x="10573" y="28123"/>
                    </a:lnTo>
                    <a:lnTo>
                      <a:pt x="11066" y="28899"/>
                    </a:lnTo>
                    <a:lnTo>
                      <a:pt x="11560" y="29392"/>
                    </a:lnTo>
                    <a:lnTo>
                      <a:pt x="11771" y="29533"/>
                    </a:lnTo>
                    <a:lnTo>
                      <a:pt x="11983" y="29604"/>
                    </a:lnTo>
                    <a:lnTo>
                      <a:pt x="12194" y="29533"/>
                    </a:lnTo>
                    <a:lnTo>
                      <a:pt x="12335" y="29322"/>
                    </a:lnTo>
                    <a:lnTo>
                      <a:pt x="12405" y="28969"/>
                    </a:lnTo>
                    <a:lnTo>
                      <a:pt x="12405" y="28476"/>
                    </a:lnTo>
                    <a:lnTo>
                      <a:pt x="12335" y="28194"/>
                    </a:lnTo>
                    <a:lnTo>
                      <a:pt x="12194" y="27842"/>
                    </a:lnTo>
                    <a:lnTo>
                      <a:pt x="11560" y="27066"/>
                    </a:lnTo>
                    <a:lnTo>
                      <a:pt x="10855" y="26361"/>
                    </a:lnTo>
                    <a:lnTo>
                      <a:pt x="10573" y="26009"/>
                    </a:lnTo>
                    <a:lnTo>
                      <a:pt x="10361" y="25798"/>
                    </a:lnTo>
                    <a:lnTo>
                      <a:pt x="9939" y="25586"/>
                    </a:lnTo>
                    <a:lnTo>
                      <a:pt x="9727" y="25516"/>
                    </a:lnTo>
                    <a:lnTo>
                      <a:pt x="9657" y="25375"/>
                    </a:lnTo>
                    <a:lnTo>
                      <a:pt x="9586" y="25234"/>
                    </a:lnTo>
                    <a:lnTo>
                      <a:pt x="9516" y="25022"/>
                    </a:lnTo>
                    <a:lnTo>
                      <a:pt x="9657" y="24670"/>
                    </a:lnTo>
                    <a:lnTo>
                      <a:pt x="9939" y="23260"/>
                    </a:lnTo>
                    <a:lnTo>
                      <a:pt x="10150" y="21850"/>
                    </a:lnTo>
                    <a:lnTo>
                      <a:pt x="11842" y="24388"/>
                    </a:lnTo>
                    <a:lnTo>
                      <a:pt x="12899" y="25938"/>
                    </a:lnTo>
                    <a:lnTo>
                      <a:pt x="13886" y="27630"/>
                    </a:lnTo>
                    <a:lnTo>
                      <a:pt x="14731" y="29322"/>
                    </a:lnTo>
                    <a:lnTo>
                      <a:pt x="15154" y="30168"/>
                    </a:lnTo>
                    <a:lnTo>
                      <a:pt x="15436" y="30943"/>
                    </a:lnTo>
                    <a:lnTo>
                      <a:pt x="15648" y="31718"/>
                    </a:lnTo>
                    <a:lnTo>
                      <a:pt x="15718" y="32353"/>
                    </a:lnTo>
                    <a:lnTo>
                      <a:pt x="15718" y="32987"/>
                    </a:lnTo>
                    <a:lnTo>
                      <a:pt x="15577" y="33551"/>
                    </a:lnTo>
                    <a:lnTo>
                      <a:pt x="15507" y="33762"/>
                    </a:lnTo>
                    <a:lnTo>
                      <a:pt x="15225" y="33974"/>
                    </a:lnTo>
                    <a:lnTo>
                      <a:pt x="14520" y="34679"/>
                    </a:lnTo>
                    <a:lnTo>
                      <a:pt x="12405" y="36229"/>
                    </a:lnTo>
                    <a:lnTo>
                      <a:pt x="11348" y="37075"/>
                    </a:lnTo>
                    <a:lnTo>
                      <a:pt x="10502" y="37780"/>
                    </a:lnTo>
                    <a:lnTo>
                      <a:pt x="10220" y="38132"/>
                    </a:lnTo>
                    <a:lnTo>
                      <a:pt x="9939" y="38414"/>
                    </a:lnTo>
                    <a:lnTo>
                      <a:pt x="9868" y="38626"/>
                    </a:lnTo>
                    <a:lnTo>
                      <a:pt x="9868" y="38767"/>
                    </a:lnTo>
                    <a:lnTo>
                      <a:pt x="9939" y="38837"/>
                    </a:lnTo>
                    <a:lnTo>
                      <a:pt x="10079" y="38908"/>
                    </a:lnTo>
                    <a:lnTo>
                      <a:pt x="10432" y="38837"/>
                    </a:lnTo>
                    <a:lnTo>
                      <a:pt x="10855" y="38696"/>
                    </a:lnTo>
                    <a:lnTo>
                      <a:pt x="11278" y="38485"/>
                    </a:lnTo>
                    <a:lnTo>
                      <a:pt x="12687" y="37709"/>
                    </a:lnTo>
                    <a:lnTo>
                      <a:pt x="12687" y="37709"/>
                    </a:lnTo>
                    <a:lnTo>
                      <a:pt x="12264" y="38767"/>
                    </a:lnTo>
                    <a:lnTo>
                      <a:pt x="11912" y="39542"/>
                    </a:lnTo>
                    <a:lnTo>
                      <a:pt x="11560" y="40247"/>
                    </a:lnTo>
                    <a:lnTo>
                      <a:pt x="10996" y="41163"/>
                    </a:lnTo>
                    <a:lnTo>
                      <a:pt x="10643" y="41586"/>
                    </a:lnTo>
                    <a:lnTo>
                      <a:pt x="10291" y="41938"/>
                    </a:lnTo>
                    <a:lnTo>
                      <a:pt x="10150" y="42150"/>
                    </a:lnTo>
                    <a:lnTo>
                      <a:pt x="10009" y="42361"/>
                    </a:lnTo>
                    <a:lnTo>
                      <a:pt x="10009" y="42573"/>
                    </a:lnTo>
                    <a:lnTo>
                      <a:pt x="10150" y="42855"/>
                    </a:lnTo>
                    <a:lnTo>
                      <a:pt x="10291" y="43066"/>
                    </a:lnTo>
                    <a:lnTo>
                      <a:pt x="10502" y="43137"/>
                    </a:lnTo>
                    <a:lnTo>
                      <a:pt x="10643" y="43207"/>
                    </a:lnTo>
                    <a:lnTo>
                      <a:pt x="10784" y="43137"/>
                    </a:lnTo>
                    <a:lnTo>
                      <a:pt x="11066" y="42925"/>
                    </a:lnTo>
                    <a:lnTo>
                      <a:pt x="11348" y="42502"/>
                    </a:lnTo>
                    <a:lnTo>
                      <a:pt x="11912" y="41656"/>
                    </a:lnTo>
                    <a:lnTo>
                      <a:pt x="12124" y="41445"/>
                    </a:lnTo>
                    <a:lnTo>
                      <a:pt x="12194" y="41375"/>
                    </a:lnTo>
                    <a:lnTo>
                      <a:pt x="12264" y="41375"/>
                    </a:lnTo>
                    <a:lnTo>
                      <a:pt x="12124" y="41656"/>
                    </a:lnTo>
                    <a:lnTo>
                      <a:pt x="12053" y="42079"/>
                    </a:lnTo>
                    <a:lnTo>
                      <a:pt x="12053" y="42432"/>
                    </a:lnTo>
                    <a:lnTo>
                      <a:pt x="12124" y="42855"/>
                    </a:lnTo>
                    <a:lnTo>
                      <a:pt x="12194" y="43137"/>
                    </a:lnTo>
                    <a:lnTo>
                      <a:pt x="12335" y="43348"/>
                    </a:lnTo>
                    <a:lnTo>
                      <a:pt x="12476" y="43419"/>
                    </a:lnTo>
                    <a:lnTo>
                      <a:pt x="12546" y="43348"/>
                    </a:lnTo>
                    <a:lnTo>
                      <a:pt x="12617" y="43137"/>
                    </a:lnTo>
                    <a:lnTo>
                      <a:pt x="12617" y="42855"/>
                    </a:lnTo>
                    <a:lnTo>
                      <a:pt x="12617" y="42220"/>
                    </a:lnTo>
                    <a:lnTo>
                      <a:pt x="12617" y="41656"/>
                    </a:lnTo>
                    <a:lnTo>
                      <a:pt x="12687" y="41445"/>
                    </a:lnTo>
                    <a:lnTo>
                      <a:pt x="12758" y="41375"/>
                    </a:lnTo>
                    <a:lnTo>
                      <a:pt x="12969" y="41938"/>
                    </a:lnTo>
                    <a:lnTo>
                      <a:pt x="13322" y="42573"/>
                    </a:lnTo>
                    <a:lnTo>
                      <a:pt x="13463" y="42855"/>
                    </a:lnTo>
                    <a:lnTo>
                      <a:pt x="13745" y="43066"/>
                    </a:lnTo>
                    <a:lnTo>
                      <a:pt x="14027" y="43137"/>
                    </a:lnTo>
                    <a:lnTo>
                      <a:pt x="14379" y="43066"/>
                    </a:lnTo>
                    <a:lnTo>
                      <a:pt x="14661" y="42855"/>
                    </a:lnTo>
                    <a:lnTo>
                      <a:pt x="14802" y="42714"/>
                    </a:lnTo>
                    <a:lnTo>
                      <a:pt x="14802" y="42502"/>
                    </a:lnTo>
                    <a:lnTo>
                      <a:pt x="14731" y="42361"/>
                    </a:lnTo>
                    <a:lnTo>
                      <a:pt x="14308" y="41938"/>
                    </a:lnTo>
                    <a:lnTo>
                      <a:pt x="14168" y="41797"/>
                    </a:lnTo>
                    <a:lnTo>
                      <a:pt x="14097" y="41656"/>
                    </a:lnTo>
                    <a:lnTo>
                      <a:pt x="13674" y="40529"/>
                    </a:lnTo>
                    <a:lnTo>
                      <a:pt x="13392" y="39824"/>
                    </a:lnTo>
                    <a:lnTo>
                      <a:pt x="13251" y="39119"/>
                    </a:lnTo>
                    <a:lnTo>
                      <a:pt x="13181" y="38837"/>
                    </a:lnTo>
                    <a:lnTo>
                      <a:pt x="13181" y="38485"/>
                    </a:lnTo>
                    <a:lnTo>
                      <a:pt x="13251" y="38203"/>
                    </a:lnTo>
                    <a:lnTo>
                      <a:pt x="13322" y="37921"/>
                    </a:lnTo>
                    <a:lnTo>
                      <a:pt x="13533" y="37639"/>
                    </a:lnTo>
                    <a:lnTo>
                      <a:pt x="13745" y="37427"/>
                    </a:lnTo>
                    <a:lnTo>
                      <a:pt x="14097" y="37216"/>
                    </a:lnTo>
                    <a:lnTo>
                      <a:pt x="14520" y="37075"/>
                    </a:lnTo>
                    <a:lnTo>
                      <a:pt x="14872" y="38273"/>
                    </a:lnTo>
                    <a:lnTo>
                      <a:pt x="15154" y="39049"/>
                    </a:lnTo>
                    <a:lnTo>
                      <a:pt x="15436" y="39824"/>
                    </a:lnTo>
                    <a:lnTo>
                      <a:pt x="15789" y="40458"/>
                    </a:lnTo>
                    <a:lnTo>
                      <a:pt x="16000" y="40599"/>
                    </a:lnTo>
                    <a:lnTo>
                      <a:pt x="16141" y="40670"/>
                    </a:lnTo>
                    <a:lnTo>
                      <a:pt x="16353" y="40599"/>
                    </a:lnTo>
                    <a:lnTo>
                      <a:pt x="16493" y="40458"/>
                    </a:lnTo>
                    <a:lnTo>
                      <a:pt x="16705" y="40106"/>
                    </a:lnTo>
                    <a:lnTo>
                      <a:pt x="16846" y="39612"/>
                    </a:lnTo>
                    <a:lnTo>
                      <a:pt x="16846" y="39260"/>
                    </a:lnTo>
                    <a:lnTo>
                      <a:pt x="16705" y="38908"/>
                    </a:lnTo>
                    <a:lnTo>
                      <a:pt x="16493" y="38414"/>
                    </a:lnTo>
                    <a:lnTo>
                      <a:pt x="16282" y="37991"/>
                    </a:lnTo>
                    <a:lnTo>
                      <a:pt x="15718" y="37075"/>
                    </a:lnTo>
                    <a:lnTo>
                      <a:pt x="15507" y="36723"/>
                    </a:lnTo>
                    <a:lnTo>
                      <a:pt x="15366" y="36370"/>
                    </a:lnTo>
                    <a:lnTo>
                      <a:pt x="15154" y="35454"/>
                    </a:lnTo>
                    <a:lnTo>
                      <a:pt x="15154" y="35172"/>
                    </a:lnTo>
                    <a:lnTo>
                      <a:pt x="15154" y="34890"/>
                    </a:lnTo>
                    <a:lnTo>
                      <a:pt x="15295" y="34608"/>
                    </a:lnTo>
                    <a:lnTo>
                      <a:pt x="15436" y="34256"/>
                    </a:lnTo>
                    <a:lnTo>
                      <a:pt x="16071" y="33269"/>
                    </a:lnTo>
                    <a:lnTo>
                      <a:pt x="16775" y="35031"/>
                    </a:lnTo>
                    <a:lnTo>
                      <a:pt x="17410" y="36793"/>
                    </a:lnTo>
                    <a:lnTo>
                      <a:pt x="17903" y="38626"/>
                    </a:lnTo>
                    <a:lnTo>
                      <a:pt x="18115" y="39542"/>
                    </a:lnTo>
                    <a:lnTo>
                      <a:pt x="18256" y="40458"/>
                    </a:lnTo>
                    <a:lnTo>
                      <a:pt x="18326" y="41445"/>
                    </a:lnTo>
                    <a:lnTo>
                      <a:pt x="18326" y="41656"/>
                    </a:lnTo>
                    <a:lnTo>
                      <a:pt x="18326" y="41868"/>
                    </a:lnTo>
                    <a:lnTo>
                      <a:pt x="18185" y="41938"/>
                    </a:lnTo>
                    <a:lnTo>
                      <a:pt x="18044" y="42079"/>
                    </a:lnTo>
                    <a:lnTo>
                      <a:pt x="17551" y="42643"/>
                    </a:lnTo>
                    <a:lnTo>
                      <a:pt x="17198" y="42996"/>
                    </a:lnTo>
                    <a:lnTo>
                      <a:pt x="16634" y="43419"/>
                    </a:lnTo>
                    <a:lnTo>
                      <a:pt x="16071" y="43842"/>
                    </a:lnTo>
                    <a:lnTo>
                      <a:pt x="15648" y="44123"/>
                    </a:lnTo>
                    <a:lnTo>
                      <a:pt x="15225" y="44194"/>
                    </a:lnTo>
                    <a:lnTo>
                      <a:pt x="14661" y="44335"/>
                    </a:lnTo>
                    <a:lnTo>
                      <a:pt x="13322" y="44687"/>
                    </a:lnTo>
                    <a:lnTo>
                      <a:pt x="12687" y="44899"/>
                    </a:lnTo>
                    <a:lnTo>
                      <a:pt x="12124" y="45181"/>
                    </a:lnTo>
                    <a:lnTo>
                      <a:pt x="11912" y="45392"/>
                    </a:lnTo>
                    <a:lnTo>
                      <a:pt x="11771" y="45604"/>
                    </a:lnTo>
                    <a:lnTo>
                      <a:pt x="11630" y="45815"/>
                    </a:lnTo>
                    <a:lnTo>
                      <a:pt x="11630" y="46097"/>
                    </a:lnTo>
                    <a:lnTo>
                      <a:pt x="11630" y="46238"/>
                    </a:lnTo>
                    <a:lnTo>
                      <a:pt x="11701" y="46308"/>
                    </a:lnTo>
                    <a:lnTo>
                      <a:pt x="12053" y="46308"/>
                    </a:lnTo>
                    <a:lnTo>
                      <a:pt x="12476" y="46238"/>
                    </a:lnTo>
                    <a:lnTo>
                      <a:pt x="12969" y="46097"/>
                    </a:lnTo>
                    <a:lnTo>
                      <a:pt x="14027" y="45745"/>
                    </a:lnTo>
                    <a:lnTo>
                      <a:pt x="14661" y="45533"/>
                    </a:lnTo>
                    <a:lnTo>
                      <a:pt x="14379" y="46097"/>
                    </a:lnTo>
                    <a:lnTo>
                      <a:pt x="14027" y="46802"/>
                    </a:lnTo>
                    <a:lnTo>
                      <a:pt x="13674" y="47436"/>
                    </a:lnTo>
                    <a:lnTo>
                      <a:pt x="13463" y="47718"/>
                    </a:lnTo>
                    <a:lnTo>
                      <a:pt x="13251" y="47930"/>
                    </a:lnTo>
                    <a:lnTo>
                      <a:pt x="13040" y="48141"/>
                    </a:lnTo>
                    <a:lnTo>
                      <a:pt x="12758" y="48212"/>
                    </a:lnTo>
                    <a:lnTo>
                      <a:pt x="12194" y="48353"/>
                    </a:lnTo>
                    <a:lnTo>
                      <a:pt x="11912" y="48493"/>
                    </a:lnTo>
                    <a:lnTo>
                      <a:pt x="11701" y="48634"/>
                    </a:lnTo>
                    <a:lnTo>
                      <a:pt x="11489" y="48846"/>
                    </a:lnTo>
                    <a:lnTo>
                      <a:pt x="11348" y="49128"/>
                    </a:lnTo>
                    <a:lnTo>
                      <a:pt x="11278" y="49692"/>
                    </a:lnTo>
                    <a:lnTo>
                      <a:pt x="11278" y="49903"/>
                    </a:lnTo>
                    <a:lnTo>
                      <a:pt x="11348" y="49974"/>
                    </a:lnTo>
                    <a:lnTo>
                      <a:pt x="11419" y="50044"/>
                    </a:lnTo>
                    <a:lnTo>
                      <a:pt x="11560" y="50044"/>
                    </a:lnTo>
                    <a:lnTo>
                      <a:pt x="11842" y="49974"/>
                    </a:lnTo>
                    <a:lnTo>
                      <a:pt x="12124" y="49762"/>
                    </a:lnTo>
                    <a:lnTo>
                      <a:pt x="12476" y="49480"/>
                    </a:lnTo>
                    <a:lnTo>
                      <a:pt x="12969" y="48916"/>
                    </a:lnTo>
                    <a:lnTo>
                      <a:pt x="12969" y="49551"/>
                    </a:lnTo>
                    <a:lnTo>
                      <a:pt x="13040" y="49903"/>
                    </a:lnTo>
                    <a:lnTo>
                      <a:pt x="13181" y="50185"/>
                    </a:lnTo>
                    <a:lnTo>
                      <a:pt x="13322" y="50467"/>
                    </a:lnTo>
                    <a:lnTo>
                      <a:pt x="13533" y="50608"/>
                    </a:lnTo>
                    <a:lnTo>
                      <a:pt x="13815" y="50608"/>
                    </a:lnTo>
                    <a:lnTo>
                      <a:pt x="14097" y="50397"/>
                    </a:lnTo>
                    <a:lnTo>
                      <a:pt x="14238" y="50256"/>
                    </a:lnTo>
                    <a:lnTo>
                      <a:pt x="14308" y="50044"/>
                    </a:lnTo>
                    <a:lnTo>
                      <a:pt x="14308" y="49480"/>
                    </a:lnTo>
                    <a:lnTo>
                      <a:pt x="14238" y="48916"/>
                    </a:lnTo>
                    <a:lnTo>
                      <a:pt x="14238" y="48634"/>
                    </a:lnTo>
                    <a:lnTo>
                      <a:pt x="14308" y="48423"/>
                    </a:lnTo>
                    <a:lnTo>
                      <a:pt x="14520" y="48987"/>
                    </a:lnTo>
                    <a:lnTo>
                      <a:pt x="14872" y="49833"/>
                    </a:lnTo>
                    <a:lnTo>
                      <a:pt x="15084" y="50256"/>
                    </a:lnTo>
                    <a:lnTo>
                      <a:pt x="15366" y="50608"/>
                    </a:lnTo>
                    <a:lnTo>
                      <a:pt x="15648" y="50890"/>
                    </a:lnTo>
                    <a:lnTo>
                      <a:pt x="15930" y="50890"/>
                    </a:lnTo>
                    <a:lnTo>
                      <a:pt x="16141" y="50819"/>
                    </a:lnTo>
                    <a:lnTo>
                      <a:pt x="16282" y="50749"/>
                    </a:lnTo>
                    <a:lnTo>
                      <a:pt x="16423" y="50608"/>
                    </a:lnTo>
                    <a:lnTo>
                      <a:pt x="16423" y="50467"/>
                    </a:lnTo>
                    <a:lnTo>
                      <a:pt x="16423" y="50115"/>
                    </a:lnTo>
                    <a:lnTo>
                      <a:pt x="16212" y="49762"/>
                    </a:lnTo>
                    <a:lnTo>
                      <a:pt x="15718" y="49128"/>
                    </a:lnTo>
                    <a:lnTo>
                      <a:pt x="15436" y="48705"/>
                    </a:lnTo>
                    <a:lnTo>
                      <a:pt x="15084" y="47789"/>
                    </a:lnTo>
                    <a:lnTo>
                      <a:pt x="15013" y="47436"/>
                    </a:lnTo>
                    <a:lnTo>
                      <a:pt x="14943" y="47084"/>
                    </a:lnTo>
                    <a:lnTo>
                      <a:pt x="14943" y="46731"/>
                    </a:lnTo>
                    <a:lnTo>
                      <a:pt x="15084" y="46379"/>
                    </a:lnTo>
                    <a:lnTo>
                      <a:pt x="15295" y="45956"/>
                    </a:lnTo>
                    <a:lnTo>
                      <a:pt x="15648" y="45392"/>
                    </a:lnTo>
                    <a:lnTo>
                      <a:pt x="16071" y="44758"/>
                    </a:lnTo>
                    <a:lnTo>
                      <a:pt x="16634" y="44123"/>
                    </a:lnTo>
                    <a:lnTo>
                      <a:pt x="16634" y="44123"/>
                    </a:lnTo>
                    <a:lnTo>
                      <a:pt x="16282" y="45745"/>
                    </a:lnTo>
                    <a:lnTo>
                      <a:pt x="16212" y="46520"/>
                    </a:lnTo>
                    <a:lnTo>
                      <a:pt x="16141" y="47366"/>
                    </a:lnTo>
                    <a:lnTo>
                      <a:pt x="16212" y="46943"/>
                    </a:lnTo>
                    <a:lnTo>
                      <a:pt x="16423" y="46379"/>
                    </a:lnTo>
                    <a:lnTo>
                      <a:pt x="17128" y="44899"/>
                    </a:lnTo>
                    <a:lnTo>
                      <a:pt x="17551" y="44123"/>
                    </a:lnTo>
                    <a:lnTo>
                      <a:pt x="17974" y="43419"/>
                    </a:lnTo>
                    <a:lnTo>
                      <a:pt x="18326" y="42925"/>
                    </a:lnTo>
                    <a:lnTo>
                      <a:pt x="18678" y="42643"/>
                    </a:lnTo>
                    <a:lnTo>
                      <a:pt x="18960" y="44123"/>
                    </a:lnTo>
                    <a:lnTo>
                      <a:pt x="19172" y="45745"/>
                    </a:lnTo>
                    <a:lnTo>
                      <a:pt x="19313" y="46520"/>
                    </a:lnTo>
                    <a:lnTo>
                      <a:pt x="19313" y="47295"/>
                    </a:lnTo>
                    <a:lnTo>
                      <a:pt x="19242" y="48000"/>
                    </a:lnTo>
                    <a:lnTo>
                      <a:pt x="19031" y="48634"/>
                    </a:lnTo>
                    <a:lnTo>
                      <a:pt x="18256" y="50185"/>
                    </a:lnTo>
                    <a:lnTo>
                      <a:pt x="17762" y="51101"/>
                    </a:lnTo>
                    <a:lnTo>
                      <a:pt x="17621" y="51383"/>
                    </a:lnTo>
                    <a:lnTo>
                      <a:pt x="17621" y="51454"/>
                    </a:lnTo>
                    <a:lnTo>
                      <a:pt x="18044" y="51031"/>
                    </a:lnTo>
                    <a:lnTo>
                      <a:pt x="18538" y="50538"/>
                    </a:lnTo>
                    <a:lnTo>
                      <a:pt x="18960" y="50115"/>
                    </a:lnTo>
                    <a:lnTo>
                      <a:pt x="19383" y="49621"/>
                    </a:lnTo>
                    <a:lnTo>
                      <a:pt x="19383" y="50890"/>
                    </a:lnTo>
                    <a:lnTo>
                      <a:pt x="19313" y="51313"/>
                    </a:lnTo>
                    <a:lnTo>
                      <a:pt x="19172" y="51524"/>
                    </a:lnTo>
                    <a:lnTo>
                      <a:pt x="19031" y="51736"/>
                    </a:lnTo>
                    <a:lnTo>
                      <a:pt x="18749" y="52018"/>
                    </a:lnTo>
                    <a:lnTo>
                      <a:pt x="18397" y="52300"/>
                    </a:lnTo>
                    <a:lnTo>
                      <a:pt x="17974" y="52793"/>
                    </a:lnTo>
                    <a:lnTo>
                      <a:pt x="17480" y="53286"/>
                    </a:lnTo>
                    <a:lnTo>
                      <a:pt x="16846" y="53780"/>
                    </a:lnTo>
                    <a:lnTo>
                      <a:pt x="16564" y="54062"/>
                    </a:lnTo>
                    <a:lnTo>
                      <a:pt x="16423" y="54344"/>
                    </a:lnTo>
                    <a:lnTo>
                      <a:pt x="16282" y="54696"/>
                    </a:lnTo>
                    <a:lnTo>
                      <a:pt x="16282" y="55119"/>
                    </a:lnTo>
                    <a:lnTo>
                      <a:pt x="16705" y="54837"/>
                    </a:lnTo>
                    <a:lnTo>
                      <a:pt x="17692" y="54273"/>
                    </a:lnTo>
                    <a:lnTo>
                      <a:pt x="19172" y="53498"/>
                    </a:lnTo>
                    <a:lnTo>
                      <a:pt x="18678" y="54203"/>
                    </a:lnTo>
                    <a:lnTo>
                      <a:pt x="18044" y="55260"/>
                    </a:lnTo>
                    <a:lnTo>
                      <a:pt x="17762" y="55824"/>
                    </a:lnTo>
                    <a:lnTo>
                      <a:pt x="17692" y="56317"/>
                    </a:lnTo>
                    <a:lnTo>
                      <a:pt x="17621" y="56529"/>
                    </a:lnTo>
                    <a:lnTo>
                      <a:pt x="17692" y="56670"/>
                    </a:lnTo>
                    <a:lnTo>
                      <a:pt x="17762" y="56881"/>
                    </a:lnTo>
                    <a:lnTo>
                      <a:pt x="17903" y="56952"/>
                    </a:lnTo>
                    <a:lnTo>
                      <a:pt x="18044" y="57022"/>
                    </a:lnTo>
                    <a:lnTo>
                      <a:pt x="18185" y="56952"/>
                    </a:lnTo>
                    <a:lnTo>
                      <a:pt x="18397" y="56670"/>
                    </a:lnTo>
                    <a:lnTo>
                      <a:pt x="18608" y="56247"/>
                    </a:lnTo>
                    <a:lnTo>
                      <a:pt x="18819" y="55683"/>
                    </a:lnTo>
                    <a:lnTo>
                      <a:pt x="19172" y="54485"/>
                    </a:lnTo>
                    <a:lnTo>
                      <a:pt x="19313" y="53991"/>
                    </a:lnTo>
                    <a:lnTo>
                      <a:pt x="19454" y="53709"/>
                    </a:lnTo>
                    <a:lnTo>
                      <a:pt x="19383" y="54696"/>
                    </a:lnTo>
                    <a:lnTo>
                      <a:pt x="19313" y="55965"/>
                    </a:lnTo>
                    <a:lnTo>
                      <a:pt x="19383" y="56529"/>
                    </a:lnTo>
                    <a:lnTo>
                      <a:pt x="19524" y="57022"/>
                    </a:lnTo>
                    <a:lnTo>
                      <a:pt x="19665" y="57234"/>
                    </a:lnTo>
                    <a:lnTo>
                      <a:pt x="19806" y="57375"/>
                    </a:lnTo>
                    <a:lnTo>
                      <a:pt x="20018" y="57445"/>
                    </a:lnTo>
                    <a:lnTo>
                      <a:pt x="20229" y="57515"/>
                    </a:lnTo>
                    <a:lnTo>
                      <a:pt x="20441" y="57515"/>
                    </a:lnTo>
                    <a:lnTo>
                      <a:pt x="20582" y="57445"/>
                    </a:lnTo>
                    <a:lnTo>
                      <a:pt x="20723" y="57304"/>
                    </a:lnTo>
                    <a:lnTo>
                      <a:pt x="20793" y="57093"/>
                    </a:lnTo>
                    <a:lnTo>
                      <a:pt x="20863" y="56670"/>
                    </a:lnTo>
                    <a:lnTo>
                      <a:pt x="20793" y="56106"/>
                    </a:lnTo>
                    <a:lnTo>
                      <a:pt x="20652" y="55542"/>
                    </a:lnTo>
                    <a:lnTo>
                      <a:pt x="20793" y="55965"/>
                    </a:lnTo>
                    <a:lnTo>
                      <a:pt x="21075" y="56670"/>
                    </a:lnTo>
                    <a:lnTo>
                      <a:pt x="21427" y="57304"/>
                    </a:lnTo>
                    <a:lnTo>
                      <a:pt x="21780" y="57797"/>
                    </a:lnTo>
                    <a:lnTo>
                      <a:pt x="21921" y="57938"/>
                    </a:lnTo>
                    <a:lnTo>
                      <a:pt x="22132" y="58009"/>
                    </a:lnTo>
                    <a:lnTo>
                      <a:pt x="22344" y="58079"/>
                    </a:lnTo>
                    <a:lnTo>
                      <a:pt x="22626" y="58009"/>
                    </a:lnTo>
                    <a:lnTo>
                      <a:pt x="22767" y="57868"/>
                    </a:lnTo>
                    <a:lnTo>
                      <a:pt x="22907" y="57727"/>
                    </a:lnTo>
                    <a:lnTo>
                      <a:pt x="22978" y="57515"/>
                    </a:lnTo>
                    <a:lnTo>
                      <a:pt x="22978" y="57304"/>
                    </a:lnTo>
                    <a:lnTo>
                      <a:pt x="22907" y="56811"/>
                    </a:lnTo>
                    <a:lnTo>
                      <a:pt x="22696" y="56247"/>
                    </a:lnTo>
                    <a:lnTo>
                      <a:pt x="22414" y="55683"/>
                    </a:lnTo>
                    <a:lnTo>
                      <a:pt x="22062" y="55189"/>
                    </a:lnTo>
                    <a:lnTo>
                      <a:pt x="21568" y="54344"/>
                    </a:lnTo>
                    <a:lnTo>
                      <a:pt x="22626" y="54837"/>
                    </a:lnTo>
                    <a:lnTo>
                      <a:pt x="23330" y="55049"/>
                    </a:lnTo>
                    <a:lnTo>
                      <a:pt x="23894" y="55049"/>
                    </a:lnTo>
                    <a:lnTo>
                      <a:pt x="23894" y="54908"/>
                    </a:lnTo>
                    <a:lnTo>
                      <a:pt x="23894" y="54767"/>
                    </a:lnTo>
                    <a:lnTo>
                      <a:pt x="23824" y="54626"/>
                    </a:lnTo>
                    <a:lnTo>
                      <a:pt x="23471" y="54132"/>
                    </a:lnTo>
                    <a:lnTo>
                      <a:pt x="22907" y="53568"/>
                    </a:lnTo>
                    <a:lnTo>
                      <a:pt x="22132" y="52864"/>
                    </a:lnTo>
                    <a:lnTo>
                      <a:pt x="21639" y="52370"/>
                    </a:lnTo>
                    <a:lnTo>
                      <a:pt x="21286" y="51947"/>
                    </a:lnTo>
                    <a:lnTo>
                      <a:pt x="21075" y="51454"/>
                    </a:lnTo>
                    <a:lnTo>
                      <a:pt x="20934" y="51031"/>
                    </a:lnTo>
                    <a:lnTo>
                      <a:pt x="20934" y="50538"/>
                    </a:lnTo>
                    <a:lnTo>
                      <a:pt x="20863" y="49974"/>
                    </a:lnTo>
                    <a:lnTo>
                      <a:pt x="20863" y="48564"/>
                    </a:lnTo>
                    <a:lnTo>
                      <a:pt x="20793" y="47013"/>
                    </a:lnTo>
                    <a:lnTo>
                      <a:pt x="20652" y="45463"/>
                    </a:lnTo>
                    <a:lnTo>
                      <a:pt x="20441" y="43912"/>
                    </a:lnTo>
                    <a:lnTo>
                      <a:pt x="20159" y="42361"/>
                    </a:lnTo>
                    <a:lnTo>
                      <a:pt x="20159" y="42361"/>
                    </a:lnTo>
                    <a:lnTo>
                      <a:pt x="20652" y="42502"/>
                    </a:lnTo>
                    <a:lnTo>
                      <a:pt x="21004" y="42714"/>
                    </a:lnTo>
                    <a:lnTo>
                      <a:pt x="21216" y="42925"/>
                    </a:lnTo>
                    <a:lnTo>
                      <a:pt x="21357" y="43137"/>
                    </a:lnTo>
                    <a:lnTo>
                      <a:pt x="21568" y="43348"/>
                    </a:lnTo>
                    <a:lnTo>
                      <a:pt x="21780" y="43489"/>
                    </a:lnTo>
                    <a:lnTo>
                      <a:pt x="22132" y="43630"/>
                    </a:lnTo>
                    <a:lnTo>
                      <a:pt x="22626" y="43701"/>
                    </a:lnTo>
                    <a:lnTo>
                      <a:pt x="22414" y="45181"/>
                    </a:lnTo>
                    <a:lnTo>
                      <a:pt x="22344" y="45886"/>
                    </a:lnTo>
                    <a:lnTo>
                      <a:pt x="22344" y="46308"/>
                    </a:lnTo>
                    <a:lnTo>
                      <a:pt x="22414" y="46661"/>
                    </a:lnTo>
                    <a:lnTo>
                      <a:pt x="23048" y="45604"/>
                    </a:lnTo>
                    <a:lnTo>
                      <a:pt x="23683" y="44335"/>
                    </a:lnTo>
                    <a:lnTo>
                      <a:pt x="24176" y="44828"/>
                    </a:lnTo>
                    <a:lnTo>
                      <a:pt x="24599" y="45392"/>
                    </a:lnTo>
                    <a:lnTo>
                      <a:pt x="25022" y="45956"/>
                    </a:lnTo>
                    <a:lnTo>
                      <a:pt x="25445" y="46520"/>
                    </a:lnTo>
                    <a:lnTo>
                      <a:pt x="25092" y="46520"/>
                    </a:lnTo>
                    <a:lnTo>
                      <a:pt x="24881" y="46590"/>
                    </a:lnTo>
                    <a:lnTo>
                      <a:pt x="24740" y="46731"/>
                    </a:lnTo>
                    <a:lnTo>
                      <a:pt x="24458" y="47084"/>
                    </a:lnTo>
                    <a:lnTo>
                      <a:pt x="24176" y="47577"/>
                    </a:lnTo>
                    <a:lnTo>
                      <a:pt x="23965" y="48071"/>
                    </a:lnTo>
                    <a:lnTo>
                      <a:pt x="23965" y="48493"/>
                    </a:lnTo>
                    <a:lnTo>
                      <a:pt x="23965" y="48634"/>
                    </a:lnTo>
                    <a:lnTo>
                      <a:pt x="24035" y="48705"/>
                    </a:lnTo>
                    <a:lnTo>
                      <a:pt x="24106" y="48775"/>
                    </a:lnTo>
                    <a:lnTo>
                      <a:pt x="24247" y="48775"/>
                    </a:lnTo>
                    <a:lnTo>
                      <a:pt x="24458" y="48705"/>
                    </a:lnTo>
                    <a:lnTo>
                      <a:pt x="24599" y="48493"/>
                    </a:lnTo>
                    <a:lnTo>
                      <a:pt x="25022" y="47930"/>
                    </a:lnTo>
                    <a:lnTo>
                      <a:pt x="25374" y="47295"/>
                    </a:lnTo>
                    <a:lnTo>
                      <a:pt x="25515" y="46802"/>
                    </a:lnTo>
                    <a:lnTo>
                      <a:pt x="25656" y="47013"/>
                    </a:lnTo>
                    <a:lnTo>
                      <a:pt x="25656" y="47225"/>
                    </a:lnTo>
                    <a:lnTo>
                      <a:pt x="25656" y="47648"/>
                    </a:lnTo>
                    <a:lnTo>
                      <a:pt x="25586" y="48071"/>
                    </a:lnTo>
                    <a:lnTo>
                      <a:pt x="25374" y="48493"/>
                    </a:lnTo>
                    <a:lnTo>
                      <a:pt x="25304" y="48916"/>
                    </a:lnTo>
                    <a:lnTo>
                      <a:pt x="25233" y="49269"/>
                    </a:lnTo>
                    <a:lnTo>
                      <a:pt x="25233" y="49621"/>
                    </a:lnTo>
                    <a:lnTo>
                      <a:pt x="25374" y="49833"/>
                    </a:lnTo>
                    <a:lnTo>
                      <a:pt x="25515" y="49974"/>
                    </a:lnTo>
                    <a:lnTo>
                      <a:pt x="25656" y="50044"/>
                    </a:lnTo>
                    <a:lnTo>
                      <a:pt x="25868" y="50115"/>
                    </a:lnTo>
                    <a:lnTo>
                      <a:pt x="25938" y="50115"/>
                    </a:lnTo>
                    <a:lnTo>
                      <a:pt x="26079" y="50044"/>
                    </a:lnTo>
                    <a:lnTo>
                      <a:pt x="26291" y="49833"/>
                    </a:lnTo>
                    <a:lnTo>
                      <a:pt x="26432" y="49410"/>
                    </a:lnTo>
                    <a:lnTo>
                      <a:pt x="26643" y="48564"/>
                    </a:lnTo>
                    <a:lnTo>
                      <a:pt x="26784" y="48212"/>
                    </a:lnTo>
                    <a:lnTo>
                      <a:pt x="26925" y="48071"/>
                    </a:lnTo>
                    <a:lnTo>
                      <a:pt x="27137" y="48775"/>
                    </a:lnTo>
                    <a:lnTo>
                      <a:pt x="27559" y="49903"/>
                    </a:lnTo>
                    <a:lnTo>
                      <a:pt x="27771" y="50326"/>
                    </a:lnTo>
                    <a:lnTo>
                      <a:pt x="27912" y="50467"/>
                    </a:lnTo>
                    <a:lnTo>
                      <a:pt x="28053" y="50608"/>
                    </a:lnTo>
                    <a:lnTo>
                      <a:pt x="28123" y="50608"/>
                    </a:lnTo>
                    <a:lnTo>
                      <a:pt x="28264" y="50538"/>
                    </a:lnTo>
                    <a:lnTo>
                      <a:pt x="28335" y="50326"/>
                    </a:lnTo>
                    <a:lnTo>
                      <a:pt x="28476" y="50044"/>
                    </a:lnTo>
                    <a:lnTo>
                      <a:pt x="28476" y="49692"/>
                    </a:lnTo>
                    <a:lnTo>
                      <a:pt x="28335" y="49410"/>
                    </a:lnTo>
                    <a:lnTo>
                      <a:pt x="28123" y="48987"/>
                    </a:lnTo>
                    <a:lnTo>
                      <a:pt x="27912" y="48634"/>
                    </a:lnTo>
                    <a:lnTo>
                      <a:pt x="27348" y="47930"/>
                    </a:lnTo>
                    <a:lnTo>
                      <a:pt x="27137" y="47577"/>
                    </a:lnTo>
                    <a:lnTo>
                      <a:pt x="26996" y="47295"/>
                    </a:lnTo>
                    <a:lnTo>
                      <a:pt x="26996" y="47295"/>
                    </a:lnTo>
                    <a:lnTo>
                      <a:pt x="27841" y="48071"/>
                    </a:lnTo>
                    <a:lnTo>
                      <a:pt x="28335" y="48493"/>
                    </a:lnTo>
                    <a:lnTo>
                      <a:pt x="28828" y="48916"/>
                    </a:lnTo>
                    <a:lnTo>
                      <a:pt x="29251" y="49198"/>
                    </a:lnTo>
                    <a:lnTo>
                      <a:pt x="29533" y="49198"/>
                    </a:lnTo>
                    <a:lnTo>
                      <a:pt x="29533" y="48987"/>
                    </a:lnTo>
                    <a:lnTo>
                      <a:pt x="29533" y="48775"/>
                    </a:lnTo>
                    <a:lnTo>
                      <a:pt x="29251" y="47859"/>
                    </a:lnTo>
                    <a:lnTo>
                      <a:pt x="29040" y="47507"/>
                    </a:lnTo>
                    <a:lnTo>
                      <a:pt x="28828" y="47295"/>
                    </a:lnTo>
                    <a:lnTo>
                      <a:pt x="28546" y="47084"/>
                    </a:lnTo>
                    <a:lnTo>
                      <a:pt x="28194" y="46872"/>
                    </a:lnTo>
                    <a:lnTo>
                      <a:pt x="27559" y="46590"/>
                    </a:lnTo>
                    <a:lnTo>
                      <a:pt x="27207" y="46449"/>
                    </a:lnTo>
                    <a:lnTo>
                      <a:pt x="26925" y="46308"/>
                    </a:lnTo>
                    <a:lnTo>
                      <a:pt x="26361" y="45745"/>
                    </a:lnTo>
                    <a:lnTo>
                      <a:pt x="25797" y="45040"/>
                    </a:lnTo>
                    <a:lnTo>
                      <a:pt x="25233" y="44335"/>
                    </a:lnTo>
                    <a:lnTo>
                      <a:pt x="24599" y="43701"/>
                    </a:lnTo>
                    <a:lnTo>
                      <a:pt x="25586" y="43842"/>
                    </a:lnTo>
                    <a:lnTo>
                      <a:pt x="26996" y="44053"/>
                    </a:lnTo>
                    <a:lnTo>
                      <a:pt x="28264" y="44053"/>
                    </a:lnTo>
                    <a:lnTo>
                      <a:pt x="28687" y="43982"/>
                    </a:lnTo>
                    <a:lnTo>
                      <a:pt x="28828" y="43912"/>
                    </a:lnTo>
                    <a:lnTo>
                      <a:pt x="28899" y="43771"/>
                    </a:lnTo>
                    <a:lnTo>
                      <a:pt x="28899" y="43630"/>
                    </a:lnTo>
                    <a:lnTo>
                      <a:pt x="28828" y="43489"/>
                    </a:lnTo>
                    <a:lnTo>
                      <a:pt x="28617" y="43278"/>
                    </a:lnTo>
                    <a:lnTo>
                      <a:pt x="28405" y="43137"/>
                    </a:lnTo>
                    <a:lnTo>
                      <a:pt x="27700" y="42925"/>
                    </a:lnTo>
                    <a:lnTo>
                      <a:pt x="26996" y="42714"/>
                    </a:lnTo>
                    <a:lnTo>
                      <a:pt x="25374" y="42432"/>
                    </a:lnTo>
                    <a:lnTo>
                      <a:pt x="24388" y="42361"/>
                    </a:lnTo>
                    <a:lnTo>
                      <a:pt x="23048" y="42220"/>
                    </a:lnTo>
                    <a:lnTo>
                      <a:pt x="22414" y="42150"/>
                    </a:lnTo>
                    <a:lnTo>
                      <a:pt x="21850" y="42079"/>
                    </a:lnTo>
                    <a:lnTo>
                      <a:pt x="21216" y="41938"/>
                    </a:lnTo>
                    <a:lnTo>
                      <a:pt x="20723" y="41727"/>
                    </a:lnTo>
                    <a:lnTo>
                      <a:pt x="20300" y="41375"/>
                    </a:lnTo>
                    <a:lnTo>
                      <a:pt x="19877" y="40952"/>
                    </a:lnTo>
                    <a:lnTo>
                      <a:pt x="19524" y="40176"/>
                    </a:lnTo>
                    <a:lnTo>
                      <a:pt x="19172" y="39260"/>
                    </a:lnTo>
                    <a:lnTo>
                      <a:pt x="18890" y="38273"/>
                    </a:lnTo>
                    <a:lnTo>
                      <a:pt x="18678" y="37216"/>
                    </a:lnTo>
                    <a:lnTo>
                      <a:pt x="18185" y="35172"/>
                    </a:lnTo>
                    <a:lnTo>
                      <a:pt x="17974" y="34185"/>
                    </a:lnTo>
                    <a:lnTo>
                      <a:pt x="17692" y="33339"/>
                    </a:lnTo>
                    <a:lnTo>
                      <a:pt x="18185" y="33410"/>
                    </a:lnTo>
                    <a:lnTo>
                      <a:pt x="18678" y="33621"/>
                    </a:lnTo>
                    <a:lnTo>
                      <a:pt x="19101" y="33903"/>
                    </a:lnTo>
                    <a:lnTo>
                      <a:pt x="19454" y="34256"/>
                    </a:lnTo>
                    <a:lnTo>
                      <a:pt x="20229" y="35101"/>
                    </a:lnTo>
                    <a:lnTo>
                      <a:pt x="20582" y="35524"/>
                    </a:lnTo>
                    <a:lnTo>
                      <a:pt x="21004" y="35947"/>
                    </a:lnTo>
                    <a:lnTo>
                      <a:pt x="21780" y="36723"/>
                    </a:lnTo>
                    <a:lnTo>
                      <a:pt x="22344" y="37286"/>
                    </a:lnTo>
                    <a:lnTo>
                      <a:pt x="22978" y="37780"/>
                    </a:lnTo>
                    <a:lnTo>
                      <a:pt x="23542" y="38203"/>
                    </a:lnTo>
                    <a:lnTo>
                      <a:pt x="24176" y="38485"/>
                    </a:lnTo>
                    <a:lnTo>
                      <a:pt x="24388" y="38555"/>
                    </a:lnTo>
                    <a:lnTo>
                      <a:pt x="24670" y="38555"/>
                    </a:lnTo>
                    <a:lnTo>
                      <a:pt x="24881" y="38485"/>
                    </a:lnTo>
                    <a:lnTo>
                      <a:pt x="25092" y="38344"/>
                    </a:lnTo>
                    <a:lnTo>
                      <a:pt x="25022" y="38767"/>
                    </a:lnTo>
                    <a:lnTo>
                      <a:pt x="25092" y="39119"/>
                    </a:lnTo>
                    <a:lnTo>
                      <a:pt x="25304" y="39260"/>
                    </a:lnTo>
                    <a:lnTo>
                      <a:pt x="25515" y="39331"/>
                    </a:lnTo>
                    <a:lnTo>
                      <a:pt x="25727" y="39260"/>
                    </a:lnTo>
                    <a:lnTo>
                      <a:pt x="25868" y="38978"/>
                    </a:lnTo>
                    <a:lnTo>
                      <a:pt x="26009" y="38555"/>
                    </a:lnTo>
                    <a:lnTo>
                      <a:pt x="26009" y="37921"/>
                    </a:lnTo>
                    <a:lnTo>
                      <a:pt x="26291" y="38344"/>
                    </a:lnTo>
                    <a:lnTo>
                      <a:pt x="26855" y="38978"/>
                    </a:lnTo>
                    <a:lnTo>
                      <a:pt x="27137" y="39260"/>
                    </a:lnTo>
                    <a:lnTo>
                      <a:pt x="27418" y="39401"/>
                    </a:lnTo>
                    <a:lnTo>
                      <a:pt x="27559" y="39401"/>
                    </a:lnTo>
                    <a:lnTo>
                      <a:pt x="27630" y="39331"/>
                    </a:lnTo>
                    <a:lnTo>
                      <a:pt x="27700" y="39260"/>
                    </a:lnTo>
                    <a:lnTo>
                      <a:pt x="27771" y="39049"/>
                    </a:lnTo>
                    <a:lnTo>
                      <a:pt x="27771" y="38837"/>
                    </a:lnTo>
                    <a:lnTo>
                      <a:pt x="27771" y="38696"/>
                    </a:lnTo>
                    <a:lnTo>
                      <a:pt x="27630" y="38414"/>
                    </a:lnTo>
                    <a:lnTo>
                      <a:pt x="27348" y="38132"/>
                    </a:lnTo>
                    <a:lnTo>
                      <a:pt x="27066" y="37921"/>
                    </a:lnTo>
                    <a:lnTo>
                      <a:pt x="26784" y="37709"/>
                    </a:lnTo>
                    <a:lnTo>
                      <a:pt x="26502" y="37498"/>
                    </a:lnTo>
                    <a:lnTo>
                      <a:pt x="26432" y="37216"/>
                    </a:lnTo>
                    <a:lnTo>
                      <a:pt x="26361" y="37075"/>
                    </a:lnTo>
                    <a:lnTo>
                      <a:pt x="26432" y="36864"/>
                    </a:lnTo>
                    <a:lnTo>
                      <a:pt x="26996" y="37286"/>
                    </a:lnTo>
                    <a:lnTo>
                      <a:pt x="27489" y="37568"/>
                    </a:lnTo>
                    <a:lnTo>
                      <a:pt x="27982" y="37780"/>
                    </a:lnTo>
                    <a:lnTo>
                      <a:pt x="28476" y="37921"/>
                    </a:lnTo>
                    <a:lnTo>
                      <a:pt x="28899" y="37991"/>
                    </a:lnTo>
                    <a:lnTo>
                      <a:pt x="29110" y="37991"/>
                    </a:lnTo>
                    <a:lnTo>
                      <a:pt x="29322" y="37921"/>
                    </a:lnTo>
                    <a:lnTo>
                      <a:pt x="29462" y="37850"/>
                    </a:lnTo>
                    <a:lnTo>
                      <a:pt x="29603" y="37709"/>
                    </a:lnTo>
                    <a:lnTo>
                      <a:pt x="29674" y="37498"/>
                    </a:lnTo>
                    <a:lnTo>
                      <a:pt x="29674" y="37357"/>
                    </a:lnTo>
                    <a:lnTo>
                      <a:pt x="29603" y="37216"/>
                    </a:lnTo>
                    <a:lnTo>
                      <a:pt x="29462" y="37075"/>
                    </a:lnTo>
                    <a:lnTo>
                      <a:pt x="29110" y="36793"/>
                    </a:lnTo>
                    <a:lnTo>
                      <a:pt x="28617" y="36652"/>
                    </a:lnTo>
                    <a:lnTo>
                      <a:pt x="27489" y="36441"/>
                    </a:lnTo>
                    <a:lnTo>
                      <a:pt x="26714" y="36229"/>
                    </a:lnTo>
                    <a:lnTo>
                      <a:pt x="27277" y="36229"/>
                    </a:lnTo>
                    <a:lnTo>
                      <a:pt x="28194" y="36159"/>
                    </a:lnTo>
                    <a:lnTo>
                      <a:pt x="29040" y="36018"/>
                    </a:lnTo>
                    <a:lnTo>
                      <a:pt x="29322" y="35877"/>
                    </a:lnTo>
                    <a:lnTo>
                      <a:pt x="29533" y="35736"/>
                    </a:lnTo>
                    <a:lnTo>
                      <a:pt x="29744" y="35313"/>
                    </a:lnTo>
                    <a:lnTo>
                      <a:pt x="29815" y="35031"/>
                    </a:lnTo>
                    <a:lnTo>
                      <a:pt x="29885" y="34820"/>
                    </a:lnTo>
                    <a:lnTo>
                      <a:pt x="29815" y="34608"/>
                    </a:lnTo>
                    <a:lnTo>
                      <a:pt x="29744" y="34467"/>
                    </a:lnTo>
                    <a:lnTo>
                      <a:pt x="29462" y="34397"/>
                    </a:lnTo>
                    <a:lnTo>
                      <a:pt x="29110" y="34397"/>
                    </a:lnTo>
                    <a:lnTo>
                      <a:pt x="28335" y="34679"/>
                    </a:lnTo>
                    <a:lnTo>
                      <a:pt x="27066" y="35101"/>
                    </a:lnTo>
                    <a:lnTo>
                      <a:pt x="26432" y="35383"/>
                    </a:lnTo>
                    <a:lnTo>
                      <a:pt x="26009" y="35665"/>
                    </a:lnTo>
                    <a:lnTo>
                      <a:pt x="25868" y="35806"/>
                    </a:lnTo>
                    <a:lnTo>
                      <a:pt x="25797" y="35877"/>
                    </a:lnTo>
                    <a:lnTo>
                      <a:pt x="25797" y="36008"/>
                    </a:lnTo>
                    <a:lnTo>
                      <a:pt x="25797" y="36008"/>
                    </a:lnTo>
                    <a:lnTo>
                      <a:pt x="24952" y="35524"/>
                    </a:lnTo>
                    <a:lnTo>
                      <a:pt x="23965" y="34890"/>
                    </a:lnTo>
                    <a:lnTo>
                      <a:pt x="22978" y="34185"/>
                    </a:lnTo>
                    <a:lnTo>
                      <a:pt x="21991" y="33621"/>
                    </a:lnTo>
                    <a:lnTo>
                      <a:pt x="23260" y="33621"/>
                    </a:lnTo>
                    <a:lnTo>
                      <a:pt x="24106" y="33692"/>
                    </a:lnTo>
                    <a:lnTo>
                      <a:pt x="24952" y="33692"/>
                    </a:lnTo>
                    <a:lnTo>
                      <a:pt x="25727" y="33621"/>
                    </a:lnTo>
                    <a:lnTo>
                      <a:pt x="26079" y="33551"/>
                    </a:lnTo>
                    <a:lnTo>
                      <a:pt x="26432" y="33480"/>
                    </a:lnTo>
                    <a:lnTo>
                      <a:pt x="26643" y="33339"/>
                    </a:lnTo>
                    <a:lnTo>
                      <a:pt x="26855" y="33198"/>
                    </a:lnTo>
                    <a:lnTo>
                      <a:pt x="26996" y="32916"/>
                    </a:lnTo>
                    <a:lnTo>
                      <a:pt x="26996" y="32705"/>
                    </a:lnTo>
                    <a:lnTo>
                      <a:pt x="26925" y="32423"/>
                    </a:lnTo>
                    <a:lnTo>
                      <a:pt x="26784" y="32282"/>
                    </a:lnTo>
                    <a:lnTo>
                      <a:pt x="26502" y="32141"/>
                    </a:lnTo>
                    <a:lnTo>
                      <a:pt x="25233" y="32141"/>
                    </a:lnTo>
                    <a:lnTo>
                      <a:pt x="24247" y="32353"/>
                    </a:lnTo>
                    <a:lnTo>
                      <a:pt x="22203" y="32775"/>
                    </a:lnTo>
                    <a:lnTo>
                      <a:pt x="21427" y="32987"/>
                    </a:lnTo>
                    <a:lnTo>
                      <a:pt x="20934" y="33057"/>
                    </a:lnTo>
                    <a:lnTo>
                      <a:pt x="19172" y="32775"/>
                    </a:lnTo>
                    <a:lnTo>
                      <a:pt x="17903" y="32634"/>
                    </a:lnTo>
                    <a:lnTo>
                      <a:pt x="17480" y="32564"/>
                    </a:lnTo>
                    <a:lnTo>
                      <a:pt x="17410" y="32564"/>
                    </a:lnTo>
                    <a:lnTo>
                      <a:pt x="17410" y="32634"/>
                    </a:lnTo>
                    <a:lnTo>
                      <a:pt x="17269" y="32423"/>
                    </a:lnTo>
                    <a:lnTo>
                      <a:pt x="17057" y="32141"/>
                    </a:lnTo>
                    <a:lnTo>
                      <a:pt x="16775" y="31295"/>
                    </a:lnTo>
                    <a:lnTo>
                      <a:pt x="16493" y="30449"/>
                    </a:lnTo>
                    <a:lnTo>
                      <a:pt x="16212" y="29745"/>
                    </a:lnTo>
                    <a:lnTo>
                      <a:pt x="15225" y="27630"/>
                    </a:lnTo>
                    <a:lnTo>
                      <a:pt x="14097" y="25586"/>
                    </a:lnTo>
                    <a:lnTo>
                      <a:pt x="12899" y="23542"/>
                    </a:lnTo>
                    <a:lnTo>
                      <a:pt x="11630" y="21568"/>
                    </a:lnTo>
                    <a:lnTo>
                      <a:pt x="14379" y="21568"/>
                    </a:lnTo>
                    <a:lnTo>
                      <a:pt x="14802" y="21639"/>
                    </a:lnTo>
                    <a:lnTo>
                      <a:pt x="15154" y="21850"/>
                    </a:lnTo>
                    <a:lnTo>
                      <a:pt x="15366" y="21991"/>
                    </a:lnTo>
                    <a:lnTo>
                      <a:pt x="15577" y="22203"/>
                    </a:lnTo>
                    <a:lnTo>
                      <a:pt x="15930" y="22767"/>
                    </a:lnTo>
                    <a:lnTo>
                      <a:pt x="16282" y="23472"/>
                    </a:lnTo>
                    <a:lnTo>
                      <a:pt x="16564" y="24176"/>
                    </a:lnTo>
                    <a:lnTo>
                      <a:pt x="16846" y="24952"/>
                    </a:lnTo>
                    <a:lnTo>
                      <a:pt x="17198" y="25586"/>
                    </a:lnTo>
                    <a:lnTo>
                      <a:pt x="17551" y="26079"/>
                    </a:lnTo>
                    <a:lnTo>
                      <a:pt x="17762" y="26291"/>
                    </a:lnTo>
                    <a:lnTo>
                      <a:pt x="17974" y="26432"/>
                    </a:lnTo>
                    <a:lnTo>
                      <a:pt x="18397" y="26502"/>
                    </a:lnTo>
                    <a:lnTo>
                      <a:pt x="18608" y="26502"/>
                    </a:lnTo>
                    <a:lnTo>
                      <a:pt x="18749" y="26432"/>
                    </a:lnTo>
                    <a:lnTo>
                      <a:pt x="18819" y="26220"/>
                    </a:lnTo>
                    <a:lnTo>
                      <a:pt x="18749" y="25938"/>
                    </a:lnTo>
                    <a:lnTo>
                      <a:pt x="18608" y="25586"/>
                    </a:lnTo>
                    <a:lnTo>
                      <a:pt x="18115" y="24740"/>
                    </a:lnTo>
                    <a:lnTo>
                      <a:pt x="17480" y="23894"/>
                    </a:lnTo>
                    <a:lnTo>
                      <a:pt x="16775" y="23049"/>
                    </a:lnTo>
                    <a:lnTo>
                      <a:pt x="16141" y="22344"/>
                    </a:lnTo>
                    <a:lnTo>
                      <a:pt x="15789" y="21991"/>
                    </a:lnTo>
                    <a:lnTo>
                      <a:pt x="16634" y="22203"/>
                    </a:lnTo>
                    <a:lnTo>
                      <a:pt x="17551" y="22485"/>
                    </a:lnTo>
                    <a:lnTo>
                      <a:pt x="18467" y="22908"/>
                    </a:lnTo>
                    <a:lnTo>
                      <a:pt x="18819" y="23190"/>
                    </a:lnTo>
                    <a:lnTo>
                      <a:pt x="19172" y="23401"/>
                    </a:lnTo>
                    <a:lnTo>
                      <a:pt x="19665" y="23965"/>
                    </a:lnTo>
                    <a:lnTo>
                      <a:pt x="19806" y="24176"/>
                    </a:lnTo>
                    <a:lnTo>
                      <a:pt x="19806" y="24388"/>
                    </a:lnTo>
                    <a:lnTo>
                      <a:pt x="19877" y="24599"/>
                    </a:lnTo>
                    <a:lnTo>
                      <a:pt x="20018" y="24881"/>
                    </a:lnTo>
                    <a:lnTo>
                      <a:pt x="20088" y="25375"/>
                    </a:lnTo>
                    <a:lnTo>
                      <a:pt x="20229" y="25938"/>
                    </a:lnTo>
                    <a:lnTo>
                      <a:pt x="20300" y="26220"/>
                    </a:lnTo>
                    <a:lnTo>
                      <a:pt x="20370" y="26502"/>
                    </a:lnTo>
                    <a:lnTo>
                      <a:pt x="20582" y="26643"/>
                    </a:lnTo>
                    <a:lnTo>
                      <a:pt x="20863" y="26784"/>
                    </a:lnTo>
                    <a:lnTo>
                      <a:pt x="21004" y="26714"/>
                    </a:lnTo>
                    <a:lnTo>
                      <a:pt x="21145" y="26714"/>
                    </a:lnTo>
                    <a:lnTo>
                      <a:pt x="21286" y="26573"/>
                    </a:lnTo>
                    <a:lnTo>
                      <a:pt x="21357" y="26502"/>
                    </a:lnTo>
                    <a:lnTo>
                      <a:pt x="21357" y="26220"/>
                    </a:lnTo>
                    <a:lnTo>
                      <a:pt x="21357" y="25868"/>
                    </a:lnTo>
                    <a:lnTo>
                      <a:pt x="21075" y="25163"/>
                    </a:lnTo>
                    <a:lnTo>
                      <a:pt x="20863" y="24670"/>
                    </a:lnTo>
                    <a:lnTo>
                      <a:pt x="21004" y="24811"/>
                    </a:lnTo>
                    <a:lnTo>
                      <a:pt x="21216" y="25022"/>
                    </a:lnTo>
                    <a:lnTo>
                      <a:pt x="21568" y="25657"/>
                    </a:lnTo>
                    <a:lnTo>
                      <a:pt x="21850" y="25938"/>
                    </a:lnTo>
                    <a:lnTo>
                      <a:pt x="22062" y="26079"/>
                    </a:lnTo>
                    <a:lnTo>
                      <a:pt x="22344" y="26220"/>
                    </a:lnTo>
                    <a:lnTo>
                      <a:pt x="22485" y="26150"/>
                    </a:lnTo>
                    <a:lnTo>
                      <a:pt x="22555" y="26079"/>
                    </a:lnTo>
                    <a:lnTo>
                      <a:pt x="22696" y="25938"/>
                    </a:lnTo>
                    <a:lnTo>
                      <a:pt x="22767" y="25868"/>
                    </a:lnTo>
                    <a:lnTo>
                      <a:pt x="22767" y="25727"/>
                    </a:lnTo>
                    <a:lnTo>
                      <a:pt x="22696" y="25657"/>
                    </a:lnTo>
                    <a:lnTo>
                      <a:pt x="22555" y="25445"/>
                    </a:lnTo>
                    <a:lnTo>
                      <a:pt x="22273" y="25234"/>
                    </a:lnTo>
                    <a:lnTo>
                      <a:pt x="21709" y="24811"/>
                    </a:lnTo>
                    <a:lnTo>
                      <a:pt x="21568" y="24599"/>
                    </a:lnTo>
                    <a:lnTo>
                      <a:pt x="21568" y="24529"/>
                    </a:lnTo>
                    <a:lnTo>
                      <a:pt x="21568" y="24388"/>
                    </a:lnTo>
                    <a:lnTo>
                      <a:pt x="21991" y="24670"/>
                    </a:lnTo>
                    <a:lnTo>
                      <a:pt x="22837" y="25093"/>
                    </a:lnTo>
                    <a:lnTo>
                      <a:pt x="23189" y="25234"/>
                    </a:lnTo>
                    <a:lnTo>
                      <a:pt x="23542" y="25234"/>
                    </a:lnTo>
                    <a:lnTo>
                      <a:pt x="23612" y="25163"/>
                    </a:lnTo>
                    <a:lnTo>
                      <a:pt x="23683" y="25093"/>
                    </a:lnTo>
                    <a:lnTo>
                      <a:pt x="23683" y="24881"/>
                    </a:lnTo>
                    <a:lnTo>
                      <a:pt x="23683" y="24670"/>
                    </a:lnTo>
                    <a:lnTo>
                      <a:pt x="23471" y="24317"/>
                    </a:lnTo>
                    <a:lnTo>
                      <a:pt x="23260" y="24106"/>
                    </a:lnTo>
                    <a:lnTo>
                      <a:pt x="22907" y="24035"/>
                    </a:lnTo>
                    <a:lnTo>
                      <a:pt x="22555" y="23965"/>
                    </a:lnTo>
                    <a:lnTo>
                      <a:pt x="21780" y="23965"/>
                    </a:lnTo>
                    <a:lnTo>
                      <a:pt x="21498" y="23894"/>
                    </a:lnTo>
                    <a:lnTo>
                      <a:pt x="21216" y="23753"/>
                    </a:lnTo>
                    <a:lnTo>
                      <a:pt x="22203" y="23472"/>
                    </a:lnTo>
                    <a:lnTo>
                      <a:pt x="22907" y="23260"/>
                    </a:lnTo>
                    <a:lnTo>
                      <a:pt x="23542" y="23049"/>
                    </a:lnTo>
                    <a:lnTo>
                      <a:pt x="24035" y="22767"/>
                    </a:lnTo>
                    <a:lnTo>
                      <a:pt x="24176" y="22626"/>
                    </a:lnTo>
                    <a:lnTo>
                      <a:pt x="24247" y="22555"/>
                    </a:lnTo>
                    <a:lnTo>
                      <a:pt x="24176" y="22414"/>
                    </a:lnTo>
                    <a:lnTo>
                      <a:pt x="23965" y="22344"/>
                    </a:lnTo>
                    <a:lnTo>
                      <a:pt x="23612" y="22273"/>
                    </a:lnTo>
                    <a:lnTo>
                      <a:pt x="23119" y="22203"/>
                    </a:lnTo>
                    <a:lnTo>
                      <a:pt x="22837" y="22203"/>
                    </a:lnTo>
                    <a:lnTo>
                      <a:pt x="22485" y="22344"/>
                    </a:lnTo>
                    <a:lnTo>
                      <a:pt x="22132" y="22555"/>
                    </a:lnTo>
                    <a:lnTo>
                      <a:pt x="21850" y="22767"/>
                    </a:lnTo>
                    <a:lnTo>
                      <a:pt x="21286" y="23190"/>
                    </a:lnTo>
                    <a:lnTo>
                      <a:pt x="21004" y="23331"/>
                    </a:lnTo>
                    <a:lnTo>
                      <a:pt x="20723" y="23331"/>
                    </a:lnTo>
                    <a:lnTo>
                      <a:pt x="20300" y="23260"/>
                    </a:lnTo>
                    <a:lnTo>
                      <a:pt x="19806" y="23049"/>
                    </a:lnTo>
                    <a:lnTo>
                      <a:pt x="18749" y="22485"/>
                    </a:lnTo>
                    <a:lnTo>
                      <a:pt x="17692" y="21921"/>
                    </a:lnTo>
                    <a:lnTo>
                      <a:pt x="17198" y="21639"/>
                    </a:lnTo>
                    <a:lnTo>
                      <a:pt x="16775" y="21498"/>
                    </a:lnTo>
                    <a:lnTo>
                      <a:pt x="17833" y="21568"/>
                    </a:lnTo>
                    <a:lnTo>
                      <a:pt x="19313" y="21639"/>
                    </a:lnTo>
                    <a:lnTo>
                      <a:pt x="20088" y="21568"/>
                    </a:lnTo>
                    <a:lnTo>
                      <a:pt x="20723" y="21498"/>
                    </a:lnTo>
                    <a:lnTo>
                      <a:pt x="20934" y="21357"/>
                    </a:lnTo>
                    <a:lnTo>
                      <a:pt x="21145" y="21216"/>
                    </a:lnTo>
                    <a:lnTo>
                      <a:pt x="21216" y="21075"/>
                    </a:lnTo>
                    <a:lnTo>
                      <a:pt x="21286" y="20864"/>
                    </a:lnTo>
                    <a:lnTo>
                      <a:pt x="21216" y="20582"/>
                    </a:lnTo>
                    <a:lnTo>
                      <a:pt x="21075" y="20441"/>
                    </a:lnTo>
                    <a:lnTo>
                      <a:pt x="20863" y="20300"/>
                    </a:lnTo>
                    <a:lnTo>
                      <a:pt x="20582" y="20159"/>
                    </a:lnTo>
                    <a:lnTo>
                      <a:pt x="19806" y="20088"/>
                    </a:lnTo>
                    <a:lnTo>
                      <a:pt x="18890" y="20159"/>
                    </a:lnTo>
                    <a:lnTo>
                      <a:pt x="17974" y="20229"/>
                    </a:lnTo>
                    <a:lnTo>
                      <a:pt x="17128" y="20370"/>
                    </a:lnTo>
                    <a:lnTo>
                      <a:pt x="16000" y="20582"/>
                    </a:lnTo>
                    <a:lnTo>
                      <a:pt x="14731" y="20864"/>
                    </a:lnTo>
                    <a:lnTo>
                      <a:pt x="13463" y="21075"/>
                    </a:lnTo>
                    <a:lnTo>
                      <a:pt x="12758" y="21146"/>
                    </a:lnTo>
                    <a:lnTo>
                      <a:pt x="12194" y="21146"/>
                    </a:lnTo>
                    <a:lnTo>
                      <a:pt x="11630" y="21005"/>
                    </a:lnTo>
                    <a:lnTo>
                      <a:pt x="11066" y="20723"/>
                    </a:lnTo>
                    <a:lnTo>
                      <a:pt x="10361" y="20159"/>
                    </a:lnTo>
                    <a:lnTo>
                      <a:pt x="9657" y="19383"/>
                    </a:lnTo>
                    <a:lnTo>
                      <a:pt x="8952" y="18538"/>
                    </a:lnTo>
                    <a:lnTo>
                      <a:pt x="8317" y="17621"/>
                    </a:lnTo>
                    <a:lnTo>
                      <a:pt x="6978" y="15718"/>
                    </a:lnTo>
                    <a:lnTo>
                      <a:pt x="6344" y="14872"/>
                    </a:lnTo>
                    <a:lnTo>
                      <a:pt x="5780" y="14097"/>
                    </a:lnTo>
                    <a:lnTo>
                      <a:pt x="5780" y="14097"/>
                    </a:lnTo>
                    <a:lnTo>
                      <a:pt x="6203" y="14168"/>
                    </a:lnTo>
                    <a:lnTo>
                      <a:pt x="6696" y="14238"/>
                    </a:lnTo>
                    <a:lnTo>
                      <a:pt x="7613" y="14238"/>
                    </a:lnTo>
                    <a:lnTo>
                      <a:pt x="8529" y="14309"/>
                    </a:lnTo>
                    <a:lnTo>
                      <a:pt x="8952" y="14379"/>
                    </a:lnTo>
                    <a:lnTo>
                      <a:pt x="9375" y="14450"/>
                    </a:lnTo>
                    <a:lnTo>
                      <a:pt x="9798" y="14731"/>
                    </a:lnTo>
                    <a:lnTo>
                      <a:pt x="10291" y="14943"/>
                    </a:lnTo>
                    <a:lnTo>
                      <a:pt x="11207" y="15648"/>
                    </a:lnTo>
                    <a:lnTo>
                      <a:pt x="12053" y="16282"/>
                    </a:lnTo>
                    <a:lnTo>
                      <a:pt x="12546" y="16564"/>
                    </a:lnTo>
                    <a:lnTo>
                      <a:pt x="13040" y="16846"/>
                    </a:lnTo>
                    <a:lnTo>
                      <a:pt x="13745" y="17128"/>
                    </a:lnTo>
                    <a:lnTo>
                      <a:pt x="14238" y="17339"/>
                    </a:lnTo>
                    <a:lnTo>
                      <a:pt x="14731" y="17410"/>
                    </a:lnTo>
                    <a:lnTo>
                      <a:pt x="15154" y="17480"/>
                    </a:lnTo>
                    <a:lnTo>
                      <a:pt x="15295" y="17410"/>
                    </a:lnTo>
                    <a:lnTo>
                      <a:pt x="15436" y="17339"/>
                    </a:lnTo>
                    <a:lnTo>
                      <a:pt x="15507" y="17198"/>
                    </a:lnTo>
                    <a:lnTo>
                      <a:pt x="15507" y="17057"/>
                    </a:lnTo>
                    <a:lnTo>
                      <a:pt x="15507" y="16846"/>
                    </a:lnTo>
                    <a:lnTo>
                      <a:pt x="15436" y="16564"/>
                    </a:lnTo>
                    <a:lnTo>
                      <a:pt x="15295" y="16353"/>
                    </a:lnTo>
                    <a:lnTo>
                      <a:pt x="15154" y="16212"/>
                    </a:lnTo>
                    <a:lnTo>
                      <a:pt x="14731" y="15930"/>
                    </a:lnTo>
                    <a:lnTo>
                      <a:pt x="14238" y="15648"/>
                    </a:lnTo>
                    <a:lnTo>
                      <a:pt x="13604" y="15436"/>
                    </a:lnTo>
                    <a:lnTo>
                      <a:pt x="12335" y="14943"/>
                    </a:lnTo>
                    <a:lnTo>
                      <a:pt x="11419" y="14591"/>
                    </a:lnTo>
                    <a:lnTo>
                      <a:pt x="14238" y="14802"/>
                    </a:lnTo>
                    <a:lnTo>
                      <a:pt x="14661" y="15577"/>
                    </a:lnTo>
                    <a:lnTo>
                      <a:pt x="15295" y="15930"/>
                    </a:lnTo>
                    <a:lnTo>
                      <a:pt x="16000" y="16353"/>
                    </a:lnTo>
                    <a:lnTo>
                      <a:pt x="16423" y="16494"/>
                    </a:lnTo>
                    <a:lnTo>
                      <a:pt x="16775" y="16635"/>
                    </a:lnTo>
                    <a:lnTo>
                      <a:pt x="17198" y="16635"/>
                    </a:lnTo>
                    <a:lnTo>
                      <a:pt x="17551" y="16564"/>
                    </a:lnTo>
                    <a:lnTo>
                      <a:pt x="18044" y="16423"/>
                    </a:lnTo>
                    <a:lnTo>
                      <a:pt x="18326" y="16212"/>
                    </a:lnTo>
                    <a:lnTo>
                      <a:pt x="18538" y="16071"/>
                    </a:lnTo>
                    <a:lnTo>
                      <a:pt x="18538" y="15930"/>
                    </a:lnTo>
                    <a:lnTo>
                      <a:pt x="18467" y="15859"/>
                    </a:lnTo>
                    <a:lnTo>
                      <a:pt x="18326" y="15718"/>
                    </a:lnTo>
                    <a:lnTo>
                      <a:pt x="17833" y="15577"/>
                    </a:lnTo>
                    <a:lnTo>
                      <a:pt x="16423" y="15225"/>
                    </a:lnTo>
                    <a:lnTo>
                      <a:pt x="15859" y="15013"/>
                    </a:lnTo>
                    <a:lnTo>
                      <a:pt x="15648" y="14943"/>
                    </a:lnTo>
                    <a:lnTo>
                      <a:pt x="15507" y="14802"/>
                    </a:lnTo>
                    <a:lnTo>
                      <a:pt x="16212" y="14802"/>
                    </a:lnTo>
                    <a:lnTo>
                      <a:pt x="16775" y="14731"/>
                    </a:lnTo>
                    <a:lnTo>
                      <a:pt x="17057" y="14591"/>
                    </a:lnTo>
                    <a:lnTo>
                      <a:pt x="17128" y="14520"/>
                    </a:lnTo>
                    <a:lnTo>
                      <a:pt x="17198" y="14379"/>
                    </a:lnTo>
                    <a:lnTo>
                      <a:pt x="17128" y="14309"/>
                    </a:lnTo>
                    <a:lnTo>
                      <a:pt x="17057" y="14168"/>
                    </a:lnTo>
                    <a:lnTo>
                      <a:pt x="16705" y="14027"/>
                    </a:lnTo>
                    <a:lnTo>
                      <a:pt x="16141" y="13886"/>
                    </a:lnTo>
                    <a:lnTo>
                      <a:pt x="15366" y="13815"/>
                    </a:lnTo>
                    <a:lnTo>
                      <a:pt x="15507" y="13674"/>
                    </a:lnTo>
                    <a:lnTo>
                      <a:pt x="15718" y="13533"/>
                    </a:lnTo>
                    <a:lnTo>
                      <a:pt x="16282" y="13181"/>
                    </a:lnTo>
                    <a:lnTo>
                      <a:pt x="16846" y="12969"/>
                    </a:lnTo>
                    <a:lnTo>
                      <a:pt x="17057" y="12899"/>
                    </a:lnTo>
                    <a:lnTo>
                      <a:pt x="17198" y="12899"/>
                    </a:lnTo>
                    <a:lnTo>
                      <a:pt x="16634" y="12617"/>
                    </a:lnTo>
                    <a:lnTo>
                      <a:pt x="16212" y="12546"/>
                    </a:lnTo>
                    <a:lnTo>
                      <a:pt x="15789" y="12687"/>
                    </a:lnTo>
                    <a:lnTo>
                      <a:pt x="15507" y="12828"/>
                    </a:lnTo>
                    <a:lnTo>
                      <a:pt x="14943" y="13392"/>
                    </a:lnTo>
                    <a:lnTo>
                      <a:pt x="14661" y="13604"/>
                    </a:lnTo>
                    <a:lnTo>
                      <a:pt x="14308" y="13745"/>
                    </a:lnTo>
                    <a:lnTo>
                      <a:pt x="13886" y="13815"/>
                    </a:lnTo>
                    <a:lnTo>
                      <a:pt x="13463" y="13886"/>
                    </a:lnTo>
                    <a:lnTo>
                      <a:pt x="12476" y="13815"/>
                    </a:lnTo>
                    <a:lnTo>
                      <a:pt x="11560" y="13745"/>
                    </a:lnTo>
                    <a:lnTo>
                      <a:pt x="10643" y="13674"/>
                    </a:lnTo>
                    <a:lnTo>
                      <a:pt x="11701" y="13251"/>
                    </a:lnTo>
                    <a:lnTo>
                      <a:pt x="12405" y="12969"/>
                    </a:lnTo>
                    <a:lnTo>
                      <a:pt x="13040" y="12687"/>
                    </a:lnTo>
                    <a:lnTo>
                      <a:pt x="13533" y="12335"/>
                    </a:lnTo>
                    <a:lnTo>
                      <a:pt x="13674" y="12124"/>
                    </a:lnTo>
                    <a:lnTo>
                      <a:pt x="13745" y="11983"/>
                    </a:lnTo>
                    <a:lnTo>
                      <a:pt x="13745" y="11771"/>
                    </a:lnTo>
                    <a:lnTo>
                      <a:pt x="13674" y="11560"/>
                    </a:lnTo>
                    <a:lnTo>
                      <a:pt x="13392" y="11348"/>
                    </a:lnTo>
                    <a:lnTo>
                      <a:pt x="13040" y="11207"/>
                    </a:lnTo>
                    <a:lnTo>
                      <a:pt x="12899" y="11137"/>
                    </a:lnTo>
                    <a:lnTo>
                      <a:pt x="12687" y="11137"/>
                    </a:lnTo>
                    <a:lnTo>
                      <a:pt x="12264" y="11348"/>
                    </a:lnTo>
                    <a:lnTo>
                      <a:pt x="11771" y="11701"/>
                    </a:lnTo>
                    <a:lnTo>
                      <a:pt x="11207" y="12194"/>
                    </a:lnTo>
                    <a:lnTo>
                      <a:pt x="10220" y="13110"/>
                    </a:lnTo>
                    <a:lnTo>
                      <a:pt x="9798" y="13463"/>
                    </a:lnTo>
                    <a:lnTo>
                      <a:pt x="9445" y="13604"/>
                    </a:lnTo>
                    <a:lnTo>
                      <a:pt x="8881" y="13745"/>
                    </a:lnTo>
                    <a:lnTo>
                      <a:pt x="7190" y="13745"/>
                    </a:lnTo>
                    <a:lnTo>
                      <a:pt x="6626" y="13674"/>
                    </a:lnTo>
                    <a:lnTo>
                      <a:pt x="6203" y="13533"/>
                    </a:lnTo>
                    <a:lnTo>
                      <a:pt x="5780" y="13392"/>
                    </a:lnTo>
                    <a:lnTo>
                      <a:pt x="5357" y="13181"/>
                    </a:lnTo>
                    <a:lnTo>
                      <a:pt x="5005" y="12969"/>
                    </a:lnTo>
                    <a:lnTo>
                      <a:pt x="4300" y="12335"/>
                    </a:lnTo>
                    <a:lnTo>
                      <a:pt x="3665" y="11630"/>
                    </a:lnTo>
                    <a:lnTo>
                      <a:pt x="3102" y="10784"/>
                    </a:lnTo>
                    <a:lnTo>
                      <a:pt x="2608" y="9868"/>
                    </a:lnTo>
                    <a:lnTo>
                      <a:pt x="2115" y="8952"/>
                    </a:lnTo>
                    <a:lnTo>
                      <a:pt x="1762" y="8035"/>
                    </a:lnTo>
                    <a:lnTo>
                      <a:pt x="1621" y="7542"/>
                    </a:lnTo>
                    <a:lnTo>
                      <a:pt x="1410" y="6485"/>
                    </a:lnTo>
                    <a:lnTo>
                      <a:pt x="987" y="3665"/>
                    </a:lnTo>
                    <a:lnTo>
                      <a:pt x="846" y="2256"/>
                    </a:lnTo>
                    <a:lnTo>
                      <a:pt x="776" y="1058"/>
                    </a:lnTo>
                    <a:lnTo>
                      <a:pt x="776" y="564"/>
                    </a:lnTo>
                    <a:lnTo>
                      <a:pt x="846" y="282"/>
                    </a:lnTo>
                    <a:lnTo>
                      <a:pt x="917" y="71"/>
                    </a:lnTo>
                    <a:lnTo>
                      <a:pt x="98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74" name="Google Shape;574;p9"/>
              <p:cNvSpPr/>
              <p:nvPr/>
            </p:nvSpPr>
            <p:spPr>
              <a:xfrm>
                <a:off x="3501600" y="4357925"/>
                <a:ext cx="151575" cy="297825"/>
              </a:xfrm>
              <a:custGeom>
                <a:rect b="b" l="l" r="r" t="t"/>
                <a:pathLst>
                  <a:path extrusionOk="0" h="11913" w="6063">
                    <a:moveTo>
                      <a:pt x="4935" y="0"/>
                    </a:moveTo>
                    <a:lnTo>
                      <a:pt x="3737" y="1410"/>
                    </a:lnTo>
                    <a:lnTo>
                      <a:pt x="3314" y="2326"/>
                    </a:lnTo>
                    <a:lnTo>
                      <a:pt x="2891" y="3243"/>
                    </a:lnTo>
                    <a:lnTo>
                      <a:pt x="2609" y="4230"/>
                    </a:lnTo>
                    <a:lnTo>
                      <a:pt x="2397" y="5216"/>
                    </a:lnTo>
                    <a:lnTo>
                      <a:pt x="1833" y="6908"/>
                    </a:lnTo>
                    <a:lnTo>
                      <a:pt x="1270" y="8459"/>
                    </a:lnTo>
                    <a:lnTo>
                      <a:pt x="494" y="9939"/>
                    </a:lnTo>
                    <a:lnTo>
                      <a:pt x="142" y="10855"/>
                    </a:lnTo>
                    <a:lnTo>
                      <a:pt x="1" y="11137"/>
                    </a:lnTo>
                    <a:lnTo>
                      <a:pt x="71" y="11348"/>
                    </a:lnTo>
                    <a:lnTo>
                      <a:pt x="353" y="11419"/>
                    </a:lnTo>
                    <a:lnTo>
                      <a:pt x="635" y="11348"/>
                    </a:lnTo>
                    <a:lnTo>
                      <a:pt x="847" y="11137"/>
                    </a:lnTo>
                    <a:lnTo>
                      <a:pt x="988" y="10785"/>
                    </a:lnTo>
                    <a:lnTo>
                      <a:pt x="917" y="11207"/>
                    </a:lnTo>
                    <a:lnTo>
                      <a:pt x="917" y="11348"/>
                    </a:lnTo>
                    <a:lnTo>
                      <a:pt x="988" y="11419"/>
                    </a:lnTo>
                    <a:lnTo>
                      <a:pt x="1058" y="11489"/>
                    </a:lnTo>
                    <a:lnTo>
                      <a:pt x="1129" y="11489"/>
                    </a:lnTo>
                    <a:lnTo>
                      <a:pt x="1411" y="11348"/>
                    </a:lnTo>
                    <a:lnTo>
                      <a:pt x="1904" y="10996"/>
                    </a:lnTo>
                    <a:lnTo>
                      <a:pt x="2045" y="10855"/>
                    </a:lnTo>
                    <a:lnTo>
                      <a:pt x="2045" y="10714"/>
                    </a:lnTo>
                    <a:lnTo>
                      <a:pt x="2468" y="10503"/>
                    </a:lnTo>
                    <a:lnTo>
                      <a:pt x="2609" y="10503"/>
                    </a:lnTo>
                    <a:lnTo>
                      <a:pt x="2750" y="10573"/>
                    </a:lnTo>
                    <a:lnTo>
                      <a:pt x="2891" y="10644"/>
                    </a:lnTo>
                    <a:lnTo>
                      <a:pt x="2961" y="10785"/>
                    </a:lnTo>
                    <a:lnTo>
                      <a:pt x="3102" y="11278"/>
                    </a:lnTo>
                    <a:lnTo>
                      <a:pt x="3314" y="11630"/>
                    </a:lnTo>
                    <a:lnTo>
                      <a:pt x="3596" y="11842"/>
                    </a:lnTo>
                    <a:lnTo>
                      <a:pt x="3807" y="11912"/>
                    </a:lnTo>
                    <a:lnTo>
                      <a:pt x="4159" y="11771"/>
                    </a:lnTo>
                    <a:lnTo>
                      <a:pt x="4159" y="11630"/>
                    </a:lnTo>
                    <a:lnTo>
                      <a:pt x="4018" y="11278"/>
                    </a:lnTo>
                    <a:lnTo>
                      <a:pt x="3525" y="10503"/>
                    </a:lnTo>
                    <a:lnTo>
                      <a:pt x="3032" y="9586"/>
                    </a:lnTo>
                    <a:lnTo>
                      <a:pt x="2891" y="9234"/>
                    </a:lnTo>
                    <a:lnTo>
                      <a:pt x="2820" y="8881"/>
                    </a:lnTo>
                    <a:lnTo>
                      <a:pt x="3032" y="8952"/>
                    </a:lnTo>
                    <a:lnTo>
                      <a:pt x="3173" y="9022"/>
                    </a:lnTo>
                    <a:lnTo>
                      <a:pt x="3525" y="9304"/>
                    </a:lnTo>
                    <a:lnTo>
                      <a:pt x="3807" y="9727"/>
                    </a:lnTo>
                    <a:lnTo>
                      <a:pt x="4018" y="10150"/>
                    </a:lnTo>
                    <a:lnTo>
                      <a:pt x="4300" y="10644"/>
                    </a:lnTo>
                    <a:lnTo>
                      <a:pt x="4512" y="10996"/>
                    </a:lnTo>
                    <a:lnTo>
                      <a:pt x="4794" y="11207"/>
                    </a:lnTo>
                    <a:lnTo>
                      <a:pt x="4935" y="11278"/>
                    </a:lnTo>
                    <a:lnTo>
                      <a:pt x="5146" y="11278"/>
                    </a:lnTo>
                    <a:lnTo>
                      <a:pt x="5499" y="11137"/>
                    </a:lnTo>
                    <a:lnTo>
                      <a:pt x="5781" y="10926"/>
                    </a:lnTo>
                    <a:lnTo>
                      <a:pt x="5851" y="10714"/>
                    </a:lnTo>
                    <a:lnTo>
                      <a:pt x="5851" y="10362"/>
                    </a:lnTo>
                    <a:lnTo>
                      <a:pt x="5781" y="10080"/>
                    </a:lnTo>
                    <a:lnTo>
                      <a:pt x="5640" y="9727"/>
                    </a:lnTo>
                    <a:lnTo>
                      <a:pt x="5358" y="9163"/>
                    </a:lnTo>
                    <a:lnTo>
                      <a:pt x="5146" y="8881"/>
                    </a:lnTo>
                    <a:lnTo>
                      <a:pt x="4794" y="8600"/>
                    </a:lnTo>
                    <a:lnTo>
                      <a:pt x="4018" y="8106"/>
                    </a:lnTo>
                    <a:lnTo>
                      <a:pt x="3314" y="7754"/>
                    </a:lnTo>
                    <a:lnTo>
                      <a:pt x="3032" y="7613"/>
                    </a:lnTo>
                    <a:lnTo>
                      <a:pt x="2961" y="7472"/>
                    </a:lnTo>
                    <a:lnTo>
                      <a:pt x="2820" y="7049"/>
                    </a:lnTo>
                    <a:lnTo>
                      <a:pt x="2891" y="6485"/>
                    </a:lnTo>
                    <a:lnTo>
                      <a:pt x="3032" y="5851"/>
                    </a:lnTo>
                    <a:lnTo>
                      <a:pt x="3173" y="5146"/>
                    </a:lnTo>
                    <a:lnTo>
                      <a:pt x="3666" y="3807"/>
                    </a:lnTo>
                    <a:lnTo>
                      <a:pt x="4018" y="2820"/>
                    </a:lnTo>
                    <a:lnTo>
                      <a:pt x="4300" y="4018"/>
                    </a:lnTo>
                    <a:lnTo>
                      <a:pt x="4512" y="4793"/>
                    </a:lnTo>
                    <a:lnTo>
                      <a:pt x="4794" y="5569"/>
                    </a:lnTo>
                    <a:lnTo>
                      <a:pt x="5146" y="6203"/>
                    </a:lnTo>
                    <a:lnTo>
                      <a:pt x="5287" y="6344"/>
                    </a:lnTo>
                    <a:lnTo>
                      <a:pt x="5428" y="6485"/>
                    </a:lnTo>
                    <a:lnTo>
                      <a:pt x="5569" y="6485"/>
                    </a:lnTo>
                    <a:lnTo>
                      <a:pt x="5781" y="6344"/>
                    </a:lnTo>
                    <a:lnTo>
                      <a:pt x="5922" y="6062"/>
                    </a:lnTo>
                    <a:lnTo>
                      <a:pt x="6062" y="5639"/>
                    </a:lnTo>
                    <a:lnTo>
                      <a:pt x="6062" y="5428"/>
                    </a:lnTo>
                    <a:lnTo>
                      <a:pt x="5922" y="5075"/>
                    </a:lnTo>
                    <a:lnTo>
                      <a:pt x="5569" y="4159"/>
                    </a:lnTo>
                    <a:lnTo>
                      <a:pt x="5146" y="3313"/>
                    </a:lnTo>
                    <a:lnTo>
                      <a:pt x="4935" y="2679"/>
                    </a:lnTo>
                    <a:lnTo>
                      <a:pt x="4794" y="1974"/>
                    </a:lnTo>
                    <a:lnTo>
                      <a:pt x="4723" y="1340"/>
                    </a:lnTo>
                    <a:lnTo>
                      <a:pt x="4794" y="776"/>
                    </a:lnTo>
                    <a:lnTo>
                      <a:pt x="4935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75" name="Google Shape;575;p9"/>
              <p:cNvSpPr/>
              <p:nvPr/>
            </p:nvSpPr>
            <p:spPr>
              <a:xfrm>
                <a:off x="3487525" y="4421350"/>
                <a:ext cx="82825" cy="112800"/>
              </a:xfrm>
              <a:custGeom>
                <a:rect b="b" l="l" r="r" t="t"/>
                <a:pathLst>
                  <a:path extrusionOk="0" h="4512" w="3313">
                    <a:moveTo>
                      <a:pt x="3031" y="1"/>
                    </a:moveTo>
                    <a:lnTo>
                      <a:pt x="2749" y="71"/>
                    </a:lnTo>
                    <a:lnTo>
                      <a:pt x="2326" y="353"/>
                    </a:lnTo>
                    <a:lnTo>
                      <a:pt x="1762" y="776"/>
                    </a:lnTo>
                    <a:lnTo>
                      <a:pt x="1269" y="1199"/>
                    </a:lnTo>
                    <a:lnTo>
                      <a:pt x="705" y="1833"/>
                    </a:lnTo>
                    <a:lnTo>
                      <a:pt x="282" y="2468"/>
                    </a:lnTo>
                    <a:lnTo>
                      <a:pt x="70" y="2750"/>
                    </a:lnTo>
                    <a:lnTo>
                      <a:pt x="0" y="3032"/>
                    </a:lnTo>
                    <a:lnTo>
                      <a:pt x="0" y="3596"/>
                    </a:lnTo>
                    <a:lnTo>
                      <a:pt x="70" y="3878"/>
                    </a:lnTo>
                    <a:lnTo>
                      <a:pt x="211" y="4230"/>
                    </a:lnTo>
                    <a:lnTo>
                      <a:pt x="352" y="4441"/>
                    </a:lnTo>
                    <a:lnTo>
                      <a:pt x="423" y="4512"/>
                    </a:lnTo>
                    <a:lnTo>
                      <a:pt x="634" y="4512"/>
                    </a:lnTo>
                    <a:lnTo>
                      <a:pt x="775" y="4371"/>
                    </a:lnTo>
                    <a:lnTo>
                      <a:pt x="987" y="4018"/>
                    </a:lnTo>
                    <a:lnTo>
                      <a:pt x="1903" y="2609"/>
                    </a:lnTo>
                    <a:lnTo>
                      <a:pt x="2467" y="1693"/>
                    </a:lnTo>
                    <a:lnTo>
                      <a:pt x="2960" y="917"/>
                    </a:lnTo>
                    <a:lnTo>
                      <a:pt x="3242" y="283"/>
                    </a:lnTo>
                    <a:lnTo>
                      <a:pt x="3313" y="71"/>
                    </a:lnTo>
                    <a:lnTo>
                      <a:pt x="3242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76" name="Google Shape;576;p9"/>
              <p:cNvSpPr/>
              <p:nvPr/>
            </p:nvSpPr>
            <p:spPr>
              <a:xfrm>
                <a:off x="3621425" y="4657475"/>
                <a:ext cx="89900" cy="84625"/>
              </a:xfrm>
              <a:custGeom>
                <a:rect b="b" l="l" r="r" t="t"/>
                <a:pathLst>
                  <a:path extrusionOk="0" h="3385" w="3596">
                    <a:moveTo>
                      <a:pt x="3595" y="1"/>
                    </a:moveTo>
                    <a:lnTo>
                      <a:pt x="3102" y="71"/>
                    </a:lnTo>
                    <a:lnTo>
                      <a:pt x="2538" y="283"/>
                    </a:lnTo>
                    <a:lnTo>
                      <a:pt x="2045" y="565"/>
                    </a:lnTo>
                    <a:lnTo>
                      <a:pt x="1551" y="917"/>
                    </a:lnTo>
                    <a:lnTo>
                      <a:pt x="1058" y="1340"/>
                    </a:lnTo>
                    <a:lnTo>
                      <a:pt x="635" y="1763"/>
                    </a:lnTo>
                    <a:lnTo>
                      <a:pt x="353" y="2256"/>
                    </a:lnTo>
                    <a:lnTo>
                      <a:pt x="142" y="2679"/>
                    </a:lnTo>
                    <a:lnTo>
                      <a:pt x="1" y="2961"/>
                    </a:lnTo>
                    <a:lnTo>
                      <a:pt x="1" y="3173"/>
                    </a:lnTo>
                    <a:lnTo>
                      <a:pt x="1" y="3314"/>
                    </a:lnTo>
                    <a:lnTo>
                      <a:pt x="71" y="3384"/>
                    </a:lnTo>
                    <a:lnTo>
                      <a:pt x="353" y="3384"/>
                    </a:lnTo>
                    <a:lnTo>
                      <a:pt x="706" y="3173"/>
                    </a:lnTo>
                    <a:lnTo>
                      <a:pt x="1410" y="2609"/>
                    </a:lnTo>
                    <a:lnTo>
                      <a:pt x="1692" y="2397"/>
                    </a:lnTo>
                    <a:lnTo>
                      <a:pt x="2115" y="1904"/>
                    </a:lnTo>
                    <a:lnTo>
                      <a:pt x="2609" y="1058"/>
                    </a:lnTo>
                    <a:lnTo>
                      <a:pt x="3173" y="353"/>
                    </a:lnTo>
                    <a:lnTo>
                      <a:pt x="3384" y="142"/>
                    </a:lnTo>
                    <a:lnTo>
                      <a:pt x="3595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577" name="Google Shape;577;p9"/>
            <p:cNvSpPr/>
            <p:nvPr/>
          </p:nvSpPr>
          <p:spPr>
            <a:xfrm>
              <a:off x="1660700" y="3957925"/>
              <a:ext cx="244950" cy="246725"/>
            </a:xfrm>
            <a:custGeom>
              <a:rect b="b" l="l" r="r" t="t"/>
              <a:pathLst>
                <a:path extrusionOk="0" h="9869" w="9798">
                  <a:moveTo>
                    <a:pt x="4582" y="635"/>
                  </a:moveTo>
                  <a:lnTo>
                    <a:pt x="4864" y="705"/>
                  </a:lnTo>
                  <a:lnTo>
                    <a:pt x="5145" y="846"/>
                  </a:lnTo>
                  <a:lnTo>
                    <a:pt x="5357" y="1058"/>
                  </a:lnTo>
                  <a:lnTo>
                    <a:pt x="5498" y="1269"/>
                  </a:lnTo>
                  <a:lnTo>
                    <a:pt x="5568" y="1481"/>
                  </a:lnTo>
                  <a:lnTo>
                    <a:pt x="5568" y="1763"/>
                  </a:lnTo>
                  <a:lnTo>
                    <a:pt x="5568" y="2045"/>
                  </a:lnTo>
                  <a:lnTo>
                    <a:pt x="5357" y="2679"/>
                  </a:lnTo>
                  <a:lnTo>
                    <a:pt x="4864" y="3807"/>
                  </a:lnTo>
                  <a:lnTo>
                    <a:pt x="4723" y="4230"/>
                  </a:lnTo>
                  <a:lnTo>
                    <a:pt x="4652" y="4441"/>
                  </a:lnTo>
                  <a:lnTo>
                    <a:pt x="4723" y="4582"/>
                  </a:lnTo>
                  <a:lnTo>
                    <a:pt x="3736" y="3948"/>
                  </a:lnTo>
                  <a:lnTo>
                    <a:pt x="2890" y="3243"/>
                  </a:lnTo>
                  <a:lnTo>
                    <a:pt x="2679" y="3031"/>
                  </a:lnTo>
                  <a:lnTo>
                    <a:pt x="2538" y="2820"/>
                  </a:lnTo>
                  <a:lnTo>
                    <a:pt x="2467" y="2538"/>
                  </a:lnTo>
                  <a:lnTo>
                    <a:pt x="2467" y="2326"/>
                  </a:lnTo>
                  <a:lnTo>
                    <a:pt x="2538" y="2045"/>
                  </a:lnTo>
                  <a:lnTo>
                    <a:pt x="2608" y="1833"/>
                  </a:lnTo>
                  <a:lnTo>
                    <a:pt x="2890" y="1340"/>
                  </a:lnTo>
                  <a:lnTo>
                    <a:pt x="3313" y="987"/>
                  </a:lnTo>
                  <a:lnTo>
                    <a:pt x="3806" y="705"/>
                  </a:lnTo>
                  <a:lnTo>
                    <a:pt x="4370" y="635"/>
                  </a:lnTo>
                  <a:close/>
                  <a:moveTo>
                    <a:pt x="7753" y="2820"/>
                  </a:moveTo>
                  <a:lnTo>
                    <a:pt x="8106" y="2890"/>
                  </a:lnTo>
                  <a:lnTo>
                    <a:pt x="8388" y="2961"/>
                  </a:lnTo>
                  <a:lnTo>
                    <a:pt x="8599" y="3102"/>
                  </a:lnTo>
                  <a:lnTo>
                    <a:pt x="8740" y="3313"/>
                  </a:lnTo>
                  <a:lnTo>
                    <a:pt x="8881" y="3525"/>
                  </a:lnTo>
                  <a:lnTo>
                    <a:pt x="8952" y="3807"/>
                  </a:lnTo>
                  <a:lnTo>
                    <a:pt x="8952" y="4089"/>
                  </a:lnTo>
                  <a:lnTo>
                    <a:pt x="8952" y="4371"/>
                  </a:lnTo>
                  <a:lnTo>
                    <a:pt x="8952" y="4652"/>
                  </a:lnTo>
                  <a:lnTo>
                    <a:pt x="8811" y="4864"/>
                  </a:lnTo>
                  <a:lnTo>
                    <a:pt x="8740" y="5146"/>
                  </a:lnTo>
                  <a:lnTo>
                    <a:pt x="8529" y="5357"/>
                  </a:lnTo>
                  <a:lnTo>
                    <a:pt x="8317" y="5498"/>
                  </a:lnTo>
                  <a:lnTo>
                    <a:pt x="8106" y="5639"/>
                  </a:lnTo>
                  <a:lnTo>
                    <a:pt x="7824" y="5710"/>
                  </a:lnTo>
                  <a:lnTo>
                    <a:pt x="7471" y="5639"/>
                  </a:lnTo>
                  <a:lnTo>
                    <a:pt x="7049" y="5569"/>
                  </a:lnTo>
                  <a:lnTo>
                    <a:pt x="6696" y="5428"/>
                  </a:lnTo>
                  <a:lnTo>
                    <a:pt x="6414" y="5287"/>
                  </a:lnTo>
                  <a:lnTo>
                    <a:pt x="6203" y="5075"/>
                  </a:lnTo>
                  <a:lnTo>
                    <a:pt x="6132" y="4864"/>
                  </a:lnTo>
                  <a:lnTo>
                    <a:pt x="5991" y="4582"/>
                  </a:lnTo>
                  <a:lnTo>
                    <a:pt x="5991" y="4371"/>
                  </a:lnTo>
                  <a:lnTo>
                    <a:pt x="6062" y="4089"/>
                  </a:lnTo>
                  <a:lnTo>
                    <a:pt x="6132" y="3807"/>
                  </a:lnTo>
                  <a:lnTo>
                    <a:pt x="6273" y="3595"/>
                  </a:lnTo>
                  <a:lnTo>
                    <a:pt x="6414" y="3384"/>
                  </a:lnTo>
                  <a:lnTo>
                    <a:pt x="6626" y="3172"/>
                  </a:lnTo>
                  <a:lnTo>
                    <a:pt x="6908" y="3031"/>
                  </a:lnTo>
                  <a:lnTo>
                    <a:pt x="7189" y="2890"/>
                  </a:lnTo>
                  <a:lnTo>
                    <a:pt x="7471" y="2820"/>
                  </a:lnTo>
                  <a:close/>
                  <a:moveTo>
                    <a:pt x="5921" y="5992"/>
                  </a:moveTo>
                  <a:lnTo>
                    <a:pt x="6555" y="6133"/>
                  </a:lnTo>
                  <a:lnTo>
                    <a:pt x="7260" y="6415"/>
                  </a:lnTo>
                  <a:lnTo>
                    <a:pt x="7824" y="6767"/>
                  </a:lnTo>
                  <a:lnTo>
                    <a:pt x="8035" y="6978"/>
                  </a:lnTo>
                  <a:lnTo>
                    <a:pt x="8176" y="7190"/>
                  </a:lnTo>
                  <a:lnTo>
                    <a:pt x="8317" y="7401"/>
                  </a:lnTo>
                  <a:lnTo>
                    <a:pt x="8317" y="7613"/>
                  </a:lnTo>
                  <a:lnTo>
                    <a:pt x="8247" y="7824"/>
                  </a:lnTo>
                  <a:lnTo>
                    <a:pt x="8035" y="8036"/>
                  </a:lnTo>
                  <a:lnTo>
                    <a:pt x="7683" y="8318"/>
                  </a:lnTo>
                  <a:lnTo>
                    <a:pt x="7260" y="8529"/>
                  </a:lnTo>
                  <a:lnTo>
                    <a:pt x="6837" y="8670"/>
                  </a:lnTo>
                  <a:lnTo>
                    <a:pt x="6414" y="8741"/>
                  </a:lnTo>
                  <a:lnTo>
                    <a:pt x="5991" y="8741"/>
                  </a:lnTo>
                  <a:lnTo>
                    <a:pt x="5639" y="8670"/>
                  </a:lnTo>
                  <a:lnTo>
                    <a:pt x="5286" y="8529"/>
                  </a:lnTo>
                  <a:lnTo>
                    <a:pt x="4934" y="8388"/>
                  </a:lnTo>
                  <a:lnTo>
                    <a:pt x="4652" y="8177"/>
                  </a:lnTo>
                  <a:lnTo>
                    <a:pt x="4441" y="7965"/>
                  </a:lnTo>
                  <a:lnTo>
                    <a:pt x="4300" y="7683"/>
                  </a:lnTo>
                  <a:lnTo>
                    <a:pt x="4229" y="7401"/>
                  </a:lnTo>
                  <a:lnTo>
                    <a:pt x="4300" y="7119"/>
                  </a:lnTo>
                  <a:lnTo>
                    <a:pt x="4370" y="6767"/>
                  </a:lnTo>
                  <a:lnTo>
                    <a:pt x="4652" y="6415"/>
                  </a:lnTo>
                  <a:lnTo>
                    <a:pt x="5004" y="6062"/>
                  </a:lnTo>
                  <a:lnTo>
                    <a:pt x="5145" y="5992"/>
                  </a:lnTo>
                  <a:close/>
                  <a:moveTo>
                    <a:pt x="4229" y="5498"/>
                  </a:moveTo>
                  <a:lnTo>
                    <a:pt x="3877" y="6767"/>
                  </a:lnTo>
                  <a:lnTo>
                    <a:pt x="3313" y="7965"/>
                  </a:lnTo>
                  <a:lnTo>
                    <a:pt x="3031" y="8459"/>
                  </a:lnTo>
                  <a:lnTo>
                    <a:pt x="2608" y="8670"/>
                  </a:lnTo>
                  <a:lnTo>
                    <a:pt x="2256" y="8811"/>
                  </a:lnTo>
                  <a:lnTo>
                    <a:pt x="1903" y="8811"/>
                  </a:lnTo>
                  <a:lnTo>
                    <a:pt x="1551" y="8600"/>
                  </a:lnTo>
                  <a:lnTo>
                    <a:pt x="1269" y="8318"/>
                  </a:lnTo>
                  <a:lnTo>
                    <a:pt x="1057" y="7895"/>
                  </a:lnTo>
                  <a:lnTo>
                    <a:pt x="916" y="7401"/>
                  </a:lnTo>
                  <a:lnTo>
                    <a:pt x="916" y="6978"/>
                  </a:lnTo>
                  <a:lnTo>
                    <a:pt x="987" y="6697"/>
                  </a:lnTo>
                  <a:lnTo>
                    <a:pt x="1057" y="6415"/>
                  </a:lnTo>
                  <a:lnTo>
                    <a:pt x="1128" y="6203"/>
                  </a:lnTo>
                  <a:lnTo>
                    <a:pt x="1339" y="5992"/>
                  </a:lnTo>
                  <a:lnTo>
                    <a:pt x="1480" y="5851"/>
                  </a:lnTo>
                  <a:lnTo>
                    <a:pt x="1974" y="5639"/>
                  </a:lnTo>
                  <a:lnTo>
                    <a:pt x="2538" y="5498"/>
                  </a:lnTo>
                  <a:close/>
                  <a:moveTo>
                    <a:pt x="4652" y="0"/>
                  </a:moveTo>
                  <a:lnTo>
                    <a:pt x="4018" y="141"/>
                  </a:lnTo>
                  <a:lnTo>
                    <a:pt x="3383" y="423"/>
                  </a:lnTo>
                  <a:lnTo>
                    <a:pt x="2749" y="776"/>
                  </a:lnTo>
                  <a:lnTo>
                    <a:pt x="2185" y="1269"/>
                  </a:lnTo>
                  <a:lnTo>
                    <a:pt x="1833" y="1833"/>
                  </a:lnTo>
                  <a:lnTo>
                    <a:pt x="1692" y="2115"/>
                  </a:lnTo>
                  <a:lnTo>
                    <a:pt x="1551" y="2397"/>
                  </a:lnTo>
                  <a:lnTo>
                    <a:pt x="1551" y="2679"/>
                  </a:lnTo>
                  <a:lnTo>
                    <a:pt x="1551" y="3031"/>
                  </a:lnTo>
                  <a:lnTo>
                    <a:pt x="1692" y="3313"/>
                  </a:lnTo>
                  <a:lnTo>
                    <a:pt x="1833" y="3595"/>
                  </a:lnTo>
                  <a:lnTo>
                    <a:pt x="2044" y="3877"/>
                  </a:lnTo>
                  <a:lnTo>
                    <a:pt x="2397" y="4089"/>
                  </a:lnTo>
                  <a:lnTo>
                    <a:pt x="2820" y="4371"/>
                  </a:lnTo>
                  <a:lnTo>
                    <a:pt x="3313" y="4582"/>
                  </a:lnTo>
                  <a:lnTo>
                    <a:pt x="3947" y="4793"/>
                  </a:lnTo>
                  <a:lnTo>
                    <a:pt x="4652" y="4934"/>
                  </a:lnTo>
                  <a:lnTo>
                    <a:pt x="4511" y="5075"/>
                  </a:lnTo>
                  <a:lnTo>
                    <a:pt x="4300" y="5146"/>
                  </a:lnTo>
                  <a:lnTo>
                    <a:pt x="3736" y="5146"/>
                  </a:lnTo>
                  <a:lnTo>
                    <a:pt x="3031" y="5005"/>
                  </a:lnTo>
                  <a:lnTo>
                    <a:pt x="2256" y="4864"/>
                  </a:lnTo>
                  <a:lnTo>
                    <a:pt x="1480" y="4864"/>
                  </a:lnTo>
                  <a:lnTo>
                    <a:pt x="1128" y="5005"/>
                  </a:lnTo>
                  <a:lnTo>
                    <a:pt x="846" y="5146"/>
                  </a:lnTo>
                  <a:lnTo>
                    <a:pt x="564" y="5357"/>
                  </a:lnTo>
                  <a:lnTo>
                    <a:pt x="282" y="5710"/>
                  </a:lnTo>
                  <a:lnTo>
                    <a:pt x="141" y="6203"/>
                  </a:lnTo>
                  <a:lnTo>
                    <a:pt x="0" y="6767"/>
                  </a:lnTo>
                  <a:lnTo>
                    <a:pt x="0" y="7260"/>
                  </a:lnTo>
                  <a:lnTo>
                    <a:pt x="71" y="7683"/>
                  </a:lnTo>
                  <a:lnTo>
                    <a:pt x="141" y="8106"/>
                  </a:lnTo>
                  <a:lnTo>
                    <a:pt x="282" y="8459"/>
                  </a:lnTo>
                  <a:lnTo>
                    <a:pt x="494" y="8811"/>
                  </a:lnTo>
                  <a:lnTo>
                    <a:pt x="705" y="9093"/>
                  </a:lnTo>
                  <a:lnTo>
                    <a:pt x="987" y="9375"/>
                  </a:lnTo>
                  <a:lnTo>
                    <a:pt x="1269" y="9586"/>
                  </a:lnTo>
                  <a:lnTo>
                    <a:pt x="1621" y="9727"/>
                  </a:lnTo>
                  <a:lnTo>
                    <a:pt x="1974" y="9798"/>
                  </a:lnTo>
                  <a:lnTo>
                    <a:pt x="2326" y="9868"/>
                  </a:lnTo>
                  <a:lnTo>
                    <a:pt x="2679" y="9798"/>
                  </a:lnTo>
                  <a:lnTo>
                    <a:pt x="3031" y="9657"/>
                  </a:lnTo>
                  <a:lnTo>
                    <a:pt x="3383" y="9445"/>
                  </a:lnTo>
                  <a:lnTo>
                    <a:pt x="3736" y="9163"/>
                  </a:lnTo>
                  <a:lnTo>
                    <a:pt x="4018" y="8741"/>
                  </a:lnTo>
                  <a:lnTo>
                    <a:pt x="4018" y="8952"/>
                  </a:lnTo>
                  <a:lnTo>
                    <a:pt x="4088" y="9163"/>
                  </a:lnTo>
                  <a:lnTo>
                    <a:pt x="4229" y="9375"/>
                  </a:lnTo>
                  <a:lnTo>
                    <a:pt x="4300" y="9516"/>
                  </a:lnTo>
                  <a:lnTo>
                    <a:pt x="4723" y="9727"/>
                  </a:lnTo>
                  <a:lnTo>
                    <a:pt x="5145" y="9798"/>
                  </a:lnTo>
                  <a:lnTo>
                    <a:pt x="5709" y="9798"/>
                  </a:lnTo>
                  <a:lnTo>
                    <a:pt x="6273" y="9727"/>
                  </a:lnTo>
                  <a:lnTo>
                    <a:pt x="6837" y="9586"/>
                  </a:lnTo>
                  <a:lnTo>
                    <a:pt x="7401" y="9375"/>
                  </a:lnTo>
                  <a:lnTo>
                    <a:pt x="7965" y="9093"/>
                  </a:lnTo>
                  <a:lnTo>
                    <a:pt x="8458" y="8741"/>
                  </a:lnTo>
                  <a:lnTo>
                    <a:pt x="8811" y="8388"/>
                  </a:lnTo>
                  <a:lnTo>
                    <a:pt x="9093" y="7965"/>
                  </a:lnTo>
                  <a:lnTo>
                    <a:pt x="9234" y="7542"/>
                  </a:lnTo>
                  <a:lnTo>
                    <a:pt x="9234" y="7331"/>
                  </a:lnTo>
                  <a:lnTo>
                    <a:pt x="9163" y="7190"/>
                  </a:lnTo>
                  <a:lnTo>
                    <a:pt x="9093" y="6978"/>
                  </a:lnTo>
                  <a:lnTo>
                    <a:pt x="8952" y="6767"/>
                  </a:lnTo>
                  <a:lnTo>
                    <a:pt x="8740" y="6556"/>
                  </a:lnTo>
                  <a:lnTo>
                    <a:pt x="8458" y="6344"/>
                  </a:lnTo>
                  <a:lnTo>
                    <a:pt x="8811" y="6203"/>
                  </a:lnTo>
                  <a:lnTo>
                    <a:pt x="9093" y="5992"/>
                  </a:lnTo>
                  <a:lnTo>
                    <a:pt x="9374" y="5710"/>
                  </a:lnTo>
                  <a:lnTo>
                    <a:pt x="9515" y="5357"/>
                  </a:lnTo>
                  <a:lnTo>
                    <a:pt x="9656" y="5005"/>
                  </a:lnTo>
                  <a:lnTo>
                    <a:pt x="9727" y="4652"/>
                  </a:lnTo>
                  <a:lnTo>
                    <a:pt x="9797" y="4230"/>
                  </a:lnTo>
                  <a:lnTo>
                    <a:pt x="9797" y="3877"/>
                  </a:lnTo>
                  <a:lnTo>
                    <a:pt x="9727" y="3525"/>
                  </a:lnTo>
                  <a:lnTo>
                    <a:pt x="9656" y="3172"/>
                  </a:lnTo>
                  <a:lnTo>
                    <a:pt x="9515" y="2890"/>
                  </a:lnTo>
                  <a:lnTo>
                    <a:pt x="9374" y="2679"/>
                  </a:lnTo>
                  <a:lnTo>
                    <a:pt x="9163" y="2467"/>
                  </a:lnTo>
                  <a:lnTo>
                    <a:pt x="8952" y="2256"/>
                  </a:lnTo>
                  <a:lnTo>
                    <a:pt x="8740" y="2186"/>
                  </a:lnTo>
                  <a:lnTo>
                    <a:pt x="8458" y="2045"/>
                  </a:lnTo>
                  <a:lnTo>
                    <a:pt x="7965" y="1974"/>
                  </a:lnTo>
                  <a:lnTo>
                    <a:pt x="7401" y="2115"/>
                  </a:lnTo>
                  <a:lnTo>
                    <a:pt x="6837" y="2397"/>
                  </a:lnTo>
                  <a:lnTo>
                    <a:pt x="6273" y="2749"/>
                  </a:lnTo>
                  <a:lnTo>
                    <a:pt x="6344" y="2186"/>
                  </a:lnTo>
                  <a:lnTo>
                    <a:pt x="6344" y="1692"/>
                  </a:lnTo>
                  <a:lnTo>
                    <a:pt x="6273" y="1269"/>
                  </a:lnTo>
                  <a:lnTo>
                    <a:pt x="6132" y="917"/>
                  </a:lnTo>
                  <a:lnTo>
                    <a:pt x="5991" y="635"/>
                  </a:lnTo>
                  <a:lnTo>
                    <a:pt x="5780" y="353"/>
                  </a:lnTo>
                  <a:lnTo>
                    <a:pt x="5498" y="212"/>
                  </a:lnTo>
                  <a:lnTo>
                    <a:pt x="5286" y="71"/>
                  </a:lnTo>
                  <a:lnTo>
                    <a:pt x="4934" y="71"/>
                  </a:lnTo>
                  <a:lnTo>
                    <a:pt x="4652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9"/>
            <p:cNvSpPr/>
            <p:nvPr/>
          </p:nvSpPr>
          <p:spPr>
            <a:xfrm>
              <a:off x="971725" y="3707700"/>
              <a:ext cx="220275" cy="341875"/>
            </a:xfrm>
            <a:custGeom>
              <a:rect b="b" l="l" r="r" t="t"/>
              <a:pathLst>
                <a:path extrusionOk="0" h="13675" w="8811">
                  <a:moveTo>
                    <a:pt x="5075" y="6838"/>
                  </a:moveTo>
                  <a:lnTo>
                    <a:pt x="5921" y="7261"/>
                  </a:lnTo>
                  <a:lnTo>
                    <a:pt x="6907" y="7824"/>
                  </a:lnTo>
                  <a:lnTo>
                    <a:pt x="7330" y="8177"/>
                  </a:lnTo>
                  <a:lnTo>
                    <a:pt x="7683" y="8529"/>
                  </a:lnTo>
                  <a:lnTo>
                    <a:pt x="8035" y="8952"/>
                  </a:lnTo>
                  <a:lnTo>
                    <a:pt x="8247" y="9375"/>
                  </a:lnTo>
                  <a:lnTo>
                    <a:pt x="8247" y="9375"/>
                  </a:lnTo>
                  <a:lnTo>
                    <a:pt x="7330" y="8811"/>
                  </a:lnTo>
                  <a:lnTo>
                    <a:pt x="6485" y="8318"/>
                  </a:lnTo>
                  <a:lnTo>
                    <a:pt x="6132" y="8036"/>
                  </a:lnTo>
                  <a:lnTo>
                    <a:pt x="5709" y="7684"/>
                  </a:lnTo>
                  <a:lnTo>
                    <a:pt x="5357" y="7331"/>
                  </a:lnTo>
                  <a:lnTo>
                    <a:pt x="5075" y="6838"/>
                  </a:lnTo>
                  <a:close/>
                  <a:moveTo>
                    <a:pt x="3877" y="7261"/>
                  </a:moveTo>
                  <a:lnTo>
                    <a:pt x="4370" y="10009"/>
                  </a:lnTo>
                  <a:lnTo>
                    <a:pt x="4652" y="11701"/>
                  </a:lnTo>
                  <a:lnTo>
                    <a:pt x="4722" y="12406"/>
                  </a:lnTo>
                  <a:lnTo>
                    <a:pt x="4159" y="11983"/>
                  </a:lnTo>
                  <a:lnTo>
                    <a:pt x="3947" y="9657"/>
                  </a:lnTo>
                  <a:lnTo>
                    <a:pt x="3877" y="7261"/>
                  </a:lnTo>
                  <a:close/>
                  <a:moveTo>
                    <a:pt x="3383" y="1"/>
                  </a:moveTo>
                  <a:lnTo>
                    <a:pt x="3242" y="71"/>
                  </a:lnTo>
                  <a:lnTo>
                    <a:pt x="3172" y="212"/>
                  </a:lnTo>
                  <a:lnTo>
                    <a:pt x="3101" y="494"/>
                  </a:lnTo>
                  <a:lnTo>
                    <a:pt x="2960" y="1199"/>
                  </a:lnTo>
                  <a:lnTo>
                    <a:pt x="2890" y="2115"/>
                  </a:lnTo>
                  <a:lnTo>
                    <a:pt x="2749" y="4018"/>
                  </a:lnTo>
                  <a:lnTo>
                    <a:pt x="2678" y="5358"/>
                  </a:lnTo>
                  <a:lnTo>
                    <a:pt x="2678" y="6133"/>
                  </a:lnTo>
                  <a:lnTo>
                    <a:pt x="2608" y="7120"/>
                  </a:lnTo>
                  <a:lnTo>
                    <a:pt x="2608" y="8177"/>
                  </a:lnTo>
                  <a:lnTo>
                    <a:pt x="2537" y="9305"/>
                  </a:lnTo>
                  <a:lnTo>
                    <a:pt x="2326" y="10432"/>
                  </a:lnTo>
                  <a:lnTo>
                    <a:pt x="2185" y="10926"/>
                  </a:lnTo>
                  <a:lnTo>
                    <a:pt x="2044" y="11419"/>
                  </a:lnTo>
                  <a:lnTo>
                    <a:pt x="1833" y="11842"/>
                  </a:lnTo>
                  <a:lnTo>
                    <a:pt x="1551" y="12265"/>
                  </a:lnTo>
                  <a:lnTo>
                    <a:pt x="1269" y="12547"/>
                  </a:lnTo>
                  <a:lnTo>
                    <a:pt x="916" y="12829"/>
                  </a:lnTo>
                  <a:lnTo>
                    <a:pt x="916" y="12758"/>
                  </a:lnTo>
                  <a:lnTo>
                    <a:pt x="916" y="12547"/>
                  </a:lnTo>
                  <a:lnTo>
                    <a:pt x="1057" y="11772"/>
                  </a:lnTo>
                  <a:lnTo>
                    <a:pt x="1551" y="9375"/>
                  </a:lnTo>
                  <a:lnTo>
                    <a:pt x="1903" y="8106"/>
                  </a:lnTo>
                  <a:lnTo>
                    <a:pt x="2256" y="7049"/>
                  </a:lnTo>
                  <a:lnTo>
                    <a:pt x="2537" y="6274"/>
                  </a:lnTo>
                  <a:lnTo>
                    <a:pt x="2678" y="6062"/>
                  </a:lnTo>
                  <a:lnTo>
                    <a:pt x="2537" y="6203"/>
                  </a:lnTo>
                  <a:lnTo>
                    <a:pt x="2185" y="6767"/>
                  </a:lnTo>
                  <a:lnTo>
                    <a:pt x="1762" y="7613"/>
                  </a:lnTo>
                  <a:lnTo>
                    <a:pt x="1339" y="8600"/>
                  </a:lnTo>
                  <a:lnTo>
                    <a:pt x="493" y="10573"/>
                  </a:lnTo>
                  <a:lnTo>
                    <a:pt x="71" y="11631"/>
                  </a:lnTo>
                  <a:lnTo>
                    <a:pt x="0" y="12335"/>
                  </a:lnTo>
                  <a:lnTo>
                    <a:pt x="0" y="12899"/>
                  </a:lnTo>
                  <a:lnTo>
                    <a:pt x="0" y="13252"/>
                  </a:lnTo>
                  <a:lnTo>
                    <a:pt x="141" y="13534"/>
                  </a:lnTo>
                  <a:lnTo>
                    <a:pt x="282" y="13604"/>
                  </a:lnTo>
                  <a:lnTo>
                    <a:pt x="493" y="13675"/>
                  </a:lnTo>
                  <a:lnTo>
                    <a:pt x="705" y="13604"/>
                  </a:lnTo>
                  <a:lnTo>
                    <a:pt x="987" y="13393"/>
                  </a:lnTo>
                  <a:lnTo>
                    <a:pt x="1551" y="12899"/>
                  </a:lnTo>
                  <a:lnTo>
                    <a:pt x="2115" y="12124"/>
                  </a:lnTo>
                  <a:lnTo>
                    <a:pt x="2608" y="11278"/>
                  </a:lnTo>
                  <a:lnTo>
                    <a:pt x="2960" y="10432"/>
                  </a:lnTo>
                  <a:lnTo>
                    <a:pt x="3101" y="11419"/>
                  </a:lnTo>
                  <a:lnTo>
                    <a:pt x="3242" y="12124"/>
                  </a:lnTo>
                  <a:lnTo>
                    <a:pt x="3454" y="12758"/>
                  </a:lnTo>
                  <a:lnTo>
                    <a:pt x="3736" y="13252"/>
                  </a:lnTo>
                  <a:lnTo>
                    <a:pt x="3947" y="13463"/>
                  </a:lnTo>
                  <a:lnTo>
                    <a:pt x="4159" y="13604"/>
                  </a:lnTo>
                  <a:lnTo>
                    <a:pt x="4370" y="13675"/>
                  </a:lnTo>
                  <a:lnTo>
                    <a:pt x="4582" y="13675"/>
                  </a:lnTo>
                  <a:lnTo>
                    <a:pt x="4863" y="13604"/>
                  </a:lnTo>
                  <a:lnTo>
                    <a:pt x="5145" y="13393"/>
                  </a:lnTo>
                  <a:lnTo>
                    <a:pt x="5357" y="13252"/>
                  </a:lnTo>
                  <a:lnTo>
                    <a:pt x="5498" y="12970"/>
                  </a:lnTo>
                  <a:lnTo>
                    <a:pt x="5568" y="12758"/>
                  </a:lnTo>
                  <a:lnTo>
                    <a:pt x="5639" y="12476"/>
                  </a:lnTo>
                  <a:lnTo>
                    <a:pt x="5639" y="11772"/>
                  </a:lnTo>
                  <a:lnTo>
                    <a:pt x="5639" y="11067"/>
                  </a:lnTo>
                  <a:lnTo>
                    <a:pt x="5357" y="9657"/>
                  </a:lnTo>
                  <a:lnTo>
                    <a:pt x="5145" y="8600"/>
                  </a:lnTo>
                  <a:lnTo>
                    <a:pt x="5498" y="8882"/>
                  </a:lnTo>
                  <a:lnTo>
                    <a:pt x="5921" y="9093"/>
                  </a:lnTo>
                  <a:lnTo>
                    <a:pt x="6696" y="9516"/>
                  </a:lnTo>
                  <a:lnTo>
                    <a:pt x="7471" y="9939"/>
                  </a:lnTo>
                  <a:lnTo>
                    <a:pt x="7894" y="10221"/>
                  </a:lnTo>
                  <a:lnTo>
                    <a:pt x="8176" y="10503"/>
                  </a:lnTo>
                  <a:lnTo>
                    <a:pt x="8317" y="10644"/>
                  </a:lnTo>
                  <a:lnTo>
                    <a:pt x="8458" y="10714"/>
                  </a:lnTo>
                  <a:lnTo>
                    <a:pt x="8599" y="10714"/>
                  </a:lnTo>
                  <a:lnTo>
                    <a:pt x="8670" y="10644"/>
                  </a:lnTo>
                  <a:lnTo>
                    <a:pt x="8740" y="10362"/>
                  </a:lnTo>
                  <a:lnTo>
                    <a:pt x="8811" y="10009"/>
                  </a:lnTo>
                  <a:lnTo>
                    <a:pt x="8811" y="9023"/>
                  </a:lnTo>
                  <a:lnTo>
                    <a:pt x="8670" y="8388"/>
                  </a:lnTo>
                  <a:lnTo>
                    <a:pt x="8529" y="8106"/>
                  </a:lnTo>
                  <a:lnTo>
                    <a:pt x="8317" y="7895"/>
                  </a:lnTo>
                  <a:lnTo>
                    <a:pt x="7894" y="7402"/>
                  </a:lnTo>
                  <a:lnTo>
                    <a:pt x="7330" y="7049"/>
                  </a:lnTo>
                  <a:lnTo>
                    <a:pt x="6696" y="6697"/>
                  </a:lnTo>
                  <a:lnTo>
                    <a:pt x="5498" y="6062"/>
                  </a:lnTo>
                  <a:lnTo>
                    <a:pt x="5004" y="5710"/>
                  </a:lnTo>
                  <a:lnTo>
                    <a:pt x="4582" y="5287"/>
                  </a:lnTo>
                  <a:lnTo>
                    <a:pt x="4441" y="5076"/>
                  </a:lnTo>
                  <a:lnTo>
                    <a:pt x="4300" y="4794"/>
                  </a:lnTo>
                  <a:lnTo>
                    <a:pt x="4229" y="4159"/>
                  </a:lnTo>
                  <a:lnTo>
                    <a:pt x="4229" y="3384"/>
                  </a:lnTo>
                  <a:lnTo>
                    <a:pt x="4229" y="2609"/>
                  </a:lnTo>
                  <a:lnTo>
                    <a:pt x="4229" y="1904"/>
                  </a:lnTo>
                  <a:lnTo>
                    <a:pt x="4159" y="1199"/>
                  </a:lnTo>
                  <a:lnTo>
                    <a:pt x="4088" y="847"/>
                  </a:lnTo>
                  <a:lnTo>
                    <a:pt x="3947" y="565"/>
                  </a:lnTo>
                  <a:lnTo>
                    <a:pt x="3736" y="283"/>
                  </a:lnTo>
                  <a:lnTo>
                    <a:pt x="3524" y="71"/>
                  </a:lnTo>
                  <a:lnTo>
                    <a:pt x="3383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9"/>
            <p:cNvSpPr/>
            <p:nvPr/>
          </p:nvSpPr>
          <p:spPr>
            <a:xfrm>
              <a:off x="2016625" y="4890075"/>
              <a:ext cx="119850" cy="586800"/>
            </a:xfrm>
            <a:custGeom>
              <a:rect b="b" l="l" r="r" t="t"/>
              <a:pathLst>
                <a:path extrusionOk="0" h="23472" w="4794">
                  <a:moveTo>
                    <a:pt x="2750" y="6626"/>
                  </a:moveTo>
                  <a:lnTo>
                    <a:pt x="3173" y="8177"/>
                  </a:lnTo>
                  <a:lnTo>
                    <a:pt x="3455" y="9728"/>
                  </a:lnTo>
                  <a:lnTo>
                    <a:pt x="3666" y="11208"/>
                  </a:lnTo>
                  <a:lnTo>
                    <a:pt x="3736" y="12758"/>
                  </a:lnTo>
                  <a:lnTo>
                    <a:pt x="3666" y="14239"/>
                  </a:lnTo>
                  <a:lnTo>
                    <a:pt x="3455" y="15789"/>
                  </a:lnTo>
                  <a:lnTo>
                    <a:pt x="3102" y="17340"/>
                  </a:lnTo>
                  <a:lnTo>
                    <a:pt x="2609" y="18891"/>
                  </a:lnTo>
                  <a:lnTo>
                    <a:pt x="2115" y="17481"/>
                  </a:lnTo>
                  <a:lnTo>
                    <a:pt x="1692" y="16142"/>
                  </a:lnTo>
                  <a:lnTo>
                    <a:pt x="1411" y="14802"/>
                  </a:lnTo>
                  <a:lnTo>
                    <a:pt x="1199" y="13534"/>
                  </a:lnTo>
                  <a:lnTo>
                    <a:pt x="1199" y="12195"/>
                  </a:lnTo>
                  <a:lnTo>
                    <a:pt x="1340" y="10855"/>
                  </a:lnTo>
                  <a:lnTo>
                    <a:pt x="1622" y="9516"/>
                  </a:lnTo>
                  <a:lnTo>
                    <a:pt x="2115" y="8036"/>
                  </a:lnTo>
                  <a:lnTo>
                    <a:pt x="1974" y="9939"/>
                  </a:lnTo>
                  <a:lnTo>
                    <a:pt x="1904" y="12970"/>
                  </a:lnTo>
                  <a:lnTo>
                    <a:pt x="1904" y="14450"/>
                  </a:lnTo>
                  <a:lnTo>
                    <a:pt x="1974" y="15719"/>
                  </a:lnTo>
                  <a:lnTo>
                    <a:pt x="2045" y="16142"/>
                  </a:lnTo>
                  <a:lnTo>
                    <a:pt x="2186" y="16494"/>
                  </a:lnTo>
                  <a:lnTo>
                    <a:pt x="2327" y="16635"/>
                  </a:lnTo>
                  <a:lnTo>
                    <a:pt x="2468" y="16635"/>
                  </a:lnTo>
                  <a:lnTo>
                    <a:pt x="2679" y="16424"/>
                  </a:lnTo>
                  <a:lnTo>
                    <a:pt x="2820" y="16001"/>
                  </a:lnTo>
                  <a:lnTo>
                    <a:pt x="2961" y="15507"/>
                  </a:lnTo>
                  <a:lnTo>
                    <a:pt x="3102" y="14943"/>
                  </a:lnTo>
                  <a:lnTo>
                    <a:pt x="3173" y="13463"/>
                  </a:lnTo>
                  <a:lnTo>
                    <a:pt x="3173" y="11842"/>
                  </a:lnTo>
                  <a:lnTo>
                    <a:pt x="3102" y="10221"/>
                  </a:lnTo>
                  <a:lnTo>
                    <a:pt x="2961" y="8670"/>
                  </a:lnTo>
                  <a:lnTo>
                    <a:pt x="2750" y="6626"/>
                  </a:lnTo>
                  <a:close/>
                  <a:moveTo>
                    <a:pt x="2256" y="1"/>
                  </a:moveTo>
                  <a:lnTo>
                    <a:pt x="2115" y="776"/>
                  </a:lnTo>
                  <a:lnTo>
                    <a:pt x="2045" y="1481"/>
                  </a:lnTo>
                  <a:lnTo>
                    <a:pt x="2045" y="2961"/>
                  </a:lnTo>
                  <a:lnTo>
                    <a:pt x="2045" y="4371"/>
                  </a:lnTo>
                  <a:lnTo>
                    <a:pt x="1974" y="5076"/>
                  </a:lnTo>
                  <a:lnTo>
                    <a:pt x="1904" y="5851"/>
                  </a:lnTo>
                  <a:lnTo>
                    <a:pt x="1692" y="6697"/>
                  </a:lnTo>
                  <a:lnTo>
                    <a:pt x="1411" y="7472"/>
                  </a:lnTo>
                  <a:lnTo>
                    <a:pt x="776" y="9093"/>
                  </a:lnTo>
                  <a:lnTo>
                    <a:pt x="494" y="9869"/>
                  </a:lnTo>
                  <a:lnTo>
                    <a:pt x="283" y="10644"/>
                  </a:lnTo>
                  <a:lnTo>
                    <a:pt x="71" y="11490"/>
                  </a:lnTo>
                  <a:lnTo>
                    <a:pt x="1" y="12406"/>
                  </a:lnTo>
                  <a:lnTo>
                    <a:pt x="1" y="13181"/>
                  </a:lnTo>
                  <a:lnTo>
                    <a:pt x="71" y="13886"/>
                  </a:lnTo>
                  <a:lnTo>
                    <a:pt x="142" y="14661"/>
                  </a:lnTo>
                  <a:lnTo>
                    <a:pt x="353" y="15366"/>
                  </a:lnTo>
                  <a:lnTo>
                    <a:pt x="776" y="16846"/>
                  </a:lnTo>
                  <a:lnTo>
                    <a:pt x="1270" y="18256"/>
                  </a:lnTo>
                  <a:lnTo>
                    <a:pt x="1622" y="19102"/>
                  </a:lnTo>
                  <a:lnTo>
                    <a:pt x="1833" y="19736"/>
                  </a:lnTo>
                  <a:lnTo>
                    <a:pt x="1833" y="20018"/>
                  </a:lnTo>
                  <a:lnTo>
                    <a:pt x="1833" y="20371"/>
                  </a:lnTo>
                  <a:lnTo>
                    <a:pt x="1622" y="21146"/>
                  </a:lnTo>
                  <a:lnTo>
                    <a:pt x="1551" y="21357"/>
                  </a:lnTo>
                  <a:lnTo>
                    <a:pt x="1411" y="21639"/>
                  </a:lnTo>
                  <a:lnTo>
                    <a:pt x="988" y="22274"/>
                  </a:lnTo>
                  <a:lnTo>
                    <a:pt x="565" y="22838"/>
                  </a:lnTo>
                  <a:lnTo>
                    <a:pt x="494" y="23049"/>
                  </a:lnTo>
                  <a:lnTo>
                    <a:pt x="494" y="23261"/>
                  </a:lnTo>
                  <a:lnTo>
                    <a:pt x="635" y="23402"/>
                  </a:lnTo>
                  <a:lnTo>
                    <a:pt x="706" y="23402"/>
                  </a:lnTo>
                  <a:lnTo>
                    <a:pt x="776" y="23472"/>
                  </a:lnTo>
                  <a:lnTo>
                    <a:pt x="917" y="23402"/>
                  </a:lnTo>
                  <a:lnTo>
                    <a:pt x="1129" y="23261"/>
                  </a:lnTo>
                  <a:lnTo>
                    <a:pt x="1411" y="22979"/>
                  </a:lnTo>
                  <a:lnTo>
                    <a:pt x="2045" y="21992"/>
                  </a:lnTo>
                  <a:lnTo>
                    <a:pt x="2679" y="20794"/>
                  </a:lnTo>
                  <a:lnTo>
                    <a:pt x="3243" y="19454"/>
                  </a:lnTo>
                  <a:lnTo>
                    <a:pt x="3736" y="18256"/>
                  </a:lnTo>
                  <a:lnTo>
                    <a:pt x="4371" y="16635"/>
                  </a:lnTo>
                  <a:lnTo>
                    <a:pt x="4653" y="15014"/>
                  </a:lnTo>
                  <a:lnTo>
                    <a:pt x="4794" y="13463"/>
                  </a:lnTo>
                  <a:lnTo>
                    <a:pt x="4794" y="11913"/>
                  </a:lnTo>
                  <a:lnTo>
                    <a:pt x="4653" y="10362"/>
                  </a:lnTo>
                  <a:lnTo>
                    <a:pt x="4441" y="8882"/>
                  </a:lnTo>
                  <a:lnTo>
                    <a:pt x="4089" y="7331"/>
                  </a:lnTo>
                  <a:lnTo>
                    <a:pt x="3666" y="5851"/>
                  </a:lnTo>
                  <a:lnTo>
                    <a:pt x="3243" y="4300"/>
                  </a:lnTo>
                  <a:lnTo>
                    <a:pt x="3243" y="3807"/>
                  </a:lnTo>
                  <a:lnTo>
                    <a:pt x="3173" y="3173"/>
                  </a:lnTo>
                  <a:lnTo>
                    <a:pt x="2820" y="1692"/>
                  </a:lnTo>
                  <a:lnTo>
                    <a:pt x="2468" y="424"/>
                  </a:lnTo>
                  <a:lnTo>
                    <a:pt x="2327" y="71"/>
                  </a:lnTo>
                  <a:lnTo>
                    <a:pt x="2256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580" name="Google Shape;580;p9"/>
            <p:cNvGrpSpPr/>
            <p:nvPr/>
          </p:nvGrpSpPr>
          <p:grpSpPr>
            <a:xfrm>
              <a:off x="1216650" y="5036325"/>
              <a:ext cx="169175" cy="269650"/>
              <a:chOff x="3510425" y="5036325"/>
              <a:chExt cx="169175" cy="269650"/>
            </a:xfrm>
          </p:grpSpPr>
          <p:sp>
            <p:nvSpPr>
              <p:cNvPr id="581" name="Google Shape;581;p9"/>
              <p:cNvSpPr/>
              <p:nvPr/>
            </p:nvSpPr>
            <p:spPr>
              <a:xfrm>
                <a:off x="3510425" y="5105050"/>
                <a:ext cx="86350" cy="77575"/>
              </a:xfrm>
              <a:custGeom>
                <a:rect b="b" l="l" r="r" t="t"/>
                <a:pathLst>
                  <a:path extrusionOk="0" h="3103" w="3454">
                    <a:moveTo>
                      <a:pt x="2185" y="1"/>
                    </a:moveTo>
                    <a:lnTo>
                      <a:pt x="1762" y="142"/>
                    </a:lnTo>
                    <a:lnTo>
                      <a:pt x="1269" y="424"/>
                    </a:lnTo>
                    <a:lnTo>
                      <a:pt x="846" y="706"/>
                    </a:lnTo>
                    <a:lnTo>
                      <a:pt x="494" y="1129"/>
                    </a:lnTo>
                    <a:lnTo>
                      <a:pt x="212" y="1551"/>
                    </a:lnTo>
                    <a:lnTo>
                      <a:pt x="71" y="1904"/>
                    </a:lnTo>
                    <a:lnTo>
                      <a:pt x="0" y="2327"/>
                    </a:lnTo>
                    <a:lnTo>
                      <a:pt x="71" y="2468"/>
                    </a:lnTo>
                    <a:lnTo>
                      <a:pt x="141" y="2679"/>
                    </a:lnTo>
                    <a:lnTo>
                      <a:pt x="282" y="2820"/>
                    </a:lnTo>
                    <a:lnTo>
                      <a:pt x="494" y="2891"/>
                    </a:lnTo>
                    <a:lnTo>
                      <a:pt x="705" y="3032"/>
                    </a:lnTo>
                    <a:lnTo>
                      <a:pt x="1058" y="3102"/>
                    </a:lnTo>
                    <a:lnTo>
                      <a:pt x="2256" y="3102"/>
                    </a:lnTo>
                    <a:lnTo>
                      <a:pt x="2538" y="2961"/>
                    </a:lnTo>
                    <a:lnTo>
                      <a:pt x="2820" y="2750"/>
                    </a:lnTo>
                    <a:lnTo>
                      <a:pt x="3031" y="2468"/>
                    </a:lnTo>
                    <a:lnTo>
                      <a:pt x="3313" y="1974"/>
                    </a:lnTo>
                    <a:lnTo>
                      <a:pt x="3454" y="1622"/>
                    </a:lnTo>
                    <a:lnTo>
                      <a:pt x="3384" y="917"/>
                    </a:lnTo>
                    <a:lnTo>
                      <a:pt x="3313" y="635"/>
                    </a:lnTo>
                    <a:lnTo>
                      <a:pt x="3243" y="424"/>
                    </a:lnTo>
                    <a:lnTo>
                      <a:pt x="3102" y="212"/>
                    </a:lnTo>
                    <a:lnTo>
                      <a:pt x="2961" y="142"/>
                    </a:lnTo>
                    <a:lnTo>
                      <a:pt x="2820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82" name="Google Shape;582;p9"/>
              <p:cNvSpPr/>
              <p:nvPr/>
            </p:nvSpPr>
            <p:spPr>
              <a:xfrm>
                <a:off x="3602050" y="5157925"/>
                <a:ext cx="66975" cy="63450"/>
              </a:xfrm>
              <a:custGeom>
                <a:rect b="b" l="l" r="r" t="t"/>
                <a:pathLst>
                  <a:path extrusionOk="0" h="2538" w="2679">
                    <a:moveTo>
                      <a:pt x="1269" y="0"/>
                    </a:moveTo>
                    <a:lnTo>
                      <a:pt x="846" y="71"/>
                    </a:lnTo>
                    <a:lnTo>
                      <a:pt x="423" y="353"/>
                    </a:lnTo>
                    <a:lnTo>
                      <a:pt x="141" y="705"/>
                    </a:lnTo>
                    <a:lnTo>
                      <a:pt x="71" y="917"/>
                    </a:lnTo>
                    <a:lnTo>
                      <a:pt x="0" y="1128"/>
                    </a:lnTo>
                    <a:lnTo>
                      <a:pt x="0" y="1410"/>
                    </a:lnTo>
                    <a:lnTo>
                      <a:pt x="71" y="1692"/>
                    </a:lnTo>
                    <a:lnTo>
                      <a:pt x="212" y="1974"/>
                    </a:lnTo>
                    <a:lnTo>
                      <a:pt x="353" y="2185"/>
                    </a:lnTo>
                    <a:lnTo>
                      <a:pt x="564" y="2397"/>
                    </a:lnTo>
                    <a:lnTo>
                      <a:pt x="846" y="2467"/>
                    </a:lnTo>
                    <a:lnTo>
                      <a:pt x="1058" y="2538"/>
                    </a:lnTo>
                    <a:lnTo>
                      <a:pt x="1551" y="2538"/>
                    </a:lnTo>
                    <a:lnTo>
                      <a:pt x="1833" y="2467"/>
                    </a:lnTo>
                    <a:lnTo>
                      <a:pt x="2044" y="2326"/>
                    </a:lnTo>
                    <a:lnTo>
                      <a:pt x="2256" y="2185"/>
                    </a:lnTo>
                    <a:lnTo>
                      <a:pt x="2397" y="1974"/>
                    </a:lnTo>
                    <a:lnTo>
                      <a:pt x="2538" y="1762"/>
                    </a:lnTo>
                    <a:lnTo>
                      <a:pt x="2608" y="1481"/>
                    </a:lnTo>
                    <a:lnTo>
                      <a:pt x="2679" y="1199"/>
                    </a:lnTo>
                    <a:lnTo>
                      <a:pt x="2608" y="917"/>
                    </a:lnTo>
                    <a:lnTo>
                      <a:pt x="2467" y="564"/>
                    </a:lnTo>
                    <a:lnTo>
                      <a:pt x="2326" y="353"/>
                    </a:lnTo>
                    <a:lnTo>
                      <a:pt x="2115" y="212"/>
                    </a:lnTo>
                    <a:lnTo>
                      <a:pt x="1904" y="71"/>
                    </a:lnTo>
                    <a:lnTo>
                      <a:pt x="1692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83" name="Google Shape;583;p9"/>
              <p:cNvSpPr/>
              <p:nvPr/>
            </p:nvSpPr>
            <p:spPr>
              <a:xfrm>
                <a:off x="3538625" y="5221350"/>
                <a:ext cx="82825" cy="84625"/>
              </a:xfrm>
              <a:custGeom>
                <a:rect b="b" l="l" r="r" t="t"/>
                <a:pathLst>
                  <a:path extrusionOk="0" h="3385" w="3313">
                    <a:moveTo>
                      <a:pt x="1621" y="1"/>
                    </a:moveTo>
                    <a:lnTo>
                      <a:pt x="1269" y="71"/>
                    </a:lnTo>
                    <a:lnTo>
                      <a:pt x="987" y="212"/>
                    </a:lnTo>
                    <a:lnTo>
                      <a:pt x="775" y="424"/>
                    </a:lnTo>
                    <a:lnTo>
                      <a:pt x="493" y="635"/>
                    </a:lnTo>
                    <a:lnTo>
                      <a:pt x="352" y="847"/>
                    </a:lnTo>
                    <a:lnTo>
                      <a:pt x="141" y="1129"/>
                    </a:lnTo>
                    <a:lnTo>
                      <a:pt x="71" y="1410"/>
                    </a:lnTo>
                    <a:lnTo>
                      <a:pt x="0" y="1763"/>
                    </a:lnTo>
                    <a:lnTo>
                      <a:pt x="0" y="2045"/>
                    </a:lnTo>
                    <a:lnTo>
                      <a:pt x="71" y="2327"/>
                    </a:lnTo>
                    <a:lnTo>
                      <a:pt x="211" y="2679"/>
                    </a:lnTo>
                    <a:lnTo>
                      <a:pt x="423" y="2891"/>
                    </a:lnTo>
                    <a:lnTo>
                      <a:pt x="705" y="3173"/>
                    </a:lnTo>
                    <a:lnTo>
                      <a:pt x="987" y="3314"/>
                    </a:lnTo>
                    <a:lnTo>
                      <a:pt x="1339" y="3384"/>
                    </a:lnTo>
                    <a:lnTo>
                      <a:pt x="1974" y="3384"/>
                    </a:lnTo>
                    <a:lnTo>
                      <a:pt x="2256" y="3243"/>
                    </a:lnTo>
                    <a:lnTo>
                      <a:pt x="2537" y="3032"/>
                    </a:lnTo>
                    <a:lnTo>
                      <a:pt x="2749" y="2820"/>
                    </a:lnTo>
                    <a:lnTo>
                      <a:pt x="2960" y="2538"/>
                    </a:lnTo>
                    <a:lnTo>
                      <a:pt x="3172" y="2256"/>
                    </a:lnTo>
                    <a:lnTo>
                      <a:pt x="3242" y="1974"/>
                    </a:lnTo>
                    <a:lnTo>
                      <a:pt x="3313" y="1692"/>
                    </a:lnTo>
                    <a:lnTo>
                      <a:pt x="3313" y="1340"/>
                    </a:lnTo>
                    <a:lnTo>
                      <a:pt x="3313" y="1058"/>
                    </a:lnTo>
                    <a:lnTo>
                      <a:pt x="3172" y="776"/>
                    </a:lnTo>
                    <a:lnTo>
                      <a:pt x="2960" y="494"/>
                    </a:lnTo>
                    <a:lnTo>
                      <a:pt x="2608" y="283"/>
                    </a:lnTo>
                    <a:lnTo>
                      <a:pt x="2256" y="142"/>
                    </a:lnTo>
                    <a:lnTo>
                      <a:pt x="1974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84" name="Google Shape;584;p9"/>
              <p:cNvSpPr/>
              <p:nvPr/>
            </p:nvSpPr>
            <p:spPr>
              <a:xfrm>
                <a:off x="3640825" y="5036325"/>
                <a:ext cx="38775" cy="42325"/>
              </a:xfrm>
              <a:custGeom>
                <a:rect b="b" l="l" r="r" t="t"/>
                <a:pathLst>
                  <a:path extrusionOk="0" h="1693" w="1551">
                    <a:moveTo>
                      <a:pt x="493" y="1"/>
                    </a:moveTo>
                    <a:lnTo>
                      <a:pt x="282" y="71"/>
                    </a:lnTo>
                    <a:lnTo>
                      <a:pt x="141" y="142"/>
                    </a:lnTo>
                    <a:lnTo>
                      <a:pt x="71" y="283"/>
                    </a:lnTo>
                    <a:lnTo>
                      <a:pt x="0" y="635"/>
                    </a:lnTo>
                    <a:lnTo>
                      <a:pt x="0" y="988"/>
                    </a:lnTo>
                    <a:lnTo>
                      <a:pt x="141" y="1270"/>
                    </a:lnTo>
                    <a:lnTo>
                      <a:pt x="353" y="1552"/>
                    </a:lnTo>
                    <a:lnTo>
                      <a:pt x="564" y="1693"/>
                    </a:lnTo>
                    <a:lnTo>
                      <a:pt x="705" y="1693"/>
                    </a:lnTo>
                    <a:lnTo>
                      <a:pt x="775" y="1622"/>
                    </a:lnTo>
                    <a:lnTo>
                      <a:pt x="987" y="1481"/>
                    </a:lnTo>
                    <a:lnTo>
                      <a:pt x="1269" y="1199"/>
                    </a:lnTo>
                    <a:lnTo>
                      <a:pt x="1410" y="917"/>
                    </a:lnTo>
                    <a:lnTo>
                      <a:pt x="1551" y="635"/>
                    </a:lnTo>
                    <a:lnTo>
                      <a:pt x="1551" y="353"/>
                    </a:lnTo>
                    <a:lnTo>
                      <a:pt x="1410" y="142"/>
                    </a:lnTo>
                    <a:lnTo>
                      <a:pt x="1198" y="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585" name="Google Shape;585;p9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FFFFFF"/>
                </a:solidFill>
              </a:defRPr>
            </a:lvl1pPr>
            <a:lvl2pPr lvl="1">
              <a:buNone/>
              <a:defRPr>
                <a:solidFill>
                  <a:srgbClr val="FFFFFF"/>
                </a:solidFill>
              </a:defRPr>
            </a:lvl2pPr>
            <a:lvl3pPr lvl="2">
              <a:buNone/>
              <a:defRPr>
                <a:solidFill>
                  <a:srgbClr val="FFFFFF"/>
                </a:solidFill>
              </a:defRPr>
            </a:lvl3pPr>
            <a:lvl4pPr lvl="3">
              <a:buNone/>
              <a:defRPr>
                <a:solidFill>
                  <a:srgbClr val="FFFFFF"/>
                </a:solidFill>
              </a:defRPr>
            </a:lvl4pPr>
            <a:lvl5pPr lvl="4">
              <a:buNone/>
              <a:defRPr>
                <a:solidFill>
                  <a:srgbClr val="FFFFFF"/>
                </a:solidFill>
              </a:defRPr>
            </a:lvl5pPr>
            <a:lvl6pPr lvl="5">
              <a:buNone/>
              <a:defRPr>
                <a:solidFill>
                  <a:srgbClr val="FFFFFF"/>
                </a:solidFill>
              </a:defRPr>
            </a:lvl6pPr>
            <a:lvl7pPr lvl="6">
              <a:buNone/>
              <a:defRPr>
                <a:solidFill>
                  <a:srgbClr val="FFFFFF"/>
                </a:solidFill>
              </a:defRPr>
            </a:lvl7pPr>
            <a:lvl8pPr lvl="7">
              <a:buNone/>
              <a:defRPr>
                <a:solidFill>
                  <a:srgbClr val="FFFFFF"/>
                </a:solidFill>
              </a:defRPr>
            </a:lvl8pPr>
            <a:lvl9pPr lvl="8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586" name="Shape 5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87" name="Google Shape;587;p10"/>
          <p:cNvGrpSpPr/>
          <p:nvPr/>
        </p:nvGrpSpPr>
        <p:grpSpPr>
          <a:xfrm rot="131350">
            <a:off x="2426633" y="3882228"/>
            <a:ext cx="4290735" cy="1078616"/>
            <a:chOff x="2503650" y="3729893"/>
            <a:chExt cx="4290606" cy="1078583"/>
          </a:xfrm>
        </p:grpSpPr>
        <p:sp>
          <p:nvSpPr>
            <p:cNvPr id="588" name="Google Shape;588;p10"/>
            <p:cNvSpPr/>
            <p:nvPr/>
          </p:nvSpPr>
          <p:spPr>
            <a:xfrm rot="4499919">
              <a:off x="3385216" y="3559057"/>
              <a:ext cx="626202" cy="1504540"/>
            </a:xfrm>
            <a:custGeom>
              <a:rect b="b" l="l" r="r" t="t"/>
              <a:pathLst>
                <a:path extrusionOk="0" h="62661" w="26080">
                  <a:moveTo>
                    <a:pt x="19525" y="13956"/>
                  </a:moveTo>
                  <a:lnTo>
                    <a:pt x="19807" y="14027"/>
                  </a:lnTo>
                  <a:lnTo>
                    <a:pt x="20088" y="14168"/>
                  </a:lnTo>
                  <a:lnTo>
                    <a:pt x="19595" y="14168"/>
                  </a:lnTo>
                  <a:lnTo>
                    <a:pt x="19243" y="14097"/>
                  </a:lnTo>
                  <a:lnTo>
                    <a:pt x="19313" y="14027"/>
                  </a:lnTo>
                  <a:lnTo>
                    <a:pt x="19313" y="13956"/>
                  </a:lnTo>
                  <a:close/>
                  <a:moveTo>
                    <a:pt x="16353" y="15366"/>
                  </a:moveTo>
                  <a:lnTo>
                    <a:pt x="16635" y="15507"/>
                  </a:lnTo>
                  <a:lnTo>
                    <a:pt x="16776" y="15648"/>
                  </a:lnTo>
                  <a:lnTo>
                    <a:pt x="16917" y="15930"/>
                  </a:lnTo>
                  <a:lnTo>
                    <a:pt x="16917" y="16353"/>
                  </a:lnTo>
                  <a:lnTo>
                    <a:pt x="16846" y="16423"/>
                  </a:lnTo>
                  <a:lnTo>
                    <a:pt x="16776" y="16564"/>
                  </a:lnTo>
                  <a:lnTo>
                    <a:pt x="16494" y="16705"/>
                  </a:lnTo>
                  <a:lnTo>
                    <a:pt x="16141" y="16776"/>
                  </a:lnTo>
                  <a:lnTo>
                    <a:pt x="15648" y="16846"/>
                  </a:lnTo>
                  <a:lnTo>
                    <a:pt x="14802" y="16917"/>
                  </a:lnTo>
                  <a:lnTo>
                    <a:pt x="14309" y="16846"/>
                  </a:lnTo>
                  <a:lnTo>
                    <a:pt x="13956" y="16776"/>
                  </a:lnTo>
                  <a:lnTo>
                    <a:pt x="13815" y="16635"/>
                  </a:lnTo>
                  <a:lnTo>
                    <a:pt x="13745" y="16494"/>
                  </a:lnTo>
                  <a:lnTo>
                    <a:pt x="13815" y="16282"/>
                  </a:lnTo>
                  <a:lnTo>
                    <a:pt x="14027" y="16141"/>
                  </a:lnTo>
                  <a:lnTo>
                    <a:pt x="14238" y="15930"/>
                  </a:lnTo>
                  <a:lnTo>
                    <a:pt x="14943" y="15577"/>
                  </a:lnTo>
                  <a:lnTo>
                    <a:pt x="15296" y="15436"/>
                  </a:lnTo>
                  <a:lnTo>
                    <a:pt x="15648" y="15366"/>
                  </a:lnTo>
                  <a:close/>
                  <a:moveTo>
                    <a:pt x="18397" y="17269"/>
                  </a:moveTo>
                  <a:lnTo>
                    <a:pt x="18820" y="17480"/>
                  </a:lnTo>
                  <a:lnTo>
                    <a:pt x="18890" y="17692"/>
                  </a:lnTo>
                  <a:lnTo>
                    <a:pt x="18890" y="17833"/>
                  </a:lnTo>
                  <a:lnTo>
                    <a:pt x="18820" y="17974"/>
                  </a:lnTo>
                  <a:lnTo>
                    <a:pt x="18749" y="18115"/>
                  </a:lnTo>
                  <a:lnTo>
                    <a:pt x="18326" y="18890"/>
                  </a:lnTo>
                  <a:lnTo>
                    <a:pt x="18044" y="19383"/>
                  </a:lnTo>
                  <a:lnTo>
                    <a:pt x="17763" y="19665"/>
                  </a:lnTo>
                  <a:lnTo>
                    <a:pt x="17551" y="19736"/>
                  </a:lnTo>
                  <a:lnTo>
                    <a:pt x="17340" y="19736"/>
                  </a:lnTo>
                  <a:lnTo>
                    <a:pt x="17199" y="19595"/>
                  </a:lnTo>
                  <a:lnTo>
                    <a:pt x="17128" y="19313"/>
                  </a:lnTo>
                  <a:lnTo>
                    <a:pt x="17058" y="18961"/>
                  </a:lnTo>
                  <a:lnTo>
                    <a:pt x="17128" y="18608"/>
                  </a:lnTo>
                  <a:lnTo>
                    <a:pt x="17199" y="18256"/>
                  </a:lnTo>
                  <a:lnTo>
                    <a:pt x="17340" y="17903"/>
                  </a:lnTo>
                  <a:lnTo>
                    <a:pt x="17481" y="17621"/>
                  </a:lnTo>
                  <a:lnTo>
                    <a:pt x="17763" y="17410"/>
                  </a:lnTo>
                  <a:lnTo>
                    <a:pt x="18044" y="17269"/>
                  </a:lnTo>
                  <a:close/>
                  <a:moveTo>
                    <a:pt x="13886" y="20441"/>
                  </a:moveTo>
                  <a:lnTo>
                    <a:pt x="13674" y="21005"/>
                  </a:lnTo>
                  <a:lnTo>
                    <a:pt x="13604" y="21568"/>
                  </a:lnTo>
                  <a:lnTo>
                    <a:pt x="13534" y="21850"/>
                  </a:lnTo>
                  <a:lnTo>
                    <a:pt x="13252" y="22344"/>
                  </a:lnTo>
                  <a:lnTo>
                    <a:pt x="13111" y="22555"/>
                  </a:lnTo>
                  <a:lnTo>
                    <a:pt x="12970" y="22696"/>
                  </a:lnTo>
                  <a:lnTo>
                    <a:pt x="12758" y="22767"/>
                  </a:lnTo>
                  <a:lnTo>
                    <a:pt x="12617" y="22696"/>
                  </a:lnTo>
                  <a:lnTo>
                    <a:pt x="12406" y="22485"/>
                  </a:lnTo>
                  <a:lnTo>
                    <a:pt x="12335" y="22344"/>
                  </a:lnTo>
                  <a:lnTo>
                    <a:pt x="12265" y="22132"/>
                  </a:lnTo>
                  <a:lnTo>
                    <a:pt x="12265" y="21921"/>
                  </a:lnTo>
                  <a:lnTo>
                    <a:pt x="12406" y="21639"/>
                  </a:lnTo>
                  <a:lnTo>
                    <a:pt x="12617" y="21287"/>
                  </a:lnTo>
                  <a:lnTo>
                    <a:pt x="12970" y="21005"/>
                  </a:lnTo>
                  <a:lnTo>
                    <a:pt x="13322" y="20723"/>
                  </a:lnTo>
                  <a:lnTo>
                    <a:pt x="13886" y="20441"/>
                  </a:lnTo>
                  <a:close/>
                  <a:moveTo>
                    <a:pt x="6979" y="22767"/>
                  </a:moveTo>
                  <a:lnTo>
                    <a:pt x="7401" y="22837"/>
                  </a:lnTo>
                  <a:lnTo>
                    <a:pt x="7824" y="23049"/>
                  </a:lnTo>
                  <a:lnTo>
                    <a:pt x="8247" y="23190"/>
                  </a:lnTo>
                  <a:lnTo>
                    <a:pt x="8811" y="23472"/>
                  </a:lnTo>
                  <a:lnTo>
                    <a:pt x="8600" y="23683"/>
                  </a:lnTo>
                  <a:lnTo>
                    <a:pt x="8247" y="23894"/>
                  </a:lnTo>
                  <a:lnTo>
                    <a:pt x="7754" y="24035"/>
                  </a:lnTo>
                  <a:lnTo>
                    <a:pt x="7260" y="24176"/>
                  </a:lnTo>
                  <a:lnTo>
                    <a:pt x="6767" y="24176"/>
                  </a:lnTo>
                  <a:lnTo>
                    <a:pt x="6415" y="24106"/>
                  </a:lnTo>
                  <a:lnTo>
                    <a:pt x="6274" y="23965"/>
                  </a:lnTo>
                  <a:lnTo>
                    <a:pt x="6203" y="23824"/>
                  </a:lnTo>
                  <a:lnTo>
                    <a:pt x="6133" y="23683"/>
                  </a:lnTo>
                  <a:lnTo>
                    <a:pt x="6133" y="23472"/>
                  </a:lnTo>
                  <a:lnTo>
                    <a:pt x="6203" y="23190"/>
                  </a:lnTo>
                  <a:lnTo>
                    <a:pt x="6274" y="23049"/>
                  </a:lnTo>
                  <a:lnTo>
                    <a:pt x="6415" y="22908"/>
                  </a:lnTo>
                  <a:lnTo>
                    <a:pt x="6556" y="22837"/>
                  </a:lnTo>
                  <a:lnTo>
                    <a:pt x="6979" y="22767"/>
                  </a:lnTo>
                  <a:close/>
                  <a:moveTo>
                    <a:pt x="9868" y="23965"/>
                  </a:moveTo>
                  <a:lnTo>
                    <a:pt x="9868" y="24247"/>
                  </a:lnTo>
                  <a:lnTo>
                    <a:pt x="9868" y="24458"/>
                  </a:lnTo>
                  <a:lnTo>
                    <a:pt x="9727" y="24317"/>
                  </a:lnTo>
                  <a:lnTo>
                    <a:pt x="9727" y="24247"/>
                  </a:lnTo>
                  <a:lnTo>
                    <a:pt x="9727" y="24106"/>
                  </a:lnTo>
                  <a:lnTo>
                    <a:pt x="9868" y="23965"/>
                  </a:lnTo>
                  <a:close/>
                  <a:moveTo>
                    <a:pt x="9868" y="24599"/>
                  </a:moveTo>
                  <a:lnTo>
                    <a:pt x="9939" y="26079"/>
                  </a:lnTo>
                  <a:lnTo>
                    <a:pt x="9868" y="26502"/>
                  </a:lnTo>
                  <a:lnTo>
                    <a:pt x="9798" y="26925"/>
                  </a:lnTo>
                  <a:lnTo>
                    <a:pt x="9657" y="27348"/>
                  </a:lnTo>
                  <a:lnTo>
                    <a:pt x="9445" y="27701"/>
                  </a:lnTo>
                  <a:lnTo>
                    <a:pt x="9234" y="27912"/>
                  </a:lnTo>
                  <a:lnTo>
                    <a:pt x="9023" y="27912"/>
                  </a:lnTo>
                  <a:lnTo>
                    <a:pt x="8952" y="27771"/>
                  </a:lnTo>
                  <a:lnTo>
                    <a:pt x="8882" y="27630"/>
                  </a:lnTo>
                  <a:lnTo>
                    <a:pt x="8670" y="27066"/>
                  </a:lnTo>
                  <a:lnTo>
                    <a:pt x="8670" y="26502"/>
                  </a:lnTo>
                  <a:lnTo>
                    <a:pt x="8741" y="26150"/>
                  </a:lnTo>
                  <a:lnTo>
                    <a:pt x="8952" y="25798"/>
                  </a:lnTo>
                  <a:lnTo>
                    <a:pt x="9164" y="25586"/>
                  </a:lnTo>
                  <a:lnTo>
                    <a:pt x="9657" y="25163"/>
                  </a:lnTo>
                  <a:lnTo>
                    <a:pt x="9798" y="24952"/>
                  </a:lnTo>
                  <a:lnTo>
                    <a:pt x="9868" y="24599"/>
                  </a:lnTo>
                  <a:close/>
                  <a:moveTo>
                    <a:pt x="19313" y="28335"/>
                  </a:moveTo>
                  <a:lnTo>
                    <a:pt x="19243" y="28687"/>
                  </a:lnTo>
                  <a:lnTo>
                    <a:pt x="19243" y="29040"/>
                  </a:lnTo>
                  <a:lnTo>
                    <a:pt x="19313" y="29181"/>
                  </a:lnTo>
                  <a:lnTo>
                    <a:pt x="19454" y="29322"/>
                  </a:lnTo>
                  <a:lnTo>
                    <a:pt x="19595" y="29392"/>
                  </a:lnTo>
                  <a:lnTo>
                    <a:pt x="19807" y="29392"/>
                  </a:lnTo>
                  <a:lnTo>
                    <a:pt x="19313" y="30238"/>
                  </a:lnTo>
                  <a:lnTo>
                    <a:pt x="19031" y="30661"/>
                  </a:lnTo>
                  <a:lnTo>
                    <a:pt x="18679" y="31084"/>
                  </a:lnTo>
                  <a:lnTo>
                    <a:pt x="18538" y="31013"/>
                  </a:lnTo>
                  <a:lnTo>
                    <a:pt x="18397" y="30872"/>
                  </a:lnTo>
                  <a:lnTo>
                    <a:pt x="18326" y="30731"/>
                  </a:lnTo>
                  <a:lnTo>
                    <a:pt x="18256" y="30590"/>
                  </a:lnTo>
                  <a:lnTo>
                    <a:pt x="18326" y="30168"/>
                  </a:lnTo>
                  <a:lnTo>
                    <a:pt x="18467" y="29745"/>
                  </a:lnTo>
                  <a:lnTo>
                    <a:pt x="18679" y="29251"/>
                  </a:lnTo>
                  <a:lnTo>
                    <a:pt x="18961" y="28899"/>
                  </a:lnTo>
                  <a:lnTo>
                    <a:pt x="19313" y="28335"/>
                  </a:lnTo>
                  <a:close/>
                  <a:moveTo>
                    <a:pt x="21569" y="28758"/>
                  </a:moveTo>
                  <a:lnTo>
                    <a:pt x="22062" y="28969"/>
                  </a:lnTo>
                  <a:lnTo>
                    <a:pt x="22555" y="29181"/>
                  </a:lnTo>
                  <a:lnTo>
                    <a:pt x="23049" y="29533"/>
                  </a:lnTo>
                  <a:lnTo>
                    <a:pt x="23472" y="29886"/>
                  </a:lnTo>
                  <a:lnTo>
                    <a:pt x="23754" y="30238"/>
                  </a:lnTo>
                  <a:lnTo>
                    <a:pt x="23824" y="30450"/>
                  </a:lnTo>
                  <a:lnTo>
                    <a:pt x="23824" y="30661"/>
                  </a:lnTo>
                  <a:lnTo>
                    <a:pt x="23754" y="30872"/>
                  </a:lnTo>
                  <a:lnTo>
                    <a:pt x="23613" y="31013"/>
                  </a:lnTo>
                  <a:lnTo>
                    <a:pt x="23401" y="31225"/>
                  </a:lnTo>
                  <a:lnTo>
                    <a:pt x="23190" y="31366"/>
                  </a:lnTo>
                  <a:lnTo>
                    <a:pt x="22908" y="31436"/>
                  </a:lnTo>
                  <a:lnTo>
                    <a:pt x="22696" y="31366"/>
                  </a:lnTo>
                  <a:lnTo>
                    <a:pt x="22485" y="31295"/>
                  </a:lnTo>
                  <a:lnTo>
                    <a:pt x="22203" y="31154"/>
                  </a:lnTo>
                  <a:lnTo>
                    <a:pt x="21780" y="30802"/>
                  </a:lnTo>
                  <a:lnTo>
                    <a:pt x="21428" y="30309"/>
                  </a:lnTo>
                  <a:lnTo>
                    <a:pt x="21216" y="29745"/>
                  </a:lnTo>
                  <a:lnTo>
                    <a:pt x="21146" y="29251"/>
                  </a:lnTo>
                  <a:lnTo>
                    <a:pt x="21146" y="28969"/>
                  </a:lnTo>
                  <a:lnTo>
                    <a:pt x="21216" y="28758"/>
                  </a:lnTo>
                  <a:close/>
                  <a:moveTo>
                    <a:pt x="20934" y="33410"/>
                  </a:moveTo>
                  <a:lnTo>
                    <a:pt x="21075" y="33692"/>
                  </a:lnTo>
                  <a:lnTo>
                    <a:pt x="21133" y="33749"/>
                  </a:lnTo>
                  <a:lnTo>
                    <a:pt x="21005" y="34326"/>
                  </a:lnTo>
                  <a:lnTo>
                    <a:pt x="20511" y="34467"/>
                  </a:lnTo>
                  <a:lnTo>
                    <a:pt x="20018" y="34538"/>
                  </a:lnTo>
                  <a:lnTo>
                    <a:pt x="20018" y="34538"/>
                  </a:lnTo>
                  <a:lnTo>
                    <a:pt x="20159" y="34185"/>
                  </a:lnTo>
                  <a:lnTo>
                    <a:pt x="20441" y="33903"/>
                  </a:lnTo>
                  <a:lnTo>
                    <a:pt x="20934" y="33410"/>
                  </a:lnTo>
                  <a:close/>
                  <a:moveTo>
                    <a:pt x="22767" y="34115"/>
                  </a:moveTo>
                  <a:lnTo>
                    <a:pt x="23260" y="34185"/>
                  </a:lnTo>
                  <a:lnTo>
                    <a:pt x="23754" y="34256"/>
                  </a:lnTo>
                  <a:lnTo>
                    <a:pt x="24247" y="34467"/>
                  </a:lnTo>
                  <a:lnTo>
                    <a:pt x="24670" y="34749"/>
                  </a:lnTo>
                  <a:lnTo>
                    <a:pt x="24811" y="34890"/>
                  </a:lnTo>
                  <a:lnTo>
                    <a:pt x="24881" y="35031"/>
                  </a:lnTo>
                  <a:lnTo>
                    <a:pt x="24881" y="35172"/>
                  </a:lnTo>
                  <a:lnTo>
                    <a:pt x="24811" y="35313"/>
                  </a:lnTo>
                  <a:lnTo>
                    <a:pt x="24599" y="35454"/>
                  </a:lnTo>
                  <a:lnTo>
                    <a:pt x="24247" y="35524"/>
                  </a:lnTo>
                  <a:lnTo>
                    <a:pt x="23824" y="35454"/>
                  </a:lnTo>
                  <a:lnTo>
                    <a:pt x="23613" y="35383"/>
                  </a:lnTo>
                  <a:lnTo>
                    <a:pt x="23401" y="35242"/>
                  </a:lnTo>
                  <a:lnTo>
                    <a:pt x="23190" y="35031"/>
                  </a:lnTo>
                  <a:lnTo>
                    <a:pt x="23049" y="34820"/>
                  </a:lnTo>
                  <a:lnTo>
                    <a:pt x="22837" y="34467"/>
                  </a:lnTo>
                  <a:lnTo>
                    <a:pt x="22767" y="34115"/>
                  </a:lnTo>
                  <a:close/>
                  <a:moveTo>
                    <a:pt x="7260" y="35877"/>
                  </a:moveTo>
                  <a:lnTo>
                    <a:pt x="6626" y="36723"/>
                  </a:lnTo>
                  <a:lnTo>
                    <a:pt x="5851" y="37498"/>
                  </a:lnTo>
                  <a:lnTo>
                    <a:pt x="5146" y="37991"/>
                  </a:lnTo>
                  <a:lnTo>
                    <a:pt x="4441" y="38485"/>
                  </a:lnTo>
                  <a:lnTo>
                    <a:pt x="4723" y="38273"/>
                  </a:lnTo>
                  <a:lnTo>
                    <a:pt x="4935" y="37991"/>
                  </a:lnTo>
                  <a:lnTo>
                    <a:pt x="5569" y="37216"/>
                  </a:lnTo>
                  <a:lnTo>
                    <a:pt x="5921" y="36793"/>
                  </a:lnTo>
                  <a:lnTo>
                    <a:pt x="6344" y="36370"/>
                  </a:lnTo>
                  <a:lnTo>
                    <a:pt x="6767" y="36088"/>
                  </a:lnTo>
                  <a:lnTo>
                    <a:pt x="7260" y="35877"/>
                  </a:lnTo>
                  <a:close/>
                  <a:moveTo>
                    <a:pt x="21639" y="37568"/>
                  </a:moveTo>
                  <a:lnTo>
                    <a:pt x="21569" y="37921"/>
                  </a:lnTo>
                  <a:lnTo>
                    <a:pt x="21357" y="38344"/>
                  </a:lnTo>
                  <a:lnTo>
                    <a:pt x="20934" y="38978"/>
                  </a:lnTo>
                  <a:lnTo>
                    <a:pt x="20723" y="39331"/>
                  </a:lnTo>
                  <a:lnTo>
                    <a:pt x="20511" y="39612"/>
                  </a:lnTo>
                  <a:lnTo>
                    <a:pt x="20229" y="39824"/>
                  </a:lnTo>
                  <a:lnTo>
                    <a:pt x="19948" y="40035"/>
                  </a:lnTo>
                  <a:lnTo>
                    <a:pt x="19807" y="40035"/>
                  </a:lnTo>
                  <a:lnTo>
                    <a:pt x="19736" y="39894"/>
                  </a:lnTo>
                  <a:lnTo>
                    <a:pt x="19736" y="39824"/>
                  </a:lnTo>
                  <a:lnTo>
                    <a:pt x="19807" y="39612"/>
                  </a:lnTo>
                  <a:lnTo>
                    <a:pt x="20088" y="39260"/>
                  </a:lnTo>
                  <a:lnTo>
                    <a:pt x="20441" y="38767"/>
                  </a:lnTo>
                  <a:lnTo>
                    <a:pt x="21287" y="37921"/>
                  </a:lnTo>
                  <a:lnTo>
                    <a:pt x="21639" y="37568"/>
                  </a:lnTo>
                  <a:close/>
                  <a:moveTo>
                    <a:pt x="7754" y="38203"/>
                  </a:moveTo>
                  <a:lnTo>
                    <a:pt x="7824" y="38767"/>
                  </a:lnTo>
                  <a:lnTo>
                    <a:pt x="7824" y="39331"/>
                  </a:lnTo>
                  <a:lnTo>
                    <a:pt x="7824" y="39894"/>
                  </a:lnTo>
                  <a:lnTo>
                    <a:pt x="7683" y="40388"/>
                  </a:lnTo>
                  <a:lnTo>
                    <a:pt x="7613" y="40811"/>
                  </a:lnTo>
                  <a:lnTo>
                    <a:pt x="7331" y="41163"/>
                  </a:lnTo>
                  <a:lnTo>
                    <a:pt x="7260" y="41234"/>
                  </a:lnTo>
                  <a:lnTo>
                    <a:pt x="7190" y="41163"/>
                  </a:lnTo>
                  <a:lnTo>
                    <a:pt x="7120" y="40952"/>
                  </a:lnTo>
                  <a:lnTo>
                    <a:pt x="7120" y="40529"/>
                  </a:lnTo>
                  <a:lnTo>
                    <a:pt x="7260" y="39965"/>
                  </a:lnTo>
                  <a:lnTo>
                    <a:pt x="7542" y="38837"/>
                  </a:lnTo>
                  <a:lnTo>
                    <a:pt x="7754" y="38203"/>
                  </a:lnTo>
                  <a:close/>
                  <a:moveTo>
                    <a:pt x="22908" y="38203"/>
                  </a:moveTo>
                  <a:lnTo>
                    <a:pt x="23472" y="38555"/>
                  </a:lnTo>
                  <a:lnTo>
                    <a:pt x="23824" y="38908"/>
                  </a:lnTo>
                  <a:lnTo>
                    <a:pt x="24036" y="39260"/>
                  </a:lnTo>
                  <a:lnTo>
                    <a:pt x="24106" y="39612"/>
                  </a:lnTo>
                  <a:lnTo>
                    <a:pt x="24106" y="40035"/>
                  </a:lnTo>
                  <a:lnTo>
                    <a:pt x="23965" y="40317"/>
                  </a:lnTo>
                  <a:lnTo>
                    <a:pt x="23754" y="40670"/>
                  </a:lnTo>
                  <a:lnTo>
                    <a:pt x="23542" y="40952"/>
                  </a:lnTo>
                  <a:lnTo>
                    <a:pt x="23331" y="41163"/>
                  </a:lnTo>
                  <a:lnTo>
                    <a:pt x="23049" y="41304"/>
                  </a:lnTo>
                  <a:lnTo>
                    <a:pt x="22767" y="41375"/>
                  </a:lnTo>
                  <a:lnTo>
                    <a:pt x="22555" y="41375"/>
                  </a:lnTo>
                  <a:lnTo>
                    <a:pt x="22414" y="41234"/>
                  </a:lnTo>
                  <a:lnTo>
                    <a:pt x="22344" y="41022"/>
                  </a:lnTo>
                  <a:lnTo>
                    <a:pt x="22344" y="40670"/>
                  </a:lnTo>
                  <a:lnTo>
                    <a:pt x="22414" y="40247"/>
                  </a:lnTo>
                  <a:lnTo>
                    <a:pt x="22696" y="39190"/>
                  </a:lnTo>
                  <a:lnTo>
                    <a:pt x="22908" y="38203"/>
                  </a:lnTo>
                  <a:close/>
                  <a:moveTo>
                    <a:pt x="3102" y="42784"/>
                  </a:moveTo>
                  <a:lnTo>
                    <a:pt x="3172" y="42925"/>
                  </a:lnTo>
                  <a:lnTo>
                    <a:pt x="3172" y="43137"/>
                  </a:lnTo>
                  <a:lnTo>
                    <a:pt x="2961" y="43630"/>
                  </a:lnTo>
                  <a:lnTo>
                    <a:pt x="2538" y="44405"/>
                  </a:lnTo>
                  <a:lnTo>
                    <a:pt x="1904" y="44828"/>
                  </a:lnTo>
                  <a:lnTo>
                    <a:pt x="1481" y="44828"/>
                  </a:lnTo>
                  <a:lnTo>
                    <a:pt x="1481" y="44687"/>
                  </a:lnTo>
                  <a:lnTo>
                    <a:pt x="1622" y="44405"/>
                  </a:lnTo>
                  <a:lnTo>
                    <a:pt x="1904" y="43983"/>
                  </a:lnTo>
                  <a:lnTo>
                    <a:pt x="2256" y="43489"/>
                  </a:lnTo>
                  <a:lnTo>
                    <a:pt x="2679" y="43066"/>
                  </a:lnTo>
                  <a:lnTo>
                    <a:pt x="3102" y="42784"/>
                  </a:lnTo>
                  <a:close/>
                  <a:moveTo>
                    <a:pt x="4441" y="43419"/>
                  </a:moveTo>
                  <a:lnTo>
                    <a:pt x="4935" y="43771"/>
                  </a:lnTo>
                  <a:lnTo>
                    <a:pt x="5075" y="43912"/>
                  </a:lnTo>
                  <a:lnTo>
                    <a:pt x="5146" y="44194"/>
                  </a:lnTo>
                  <a:lnTo>
                    <a:pt x="5146" y="44405"/>
                  </a:lnTo>
                  <a:lnTo>
                    <a:pt x="5146" y="44617"/>
                  </a:lnTo>
                  <a:lnTo>
                    <a:pt x="5005" y="45110"/>
                  </a:lnTo>
                  <a:lnTo>
                    <a:pt x="4794" y="45392"/>
                  </a:lnTo>
                  <a:lnTo>
                    <a:pt x="4653" y="45463"/>
                  </a:lnTo>
                  <a:lnTo>
                    <a:pt x="4512" y="45463"/>
                  </a:lnTo>
                  <a:lnTo>
                    <a:pt x="4441" y="45392"/>
                  </a:lnTo>
                  <a:lnTo>
                    <a:pt x="4300" y="45251"/>
                  </a:lnTo>
                  <a:lnTo>
                    <a:pt x="4300" y="44969"/>
                  </a:lnTo>
                  <a:lnTo>
                    <a:pt x="4300" y="44617"/>
                  </a:lnTo>
                  <a:lnTo>
                    <a:pt x="4300" y="44053"/>
                  </a:lnTo>
                  <a:lnTo>
                    <a:pt x="4441" y="43419"/>
                  </a:lnTo>
                  <a:close/>
                  <a:moveTo>
                    <a:pt x="12688" y="43912"/>
                  </a:moveTo>
                  <a:lnTo>
                    <a:pt x="13322" y="44053"/>
                  </a:lnTo>
                  <a:lnTo>
                    <a:pt x="13956" y="44335"/>
                  </a:lnTo>
                  <a:lnTo>
                    <a:pt x="14450" y="44687"/>
                  </a:lnTo>
                  <a:lnTo>
                    <a:pt x="14661" y="44899"/>
                  </a:lnTo>
                  <a:lnTo>
                    <a:pt x="14873" y="45181"/>
                  </a:lnTo>
                  <a:lnTo>
                    <a:pt x="14943" y="45322"/>
                  </a:lnTo>
                  <a:lnTo>
                    <a:pt x="15014" y="45392"/>
                  </a:lnTo>
                  <a:lnTo>
                    <a:pt x="15014" y="45533"/>
                  </a:lnTo>
                  <a:lnTo>
                    <a:pt x="14873" y="45674"/>
                  </a:lnTo>
                  <a:lnTo>
                    <a:pt x="14661" y="45674"/>
                  </a:lnTo>
                  <a:lnTo>
                    <a:pt x="14379" y="45533"/>
                  </a:lnTo>
                  <a:lnTo>
                    <a:pt x="14027" y="45322"/>
                  </a:lnTo>
                  <a:lnTo>
                    <a:pt x="13674" y="45040"/>
                  </a:lnTo>
                  <a:lnTo>
                    <a:pt x="13040" y="44405"/>
                  </a:lnTo>
                  <a:lnTo>
                    <a:pt x="12688" y="43912"/>
                  </a:lnTo>
                  <a:close/>
                  <a:moveTo>
                    <a:pt x="12617" y="46168"/>
                  </a:moveTo>
                  <a:lnTo>
                    <a:pt x="12688" y="46238"/>
                  </a:lnTo>
                  <a:lnTo>
                    <a:pt x="12688" y="46520"/>
                  </a:lnTo>
                  <a:lnTo>
                    <a:pt x="12688" y="46872"/>
                  </a:lnTo>
                  <a:lnTo>
                    <a:pt x="12547" y="47859"/>
                  </a:lnTo>
                  <a:lnTo>
                    <a:pt x="12406" y="48353"/>
                  </a:lnTo>
                  <a:lnTo>
                    <a:pt x="12265" y="48705"/>
                  </a:lnTo>
                  <a:lnTo>
                    <a:pt x="12053" y="48987"/>
                  </a:lnTo>
                  <a:lnTo>
                    <a:pt x="11912" y="49057"/>
                  </a:lnTo>
                  <a:lnTo>
                    <a:pt x="11771" y="49057"/>
                  </a:lnTo>
                  <a:lnTo>
                    <a:pt x="11701" y="48987"/>
                  </a:lnTo>
                  <a:lnTo>
                    <a:pt x="11701" y="48916"/>
                  </a:lnTo>
                  <a:lnTo>
                    <a:pt x="11701" y="48494"/>
                  </a:lnTo>
                  <a:lnTo>
                    <a:pt x="11771" y="48000"/>
                  </a:lnTo>
                  <a:lnTo>
                    <a:pt x="11983" y="47436"/>
                  </a:lnTo>
                  <a:lnTo>
                    <a:pt x="12194" y="46872"/>
                  </a:lnTo>
                  <a:lnTo>
                    <a:pt x="12406" y="46449"/>
                  </a:lnTo>
                  <a:lnTo>
                    <a:pt x="12547" y="46238"/>
                  </a:lnTo>
                  <a:lnTo>
                    <a:pt x="12617" y="46168"/>
                  </a:lnTo>
                  <a:close/>
                  <a:moveTo>
                    <a:pt x="2186" y="49128"/>
                  </a:moveTo>
                  <a:lnTo>
                    <a:pt x="2256" y="49692"/>
                  </a:lnTo>
                  <a:lnTo>
                    <a:pt x="2186" y="49833"/>
                  </a:lnTo>
                  <a:lnTo>
                    <a:pt x="2115" y="49974"/>
                  </a:lnTo>
                  <a:lnTo>
                    <a:pt x="1904" y="50185"/>
                  </a:lnTo>
                  <a:lnTo>
                    <a:pt x="1622" y="50256"/>
                  </a:lnTo>
                  <a:lnTo>
                    <a:pt x="1340" y="50185"/>
                  </a:lnTo>
                  <a:lnTo>
                    <a:pt x="1128" y="49974"/>
                  </a:lnTo>
                  <a:lnTo>
                    <a:pt x="987" y="49762"/>
                  </a:lnTo>
                  <a:lnTo>
                    <a:pt x="987" y="49621"/>
                  </a:lnTo>
                  <a:lnTo>
                    <a:pt x="1058" y="49480"/>
                  </a:lnTo>
                  <a:lnTo>
                    <a:pt x="1269" y="49128"/>
                  </a:lnTo>
                  <a:lnTo>
                    <a:pt x="1481" y="49269"/>
                  </a:lnTo>
                  <a:lnTo>
                    <a:pt x="1692" y="49410"/>
                  </a:lnTo>
                  <a:lnTo>
                    <a:pt x="1904" y="49339"/>
                  </a:lnTo>
                  <a:lnTo>
                    <a:pt x="2186" y="49128"/>
                  </a:lnTo>
                  <a:close/>
                  <a:moveTo>
                    <a:pt x="14732" y="49551"/>
                  </a:moveTo>
                  <a:lnTo>
                    <a:pt x="16423" y="50185"/>
                  </a:lnTo>
                  <a:lnTo>
                    <a:pt x="16635" y="50185"/>
                  </a:lnTo>
                  <a:lnTo>
                    <a:pt x="16705" y="50256"/>
                  </a:lnTo>
                  <a:lnTo>
                    <a:pt x="16705" y="50397"/>
                  </a:lnTo>
                  <a:lnTo>
                    <a:pt x="16635" y="50538"/>
                  </a:lnTo>
                  <a:lnTo>
                    <a:pt x="16141" y="50538"/>
                  </a:lnTo>
                  <a:lnTo>
                    <a:pt x="15859" y="50467"/>
                  </a:lnTo>
                  <a:lnTo>
                    <a:pt x="15578" y="50256"/>
                  </a:lnTo>
                  <a:lnTo>
                    <a:pt x="15155" y="49903"/>
                  </a:lnTo>
                  <a:lnTo>
                    <a:pt x="14732" y="49551"/>
                  </a:lnTo>
                  <a:close/>
                  <a:moveTo>
                    <a:pt x="11208" y="42925"/>
                  </a:moveTo>
                  <a:lnTo>
                    <a:pt x="12194" y="45040"/>
                  </a:lnTo>
                  <a:lnTo>
                    <a:pt x="12194" y="45392"/>
                  </a:lnTo>
                  <a:lnTo>
                    <a:pt x="12194" y="45674"/>
                  </a:lnTo>
                  <a:lnTo>
                    <a:pt x="12265" y="46027"/>
                  </a:lnTo>
                  <a:lnTo>
                    <a:pt x="12194" y="46379"/>
                  </a:lnTo>
                  <a:lnTo>
                    <a:pt x="12124" y="46661"/>
                  </a:lnTo>
                  <a:lnTo>
                    <a:pt x="11912" y="46943"/>
                  </a:lnTo>
                  <a:lnTo>
                    <a:pt x="11419" y="47507"/>
                  </a:lnTo>
                  <a:lnTo>
                    <a:pt x="11208" y="47789"/>
                  </a:lnTo>
                  <a:lnTo>
                    <a:pt x="10996" y="48071"/>
                  </a:lnTo>
                  <a:lnTo>
                    <a:pt x="10855" y="48423"/>
                  </a:lnTo>
                  <a:lnTo>
                    <a:pt x="10785" y="48775"/>
                  </a:lnTo>
                  <a:lnTo>
                    <a:pt x="10855" y="49128"/>
                  </a:lnTo>
                  <a:lnTo>
                    <a:pt x="10926" y="49410"/>
                  </a:lnTo>
                  <a:lnTo>
                    <a:pt x="10996" y="49621"/>
                  </a:lnTo>
                  <a:lnTo>
                    <a:pt x="11137" y="49833"/>
                  </a:lnTo>
                  <a:lnTo>
                    <a:pt x="11278" y="49974"/>
                  </a:lnTo>
                  <a:lnTo>
                    <a:pt x="11419" y="50115"/>
                  </a:lnTo>
                  <a:lnTo>
                    <a:pt x="11560" y="50185"/>
                  </a:lnTo>
                  <a:lnTo>
                    <a:pt x="11771" y="50256"/>
                  </a:lnTo>
                  <a:lnTo>
                    <a:pt x="12194" y="50185"/>
                  </a:lnTo>
                  <a:lnTo>
                    <a:pt x="12617" y="49974"/>
                  </a:lnTo>
                  <a:lnTo>
                    <a:pt x="13040" y="49621"/>
                  </a:lnTo>
                  <a:lnTo>
                    <a:pt x="13322" y="49057"/>
                  </a:lnTo>
                  <a:lnTo>
                    <a:pt x="13674" y="50326"/>
                  </a:lnTo>
                  <a:lnTo>
                    <a:pt x="13815" y="51031"/>
                  </a:lnTo>
                  <a:lnTo>
                    <a:pt x="13886" y="51524"/>
                  </a:lnTo>
                  <a:lnTo>
                    <a:pt x="13745" y="51947"/>
                  </a:lnTo>
                  <a:lnTo>
                    <a:pt x="13393" y="52864"/>
                  </a:lnTo>
                  <a:lnTo>
                    <a:pt x="13252" y="53286"/>
                  </a:lnTo>
                  <a:lnTo>
                    <a:pt x="13040" y="53568"/>
                  </a:lnTo>
                  <a:lnTo>
                    <a:pt x="12899" y="53639"/>
                  </a:lnTo>
                  <a:lnTo>
                    <a:pt x="12829" y="53709"/>
                  </a:lnTo>
                  <a:lnTo>
                    <a:pt x="12758" y="53639"/>
                  </a:lnTo>
                  <a:lnTo>
                    <a:pt x="12688" y="53498"/>
                  </a:lnTo>
                  <a:lnTo>
                    <a:pt x="12617" y="53286"/>
                  </a:lnTo>
                  <a:lnTo>
                    <a:pt x="12688" y="52934"/>
                  </a:lnTo>
                  <a:lnTo>
                    <a:pt x="12899" y="52159"/>
                  </a:lnTo>
                  <a:lnTo>
                    <a:pt x="13181" y="51454"/>
                  </a:lnTo>
                  <a:lnTo>
                    <a:pt x="13393" y="51101"/>
                  </a:lnTo>
                  <a:lnTo>
                    <a:pt x="13040" y="51383"/>
                  </a:lnTo>
                  <a:lnTo>
                    <a:pt x="12688" y="51665"/>
                  </a:lnTo>
                  <a:lnTo>
                    <a:pt x="12335" y="52018"/>
                  </a:lnTo>
                  <a:lnTo>
                    <a:pt x="12053" y="52441"/>
                  </a:lnTo>
                  <a:lnTo>
                    <a:pt x="11912" y="52229"/>
                  </a:lnTo>
                  <a:lnTo>
                    <a:pt x="11701" y="52088"/>
                  </a:lnTo>
                  <a:lnTo>
                    <a:pt x="11278" y="51736"/>
                  </a:lnTo>
                  <a:lnTo>
                    <a:pt x="10855" y="51454"/>
                  </a:lnTo>
                  <a:lnTo>
                    <a:pt x="10714" y="51242"/>
                  </a:lnTo>
                  <a:lnTo>
                    <a:pt x="10573" y="51101"/>
                  </a:lnTo>
                  <a:lnTo>
                    <a:pt x="10503" y="50820"/>
                  </a:lnTo>
                  <a:lnTo>
                    <a:pt x="10432" y="50397"/>
                  </a:lnTo>
                  <a:lnTo>
                    <a:pt x="10432" y="49480"/>
                  </a:lnTo>
                  <a:lnTo>
                    <a:pt x="10644" y="47859"/>
                  </a:lnTo>
                  <a:lnTo>
                    <a:pt x="10855" y="45392"/>
                  </a:lnTo>
                  <a:lnTo>
                    <a:pt x="10996" y="44194"/>
                  </a:lnTo>
                  <a:lnTo>
                    <a:pt x="11208" y="42925"/>
                  </a:lnTo>
                  <a:close/>
                  <a:moveTo>
                    <a:pt x="10573" y="52441"/>
                  </a:moveTo>
                  <a:lnTo>
                    <a:pt x="11067" y="52934"/>
                  </a:lnTo>
                  <a:lnTo>
                    <a:pt x="11349" y="53498"/>
                  </a:lnTo>
                  <a:lnTo>
                    <a:pt x="11630" y="54062"/>
                  </a:lnTo>
                  <a:lnTo>
                    <a:pt x="11701" y="54696"/>
                  </a:lnTo>
                  <a:lnTo>
                    <a:pt x="10644" y="54273"/>
                  </a:lnTo>
                  <a:lnTo>
                    <a:pt x="10573" y="52441"/>
                  </a:lnTo>
                  <a:close/>
                  <a:moveTo>
                    <a:pt x="8655" y="54760"/>
                  </a:moveTo>
                  <a:lnTo>
                    <a:pt x="8600" y="55260"/>
                  </a:lnTo>
                  <a:lnTo>
                    <a:pt x="8388" y="56106"/>
                  </a:lnTo>
                  <a:lnTo>
                    <a:pt x="8177" y="56811"/>
                  </a:lnTo>
                  <a:lnTo>
                    <a:pt x="7965" y="57375"/>
                  </a:lnTo>
                  <a:lnTo>
                    <a:pt x="7824" y="57586"/>
                  </a:lnTo>
                  <a:lnTo>
                    <a:pt x="7683" y="57727"/>
                  </a:lnTo>
                  <a:lnTo>
                    <a:pt x="7472" y="57797"/>
                  </a:lnTo>
                  <a:lnTo>
                    <a:pt x="7331" y="57868"/>
                  </a:lnTo>
                  <a:lnTo>
                    <a:pt x="7120" y="57868"/>
                  </a:lnTo>
                  <a:lnTo>
                    <a:pt x="6908" y="57727"/>
                  </a:lnTo>
                  <a:lnTo>
                    <a:pt x="6838" y="57656"/>
                  </a:lnTo>
                  <a:lnTo>
                    <a:pt x="6908" y="57516"/>
                  </a:lnTo>
                  <a:lnTo>
                    <a:pt x="7049" y="57163"/>
                  </a:lnTo>
                  <a:lnTo>
                    <a:pt x="7683" y="56035"/>
                  </a:lnTo>
                  <a:lnTo>
                    <a:pt x="8655" y="54760"/>
                  </a:lnTo>
                  <a:close/>
                  <a:moveTo>
                    <a:pt x="10714" y="58361"/>
                  </a:moveTo>
                  <a:lnTo>
                    <a:pt x="10926" y="59066"/>
                  </a:lnTo>
                  <a:lnTo>
                    <a:pt x="10926" y="59771"/>
                  </a:lnTo>
                  <a:lnTo>
                    <a:pt x="10785" y="60476"/>
                  </a:lnTo>
                  <a:lnTo>
                    <a:pt x="10714" y="60828"/>
                  </a:lnTo>
                  <a:lnTo>
                    <a:pt x="10503" y="61181"/>
                  </a:lnTo>
                  <a:lnTo>
                    <a:pt x="10221" y="61533"/>
                  </a:lnTo>
                  <a:lnTo>
                    <a:pt x="10080" y="61604"/>
                  </a:lnTo>
                  <a:lnTo>
                    <a:pt x="10009" y="61674"/>
                  </a:lnTo>
                  <a:lnTo>
                    <a:pt x="9868" y="61674"/>
                  </a:lnTo>
                  <a:lnTo>
                    <a:pt x="9798" y="61604"/>
                  </a:lnTo>
                  <a:lnTo>
                    <a:pt x="9586" y="61392"/>
                  </a:lnTo>
                  <a:lnTo>
                    <a:pt x="9445" y="61040"/>
                  </a:lnTo>
                  <a:lnTo>
                    <a:pt x="9304" y="60687"/>
                  </a:lnTo>
                  <a:lnTo>
                    <a:pt x="9234" y="60053"/>
                  </a:lnTo>
                  <a:lnTo>
                    <a:pt x="9304" y="59419"/>
                  </a:lnTo>
                  <a:lnTo>
                    <a:pt x="9375" y="59066"/>
                  </a:lnTo>
                  <a:lnTo>
                    <a:pt x="9516" y="58855"/>
                  </a:lnTo>
                  <a:lnTo>
                    <a:pt x="9727" y="58784"/>
                  </a:lnTo>
                  <a:lnTo>
                    <a:pt x="10221" y="58714"/>
                  </a:lnTo>
                  <a:lnTo>
                    <a:pt x="10432" y="58643"/>
                  </a:lnTo>
                  <a:lnTo>
                    <a:pt x="10714" y="58361"/>
                  </a:lnTo>
                  <a:close/>
                  <a:moveTo>
                    <a:pt x="24458" y="0"/>
                  </a:moveTo>
                  <a:lnTo>
                    <a:pt x="24599" y="3736"/>
                  </a:lnTo>
                  <a:lnTo>
                    <a:pt x="24670" y="6485"/>
                  </a:lnTo>
                  <a:lnTo>
                    <a:pt x="24599" y="7965"/>
                  </a:lnTo>
                  <a:lnTo>
                    <a:pt x="24247" y="9727"/>
                  </a:lnTo>
                  <a:lnTo>
                    <a:pt x="24036" y="10573"/>
                  </a:lnTo>
                  <a:lnTo>
                    <a:pt x="23754" y="11278"/>
                  </a:lnTo>
                  <a:lnTo>
                    <a:pt x="23401" y="11983"/>
                  </a:lnTo>
                  <a:lnTo>
                    <a:pt x="22978" y="12617"/>
                  </a:lnTo>
                  <a:lnTo>
                    <a:pt x="22414" y="13251"/>
                  </a:lnTo>
                  <a:lnTo>
                    <a:pt x="21780" y="13886"/>
                  </a:lnTo>
                  <a:lnTo>
                    <a:pt x="21639" y="13674"/>
                  </a:lnTo>
                  <a:lnTo>
                    <a:pt x="21498" y="13463"/>
                  </a:lnTo>
                  <a:lnTo>
                    <a:pt x="21005" y="13110"/>
                  </a:lnTo>
                  <a:lnTo>
                    <a:pt x="20441" y="12899"/>
                  </a:lnTo>
                  <a:lnTo>
                    <a:pt x="19807" y="12758"/>
                  </a:lnTo>
                  <a:lnTo>
                    <a:pt x="19243" y="12758"/>
                  </a:lnTo>
                  <a:lnTo>
                    <a:pt x="18961" y="12828"/>
                  </a:lnTo>
                  <a:lnTo>
                    <a:pt x="18749" y="12969"/>
                  </a:lnTo>
                  <a:lnTo>
                    <a:pt x="18538" y="13110"/>
                  </a:lnTo>
                  <a:lnTo>
                    <a:pt x="18397" y="13322"/>
                  </a:lnTo>
                  <a:lnTo>
                    <a:pt x="18326" y="13533"/>
                  </a:lnTo>
                  <a:lnTo>
                    <a:pt x="18256" y="13886"/>
                  </a:lnTo>
                  <a:lnTo>
                    <a:pt x="18256" y="14027"/>
                  </a:lnTo>
                  <a:lnTo>
                    <a:pt x="18326" y="14238"/>
                  </a:lnTo>
                  <a:lnTo>
                    <a:pt x="18608" y="14450"/>
                  </a:lnTo>
                  <a:lnTo>
                    <a:pt x="18890" y="14661"/>
                  </a:lnTo>
                  <a:lnTo>
                    <a:pt x="19313" y="14802"/>
                  </a:lnTo>
                  <a:lnTo>
                    <a:pt x="20088" y="14802"/>
                  </a:lnTo>
                  <a:lnTo>
                    <a:pt x="20441" y="14732"/>
                  </a:lnTo>
                  <a:lnTo>
                    <a:pt x="20723" y="14520"/>
                  </a:lnTo>
                  <a:lnTo>
                    <a:pt x="20652" y="14661"/>
                  </a:lnTo>
                  <a:lnTo>
                    <a:pt x="20441" y="14872"/>
                  </a:lnTo>
                  <a:lnTo>
                    <a:pt x="19595" y="15436"/>
                  </a:lnTo>
                  <a:lnTo>
                    <a:pt x="18115" y="16141"/>
                  </a:lnTo>
                  <a:lnTo>
                    <a:pt x="18044" y="15718"/>
                  </a:lnTo>
                  <a:lnTo>
                    <a:pt x="17903" y="15436"/>
                  </a:lnTo>
                  <a:lnTo>
                    <a:pt x="17692" y="15084"/>
                  </a:lnTo>
                  <a:lnTo>
                    <a:pt x="17481" y="14872"/>
                  </a:lnTo>
                  <a:lnTo>
                    <a:pt x="17269" y="14732"/>
                  </a:lnTo>
                  <a:lnTo>
                    <a:pt x="16987" y="14591"/>
                  </a:lnTo>
                  <a:lnTo>
                    <a:pt x="16705" y="14450"/>
                  </a:lnTo>
                  <a:lnTo>
                    <a:pt x="15789" y="14450"/>
                  </a:lnTo>
                  <a:lnTo>
                    <a:pt x="15155" y="14591"/>
                  </a:lnTo>
                  <a:lnTo>
                    <a:pt x="14520" y="14872"/>
                  </a:lnTo>
                  <a:lnTo>
                    <a:pt x="13886" y="15225"/>
                  </a:lnTo>
                  <a:lnTo>
                    <a:pt x="13393" y="15648"/>
                  </a:lnTo>
                  <a:lnTo>
                    <a:pt x="12970" y="16071"/>
                  </a:lnTo>
                  <a:lnTo>
                    <a:pt x="12758" y="16494"/>
                  </a:lnTo>
                  <a:lnTo>
                    <a:pt x="12688" y="16776"/>
                  </a:lnTo>
                  <a:lnTo>
                    <a:pt x="12617" y="16987"/>
                  </a:lnTo>
                  <a:lnTo>
                    <a:pt x="12688" y="17198"/>
                  </a:lnTo>
                  <a:lnTo>
                    <a:pt x="12758" y="17339"/>
                  </a:lnTo>
                  <a:lnTo>
                    <a:pt x="12899" y="17551"/>
                  </a:lnTo>
                  <a:lnTo>
                    <a:pt x="13111" y="17692"/>
                  </a:lnTo>
                  <a:lnTo>
                    <a:pt x="13393" y="17833"/>
                  </a:lnTo>
                  <a:lnTo>
                    <a:pt x="13745" y="17974"/>
                  </a:lnTo>
                  <a:lnTo>
                    <a:pt x="14168" y="18044"/>
                  </a:lnTo>
                  <a:lnTo>
                    <a:pt x="14661" y="18115"/>
                  </a:lnTo>
                  <a:lnTo>
                    <a:pt x="14027" y="18467"/>
                  </a:lnTo>
                  <a:lnTo>
                    <a:pt x="13393" y="18820"/>
                  </a:lnTo>
                  <a:lnTo>
                    <a:pt x="12617" y="19172"/>
                  </a:lnTo>
                  <a:lnTo>
                    <a:pt x="11842" y="19454"/>
                  </a:lnTo>
                  <a:lnTo>
                    <a:pt x="11067" y="19665"/>
                  </a:lnTo>
                  <a:lnTo>
                    <a:pt x="10291" y="19806"/>
                  </a:lnTo>
                  <a:lnTo>
                    <a:pt x="9516" y="19877"/>
                  </a:lnTo>
                  <a:lnTo>
                    <a:pt x="8811" y="19736"/>
                  </a:lnTo>
                  <a:lnTo>
                    <a:pt x="9023" y="19383"/>
                  </a:lnTo>
                  <a:lnTo>
                    <a:pt x="9445" y="19031"/>
                  </a:lnTo>
                  <a:lnTo>
                    <a:pt x="9939" y="18679"/>
                  </a:lnTo>
                  <a:lnTo>
                    <a:pt x="10503" y="18397"/>
                  </a:lnTo>
                  <a:lnTo>
                    <a:pt x="11067" y="18256"/>
                  </a:lnTo>
                  <a:lnTo>
                    <a:pt x="11630" y="18115"/>
                  </a:lnTo>
                  <a:lnTo>
                    <a:pt x="11912" y="18185"/>
                  </a:lnTo>
                  <a:lnTo>
                    <a:pt x="12124" y="18185"/>
                  </a:lnTo>
                  <a:lnTo>
                    <a:pt x="12335" y="18326"/>
                  </a:lnTo>
                  <a:lnTo>
                    <a:pt x="12547" y="18467"/>
                  </a:lnTo>
                  <a:lnTo>
                    <a:pt x="12265" y="18185"/>
                  </a:lnTo>
                  <a:lnTo>
                    <a:pt x="11912" y="17974"/>
                  </a:lnTo>
                  <a:lnTo>
                    <a:pt x="11560" y="17833"/>
                  </a:lnTo>
                  <a:lnTo>
                    <a:pt x="11278" y="17692"/>
                  </a:lnTo>
                  <a:lnTo>
                    <a:pt x="10644" y="17621"/>
                  </a:lnTo>
                  <a:lnTo>
                    <a:pt x="10009" y="17692"/>
                  </a:lnTo>
                  <a:lnTo>
                    <a:pt x="9445" y="17903"/>
                  </a:lnTo>
                  <a:lnTo>
                    <a:pt x="8952" y="18185"/>
                  </a:lnTo>
                  <a:lnTo>
                    <a:pt x="8529" y="18538"/>
                  </a:lnTo>
                  <a:lnTo>
                    <a:pt x="8177" y="18961"/>
                  </a:lnTo>
                  <a:lnTo>
                    <a:pt x="7965" y="19383"/>
                  </a:lnTo>
                  <a:lnTo>
                    <a:pt x="7895" y="19877"/>
                  </a:lnTo>
                  <a:lnTo>
                    <a:pt x="7895" y="20229"/>
                  </a:lnTo>
                  <a:lnTo>
                    <a:pt x="8036" y="20441"/>
                  </a:lnTo>
                  <a:lnTo>
                    <a:pt x="8177" y="20582"/>
                  </a:lnTo>
                  <a:lnTo>
                    <a:pt x="8318" y="20793"/>
                  </a:lnTo>
                  <a:lnTo>
                    <a:pt x="8529" y="20864"/>
                  </a:lnTo>
                  <a:lnTo>
                    <a:pt x="8811" y="21005"/>
                  </a:lnTo>
                  <a:lnTo>
                    <a:pt x="9164" y="21075"/>
                  </a:lnTo>
                  <a:lnTo>
                    <a:pt x="10009" y="21075"/>
                  </a:lnTo>
                  <a:lnTo>
                    <a:pt x="11067" y="21005"/>
                  </a:lnTo>
                  <a:lnTo>
                    <a:pt x="10009" y="22062"/>
                  </a:lnTo>
                  <a:lnTo>
                    <a:pt x="9023" y="23260"/>
                  </a:lnTo>
                  <a:lnTo>
                    <a:pt x="8882" y="22908"/>
                  </a:lnTo>
                  <a:lnTo>
                    <a:pt x="8670" y="22626"/>
                  </a:lnTo>
                  <a:lnTo>
                    <a:pt x="8529" y="22414"/>
                  </a:lnTo>
                  <a:lnTo>
                    <a:pt x="8318" y="22203"/>
                  </a:lnTo>
                  <a:lnTo>
                    <a:pt x="8106" y="22062"/>
                  </a:lnTo>
                  <a:lnTo>
                    <a:pt x="7824" y="21991"/>
                  </a:lnTo>
                  <a:lnTo>
                    <a:pt x="7401" y="21921"/>
                  </a:lnTo>
                  <a:lnTo>
                    <a:pt x="6908" y="21991"/>
                  </a:lnTo>
                  <a:lnTo>
                    <a:pt x="6415" y="22132"/>
                  </a:lnTo>
                  <a:lnTo>
                    <a:pt x="5992" y="22414"/>
                  </a:lnTo>
                  <a:lnTo>
                    <a:pt x="5639" y="22767"/>
                  </a:lnTo>
                  <a:lnTo>
                    <a:pt x="5357" y="23119"/>
                  </a:lnTo>
                  <a:lnTo>
                    <a:pt x="5146" y="23542"/>
                  </a:lnTo>
                  <a:lnTo>
                    <a:pt x="5075" y="23965"/>
                  </a:lnTo>
                  <a:lnTo>
                    <a:pt x="5146" y="24388"/>
                  </a:lnTo>
                  <a:lnTo>
                    <a:pt x="5287" y="24599"/>
                  </a:lnTo>
                  <a:lnTo>
                    <a:pt x="5428" y="24811"/>
                  </a:lnTo>
                  <a:lnTo>
                    <a:pt x="5639" y="24952"/>
                  </a:lnTo>
                  <a:lnTo>
                    <a:pt x="5851" y="25093"/>
                  </a:lnTo>
                  <a:lnTo>
                    <a:pt x="6556" y="25375"/>
                  </a:lnTo>
                  <a:lnTo>
                    <a:pt x="7472" y="25516"/>
                  </a:lnTo>
                  <a:lnTo>
                    <a:pt x="7260" y="25868"/>
                  </a:lnTo>
                  <a:lnTo>
                    <a:pt x="7190" y="26291"/>
                  </a:lnTo>
                  <a:lnTo>
                    <a:pt x="7120" y="26643"/>
                  </a:lnTo>
                  <a:lnTo>
                    <a:pt x="7120" y="27066"/>
                  </a:lnTo>
                  <a:lnTo>
                    <a:pt x="7190" y="27278"/>
                  </a:lnTo>
                  <a:lnTo>
                    <a:pt x="7260" y="27348"/>
                  </a:lnTo>
                  <a:lnTo>
                    <a:pt x="7331" y="27419"/>
                  </a:lnTo>
                  <a:lnTo>
                    <a:pt x="7472" y="27419"/>
                  </a:lnTo>
                  <a:lnTo>
                    <a:pt x="7542" y="27278"/>
                  </a:lnTo>
                  <a:lnTo>
                    <a:pt x="7824" y="26996"/>
                  </a:lnTo>
                  <a:lnTo>
                    <a:pt x="7824" y="27419"/>
                  </a:lnTo>
                  <a:lnTo>
                    <a:pt x="7895" y="27771"/>
                  </a:lnTo>
                  <a:lnTo>
                    <a:pt x="7965" y="28124"/>
                  </a:lnTo>
                  <a:lnTo>
                    <a:pt x="8106" y="28405"/>
                  </a:lnTo>
                  <a:lnTo>
                    <a:pt x="8247" y="28617"/>
                  </a:lnTo>
                  <a:lnTo>
                    <a:pt x="8459" y="28828"/>
                  </a:lnTo>
                  <a:lnTo>
                    <a:pt x="8670" y="28899"/>
                  </a:lnTo>
                  <a:lnTo>
                    <a:pt x="8952" y="29040"/>
                  </a:lnTo>
                  <a:lnTo>
                    <a:pt x="9445" y="29040"/>
                  </a:lnTo>
                  <a:lnTo>
                    <a:pt x="9657" y="28969"/>
                  </a:lnTo>
                  <a:lnTo>
                    <a:pt x="9939" y="28828"/>
                  </a:lnTo>
                  <a:lnTo>
                    <a:pt x="10221" y="28687"/>
                  </a:lnTo>
                  <a:lnTo>
                    <a:pt x="10432" y="28476"/>
                  </a:lnTo>
                  <a:lnTo>
                    <a:pt x="10644" y="28194"/>
                  </a:lnTo>
                  <a:lnTo>
                    <a:pt x="10855" y="27842"/>
                  </a:lnTo>
                  <a:lnTo>
                    <a:pt x="10926" y="27489"/>
                  </a:lnTo>
                  <a:lnTo>
                    <a:pt x="10996" y="26855"/>
                  </a:lnTo>
                  <a:lnTo>
                    <a:pt x="10996" y="26079"/>
                  </a:lnTo>
                  <a:lnTo>
                    <a:pt x="10926" y="25304"/>
                  </a:lnTo>
                  <a:lnTo>
                    <a:pt x="10855" y="24599"/>
                  </a:lnTo>
                  <a:lnTo>
                    <a:pt x="10644" y="24035"/>
                  </a:lnTo>
                  <a:lnTo>
                    <a:pt x="10503" y="23824"/>
                  </a:lnTo>
                  <a:lnTo>
                    <a:pt x="10362" y="23754"/>
                  </a:lnTo>
                  <a:lnTo>
                    <a:pt x="10221" y="23754"/>
                  </a:lnTo>
                  <a:lnTo>
                    <a:pt x="10009" y="23824"/>
                  </a:lnTo>
                  <a:lnTo>
                    <a:pt x="10785" y="22978"/>
                  </a:lnTo>
                  <a:lnTo>
                    <a:pt x="11560" y="22132"/>
                  </a:lnTo>
                  <a:lnTo>
                    <a:pt x="11489" y="22555"/>
                  </a:lnTo>
                  <a:lnTo>
                    <a:pt x="11560" y="22908"/>
                  </a:lnTo>
                  <a:lnTo>
                    <a:pt x="11630" y="23190"/>
                  </a:lnTo>
                  <a:lnTo>
                    <a:pt x="11701" y="23472"/>
                  </a:lnTo>
                  <a:lnTo>
                    <a:pt x="11912" y="23613"/>
                  </a:lnTo>
                  <a:lnTo>
                    <a:pt x="12053" y="23754"/>
                  </a:lnTo>
                  <a:lnTo>
                    <a:pt x="12335" y="23894"/>
                  </a:lnTo>
                  <a:lnTo>
                    <a:pt x="12829" y="23894"/>
                  </a:lnTo>
                  <a:lnTo>
                    <a:pt x="13111" y="23824"/>
                  </a:lnTo>
                  <a:lnTo>
                    <a:pt x="13674" y="23613"/>
                  </a:lnTo>
                  <a:lnTo>
                    <a:pt x="14238" y="23260"/>
                  </a:lnTo>
                  <a:lnTo>
                    <a:pt x="14661" y="22767"/>
                  </a:lnTo>
                  <a:lnTo>
                    <a:pt x="14873" y="22344"/>
                  </a:lnTo>
                  <a:lnTo>
                    <a:pt x="15014" y="21991"/>
                  </a:lnTo>
                  <a:lnTo>
                    <a:pt x="15155" y="21639"/>
                  </a:lnTo>
                  <a:lnTo>
                    <a:pt x="15155" y="21357"/>
                  </a:lnTo>
                  <a:lnTo>
                    <a:pt x="15155" y="20793"/>
                  </a:lnTo>
                  <a:lnTo>
                    <a:pt x="15084" y="20300"/>
                  </a:lnTo>
                  <a:lnTo>
                    <a:pt x="15084" y="19806"/>
                  </a:lnTo>
                  <a:lnTo>
                    <a:pt x="15084" y="19595"/>
                  </a:lnTo>
                  <a:lnTo>
                    <a:pt x="15155" y="19383"/>
                  </a:lnTo>
                  <a:lnTo>
                    <a:pt x="15296" y="19172"/>
                  </a:lnTo>
                  <a:lnTo>
                    <a:pt x="15578" y="18890"/>
                  </a:lnTo>
                  <a:lnTo>
                    <a:pt x="15859" y="18608"/>
                  </a:lnTo>
                  <a:lnTo>
                    <a:pt x="16282" y="18397"/>
                  </a:lnTo>
                  <a:lnTo>
                    <a:pt x="16000" y="19243"/>
                  </a:lnTo>
                  <a:lnTo>
                    <a:pt x="15930" y="19524"/>
                  </a:lnTo>
                  <a:lnTo>
                    <a:pt x="15930" y="19877"/>
                  </a:lnTo>
                  <a:lnTo>
                    <a:pt x="15930" y="20088"/>
                  </a:lnTo>
                  <a:lnTo>
                    <a:pt x="16000" y="20300"/>
                  </a:lnTo>
                  <a:lnTo>
                    <a:pt x="16141" y="20441"/>
                  </a:lnTo>
                  <a:lnTo>
                    <a:pt x="16282" y="20511"/>
                  </a:lnTo>
                  <a:lnTo>
                    <a:pt x="16494" y="20582"/>
                  </a:lnTo>
                  <a:lnTo>
                    <a:pt x="17199" y="20582"/>
                  </a:lnTo>
                  <a:lnTo>
                    <a:pt x="17763" y="20370"/>
                  </a:lnTo>
                  <a:lnTo>
                    <a:pt x="18326" y="20088"/>
                  </a:lnTo>
                  <a:lnTo>
                    <a:pt x="18890" y="19736"/>
                  </a:lnTo>
                  <a:lnTo>
                    <a:pt x="19384" y="19313"/>
                  </a:lnTo>
                  <a:lnTo>
                    <a:pt x="19807" y="18820"/>
                  </a:lnTo>
                  <a:lnTo>
                    <a:pt x="20159" y="18326"/>
                  </a:lnTo>
                  <a:lnTo>
                    <a:pt x="20300" y="17833"/>
                  </a:lnTo>
                  <a:lnTo>
                    <a:pt x="20300" y="17621"/>
                  </a:lnTo>
                  <a:lnTo>
                    <a:pt x="20229" y="17410"/>
                  </a:lnTo>
                  <a:lnTo>
                    <a:pt x="20159" y="17128"/>
                  </a:lnTo>
                  <a:lnTo>
                    <a:pt x="20018" y="16917"/>
                  </a:lnTo>
                  <a:lnTo>
                    <a:pt x="19736" y="16705"/>
                  </a:lnTo>
                  <a:lnTo>
                    <a:pt x="19454" y="16564"/>
                  </a:lnTo>
                  <a:lnTo>
                    <a:pt x="20582" y="15930"/>
                  </a:lnTo>
                  <a:lnTo>
                    <a:pt x="21357" y="15436"/>
                  </a:lnTo>
                  <a:lnTo>
                    <a:pt x="21639" y="15154"/>
                  </a:lnTo>
                  <a:lnTo>
                    <a:pt x="21992" y="14802"/>
                  </a:lnTo>
                  <a:lnTo>
                    <a:pt x="22837" y="13745"/>
                  </a:lnTo>
                  <a:lnTo>
                    <a:pt x="22133" y="15366"/>
                  </a:lnTo>
                  <a:lnTo>
                    <a:pt x="21357" y="16987"/>
                  </a:lnTo>
                  <a:lnTo>
                    <a:pt x="19666" y="20088"/>
                  </a:lnTo>
                  <a:lnTo>
                    <a:pt x="16212" y="26220"/>
                  </a:lnTo>
                  <a:lnTo>
                    <a:pt x="15507" y="27630"/>
                  </a:lnTo>
                  <a:lnTo>
                    <a:pt x="14873" y="29040"/>
                  </a:lnTo>
                  <a:lnTo>
                    <a:pt x="14168" y="30450"/>
                  </a:lnTo>
                  <a:lnTo>
                    <a:pt x="13745" y="31154"/>
                  </a:lnTo>
                  <a:lnTo>
                    <a:pt x="13322" y="31789"/>
                  </a:lnTo>
                  <a:lnTo>
                    <a:pt x="12758" y="32494"/>
                  </a:lnTo>
                  <a:lnTo>
                    <a:pt x="12053" y="33128"/>
                  </a:lnTo>
                  <a:lnTo>
                    <a:pt x="11278" y="33833"/>
                  </a:lnTo>
                  <a:lnTo>
                    <a:pt x="10432" y="34467"/>
                  </a:lnTo>
                  <a:lnTo>
                    <a:pt x="9657" y="34961"/>
                  </a:lnTo>
                  <a:lnTo>
                    <a:pt x="9023" y="35313"/>
                  </a:lnTo>
                  <a:lnTo>
                    <a:pt x="8600" y="35524"/>
                  </a:lnTo>
                  <a:lnTo>
                    <a:pt x="8388" y="35524"/>
                  </a:lnTo>
                  <a:lnTo>
                    <a:pt x="8388" y="35383"/>
                  </a:lnTo>
                  <a:lnTo>
                    <a:pt x="8247" y="35313"/>
                  </a:lnTo>
                  <a:lnTo>
                    <a:pt x="7754" y="35383"/>
                  </a:lnTo>
                  <a:lnTo>
                    <a:pt x="6979" y="35524"/>
                  </a:lnTo>
                  <a:lnTo>
                    <a:pt x="6062" y="35877"/>
                  </a:lnTo>
                  <a:lnTo>
                    <a:pt x="5146" y="36300"/>
                  </a:lnTo>
                  <a:lnTo>
                    <a:pt x="4300" y="36793"/>
                  </a:lnTo>
                  <a:lnTo>
                    <a:pt x="3948" y="37005"/>
                  </a:lnTo>
                  <a:lnTo>
                    <a:pt x="3666" y="37287"/>
                  </a:lnTo>
                  <a:lnTo>
                    <a:pt x="3454" y="37568"/>
                  </a:lnTo>
                  <a:lnTo>
                    <a:pt x="3313" y="37780"/>
                  </a:lnTo>
                  <a:lnTo>
                    <a:pt x="3243" y="38203"/>
                  </a:lnTo>
                  <a:lnTo>
                    <a:pt x="3172" y="38555"/>
                  </a:lnTo>
                  <a:lnTo>
                    <a:pt x="3172" y="38837"/>
                  </a:lnTo>
                  <a:lnTo>
                    <a:pt x="3243" y="39049"/>
                  </a:lnTo>
                  <a:lnTo>
                    <a:pt x="3313" y="39260"/>
                  </a:lnTo>
                  <a:lnTo>
                    <a:pt x="3454" y="39401"/>
                  </a:lnTo>
                  <a:lnTo>
                    <a:pt x="3666" y="39472"/>
                  </a:lnTo>
                  <a:lnTo>
                    <a:pt x="3877" y="39542"/>
                  </a:lnTo>
                  <a:lnTo>
                    <a:pt x="4300" y="39612"/>
                  </a:lnTo>
                  <a:lnTo>
                    <a:pt x="4864" y="39472"/>
                  </a:lnTo>
                  <a:lnTo>
                    <a:pt x="5428" y="39260"/>
                  </a:lnTo>
                  <a:lnTo>
                    <a:pt x="5992" y="38978"/>
                  </a:lnTo>
                  <a:lnTo>
                    <a:pt x="4935" y="40176"/>
                  </a:lnTo>
                  <a:lnTo>
                    <a:pt x="4089" y="41093"/>
                  </a:lnTo>
                  <a:lnTo>
                    <a:pt x="3172" y="41868"/>
                  </a:lnTo>
                  <a:lnTo>
                    <a:pt x="1974" y="42714"/>
                  </a:lnTo>
                  <a:lnTo>
                    <a:pt x="1551" y="43066"/>
                  </a:lnTo>
                  <a:lnTo>
                    <a:pt x="1058" y="43630"/>
                  </a:lnTo>
                  <a:lnTo>
                    <a:pt x="705" y="44194"/>
                  </a:lnTo>
                  <a:lnTo>
                    <a:pt x="424" y="44758"/>
                  </a:lnTo>
                  <a:lnTo>
                    <a:pt x="353" y="45040"/>
                  </a:lnTo>
                  <a:lnTo>
                    <a:pt x="353" y="45322"/>
                  </a:lnTo>
                  <a:lnTo>
                    <a:pt x="424" y="45533"/>
                  </a:lnTo>
                  <a:lnTo>
                    <a:pt x="494" y="45745"/>
                  </a:lnTo>
                  <a:lnTo>
                    <a:pt x="705" y="45886"/>
                  </a:lnTo>
                  <a:lnTo>
                    <a:pt x="1058" y="45956"/>
                  </a:lnTo>
                  <a:lnTo>
                    <a:pt x="1410" y="45956"/>
                  </a:lnTo>
                  <a:lnTo>
                    <a:pt x="1974" y="45886"/>
                  </a:lnTo>
                  <a:lnTo>
                    <a:pt x="1622" y="47013"/>
                  </a:lnTo>
                  <a:lnTo>
                    <a:pt x="1340" y="48141"/>
                  </a:lnTo>
                  <a:lnTo>
                    <a:pt x="987" y="48282"/>
                  </a:lnTo>
                  <a:lnTo>
                    <a:pt x="705" y="48494"/>
                  </a:lnTo>
                  <a:lnTo>
                    <a:pt x="424" y="48705"/>
                  </a:lnTo>
                  <a:lnTo>
                    <a:pt x="212" y="48987"/>
                  </a:lnTo>
                  <a:lnTo>
                    <a:pt x="1" y="49833"/>
                  </a:lnTo>
                  <a:lnTo>
                    <a:pt x="1" y="50256"/>
                  </a:lnTo>
                  <a:lnTo>
                    <a:pt x="71" y="50679"/>
                  </a:lnTo>
                  <a:lnTo>
                    <a:pt x="212" y="51031"/>
                  </a:lnTo>
                  <a:lnTo>
                    <a:pt x="494" y="51313"/>
                  </a:lnTo>
                  <a:lnTo>
                    <a:pt x="917" y="51524"/>
                  </a:lnTo>
                  <a:lnTo>
                    <a:pt x="1481" y="51595"/>
                  </a:lnTo>
                  <a:lnTo>
                    <a:pt x="2045" y="51524"/>
                  </a:lnTo>
                  <a:lnTo>
                    <a:pt x="2468" y="51383"/>
                  </a:lnTo>
                  <a:lnTo>
                    <a:pt x="2820" y="51172"/>
                  </a:lnTo>
                  <a:lnTo>
                    <a:pt x="3031" y="50820"/>
                  </a:lnTo>
                  <a:lnTo>
                    <a:pt x="3243" y="50397"/>
                  </a:lnTo>
                  <a:lnTo>
                    <a:pt x="3384" y="49974"/>
                  </a:lnTo>
                  <a:lnTo>
                    <a:pt x="3454" y="49057"/>
                  </a:lnTo>
                  <a:lnTo>
                    <a:pt x="3313" y="48634"/>
                  </a:lnTo>
                  <a:lnTo>
                    <a:pt x="3102" y="48282"/>
                  </a:lnTo>
                  <a:lnTo>
                    <a:pt x="2820" y="48000"/>
                  </a:lnTo>
                  <a:lnTo>
                    <a:pt x="2468" y="47789"/>
                  </a:lnTo>
                  <a:lnTo>
                    <a:pt x="2750" y="46731"/>
                  </a:lnTo>
                  <a:lnTo>
                    <a:pt x="3102" y="45745"/>
                  </a:lnTo>
                  <a:lnTo>
                    <a:pt x="3243" y="46027"/>
                  </a:lnTo>
                  <a:lnTo>
                    <a:pt x="3454" y="46309"/>
                  </a:lnTo>
                  <a:lnTo>
                    <a:pt x="3666" y="46520"/>
                  </a:lnTo>
                  <a:lnTo>
                    <a:pt x="3877" y="46661"/>
                  </a:lnTo>
                  <a:lnTo>
                    <a:pt x="4159" y="46802"/>
                  </a:lnTo>
                  <a:lnTo>
                    <a:pt x="5005" y="46802"/>
                  </a:lnTo>
                  <a:lnTo>
                    <a:pt x="5569" y="46590"/>
                  </a:lnTo>
                  <a:lnTo>
                    <a:pt x="6062" y="46168"/>
                  </a:lnTo>
                  <a:lnTo>
                    <a:pt x="6274" y="45956"/>
                  </a:lnTo>
                  <a:lnTo>
                    <a:pt x="6485" y="45674"/>
                  </a:lnTo>
                  <a:lnTo>
                    <a:pt x="6556" y="45392"/>
                  </a:lnTo>
                  <a:lnTo>
                    <a:pt x="6626" y="45110"/>
                  </a:lnTo>
                  <a:lnTo>
                    <a:pt x="6697" y="44758"/>
                  </a:lnTo>
                  <a:lnTo>
                    <a:pt x="6626" y="44405"/>
                  </a:lnTo>
                  <a:lnTo>
                    <a:pt x="6485" y="44123"/>
                  </a:lnTo>
                  <a:lnTo>
                    <a:pt x="6274" y="43842"/>
                  </a:lnTo>
                  <a:lnTo>
                    <a:pt x="5851" y="43278"/>
                  </a:lnTo>
                  <a:lnTo>
                    <a:pt x="5710" y="43066"/>
                  </a:lnTo>
                  <a:lnTo>
                    <a:pt x="5569" y="42714"/>
                  </a:lnTo>
                  <a:lnTo>
                    <a:pt x="4864" y="42220"/>
                  </a:lnTo>
                  <a:lnTo>
                    <a:pt x="5569" y="41093"/>
                  </a:lnTo>
                  <a:lnTo>
                    <a:pt x="6344" y="40035"/>
                  </a:lnTo>
                  <a:lnTo>
                    <a:pt x="6203" y="40458"/>
                  </a:lnTo>
                  <a:lnTo>
                    <a:pt x="6133" y="40881"/>
                  </a:lnTo>
                  <a:lnTo>
                    <a:pt x="6133" y="41304"/>
                  </a:lnTo>
                  <a:lnTo>
                    <a:pt x="6133" y="41586"/>
                  </a:lnTo>
                  <a:lnTo>
                    <a:pt x="6274" y="41868"/>
                  </a:lnTo>
                  <a:lnTo>
                    <a:pt x="6415" y="42150"/>
                  </a:lnTo>
                  <a:lnTo>
                    <a:pt x="6556" y="42291"/>
                  </a:lnTo>
                  <a:lnTo>
                    <a:pt x="6767" y="42432"/>
                  </a:lnTo>
                  <a:lnTo>
                    <a:pt x="6979" y="42502"/>
                  </a:lnTo>
                  <a:lnTo>
                    <a:pt x="7190" y="42502"/>
                  </a:lnTo>
                  <a:lnTo>
                    <a:pt x="7472" y="42432"/>
                  </a:lnTo>
                  <a:lnTo>
                    <a:pt x="7683" y="42291"/>
                  </a:lnTo>
                  <a:lnTo>
                    <a:pt x="7965" y="42150"/>
                  </a:lnTo>
                  <a:lnTo>
                    <a:pt x="8177" y="41868"/>
                  </a:lnTo>
                  <a:lnTo>
                    <a:pt x="8459" y="41445"/>
                  </a:lnTo>
                  <a:lnTo>
                    <a:pt x="8670" y="41022"/>
                  </a:lnTo>
                  <a:lnTo>
                    <a:pt x="8811" y="40529"/>
                  </a:lnTo>
                  <a:lnTo>
                    <a:pt x="8811" y="40035"/>
                  </a:lnTo>
                  <a:lnTo>
                    <a:pt x="8811" y="39542"/>
                  </a:lnTo>
                  <a:lnTo>
                    <a:pt x="8741" y="39049"/>
                  </a:lnTo>
                  <a:lnTo>
                    <a:pt x="8600" y="38062"/>
                  </a:lnTo>
                  <a:lnTo>
                    <a:pt x="8600" y="37568"/>
                  </a:lnTo>
                  <a:lnTo>
                    <a:pt x="8670" y="37146"/>
                  </a:lnTo>
                  <a:lnTo>
                    <a:pt x="8952" y="36582"/>
                  </a:lnTo>
                  <a:lnTo>
                    <a:pt x="9375" y="36018"/>
                  </a:lnTo>
                  <a:lnTo>
                    <a:pt x="9939" y="35454"/>
                  </a:lnTo>
                  <a:lnTo>
                    <a:pt x="10573" y="34890"/>
                  </a:lnTo>
                  <a:lnTo>
                    <a:pt x="11842" y="33762"/>
                  </a:lnTo>
                  <a:lnTo>
                    <a:pt x="12829" y="32776"/>
                  </a:lnTo>
                  <a:lnTo>
                    <a:pt x="12124" y="34608"/>
                  </a:lnTo>
                  <a:lnTo>
                    <a:pt x="11419" y="36370"/>
                  </a:lnTo>
                  <a:lnTo>
                    <a:pt x="10785" y="38203"/>
                  </a:lnTo>
                  <a:lnTo>
                    <a:pt x="10221" y="40035"/>
                  </a:lnTo>
                  <a:lnTo>
                    <a:pt x="9798" y="41868"/>
                  </a:lnTo>
                  <a:lnTo>
                    <a:pt x="9445" y="43771"/>
                  </a:lnTo>
                  <a:lnTo>
                    <a:pt x="9164" y="45674"/>
                  </a:lnTo>
                  <a:lnTo>
                    <a:pt x="9023" y="47577"/>
                  </a:lnTo>
                  <a:lnTo>
                    <a:pt x="9023" y="49551"/>
                  </a:lnTo>
                  <a:lnTo>
                    <a:pt x="8952" y="51383"/>
                  </a:lnTo>
                  <a:lnTo>
                    <a:pt x="8811" y="53357"/>
                  </a:lnTo>
                  <a:lnTo>
                    <a:pt x="8685" y="54492"/>
                  </a:lnTo>
                  <a:lnTo>
                    <a:pt x="8670" y="54485"/>
                  </a:lnTo>
                  <a:lnTo>
                    <a:pt x="8529" y="54485"/>
                  </a:lnTo>
                  <a:lnTo>
                    <a:pt x="8318" y="54555"/>
                  </a:lnTo>
                  <a:lnTo>
                    <a:pt x="8106" y="54696"/>
                  </a:lnTo>
                  <a:lnTo>
                    <a:pt x="7683" y="55119"/>
                  </a:lnTo>
                  <a:lnTo>
                    <a:pt x="7190" y="55683"/>
                  </a:lnTo>
                  <a:lnTo>
                    <a:pt x="6697" y="56317"/>
                  </a:lnTo>
                  <a:lnTo>
                    <a:pt x="6344" y="56952"/>
                  </a:lnTo>
                  <a:lnTo>
                    <a:pt x="6133" y="57445"/>
                  </a:lnTo>
                  <a:lnTo>
                    <a:pt x="6062" y="57656"/>
                  </a:lnTo>
                  <a:lnTo>
                    <a:pt x="6062" y="57797"/>
                  </a:lnTo>
                  <a:lnTo>
                    <a:pt x="6133" y="58150"/>
                  </a:lnTo>
                  <a:lnTo>
                    <a:pt x="6274" y="58432"/>
                  </a:lnTo>
                  <a:lnTo>
                    <a:pt x="6415" y="58573"/>
                  </a:lnTo>
                  <a:lnTo>
                    <a:pt x="6556" y="58714"/>
                  </a:lnTo>
                  <a:lnTo>
                    <a:pt x="6767" y="58784"/>
                  </a:lnTo>
                  <a:lnTo>
                    <a:pt x="6979" y="58855"/>
                  </a:lnTo>
                  <a:lnTo>
                    <a:pt x="7472" y="58714"/>
                  </a:lnTo>
                  <a:lnTo>
                    <a:pt x="7965" y="58502"/>
                  </a:lnTo>
                  <a:lnTo>
                    <a:pt x="8459" y="58150"/>
                  </a:lnTo>
                  <a:lnTo>
                    <a:pt x="8882" y="57727"/>
                  </a:lnTo>
                  <a:lnTo>
                    <a:pt x="9234" y="57304"/>
                  </a:lnTo>
                  <a:lnTo>
                    <a:pt x="9164" y="57938"/>
                  </a:lnTo>
                  <a:lnTo>
                    <a:pt x="9023" y="58784"/>
                  </a:lnTo>
                  <a:lnTo>
                    <a:pt x="8811" y="59771"/>
                  </a:lnTo>
                  <a:lnTo>
                    <a:pt x="8670" y="60758"/>
                  </a:lnTo>
                  <a:lnTo>
                    <a:pt x="8670" y="61251"/>
                  </a:lnTo>
                  <a:lnTo>
                    <a:pt x="8741" y="61674"/>
                  </a:lnTo>
                  <a:lnTo>
                    <a:pt x="8811" y="62027"/>
                  </a:lnTo>
                  <a:lnTo>
                    <a:pt x="8952" y="62379"/>
                  </a:lnTo>
                  <a:lnTo>
                    <a:pt x="9234" y="62590"/>
                  </a:lnTo>
                  <a:lnTo>
                    <a:pt x="9586" y="62661"/>
                  </a:lnTo>
                  <a:lnTo>
                    <a:pt x="10009" y="62661"/>
                  </a:lnTo>
                  <a:lnTo>
                    <a:pt x="10573" y="62520"/>
                  </a:lnTo>
                  <a:lnTo>
                    <a:pt x="11067" y="62308"/>
                  </a:lnTo>
                  <a:lnTo>
                    <a:pt x="11489" y="61956"/>
                  </a:lnTo>
                  <a:lnTo>
                    <a:pt x="11771" y="61604"/>
                  </a:lnTo>
                  <a:lnTo>
                    <a:pt x="11912" y="61181"/>
                  </a:lnTo>
                  <a:lnTo>
                    <a:pt x="12053" y="60687"/>
                  </a:lnTo>
                  <a:lnTo>
                    <a:pt x="12053" y="60194"/>
                  </a:lnTo>
                  <a:lnTo>
                    <a:pt x="11983" y="59630"/>
                  </a:lnTo>
                  <a:lnTo>
                    <a:pt x="11842" y="59066"/>
                  </a:lnTo>
                  <a:lnTo>
                    <a:pt x="11560" y="57938"/>
                  </a:lnTo>
                  <a:lnTo>
                    <a:pt x="11208" y="56881"/>
                  </a:lnTo>
                  <a:lnTo>
                    <a:pt x="10855" y="55965"/>
                  </a:lnTo>
                  <a:lnTo>
                    <a:pt x="10785" y="55542"/>
                  </a:lnTo>
                  <a:lnTo>
                    <a:pt x="10714" y="55190"/>
                  </a:lnTo>
                  <a:lnTo>
                    <a:pt x="10714" y="55190"/>
                  </a:lnTo>
                  <a:lnTo>
                    <a:pt x="10996" y="55331"/>
                  </a:lnTo>
                  <a:lnTo>
                    <a:pt x="11349" y="55471"/>
                  </a:lnTo>
                  <a:lnTo>
                    <a:pt x="12335" y="55471"/>
                  </a:lnTo>
                  <a:lnTo>
                    <a:pt x="12617" y="55401"/>
                  </a:lnTo>
                  <a:lnTo>
                    <a:pt x="13252" y="55119"/>
                  </a:lnTo>
                  <a:lnTo>
                    <a:pt x="13815" y="54696"/>
                  </a:lnTo>
                  <a:lnTo>
                    <a:pt x="14309" y="54203"/>
                  </a:lnTo>
                  <a:lnTo>
                    <a:pt x="14732" y="53639"/>
                  </a:lnTo>
                  <a:lnTo>
                    <a:pt x="15084" y="53005"/>
                  </a:lnTo>
                  <a:lnTo>
                    <a:pt x="15296" y="53357"/>
                  </a:lnTo>
                  <a:lnTo>
                    <a:pt x="15437" y="53568"/>
                  </a:lnTo>
                  <a:lnTo>
                    <a:pt x="15648" y="53709"/>
                  </a:lnTo>
                  <a:lnTo>
                    <a:pt x="15789" y="53709"/>
                  </a:lnTo>
                  <a:lnTo>
                    <a:pt x="15930" y="53639"/>
                  </a:lnTo>
                  <a:lnTo>
                    <a:pt x="16000" y="53498"/>
                  </a:lnTo>
                  <a:lnTo>
                    <a:pt x="16071" y="53145"/>
                  </a:lnTo>
                  <a:lnTo>
                    <a:pt x="16141" y="52652"/>
                  </a:lnTo>
                  <a:lnTo>
                    <a:pt x="16071" y="52229"/>
                  </a:lnTo>
                  <a:lnTo>
                    <a:pt x="16000" y="52159"/>
                  </a:lnTo>
                  <a:lnTo>
                    <a:pt x="15859" y="52088"/>
                  </a:lnTo>
                  <a:lnTo>
                    <a:pt x="15718" y="52159"/>
                  </a:lnTo>
                  <a:lnTo>
                    <a:pt x="15578" y="52300"/>
                  </a:lnTo>
                  <a:lnTo>
                    <a:pt x="15507" y="52018"/>
                  </a:lnTo>
                  <a:lnTo>
                    <a:pt x="15366" y="51665"/>
                  </a:lnTo>
                  <a:lnTo>
                    <a:pt x="15789" y="51806"/>
                  </a:lnTo>
                  <a:lnTo>
                    <a:pt x="16635" y="51806"/>
                  </a:lnTo>
                  <a:lnTo>
                    <a:pt x="17058" y="51665"/>
                  </a:lnTo>
                  <a:lnTo>
                    <a:pt x="17481" y="51454"/>
                  </a:lnTo>
                  <a:lnTo>
                    <a:pt x="17763" y="51172"/>
                  </a:lnTo>
                  <a:lnTo>
                    <a:pt x="17833" y="51031"/>
                  </a:lnTo>
                  <a:lnTo>
                    <a:pt x="17903" y="50820"/>
                  </a:lnTo>
                  <a:lnTo>
                    <a:pt x="17903" y="50538"/>
                  </a:lnTo>
                  <a:lnTo>
                    <a:pt x="17903" y="50326"/>
                  </a:lnTo>
                  <a:lnTo>
                    <a:pt x="17833" y="50115"/>
                  </a:lnTo>
                  <a:lnTo>
                    <a:pt x="17692" y="49903"/>
                  </a:lnTo>
                  <a:lnTo>
                    <a:pt x="17551" y="49762"/>
                  </a:lnTo>
                  <a:lnTo>
                    <a:pt x="17340" y="49621"/>
                  </a:lnTo>
                  <a:lnTo>
                    <a:pt x="16776" y="49480"/>
                  </a:lnTo>
                  <a:lnTo>
                    <a:pt x="16212" y="49410"/>
                  </a:lnTo>
                  <a:lnTo>
                    <a:pt x="15155" y="49480"/>
                  </a:lnTo>
                  <a:lnTo>
                    <a:pt x="14661" y="49551"/>
                  </a:lnTo>
                  <a:lnTo>
                    <a:pt x="14520" y="49410"/>
                  </a:lnTo>
                  <a:lnTo>
                    <a:pt x="14450" y="49057"/>
                  </a:lnTo>
                  <a:lnTo>
                    <a:pt x="14238" y="48212"/>
                  </a:lnTo>
                  <a:lnTo>
                    <a:pt x="13956" y="46943"/>
                  </a:lnTo>
                  <a:lnTo>
                    <a:pt x="14450" y="47084"/>
                  </a:lnTo>
                  <a:lnTo>
                    <a:pt x="14873" y="47154"/>
                  </a:lnTo>
                  <a:lnTo>
                    <a:pt x="15225" y="47154"/>
                  </a:lnTo>
                  <a:lnTo>
                    <a:pt x="15578" y="47013"/>
                  </a:lnTo>
                  <a:lnTo>
                    <a:pt x="15789" y="46872"/>
                  </a:lnTo>
                  <a:lnTo>
                    <a:pt x="16000" y="46590"/>
                  </a:lnTo>
                  <a:lnTo>
                    <a:pt x="16141" y="46309"/>
                  </a:lnTo>
                  <a:lnTo>
                    <a:pt x="16212" y="46027"/>
                  </a:lnTo>
                  <a:lnTo>
                    <a:pt x="16212" y="45674"/>
                  </a:lnTo>
                  <a:lnTo>
                    <a:pt x="16141" y="45322"/>
                  </a:lnTo>
                  <a:lnTo>
                    <a:pt x="16071" y="44969"/>
                  </a:lnTo>
                  <a:lnTo>
                    <a:pt x="15859" y="44617"/>
                  </a:lnTo>
                  <a:lnTo>
                    <a:pt x="15648" y="44264"/>
                  </a:lnTo>
                  <a:lnTo>
                    <a:pt x="15366" y="43912"/>
                  </a:lnTo>
                  <a:lnTo>
                    <a:pt x="15084" y="43630"/>
                  </a:lnTo>
                  <a:lnTo>
                    <a:pt x="14661" y="43419"/>
                  </a:lnTo>
                  <a:lnTo>
                    <a:pt x="14238" y="43278"/>
                  </a:lnTo>
                  <a:lnTo>
                    <a:pt x="13886" y="43207"/>
                  </a:lnTo>
                  <a:lnTo>
                    <a:pt x="13111" y="43207"/>
                  </a:lnTo>
                  <a:lnTo>
                    <a:pt x="12829" y="43137"/>
                  </a:lnTo>
                  <a:lnTo>
                    <a:pt x="12476" y="43066"/>
                  </a:lnTo>
                  <a:lnTo>
                    <a:pt x="12194" y="42855"/>
                  </a:lnTo>
                  <a:lnTo>
                    <a:pt x="11912" y="42502"/>
                  </a:lnTo>
                  <a:lnTo>
                    <a:pt x="11701" y="42150"/>
                  </a:lnTo>
                  <a:lnTo>
                    <a:pt x="11630" y="41727"/>
                  </a:lnTo>
                  <a:lnTo>
                    <a:pt x="11560" y="41375"/>
                  </a:lnTo>
                  <a:lnTo>
                    <a:pt x="11630" y="40952"/>
                  </a:lnTo>
                  <a:lnTo>
                    <a:pt x="11842" y="40176"/>
                  </a:lnTo>
                  <a:lnTo>
                    <a:pt x="12124" y="39331"/>
                  </a:lnTo>
                  <a:lnTo>
                    <a:pt x="12829" y="37146"/>
                  </a:lnTo>
                  <a:lnTo>
                    <a:pt x="13674" y="35031"/>
                  </a:lnTo>
                  <a:lnTo>
                    <a:pt x="14591" y="32987"/>
                  </a:lnTo>
                  <a:lnTo>
                    <a:pt x="15648" y="30943"/>
                  </a:lnTo>
                  <a:lnTo>
                    <a:pt x="16705" y="28899"/>
                  </a:lnTo>
                  <a:lnTo>
                    <a:pt x="17763" y="26925"/>
                  </a:lnTo>
                  <a:lnTo>
                    <a:pt x="20018" y="22908"/>
                  </a:lnTo>
                  <a:lnTo>
                    <a:pt x="19877" y="23542"/>
                  </a:lnTo>
                  <a:lnTo>
                    <a:pt x="19807" y="24247"/>
                  </a:lnTo>
                  <a:lnTo>
                    <a:pt x="19736" y="25657"/>
                  </a:lnTo>
                  <a:lnTo>
                    <a:pt x="19736" y="26361"/>
                  </a:lnTo>
                  <a:lnTo>
                    <a:pt x="19595" y="26996"/>
                  </a:lnTo>
                  <a:lnTo>
                    <a:pt x="19525" y="27560"/>
                  </a:lnTo>
                  <a:lnTo>
                    <a:pt x="19313" y="28053"/>
                  </a:lnTo>
                  <a:lnTo>
                    <a:pt x="19031" y="28405"/>
                  </a:lnTo>
                  <a:lnTo>
                    <a:pt x="18608" y="28828"/>
                  </a:lnTo>
                  <a:lnTo>
                    <a:pt x="18256" y="29181"/>
                  </a:lnTo>
                  <a:lnTo>
                    <a:pt x="17833" y="29533"/>
                  </a:lnTo>
                  <a:lnTo>
                    <a:pt x="17481" y="29956"/>
                  </a:lnTo>
                  <a:lnTo>
                    <a:pt x="17410" y="30238"/>
                  </a:lnTo>
                  <a:lnTo>
                    <a:pt x="17340" y="30450"/>
                  </a:lnTo>
                  <a:lnTo>
                    <a:pt x="17340" y="30731"/>
                  </a:lnTo>
                  <a:lnTo>
                    <a:pt x="17340" y="31013"/>
                  </a:lnTo>
                  <a:lnTo>
                    <a:pt x="17481" y="31295"/>
                  </a:lnTo>
                  <a:lnTo>
                    <a:pt x="17622" y="31577"/>
                  </a:lnTo>
                  <a:lnTo>
                    <a:pt x="17833" y="31789"/>
                  </a:lnTo>
                  <a:lnTo>
                    <a:pt x="17974" y="32000"/>
                  </a:lnTo>
                  <a:lnTo>
                    <a:pt x="18185" y="32071"/>
                  </a:lnTo>
                  <a:lnTo>
                    <a:pt x="18397" y="32141"/>
                  </a:lnTo>
                  <a:lnTo>
                    <a:pt x="18608" y="32141"/>
                  </a:lnTo>
                  <a:lnTo>
                    <a:pt x="18749" y="32071"/>
                  </a:lnTo>
                  <a:lnTo>
                    <a:pt x="19172" y="31859"/>
                  </a:lnTo>
                  <a:lnTo>
                    <a:pt x="19525" y="31577"/>
                  </a:lnTo>
                  <a:lnTo>
                    <a:pt x="19807" y="31225"/>
                  </a:lnTo>
                  <a:lnTo>
                    <a:pt x="20370" y="30450"/>
                  </a:lnTo>
                  <a:lnTo>
                    <a:pt x="21146" y="32564"/>
                  </a:lnTo>
                  <a:lnTo>
                    <a:pt x="20511" y="32705"/>
                  </a:lnTo>
                  <a:lnTo>
                    <a:pt x="20088" y="32916"/>
                  </a:lnTo>
                  <a:lnTo>
                    <a:pt x="19666" y="33198"/>
                  </a:lnTo>
                  <a:lnTo>
                    <a:pt x="19384" y="33551"/>
                  </a:lnTo>
                  <a:lnTo>
                    <a:pt x="19172" y="33903"/>
                  </a:lnTo>
                  <a:lnTo>
                    <a:pt x="19031" y="34256"/>
                  </a:lnTo>
                  <a:lnTo>
                    <a:pt x="19031" y="34608"/>
                  </a:lnTo>
                  <a:lnTo>
                    <a:pt x="19102" y="34961"/>
                  </a:lnTo>
                  <a:lnTo>
                    <a:pt x="19172" y="35242"/>
                  </a:lnTo>
                  <a:lnTo>
                    <a:pt x="19384" y="35454"/>
                  </a:lnTo>
                  <a:lnTo>
                    <a:pt x="19595" y="35665"/>
                  </a:lnTo>
                  <a:lnTo>
                    <a:pt x="19948" y="35806"/>
                  </a:lnTo>
                  <a:lnTo>
                    <a:pt x="20300" y="35806"/>
                  </a:lnTo>
                  <a:lnTo>
                    <a:pt x="20723" y="35736"/>
                  </a:lnTo>
                  <a:lnTo>
                    <a:pt x="21216" y="35595"/>
                  </a:lnTo>
                  <a:lnTo>
                    <a:pt x="21780" y="35242"/>
                  </a:lnTo>
                  <a:lnTo>
                    <a:pt x="21780" y="35736"/>
                  </a:lnTo>
                  <a:lnTo>
                    <a:pt x="21780" y="36159"/>
                  </a:lnTo>
                  <a:lnTo>
                    <a:pt x="21639" y="36441"/>
                  </a:lnTo>
                  <a:lnTo>
                    <a:pt x="21498" y="36723"/>
                  </a:lnTo>
                  <a:lnTo>
                    <a:pt x="21287" y="36934"/>
                  </a:lnTo>
                  <a:lnTo>
                    <a:pt x="21075" y="37075"/>
                  </a:lnTo>
                  <a:lnTo>
                    <a:pt x="20511" y="37427"/>
                  </a:lnTo>
                  <a:lnTo>
                    <a:pt x="19877" y="37709"/>
                  </a:lnTo>
                  <a:lnTo>
                    <a:pt x="19595" y="37850"/>
                  </a:lnTo>
                  <a:lnTo>
                    <a:pt x="19384" y="38062"/>
                  </a:lnTo>
                  <a:lnTo>
                    <a:pt x="19172" y="38344"/>
                  </a:lnTo>
                  <a:lnTo>
                    <a:pt x="18961" y="38626"/>
                  </a:lnTo>
                  <a:lnTo>
                    <a:pt x="18890" y="39049"/>
                  </a:lnTo>
                  <a:lnTo>
                    <a:pt x="18820" y="39542"/>
                  </a:lnTo>
                  <a:lnTo>
                    <a:pt x="18820" y="40106"/>
                  </a:lnTo>
                  <a:lnTo>
                    <a:pt x="18890" y="40388"/>
                  </a:lnTo>
                  <a:lnTo>
                    <a:pt x="19031" y="40599"/>
                  </a:lnTo>
                  <a:lnTo>
                    <a:pt x="19172" y="40740"/>
                  </a:lnTo>
                  <a:lnTo>
                    <a:pt x="19313" y="40881"/>
                  </a:lnTo>
                  <a:lnTo>
                    <a:pt x="19666" y="41022"/>
                  </a:lnTo>
                  <a:lnTo>
                    <a:pt x="20088" y="41022"/>
                  </a:lnTo>
                  <a:lnTo>
                    <a:pt x="20511" y="40881"/>
                  </a:lnTo>
                  <a:lnTo>
                    <a:pt x="20934" y="40599"/>
                  </a:lnTo>
                  <a:lnTo>
                    <a:pt x="21357" y="40176"/>
                  </a:lnTo>
                  <a:lnTo>
                    <a:pt x="21428" y="40599"/>
                  </a:lnTo>
                  <a:lnTo>
                    <a:pt x="21569" y="41022"/>
                  </a:lnTo>
                  <a:lnTo>
                    <a:pt x="21710" y="41375"/>
                  </a:lnTo>
                  <a:lnTo>
                    <a:pt x="21851" y="41657"/>
                  </a:lnTo>
                  <a:lnTo>
                    <a:pt x="22062" y="41938"/>
                  </a:lnTo>
                  <a:lnTo>
                    <a:pt x="22344" y="42220"/>
                  </a:lnTo>
                  <a:lnTo>
                    <a:pt x="22626" y="42361"/>
                  </a:lnTo>
                  <a:lnTo>
                    <a:pt x="22908" y="42502"/>
                  </a:lnTo>
                  <a:lnTo>
                    <a:pt x="23190" y="42573"/>
                  </a:lnTo>
                  <a:lnTo>
                    <a:pt x="23472" y="42643"/>
                  </a:lnTo>
                  <a:lnTo>
                    <a:pt x="23754" y="42573"/>
                  </a:lnTo>
                  <a:lnTo>
                    <a:pt x="24036" y="42432"/>
                  </a:lnTo>
                  <a:lnTo>
                    <a:pt x="24317" y="42220"/>
                  </a:lnTo>
                  <a:lnTo>
                    <a:pt x="24529" y="41938"/>
                  </a:lnTo>
                  <a:lnTo>
                    <a:pt x="24811" y="41586"/>
                  </a:lnTo>
                  <a:lnTo>
                    <a:pt x="25022" y="41163"/>
                  </a:lnTo>
                  <a:lnTo>
                    <a:pt x="25163" y="40670"/>
                  </a:lnTo>
                  <a:lnTo>
                    <a:pt x="25234" y="40317"/>
                  </a:lnTo>
                  <a:lnTo>
                    <a:pt x="25163" y="39894"/>
                  </a:lnTo>
                  <a:lnTo>
                    <a:pt x="25093" y="39542"/>
                  </a:lnTo>
                  <a:lnTo>
                    <a:pt x="25022" y="39190"/>
                  </a:lnTo>
                  <a:lnTo>
                    <a:pt x="24811" y="38837"/>
                  </a:lnTo>
                  <a:lnTo>
                    <a:pt x="24388" y="38203"/>
                  </a:lnTo>
                  <a:lnTo>
                    <a:pt x="23542" y="37005"/>
                  </a:lnTo>
                  <a:lnTo>
                    <a:pt x="23190" y="36370"/>
                  </a:lnTo>
                  <a:lnTo>
                    <a:pt x="23049" y="36088"/>
                  </a:lnTo>
                  <a:lnTo>
                    <a:pt x="22978" y="35736"/>
                  </a:lnTo>
                  <a:lnTo>
                    <a:pt x="23260" y="35947"/>
                  </a:lnTo>
                  <a:lnTo>
                    <a:pt x="23542" y="36159"/>
                  </a:lnTo>
                  <a:lnTo>
                    <a:pt x="23824" y="36300"/>
                  </a:lnTo>
                  <a:lnTo>
                    <a:pt x="24177" y="36370"/>
                  </a:lnTo>
                  <a:lnTo>
                    <a:pt x="24811" y="36441"/>
                  </a:lnTo>
                  <a:lnTo>
                    <a:pt x="25093" y="36370"/>
                  </a:lnTo>
                  <a:lnTo>
                    <a:pt x="25375" y="36300"/>
                  </a:lnTo>
                  <a:lnTo>
                    <a:pt x="25586" y="36229"/>
                  </a:lnTo>
                  <a:lnTo>
                    <a:pt x="25798" y="36088"/>
                  </a:lnTo>
                  <a:lnTo>
                    <a:pt x="25939" y="35877"/>
                  </a:lnTo>
                  <a:lnTo>
                    <a:pt x="26080" y="35665"/>
                  </a:lnTo>
                  <a:lnTo>
                    <a:pt x="26080" y="35383"/>
                  </a:lnTo>
                  <a:lnTo>
                    <a:pt x="26080" y="35101"/>
                  </a:lnTo>
                  <a:lnTo>
                    <a:pt x="26009" y="34749"/>
                  </a:lnTo>
                  <a:lnTo>
                    <a:pt x="25798" y="34326"/>
                  </a:lnTo>
                  <a:lnTo>
                    <a:pt x="25586" y="34044"/>
                  </a:lnTo>
                  <a:lnTo>
                    <a:pt x="25375" y="33762"/>
                  </a:lnTo>
                  <a:lnTo>
                    <a:pt x="25163" y="33551"/>
                  </a:lnTo>
                  <a:lnTo>
                    <a:pt x="24881" y="33410"/>
                  </a:lnTo>
                  <a:lnTo>
                    <a:pt x="24388" y="33198"/>
                  </a:lnTo>
                  <a:lnTo>
                    <a:pt x="23824" y="33057"/>
                  </a:lnTo>
                  <a:lnTo>
                    <a:pt x="23260" y="32916"/>
                  </a:lnTo>
                  <a:lnTo>
                    <a:pt x="22767" y="32705"/>
                  </a:lnTo>
                  <a:lnTo>
                    <a:pt x="22555" y="32564"/>
                  </a:lnTo>
                  <a:lnTo>
                    <a:pt x="22344" y="32353"/>
                  </a:lnTo>
                  <a:lnTo>
                    <a:pt x="22133" y="32141"/>
                  </a:lnTo>
                  <a:lnTo>
                    <a:pt x="21992" y="31789"/>
                  </a:lnTo>
                  <a:lnTo>
                    <a:pt x="22273" y="32000"/>
                  </a:lnTo>
                  <a:lnTo>
                    <a:pt x="22626" y="32141"/>
                  </a:lnTo>
                  <a:lnTo>
                    <a:pt x="22908" y="32212"/>
                  </a:lnTo>
                  <a:lnTo>
                    <a:pt x="23190" y="32282"/>
                  </a:lnTo>
                  <a:lnTo>
                    <a:pt x="23472" y="32212"/>
                  </a:lnTo>
                  <a:lnTo>
                    <a:pt x="23754" y="32141"/>
                  </a:lnTo>
                  <a:lnTo>
                    <a:pt x="24036" y="32071"/>
                  </a:lnTo>
                  <a:lnTo>
                    <a:pt x="24247" y="31859"/>
                  </a:lnTo>
                  <a:lnTo>
                    <a:pt x="24458" y="31718"/>
                  </a:lnTo>
                  <a:lnTo>
                    <a:pt x="24599" y="31507"/>
                  </a:lnTo>
                  <a:lnTo>
                    <a:pt x="24740" y="31225"/>
                  </a:lnTo>
                  <a:lnTo>
                    <a:pt x="24881" y="30943"/>
                  </a:lnTo>
                  <a:lnTo>
                    <a:pt x="24881" y="30661"/>
                  </a:lnTo>
                  <a:lnTo>
                    <a:pt x="24881" y="30309"/>
                  </a:lnTo>
                  <a:lnTo>
                    <a:pt x="24881" y="30027"/>
                  </a:lnTo>
                  <a:lnTo>
                    <a:pt x="24811" y="29674"/>
                  </a:lnTo>
                  <a:lnTo>
                    <a:pt x="24529" y="29110"/>
                  </a:lnTo>
                  <a:lnTo>
                    <a:pt x="24106" y="28687"/>
                  </a:lnTo>
                  <a:lnTo>
                    <a:pt x="23542" y="28265"/>
                  </a:lnTo>
                  <a:lnTo>
                    <a:pt x="22978" y="27912"/>
                  </a:lnTo>
                  <a:lnTo>
                    <a:pt x="22344" y="27630"/>
                  </a:lnTo>
                  <a:lnTo>
                    <a:pt x="21710" y="27489"/>
                  </a:lnTo>
                  <a:lnTo>
                    <a:pt x="21075" y="27419"/>
                  </a:lnTo>
                  <a:lnTo>
                    <a:pt x="20511" y="27489"/>
                  </a:lnTo>
                  <a:lnTo>
                    <a:pt x="20229" y="25727"/>
                  </a:lnTo>
                  <a:lnTo>
                    <a:pt x="20229" y="24881"/>
                  </a:lnTo>
                  <a:lnTo>
                    <a:pt x="20229" y="24035"/>
                  </a:lnTo>
                  <a:lnTo>
                    <a:pt x="20300" y="23260"/>
                  </a:lnTo>
                  <a:lnTo>
                    <a:pt x="20441" y="22485"/>
                  </a:lnTo>
                  <a:lnTo>
                    <a:pt x="20723" y="21709"/>
                  </a:lnTo>
                  <a:lnTo>
                    <a:pt x="21075" y="20934"/>
                  </a:lnTo>
                  <a:lnTo>
                    <a:pt x="21992" y="19172"/>
                  </a:lnTo>
                  <a:lnTo>
                    <a:pt x="22908" y="17410"/>
                  </a:lnTo>
                  <a:lnTo>
                    <a:pt x="23683" y="15648"/>
                  </a:lnTo>
                  <a:lnTo>
                    <a:pt x="24458" y="13815"/>
                  </a:lnTo>
                  <a:lnTo>
                    <a:pt x="25022" y="12124"/>
                  </a:lnTo>
                  <a:lnTo>
                    <a:pt x="25516" y="10432"/>
                  </a:lnTo>
                  <a:lnTo>
                    <a:pt x="25868" y="8670"/>
                  </a:lnTo>
                  <a:lnTo>
                    <a:pt x="26009" y="7824"/>
                  </a:lnTo>
                  <a:lnTo>
                    <a:pt x="26080" y="6908"/>
                  </a:lnTo>
                  <a:lnTo>
                    <a:pt x="26009" y="5498"/>
                  </a:lnTo>
                  <a:lnTo>
                    <a:pt x="25868" y="4300"/>
                  </a:lnTo>
                  <a:lnTo>
                    <a:pt x="25727" y="3031"/>
                  </a:lnTo>
                  <a:lnTo>
                    <a:pt x="25516" y="1762"/>
                  </a:lnTo>
                  <a:lnTo>
                    <a:pt x="25234" y="776"/>
                  </a:lnTo>
                  <a:lnTo>
                    <a:pt x="25022" y="423"/>
                  </a:lnTo>
                  <a:lnTo>
                    <a:pt x="24881" y="141"/>
                  </a:lnTo>
                  <a:lnTo>
                    <a:pt x="24670" y="0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10"/>
            <p:cNvSpPr/>
            <p:nvPr/>
          </p:nvSpPr>
          <p:spPr>
            <a:xfrm rot="2120693">
              <a:off x="2569733" y="4367036"/>
              <a:ext cx="228484" cy="301260"/>
            </a:xfrm>
            <a:custGeom>
              <a:rect b="b" l="l" r="r" t="t"/>
              <a:pathLst>
                <a:path extrusionOk="0" h="12547" w="9516">
                  <a:moveTo>
                    <a:pt x="9516" y="0"/>
                  </a:moveTo>
                  <a:lnTo>
                    <a:pt x="9420" y="385"/>
                  </a:lnTo>
                  <a:lnTo>
                    <a:pt x="9445" y="353"/>
                  </a:lnTo>
                  <a:lnTo>
                    <a:pt x="9516" y="0"/>
                  </a:lnTo>
                  <a:close/>
                  <a:moveTo>
                    <a:pt x="5357" y="3947"/>
                  </a:moveTo>
                  <a:lnTo>
                    <a:pt x="4793" y="4582"/>
                  </a:lnTo>
                  <a:lnTo>
                    <a:pt x="3595" y="5921"/>
                  </a:lnTo>
                  <a:lnTo>
                    <a:pt x="2256" y="7471"/>
                  </a:lnTo>
                  <a:lnTo>
                    <a:pt x="1763" y="8106"/>
                  </a:lnTo>
                  <a:lnTo>
                    <a:pt x="1410" y="8599"/>
                  </a:lnTo>
                  <a:lnTo>
                    <a:pt x="1692" y="7894"/>
                  </a:lnTo>
                  <a:lnTo>
                    <a:pt x="2045" y="7190"/>
                  </a:lnTo>
                  <a:lnTo>
                    <a:pt x="2467" y="6485"/>
                  </a:lnTo>
                  <a:lnTo>
                    <a:pt x="2961" y="5921"/>
                  </a:lnTo>
                  <a:lnTo>
                    <a:pt x="3525" y="5357"/>
                  </a:lnTo>
                  <a:lnTo>
                    <a:pt x="4089" y="4864"/>
                  </a:lnTo>
                  <a:lnTo>
                    <a:pt x="4723" y="4370"/>
                  </a:lnTo>
                  <a:lnTo>
                    <a:pt x="5357" y="3947"/>
                  </a:lnTo>
                  <a:close/>
                  <a:moveTo>
                    <a:pt x="6696" y="3242"/>
                  </a:moveTo>
                  <a:lnTo>
                    <a:pt x="6626" y="3806"/>
                  </a:lnTo>
                  <a:lnTo>
                    <a:pt x="6626" y="4300"/>
                  </a:lnTo>
                  <a:lnTo>
                    <a:pt x="6555" y="5357"/>
                  </a:lnTo>
                  <a:lnTo>
                    <a:pt x="6485" y="5850"/>
                  </a:lnTo>
                  <a:lnTo>
                    <a:pt x="6415" y="6344"/>
                  </a:lnTo>
                  <a:lnTo>
                    <a:pt x="6203" y="6837"/>
                  </a:lnTo>
                  <a:lnTo>
                    <a:pt x="5921" y="7331"/>
                  </a:lnTo>
                  <a:lnTo>
                    <a:pt x="5569" y="7753"/>
                  </a:lnTo>
                  <a:lnTo>
                    <a:pt x="5075" y="8176"/>
                  </a:lnTo>
                  <a:lnTo>
                    <a:pt x="4652" y="8529"/>
                  </a:lnTo>
                  <a:lnTo>
                    <a:pt x="4089" y="8811"/>
                  </a:lnTo>
                  <a:lnTo>
                    <a:pt x="3031" y="9375"/>
                  </a:lnTo>
                  <a:lnTo>
                    <a:pt x="2045" y="10009"/>
                  </a:lnTo>
                  <a:lnTo>
                    <a:pt x="2256" y="9445"/>
                  </a:lnTo>
                  <a:lnTo>
                    <a:pt x="2538" y="9022"/>
                  </a:lnTo>
                  <a:lnTo>
                    <a:pt x="3243" y="8106"/>
                  </a:lnTo>
                  <a:lnTo>
                    <a:pt x="3948" y="7260"/>
                  </a:lnTo>
                  <a:lnTo>
                    <a:pt x="4723" y="6414"/>
                  </a:lnTo>
                  <a:lnTo>
                    <a:pt x="4934" y="6062"/>
                  </a:lnTo>
                  <a:lnTo>
                    <a:pt x="5216" y="5639"/>
                  </a:lnTo>
                  <a:lnTo>
                    <a:pt x="5639" y="4652"/>
                  </a:lnTo>
                  <a:lnTo>
                    <a:pt x="6203" y="3806"/>
                  </a:lnTo>
                  <a:lnTo>
                    <a:pt x="6415" y="3454"/>
                  </a:lnTo>
                  <a:lnTo>
                    <a:pt x="6696" y="3242"/>
                  </a:lnTo>
                  <a:close/>
                  <a:moveTo>
                    <a:pt x="9420" y="385"/>
                  </a:moveTo>
                  <a:lnTo>
                    <a:pt x="9163" y="705"/>
                  </a:lnTo>
                  <a:lnTo>
                    <a:pt x="8811" y="1057"/>
                  </a:lnTo>
                  <a:lnTo>
                    <a:pt x="8388" y="1410"/>
                  </a:lnTo>
                  <a:lnTo>
                    <a:pt x="7260" y="2115"/>
                  </a:lnTo>
                  <a:lnTo>
                    <a:pt x="5992" y="2820"/>
                  </a:lnTo>
                  <a:lnTo>
                    <a:pt x="4652" y="3595"/>
                  </a:lnTo>
                  <a:lnTo>
                    <a:pt x="3384" y="4300"/>
                  </a:lnTo>
                  <a:lnTo>
                    <a:pt x="2326" y="5005"/>
                  </a:lnTo>
                  <a:lnTo>
                    <a:pt x="1904" y="5357"/>
                  </a:lnTo>
                  <a:lnTo>
                    <a:pt x="1622" y="5709"/>
                  </a:lnTo>
                  <a:lnTo>
                    <a:pt x="1269" y="6203"/>
                  </a:lnTo>
                  <a:lnTo>
                    <a:pt x="917" y="6696"/>
                  </a:lnTo>
                  <a:lnTo>
                    <a:pt x="705" y="7190"/>
                  </a:lnTo>
                  <a:lnTo>
                    <a:pt x="494" y="7683"/>
                  </a:lnTo>
                  <a:lnTo>
                    <a:pt x="212" y="8811"/>
                  </a:lnTo>
                  <a:lnTo>
                    <a:pt x="1" y="9938"/>
                  </a:lnTo>
                  <a:lnTo>
                    <a:pt x="1" y="10502"/>
                  </a:lnTo>
                  <a:lnTo>
                    <a:pt x="71" y="11560"/>
                  </a:lnTo>
                  <a:lnTo>
                    <a:pt x="141" y="12053"/>
                  </a:lnTo>
                  <a:lnTo>
                    <a:pt x="282" y="12405"/>
                  </a:lnTo>
                  <a:lnTo>
                    <a:pt x="353" y="12476"/>
                  </a:lnTo>
                  <a:lnTo>
                    <a:pt x="423" y="12546"/>
                  </a:lnTo>
                  <a:lnTo>
                    <a:pt x="564" y="12476"/>
                  </a:lnTo>
                  <a:lnTo>
                    <a:pt x="705" y="12405"/>
                  </a:lnTo>
                  <a:lnTo>
                    <a:pt x="987" y="11982"/>
                  </a:lnTo>
                  <a:lnTo>
                    <a:pt x="1410" y="11630"/>
                  </a:lnTo>
                  <a:lnTo>
                    <a:pt x="2256" y="10996"/>
                  </a:lnTo>
                  <a:lnTo>
                    <a:pt x="3172" y="10432"/>
                  </a:lnTo>
                  <a:lnTo>
                    <a:pt x="4159" y="9938"/>
                  </a:lnTo>
                  <a:lnTo>
                    <a:pt x="5075" y="9445"/>
                  </a:lnTo>
                  <a:lnTo>
                    <a:pt x="5921" y="8811"/>
                  </a:lnTo>
                  <a:lnTo>
                    <a:pt x="6344" y="8458"/>
                  </a:lnTo>
                  <a:lnTo>
                    <a:pt x="6696" y="8106"/>
                  </a:lnTo>
                  <a:lnTo>
                    <a:pt x="6978" y="7683"/>
                  </a:lnTo>
                  <a:lnTo>
                    <a:pt x="7260" y="7190"/>
                  </a:lnTo>
                  <a:lnTo>
                    <a:pt x="7401" y="6696"/>
                  </a:lnTo>
                  <a:lnTo>
                    <a:pt x="7472" y="6203"/>
                  </a:lnTo>
                  <a:lnTo>
                    <a:pt x="7472" y="5709"/>
                  </a:lnTo>
                  <a:lnTo>
                    <a:pt x="7401" y="5216"/>
                  </a:lnTo>
                  <a:lnTo>
                    <a:pt x="7331" y="4300"/>
                  </a:lnTo>
                  <a:lnTo>
                    <a:pt x="7331" y="3806"/>
                  </a:lnTo>
                  <a:lnTo>
                    <a:pt x="7401" y="3313"/>
                  </a:lnTo>
                  <a:lnTo>
                    <a:pt x="7542" y="2890"/>
                  </a:lnTo>
                  <a:lnTo>
                    <a:pt x="7824" y="2538"/>
                  </a:lnTo>
                  <a:lnTo>
                    <a:pt x="8459" y="1762"/>
                  </a:lnTo>
                  <a:lnTo>
                    <a:pt x="8811" y="1410"/>
                  </a:lnTo>
                  <a:lnTo>
                    <a:pt x="9163" y="987"/>
                  </a:lnTo>
                  <a:lnTo>
                    <a:pt x="9375" y="564"/>
                  </a:lnTo>
                  <a:lnTo>
                    <a:pt x="9420" y="385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590" name="Google Shape;590;p10"/>
            <p:cNvGrpSpPr/>
            <p:nvPr/>
          </p:nvGrpSpPr>
          <p:grpSpPr>
            <a:xfrm rot="-4499919">
              <a:off x="5164310" y="3568656"/>
              <a:ext cx="736195" cy="1394547"/>
              <a:chOff x="3487525" y="3986125"/>
              <a:chExt cx="766525" cy="1452000"/>
            </a:xfrm>
          </p:grpSpPr>
          <p:sp>
            <p:nvSpPr>
              <p:cNvPr id="591" name="Google Shape;591;p10"/>
              <p:cNvSpPr/>
              <p:nvPr/>
            </p:nvSpPr>
            <p:spPr>
              <a:xfrm>
                <a:off x="3506900" y="3986125"/>
                <a:ext cx="747150" cy="1452000"/>
              </a:xfrm>
              <a:custGeom>
                <a:rect b="b" l="l" r="r" t="t"/>
                <a:pathLst>
                  <a:path extrusionOk="0" h="58080" w="29886">
                    <a:moveTo>
                      <a:pt x="20441" y="33974"/>
                    </a:moveTo>
                    <a:lnTo>
                      <a:pt x="21568" y="34608"/>
                    </a:lnTo>
                    <a:lnTo>
                      <a:pt x="23189" y="35665"/>
                    </a:lnTo>
                    <a:lnTo>
                      <a:pt x="24035" y="36229"/>
                    </a:lnTo>
                    <a:lnTo>
                      <a:pt x="24670" y="36793"/>
                    </a:lnTo>
                    <a:lnTo>
                      <a:pt x="25092" y="37216"/>
                    </a:lnTo>
                    <a:lnTo>
                      <a:pt x="25233" y="37427"/>
                    </a:lnTo>
                    <a:lnTo>
                      <a:pt x="25233" y="37568"/>
                    </a:lnTo>
                    <a:lnTo>
                      <a:pt x="23048" y="35947"/>
                    </a:lnTo>
                    <a:lnTo>
                      <a:pt x="20441" y="33974"/>
                    </a:lnTo>
                    <a:close/>
                    <a:moveTo>
                      <a:pt x="917" y="0"/>
                    </a:moveTo>
                    <a:lnTo>
                      <a:pt x="776" y="141"/>
                    </a:lnTo>
                    <a:lnTo>
                      <a:pt x="635" y="282"/>
                    </a:lnTo>
                    <a:lnTo>
                      <a:pt x="564" y="564"/>
                    </a:lnTo>
                    <a:lnTo>
                      <a:pt x="353" y="1198"/>
                    </a:lnTo>
                    <a:lnTo>
                      <a:pt x="212" y="2044"/>
                    </a:lnTo>
                    <a:lnTo>
                      <a:pt x="0" y="3595"/>
                    </a:lnTo>
                    <a:lnTo>
                      <a:pt x="0" y="4511"/>
                    </a:lnTo>
                    <a:lnTo>
                      <a:pt x="71" y="5216"/>
                    </a:lnTo>
                    <a:lnTo>
                      <a:pt x="141" y="5921"/>
                    </a:lnTo>
                    <a:lnTo>
                      <a:pt x="494" y="7331"/>
                    </a:lnTo>
                    <a:lnTo>
                      <a:pt x="987" y="8740"/>
                    </a:lnTo>
                    <a:lnTo>
                      <a:pt x="1551" y="10009"/>
                    </a:lnTo>
                    <a:lnTo>
                      <a:pt x="2326" y="11419"/>
                    </a:lnTo>
                    <a:lnTo>
                      <a:pt x="3243" y="12758"/>
                    </a:lnTo>
                    <a:lnTo>
                      <a:pt x="4159" y="14097"/>
                    </a:lnTo>
                    <a:lnTo>
                      <a:pt x="5216" y="15366"/>
                    </a:lnTo>
                    <a:lnTo>
                      <a:pt x="5710" y="15930"/>
                    </a:lnTo>
                    <a:lnTo>
                      <a:pt x="6344" y="16635"/>
                    </a:lnTo>
                    <a:lnTo>
                      <a:pt x="7683" y="18115"/>
                    </a:lnTo>
                    <a:lnTo>
                      <a:pt x="8388" y="18890"/>
                    </a:lnTo>
                    <a:lnTo>
                      <a:pt x="8952" y="19665"/>
                    </a:lnTo>
                    <a:lnTo>
                      <a:pt x="9375" y="20370"/>
                    </a:lnTo>
                    <a:lnTo>
                      <a:pt x="9586" y="20723"/>
                    </a:lnTo>
                    <a:lnTo>
                      <a:pt x="9657" y="21146"/>
                    </a:lnTo>
                    <a:lnTo>
                      <a:pt x="9727" y="21568"/>
                    </a:lnTo>
                    <a:lnTo>
                      <a:pt x="9657" y="21991"/>
                    </a:lnTo>
                    <a:lnTo>
                      <a:pt x="9586" y="22485"/>
                    </a:lnTo>
                    <a:lnTo>
                      <a:pt x="9375" y="22978"/>
                    </a:lnTo>
                    <a:lnTo>
                      <a:pt x="9022" y="24035"/>
                    </a:lnTo>
                    <a:lnTo>
                      <a:pt x="8811" y="24599"/>
                    </a:lnTo>
                    <a:lnTo>
                      <a:pt x="8670" y="25163"/>
                    </a:lnTo>
                    <a:lnTo>
                      <a:pt x="8599" y="25798"/>
                    </a:lnTo>
                    <a:lnTo>
                      <a:pt x="8599" y="26432"/>
                    </a:lnTo>
                    <a:lnTo>
                      <a:pt x="8599" y="27912"/>
                    </a:lnTo>
                    <a:lnTo>
                      <a:pt x="8599" y="29251"/>
                    </a:lnTo>
                    <a:lnTo>
                      <a:pt x="8529" y="29886"/>
                    </a:lnTo>
                    <a:lnTo>
                      <a:pt x="8317" y="30449"/>
                    </a:lnTo>
                    <a:lnTo>
                      <a:pt x="8247" y="30590"/>
                    </a:lnTo>
                    <a:lnTo>
                      <a:pt x="8106" y="30802"/>
                    </a:lnTo>
                    <a:lnTo>
                      <a:pt x="7683" y="31084"/>
                    </a:lnTo>
                    <a:lnTo>
                      <a:pt x="6626" y="31859"/>
                    </a:lnTo>
                    <a:lnTo>
                      <a:pt x="6132" y="32212"/>
                    </a:lnTo>
                    <a:lnTo>
                      <a:pt x="5780" y="32634"/>
                    </a:lnTo>
                    <a:lnTo>
                      <a:pt x="5639" y="32846"/>
                    </a:lnTo>
                    <a:lnTo>
                      <a:pt x="5639" y="33128"/>
                    </a:lnTo>
                    <a:lnTo>
                      <a:pt x="5639" y="33339"/>
                    </a:lnTo>
                    <a:lnTo>
                      <a:pt x="5710" y="33621"/>
                    </a:lnTo>
                    <a:lnTo>
                      <a:pt x="5850" y="33762"/>
                    </a:lnTo>
                    <a:lnTo>
                      <a:pt x="6132" y="33762"/>
                    </a:lnTo>
                    <a:lnTo>
                      <a:pt x="6344" y="33692"/>
                    </a:lnTo>
                    <a:lnTo>
                      <a:pt x="6696" y="33480"/>
                    </a:lnTo>
                    <a:lnTo>
                      <a:pt x="7119" y="33057"/>
                    </a:lnTo>
                    <a:lnTo>
                      <a:pt x="7894" y="32141"/>
                    </a:lnTo>
                    <a:lnTo>
                      <a:pt x="8388" y="31507"/>
                    </a:lnTo>
                    <a:lnTo>
                      <a:pt x="8388" y="31859"/>
                    </a:lnTo>
                    <a:lnTo>
                      <a:pt x="8176" y="32353"/>
                    </a:lnTo>
                    <a:lnTo>
                      <a:pt x="7754" y="33480"/>
                    </a:lnTo>
                    <a:lnTo>
                      <a:pt x="7542" y="34115"/>
                    </a:lnTo>
                    <a:lnTo>
                      <a:pt x="7401" y="34608"/>
                    </a:lnTo>
                    <a:lnTo>
                      <a:pt x="7401" y="34820"/>
                    </a:lnTo>
                    <a:lnTo>
                      <a:pt x="7401" y="35031"/>
                    </a:lnTo>
                    <a:lnTo>
                      <a:pt x="7472" y="35172"/>
                    </a:lnTo>
                    <a:lnTo>
                      <a:pt x="7613" y="35242"/>
                    </a:lnTo>
                    <a:lnTo>
                      <a:pt x="7965" y="35242"/>
                    </a:lnTo>
                    <a:lnTo>
                      <a:pt x="8106" y="35172"/>
                    </a:lnTo>
                    <a:lnTo>
                      <a:pt x="8176" y="35031"/>
                    </a:lnTo>
                    <a:lnTo>
                      <a:pt x="8388" y="34749"/>
                    </a:lnTo>
                    <a:lnTo>
                      <a:pt x="8458" y="34326"/>
                    </a:lnTo>
                    <a:lnTo>
                      <a:pt x="8529" y="33410"/>
                    </a:lnTo>
                    <a:lnTo>
                      <a:pt x="8599" y="32705"/>
                    </a:lnTo>
                    <a:lnTo>
                      <a:pt x="8740" y="33410"/>
                    </a:lnTo>
                    <a:lnTo>
                      <a:pt x="8952" y="33903"/>
                    </a:lnTo>
                    <a:lnTo>
                      <a:pt x="9163" y="34256"/>
                    </a:lnTo>
                    <a:lnTo>
                      <a:pt x="9375" y="34397"/>
                    </a:lnTo>
                    <a:lnTo>
                      <a:pt x="9516" y="34397"/>
                    </a:lnTo>
                    <a:lnTo>
                      <a:pt x="9586" y="34326"/>
                    </a:lnTo>
                    <a:lnTo>
                      <a:pt x="9657" y="34256"/>
                    </a:lnTo>
                    <a:lnTo>
                      <a:pt x="9727" y="34044"/>
                    </a:lnTo>
                    <a:lnTo>
                      <a:pt x="9798" y="33551"/>
                    </a:lnTo>
                    <a:lnTo>
                      <a:pt x="9657" y="32775"/>
                    </a:lnTo>
                    <a:lnTo>
                      <a:pt x="10079" y="33410"/>
                    </a:lnTo>
                    <a:lnTo>
                      <a:pt x="10643" y="34256"/>
                    </a:lnTo>
                    <a:lnTo>
                      <a:pt x="10925" y="34608"/>
                    </a:lnTo>
                    <a:lnTo>
                      <a:pt x="11207" y="34890"/>
                    </a:lnTo>
                    <a:lnTo>
                      <a:pt x="11419" y="34960"/>
                    </a:lnTo>
                    <a:lnTo>
                      <a:pt x="11701" y="34960"/>
                    </a:lnTo>
                    <a:lnTo>
                      <a:pt x="11842" y="34890"/>
                    </a:lnTo>
                    <a:lnTo>
                      <a:pt x="11912" y="34749"/>
                    </a:lnTo>
                    <a:lnTo>
                      <a:pt x="11983" y="34538"/>
                    </a:lnTo>
                    <a:lnTo>
                      <a:pt x="11983" y="34397"/>
                    </a:lnTo>
                    <a:lnTo>
                      <a:pt x="11842" y="34185"/>
                    </a:lnTo>
                    <a:lnTo>
                      <a:pt x="11560" y="33762"/>
                    </a:lnTo>
                    <a:lnTo>
                      <a:pt x="11207" y="33269"/>
                    </a:lnTo>
                    <a:lnTo>
                      <a:pt x="10291" y="32494"/>
                    </a:lnTo>
                    <a:lnTo>
                      <a:pt x="9657" y="31930"/>
                    </a:lnTo>
                    <a:lnTo>
                      <a:pt x="10643" y="32494"/>
                    </a:lnTo>
                    <a:lnTo>
                      <a:pt x="11771" y="33198"/>
                    </a:lnTo>
                    <a:lnTo>
                      <a:pt x="12194" y="33339"/>
                    </a:lnTo>
                    <a:lnTo>
                      <a:pt x="12335" y="33339"/>
                    </a:lnTo>
                    <a:lnTo>
                      <a:pt x="12335" y="33269"/>
                    </a:lnTo>
                    <a:lnTo>
                      <a:pt x="12335" y="33128"/>
                    </a:lnTo>
                    <a:lnTo>
                      <a:pt x="12124" y="32916"/>
                    </a:lnTo>
                    <a:lnTo>
                      <a:pt x="11489" y="32141"/>
                    </a:lnTo>
                    <a:lnTo>
                      <a:pt x="11137" y="31789"/>
                    </a:lnTo>
                    <a:lnTo>
                      <a:pt x="10784" y="31577"/>
                    </a:lnTo>
                    <a:lnTo>
                      <a:pt x="10220" y="31295"/>
                    </a:lnTo>
                    <a:lnTo>
                      <a:pt x="10009" y="31154"/>
                    </a:lnTo>
                    <a:lnTo>
                      <a:pt x="9727" y="30943"/>
                    </a:lnTo>
                    <a:lnTo>
                      <a:pt x="9516" y="30590"/>
                    </a:lnTo>
                    <a:lnTo>
                      <a:pt x="9304" y="30027"/>
                    </a:lnTo>
                    <a:lnTo>
                      <a:pt x="9234" y="29604"/>
                    </a:lnTo>
                    <a:lnTo>
                      <a:pt x="9163" y="29181"/>
                    </a:lnTo>
                    <a:lnTo>
                      <a:pt x="9234" y="28123"/>
                    </a:lnTo>
                    <a:lnTo>
                      <a:pt x="9445" y="26291"/>
                    </a:lnTo>
                    <a:lnTo>
                      <a:pt x="10079" y="27348"/>
                    </a:lnTo>
                    <a:lnTo>
                      <a:pt x="10573" y="28123"/>
                    </a:lnTo>
                    <a:lnTo>
                      <a:pt x="11066" y="28899"/>
                    </a:lnTo>
                    <a:lnTo>
                      <a:pt x="11560" y="29392"/>
                    </a:lnTo>
                    <a:lnTo>
                      <a:pt x="11771" y="29533"/>
                    </a:lnTo>
                    <a:lnTo>
                      <a:pt x="11983" y="29604"/>
                    </a:lnTo>
                    <a:lnTo>
                      <a:pt x="12194" y="29533"/>
                    </a:lnTo>
                    <a:lnTo>
                      <a:pt x="12335" y="29322"/>
                    </a:lnTo>
                    <a:lnTo>
                      <a:pt x="12405" y="28969"/>
                    </a:lnTo>
                    <a:lnTo>
                      <a:pt x="12405" y="28476"/>
                    </a:lnTo>
                    <a:lnTo>
                      <a:pt x="12335" y="28194"/>
                    </a:lnTo>
                    <a:lnTo>
                      <a:pt x="12194" y="27842"/>
                    </a:lnTo>
                    <a:lnTo>
                      <a:pt x="11560" y="27066"/>
                    </a:lnTo>
                    <a:lnTo>
                      <a:pt x="10855" y="26361"/>
                    </a:lnTo>
                    <a:lnTo>
                      <a:pt x="10573" y="26009"/>
                    </a:lnTo>
                    <a:lnTo>
                      <a:pt x="10361" y="25798"/>
                    </a:lnTo>
                    <a:lnTo>
                      <a:pt x="9939" y="25586"/>
                    </a:lnTo>
                    <a:lnTo>
                      <a:pt x="9727" y="25516"/>
                    </a:lnTo>
                    <a:lnTo>
                      <a:pt x="9657" y="25375"/>
                    </a:lnTo>
                    <a:lnTo>
                      <a:pt x="9586" y="25234"/>
                    </a:lnTo>
                    <a:lnTo>
                      <a:pt x="9516" y="25022"/>
                    </a:lnTo>
                    <a:lnTo>
                      <a:pt x="9657" y="24670"/>
                    </a:lnTo>
                    <a:lnTo>
                      <a:pt x="9939" y="23260"/>
                    </a:lnTo>
                    <a:lnTo>
                      <a:pt x="10150" y="21850"/>
                    </a:lnTo>
                    <a:lnTo>
                      <a:pt x="11842" y="24388"/>
                    </a:lnTo>
                    <a:lnTo>
                      <a:pt x="12899" y="25938"/>
                    </a:lnTo>
                    <a:lnTo>
                      <a:pt x="13886" y="27630"/>
                    </a:lnTo>
                    <a:lnTo>
                      <a:pt x="14731" y="29322"/>
                    </a:lnTo>
                    <a:lnTo>
                      <a:pt x="15154" y="30168"/>
                    </a:lnTo>
                    <a:lnTo>
                      <a:pt x="15436" y="30943"/>
                    </a:lnTo>
                    <a:lnTo>
                      <a:pt x="15648" y="31718"/>
                    </a:lnTo>
                    <a:lnTo>
                      <a:pt x="15718" y="32353"/>
                    </a:lnTo>
                    <a:lnTo>
                      <a:pt x="15718" y="32987"/>
                    </a:lnTo>
                    <a:lnTo>
                      <a:pt x="15577" y="33551"/>
                    </a:lnTo>
                    <a:lnTo>
                      <a:pt x="15507" y="33762"/>
                    </a:lnTo>
                    <a:lnTo>
                      <a:pt x="15225" y="33974"/>
                    </a:lnTo>
                    <a:lnTo>
                      <a:pt x="14520" y="34679"/>
                    </a:lnTo>
                    <a:lnTo>
                      <a:pt x="12405" y="36229"/>
                    </a:lnTo>
                    <a:lnTo>
                      <a:pt x="11348" y="37075"/>
                    </a:lnTo>
                    <a:lnTo>
                      <a:pt x="10502" y="37780"/>
                    </a:lnTo>
                    <a:lnTo>
                      <a:pt x="10220" y="38132"/>
                    </a:lnTo>
                    <a:lnTo>
                      <a:pt x="9939" y="38414"/>
                    </a:lnTo>
                    <a:lnTo>
                      <a:pt x="9868" y="38626"/>
                    </a:lnTo>
                    <a:lnTo>
                      <a:pt x="9868" y="38767"/>
                    </a:lnTo>
                    <a:lnTo>
                      <a:pt x="9939" y="38837"/>
                    </a:lnTo>
                    <a:lnTo>
                      <a:pt x="10079" y="38908"/>
                    </a:lnTo>
                    <a:lnTo>
                      <a:pt x="10432" y="38837"/>
                    </a:lnTo>
                    <a:lnTo>
                      <a:pt x="10855" y="38696"/>
                    </a:lnTo>
                    <a:lnTo>
                      <a:pt x="11278" y="38485"/>
                    </a:lnTo>
                    <a:lnTo>
                      <a:pt x="12687" y="37709"/>
                    </a:lnTo>
                    <a:lnTo>
                      <a:pt x="12687" y="37709"/>
                    </a:lnTo>
                    <a:lnTo>
                      <a:pt x="12264" y="38767"/>
                    </a:lnTo>
                    <a:lnTo>
                      <a:pt x="11912" y="39542"/>
                    </a:lnTo>
                    <a:lnTo>
                      <a:pt x="11560" y="40247"/>
                    </a:lnTo>
                    <a:lnTo>
                      <a:pt x="10996" y="41163"/>
                    </a:lnTo>
                    <a:lnTo>
                      <a:pt x="10643" y="41586"/>
                    </a:lnTo>
                    <a:lnTo>
                      <a:pt x="10291" y="41938"/>
                    </a:lnTo>
                    <a:lnTo>
                      <a:pt x="10150" y="42150"/>
                    </a:lnTo>
                    <a:lnTo>
                      <a:pt x="10009" y="42361"/>
                    </a:lnTo>
                    <a:lnTo>
                      <a:pt x="10009" y="42573"/>
                    </a:lnTo>
                    <a:lnTo>
                      <a:pt x="10150" y="42855"/>
                    </a:lnTo>
                    <a:lnTo>
                      <a:pt x="10291" y="43066"/>
                    </a:lnTo>
                    <a:lnTo>
                      <a:pt x="10502" y="43137"/>
                    </a:lnTo>
                    <a:lnTo>
                      <a:pt x="10643" y="43207"/>
                    </a:lnTo>
                    <a:lnTo>
                      <a:pt x="10784" y="43137"/>
                    </a:lnTo>
                    <a:lnTo>
                      <a:pt x="11066" y="42925"/>
                    </a:lnTo>
                    <a:lnTo>
                      <a:pt x="11348" y="42502"/>
                    </a:lnTo>
                    <a:lnTo>
                      <a:pt x="11912" y="41656"/>
                    </a:lnTo>
                    <a:lnTo>
                      <a:pt x="12124" y="41445"/>
                    </a:lnTo>
                    <a:lnTo>
                      <a:pt x="12194" y="41375"/>
                    </a:lnTo>
                    <a:lnTo>
                      <a:pt x="12264" y="41375"/>
                    </a:lnTo>
                    <a:lnTo>
                      <a:pt x="12124" y="41656"/>
                    </a:lnTo>
                    <a:lnTo>
                      <a:pt x="12053" y="42079"/>
                    </a:lnTo>
                    <a:lnTo>
                      <a:pt x="12053" y="42432"/>
                    </a:lnTo>
                    <a:lnTo>
                      <a:pt x="12124" y="42855"/>
                    </a:lnTo>
                    <a:lnTo>
                      <a:pt x="12194" y="43137"/>
                    </a:lnTo>
                    <a:lnTo>
                      <a:pt x="12335" y="43348"/>
                    </a:lnTo>
                    <a:lnTo>
                      <a:pt x="12476" y="43419"/>
                    </a:lnTo>
                    <a:lnTo>
                      <a:pt x="12546" y="43348"/>
                    </a:lnTo>
                    <a:lnTo>
                      <a:pt x="12617" y="43137"/>
                    </a:lnTo>
                    <a:lnTo>
                      <a:pt x="12617" y="42855"/>
                    </a:lnTo>
                    <a:lnTo>
                      <a:pt x="12617" y="42220"/>
                    </a:lnTo>
                    <a:lnTo>
                      <a:pt x="12617" y="41656"/>
                    </a:lnTo>
                    <a:lnTo>
                      <a:pt x="12687" y="41445"/>
                    </a:lnTo>
                    <a:lnTo>
                      <a:pt x="12758" y="41375"/>
                    </a:lnTo>
                    <a:lnTo>
                      <a:pt x="12969" y="41938"/>
                    </a:lnTo>
                    <a:lnTo>
                      <a:pt x="13322" y="42573"/>
                    </a:lnTo>
                    <a:lnTo>
                      <a:pt x="13463" y="42855"/>
                    </a:lnTo>
                    <a:lnTo>
                      <a:pt x="13745" y="43066"/>
                    </a:lnTo>
                    <a:lnTo>
                      <a:pt x="14027" y="43137"/>
                    </a:lnTo>
                    <a:lnTo>
                      <a:pt x="14379" y="43066"/>
                    </a:lnTo>
                    <a:lnTo>
                      <a:pt x="14661" y="42855"/>
                    </a:lnTo>
                    <a:lnTo>
                      <a:pt x="14802" y="42714"/>
                    </a:lnTo>
                    <a:lnTo>
                      <a:pt x="14802" y="42502"/>
                    </a:lnTo>
                    <a:lnTo>
                      <a:pt x="14731" y="42361"/>
                    </a:lnTo>
                    <a:lnTo>
                      <a:pt x="14308" y="41938"/>
                    </a:lnTo>
                    <a:lnTo>
                      <a:pt x="14168" y="41797"/>
                    </a:lnTo>
                    <a:lnTo>
                      <a:pt x="14097" y="41656"/>
                    </a:lnTo>
                    <a:lnTo>
                      <a:pt x="13674" y="40529"/>
                    </a:lnTo>
                    <a:lnTo>
                      <a:pt x="13392" y="39824"/>
                    </a:lnTo>
                    <a:lnTo>
                      <a:pt x="13251" y="39119"/>
                    </a:lnTo>
                    <a:lnTo>
                      <a:pt x="13181" y="38837"/>
                    </a:lnTo>
                    <a:lnTo>
                      <a:pt x="13181" y="38485"/>
                    </a:lnTo>
                    <a:lnTo>
                      <a:pt x="13251" y="38203"/>
                    </a:lnTo>
                    <a:lnTo>
                      <a:pt x="13322" y="37921"/>
                    </a:lnTo>
                    <a:lnTo>
                      <a:pt x="13533" y="37639"/>
                    </a:lnTo>
                    <a:lnTo>
                      <a:pt x="13745" y="37427"/>
                    </a:lnTo>
                    <a:lnTo>
                      <a:pt x="14097" y="37216"/>
                    </a:lnTo>
                    <a:lnTo>
                      <a:pt x="14520" y="37075"/>
                    </a:lnTo>
                    <a:lnTo>
                      <a:pt x="14872" y="38273"/>
                    </a:lnTo>
                    <a:lnTo>
                      <a:pt x="15154" y="39049"/>
                    </a:lnTo>
                    <a:lnTo>
                      <a:pt x="15436" y="39824"/>
                    </a:lnTo>
                    <a:lnTo>
                      <a:pt x="15789" y="40458"/>
                    </a:lnTo>
                    <a:lnTo>
                      <a:pt x="16000" y="40599"/>
                    </a:lnTo>
                    <a:lnTo>
                      <a:pt x="16141" y="40670"/>
                    </a:lnTo>
                    <a:lnTo>
                      <a:pt x="16353" y="40599"/>
                    </a:lnTo>
                    <a:lnTo>
                      <a:pt x="16493" y="40458"/>
                    </a:lnTo>
                    <a:lnTo>
                      <a:pt x="16705" y="40106"/>
                    </a:lnTo>
                    <a:lnTo>
                      <a:pt x="16846" y="39612"/>
                    </a:lnTo>
                    <a:lnTo>
                      <a:pt x="16846" y="39260"/>
                    </a:lnTo>
                    <a:lnTo>
                      <a:pt x="16705" y="38908"/>
                    </a:lnTo>
                    <a:lnTo>
                      <a:pt x="16493" y="38414"/>
                    </a:lnTo>
                    <a:lnTo>
                      <a:pt x="16282" y="37991"/>
                    </a:lnTo>
                    <a:lnTo>
                      <a:pt x="15718" y="37075"/>
                    </a:lnTo>
                    <a:lnTo>
                      <a:pt x="15507" y="36723"/>
                    </a:lnTo>
                    <a:lnTo>
                      <a:pt x="15366" y="36370"/>
                    </a:lnTo>
                    <a:lnTo>
                      <a:pt x="15154" y="35454"/>
                    </a:lnTo>
                    <a:lnTo>
                      <a:pt x="15154" y="35172"/>
                    </a:lnTo>
                    <a:lnTo>
                      <a:pt x="15154" y="34890"/>
                    </a:lnTo>
                    <a:lnTo>
                      <a:pt x="15295" y="34608"/>
                    </a:lnTo>
                    <a:lnTo>
                      <a:pt x="15436" y="34256"/>
                    </a:lnTo>
                    <a:lnTo>
                      <a:pt x="16071" y="33269"/>
                    </a:lnTo>
                    <a:lnTo>
                      <a:pt x="16775" y="35031"/>
                    </a:lnTo>
                    <a:lnTo>
                      <a:pt x="17410" y="36793"/>
                    </a:lnTo>
                    <a:lnTo>
                      <a:pt x="17903" y="38626"/>
                    </a:lnTo>
                    <a:lnTo>
                      <a:pt x="18115" y="39542"/>
                    </a:lnTo>
                    <a:lnTo>
                      <a:pt x="18256" y="40458"/>
                    </a:lnTo>
                    <a:lnTo>
                      <a:pt x="18326" y="41445"/>
                    </a:lnTo>
                    <a:lnTo>
                      <a:pt x="18326" y="41656"/>
                    </a:lnTo>
                    <a:lnTo>
                      <a:pt x="18326" y="41868"/>
                    </a:lnTo>
                    <a:lnTo>
                      <a:pt x="18185" y="41938"/>
                    </a:lnTo>
                    <a:lnTo>
                      <a:pt x="18044" y="42079"/>
                    </a:lnTo>
                    <a:lnTo>
                      <a:pt x="17551" y="42643"/>
                    </a:lnTo>
                    <a:lnTo>
                      <a:pt x="17198" y="42996"/>
                    </a:lnTo>
                    <a:lnTo>
                      <a:pt x="16634" y="43419"/>
                    </a:lnTo>
                    <a:lnTo>
                      <a:pt x="16071" y="43842"/>
                    </a:lnTo>
                    <a:lnTo>
                      <a:pt x="15648" y="44123"/>
                    </a:lnTo>
                    <a:lnTo>
                      <a:pt x="15225" y="44194"/>
                    </a:lnTo>
                    <a:lnTo>
                      <a:pt x="14661" y="44335"/>
                    </a:lnTo>
                    <a:lnTo>
                      <a:pt x="13322" y="44687"/>
                    </a:lnTo>
                    <a:lnTo>
                      <a:pt x="12687" y="44899"/>
                    </a:lnTo>
                    <a:lnTo>
                      <a:pt x="12124" y="45181"/>
                    </a:lnTo>
                    <a:lnTo>
                      <a:pt x="11912" y="45392"/>
                    </a:lnTo>
                    <a:lnTo>
                      <a:pt x="11771" y="45604"/>
                    </a:lnTo>
                    <a:lnTo>
                      <a:pt x="11630" y="45815"/>
                    </a:lnTo>
                    <a:lnTo>
                      <a:pt x="11630" y="46097"/>
                    </a:lnTo>
                    <a:lnTo>
                      <a:pt x="11630" y="46238"/>
                    </a:lnTo>
                    <a:lnTo>
                      <a:pt x="11701" y="46308"/>
                    </a:lnTo>
                    <a:lnTo>
                      <a:pt x="12053" y="46308"/>
                    </a:lnTo>
                    <a:lnTo>
                      <a:pt x="12476" y="46238"/>
                    </a:lnTo>
                    <a:lnTo>
                      <a:pt x="12969" y="46097"/>
                    </a:lnTo>
                    <a:lnTo>
                      <a:pt x="14027" y="45745"/>
                    </a:lnTo>
                    <a:lnTo>
                      <a:pt x="14661" y="45533"/>
                    </a:lnTo>
                    <a:lnTo>
                      <a:pt x="14379" y="46097"/>
                    </a:lnTo>
                    <a:lnTo>
                      <a:pt x="14027" y="46802"/>
                    </a:lnTo>
                    <a:lnTo>
                      <a:pt x="13674" y="47436"/>
                    </a:lnTo>
                    <a:lnTo>
                      <a:pt x="13463" y="47718"/>
                    </a:lnTo>
                    <a:lnTo>
                      <a:pt x="13251" y="47930"/>
                    </a:lnTo>
                    <a:lnTo>
                      <a:pt x="13040" y="48141"/>
                    </a:lnTo>
                    <a:lnTo>
                      <a:pt x="12758" y="48212"/>
                    </a:lnTo>
                    <a:lnTo>
                      <a:pt x="12194" y="48353"/>
                    </a:lnTo>
                    <a:lnTo>
                      <a:pt x="11912" y="48493"/>
                    </a:lnTo>
                    <a:lnTo>
                      <a:pt x="11701" y="48634"/>
                    </a:lnTo>
                    <a:lnTo>
                      <a:pt x="11489" y="48846"/>
                    </a:lnTo>
                    <a:lnTo>
                      <a:pt x="11348" y="49128"/>
                    </a:lnTo>
                    <a:lnTo>
                      <a:pt x="11278" y="49692"/>
                    </a:lnTo>
                    <a:lnTo>
                      <a:pt x="11278" y="49903"/>
                    </a:lnTo>
                    <a:lnTo>
                      <a:pt x="11348" y="49974"/>
                    </a:lnTo>
                    <a:lnTo>
                      <a:pt x="11419" y="50044"/>
                    </a:lnTo>
                    <a:lnTo>
                      <a:pt x="11560" y="50044"/>
                    </a:lnTo>
                    <a:lnTo>
                      <a:pt x="11842" y="49974"/>
                    </a:lnTo>
                    <a:lnTo>
                      <a:pt x="12124" y="49762"/>
                    </a:lnTo>
                    <a:lnTo>
                      <a:pt x="12476" y="49480"/>
                    </a:lnTo>
                    <a:lnTo>
                      <a:pt x="12969" y="48916"/>
                    </a:lnTo>
                    <a:lnTo>
                      <a:pt x="12969" y="49551"/>
                    </a:lnTo>
                    <a:lnTo>
                      <a:pt x="13040" y="49903"/>
                    </a:lnTo>
                    <a:lnTo>
                      <a:pt x="13181" y="50185"/>
                    </a:lnTo>
                    <a:lnTo>
                      <a:pt x="13322" y="50467"/>
                    </a:lnTo>
                    <a:lnTo>
                      <a:pt x="13533" y="50608"/>
                    </a:lnTo>
                    <a:lnTo>
                      <a:pt x="13815" y="50608"/>
                    </a:lnTo>
                    <a:lnTo>
                      <a:pt x="14097" y="50397"/>
                    </a:lnTo>
                    <a:lnTo>
                      <a:pt x="14238" y="50256"/>
                    </a:lnTo>
                    <a:lnTo>
                      <a:pt x="14308" y="50044"/>
                    </a:lnTo>
                    <a:lnTo>
                      <a:pt x="14308" y="49480"/>
                    </a:lnTo>
                    <a:lnTo>
                      <a:pt x="14238" y="48916"/>
                    </a:lnTo>
                    <a:lnTo>
                      <a:pt x="14238" y="48634"/>
                    </a:lnTo>
                    <a:lnTo>
                      <a:pt x="14308" y="48423"/>
                    </a:lnTo>
                    <a:lnTo>
                      <a:pt x="14520" y="48987"/>
                    </a:lnTo>
                    <a:lnTo>
                      <a:pt x="14872" y="49833"/>
                    </a:lnTo>
                    <a:lnTo>
                      <a:pt x="15084" y="50256"/>
                    </a:lnTo>
                    <a:lnTo>
                      <a:pt x="15366" y="50608"/>
                    </a:lnTo>
                    <a:lnTo>
                      <a:pt x="15648" y="50890"/>
                    </a:lnTo>
                    <a:lnTo>
                      <a:pt x="15930" y="50890"/>
                    </a:lnTo>
                    <a:lnTo>
                      <a:pt x="16141" y="50819"/>
                    </a:lnTo>
                    <a:lnTo>
                      <a:pt x="16282" y="50749"/>
                    </a:lnTo>
                    <a:lnTo>
                      <a:pt x="16423" y="50608"/>
                    </a:lnTo>
                    <a:lnTo>
                      <a:pt x="16423" y="50467"/>
                    </a:lnTo>
                    <a:lnTo>
                      <a:pt x="16423" y="50115"/>
                    </a:lnTo>
                    <a:lnTo>
                      <a:pt x="16212" y="49762"/>
                    </a:lnTo>
                    <a:lnTo>
                      <a:pt x="15718" y="49128"/>
                    </a:lnTo>
                    <a:lnTo>
                      <a:pt x="15436" y="48705"/>
                    </a:lnTo>
                    <a:lnTo>
                      <a:pt x="15084" y="47789"/>
                    </a:lnTo>
                    <a:lnTo>
                      <a:pt x="15013" y="47436"/>
                    </a:lnTo>
                    <a:lnTo>
                      <a:pt x="14943" y="47084"/>
                    </a:lnTo>
                    <a:lnTo>
                      <a:pt x="14943" y="46731"/>
                    </a:lnTo>
                    <a:lnTo>
                      <a:pt x="15084" y="46379"/>
                    </a:lnTo>
                    <a:lnTo>
                      <a:pt x="15295" y="45956"/>
                    </a:lnTo>
                    <a:lnTo>
                      <a:pt x="15648" y="45392"/>
                    </a:lnTo>
                    <a:lnTo>
                      <a:pt x="16071" y="44758"/>
                    </a:lnTo>
                    <a:lnTo>
                      <a:pt x="16634" y="44123"/>
                    </a:lnTo>
                    <a:lnTo>
                      <a:pt x="16634" y="44123"/>
                    </a:lnTo>
                    <a:lnTo>
                      <a:pt x="16282" y="45745"/>
                    </a:lnTo>
                    <a:lnTo>
                      <a:pt x="16212" y="46520"/>
                    </a:lnTo>
                    <a:lnTo>
                      <a:pt x="16141" y="47366"/>
                    </a:lnTo>
                    <a:lnTo>
                      <a:pt x="16212" y="46943"/>
                    </a:lnTo>
                    <a:lnTo>
                      <a:pt x="16423" y="46379"/>
                    </a:lnTo>
                    <a:lnTo>
                      <a:pt x="17128" y="44899"/>
                    </a:lnTo>
                    <a:lnTo>
                      <a:pt x="17551" y="44123"/>
                    </a:lnTo>
                    <a:lnTo>
                      <a:pt x="17974" y="43419"/>
                    </a:lnTo>
                    <a:lnTo>
                      <a:pt x="18326" y="42925"/>
                    </a:lnTo>
                    <a:lnTo>
                      <a:pt x="18678" y="42643"/>
                    </a:lnTo>
                    <a:lnTo>
                      <a:pt x="18960" y="44123"/>
                    </a:lnTo>
                    <a:lnTo>
                      <a:pt x="19172" y="45745"/>
                    </a:lnTo>
                    <a:lnTo>
                      <a:pt x="19313" y="46520"/>
                    </a:lnTo>
                    <a:lnTo>
                      <a:pt x="19313" y="47295"/>
                    </a:lnTo>
                    <a:lnTo>
                      <a:pt x="19242" y="48000"/>
                    </a:lnTo>
                    <a:lnTo>
                      <a:pt x="19031" y="48634"/>
                    </a:lnTo>
                    <a:lnTo>
                      <a:pt x="18256" y="50185"/>
                    </a:lnTo>
                    <a:lnTo>
                      <a:pt x="17762" y="51101"/>
                    </a:lnTo>
                    <a:lnTo>
                      <a:pt x="17621" y="51383"/>
                    </a:lnTo>
                    <a:lnTo>
                      <a:pt x="17621" y="51454"/>
                    </a:lnTo>
                    <a:lnTo>
                      <a:pt x="18044" y="51031"/>
                    </a:lnTo>
                    <a:lnTo>
                      <a:pt x="18538" y="50538"/>
                    </a:lnTo>
                    <a:lnTo>
                      <a:pt x="18960" y="50115"/>
                    </a:lnTo>
                    <a:lnTo>
                      <a:pt x="19383" y="49621"/>
                    </a:lnTo>
                    <a:lnTo>
                      <a:pt x="19383" y="50890"/>
                    </a:lnTo>
                    <a:lnTo>
                      <a:pt x="19313" y="51313"/>
                    </a:lnTo>
                    <a:lnTo>
                      <a:pt x="19172" y="51524"/>
                    </a:lnTo>
                    <a:lnTo>
                      <a:pt x="19031" y="51736"/>
                    </a:lnTo>
                    <a:lnTo>
                      <a:pt x="18749" y="52018"/>
                    </a:lnTo>
                    <a:lnTo>
                      <a:pt x="18397" y="52300"/>
                    </a:lnTo>
                    <a:lnTo>
                      <a:pt x="17974" y="52793"/>
                    </a:lnTo>
                    <a:lnTo>
                      <a:pt x="17480" y="53286"/>
                    </a:lnTo>
                    <a:lnTo>
                      <a:pt x="16846" y="53780"/>
                    </a:lnTo>
                    <a:lnTo>
                      <a:pt x="16564" y="54062"/>
                    </a:lnTo>
                    <a:lnTo>
                      <a:pt x="16423" y="54344"/>
                    </a:lnTo>
                    <a:lnTo>
                      <a:pt x="16282" y="54696"/>
                    </a:lnTo>
                    <a:lnTo>
                      <a:pt x="16282" y="55119"/>
                    </a:lnTo>
                    <a:lnTo>
                      <a:pt x="16705" y="54837"/>
                    </a:lnTo>
                    <a:lnTo>
                      <a:pt x="17692" y="54273"/>
                    </a:lnTo>
                    <a:lnTo>
                      <a:pt x="19172" y="53498"/>
                    </a:lnTo>
                    <a:lnTo>
                      <a:pt x="18678" y="54203"/>
                    </a:lnTo>
                    <a:lnTo>
                      <a:pt x="18044" y="55260"/>
                    </a:lnTo>
                    <a:lnTo>
                      <a:pt x="17762" y="55824"/>
                    </a:lnTo>
                    <a:lnTo>
                      <a:pt x="17692" y="56317"/>
                    </a:lnTo>
                    <a:lnTo>
                      <a:pt x="17621" y="56529"/>
                    </a:lnTo>
                    <a:lnTo>
                      <a:pt x="17692" y="56670"/>
                    </a:lnTo>
                    <a:lnTo>
                      <a:pt x="17762" y="56881"/>
                    </a:lnTo>
                    <a:lnTo>
                      <a:pt x="17903" y="56952"/>
                    </a:lnTo>
                    <a:lnTo>
                      <a:pt x="18044" y="57022"/>
                    </a:lnTo>
                    <a:lnTo>
                      <a:pt x="18185" y="56952"/>
                    </a:lnTo>
                    <a:lnTo>
                      <a:pt x="18397" y="56670"/>
                    </a:lnTo>
                    <a:lnTo>
                      <a:pt x="18608" y="56247"/>
                    </a:lnTo>
                    <a:lnTo>
                      <a:pt x="18819" y="55683"/>
                    </a:lnTo>
                    <a:lnTo>
                      <a:pt x="19172" y="54485"/>
                    </a:lnTo>
                    <a:lnTo>
                      <a:pt x="19313" y="53991"/>
                    </a:lnTo>
                    <a:lnTo>
                      <a:pt x="19454" y="53709"/>
                    </a:lnTo>
                    <a:lnTo>
                      <a:pt x="19383" y="54696"/>
                    </a:lnTo>
                    <a:lnTo>
                      <a:pt x="19313" y="55965"/>
                    </a:lnTo>
                    <a:lnTo>
                      <a:pt x="19383" y="56529"/>
                    </a:lnTo>
                    <a:lnTo>
                      <a:pt x="19524" y="57022"/>
                    </a:lnTo>
                    <a:lnTo>
                      <a:pt x="19665" y="57234"/>
                    </a:lnTo>
                    <a:lnTo>
                      <a:pt x="19806" y="57375"/>
                    </a:lnTo>
                    <a:lnTo>
                      <a:pt x="20018" y="57445"/>
                    </a:lnTo>
                    <a:lnTo>
                      <a:pt x="20229" y="57515"/>
                    </a:lnTo>
                    <a:lnTo>
                      <a:pt x="20441" y="57515"/>
                    </a:lnTo>
                    <a:lnTo>
                      <a:pt x="20582" y="57445"/>
                    </a:lnTo>
                    <a:lnTo>
                      <a:pt x="20723" y="57304"/>
                    </a:lnTo>
                    <a:lnTo>
                      <a:pt x="20793" y="57093"/>
                    </a:lnTo>
                    <a:lnTo>
                      <a:pt x="20863" y="56670"/>
                    </a:lnTo>
                    <a:lnTo>
                      <a:pt x="20793" y="56106"/>
                    </a:lnTo>
                    <a:lnTo>
                      <a:pt x="20652" y="55542"/>
                    </a:lnTo>
                    <a:lnTo>
                      <a:pt x="20793" y="55965"/>
                    </a:lnTo>
                    <a:lnTo>
                      <a:pt x="21075" y="56670"/>
                    </a:lnTo>
                    <a:lnTo>
                      <a:pt x="21427" y="57304"/>
                    </a:lnTo>
                    <a:lnTo>
                      <a:pt x="21780" y="57797"/>
                    </a:lnTo>
                    <a:lnTo>
                      <a:pt x="21921" y="57938"/>
                    </a:lnTo>
                    <a:lnTo>
                      <a:pt x="22132" y="58009"/>
                    </a:lnTo>
                    <a:lnTo>
                      <a:pt x="22344" y="58079"/>
                    </a:lnTo>
                    <a:lnTo>
                      <a:pt x="22626" y="58009"/>
                    </a:lnTo>
                    <a:lnTo>
                      <a:pt x="22767" y="57868"/>
                    </a:lnTo>
                    <a:lnTo>
                      <a:pt x="22907" y="57727"/>
                    </a:lnTo>
                    <a:lnTo>
                      <a:pt x="22978" y="57515"/>
                    </a:lnTo>
                    <a:lnTo>
                      <a:pt x="22978" y="57304"/>
                    </a:lnTo>
                    <a:lnTo>
                      <a:pt x="22907" y="56811"/>
                    </a:lnTo>
                    <a:lnTo>
                      <a:pt x="22696" y="56247"/>
                    </a:lnTo>
                    <a:lnTo>
                      <a:pt x="22414" y="55683"/>
                    </a:lnTo>
                    <a:lnTo>
                      <a:pt x="22062" y="55189"/>
                    </a:lnTo>
                    <a:lnTo>
                      <a:pt x="21568" y="54344"/>
                    </a:lnTo>
                    <a:lnTo>
                      <a:pt x="22626" y="54837"/>
                    </a:lnTo>
                    <a:lnTo>
                      <a:pt x="23330" y="55049"/>
                    </a:lnTo>
                    <a:lnTo>
                      <a:pt x="23894" y="55049"/>
                    </a:lnTo>
                    <a:lnTo>
                      <a:pt x="23894" y="54908"/>
                    </a:lnTo>
                    <a:lnTo>
                      <a:pt x="23894" y="54767"/>
                    </a:lnTo>
                    <a:lnTo>
                      <a:pt x="23824" y="54626"/>
                    </a:lnTo>
                    <a:lnTo>
                      <a:pt x="23471" y="54132"/>
                    </a:lnTo>
                    <a:lnTo>
                      <a:pt x="22907" y="53568"/>
                    </a:lnTo>
                    <a:lnTo>
                      <a:pt x="22132" y="52864"/>
                    </a:lnTo>
                    <a:lnTo>
                      <a:pt x="21639" y="52370"/>
                    </a:lnTo>
                    <a:lnTo>
                      <a:pt x="21286" y="51947"/>
                    </a:lnTo>
                    <a:lnTo>
                      <a:pt x="21075" y="51454"/>
                    </a:lnTo>
                    <a:lnTo>
                      <a:pt x="20934" y="51031"/>
                    </a:lnTo>
                    <a:lnTo>
                      <a:pt x="20934" y="50538"/>
                    </a:lnTo>
                    <a:lnTo>
                      <a:pt x="20863" y="49974"/>
                    </a:lnTo>
                    <a:lnTo>
                      <a:pt x="20863" y="48564"/>
                    </a:lnTo>
                    <a:lnTo>
                      <a:pt x="20793" y="47013"/>
                    </a:lnTo>
                    <a:lnTo>
                      <a:pt x="20652" y="45463"/>
                    </a:lnTo>
                    <a:lnTo>
                      <a:pt x="20441" y="43912"/>
                    </a:lnTo>
                    <a:lnTo>
                      <a:pt x="20159" y="42361"/>
                    </a:lnTo>
                    <a:lnTo>
                      <a:pt x="20159" y="42361"/>
                    </a:lnTo>
                    <a:lnTo>
                      <a:pt x="20652" y="42502"/>
                    </a:lnTo>
                    <a:lnTo>
                      <a:pt x="21004" y="42714"/>
                    </a:lnTo>
                    <a:lnTo>
                      <a:pt x="21216" y="42925"/>
                    </a:lnTo>
                    <a:lnTo>
                      <a:pt x="21357" y="43137"/>
                    </a:lnTo>
                    <a:lnTo>
                      <a:pt x="21568" y="43348"/>
                    </a:lnTo>
                    <a:lnTo>
                      <a:pt x="21780" y="43489"/>
                    </a:lnTo>
                    <a:lnTo>
                      <a:pt x="22132" y="43630"/>
                    </a:lnTo>
                    <a:lnTo>
                      <a:pt x="22626" y="43701"/>
                    </a:lnTo>
                    <a:lnTo>
                      <a:pt x="22414" y="45181"/>
                    </a:lnTo>
                    <a:lnTo>
                      <a:pt x="22344" y="45886"/>
                    </a:lnTo>
                    <a:lnTo>
                      <a:pt x="22344" y="46308"/>
                    </a:lnTo>
                    <a:lnTo>
                      <a:pt x="22414" y="46661"/>
                    </a:lnTo>
                    <a:lnTo>
                      <a:pt x="23048" y="45604"/>
                    </a:lnTo>
                    <a:lnTo>
                      <a:pt x="23683" y="44335"/>
                    </a:lnTo>
                    <a:lnTo>
                      <a:pt x="24176" y="44828"/>
                    </a:lnTo>
                    <a:lnTo>
                      <a:pt x="24599" y="45392"/>
                    </a:lnTo>
                    <a:lnTo>
                      <a:pt x="25022" y="45956"/>
                    </a:lnTo>
                    <a:lnTo>
                      <a:pt x="25445" y="46520"/>
                    </a:lnTo>
                    <a:lnTo>
                      <a:pt x="25092" y="46520"/>
                    </a:lnTo>
                    <a:lnTo>
                      <a:pt x="24881" y="46590"/>
                    </a:lnTo>
                    <a:lnTo>
                      <a:pt x="24740" y="46731"/>
                    </a:lnTo>
                    <a:lnTo>
                      <a:pt x="24458" y="47084"/>
                    </a:lnTo>
                    <a:lnTo>
                      <a:pt x="24176" y="47577"/>
                    </a:lnTo>
                    <a:lnTo>
                      <a:pt x="23965" y="48071"/>
                    </a:lnTo>
                    <a:lnTo>
                      <a:pt x="23965" y="48493"/>
                    </a:lnTo>
                    <a:lnTo>
                      <a:pt x="23965" y="48634"/>
                    </a:lnTo>
                    <a:lnTo>
                      <a:pt x="24035" y="48705"/>
                    </a:lnTo>
                    <a:lnTo>
                      <a:pt x="24106" y="48775"/>
                    </a:lnTo>
                    <a:lnTo>
                      <a:pt x="24247" y="48775"/>
                    </a:lnTo>
                    <a:lnTo>
                      <a:pt x="24458" y="48705"/>
                    </a:lnTo>
                    <a:lnTo>
                      <a:pt x="24599" y="48493"/>
                    </a:lnTo>
                    <a:lnTo>
                      <a:pt x="25022" y="47930"/>
                    </a:lnTo>
                    <a:lnTo>
                      <a:pt x="25374" y="47295"/>
                    </a:lnTo>
                    <a:lnTo>
                      <a:pt x="25515" y="46802"/>
                    </a:lnTo>
                    <a:lnTo>
                      <a:pt x="25656" y="47013"/>
                    </a:lnTo>
                    <a:lnTo>
                      <a:pt x="25656" y="47225"/>
                    </a:lnTo>
                    <a:lnTo>
                      <a:pt x="25656" y="47648"/>
                    </a:lnTo>
                    <a:lnTo>
                      <a:pt x="25586" y="48071"/>
                    </a:lnTo>
                    <a:lnTo>
                      <a:pt x="25374" y="48493"/>
                    </a:lnTo>
                    <a:lnTo>
                      <a:pt x="25304" y="48916"/>
                    </a:lnTo>
                    <a:lnTo>
                      <a:pt x="25233" y="49269"/>
                    </a:lnTo>
                    <a:lnTo>
                      <a:pt x="25233" y="49621"/>
                    </a:lnTo>
                    <a:lnTo>
                      <a:pt x="25374" y="49833"/>
                    </a:lnTo>
                    <a:lnTo>
                      <a:pt x="25515" y="49974"/>
                    </a:lnTo>
                    <a:lnTo>
                      <a:pt x="25656" y="50044"/>
                    </a:lnTo>
                    <a:lnTo>
                      <a:pt x="25868" y="50115"/>
                    </a:lnTo>
                    <a:lnTo>
                      <a:pt x="25938" y="50115"/>
                    </a:lnTo>
                    <a:lnTo>
                      <a:pt x="26079" y="50044"/>
                    </a:lnTo>
                    <a:lnTo>
                      <a:pt x="26291" y="49833"/>
                    </a:lnTo>
                    <a:lnTo>
                      <a:pt x="26432" y="49410"/>
                    </a:lnTo>
                    <a:lnTo>
                      <a:pt x="26643" y="48564"/>
                    </a:lnTo>
                    <a:lnTo>
                      <a:pt x="26784" y="48212"/>
                    </a:lnTo>
                    <a:lnTo>
                      <a:pt x="26925" y="48071"/>
                    </a:lnTo>
                    <a:lnTo>
                      <a:pt x="27137" y="48775"/>
                    </a:lnTo>
                    <a:lnTo>
                      <a:pt x="27559" y="49903"/>
                    </a:lnTo>
                    <a:lnTo>
                      <a:pt x="27771" y="50326"/>
                    </a:lnTo>
                    <a:lnTo>
                      <a:pt x="27912" y="50467"/>
                    </a:lnTo>
                    <a:lnTo>
                      <a:pt x="28053" y="50608"/>
                    </a:lnTo>
                    <a:lnTo>
                      <a:pt x="28123" y="50608"/>
                    </a:lnTo>
                    <a:lnTo>
                      <a:pt x="28264" y="50538"/>
                    </a:lnTo>
                    <a:lnTo>
                      <a:pt x="28335" y="50326"/>
                    </a:lnTo>
                    <a:lnTo>
                      <a:pt x="28476" y="50044"/>
                    </a:lnTo>
                    <a:lnTo>
                      <a:pt x="28476" y="49692"/>
                    </a:lnTo>
                    <a:lnTo>
                      <a:pt x="28335" y="49410"/>
                    </a:lnTo>
                    <a:lnTo>
                      <a:pt x="28123" y="48987"/>
                    </a:lnTo>
                    <a:lnTo>
                      <a:pt x="27912" y="48634"/>
                    </a:lnTo>
                    <a:lnTo>
                      <a:pt x="27348" y="47930"/>
                    </a:lnTo>
                    <a:lnTo>
                      <a:pt x="27137" y="47577"/>
                    </a:lnTo>
                    <a:lnTo>
                      <a:pt x="26996" y="47295"/>
                    </a:lnTo>
                    <a:lnTo>
                      <a:pt x="26996" y="47295"/>
                    </a:lnTo>
                    <a:lnTo>
                      <a:pt x="27841" y="48071"/>
                    </a:lnTo>
                    <a:lnTo>
                      <a:pt x="28335" y="48493"/>
                    </a:lnTo>
                    <a:lnTo>
                      <a:pt x="28828" y="48916"/>
                    </a:lnTo>
                    <a:lnTo>
                      <a:pt x="29251" y="49198"/>
                    </a:lnTo>
                    <a:lnTo>
                      <a:pt x="29533" y="49198"/>
                    </a:lnTo>
                    <a:lnTo>
                      <a:pt x="29533" y="48987"/>
                    </a:lnTo>
                    <a:lnTo>
                      <a:pt x="29533" y="48775"/>
                    </a:lnTo>
                    <a:lnTo>
                      <a:pt x="29251" y="47859"/>
                    </a:lnTo>
                    <a:lnTo>
                      <a:pt x="29040" y="47507"/>
                    </a:lnTo>
                    <a:lnTo>
                      <a:pt x="28828" y="47295"/>
                    </a:lnTo>
                    <a:lnTo>
                      <a:pt x="28546" y="47084"/>
                    </a:lnTo>
                    <a:lnTo>
                      <a:pt x="28194" y="46872"/>
                    </a:lnTo>
                    <a:lnTo>
                      <a:pt x="27559" y="46590"/>
                    </a:lnTo>
                    <a:lnTo>
                      <a:pt x="27207" y="46449"/>
                    </a:lnTo>
                    <a:lnTo>
                      <a:pt x="26925" y="46308"/>
                    </a:lnTo>
                    <a:lnTo>
                      <a:pt x="26361" y="45745"/>
                    </a:lnTo>
                    <a:lnTo>
                      <a:pt x="25797" y="45040"/>
                    </a:lnTo>
                    <a:lnTo>
                      <a:pt x="25233" y="44335"/>
                    </a:lnTo>
                    <a:lnTo>
                      <a:pt x="24599" y="43701"/>
                    </a:lnTo>
                    <a:lnTo>
                      <a:pt x="25586" y="43842"/>
                    </a:lnTo>
                    <a:lnTo>
                      <a:pt x="26996" y="44053"/>
                    </a:lnTo>
                    <a:lnTo>
                      <a:pt x="28264" y="44053"/>
                    </a:lnTo>
                    <a:lnTo>
                      <a:pt x="28687" y="43982"/>
                    </a:lnTo>
                    <a:lnTo>
                      <a:pt x="28828" y="43912"/>
                    </a:lnTo>
                    <a:lnTo>
                      <a:pt x="28899" y="43771"/>
                    </a:lnTo>
                    <a:lnTo>
                      <a:pt x="28899" y="43630"/>
                    </a:lnTo>
                    <a:lnTo>
                      <a:pt x="28828" y="43489"/>
                    </a:lnTo>
                    <a:lnTo>
                      <a:pt x="28617" y="43278"/>
                    </a:lnTo>
                    <a:lnTo>
                      <a:pt x="28405" y="43137"/>
                    </a:lnTo>
                    <a:lnTo>
                      <a:pt x="27700" y="42925"/>
                    </a:lnTo>
                    <a:lnTo>
                      <a:pt x="26996" y="42714"/>
                    </a:lnTo>
                    <a:lnTo>
                      <a:pt x="25374" y="42432"/>
                    </a:lnTo>
                    <a:lnTo>
                      <a:pt x="24388" y="42361"/>
                    </a:lnTo>
                    <a:lnTo>
                      <a:pt x="23048" y="42220"/>
                    </a:lnTo>
                    <a:lnTo>
                      <a:pt x="22414" y="42150"/>
                    </a:lnTo>
                    <a:lnTo>
                      <a:pt x="21850" y="42079"/>
                    </a:lnTo>
                    <a:lnTo>
                      <a:pt x="21216" y="41938"/>
                    </a:lnTo>
                    <a:lnTo>
                      <a:pt x="20723" y="41727"/>
                    </a:lnTo>
                    <a:lnTo>
                      <a:pt x="20300" y="41375"/>
                    </a:lnTo>
                    <a:lnTo>
                      <a:pt x="19877" y="40952"/>
                    </a:lnTo>
                    <a:lnTo>
                      <a:pt x="19524" y="40176"/>
                    </a:lnTo>
                    <a:lnTo>
                      <a:pt x="19172" y="39260"/>
                    </a:lnTo>
                    <a:lnTo>
                      <a:pt x="18890" y="38273"/>
                    </a:lnTo>
                    <a:lnTo>
                      <a:pt x="18678" y="37216"/>
                    </a:lnTo>
                    <a:lnTo>
                      <a:pt x="18185" y="35172"/>
                    </a:lnTo>
                    <a:lnTo>
                      <a:pt x="17974" y="34185"/>
                    </a:lnTo>
                    <a:lnTo>
                      <a:pt x="17692" y="33339"/>
                    </a:lnTo>
                    <a:lnTo>
                      <a:pt x="18185" y="33410"/>
                    </a:lnTo>
                    <a:lnTo>
                      <a:pt x="18678" y="33621"/>
                    </a:lnTo>
                    <a:lnTo>
                      <a:pt x="19101" y="33903"/>
                    </a:lnTo>
                    <a:lnTo>
                      <a:pt x="19454" y="34256"/>
                    </a:lnTo>
                    <a:lnTo>
                      <a:pt x="20229" y="35101"/>
                    </a:lnTo>
                    <a:lnTo>
                      <a:pt x="20582" y="35524"/>
                    </a:lnTo>
                    <a:lnTo>
                      <a:pt x="21004" y="35947"/>
                    </a:lnTo>
                    <a:lnTo>
                      <a:pt x="21780" y="36723"/>
                    </a:lnTo>
                    <a:lnTo>
                      <a:pt x="22344" y="37286"/>
                    </a:lnTo>
                    <a:lnTo>
                      <a:pt x="22978" y="37780"/>
                    </a:lnTo>
                    <a:lnTo>
                      <a:pt x="23542" y="38203"/>
                    </a:lnTo>
                    <a:lnTo>
                      <a:pt x="24176" y="38485"/>
                    </a:lnTo>
                    <a:lnTo>
                      <a:pt x="24388" y="38555"/>
                    </a:lnTo>
                    <a:lnTo>
                      <a:pt x="24670" y="38555"/>
                    </a:lnTo>
                    <a:lnTo>
                      <a:pt x="24881" y="38485"/>
                    </a:lnTo>
                    <a:lnTo>
                      <a:pt x="25092" y="38344"/>
                    </a:lnTo>
                    <a:lnTo>
                      <a:pt x="25022" y="38767"/>
                    </a:lnTo>
                    <a:lnTo>
                      <a:pt x="25092" y="39119"/>
                    </a:lnTo>
                    <a:lnTo>
                      <a:pt x="25304" y="39260"/>
                    </a:lnTo>
                    <a:lnTo>
                      <a:pt x="25515" y="39331"/>
                    </a:lnTo>
                    <a:lnTo>
                      <a:pt x="25727" y="39260"/>
                    </a:lnTo>
                    <a:lnTo>
                      <a:pt x="25868" y="38978"/>
                    </a:lnTo>
                    <a:lnTo>
                      <a:pt x="26009" y="38555"/>
                    </a:lnTo>
                    <a:lnTo>
                      <a:pt x="26009" y="37921"/>
                    </a:lnTo>
                    <a:lnTo>
                      <a:pt x="26291" y="38344"/>
                    </a:lnTo>
                    <a:lnTo>
                      <a:pt x="26855" y="38978"/>
                    </a:lnTo>
                    <a:lnTo>
                      <a:pt x="27137" y="39260"/>
                    </a:lnTo>
                    <a:lnTo>
                      <a:pt x="27418" y="39401"/>
                    </a:lnTo>
                    <a:lnTo>
                      <a:pt x="27559" y="39401"/>
                    </a:lnTo>
                    <a:lnTo>
                      <a:pt x="27630" y="39331"/>
                    </a:lnTo>
                    <a:lnTo>
                      <a:pt x="27700" y="39260"/>
                    </a:lnTo>
                    <a:lnTo>
                      <a:pt x="27771" y="39049"/>
                    </a:lnTo>
                    <a:lnTo>
                      <a:pt x="27771" y="38837"/>
                    </a:lnTo>
                    <a:lnTo>
                      <a:pt x="27771" y="38696"/>
                    </a:lnTo>
                    <a:lnTo>
                      <a:pt x="27630" y="38414"/>
                    </a:lnTo>
                    <a:lnTo>
                      <a:pt x="27348" y="38132"/>
                    </a:lnTo>
                    <a:lnTo>
                      <a:pt x="27066" y="37921"/>
                    </a:lnTo>
                    <a:lnTo>
                      <a:pt x="26784" y="37709"/>
                    </a:lnTo>
                    <a:lnTo>
                      <a:pt x="26502" y="37498"/>
                    </a:lnTo>
                    <a:lnTo>
                      <a:pt x="26432" y="37216"/>
                    </a:lnTo>
                    <a:lnTo>
                      <a:pt x="26361" y="37075"/>
                    </a:lnTo>
                    <a:lnTo>
                      <a:pt x="26432" y="36864"/>
                    </a:lnTo>
                    <a:lnTo>
                      <a:pt x="26996" y="37286"/>
                    </a:lnTo>
                    <a:lnTo>
                      <a:pt x="27489" y="37568"/>
                    </a:lnTo>
                    <a:lnTo>
                      <a:pt x="27982" y="37780"/>
                    </a:lnTo>
                    <a:lnTo>
                      <a:pt x="28476" y="37921"/>
                    </a:lnTo>
                    <a:lnTo>
                      <a:pt x="28899" y="37991"/>
                    </a:lnTo>
                    <a:lnTo>
                      <a:pt x="29110" y="37991"/>
                    </a:lnTo>
                    <a:lnTo>
                      <a:pt x="29322" y="37921"/>
                    </a:lnTo>
                    <a:lnTo>
                      <a:pt x="29462" y="37850"/>
                    </a:lnTo>
                    <a:lnTo>
                      <a:pt x="29603" y="37709"/>
                    </a:lnTo>
                    <a:lnTo>
                      <a:pt x="29674" y="37498"/>
                    </a:lnTo>
                    <a:lnTo>
                      <a:pt x="29674" y="37357"/>
                    </a:lnTo>
                    <a:lnTo>
                      <a:pt x="29603" y="37216"/>
                    </a:lnTo>
                    <a:lnTo>
                      <a:pt x="29462" y="37075"/>
                    </a:lnTo>
                    <a:lnTo>
                      <a:pt x="29110" y="36793"/>
                    </a:lnTo>
                    <a:lnTo>
                      <a:pt x="28617" y="36652"/>
                    </a:lnTo>
                    <a:lnTo>
                      <a:pt x="27489" y="36441"/>
                    </a:lnTo>
                    <a:lnTo>
                      <a:pt x="26714" y="36229"/>
                    </a:lnTo>
                    <a:lnTo>
                      <a:pt x="27277" y="36229"/>
                    </a:lnTo>
                    <a:lnTo>
                      <a:pt x="28194" y="36159"/>
                    </a:lnTo>
                    <a:lnTo>
                      <a:pt x="29040" y="36018"/>
                    </a:lnTo>
                    <a:lnTo>
                      <a:pt x="29322" y="35877"/>
                    </a:lnTo>
                    <a:lnTo>
                      <a:pt x="29533" y="35736"/>
                    </a:lnTo>
                    <a:lnTo>
                      <a:pt x="29744" y="35313"/>
                    </a:lnTo>
                    <a:lnTo>
                      <a:pt x="29815" y="35031"/>
                    </a:lnTo>
                    <a:lnTo>
                      <a:pt x="29885" y="34820"/>
                    </a:lnTo>
                    <a:lnTo>
                      <a:pt x="29815" y="34608"/>
                    </a:lnTo>
                    <a:lnTo>
                      <a:pt x="29744" y="34467"/>
                    </a:lnTo>
                    <a:lnTo>
                      <a:pt x="29462" y="34397"/>
                    </a:lnTo>
                    <a:lnTo>
                      <a:pt x="29110" y="34397"/>
                    </a:lnTo>
                    <a:lnTo>
                      <a:pt x="28335" y="34679"/>
                    </a:lnTo>
                    <a:lnTo>
                      <a:pt x="27066" y="35101"/>
                    </a:lnTo>
                    <a:lnTo>
                      <a:pt x="26432" y="35383"/>
                    </a:lnTo>
                    <a:lnTo>
                      <a:pt x="26009" y="35665"/>
                    </a:lnTo>
                    <a:lnTo>
                      <a:pt x="25868" y="35806"/>
                    </a:lnTo>
                    <a:lnTo>
                      <a:pt x="25797" y="35877"/>
                    </a:lnTo>
                    <a:lnTo>
                      <a:pt x="25797" y="36008"/>
                    </a:lnTo>
                    <a:lnTo>
                      <a:pt x="25797" y="36008"/>
                    </a:lnTo>
                    <a:lnTo>
                      <a:pt x="24952" y="35524"/>
                    </a:lnTo>
                    <a:lnTo>
                      <a:pt x="23965" y="34890"/>
                    </a:lnTo>
                    <a:lnTo>
                      <a:pt x="22978" y="34185"/>
                    </a:lnTo>
                    <a:lnTo>
                      <a:pt x="21991" y="33621"/>
                    </a:lnTo>
                    <a:lnTo>
                      <a:pt x="23260" y="33621"/>
                    </a:lnTo>
                    <a:lnTo>
                      <a:pt x="24106" y="33692"/>
                    </a:lnTo>
                    <a:lnTo>
                      <a:pt x="24952" y="33692"/>
                    </a:lnTo>
                    <a:lnTo>
                      <a:pt x="25727" y="33621"/>
                    </a:lnTo>
                    <a:lnTo>
                      <a:pt x="26079" y="33551"/>
                    </a:lnTo>
                    <a:lnTo>
                      <a:pt x="26432" y="33480"/>
                    </a:lnTo>
                    <a:lnTo>
                      <a:pt x="26643" y="33339"/>
                    </a:lnTo>
                    <a:lnTo>
                      <a:pt x="26855" y="33198"/>
                    </a:lnTo>
                    <a:lnTo>
                      <a:pt x="26996" y="32916"/>
                    </a:lnTo>
                    <a:lnTo>
                      <a:pt x="26996" y="32705"/>
                    </a:lnTo>
                    <a:lnTo>
                      <a:pt x="26925" y="32423"/>
                    </a:lnTo>
                    <a:lnTo>
                      <a:pt x="26784" y="32282"/>
                    </a:lnTo>
                    <a:lnTo>
                      <a:pt x="26502" y="32141"/>
                    </a:lnTo>
                    <a:lnTo>
                      <a:pt x="25233" y="32141"/>
                    </a:lnTo>
                    <a:lnTo>
                      <a:pt x="24247" y="32353"/>
                    </a:lnTo>
                    <a:lnTo>
                      <a:pt x="22203" y="32775"/>
                    </a:lnTo>
                    <a:lnTo>
                      <a:pt x="21427" y="32987"/>
                    </a:lnTo>
                    <a:lnTo>
                      <a:pt x="20934" y="33057"/>
                    </a:lnTo>
                    <a:lnTo>
                      <a:pt x="19172" y="32775"/>
                    </a:lnTo>
                    <a:lnTo>
                      <a:pt x="17903" y="32634"/>
                    </a:lnTo>
                    <a:lnTo>
                      <a:pt x="17480" y="32564"/>
                    </a:lnTo>
                    <a:lnTo>
                      <a:pt x="17410" y="32564"/>
                    </a:lnTo>
                    <a:lnTo>
                      <a:pt x="17410" y="32634"/>
                    </a:lnTo>
                    <a:lnTo>
                      <a:pt x="17269" y="32423"/>
                    </a:lnTo>
                    <a:lnTo>
                      <a:pt x="17057" y="32141"/>
                    </a:lnTo>
                    <a:lnTo>
                      <a:pt x="16775" y="31295"/>
                    </a:lnTo>
                    <a:lnTo>
                      <a:pt x="16493" y="30449"/>
                    </a:lnTo>
                    <a:lnTo>
                      <a:pt x="16212" y="29745"/>
                    </a:lnTo>
                    <a:lnTo>
                      <a:pt x="15225" y="27630"/>
                    </a:lnTo>
                    <a:lnTo>
                      <a:pt x="14097" y="25586"/>
                    </a:lnTo>
                    <a:lnTo>
                      <a:pt x="12899" y="23542"/>
                    </a:lnTo>
                    <a:lnTo>
                      <a:pt x="11630" y="21568"/>
                    </a:lnTo>
                    <a:lnTo>
                      <a:pt x="14379" y="21568"/>
                    </a:lnTo>
                    <a:lnTo>
                      <a:pt x="14802" y="21639"/>
                    </a:lnTo>
                    <a:lnTo>
                      <a:pt x="15154" y="21850"/>
                    </a:lnTo>
                    <a:lnTo>
                      <a:pt x="15366" y="21991"/>
                    </a:lnTo>
                    <a:lnTo>
                      <a:pt x="15577" y="22203"/>
                    </a:lnTo>
                    <a:lnTo>
                      <a:pt x="15930" y="22767"/>
                    </a:lnTo>
                    <a:lnTo>
                      <a:pt x="16282" y="23472"/>
                    </a:lnTo>
                    <a:lnTo>
                      <a:pt x="16564" y="24176"/>
                    </a:lnTo>
                    <a:lnTo>
                      <a:pt x="16846" y="24952"/>
                    </a:lnTo>
                    <a:lnTo>
                      <a:pt x="17198" y="25586"/>
                    </a:lnTo>
                    <a:lnTo>
                      <a:pt x="17551" y="26079"/>
                    </a:lnTo>
                    <a:lnTo>
                      <a:pt x="17762" y="26291"/>
                    </a:lnTo>
                    <a:lnTo>
                      <a:pt x="17974" y="26432"/>
                    </a:lnTo>
                    <a:lnTo>
                      <a:pt x="18397" y="26502"/>
                    </a:lnTo>
                    <a:lnTo>
                      <a:pt x="18608" y="26502"/>
                    </a:lnTo>
                    <a:lnTo>
                      <a:pt x="18749" y="26432"/>
                    </a:lnTo>
                    <a:lnTo>
                      <a:pt x="18819" y="26220"/>
                    </a:lnTo>
                    <a:lnTo>
                      <a:pt x="18749" y="25938"/>
                    </a:lnTo>
                    <a:lnTo>
                      <a:pt x="18608" y="25586"/>
                    </a:lnTo>
                    <a:lnTo>
                      <a:pt x="18115" y="24740"/>
                    </a:lnTo>
                    <a:lnTo>
                      <a:pt x="17480" y="23894"/>
                    </a:lnTo>
                    <a:lnTo>
                      <a:pt x="16775" y="23049"/>
                    </a:lnTo>
                    <a:lnTo>
                      <a:pt x="16141" y="22344"/>
                    </a:lnTo>
                    <a:lnTo>
                      <a:pt x="15789" y="21991"/>
                    </a:lnTo>
                    <a:lnTo>
                      <a:pt x="16634" y="22203"/>
                    </a:lnTo>
                    <a:lnTo>
                      <a:pt x="17551" y="22485"/>
                    </a:lnTo>
                    <a:lnTo>
                      <a:pt x="18467" y="22908"/>
                    </a:lnTo>
                    <a:lnTo>
                      <a:pt x="18819" y="23190"/>
                    </a:lnTo>
                    <a:lnTo>
                      <a:pt x="19172" y="23401"/>
                    </a:lnTo>
                    <a:lnTo>
                      <a:pt x="19665" y="23965"/>
                    </a:lnTo>
                    <a:lnTo>
                      <a:pt x="19806" y="24176"/>
                    </a:lnTo>
                    <a:lnTo>
                      <a:pt x="19806" y="24388"/>
                    </a:lnTo>
                    <a:lnTo>
                      <a:pt x="19877" y="24599"/>
                    </a:lnTo>
                    <a:lnTo>
                      <a:pt x="20018" y="24881"/>
                    </a:lnTo>
                    <a:lnTo>
                      <a:pt x="20088" y="25375"/>
                    </a:lnTo>
                    <a:lnTo>
                      <a:pt x="20229" y="25938"/>
                    </a:lnTo>
                    <a:lnTo>
                      <a:pt x="20300" y="26220"/>
                    </a:lnTo>
                    <a:lnTo>
                      <a:pt x="20370" y="26502"/>
                    </a:lnTo>
                    <a:lnTo>
                      <a:pt x="20582" y="26643"/>
                    </a:lnTo>
                    <a:lnTo>
                      <a:pt x="20863" y="26784"/>
                    </a:lnTo>
                    <a:lnTo>
                      <a:pt x="21004" y="26714"/>
                    </a:lnTo>
                    <a:lnTo>
                      <a:pt x="21145" y="26714"/>
                    </a:lnTo>
                    <a:lnTo>
                      <a:pt x="21286" y="26573"/>
                    </a:lnTo>
                    <a:lnTo>
                      <a:pt x="21357" y="26502"/>
                    </a:lnTo>
                    <a:lnTo>
                      <a:pt x="21357" y="26220"/>
                    </a:lnTo>
                    <a:lnTo>
                      <a:pt x="21357" y="25868"/>
                    </a:lnTo>
                    <a:lnTo>
                      <a:pt x="21075" y="25163"/>
                    </a:lnTo>
                    <a:lnTo>
                      <a:pt x="20863" y="24670"/>
                    </a:lnTo>
                    <a:lnTo>
                      <a:pt x="21004" y="24811"/>
                    </a:lnTo>
                    <a:lnTo>
                      <a:pt x="21216" y="25022"/>
                    </a:lnTo>
                    <a:lnTo>
                      <a:pt x="21568" y="25657"/>
                    </a:lnTo>
                    <a:lnTo>
                      <a:pt x="21850" y="25938"/>
                    </a:lnTo>
                    <a:lnTo>
                      <a:pt x="22062" y="26079"/>
                    </a:lnTo>
                    <a:lnTo>
                      <a:pt x="22344" y="26220"/>
                    </a:lnTo>
                    <a:lnTo>
                      <a:pt x="22485" y="26150"/>
                    </a:lnTo>
                    <a:lnTo>
                      <a:pt x="22555" y="26079"/>
                    </a:lnTo>
                    <a:lnTo>
                      <a:pt x="22696" y="25938"/>
                    </a:lnTo>
                    <a:lnTo>
                      <a:pt x="22767" y="25868"/>
                    </a:lnTo>
                    <a:lnTo>
                      <a:pt x="22767" y="25727"/>
                    </a:lnTo>
                    <a:lnTo>
                      <a:pt x="22696" y="25657"/>
                    </a:lnTo>
                    <a:lnTo>
                      <a:pt x="22555" y="25445"/>
                    </a:lnTo>
                    <a:lnTo>
                      <a:pt x="22273" y="25234"/>
                    </a:lnTo>
                    <a:lnTo>
                      <a:pt x="21709" y="24811"/>
                    </a:lnTo>
                    <a:lnTo>
                      <a:pt x="21568" y="24599"/>
                    </a:lnTo>
                    <a:lnTo>
                      <a:pt x="21568" y="24529"/>
                    </a:lnTo>
                    <a:lnTo>
                      <a:pt x="21568" y="24388"/>
                    </a:lnTo>
                    <a:lnTo>
                      <a:pt x="21991" y="24670"/>
                    </a:lnTo>
                    <a:lnTo>
                      <a:pt x="22837" y="25093"/>
                    </a:lnTo>
                    <a:lnTo>
                      <a:pt x="23189" y="25234"/>
                    </a:lnTo>
                    <a:lnTo>
                      <a:pt x="23542" y="25234"/>
                    </a:lnTo>
                    <a:lnTo>
                      <a:pt x="23612" y="25163"/>
                    </a:lnTo>
                    <a:lnTo>
                      <a:pt x="23683" y="25093"/>
                    </a:lnTo>
                    <a:lnTo>
                      <a:pt x="23683" y="24881"/>
                    </a:lnTo>
                    <a:lnTo>
                      <a:pt x="23683" y="24670"/>
                    </a:lnTo>
                    <a:lnTo>
                      <a:pt x="23471" y="24317"/>
                    </a:lnTo>
                    <a:lnTo>
                      <a:pt x="23260" y="24106"/>
                    </a:lnTo>
                    <a:lnTo>
                      <a:pt x="22907" y="24035"/>
                    </a:lnTo>
                    <a:lnTo>
                      <a:pt x="22555" y="23965"/>
                    </a:lnTo>
                    <a:lnTo>
                      <a:pt x="21780" y="23965"/>
                    </a:lnTo>
                    <a:lnTo>
                      <a:pt x="21498" y="23894"/>
                    </a:lnTo>
                    <a:lnTo>
                      <a:pt x="21216" y="23753"/>
                    </a:lnTo>
                    <a:lnTo>
                      <a:pt x="22203" y="23472"/>
                    </a:lnTo>
                    <a:lnTo>
                      <a:pt x="22907" y="23260"/>
                    </a:lnTo>
                    <a:lnTo>
                      <a:pt x="23542" y="23049"/>
                    </a:lnTo>
                    <a:lnTo>
                      <a:pt x="24035" y="22767"/>
                    </a:lnTo>
                    <a:lnTo>
                      <a:pt x="24176" y="22626"/>
                    </a:lnTo>
                    <a:lnTo>
                      <a:pt x="24247" y="22555"/>
                    </a:lnTo>
                    <a:lnTo>
                      <a:pt x="24176" y="22414"/>
                    </a:lnTo>
                    <a:lnTo>
                      <a:pt x="23965" y="22344"/>
                    </a:lnTo>
                    <a:lnTo>
                      <a:pt x="23612" y="22273"/>
                    </a:lnTo>
                    <a:lnTo>
                      <a:pt x="23119" y="22203"/>
                    </a:lnTo>
                    <a:lnTo>
                      <a:pt x="22837" y="22203"/>
                    </a:lnTo>
                    <a:lnTo>
                      <a:pt x="22485" y="22344"/>
                    </a:lnTo>
                    <a:lnTo>
                      <a:pt x="22132" y="22555"/>
                    </a:lnTo>
                    <a:lnTo>
                      <a:pt x="21850" y="22767"/>
                    </a:lnTo>
                    <a:lnTo>
                      <a:pt x="21286" y="23190"/>
                    </a:lnTo>
                    <a:lnTo>
                      <a:pt x="21004" y="23331"/>
                    </a:lnTo>
                    <a:lnTo>
                      <a:pt x="20723" y="23331"/>
                    </a:lnTo>
                    <a:lnTo>
                      <a:pt x="20300" y="23260"/>
                    </a:lnTo>
                    <a:lnTo>
                      <a:pt x="19806" y="23049"/>
                    </a:lnTo>
                    <a:lnTo>
                      <a:pt x="18749" y="22485"/>
                    </a:lnTo>
                    <a:lnTo>
                      <a:pt x="17692" y="21921"/>
                    </a:lnTo>
                    <a:lnTo>
                      <a:pt x="17198" y="21639"/>
                    </a:lnTo>
                    <a:lnTo>
                      <a:pt x="16775" y="21498"/>
                    </a:lnTo>
                    <a:lnTo>
                      <a:pt x="17833" y="21568"/>
                    </a:lnTo>
                    <a:lnTo>
                      <a:pt x="19313" y="21639"/>
                    </a:lnTo>
                    <a:lnTo>
                      <a:pt x="20088" y="21568"/>
                    </a:lnTo>
                    <a:lnTo>
                      <a:pt x="20723" y="21498"/>
                    </a:lnTo>
                    <a:lnTo>
                      <a:pt x="20934" y="21357"/>
                    </a:lnTo>
                    <a:lnTo>
                      <a:pt x="21145" y="21216"/>
                    </a:lnTo>
                    <a:lnTo>
                      <a:pt x="21216" y="21075"/>
                    </a:lnTo>
                    <a:lnTo>
                      <a:pt x="21286" y="20864"/>
                    </a:lnTo>
                    <a:lnTo>
                      <a:pt x="21216" y="20582"/>
                    </a:lnTo>
                    <a:lnTo>
                      <a:pt x="21075" y="20441"/>
                    </a:lnTo>
                    <a:lnTo>
                      <a:pt x="20863" y="20300"/>
                    </a:lnTo>
                    <a:lnTo>
                      <a:pt x="20582" y="20159"/>
                    </a:lnTo>
                    <a:lnTo>
                      <a:pt x="19806" y="20088"/>
                    </a:lnTo>
                    <a:lnTo>
                      <a:pt x="18890" y="20159"/>
                    </a:lnTo>
                    <a:lnTo>
                      <a:pt x="17974" y="20229"/>
                    </a:lnTo>
                    <a:lnTo>
                      <a:pt x="17128" y="20370"/>
                    </a:lnTo>
                    <a:lnTo>
                      <a:pt x="16000" y="20582"/>
                    </a:lnTo>
                    <a:lnTo>
                      <a:pt x="14731" y="20864"/>
                    </a:lnTo>
                    <a:lnTo>
                      <a:pt x="13463" y="21075"/>
                    </a:lnTo>
                    <a:lnTo>
                      <a:pt x="12758" y="21146"/>
                    </a:lnTo>
                    <a:lnTo>
                      <a:pt x="12194" y="21146"/>
                    </a:lnTo>
                    <a:lnTo>
                      <a:pt x="11630" y="21005"/>
                    </a:lnTo>
                    <a:lnTo>
                      <a:pt x="11066" y="20723"/>
                    </a:lnTo>
                    <a:lnTo>
                      <a:pt x="10361" y="20159"/>
                    </a:lnTo>
                    <a:lnTo>
                      <a:pt x="9657" y="19383"/>
                    </a:lnTo>
                    <a:lnTo>
                      <a:pt x="8952" y="18538"/>
                    </a:lnTo>
                    <a:lnTo>
                      <a:pt x="8317" y="17621"/>
                    </a:lnTo>
                    <a:lnTo>
                      <a:pt x="6978" y="15718"/>
                    </a:lnTo>
                    <a:lnTo>
                      <a:pt x="6344" y="14872"/>
                    </a:lnTo>
                    <a:lnTo>
                      <a:pt x="5780" y="14097"/>
                    </a:lnTo>
                    <a:lnTo>
                      <a:pt x="5780" y="14097"/>
                    </a:lnTo>
                    <a:lnTo>
                      <a:pt x="6203" y="14168"/>
                    </a:lnTo>
                    <a:lnTo>
                      <a:pt x="6696" y="14238"/>
                    </a:lnTo>
                    <a:lnTo>
                      <a:pt x="7613" y="14238"/>
                    </a:lnTo>
                    <a:lnTo>
                      <a:pt x="8529" y="14309"/>
                    </a:lnTo>
                    <a:lnTo>
                      <a:pt x="8952" y="14379"/>
                    </a:lnTo>
                    <a:lnTo>
                      <a:pt x="9375" y="14450"/>
                    </a:lnTo>
                    <a:lnTo>
                      <a:pt x="9798" y="14731"/>
                    </a:lnTo>
                    <a:lnTo>
                      <a:pt x="10291" y="14943"/>
                    </a:lnTo>
                    <a:lnTo>
                      <a:pt x="11207" y="15648"/>
                    </a:lnTo>
                    <a:lnTo>
                      <a:pt x="12053" y="16282"/>
                    </a:lnTo>
                    <a:lnTo>
                      <a:pt x="12546" y="16564"/>
                    </a:lnTo>
                    <a:lnTo>
                      <a:pt x="13040" y="16846"/>
                    </a:lnTo>
                    <a:lnTo>
                      <a:pt x="13745" y="17128"/>
                    </a:lnTo>
                    <a:lnTo>
                      <a:pt x="14238" y="17339"/>
                    </a:lnTo>
                    <a:lnTo>
                      <a:pt x="14731" y="17410"/>
                    </a:lnTo>
                    <a:lnTo>
                      <a:pt x="15154" y="17480"/>
                    </a:lnTo>
                    <a:lnTo>
                      <a:pt x="15295" y="17410"/>
                    </a:lnTo>
                    <a:lnTo>
                      <a:pt x="15436" y="17339"/>
                    </a:lnTo>
                    <a:lnTo>
                      <a:pt x="15507" y="17198"/>
                    </a:lnTo>
                    <a:lnTo>
                      <a:pt x="15507" y="17057"/>
                    </a:lnTo>
                    <a:lnTo>
                      <a:pt x="15507" y="16846"/>
                    </a:lnTo>
                    <a:lnTo>
                      <a:pt x="15436" y="16564"/>
                    </a:lnTo>
                    <a:lnTo>
                      <a:pt x="15295" y="16353"/>
                    </a:lnTo>
                    <a:lnTo>
                      <a:pt x="15154" y="16212"/>
                    </a:lnTo>
                    <a:lnTo>
                      <a:pt x="14731" y="15930"/>
                    </a:lnTo>
                    <a:lnTo>
                      <a:pt x="14238" y="15648"/>
                    </a:lnTo>
                    <a:lnTo>
                      <a:pt x="13604" y="15436"/>
                    </a:lnTo>
                    <a:lnTo>
                      <a:pt x="12335" y="14943"/>
                    </a:lnTo>
                    <a:lnTo>
                      <a:pt x="11419" y="14591"/>
                    </a:lnTo>
                    <a:lnTo>
                      <a:pt x="14238" y="14802"/>
                    </a:lnTo>
                    <a:lnTo>
                      <a:pt x="14661" y="15577"/>
                    </a:lnTo>
                    <a:lnTo>
                      <a:pt x="15295" y="15930"/>
                    </a:lnTo>
                    <a:lnTo>
                      <a:pt x="16000" y="16353"/>
                    </a:lnTo>
                    <a:lnTo>
                      <a:pt x="16423" y="16494"/>
                    </a:lnTo>
                    <a:lnTo>
                      <a:pt x="16775" y="16635"/>
                    </a:lnTo>
                    <a:lnTo>
                      <a:pt x="17198" y="16635"/>
                    </a:lnTo>
                    <a:lnTo>
                      <a:pt x="17551" y="16564"/>
                    </a:lnTo>
                    <a:lnTo>
                      <a:pt x="18044" y="16423"/>
                    </a:lnTo>
                    <a:lnTo>
                      <a:pt x="18326" y="16212"/>
                    </a:lnTo>
                    <a:lnTo>
                      <a:pt x="18538" y="16071"/>
                    </a:lnTo>
                    <a:lnTo>
                      <a:pt x="18538" y="15930"/>
                    </a:lnTo>
                    <a:lnTo>
                      <a:pt x="18467" y="15859"/>
                    </a:lnTo>
                    <a:lnTo>
                      <a:pt x="18326" y="15718"/>
                    </a:lnTo>
                    <a:lnTo>
                      <a:pt x="17833" y="15577"/>
                    </a:lnTo>
                    <a:lnTo>
                      <a:pt x="16423" y="15225"/>
                    </a:lnTo>
                    <a:lnTo>
                      <a:pt x="15859" y="15013"/>
                    </a:lnTo>
                    <a:lnTo>
                      <a:pt x="15648" y="14943"/>
                    </a:lnTo>
                    <a:lnTo>
                      <a:pt x="15507" y="14802"/>
                    </a:lnTo>
                    <a:lnTo>
                      <a:pt x="16212" y="14802"/>
                    </a:lnTo>
                    <a:lnTo>
                      <a:pt x="16775" y="14731"/>
                    </a:lnTo>
                    <a:lnTo>
                      <a:pt x="17057" y="14591"/>
                    </a:lnTo>
                    <a:lnTo>
                      <a:pt x="17128" y="14520"/>
                    </a:lnTo>
                    <a:lnTo>
                      <a:pt x="17198" y="14379"/>
                    </a:lnTo>
                    <a:lnTo>
                      <a:pt x="17128" y="14309"/>
                    </a:lnTo>
                    <a:lnTo>
                      <a:pt x="17057" y="14168"/>
                    </a:lnTo>
                    <a:lnTo>
                      <a:pt x="16705" y="14027"/>
                    </a:lnTo>
                    <a:lnTo>
                      <a:pt x="16141" y="13886"/>
                    </a:lnTo>
                    <a:lnTo>
                      <a:pt x="15366" y="13815"/>
                    </a:lnTo>
                    <a:lnTo>
                      <a:pt x="15507" y="13674"/>
                    </a:lnTo>
                    <a:lnTo>
                      <a:pt x="15718" y="13533"/>
                    </a:lnTo>
                    <a:lnTo>
                      <a:pt x="16282" y="13181"/>
                    </a:lnTo>
                    <a:lnTo>
                      <a:pt x="16846" y="12969"/>
                    </a:lnTo>
                    <a:lnTo>
                      <a:pt x="17057" y="12899"/>
                    </a:lnTo>
                    <a:lnTo>
                      <a:pt x="17198" y="12899"/>
                    </a:lnTo>
                    <a:lnTo>
                      <a:pt x="16634" y="12617"/>
                    </a:lnTo>
                    <a:lnTo>
                      <a:pt x="16212" y="12546"/>
                    </a:lnTo>
                    <a:lnTo>
                      <a:pt x="15789" y="12687"/>
                    </a:lnTo>
                    <a:lnTo>
                      <a:pt x="15507" y="12828"/>
                    </a:lnTo>
                    <a:lnTo>
                      <a:pt x="14943" y="13392"/>
                    </a:lnTo>
                    <a:lnTo>
                      <a:pt x="14661" y="13604"/>
                    </a:lnTo>
                    <a:lnTo>
                      <a:pt x="14308" y="13745"/>
                    </a:lnTo>
                    <a:lnTo>
                      <a:pt x="13886" y="13815"/>
                    </a:lnTo>
                    <a:lnTo>
                      <a:pt x="13463" y="13886"/>
                    </a:lnTo>
                    <a:lnTo>
                      <a:pt x="12476" y="13815"/>
                    </a:lnTo>
                    <a:lnTo>
                      <a:pt x="11560" y="13745"/>
                    </a:lnTo>
                    <a:lnTo>
                      <a:pt x="10643" y="13674"/>
                    </a:lnTo>
                    <a:lnTo>
                      <a:pt x="11701" y="13251"/>
                    </a:lnTo>
                    <a:lnTo>
                      <a:pt x="12405" y="12969"/>
                    </a:lnTo>
                    <a:lnTo>
                      <a:pt x="13040" y="12687"/>
                    </a:lnTo>
                    <a:lnTo>
                      <a:pt x="13533" y="12335"/>
                    </a:lnTo>
                    <a:lnTo>
                      <a:pt x="13674" y="12124"/>
                    </a:lnTo>
                    <a:lnTo>
                      <a:pt x="13745" y="11983"/>
                    </a:lnTo>
                    <a:lnTo>
                      <a:pt x="13745" y="11771"/>
                    </a:lnTo>
                    <a:lnTo>
                      <a:pt x="13674" y="11560"/>
                    </a:lnTo>
                    <a:lnTo>
                      <a:pt x="13392" y="11348"/>
                    </a:lnTo>
                    <a:lnTo>
                      <a:pt x="13040" y="11207"/>
                    </a:lnTo>
                    <a:lnTo>
                      <a:pt x="12899" y="11137"/>
                    </a:lnTo>
                    <a:lnTo>
                      <a:pt x="12687" y="11137"/>
                    </a:lnTo>
                    <a:lnTo>
                      <a:pt x="12264" y="11348"/>
                    </a:lnTo>
                    <a:lnTo>
                      <a:pt x="11771" y="11701"/>
                    </a:lnTo>
                    <a:lnTo>
                      <a:pt x="11207" y="12194"/>
                    </a:lnTo>
                    <a:lnTo>
                      <a:pt x="10220" y="13110"/>
                    </a:lnTo>
                    <a:lnTo>
                      <a:pt x="9798" y="13463"/>
                    </a:lnTo>
                    <a:lnTo>
                      <a:pt x="9445" y="13604"/>
                    </a:lnTo>
                    <a:lnTo>
                      <a:pt x="8881" y="13745"/>
                    </a:lnTo>
                    <a:lnTo>
                      <a:pt x="7190" y="13745"/>
                    </a:lnTo>
                    <a:lnTo>
                      <a:pt x="6626" y="13674"/>
                    </a:lnTo>
                    <a:lnTo>
                      <a:pt x="6203" y="13533"/>
                    </a:lnTo>
                    <a:lnTo>
                      <a:pt x="5780" y="13392"/>
                    </a:lnTo>
                    <a:lnTo>
                      <a:pt x="5357" y="13181"/>
                    </a:lnTo>
                    <a:lnTo>
                      <a:pt x="5005" y="12969"/>
                    </a:lnTo>
                    <a:lnTo>
                      <a:pt x="4300" y="12335"/>
                    </a:lnTo>
                    <a:lnTo>
                      <a:pt x="3665" y="11630"/>
                    </a:lnTo>
                    <a:lnTo>
                      <a:pt x="3102" y="10784"/>
                    </a:lnTo>
                    <a:lnTo>
                      <a:pt x="2608" y="9868"/>
                    </a:lnTo>
                    <a:lnTo>
                      <a:pt x="2115" y="8952"/>
                    </a:lnTo>
                    <a:lnTo>
                      <a:pt x="1762" y="8035"/>
                    </a:lnTo>
                    <a:lnTo>
                      <a:pt x="1621" y="7542"/>
                    </a:lnTo>
                    <a:lnTo>
                      <a:pt x="1410" y="6485"/>
                    </a:lnTo>
                    <a:lnTo>
                      <a:pt x="987" y="3665"/>
                    </a:lnTo>
                    <a:lnTo>
                      <a:pt x="846" y="2256"/>
                    </a:lnTo>
                    <a:lnTo>
                      <a:pt x="776" y="1058"/>
                    </a:lnTo>
                    <a:lnTo>
                      <a:pt x="776" y="564"/>
                    </a:lnTo>
                    <a:lnTo>
                      <a:pt x="846" y="282"/>
                    </a:lnTo>
                    <a:lnTo>
                      <a:pt x="917" y="71"/>
                    </a:lnTo>
                    <a:lnTo>
                      <a:pt x="987" y="0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92" name="Google Shape;592;p10"/>
              <p:cNvSpPr/>
              <p:nvPr/>
            </p:nvSpPr>
            <p:spPr>
              <a:xfrm>
                <a:off x="3501600" y="4357925"/>
                <a:ext cx="151575" cy="297825"/>
              </a:xfrm>
              <a:custGeom>
                <a:rect b="b" l="l" r="r" t="t"/>
                <a:pathLst>
                  <a:path extrusionOk="0" h="11913" w="6063">
                    <a:moveTo>
                      <a:pt x="4935" y="0"/>
                    </a:moveTo>
                    <a:lnTo>
                      <a:pt x="3737" y="1410"/>
                    </a:lnTo>
                    <a:lnTo>
                      <a:pt x="3314" y="2326"/>
                    </a:lnTo>
                    <a:lnTo>
                      <a:pt x="2891" y="3243"/>
                    </a:lnTo>
                    <a:lnTo>
                      <a:pt x="2609" y="4230"/>
                    </a:lnTo>
                    <a:lnTo>
                      <a:pt x="2397" y="5216"/>
                    </a:lnTo>
                    <a:lnTo>
                      <a:pt x="1833" y="6908"/>
                    </a:lnTo>
                    <a:lnTo>
                      <a:pt x="1270" y="8459"/>
                    </a:lnTo>
                    <a:lnTo>
                      <a:pt x="494" y="9939"/>
                    </a:lnTo>
                    <a:lnTo>
                      <a:pt x="142" y="10855"/>
                    </a:lnTo>
                    <a:lnTo>
                      <a:pt x="1" y="11137"/>
                    </a:lnTo>
                    <a:lnTo>
                      <a:pt x="71" y="11348"/>
                    </a:lnTo>
                    <a:lnTo>
                      <a:pt x="353" y="11419"/>
                    </a:lnTo>
                    <a:lnTo>
                      <a:pt x="635" y="11348"/>
                    </a:lnTo>
                    <a:lnTo>
                      <a:pt x="847" y="11137"/>
                    </a:lnTo>
                    <a:lnTo>
                      <a:pt x="988" y="10785"/>
                    </a:lnTo>
                    <a:lnTo>
                      <a:pt x="917" y="11207"/>
                    </a:lnTo>
                    <a:lnTo>
                      <a:pt x="917" y="11348"/>
                    </a:lnTo>
                    <a:lnTo>
                      <a:pt x="988" y="11419"/>
                    </a:lnTo>
                    <a:lnTo>
                      <a:pt x="1058" y="11489"/>
                    </a:lnTo>
                    <a:lnTo>
                      <a:pt x="1129" y="11489"/>
                    </a:lnTo>
                    <a:lnTo>
                      <a:pt x="1411" y="11348"/>
                    </a:lnTo>
                    <a:lnTo>
                      <a:pt x="1904" y="10996"/>
                    </a:lnTo>
                    <a:lnTo>
                      <a:pt x="2045" y="10855"/>
                    </a:lnTo>
                    <a:lnTo>
                      <a:pt x="2045" y="10714"/>
                    </a:lnTo>
                    <a:lnTo>
                      <a:pt x="2468" y="10503"/>
                    </a:lnTo>
                    <a:lnTo>
                      <a:pt x="2609" y="10503"/>
                    </a:lnTo>
                    <a:lnTo>
                      <a:pt x="2750" y="10573"/>
                    </a:lnTo>
                    <a:lnTo>
                      <a:pt x="2891" y="10644"/>
                    </a:lnTo>
                    <a:lnTo>
                      <a:pt x="2961" y="10785"/>
                    </a:lnTo>
                    <a:lnTo>
                      <a:pt x="3102" y="11278"/>
                    </a:lnTo>
                    <a:lnTo>
                      <a:pt x="3314" y="11630"/>
                    </a:lnTo>
                    <a:lnTo>
                      <a:pt x="3596" y="11842"/>
                    </a:lnTo>
                    <a:lnTo>
                      <a:pt x="3807" y="11912"/>
                    </a:lnTo>
                    <a:lnTo>
                      <a:pt x="4159" y="11771"/>
                    </a:lnTo>
                    <a:lnTo>
                      <a:pt x="4159" y="11630"/>
                    </a:lnTo>
                    <a:lnTo>
                      <a:pt x="4018" y="11278"/>
                    </a:lnTo>
                    <a:lnTo>
                      <a:pt x="3525" y="10503"/>
                    </a:lnTo>
                    <a:lnTo>
                      <a:pt x="3032" y="9586"/>
                    </a:lnTo>
                    <a:lnTo>
                      <a:pt x="2891" y="9234"/>
                    </a:lnTo>
                    <a:lnTo>
                      <a:pt x="2820" y="8881"/>
                    </a:lnTo>
                    <a:lnTo>
                      <a:pt x="3032" y="8952"/>
                    </a:lnTo>
                    <a:lnTo>
                      <a:pt x="3173" y="9022"/>
                    </a:lnTo>
                    <a:lnTo>
                      <a:pt x="3525" y="9304"/>
                    </a:lnTo>
                    <a:lnTo>
                      <a:pt x="3807" y="9727"/>
                    </a:lnTo>
                    <a:lnTo>
                      <a:pt x="4018" y="10150"/>
                    </a:lnTo>
                    <a:lnTo>
                      <a:pt x="4300" y="10644"/>
                    </a:lnTo>
                    <a:lnTo>
                      <a:pt x="4512" y="10996"/>
                    </a:lnTo>
                    <a:lnTo>
                      <a:pt x="4794" y="11207"/>
                    </a:lnTo>
                    <a:lnTo>
                      <a:pt x="4935" y="11278"/>
                    </a:lnTo>
                    <a:lnTo>
                      <a:pt x="5146" y="11278"/>
                    </a:lnTo>
                    <a:lnTo>
                      <a:pt x="5499" y="11137"/>
                    </a:lnTo>
                    <a:lnTo>
                      <a:pt x="5781" y="10926"/>
                    </a:lnTo>
                    <a:lnTo>
                      <a:pt x="5851" y="10714"/>
                    </a:lnTo>
                    <a:lnTo>
                      <a:pt x="5851" y="10362"/>
                    </a:lnTo>
                    <a:lnTo>
                      <a:pt x="5781" y="10080"/>
                    </a:lnTo>
                    <a:lnTo>
                      <a:pt x="5640" y="9727"/>
                    </a:lnTo>
                    <a:lnTo>
                      <a:pt x="5358" y="9163"/>
                    </a:lnTo>
                    <a:lnTo>
                      <a:pt x="5146" y="8881"/>
                    </a:lnTo>
                    <a:lnTo>
                      <a:pt x="4794" y="8600"/>
                    </a:lnTo>
                    <a:lnTo>
                      <a:pt x="4018" y="8106"/>
                    </a:lnTo>
                    <a:lnTo>
                      <a:pt x="3314" y="7754"/>
                    </a:lnTo>
                    <a:lnTo>
                      <a:pt x="3032" y="7613"/>
                    </a:lnTo>
                    <a:lnTo>
                      <a:pt x="2961" y="7472"/>
                    </a:lnTo>
                    <a:lnTo>
                      <a:pt x="2820" y="7049"/>
                    </a:lnTo>
                    <a:lnTo>
                      <a:pt x="2891" y="6485"/>
                    </a:lnTo>
                    <a:lnTo>
                      <a:pt x="3032" y="5851"/>
                    </a:lnTo>
                    <a:lnTo>
                      <a:pt x="3173" y="5146"/>
                    </a:lnTo>
                    <a:lnTo>
                      <a:pt x="3666" y="3807"/>
                    </a:lnTo>
                    <a:lnTo>
                      <a:pt x="4018" y="2820"/>
                    </a:lnTo>
                    <a:lnTo>
                      <a:pt x="4300" y="4018"/>
                    </a:lnTo>
                    <a:lnTo>
                      <a:pt x="4512" y="4793"/>
                    </a:lnTo>
                    <a:lnTo>
                      <a:pt x="4794" y="5569"/>
                    </a:lnTo>
                    <a:lnTo>
                      <a:pt x="5146" y="6203"/>
                    </a:lnTo>
                    <a:lnTo>
                      <a:pt x="5287" y="6344"/>
                    </a:lnTo>
                    <a:lnTo>
                      <a:pt x="5428" y="6485"/>
                    </a:lnTo>
                    <a:lnTo>
                      <a:pt x="5569" y="6485"/>
                    </a:lnTo>
                    <a:lnTo>
                      <a:pt x="5781" y="6344"/>
                    </a:lnTo>
                    <a:lnTo>
                      <a:pt x="5922" y="6062"/>
                    </a:lnTo>
                    <a:lnTo>
                      <a:pt x="6062" y="5639"/>
                    </a:lnTo>
                    <a:lnTo>
                      <a:pt x="6062" y="5428"/>
                    </a:lnTo>
                    <a:lnTo>
                      <a:pt x="5922" y="5075"/>
                    </a:lnTo>
                    <a:lnTo>
                      <a:pt x="5569" y="4159"/>
                    </a:lnTo>
                    <a:lnTo>
                      <a:pt x="5146" y="3313"/>
                    </a:lnTo>
                    <a:lnTo>
                      <a:pt x="4935" y="2679"/>
                    </a:lnTo>
                    <a:lnTo>
                      <a:pt x="4794" y="1974"/>
                    </a:lnTo>
                    <a:lnTo>
                      <a:pt x="4723" y="1340"/>
                    </a:lnTo>
                    <a:lnTo>
                      <a:pt x="4794" y="776"/>
                    </a:lnTo>
                    <a:lnTo>
                      <a:pt x="4935" y="0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93" name="Google Shape;593;p10"/>
              <p:cNvSpPr/>
              <p:nvPr/>
            </p:nvSpPr>
            <p:spPr>
              <a:xfrm>
                <a:off x="3487525" y="4421350"/>
                <a:ext cx="82825" cy="112800"/>
              </a:xfrm>
              <a:custGeom>
                <a:rect b="b" l="l" r="r" t="t"/>
                <a:pathLst>
                  <a:path extrusionOk="0" h="4512" w="3313">
                    <a:moveTo>
                      <a:pt x="3031" y="1"/>
                    </a:moveTo>
                    <a:lnTo>
                      <a:pt x="2749" y="71"/>
                    </a:lnTo>
                    <a:lnTo>
                      <a:pt x="2326" y="353"/>
                    </a:lnTo>
                    <a:lnTo>
                      <a:pt x="1762" y="776"/>
                    </a:lnTo>
                    <a:lnTo>
                      <a:pt x="1269" y="1199"/>
                    </a:lnTo>
                    <a:lnTo>
                      <a:pt x="705" y="1833"/>
                    </a:lnTo>
                    <a:lnTo>
                      <a:pt x="282" y="2468"/>
                    </a:lnTo>
                    <a:lnTo>
                      <a:pt x="70" y="2750"/>
                    </a:lnTo>
                    <a:lnTo>
                      <a:pt x="0" y="3032"/>
                    </a:lnTo>
                    <a:lnTo>
                      <a:pt x="0" y="3596"/>
                    </a:lnTo>
                    <a:lnTo>
                      <a:pt x="70" y="3878"/>
                    </a:lnTo>
                    <a:lnTo>
                      <a:pt x="211" y="4230"/>
                    </a:lnTo>
                    <a:lnTo>
                      <a:pt x="352" y="4441"/>
                    </a:lnTo>
                    <a:lnTo>
                      <a:pt x="423" y="4512"/>
                    </a:lnTo>
                    <a:lnTo>
                      <a:pt x="634" y="4512"/>
                    </a:lnTo>
                    <a:lnTo>
                      <a:pt x="775" y="4371"/>
                    </a:lnTo>
                    <a:lnTo>
                      <a:pt x="987" y="4018"/>
                    </a:lnTo>
                    <a:lnTo>
                      <a:pt x="1903" y="2609"/>
                    </a:lnTo>
                    <a:lnTo>
                      <a:pt x="2467" y="1693"/>
                    </a:lnTo>
                    <a:lnTo>
                      <a:pt x="2960" y="917"/>
                    </a:lnTo>
                    <a:lnTo>
                      <a:pt x="3242" y="283"/>
                    </a:lnTo>
                    <a:lnTo>
                      <a:pt x="3313" y="71"/>
                    </a:lnTo>
                    <a:lnTo>
                      <a:pt x="3242" y="1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94" name="Google Shape;594;p10"/>
              <p:cNvSpPr/>
              <p:nvPr/>
            </p:nvSpPr>
            <p:spPr>
              <a:xfrm>
                <a:off x="3621425" y="4657475"/>
                <a:ext cx="89900" cy="84625"/>
              </a:xfrm>
              <a:custGeom>
                <a:rect b="b" l="l" r="r" t="t"/>
                <a:pathLst>
                  <a:path extrusionOk="0" h="3385" w="3596">
                    <a:moveTo>
                      <a:pt x="3595" y="1"/>
                    </a:moveTo>
                    <a:lnTo>
                      <a:pt x="3102" y="71"/>
                    </a:lnTo>
                    <a:lnTo>
                      <a:pt x="2538" y="283"/>
                    </a:lnTo>
                    <a:lnTo>
                      <a:pt x="2045" y="565"/>
                    </a:lnTo>
                    <a:lnTo>
                      <a:pt x="1551" y="917"/>
                    </a:lnTo>
                    <a:lnTo>
                      <a:pt x="1058" y="1340"/>
                    </a:lnTo>
                    <a:lnTo>
                      <a:pt x="635" y="1763"/>
                    </a:lnTo>
                    <a:lnTo>
                      <a:pt x="353" y="2256"/>
                    </a:lnTo>
                    <a:lnTo>
                      <a:pt x="142" y="2679"/>
                    </a:lnTo>
                    <a:lnTo>
                      <a:pt x="1" y="2961"/>
                    </a:lnTo>
                    <a:lnTo>
                      <a:pt x="1" y="3173"/>
                    </a:lnTo>
                    <a:lnTo>
                      <a:pt x="1" y="3314"/>
                    </a:lnTo>
                    <a:lnTo>
                      <a:pt x="71" y="3384"/>
                    </a:lnTo>
                    <a:lnTo>
                      <a:pt x="353" y="3384"/>
                    </a:lnTo>
                    <a:lnTo>
                      <a:pt x="706" y="3173"/>
                    </a:lnTo>
                    <a:lnTo>
                      <a:pt x="1410" y="2609"/>
                    </a:lnTo>
                    <a:lnTo>
                      <a:pt x="1692" y="2397"/>
                    </a:lnTo>
                    <a:lnTo>
                      <a:pt x="2115" y="1904"/>
                    </a:lnTo>
                    <a:lnTo>
                      <a:pt x="2609" y="1058"/>
                    </a:lnTo>
                    <a:lnTo>
                      <a:pt x="3173" y="353"/>
                    </a:lnTo>
                    <a:lnTo>
                      <a:pt x="3384" y="142"/>
                    </a:lnTo>
                    <a:lnTo>
                      <a:pt x="3595" y="1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595" name="Google Shape;595;p10"/>
            <p:cNvSpPr/>
            <p:nvPr/>
          </p:nvSpPr>
          <p:spPr>
            <a:xfrm>
              <a:off x="4535406" y="4308991"/>
              <a:ext cx="198042" cy="199452"/>
            </a:xfrm>
            <a:custGeom>
              <a:rect b="b" l="l" r="r" t="t"/>
              <a:pathLst>
                <a:path extrusionOk="0" h="9869" w="9798">
                  <a:moveTo>
                    <a:pt x="4582" y="635"/>
                  </a:moveTo>
                  <a:lnTo>
                    <a:pt x="4864" y="705"/>
                  </a:lnTo>
                  <a:lnTo>
                    <a:pt x="5145" y="846"/>
                  </a:lnTo>
                  <a:lnTo>
                    <a:pt x="5357" y="1058"/>
                  </a:lnTo>
                  <a:lnTo>
                    <a:pt x="5498" y="1269"/>
                  </a:lnTo>
                  <a:lnTo>
                    <a:pt x="5568" y="1481"/>
                  </a:lnTo>
                  <a:lnTo>
                    <a:pt x="5568" y="1763"/>
                  </a:lnTo>
                  <a:lnTo>
                    <a:pt x="5568" y="2045"/>
                  </a:lnTo>
                  <a:lnTo>
                    <a:pt x="5357" y="2679"/>
                  </a:lnTo>
                  <a:lnTo>
                    <a:pt x="4864" y="3807"/>
                  </a:lnTo>
                  <a:lnTo>
                    <a:pt x="4723" y="4230"/>
                  </a:lnTo>
                  <a:lnTo>
                    <a:pt x="4652" y="4441"/>
                  </a:lnTo>
                  <a:lnTo>
                    <a:pt x="4723" y="4582"/>
                  </a:lnTo>
                  <a:lnTo>
                    <a:pt x="3736" y="3948"/>
                  </a:lnTo>
                  <a:lnTo>
                    <a:pt x="2890" y="3243"/>
                  </a:lnTo>
                  <a:lnTo>
                    <a:pt x="2679" y="3031"/>
                  </a:lnTo>
                  <a:lnTo>
                    <a:pt x="2538" y="2820"/>
                  </a:lnTo>
                  <a:lnTo>
                    <a:pt x="2467" y="2538"/>
                  </a:lnTo>
                  <a:lnTo>
                    <a:pt x="2467" y="2326"/>
                  </a:lnTo>
                  <a:lnTo>
                    <a:pt x="2538" y="2045"/>
                  </a:lnTo>
                  <a:lnTo>
                    <a:pt x="2608" y="1833"/>
                  </a:lnTo>
                  <a:lnTo>
                    <a:pt x="2890" y="1340"/>
                  </a:lnTo>
                  <a:lnTo>
                    <a:pt x="3313" y="987"/>
                  </a:lnTo>
                  <a:lnTo>
                    <a:pt x="3806" y="705"/>
                  </a:lnTo>
                  <a:lnTo>
                    <a:pt x="4370" y="635"/>
                  </a:lnTo>
                  <a:close/>
                  <a:moveTo>
                    <a:pt x="7753" y="2820"/>
                  </a:moveTo>
                  <a:lnTo>
                    <a:pt x="8106" y="2890"/>
                  </a:lnTo>
                  <a:lnTo>
                    <a:pt x="8388" y="2961"/>
                  </a:lnTo>
                  <a:lnTo>
                    <a:pt x="8599" y="3102"/>
                  </a:lnTo>
                  <a:lnTo>
                    <a:pt x="8740" y="3313"/>
                  </a:lnTo>
                  <a:lnTo>
                    <a:pt x="8881" y="3525"/>
                  </a:lnTo>
                  <a:lnTo>
                    <a:pt x="8952" y="3807"/>
                  </a:lnTo>
                  <a:lnTo>
                    <a:pt x="8952" y="4089"/>
                  </a:lnTo>
                  <a:lnTo>
                    <a:pt x="8952" y="4371"/>
                  </a:lnTo>
                  <a:lnTo>
                    <a:pt x="8952" y="4652"/>
                  </a:lnTo>
                  <a:lnTo>
                    <a:pt x="8811" y="4864"/>
                  </a:lnTo>
                  <a:lnTo>
                    <a:pt x="8740" y="5146"/>
                  </a:lnTo>
                  <a:lnTo>
                    <a:pt x="8529" y="5357"/>
                  </a:lnTo>
                  <a:lnTo>
                    <a:pt x="8317" y="5498"/>
                  </a:lnTo>
                  <a:lnTo>
                    <a:pt x="8106" y="5639"/>
                  </a:lnTo>
                  <a:lnTo>
                    <a:pt x="7824" y="5710"/>
                  </a:lnTo>
                  <a:lnTo>
                    <a:pt x="7471" y="5639"/>
                  </a:lnTo>
                  <a:lnTo>
                    <a:pt x="7049" y="5569"/>
                  </a:lnTo>
                  <a:lnTo>
                    <a:pt x="6696" y="5428"/>
                  </a:lnTo>
                  <a:lnTo>
                    <a:pt x="6414" y="5287"/>
                  </a:lnTo>
                  <a:lnTo>
                    <a:pt x="6203" y="5075"/>
                  </a:lnTo>
                  <a:lnTo>
                    <a:pt x="6132" y="4864"/>
                  </a:lnTo>
                  <a:lnTo>
                    <a:pt x="5991" y="4582"/>
                  </a:lnTo>
                  <a:lnTo>
                    <a:pt x="5991" y="4371"/>
                  </a:lnTo>
                  <a:lnTo>
                    <a:pt x="6062" y="4089"/>
                  </a:lnTo>
                  <a:lnTo>
                    <a:pt x="6132" y="3807"/>
                  </a:lnTo>
                  <a:lnTo>
                    <a:pt x="6273" y="3595"/>
                  </a:lnTo>
                  <a:lnTo>
                    <a:pt x="6414" y="3384"/>
                  </a:lnTo>
                  <a:lnTo>
                    <a:pt x="6626" y="3172"/>
                  </a:lnTo>
                  <a:lnTo>
                    <a:pt x="6908" y="3031"/>
                  </a:lnTo>
                  <a:lnTo>
                    <a:pt x="7189" y="2890"/>
                  </a:lnTo>
                  <a:lnTo>
                    <a:pt x="7471" y="2820"/>
                  </a:lnTo>
                  <a:close/>
                  <a:moveTo>
                    <a:pt x="5921" y="5992"/>
                  </a:moveTo>
                  <a:lnTo>
                    <a:pt x="6555" y="6133"/>
                  </a:lnTo>
                  <a:lnTo>
                    <a:pt x="7260" y="6415"/>
                  </a:lnTo>
                  <a:lnTo>
                    <a:pt x="7824" y="6767"/>
                  </a:lnTo>
                  <a:lnTo>
                    <a:pt x="8035" y="6978"/>
                  </a:lnTo>
                  <a:lnTo>
                    <a:pt x="8176" y="7190"/>
                  </a:lnTo>
                  <a:lnTo>
                    <a:pt x="8317" y="7401"/>
                  </a:lnTo>
                  <a:lnTo>
                    <a:pt x="8317" y="7613"/>
                  </a:lnTo>
                  <a:lnTo>
                    <a:pt x="8247" y="7824"/>
                  </a:lnTo>
                  <a:lnTo>
                    <a:pt x="8035" y="8036"/>
                  </a:lnTo>
                  <a:lnTo>
                    <a:pt x="7683" y="8318"/>
                  </a:lnTo>
                  <a:lnTo>
                    <a:pt x="7260" y="8529"/>
                  </a:lnTo>
                  <a:lnTo>
                    <a:pt x="6837" y="8670"/>
                  </a:lnTo>
                  <a:lnTo>
                    <a:pt x="6414" y="8741"/>
                  </a:lnTo>
                  <a:lnTo>
                    <a:pt x="5991" y="8741"/>
                  </a:lnTo>
                  <a:lnTo>
                    <a:pt x="5639" y="8670"/>
                  </a:lnTo>
                  <a:lnTo>
                    <a:pt x="5286" y="8529"/>
                  </a:lnTo>
                  <a:lnTo>
                    <a:pt x="4934" y="8388"/>
                  </a:lnTo>
                  <a:lnTo>
                    <a:pt x="4652" y="8177"/>
                  </a:lnTo>
                  <a:lnTo>
                    <a:pt x="4441" y="7965"/>
                  </a:lnTo>
                  <a:lnTo>
                    <a:pt x="4300" y="7683"/>
                  </a:lnTo>
                  <a:lnTo>
                    <a:pt x="4229" y="7401"/>
                  </a:lnTo>
                  <a:lnTo>
                    <a:pt x="4300" y="7119"/>
                  </a:lnTo>
                  <a:lnTo>
                    <a:pt x="4370" y="6767"/>
                  </a:lnTo>
                  <a:lnTo>
                    <a:pt x="4652" y="6415"/>
                  </a:lnTo>
                  <a:lnTo>
                    <a:pt x="5004" y="6062"/>
                  </a:lnTo>
                  <a:lnTo>
                    <a:pt x="5145" y="5992"/>
                  </a:lnTo>
                  <a:close/>
                  <a:moveTo>
                    <a:pt x="4229" y="5498"/>
                  </a:moveTo>
                  <a:lnTo>
                    <a:pt x="3877" y="6767"/>
                  </a:lnTo>
                  <a:lnTo>
                    <a:pt x="3313" y="7965"/>
                  </a:lnTo>
                  <a:lnTo>
                    <a:pt x="3031" y="8459"/>
                  </a:lnTo>
                  <a:lnTo>
                    <a:pt x="2608" y="8670"/>
                  </a:lnTo>
                  <a:lnTo>
                    <a:pt x="2256" y="8811"/>
                  </a:lnTo>
                  <a:lnTo>
                    <a:pt x="1903" y="8811"/>
                  </a:lnTo>
                  <a:lnTo>
                    <a:pt x="1551" y="8600"/>
                  </a:lnTo>
                  <a:lnTo>
                    <a:pt x="1269" y="8318"/>
                  </a:lnTo>
                  <a:lnTo>
                    <a:pt x="1057" y="7895"/>
                  </a:lnTo>
                  <a:lnTo>
                    <a:pt x="916" y="7401"/>
                  </a:lnTo>
                  <a:lnTo>
                    <a:pt x="916" y="6978"/>
                  </a:lnTo>
                  <a:lnTo>
                    <a:pt x="987" y="6697"/>
                  </a:lnTo>
                  <a:lnTo>
                    <a:pt x="1057" y="6415"/>
                  </a:lnTo>
                  <a:lnTo>
                    <a:pt x="1128" y="6203"/>
                  </a:lnTo>
                  <a:lnTo>
                    <a:pt x="1339" y="5992"/>
                  </a:lnTo>
                  <a:lnTo>
                    <a:pt x="1480" y="5851"/>
                  </a:lnTo>
                  <a:lnTo>
                    <a:pt x="1974" y="5639"/>
                  </a:lnTo>
                  <a:lnTo>
                    <a:pt x="2538" y="5498"/>
                  </a:lnTo>
                  <a:close/>
                  <a:moveTo>
                    <a:pt x="4652" y="0"/>
                  </a:moveTo>
                  <a:lnTo>
                    <a:pt x="4018" y="141"/>
                  </a:lnTo>
                  <a:lnTo>
                    <a:pt x="3383" y="423"/>
                  </a:lnTo>
                  <a:lnTo>
                    <a:pt x="2749" y="776"/>
                  </a:lnTo>
                  <a:lnTo>
                    <a:pt x="2185" y="1269"/>
                  </a:lnTo>
                  <a:lnTo>
                    <a:pt x="1833" y="1833"/>
                  </a:lnTo>
                  <a:lnTo>
                    <a:pt x="1692" y="2115"/>
                  </a:lnTo>
                  <a:lnTo>
                    <a:pt x="1551" y="2397"/>
                  </a:lnTo>
                  <a:lnTo>
                    <a:pt x="1551" y="2679"/>
                  </a:lnTo>
                  <a:lnTo>
                    <a:pt x="1551" y="3031"/>
                  </a:lnTo>
                  <a:lnTo>
                    <a:pt x="1692" y="3313"/>
                  </a:lnTo>
                  <a:lnTo>
                    <a:pt x="1833" y="3595"/>
                  </a:lnTo>
                  <a:lnTo>
                    <a:pt x="2044" y="3877"/>
                  </a:lnTo>
                  <a:lnTo>
                    <a:pt x="2397" y="4089"/>
                  </a:lnTo>
                  <a:lnTo>
                    <a:pt x="2820" y="4371"/>
                  </a:lnTo>
                  <a:lnTo>
                    <a:pt x="3313" y="4582"/>
                  </a:lnTo>
                  <a:lnTo>
                    <a:pt x="3947" y="4793"/>
                  </a:lnTo>
                  <a:lnTo>
                    <a:pt x="4652" y="4934"/>
                  </a:lnTo>
                  <a:lnTo>
                    <a:pt x="4511" y="5075"/>
                  </a:lnTo>
                  <a:lnTo>
                    <a:pt x="4300" y="5146"/>
                  </a:lnTo>
                  <a:lnTo>
                    <a:pt x="3736" y="5146"/>
                  </a:lnTo>
                  <a:lnTo>
                    <a:pt x="3031" y="5005"/>
                  </a:lnTo>
                  <a:lnTo>
                    <a:pt x="2256" y="4864"/>
                  </a:lnTo>
                  <a:lnTo>
                    <a:pt x="1480" y="4864"/>
                  </a:lnTo>
                  <a:lnTo>
                    <a:pt x="1128" y="5005"/>
                  </a:lnTo>
                  <a:lnTo>
                    <a:pt x="846" y="5146"/>
                  </a:lnTo>
                  <a:lnTo>
                    <a:pt x="564" y="5357"/>
                  </a:lnTo>
                  <a:lnTo>
                    <a:pt x="282" y="5710"/>
                  </a:lnTo>
                  <a:lnTo>
                    <a:pt x="141" y="6203"/>
                  </a:lnTo>
                  <a:lnTo>
                    <a:pt x="0" y="6767"/>
                  </a:lnTo>
                  <a:lnTo>
                    <a:pt x="0" y="7260"/>
                  </a:lnTo>
                  <a:lnTo>
                    <a:pt x="71" y="7683"/>
                  </a:lnTo>
                  <a:lnTo>
                    <a:pt x="141" y="8106"/>
                  </a:lnTo>
                  <a:lnTo>
                    <a:pt x="282" y="8459"/>
                  </a:lnTo>
                  <a:lnTo>
                    <a:pt x="494" y="8811"/>
                  </a:lnTo>
                  <a:lnTo>
                    <a:pt x="705" y="9093"/>
                  </a:lnTo>
                  <a:lnTo>
                    <a:pt x="987" y="9375"/>
                  </a:lnTo>
                  <a:lnTo>
                    <a:pt x="1269" y="9586"/>
                  </a:lnTo>
                  <a:lnTo>
                    <a:pt x="1621" y="9727"/>
                  </a:lnTo>
                  <a:lnTo>
                    <a:pt x="1974" y="9798"/>
                  </a:lnTo>
                  <a:lnTo>
                    <a:pt x="2326" y="9868"/>
                  </a:lnTo>
                  <a:lnTo>
                    <a:pt x="2679" y="9798"/>
                  </a:lnTo>
                  <a:lnTo>
                    <a:pt x="3031" y="9657"/>
                  </a:lnTo>
                  <a:lnTo>
                    <a:pt x="3383" y="9445"/>
                  </a:lnTo>
                  <a:lnTo>
                    <a:pt x="3736" y="9163"/>
                  </a:lnTo>
                  <a:lnTo>
                    <a:pt x="4018" y="8741"/>
                  </a:lnTo>
                  <a:lnTo>
                    <a:pt x="4018" y="8952"/>
                  </a:lnTo>
                  <a:lnTo>
                    <a:pt x="4088" y="9163"/>
                  </a:lnTo>
                  <a:lnTo>
                    <a:pt x="4229" y="9375"/>
                  </a:lnTo>
                  <a:lnTo>
                    <a:pt x="4300" y="9516"/>
                  </a:lnTo>
                  <a:lnTo>
                    <a:pt x="4723" y="9727"/>
                  </a:lnTo>
                  <a:lnTo>
                    <a:pt x="5145" y="9798"/>
                  </a:lnTo>
                  <a:lnTo>
                    <a:pt x="5709" y="9798"/>
                  </a:lnTo>
                  <a:lnTo>
                    <a:pt x="6273" y="9727"/>
                  </a:lnTo>
                  <a:lnTo>
                    <a:pt x="6837" y="9586"/>
                  </a:lnTo>
                  <a:lnTo>
                    <a:pt x="7401" y="9375"/>
                  </a:lnTo>
                  <a:lnTo>
                    <a:pt x="7965" y="9093"/>
                  </a:lnTo>
                  <a:lnTo>
                    <a:pt x="8458" y="8741"/>
                  </a:lnTo>
                  <a:lnTo>
                    <a:pt x="8811" y="8388"/>
                  </a:lnTo>
                  <a:lnTo>
                    <a:pt x="9093" y="7965"/>
                  </a:lnTo>
                  <a:lnTo>
                    <a:pt x="9234" y="7542"/>
                  </a:lnTo>
                  <a:lnTo>
                    <a:pt x="9234" y="7331"/>
                  </a:lnTo>
                  <a:lnTo>
                    <a:pt x="9163" y="7190"/>
                  </a:lnTo>
                  <a:lnTo>
                    <a:pt x="9093" y="6978"/>
                  </a:lnTo>
                  <a:lnTo>
                    <a:pt x="8952" y="6767"/>
                  </a:lnTo>
                  <a:lnTo>
                    <a:pt x="8740" y="6556"/>
                  </a:lnTo>
                  <a:lnTo>
                    <a:pt x="8458" y="6344"/>
                  </a:lnTo>
                  <a:lnTo>
                    <a:pt x="8811" y="6203"/>
                  </a:lnTo>
                  <a:lnTo>
                    <a:pt x="9093" y="5992"/>
                  </a:lnTo>
                  <a:lnTo>
                    <a:pt x="9374" y="5710"/>
                  </a:lnTo>
                  <a:lnTo>
                    <a:pt x="9515" y="5357"/>
                  </a:lnTo>
                  <a:lnTo>
                    <a:pt x="9656" y="5005"/>
                  </a:lnTo>
                  <a:lnTo>
                    <a:pt x="9727" y="4652"/>
                  </a:lnTo>
                  <a:lnTo>
                    <a:pt x="9797" y="4230"/>
                  </a:lnTo>
                  <a:lnTo>
                    <a:pt x="9797" y="3877"/>
                  </a:lnTo>
                  <a:lnTo>
                    <a:pt x="9727" y="3525"/>
                  </a:lnTo>
                  <a:lnTo>
                    <a:pt x="9656" y="3172"/>
                  </a:lnTo>
                  <a:lnTo>
                    <a:pt x="9515" y="2890"/>
                  </a:lnTo>
                  <a:lnTo>
                    <a:pt x="9374" y="2679"/>
                  </a:lnTo>
                  <a:lnTo>
                    <a:pt x="9163" y="2467"/>
                  </a:lnTo>
                  <a:lnTo>
                    <a:pt x="8952" y="2256"/>
                  </a:lnTo>
                  <a:lnTo>
                    <a:pt x="8740" y="2186"/>
                  </a:lnTo>
                  <a:lnTo>
                    <a:pt x="8458" y="2045"/>
                  </a:lnTo>
                  <a:lnTo>
                    <a:pt x="7965" y="1974"/>
                  </a:lnTo>
                  <a:lnTo>
                    <a:pt x="7401" y="2115"/>
                  </a:lnTo>
                  <a:lnTo>
                    <a:pt x="6837" y="2397"/>
                  </a:lnTo>
                  <a:lnTo>
                    <a:pt x="6273" y="2749"/>
                  </a:lnTo>
                  <a:lnTo>
                    <a:pt x="6344" y="2186"/>
                  </a:lnTo>
                  <a:lnTo>
                    <a:pt x="6344" y="1692"/>
                  </a:lnTo>
                  <a:lnTo>
                    <a:pt x="6273" y="1269"/>
                  </a:lnTo>
                  <a:lnTo>
                    <a:pt x="6132" y="917"/>
                  </a:lnTo>
                  <a:lnTo>
                    <a:pt x="5991" y="635"/>
                  </a:lnTo>
                  <a:lnTo>
                    <a:pt x="5780" y="353"/>
                  </a:lnTo>
                  <a:lnTo>
                    <a:pt x="5498" y="212"/>
                  </a:lnTo>
                  <a:lnTo>
                    <a:pt x="5286" y="71"/>
                  </a:lnTo>
                  <a:lnTo>
                    <a:pt x="4934" y="71"/>
                  </a:lnTo>
                  <a:lnTo>
                    <a:pt x="4652" y="0"/>
                  </a:lnTo>
                  <a:close/>
                </a:path>
              </a:pathLst>
            </a:custGeom>
            <a:solidFill>
              <a:srgbClr val="EDDC7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10"/>
            <p:cNvSpPr/>
            <p:nvPr/>
          </p:nvSpPr>
          <p:spPr>
            <a:xfrm rot="-4500104">
              <a:off x="6518556" y="4207572"/>
              <a:ext cx="115131" cy="420814"/>
            </a:xfrm>
            <a:custGeom>
              <a:rect b="b" l="l" r="r" t="t"/>
              <a:pathLst>
                <a:path extrusionOk="0" h="23472" w="4794">
                  <a:moveTo>
                    <a:pt x="2750" y="6626"/>
                  </a:moveTo>
                  <a:lnTo>
                    <a:pt x="3173" y="8177"/>
                  </a:lnTo>
                  <a:lnTo>
                    <a:pt x="3455" y="9728"/>
                  </a:lnTo>
                  <a:lnTo>
                    <a:pt x="3666" y="11208"/>
                  </a:lnTo>
                  <a:lnTo>
                    <a:pt x="3736" y="12758"/>
                  </a:lnTo>
                  <a:lnTo>
                    <a:pt x="3666" y="14239"/>
                  </a:lnTo>
                  <a:lnTo>
                    <a:pt x="3455" y="15789"/>
                  </a:lnTo>
                  <a:lnTo>
                    <a:pt x="3102" y="17340"/>
                  </a:lnTo>
                  <a:lnTo>
                    <a:pt x="2609" y="18891"/>
                  </a:lnTo>
                  <a:lnTo>
                    <a:pt x="2115" y="17481"/>
                  </a:lnTo>
                  <a:lnTo>
                    <a:pt x="1692" y="16142"/>
                  </a:lnTo>
                  <a:lnTo>
                    <a:pt x="1411" y="14802"/>
                  </a:lnTo>
                  <a:lnTo>
                    <a:pt x="1199" y="13534"/>
                  </a:lnTo>
                  <a:lnTo>
                    <a:pt x="1199" y="12195"/>
                  </a:lnTo>
                  <a:lnTo>
                    <a:pt x="1340" y="10855"/>
                  </a:lnTo>
                  <a:lnTo>
                    <a:pt x="1622" y="9516"/>
                  </a:lnTo>
                  <a:lnTo>
                    <a:pt x="2115" y="8036"/>
                  </a:lnTo>
                  <a:lnTo>
                    <a:pt x="1974" y="9939"/>
                  </a:lnTo>
                  <a:lnTo>
                    <a:pt x="1904" y="12970"/>
                  </a:lnTo>
                  <a:lnTo>
                    <a:pt x="1904" y="14450"/>
                  </a:lnTo>
                  <a:lnTo>
                    <a:pt x="1974" y="15719"/>
                  </a:lnTo>
                  <a:lnTo>
                    <a:pt x="2045" y="16142"/>
                  </a:lnTo>
                  <a:lnTo>
                    <a:pt x="2186" y="16494"/>
                  </a:lnTo>
                  <a:lnTo>
                    <a:pt x="2327" y="16635"/>
                  </a:lnTo>
                  <a:lnTo>
                    <a:pt x="2468" y="16635"/>
                  </a:lnTo>
                  <a:lnTo>
                    <a:pt x="2679" y="16424"/>
                  </a:lnTo>
                  <a:lnTo>
                    <a:pt x="2820" y="16001"/>
                  </a:lnTo>
                  <a:lnTo>
                    <a:pt x="2961" y="15507"/>
                  </a:lnTo>
                  <a:lnTo>
                    <a:pt x="3102" y="14943"/>
                  </a:lnTo>
                  <a:lnTo>
                    <a:pt x="3173" y="13463"/>
                  </a:lnTo>
                  <a:lnTo>
                    <a:pt x="3173" y="11842"/>
                  </a:lnTo>
                  <a:lnTo>
                    <a:pt x="3102" y="10221"/>
                  </a:lnTo>
                  <a:lnTo>
                    <a:pt x="2961" y="8670"/>
                  </a:lnTo>
                  <a:lnTo>
                    <a:pt x="2750" y="6626"/>
                  </a:lnTo>
                  <a:close/>
                  <a:moveTo>
                    <a:pt x="2256" y="1"/>
                  </a:moveTo>
                  <a:lnTo>
                    <a:pt x="2115" y="776"/>
                  </a:lnTo>
                  <a:lnTo>
                    <a:pt x="2045" y="1481"/>
                  </a:lnTo>
                  <a:lnTo>
                    <a:pt x="2045" y="2961"/>
                  </a:lnTo>
                  <a:lnTo>
                    <a:pt x="2045" y="4371"/>
                  </a:lnTo>
                  <a:lnTo>
                    <a:pt x="1974" y="5076"/>
                  </a:lnTo>
                  <a:lnTo>
                    <a:pt x="1904" y="5851"/>
                  </a:lnTo>
                  <a:lnTo>
                    <a:pt x="1692" y="6697"/>
                  </a:lnTo>
                  <a:lnTo>
                    <a:pt x="1411" y="7472"/>
                  </a:lnTo>
                  <a:lnTo>
                    <a:pt x="776" y="9093"/>
                  </a:lnTo>
                  <a:lnTo>
                    <a:pt x="494" y="9869"/>
                  </a:lnTo>
                  <a:lnTo>
                    <a:pt x="283" y="10644"/>
                  </a:lnTo>
                  <a:lnTo>
                    <a:pt x="71" y="11490"/>
                  </a:lnTo>
                  <a:lnTo>
                    <a:pt x="1" y="12406"/>
                  </a:lnTo>
                  <a:lnTo>
                    <a:pt x="1" y="13181"/>
                  </a:lnTo>
                  <a:lnTo>
                    <a:pt x="71" y="13886"/>
                  </a:lnTo>
                  <a:lnTo>
                    <a:pt x="142" y="14661"/>
                  </a:lnTo>
                  <a:lnTo>
                    <a:pt x="353" y="15366"/>
                  </a:lnTo>
                  <a:lnTo>
                    <a:pt x="776" y="16846"/>
                  </a:lnTo>
                  <a:lnTo>
                    <a:pt x="1270" y="18256"/>
                  </a:lnTo>
                  <a:lnTo>
                    <a:pt x="1622" y="19102"/>
                  </a:lnTo>
                  <a:lnTo>
                    <a:pt x="1833" y="19736"/>
                  </a:lnTo>
                  <a:lnTo>
                    <a:pt x="1833" y="20018"/>
                  </a:lnTo>
                  <a:lnTo>
                    <a:pt x="1833" y="20371"/>
                  </a:lnTo>
                  <a:lnTo>
                    <a:pt x="1622" y="21146"/>
                  </a:lnTo>
                  <a:lnTo>
                    <a:pt x="1551" y="21357"/>
                  </a:lnTo>
                  <a:lnTo>
                    <a:pt x="1411" y="21639"/>
                  </a:lnTo>
                  <a:lnTo>
                    <a:pt x="988" y="22274"/>
                  </a:lnTo>
                  <a:lnTo>
                    <a:pt x="565" y="22838"/>
                  </a:lnTo>
                  <a:lnTo>
                    <a:pt x="494" y="23049"/>
                  </a:lnTo>
                  <a:lnTo>
                    <a:pt x="494" y="23261"/>
                  </a:lnTo>
                  <a:lnTo>
                    <a:pt x="635" y="23402"/>
                  </a:lnTo>
                  <a:lnTo>
                    <a:pt x="706" y="23402"/>
                  </a:lnTo>
                  <a:lnTo>
                    <a:pt x="776" y="23472"/>
                  </a:lnTo>
                  <a:lnTo>
                    <a:pt x="917" y="23402"/>
                  </a:lnTo>
                  <a:lnTo>
                    <a:pt x="1129" y="23261"/>
                  </a:lnTo>
                  <a:lnTo>
                    <a:pt x="1411" y="22979"/>
                  </a:lnTo>
                  <a:lnTo>
                    <a:pt x="2045" y="21992"/>
                  </a:lnTo>
                  <a:lnTo>
                    <a:pt x="2679" y="20794"/>
                  </a:lnTo>
                  <a:lnTo>
                    <a:pt x="3243" y="19454"/>
                  </a:lnTo>
                  <a:lnTo>
                    <a:pt x="3736" y="18256"/>
                  </a:lnTo>
                  <a:lnTo>
                    <a:pt x="4371" y="16635"/>
                  </a:lnTo>
                  <a:lnTo>
                    <a:pt x="4653" y="15014"/>
                  </a:lnTo>
                  <a:lnTo>
                    <a:pt x="4794" y="13463"/>
                  </a:lnTo>
                  <a:lnTo>
                    <a:pt x="4794" y="11913"/>
                  </a:lnTo>
                  <a:lnTo>
                    <a:pt x="4653" y="10362"/>
                  </a:lnTo>
                  <a:lnTo>
                    <a:pt x="4441" y="8882"/>
                  </a:lnTo>
                  <a:lnTo>
                    <a:pt x="4089" y="7331"/>
                  </a:lnTo>
                  <a:lnTo>
                    <a:pt x="3666" y="5851"/>
                  </a:lnTo>
                  <a:lnTo>
                    <a:pt x="3243" y="4300"/>
                  </a:lnTo>
                  <a:lnTo>
                    <a:pt x="3243" y="3807"/>
                  </a:lnTo>
                  <a:lnTo>
                    <a:pt x="3173" y="3173"/>
                  </a:lnTo>
                  <a:lnTo>
                    <a:pt x="2820" y="1692"/>
                  </a:lnTo>
                  <a:lnTo>
                    <a:pt x="2468" y="424"/>
                  </a:lnTo>
                  <a:lnTo>
                    <a:pt x="2327" y="71"/>
                  </a:lnTo>
                  <a:lnTo>
                    <a:pt x="2256" y="1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597" name="Google Shape;597;p10"/>
            <p:cNvGrpSpPr/>
            <p:nvPr/>
          </p:nvGrpSpPr>
          <p:grpSpPr>
            <a:xfrm rot="4061973">
              <a:off x="4591314" y="4522570"/>
              <a:ext cx="150793" cy="179149"/>
              <a:chOff x="4157100" y="2900650"/>
              <a:chExt cx="206200" cy="244975"/>
            </a:xfrm>
          </p:grpSpPr>
          <p:sp>
            <p:nvSpPr>
              <p:cNvPr id="598" name="Google Shape;598;p10"/>
              <p:cNvSpPr/>
              <p:nvPr/>
            </p:nvSpPr>
            <p:spPr>
              <a:xfrm>
                <a:off x="4157100" y="3031050"/>
                <a:ext cx="51125" cy="114575"/>
              </a:xfrm>
              <a:custGeom>
                <a:rect b="b" l="l" r="r" t="t"/>
                <a:pathLst>
                  <a:path extrusionOk="0" h="4583" w="2045">
                    <a:moveTo>
                      <a:pt x="776" y="1622"/>
                    </a:moveTo>
                    <a:lnTo>
                      <a:pt x="917" y="2045"/>
                    </a:lnTo>
                    <a:lnTo>
                      <a:pt x="988" y="2538"/>
                    </a:lnTo>
                    <a:lnTo>
                      <a:pt x="988" y="2961"/>
                    </a:lnTo>
                    <a:lnTo>
                      <a:pt x="988" y="3454"/>
                    </a:lnTo>
                    <a:lnTo>
                      <a:pt x="776" y="3032"/>
                    </a:lnTo>
                    <a:lnTo>
                      <a:pt x="706" y="2609"/>
                    </a:lnTo>
                    <a:lnTo>
                      <a:pt x="706" y="2115"/>
                    </a:lnTo>
                    <a:lnTo>
                      <a:pt x="776" y="1622"/>
                    </a:lnTo>
                    <a:close/>
                    <a:moveTo>
                      <a:pt x="706" y="1"/>
                    </a:moveTo>
                    <a:lnTo>
                      <a:pt x="565" y="71"/>
                    </a:lnTo>
                    <a:lnTo>
                      <a:pt x="353" y="424"/>
                    </a:lnTo>
                    <a:lnTo>
                      <a:pt x="212" y="917"/>
                    </a:lnTo>
                    <a:lnTo>
                      <a:pt x="71" y="1481"/>
                    </a:lnTo>
                    <a:lnTo>
                      <a:pt x="1" y="2679"/>
                    </a:lnTo>
                    <a:lnTo>
                      <a:pt x="1" y="3102"/>
                    </a:lnTo>
                    <a:lnTo>
                      <a:pt x="71" y="3384"/>
                    </a:lnTo>
                    <a:lnTo>
                      <a:pt x="142" y="3595"/>
                    </a:lnTo>
                    <a:lnTo>
                      <a:pt x="424" y="3877"/>
                    </a:lnTo>
                    <a:lnTo>
                      <a:pt x="706" y="4159"/>
                    </a:lnTo>
                    <a:lnTo>
                      <a:pt x="988" y="4371"/>
                    </a:lnTo>
                    <a:lnTo>
                      <a:pt x="1340" y="4512"/>
                    </a:lnTo>
                    <a:lnTo>
                      <a:pt x="1622" y="4582"/>
                    </a:lnTo>
                    <a:lnTo>
                      <a:pt x="1763" y="4512"/>
                    </a:lnTo>
                    <a:lnTo>
                      <a:pt x="1833" y="4441"/>
                    </a:lnTo>
                    <a:lnTo>
                      <a:pt x="1974" y="4300"/>
                    </a:lnTo>
                    <a:lnTo>
                      <a:pt x="1974" y="4159"/>
                    </a:lnTo>
                    <a:lnTo>
                      <a:pt x="2045" y="3736"/>
                    </a:lnTo>
                    <a:lnTo>
                      <a:pt x="2045" y="3173"/>
                    </a:lnTo>
                    <a:lnTo>
                      <a:pt x="1974" y="2538"/>
                    </a:lnTo>
                    <a:lnTo>
                      <a:pt x="1833" y="1833"/>
                    </a:lnTo>
                    <a:lnTo>
                      <a:pt x="1622" y="1199"/>
                    </a:lnTo>
                    <a:lnTo>
                      <a:pt x="1410" y="635"/>
                    </a:lnTo>
                    <a:lnTo>
                      <a:pt x="1129" y="212"/>
                    </a:lnTo>
                    <a:lnTo>
                      <a:pt x="988" y="71"/>
                    </a:lnTo>
                    <a:lnTo>
                      <a:pt x="847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599" name="Google Shape;599;p10"/>
              <p:cNvSpPr/>
              <p:nvPr/>
            </p:nvSpPr>
            <p:spPr>
              <a:xfrm>
                <a:off x="4169450" y="2900650"/>
                <a:ext cx="88125" cy="104000"/>
              </a:xfrm>
              <a:custGeom>
                <a:rect b="b" l="l" r="r" t="t"/>
                <a:pathLst>
                  <a:path extrusionOk="0" h="4160" w="3525">
                    <a:moveTo>
                      <a:pt x="3031" y="1"/>
                    </a:moveTo>
                    <a:lnTo>
                      <a:pt x="2960" y="142"/>
                    </a:lnTo>
                    <a:lnTo>
                      <a:pt x="2749" y="494"/>
                    </a:lnTo>
                    <a:lnTo>
                      <a:pt x="2326" y="1692"/>
                    </a:lnTo>
                    <a:lnTo>
                      <a:pt x="2044" y="2327"/>
                    </a:lnTo>
                    <a:lnTo>
                      <a:pt x="1692" y="2891"/>
                    </a:lnTo>
                    <a:lnTo>
                      <a:pt x="1339" y="3314"/>
                    </a:lnTo>
                    <a:lnTo>
                      <a:pt x="1128" y="3455"/>
                    </a:lnTo>
                    <a:lnTo>
                      <a:pt x="846" y="3596"/>
                    </a:lnTo>
                    <a:lnTo>
                      <a:pt x="1128" y="2679"/>
                    </a:lnTo>
                    <a:lnTo>
                      <a:pt x="1410" y="1974"/>
                    </a:lnTo>
                    <a:lnTo>
                      <a:pt x="1903" y="1270"/>
                    </a:lnTo>
                    <a:lnTo>
                      <a:pt x="2538" y="565"/>
                    </a:lnTo>
                    <a:lnTo>
                      <a:pt x="2538" y="494"/>
                    </a:lnTo>
                    <a:lnTo>
                      <a:pt x="2467" y="565"/>
                    </a:lnTo>
                    <a:lnTo>
                      <a:pt x="1833" y="847"/>
                    </a:lnTo>
                    <a:lnTo>
                      <a:pt x="1128" y="1270"/>
                    </a:lnTo>
                    <a:lnTo>
                      <a:pt x="846" y="1481"/>
                    </a:lnTo>
                    <a:lnTo>
                      <a:pt x="705" y="1692"/>
                    </a:lnTo>
                    <a:lnTo>
                      <a:pt x="353" y="2256"/>
                    </a:lnTo>
                    <a:lnTo>
                      <a:pt x="71" y="2891"/>
                    </a:lnTo>
                    <a:lnTo>
                      <a:pt x="0" y="3243"/>
                    </a:lnTo>
                    <a:lnTo>
                      <a:pt x="0" y="3596"/>
                    </a:lnTo>
                    <a:lnTo>
                      <a:pt x="141" y="3878"/>
                    </a:lnTo>
                    <a:lnTo>
                      <a:pt x="353" y="4089"/>
                    </a:lnTo>
                    <a:lnTo>
                      <a:pt x="635" y="4159"/>
                    </a:lnTo>
                    <a:lnTo>
                      <a:pt x="916" y="4159"/>
                    </a:lnTo>
                    <a:lnTo>
                      <a:pt x="1269" y="4018"/>
                    </a:lnTo>
                    <a:lnTo>
                      <a:pt x="1551" y="3878"/>
                    </a:lnTo>
                    <a:lnTo>
                      <a:pt x="1903" y="3596"/>
                    </a:lnTo>
                    <a:lnTo>
                      <a:pt x="2185" y="3243"/>
                    </a:lnTo>
                    <a:lnTo>
                      <a:pt x="2820" y="2468"/>
                    </a:lnTo>
                    <a:lnTo>
                      <a:pt x="3242" y="1622"/>
                    </a:lnTo>
                    <a:lnTo>
                      <a:pt x="3383" y="1199"/>
                    </a:lnTo>
                    <a:lnTo>
                      <a:pt x="3454" y="847"/>
                    </a:lnTo>
                    <a:lnTo>
                      <a:pt x="3524" y="494"/>
                    </a:lnTo>
                    <a:lnTo>
                      <a:pt x="3454" y="283"/>
                    </a:lnTo>
                    <a:lnTo>
                      <a:pt x="3313" y="71"/>
                    </a:lnTo>
                    <a:lnTo>
                      <a:pt x="3101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00" name="Google Shape;600;p10"/>
              <p:cNvSpPr/>
              <p:nvPr/>
            </p:nvSpPr>
            <p:spPr>
              <a:xfrm>
                <a:off x="4217025" y="3024000"/>
                <a:ext cx="146275" cy="104000"/>
              </a:xfrm>
              <a:custGeom>
                <a:rect b="b" l="l" r="r" t="t"/>
                <a:pathLst>
                  <a:path extrusionOk="0" h="4160" w="5851">
                    <a:moveTo>
                      <a:pt x="987" y="1"/>
                    </a:moveTo>
                    <a:lnTo>
                      <a:pt x="635" y="71"/>
                    </a:lnTo>
                    <a:lnTo>
                      <a:pt x="494" y="142"/>
                    </a:lnTo>
                    <a:lnTo>
                      <a:pt x="705" y="142"/>
                    </a:lnTo>
                    <a:lnTo>
                      <a:pt x="917" y="212"/>
                    </a:lnTo>
                    <a:lnTo>
                      <a:pt x="1198" y="283"/>
                    </a:lnTo>
                    <a:lnTo>
                      <a:pt x="1833" y="635"/>
                    </a:lnTo>
                    <a:lnTo>
                      <a:pt x="2467" y="1129"/>
                    </a:lnTo>
                    <a:lnTo>
                      <a:pt x="3665" y="2186"/>
                    </a:lnTo>
                    <a:lnTo>
                      <a:pt x="4441" y="2961"/>
                    </a:lnTo>
                    <a:lnTo>
                      <a:pt x="3947" y="2961"/>
                    </a:lnTo>
                    <a:lnTo>
                      <a:pt x="3242" y="2820"/>
                    </a:lnTo>
                    <a:lnTo>
                      <a:pt x="2467" y="2609"/>
                    </a:lnTo>
                    <a:lnTo>
                      <a:pt x="1692" y="2327"/>
                    </a:lnTo>
                    <a:lnTo>
                      <a:pt x="987" y="1904"/>
                    </a:lnTo>
                    <a:lnTo>
                      <a:pt x="423" y="1481"/>
                    </a:lnTo>
                    <a:lnTo>
                      <a:pt x="212" y="1269"/>
                    </a:lnTo>
                    <a:lnTo>
                      <a:pt x="71" y="988"/>
                    </a:lnTo>
                    <a:lnTo>
                      <a:pt x="0" y="706"/>
                    </a:lnTo>
                    <a:lnTo>
                      <a:pt x="0" y="988"/>
                    </a:lnTo>
                    <a:lnTo>
                      <a:pt x="71" y="1481"/>
                    </a:lnTo>
                    <a:lnTo>
                      <a:pt x="282" y="1974"/>
                    </a:lnTo>
                    <a:lnTo>
                      <a:pt x="635" y="2468"/>
                    </a:lnTo>
                    <a:lnTo>
                      <a:pt x="1057" y="2891"/>
                    </a:lnTo>
                    <a:lnTo>
                      <a:pt x="1480" y="3243"/>
                    </a:lnTo>
                    <a:lnTo>
                      <a:pt x="2044" y="3525"/>
                    </a:lnTo>
                    <a:lnTo>
                      <a:pt x="2538" y="3807"/>
                    </a:lnTo>
                    <a:lnTo>
                      <a:pt x="3101" y="4018"/>
                    </a:lnTo>
                    <a:lnTo>
                      <a:pt x="3665" y="4089"/>
                    </a:lnTo>
                    <a:lnTo>
                      <a:pt x="4229" y="4159"/>
                    </a:lnTo>
                    <a:lnTo>
                      <a:pt x="4723" y="4159"/>
                    </a:lnTo>
                    <a:lnTo>
                      <a:pt x="5146" y="4018"/>
                    </a:lnTo>
                    <a:lnTo>
                      <a:pt x="5498" y="3807"/>
                    </a:lnTo>
                    <a:lnTo>
                      <a:pt x="5709" y="3455"/>
                    </a:lnTo>
                    <a:lnTo>
                      <a:pt x="5850" y="3032"/>
                    </a:lnTo>
                    <a:lnTo>
                      <a:pt x="5850" y="2750"/>
                    </a:lnTo>
                    <a:lnTo>
                      <a:pt x="5780" y="2397"/>
                    </a:lnTo>
                    <a:lnTo>
                      <a:pt x="5568" y="2115"/>
                    </a:lnTo>
                    <a:lnTo>
                      <a:pt x="5286" y="1763"/>
                    </a:lnTo>
                    <a:lnTo>
                      <a:pt x="5005" y="1481"/>
                    </a:lnTo>
                    <a:lnTo>
                      <a:pt x="4582" y="1199"/>
                    </a:lnTo>
                    <a:lnTo>
                      <a:pt x="3736" y="635"/>
                    </a:lnTo>
                    <a:lnTo>
                      <a:pt x="2749" y="283"/>
                    </a:lnTo>
                    <a:lnTo>
                      <a:pt x="1762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601" name="Google Shape;601;p10"/>
          <p:cNvSpPr txBox="1"/>
          <p:nvPr>
            <p:ph idx="1" type="body"/>
          </p:nvPr>
        </p:nvSpPr>
        <p:spPr>
          <a:xfrm>
            <a:off x="1726650" y="3485425"/>
            <a:ext cx="56907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SzPts val="1800"/>
              <a:buNone/>
              <a:defRPr sz="1800"/>
            </a:lvl1pPr>
          </a:lstStyle>
          <a:p/>
        </p:txBody>
      </p:sp>
      <p:sp>
        <p:nvSpPr>
          <p:cNvPr id="602" name="Google Shape;602;p10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buNone/>
              <a:defRPr/>
            </a:lvl1pPr>
            <a:lvl2pPr lvl="1" rtl="0" algn="ctr">
              <a:buNone/>
              <a:defRPr/>
            </a:lvl2pPr>
            <a:lvl3pPr lvl="2" rtl="0" algn="ctr">
              <a:buNone/>
              <a:defRPr/>
            </a:lvl3pPr>
            <a:lvl4pPr lvl="3" rtl="0" algn="ctr">
              <a:buNone/>
              <a:defRPr/>
            </a:lvl4pPr>
            <a:lvl5pPr lvl="4" rtl="0" algn="ctr">
              <a:buNone/>
              <a:defRPr/>
            </a:lvl5pPr>
            <a:lvl6pPr lvl="5" rtl="0" algn="ctr">
              <a:buNone/>
              <a:defRPr/>
            </a:lvl6pPr>
            <a:lvl7pPr lvl="6" rtl="0" algn="ctr">
              <a:buNone/>
              <a:defRPr/>
            </a:lvl7pPr>
            <a:lvl8pPr lvl="7" rtl="0" algn="ctr">
              <a:buNone/>
              <a:defRPr/>
            </a:lvl8pPr>
            <a:lvl9pPr lvl="8" rtl="0" algn="ctr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603" name="Shape 6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04" name="Google Shape;604;p11"/>
          <p:cNvGrpSpPr/>
          <p:nvPr/>
        </p:nvGrpSpPr>
        <p:grpSpPr>
          <a:xfrm rot="131350">
            <a:off x="2426633" y="3882228"/>
            <a:ext cx="4290735" cy="1078616"/>
            <a:chOff x="2503650" y="3729893"/>
            <a:chExt cx="4290606" cy="1078583"/>
          </a:xfrm>
        </p:grpSpPr>
        <p:sp>
          <p:nvSpPr>
            <p:cNvPr id="605" name="Google Shape;605;p11"/>
            <p:cNvSpPr/>
            <p:nvPr/>
          </p:nvSpPr>
          <p:spPr>
            <a:xfrm rot="4499919">
              <a:off x="3385216" y="3559057"/>
              <a:ext cx="626202" cy="1504540"/>
            </a:xfrm>
            <a:custGeom>
              <a:rect b="b" l="l" r="r" t="t"/>
              <a:pathLst>
                <a:path extrusionOk="0" h="62661" w="26080">
                  <a:moveTo>
                    <a:pt x="19525" y="13956"/>
                  </a:moveTo>
                  <a:lnTo>
                    <a:pt x="19807" y="14027"/>
                  </a:lnTo>
                  <a:lnTo>
                    <a:pt x="20088" y="14168"/>
                  </a:lnTo>
                  <a:lnTo>
                    <a:pt x="19595" y="14168"/>
                  </a:lnTo>
                  <a:lnTo>
                    <a:pt x="19243" y="14097"/>
                  </a:lnTo>
                  <a:lnTo>
                    <a:pt x="19313" y="14027"/>
                  </a:lnTo>
                  <a:lnTo>
                    <a:pt x="19313" y="13956"/>
                  </a:lnTo>
                  <a:close/>
                  <a:moveTo>
                    <a:pt x="16353" y="15366"/>
                  </a:moveTo>
                  <a:lnTo>
                    <a:pt x="16635" y="15507"/>
                  </a:lnTo>
                  <a:lnTo>
                    <a:pt x="16776" y="15648"/>
                  </a:lnTo>
                  <a:lnTo>
                    <a:pt x="16917" y="15930"/>
                  </a:lnTo>
                  <a:lnTo>
                    <a:pt x="16917" y="16353"/>
                  </a:lnTo>
                  <a:lnTo>
                    <a:pt x="16846" y="16423"/>
                  </a:lnTo>
                  <a:lnTo>
                    <a:pt x="16776" y="16564"/>
                  </a:lnTo>
                  <a:lnTo>
                    <a:pt x="16494" y="16705"/>
                  </a:lnTo>
                  <a:lnTo>
                    <a:pt x="16141" y="16776"/>
                  </a:lnTo>
                  <a:lnTo>
                    <a:pt x="15648" y="16846"/>
                  </a:lnTo>
                  <a:lnTo>
                    <a:pt x="14802" y="16917"/>
                  </a:lnTo>
                  <a:lnTo>
                    <a:pt x="14309" y="16846"/>
                  </a:lnTo>
                  <a:lnTo>
                    <a:pt x="13956" y="16776"/>
                  </a:lnTo>
                  <a:lnTo>
                    <a:pt x="13815" y="16635"/>
                  </a:lnTo>
                  <a:lnTo>
                    <a:pt x="13745" y="16494"/>
                  </a:lnTo>
                  <a:lnTo>
                    <a:pt x="13815" y="16282"/>
                  </a:lnTo>
                  <a:lnTo>
                    <a:pt x="14027" y="16141"/>
                  </a:lnTo>
                  <a:lnTo>
                    <a:pt x="14238" y="15930"/>
                  </a:lnTo>
                  <a:lnTo>
                    <a:pt x="14943" y="15577"/>
                  </a:lnTo>
                  <a:lnTo>
                    <a:pt x="15296" y="15436"/>
                  </a:lnTo>
                  <a:lnTo>
                    <a:pt x="15648" y="15366"/>
                  </a:lnTo>
                  <a:close/>
                  <a:moveTo>
                    <a:pt x="18397" y="17269"/>
                  </a:moveTo>
                  <a:lnTo>
                    <a:pt x="18820" y="17480"/>
                  </a:lnTo>
                  <a:lnTo>
                    <a:pt x="18890" y="17692"/>
                  </a:lnTo>
                  <a:lnTo>
                    <a:pt x="18890" y="17833"/>
                  </a:lnTo>
                  <a:lnTo>
                    <a:pt x="18820" y="17974"/>
                  </a:lnTo>
                  <a:lnTo>
                    <a:pt x="18749" y="18115"/>
                  </a:lnTo>
                  <a:lnTo>
                    <a:pt x="18326" y="18890"/>
                  </a:lnTo>
                  <a:lnTo>
                    <a:pt x="18044" y="19383"/>
                  </a:lnTo>
                  <a:lnTo>
                    <a:pt x="17763" y="19665"/>
                  </a:lnTo>
                  <a:lnTo>
                    <a:pt x="17551" y="19736"/>
                  </a:lnTo>
                  <a:lnTo>
                    <a:pt x="17340" y="19736"/>
                  </a:lnTo>
                  <a:lnTo>
                    <a:pt x="17199" y="19595"/>
                  </a:lnTo>
                  <a:lnTo>
                    <a:pt x="17128" y="19313"/>
                  </a:lnTo>
                  <a:lnTo>
                    <a:pt x="17058" y="18961"/>
                  </a:lnTo>
                  <a:lnTo>
                    <a:pt x="17128" y="18608"/>
                  </a:lnTo>
                  <a:lnTo>
                    <a:pt x="17199" y="18256"/>
                  </a:lnTo>
                  <a:lnTo>
                    <a:pt x="17340" y="17903"/>
                  </a:lnTo>
                  <a:lnTo>
                    <a:pt x="17481" y="17621"/>
                  </a:lnTo>
                  <a:lnTo>
                    <a:pt x="17763" y="17410"/>
                  </a:lnTo>
                  <a:lnTo>
                    <a:pt x="18044" y="17269"/>
                  </a:lnTo>
                  <a:close/>
                  <a:moveTo>
                    <a:pt x="13886" y="20441"/>
                  </a:moveTo>
                  <a:lnTo>
                    <a:pt x="13674" y="21005"/>
                  </a:lnTo>
                  <a:lnTo>
                    <a:pt x="13604" y="21568"/>
                  </a:lnTo>
                  <a:lnTo>
                    <a:pt x="13534" y="21850"/>
                  </a:lnTo>
                  <a:lnTo>
                    <a:pt x="13252" y="22344"/>
                  </a:lnTo>
                  <a:lnTo>
                    <a:pt x="13111" y="22555"/>
                  </a:lnTo>
                  <a:lnTo>
                    <a:pt x="12970" y="22696"/>
                  </a:lnTo>
                  <a:lnTo>
                    <a:pt x="12758" y="22767"/>
                  </a:lnTo>
                  <a:lnTo>
                    <a:pt x="12617" y="22696"/>
                  </a:lnTo>
                  <a:lnTo>
                    <a:pt x="12406" y="22485"/>
                  </a:lnTo>
                  <a:lnTo>
                    <a:pt x="12335" y="22344"/>
                  </a:lnTo>
                  <a:lnTo>
                    <a:pt x="12265" y="22132"/>
                  </a:lnTo>
                  <a:lnTo>
                    <a:pt x="12265" y="21921"/>
                  </a:lnTo>
                  <a:lnTo>
                    <a:pt x="12406" y="21639"/>
                  </a:lnTo>
                  <a:lnTo>
                    <a:pt x="12617" y="21287"/>
                  </a:lnTo>
                  <a:lnTo>
                    <a:pt x="12970" y="21005"/>
                  </a:lnTo>
                  <a:lnTo>
                    <a:pt x="13322" y="20723"/>
                  </a:lnTo>
                  <a:lnTo>
                    <a:pt x="13886" y="20441"/>
                  </a:lnTo>
                  <a:close/>
                  <a:moveTo>
                    <a:pt x="6979" y="22767"/>
                  </a:moveTo>
                  <a:lnTo>
                    <a:pt x="7401" y="22837"/>
                  </a:lnTo>
                  <a:lnTo>
                    <a:pt x="7824" y="23049"/>
                  </a:lnTo>
                  <a:lnTo>
                    <a:pt x="8247" y="23190"/>
                  </a:lnTo>
                  <a:lnTo>
                    <a:pt x="8811" y="23472"/>
                  </a:lnTo>
                  <a:lnTo>
                    <a:pt x="8600" y="23683"/>
                  </a:lnTo>
                  <a:lnTo>
                    <a:pt x="8247" y="23894"/>
                  </a:lnTo>
                  <a:lnTo>
                    <a:pt x="7754" y="24035"/>
                  </a:lnTo>
                  <a:lnTo>
                    <a:pt x="7260" y="24176"/>
                  </a:lnTo>
                  <a:lnTo>
                    <a:pt x="6767" y="24176"/>
                  </a:lnTo>
                  <a:lnTo>
                    <a:pt x="6415" y="24106"/>
                  </a:lnTo>
                  <a:lnTo>
                    <a:pt x="6274" y="23965"/>
                  </a:lnTo>
                  <a:lnTo>
                    <a:pt x="6203" y="23824"/>
                  </a:lnTo>
                  <a:lnTo>
                    <a:pt x="6133" y="23683"/>
                  </a:lnTo>
                  <a:lnTo>
                    <a:pt x="6133" y="23472"/>
                  </a:lnTo>
                  <a:lnTo>
                    <a:pt x="6203" y="23190"/>
                  </a:lnTo>
                  <a:lnTo>
                    <a:pt x="6274" y="23049"/>
                  </a:lnTo>
                  <a:lnTo>
                    <a:pt x="6415" y="22908"/>
                  </a:lnTo>
                  <a:lnTo>
                    <a:pt x="6556" y="22837"/>
                  </a:lnTo>
                  <a:lnTo>
                    <a:pt x="6979" y="22767"/>
                  </a:lnTo>
                  <a:close/>
                  <a:moveTo>
                    <a:pt x="9868" y="23965"/>
                  </a:moveTo>
                  <a:lnTo>
                    <a:pt x="9868" y="24247"/>
                  </a:lnTo>
                  <a:lnTo>
                    <a:pt x="9868" y="24458"/>
                  </a:lnTo>
                  <a:lnTo>
                    <a:pt x="9727" y="24317"/>
                  </a:lnTo>
                  <a:lnTo>
                    <a:pt x="9727" y="24247"/>
                  </a:lnTo>
                  <a:lnTo>
                    <a:pt x="9727" y="24106"/>
                  </a:lnTo>
                  <a:lnTo>
                    <a:pt x="9868" y="23965"/>
                  </a:lnTo>
                  <a:close/>
                  <a:moveTo>
                    <a:pt x="9868" y="24599"/>
                  </a:moveTo>
                  <a:lnTo>
                    <a:pt x="9939" y="26079"/>
                  </a:lnTo>
                  <a:lnTo>
                    <a:pt x="9868" y="26502"/>
                  </a:lnTo>
                  <a:lnTo>
                    <a:pt x="9798" y="26925"/>
                  </a:lnTo>
                  <a:lnTo>
                    <a:pt x="9657" y="27348"/>
                  </a:lnTo>
                  <a:lnTo>
                    <a:pt x="9445" y="27701"/>
                  </a:lnTo>
                  <a:lnTo>
                    <a:pt x="9234" y="27912"/>
                  </a:lnTo>
                  <a:lnTo>
                    <a:pt x="9023" y="27912"/>
                  </a:lnTo>
                  <a:lnTo>
                    <a:pt x="8952" y="27771"/>
                  </a:lnTo>
                  <a:lnTo>
                    <a:pt x="8882" y="27630"/>
                  </a:lnTo>
                  <a:lnTo>
                    <a:pt x="8670" y="27066"/>
                  </a:lnTo>
                  <a:lnTo>
                    <a:pt x="8670" y="26502"/>
                  </a:lnTo>
                  <a:lnTo>
                    <a:pt x="8741" y="26150"/>
                  </a:lnTo>
                  <a:lnTo>
                    <a:pt x="8952" y="25798"/>
                  </a:lnTo>
                  <a:lnTo>
                    <a:pt x="9164" y="25586"/>
                  </a:lnTo>
                  <a:lnTo>
                    <a:pt x="9657" y="25163"/>
                  </a:lnTo>
                  <a:lnTo>
                    <a:pt x="9798" y="24952"/>
                  </a:lnTo>
                  <a:lnTo>
                    <a:pt x="9868" y="24599"/>
                  </a:lnTo>
                  <a:close/>
                  <a:moveTo>
                    <a:pt x="19313" y="28335"/>
                  </a:moveTo>
                  <a:lnTo>
                    <a:pt x="19243" y="28687"/>
                  </a:lnTo>
                  <a:lnTo>
                    <a:pt x="19243" y="29040"/>
                  </a:lnTo>
                  <a:lnTo>
                    <a:pt x="19313" y="29181"/>
                  </a:lnTo>
                  <a:lnTo>
                    <a:pt x="19454" y="29322"/>
                  </a:lnTo>
                  <a:lnTo>
                    <a:pt x="19595" y="29392"/>
                  </a:lnTo>
                  <a:lnTo>
                    <a:pt x="19807" y="29392"/>
                  </a:lnTo>
                  <a:lnTo>
                    <a:pt x="19313" y="30238"/>
                  </a:lnTo>
                  <a:lnTo>
                    <a:pt x="19031" y="30661"/>
                  </a:lnTo>
                  <a:lnTo>
                    <a:pt x="18679" y="31084"/>
                  </a:lnTo>
                  <a:lnTo>
                    <a:pt x="18538" y="31013"/>
                  </a:lnTo>
                  <a:lnTo>
                    <a:pt x="18397" y="30872"/>
                  </a:lnTo>
                  <a:lnTo>
                    <a:pt x="18326" y="30731"/>
                  </a:lnTo>
                  <a:lnTo>
                    <a:pt x="18256" y="30590"/>
                  </a:lnTo>
                  <a:lnTo>
                    <a:pt x="18326" y="30168"/>
                  </a:lnTo>
                  <a:lnTo>
                    <a:pt x="18467" y="29745"/>
                  </a:lnTo>
                  <a:lnTo>
                    <a:pt x="18679" y="29251"/>
                  </a:lnTo>
                  <a:lnTo>
                    <a:pt x="18961" y="28899"/>
                  </a:lnTo>
                  <a:lnTo>
                    <a:pt x="19313" y="28335"/>
                  </a:lnTo>
                  <a:close/>
                  <a:moveTo>
                    <a:pt x="21569" y="28758"/>
                  </a:moveTo>
                  <a:lnTo>
                    <a:pt x="22062" y="28969"/>
                  </a:lnTo>
                  <a:lnTo>
                    <a:pt x="22555" y="29181"/>
                  </a:lnTo>
                  <a:lnTo>
                    <a:pt x="23049" y="29533"/>
                  </a:lnTo>
                  <a:lnTo>
                    <a:pt x="23472" y="29886"/>
                  </a:lnTo>
                  <a:lnTo>
                    <a:pt x="23754" y="30238"/>
                  </a:lnTo>
                  <a:lnTo>
                    <a:pt x="23824" y="30450"/>
                  </a:lnTo>
                  <a:lnTo>
                    <a:pt x="23824" y="30661"/>
                  </a:lnTo>
                  <a:lnTo>
                    <a:pt x="23754" y="30872"/>
                  </a:lnTo>
                  <a:lnTo>
                    <a:pt x="23613" y="31013"/>
                  </a:lnTo>
                  <a:lnTo>
                    <a:pt x="23401" y="31225"/>
                  </a:lnTo>
                  <a:lnTo>
                    <a:pt x="23190" y="31366"/>
                  </a:lnTo>
                  <a:lnTo>
                    <a:pt x="22908" y="31436"/>
                  </a:lnTo>
                  <a:lnTo>
                    <a:pt x="22696" y="31366"/>
                  </a:lnTo>
                  <a:lnTo>
                    <a:pt x="22485" y="31295"/>
                  </a:lnTo>
                  <a:lnTo>
                    <a:pt x="22203" y="31154"/>
                  </a:lnTo>
                  <a:lnTo>
                    <a:pt x="21780" y="30802"/>
                  </a:lnTo>
                  <a:lnTo>
                    <a:pt x="21428" y="30309"/>
                  </a:lnTo>
                  <a:lnTo>
                    <a:pt x="21216" y="29745"/>
                  </a:lnTo>
                  <a:lnTo>
                    <a:pt x="21146" y="29251"/>
                  </a:lnTo>
                  <a:lnTo>
                    <a:pt x="21146" y="28969"/>
                  </a:lnTo>
                  <a:lnTo>
                    <a:pt x="21216" y="28758"/>
                  </a:lnTo>
                  <a:close/>
                  <a:moveTo>
                    <a:pt x="20934" y="33410"/>
                  </a:moveTo>
                  <a:lnTo>
                    <a:pt x="21075" y="33692"/>
                  </a:lnTo>
                  <a:lnTo>
                    <a:pt x="21133" y="33749"/>
                  </a:lnTo>
                  <a:lnTo>
                    <a:pt x="21005" y="34326"/>
                  </a:lnTo>
                  <a:lnTo>
                    <a:pt x="20511" y="34467"/>
                  </a:lnTo>
                  <a:lnTo>
                    <a:pt x="20018" y="34538"/>
                  </a:lnTo>
                  <a:lnTo>
                    <a:pt x="20018" y="34538"/>
                  </a:lnTo>
                  <a:lnTo>
                    <a:pt x="20159" y="34185"/>
                  </a:lnTo>
                  <a:lnTo>
                    <a:pt x="20441" y="33903"/>
                  </a:lnTo>
                  <a:lnTo>
                    <a:pt x="20934" y="33410"/>
                  </a:lnTo>
                  <a:close/>
                  <a:moveTo>
                    <a:pt x="22767" y="34115"/>
                  </a:moveTo>
                  <a:lnTo>
                    <a:pt x="23260" y="34185"/>
                  </a:lnTo>
                  <a:lnTo>
                    <a:pt x="23754" y="34256"/>
                  </a:lnTo>
                  <a:lnTo>
                    <a:pt x="24247" y="34467"/>
                  </a:lnTo>
                  <a:lnTo>
                    <a:pt x="24670" y="34749"/>
                  </a:lnTo>
                  <a:lnTo>
                    <a:pt x="24811" y="34890"/>
                  </a:lnTo>
                  <a:lnTo>
                    <a:pt x="24881" y="35031"/>
                  </a:lnTo>
                  <a:lnTo>
                    <a:pt x="24881" y="35172"/>
                  </a:lnTo>
                  <a:lnTo>
                    <a:pt x="24811" y="35313"/>
                  </a:lnTo>
                  <a:lnTo>
                    <a:pt x="24599" y="35454"/>
                  </a:lnTo>
                  <a:lnTo>
                    <a:pt x="24247" y="35524"/>
                  </a:lnTo>
                  <a:lnTo>
                    <a:pt x="23824" y="35454"/>
                  </a:lnTo>
                  <a:lnTo>
                    <a:pt x="23613" y="35383"/>
                  </a:lnTo>
                  <a:lnTo>
                    <a:pt x="23401" y="35242"/>
                  </a:lnTo>
                  <a:lnTo>
                    <a:pt x="23190" y="35031"/>
                  </a:lnTo>
                  <a:lnTo>
                    <a:pt x="23049" y="34820"/>
                  </a:lnTo>
                  <a:lnTo>
                    <a:pt x="22837" y="34467"/>
                  </a:lnTo>
                  <a:lnTo>
                    <a:pt x="22767" y="34115"/>
                  </a:lnTo>
                  <a:close/>
                  <a:moveTo>
                    <a:pt x="7260" y="35877"/>
                  </a:moveTo>
                  <a:lnTo>
                    <a:pt x="6626" y="36723"/>
                  </a:lnTo>
                  <a:lnTo>
                    <a:pt x="5851" y="37498"/>
                  </a:lnTo>
                  <a:lnTo>
                    <a:pt x="5146" y="37991"/>
                  </a:lnTo>
                  <a:lnTo>
                    <a:pt x="4441" y="38485"/>
                  </a:lnTo>
                  <a:lnTo>
                    <a:pt x="4723" y="38273"/>
                  </a:lnTo>
                  <a:lnTo>
                    <a:pt x="4935" y="37991"/>
                  </a:lnTo>
                  <a:lnTo>
                    <a:pt x="5569" y="37216"/>
                  </a:lnTo>
                  <a:lnTo>
                    <a:pt x="5921" y="36793"/>
                  </a:lnTo>
                  <a:lnTo>
                    <a:pt x="6344" y="36370"/>
                  </a:lnTo>
                  <a:lnTo>
                    <a:pt x="6767" y="36088"/>
                  </a:lnTo>
                  <a:lnTo>
                    <a:pt x="7260" y="35877"/>
                  </a:lnTo>
                  <a:close/>
                  <a:moveTo>
                    <a:pt x="21639" y="37568"/>
                  </a:moveTo>
                  <a:lnTo>
                    <a:pt x="21569" y="37921"/>
                  </a:lnTo>
                  <a:lnTo>
                    <a:pt x="21357" y="38344"/>
                  </a:lnTo>
                  <a:lnTo>
                    <a:pt x="20934" y="38978"/>
                  </a:lnTo>
                  <a:lnTo>
                    <a:pt x="20723" y="39331"/>
                  </a:lnTo>
                  <a:lnTo>
                    <a:pt x="20511" y="39612"/>
                  </a:lnTo>
                  <a:lnTo>
                    <a:pt x="20229" y="39824"/>
                  </a:lnTo>
                  <a:lnTo>
                    <a:pt x="19948" y="40035"/>
                  </a:lnTo>
                  <a:lnTo>
                    <a:pt x="19807" y="40035"/>
                  </a:lnTo>
                  <a:lnTo>
                    <a:pt x="19736" y="39894"/>
                  </a:lnTo>
                  <a:lnTo>
                    <a:pt x="19736" y="39824"/>
                  </a:lnTo>
                  <a:lnTo>
                    <a:pt x="19807" y="39612"/>
                  </a:lnTo>
                  <a:lnTo>
                    <a:pt x="20088" y="39260"/>
                  </a:lnTo>
                  <a:lnTo>
                    <a:pt x="20441" y="38767"/>
                  </a:lnTo>
                  <a:lnTo>
                    <a:pt x="21287" y="37921"/>
                  </a:lnTo>
                  <a:lnTo>
                    <a:pt x="21639" y="37568"/>
                  </a:lnTo>
                  <a:close/>
                  <a:moveTo>
                    <a:pt x="7754" y="38203"/>
                  </a:moveTo>
                  <a:lnTo>
                    <a:pt x="7824" y="38767"/>
                  </a:lnTo>
                  <a:lnTo>
                    <a:pt x="7824" y="39331"/>
                  </a:lnTo>
                  <a:lnTo>
                    <a:pt x="7824" y="39894"/>
                  </a:lnTo>
                  <a:lnTo>
                    <a:pt x="7683" y="40388"/>
                  </a:lnTo>
                  <a:lnTo>
                    <a:pt x="7613" y="40811"/>
                  </a:lnTo>
                  <a:lnTo>
                    <a:pt x="7331" y="41163"/>
                  </a:lnTo>
                  <a:lnTo>
                    <a:pt x="7260" y="41234"/>
                  </a:lnTo>
                  <a:lnTo>
                    <a:pt x="7190" y="41163"/>
                  </a:lnTo>
                  <a:lnTo>
                    <a:pt x="7120" y="40952"/>
                  </a:lnTo>
                  <a:lnTo>
                    <a:pt x="7120" y="40529"/>
                  </a:lnTo>
                  <a:lnTo>
                    <a:pt x="7260" y="39965"/>
                  </a:lnTo>
                  <a:lnTo>
                    <a:pt x="7542" y="38837"/>
                  </a:lnTo>
                  <a:lnTo>
                    <a:pt x="7754" y="38203"/>
                  </a:lnTo>
                  <a:close/>
                  <a:moveTo>
                    <a:pt x="22908" y="38203"/>
                  </a:moveTo>
                  <a:lnTo>
                    <a:pt x="23472" y="38555"/>
                  </a:lnTo>
                  <a:lnTo>
                    <a:pt x="23824" y="38908"/>
                  </a:lnTo>
                  <a:lnTo>
                    <a:pt x="24036" y="39260"/>
                  </a:lnTo>
                  <a:lnTo>
                    <a:pt x="24106" y="39612"/>
                  </a:lnTo>
                  <a:lnTo>
                    <a:pt x="24106" y="40035"/>
                  </a:lnTo>
                  <a:lnTo>
                    <a:pt x="23965" y="40317"/>
                  </a:lnTo>
                  <a:lnTo>
                    <a:pt x="23754" y="40670"/>
                  </a:lnTo>
                  <a:lnTo>
                    <a:pt x="23542" y="40952"/>
                  </a:lnTo>
                  <a:lnTo>
                    <a:pt x="23331" y="41163"/>
                  </a:lnTo>
                  <a:lnTo>
                    <a:pt x="23049" y="41304"/>
                  </a:lnTo>
                  <a:lnTo>
                    <a:pt x="22767" y="41375"/>
                  </a:lnTo>
                  <a:lnTo>
                    <a:pt x="22555" y="41375"/>
                  </a:lnTo>
                  <a:lnTo>
                    <a:pt x="22414" y="41234"/>
                  </a:lnTo>
                  <a:lnTo>
                    <a:pt x="22344" y="41022"/>
                  </a:lnTo>
                  <a:lnTo>
                    <a:pt x="22344" y="40670"/>
                  </a:lnTo>
                  <a:lnTo>
                    <a:pt x="22414" y="40247"/>
                  </a:lnTo>
                  <a:lnTo>
                    <a:pt x="22696" y="39190"/>
                  </a:lnTo>
                  <a:lnTo>
                    <a:pt x="22908" y="38203"/>
                  </a:lnTo>
                  <a:close/>
                  <a:moveTo>
                    <a:pt x="3102" y="42784"/>
                  </a:moveTo>
                  <a:lnTo>
                    <a:pt x="3172" y="42925"/>
                  </a:lnTo>
                  <a:lnTo>
                    <a:pt x="3172" y="43137"/>
                  </a:lnTo>
                  <a:lnTo>
                    <a:pt x="2961" y="43630"/>
                  </a:lnTo>
                  <a:lnTo>
                    <a:pt x="2538" y="44405"/>
                  </a:lnTo>
                  <a:lnTo>
                    <a:pt x="1904" y="44828"/>
                  </a:lnTo>
                  <a:lnTo>
                    <a:pt x="1481" y="44828"/>
                  </a:lnTo>
                  <a:lnTo>
                    <a:pt x="1481" y="44687"/>
                  </a:lnTo>
                  <a:lnTo>
                    <a:pt x="1622" y="44405"/>
                  </a:lnTo>
                  <a:lnTo>
                    <a:pt x="1904" y="43983"/>
                  </a:lnTo>
                  <a:lnTo>
                    <a:pt x="2256" y="43489"/>
                  </a:lnTo>
                  <a:lnTo>
                    <a:pt x="2679" y="43066"/>
                  </a:lnTo>
                  <a:lnTo>
                    <a:pt x="3102" y="42784"/>
                  </a:lnTo>
                  <a:close/>
                  <a:moveTo>
                    <a:pt x="4441" y="43419"/>
                  </a:moveTo>
                  <a:lnTo>
                    <a:pt x="4935" y="43771"/>
                  </a:lnTo>
                  <a:lnTo>
                    <a:pt x="5075" y="43912"/>
                  </a:lnTo>
                  <a:lnTo>
                    <a:pt x="5146" y="44194"/>
                  </a:lnTo>
                  <a:lnTo>
                    <a:pt x="5146" y="44405"/>
                  </a:lnTo>
                  <a:lnTo>
                    <a:pt x="5146" y="44617"/>
                  </a:lnTo>
                  <a:lnTo>
                    <a:pt x="5005" y="45110"/>
                  </a:lnTo>
                  <a:lnTo>
                    <a:pt x="4794" y="45392"/>
                  </a:lnTo>
                  <a:lnTo>
                    <a:pt x="4653" y="45463"/>
                  </a:lnTo>
                  <a:lnTo>
                    <a:pt x="4512" y="45463"/>
                  </a:lnTo>
                  <a:lnTo>
                    <a:pt x="4441" y="45392"/>
                  </a:lnTo>
                  <a:lnTo>
                    <a:pt x="4300" y="45251"/>
                  </a:lnTo>
                  <a:lnTo>
                    <a:pt x="4300" y="44969"/>
                  </a:lnTo>
                  <a:lnTo>
                    <a:pt x="4300" y="44617"/>
                  </a:lnTo>
                  <a:lnTo>
                    <a:pt x="4300" y="44053"/>
                  </a:lnTo>
                  <a:lnTo>
                    <a:pt x="4441" y="43419"/>
                  </a:lnTo>
                  <a:close/>
                  <a:moveTo>
                    <a:pt x="12688" y="43912"/>
                  </a:moveTo>
                  <a:lnTo>
                    <a:pt x="13322" y="44053"/>
                  </a:lnTo>
                  <a:lnTo>
                    <a:pt x="13956" y="44335"/>
                  </a:lnTo>
                  <a:lnTo>
                    <a:pt x="14450" y="44687"/>
                  </a:lnTo>
                  <a:lnTo>
                    <a:pt x="14661" y="44899"/>
                  </a:lnTo>
                  <a:lnTo>
                    <a:pt x="14873" y="45181"/>
                  </a:lnTo>
                  <a:lnTo>
                    <a:pt x="14943" y="45322"/>
                  </a:lnTo>
                  <a:lnTo>
                    <a:pt x="15014" y="45392"/>
                  </a:lnTo>
                  <a:lnTo>
                    <a:pt x="15014" y="45533"/>
                  </a:lnTo>
                  <a:lnTo>
                    <a:pt x="14873" y="45674"/>
                  </a:lnTo>
                  <a:lnTo>
                    <a:pt x="14661" y="45674"/>
                  </a:lnTo>
                  <a:lnTo>
                    <a:pt x="14379" y="45533"/>
                  </a:lnTo>
                  <a:lnTo>
                    <a:pt x="14027" y="45322"/>
                  </a:lnTo>
                  <a:lnTo>
                    <a:pt x="13674" y="45040"/>
                  </a:lnTo>
                  <a:lnTo>
                    <a:pt x="13040" y="44405"/>
                  </a:lnTo>
                  <a:lnTo>
                    <a:pt x="12688" y="43912"/>
                  </a:lnTo>
                  <a:close/>
                  <a:moveTo>
                    <a:pt x="12617" y="46168"/>
                  </a:moveTo>
                  <a:lnTo>
                    <a:pt x="12688" y="46238"/>
                  </a:lnTo>
                  <a:lnTo>
                    <a:pt x="12688" y="46520"/>
                  </a:lnTo>
                  <a:lnTo>
                    <a:pt x="12688" y="46872"/>
                  </a:lnTo>
                  <a:lnTo>
                    <a:pt x="12547" y="47859"/>
                  </a:lnTo>
                  <a:lnTo>
                    <a:pt x="12406" y="48353"/>
                  </a:lnTo>
                  <a:lnTo>
                    <a:pt x="12265" y="48705"/>
                  </a:lnTo>
                  <a:lnTo>
                    <a:pt x="12053" y="48987"/>
                  </a:lnTo>
                  <a:lnTo>
                    <a:pt x="11912" y="49057"/>
                  </a:lnTo>
                  <a:lnTo>
                    <a:pt x="11771" y="49057"/>
                  </a:lnTo>
                  <a:lnTo>
                    <a:pt x="11701" y="48987"/>
                  </a:lnTo>
                  <a:lnTo>
                    <a:pt x="11701" y="48916"/>
                  </a:lnTo>
                  <a:lnTo>
                    <a:pt x="11701" y="48494"/>
                  </a:lnTo>
                  <a:lnTo>
                    <a:pt x="11771" y="48000"/>
                  </a:lnTo>
                  <a:lnTo>
                    <a:pt x="11983" y="47436"/>
                  </a:lnTo>
                  <a:lnTo>
                    <a:pt x="12194" y="46872"/>
                  </a:lnTo>
                  <a:lnTo>
                    <a:pt x="12406" y="46449"/>
                  </a:lnTo>
                  <a:lnTo>
                    <a:pt x="12547" y="46238"/>
                  </a:lnTo>
                  <a:lnTo>
                    <a:pt x="12617" y="46168"/>
                  </a:lnTo>
                  <a:close/>
                  <a:moveTo>
                    <a:pt x="2186" y="49128"/>
                  </a:moveTo>
                  <a:lnTo>
                    <a:pt x="2256" y="49692"/>
                  </a:lnTo>
                  <a:lnTo>
                    <a:pt x="2186" y="49833"/>
                  </a:lnTo>
                  <a:lnTo>
                    <a:pt x="2115" y="49974"/>
                  </a:lnTo>
                  <a:lnTo>
                    <a:pt x="1904" y="50185"/>
                  </a:lnTo>
                  <a:lnTo>
                    <a:pt x="1622" y="50256"/>
                  </a:lnTo>
                  <a:lnTo>
                    <a:pt x="1340" y="50185"/>
                  </a:lnTo>
                  <a:lnTo>
                    <a:pt x="1128" y="49974"/>
                  </a:lnTo>
                  <a:lnTo>
                    <a:pt x="987" y="49762"/>
                  </a:lnTo>
                  <a:lnTo>
                    <a:pt x="987" y="49621"/>
                  </a:lnTo>
                  <a:lnTo>
                    <a:pt x="1058" y="49480"/>
                  </a:lnTo>
                  <a:lnTo>
                    <a:pt x="1269" y="49128"/>
                  </a:lnTo>
                  <a:lnTo>
                    <a:pt x="1481" y="49269"/>
                  </a:lnTo>
                  <a:lnTo>
                    <a:pt x="1692" y="49410"/>
                  </a:lnTo>
                  <a:lnTo>
                    <a:pt x="1904" y="49339"/>
                  </a:lnTo>
                  <a:lnTo>
                    <a:pt x="2186" y="49128"/>
                  </a:lnTo>
                  <a:close/>
                  <a:moveTo>
                    <a:pt x="14732" y="49551"/>
                  </a:moveTo>
                  <a:lnTo>
                    <a:pt x="16423" y="50185"/>
                  </a:lnTo>
                  <a:lnTo>
                    <a:pt x="16635" y="50185"/>
                  </a:lnTo>
                  <a:lnTo>
                    <a:pt x="16705" y="50256"/>
                  </a:lnTo>
                  <a:lnTo>
                    <a:pt x="16705" y="50397"/>
                  </a:lnTo>
                  <a:lnTo>
                    <a:pt x="16635" y="50538"/>
                  </a:lnTo>
                  <a:lnTo>
                    <a:pt x="16141" y="50538"/>
                  </a:lnTo>
                  <a:lnTo>
                    <a:pt x="15859" y="50467"/>
                  </a:lnTo>
                  <a:lnTo>
                    <a:pt x="15578" y="50256"/>
                  </a:lnTo>
                  <a:lnTo>
                    <a:pt x="15155" y="49903"/>
                  </a:lnTo>
                  <a:lnTo>
                    <a:pt x="14732" y="49551"/>
                  </a:lnTo>
                  <a:close/>
                  <a:moveTo>
                    <a:pt x="11208" y="42925"/>
                  </a:moveTo>
                  <a:lnTo>
                    <a:pt x="12194" y="45040"/>
                  </a:lnTo>
                  <a:lnTo>
                    <a:pt x="12194" y="45392"/>
                  </a:lnTo>
                  <a:lnTo>
                    <a:pt x="12194" y="45674"/>
                  </a:lnTo>
                  <a:lnTo>
                    <a:pt x="12265" y="46027"/>
                  </a:lnTo>
                  <a:lnTo>
                    <a:pt x="12194" y="46379"/>
                  </a:lnTo>
                  <a:lnTo>
                    <a:pt x="12124" y="46661"/>
                  </a:lnTo>
                  <a:lnTo>
                    <a:pt x="11912" y="46943"/>
                  </a:lnTo>
                  <a:lnTo>
                    <a:pt x="11419" y="47507"/>
                  </a:lnTo>
                  <a:lnTo>
                    <a:pt x="11208" y="47789"/>
                  </a:lnTo>
                  <a:lnTo>
                    <a:pt x="10996" y="48071"/>
                  </a:lnTo>
                  <a:lnTo>
                    <a:pt x="10855" y="48423"/>
                  </a:lnTo>
                  <a:lnTo>
                    <a:pt x="10785" y="48775"/>
                  </a:lnTo>
                  <a:lnTo>
                    <a:pt x="10855" y="49128"/>
                  </a:lnTo>
                  <a:lnTo>
                    <a:pt x="10926" y="49410"/>
                  </a:lnTo>
                  <a:lnTo>
                    <a:pt x="10996" y="49621"/>
                  </a:lnTo>
                  <a:lnTo>
                    <a:pt x="11137" y="49833"/>
                  </a:lnTo>
                  <a:lnTo>
                    <a:pt x="11278" y="49974"/>
                  </a:lnTo>
                  <a:lnTo>
                    <a:pt x="11419" y="50115"/>
                  </a:lnTo>
                  <a:lnTo>
                    <a:pt x="11560" y="50185"/>
                  </a:lnTo>
                  <a:lnTo>
                    <a:pt x="11771" y="50256"/>
                  </a:lnTo>
                  <a:lnTo>
                    <a:pt x="12194" y="50185"/>
                  </a:lnTo>
                  <a:lnTo>
                    <a:pt x="12617" y="49974"/>
                  </a:lnTo>
                  <a:lnTo>
                    <a:pt x="13040" y="49621"/>
                  </a:lnTo>
                  <a:lnTo>
                    <a:pt x="13322" y="49057"/>
                  </a:lnTo>
                  <a:lnTo>
                    <a:pt x="13674" y="50326"/>
                  </a:lnTo>
                  <a:lnTo>
                    <a:pt x="13815" y="51031"/>
                  </a:lnTo>
                  <a:lnTo>
                    <a:pt x="13886" y="51524"/>
                  </a:lnTo>
                  <a:lnTo>
                    <a:pt x="13745" y="51947"/>
                  </a:lnTo>
                  <a:lnTo>
                    <a:pt x="13393" y="52864"/>
                  </a:lnTo>
                  <a:lnTo>
                    <a:pt x="13252" y="53286"/>
                  </a:lnTo>
                  <a:lnTo>
                    <a:pt x="13040" y="53568"/>
                  </a:lnTo>
                  <a:lnTo>
                    <a:pt x="12899" y="53639"/>
                  </a:lnTo>
                  <a:lnTo>
                    <a:pt x="12829" y="53709"/>
                  </a:lnTo>
                  <a:lnTo>
                    <a:pt x="12758" y="53639"/>
                  </a:lnTo>
                  <a:lnTo>
                    <a:pt x="12688" y="53498"/>
                  </a:lnTo>
                  <a:lnTo>
                    <a:pt x="12617" y="53286"/>
                  </a:lnTo>
                  <a:lnTo>
                    <a:pt x="12688" y="52934"/>
                  </a:lnTo>
                  <a:lnTo>
                    <a:pt x="12899" y="52159"/>
                  </a:lnTo>
                  <a:lnTo>
                    <a:pt x="13181" y="51454"/>
                  </a:lnTo>
                  <a:lnTo>
                    <a:pt x="13393" y="51101"/>
                  </a:lnTo>
                  <a:lnTo>
                    <a:pt x="13040" y="51383"/>
                  </a:lnTo>
                  <a:lnTo>
                    <a:pt x="12688" y="51665"/>
                  </a:lnTo>
                  <a:lnTo>
                    <a:pt x="12335" y="52018"/>
                  </a:lnTo>
                  <a:lnTo>
                    <a:pt x="12053" y="52441"/>
                  </a:lnTo>
                  <a:lnTo>
                    <a:pt x="11912" y="52229"/>
                  </a:lnTo>
                  <a:lnTo>
                    <a:pt x="11701" y="52088"/>
                  </a:lnTo>
                  <a:lnTo>
                    <a:pt x="11278" y="51736"/>
                  </a:lnTo>
                  <a:lnTo>
                    <a:pt x="10855" y="51454"/>
                  </a:lnTo>
                  <a:lnTo>
                    <a:pt x="10714" y="51242"/>
                  </a:lnTo>
                  <a:lnTo>
                    <a:pt x="10573" y="51101"/>
                  </a:lnTo>
                  <a:lnTo>
                    <a:pt x="10503" y="50820"/>
                  </a:lnTo>
                  <a:lnTo>
                    <a:pt x="10432" y="50397"/>
                  </a:lnTo>
                  <a:lnTo>
                    <a:pt x="10432" y="49480"/>
                  </a:lnTo>
                  <a:lnTo>
                    <a:pt x="10644" y="47859"/>
                  </a:lnTo>
                  <a:lnTo>
                    <a:pt x="10855" y="45392"/>
                  </a:lnTo>
                  <a:lnTo>
                    <a:pt x="10996" y="44194"/>
                  </a:lnTo>
                  <a:lnTo>
                    <a:pt x="11208" y="42925"/>
                  </a:lnTo>
                  <a:close/>
                  <a:moveTo>
                    <a:pt x="10573" y="52441"/>
                  </a:moveTo>
                  <a:lnTo>
                    <a:pt x="11067" y="52934"/>
                  </a:lnTo>
                  <a:lnTo>
                    <a:pt x="11349" y="53498"/>
                  </a:lnTo>
                  <a:lnTo>
                    <a:pt x="11630" y="54062"/>
                  </a:lnTo>
                  <a:lnTo>
                    <a:pt x="11701" y="54696"/>
                  </a:lnTo>
                  <a:lnTo>
                    <a:pt x="10644" y="54273"/>
                  </a:lnTo>
                  <a:lnTo>
                    <a:pt x="10573" y="52441"/>
                  </a:lnTo>
                  <a:close/>
                  <a:moveTo>
                    <a:pt x="8655" y="54760"/>
                  </a:moveTo>
                  <a:lnTo>
                    <a:pt x="8600" y="55260"/>
                  </a:lnTo>
                  <a:lnTo>
                    <a:pt x="8388" y="56106"/>
                  </a:lnTo>
                  <a:lnTo>
                    <a:pt x="8177" y="56811"/>
                  </a:lnTo>
                  <a:lnTo>
                    <a:pt x="7965" y="57375"/>
                  </a:lnTo>
                  <a:lnTo>
                    <a:pt x="7824" y="57586"/>
                  </a:lnTo>
                  <a:lnTo>
                    <a:pt x="7683" y="57727"/>
                  </a:lnTo>
                  <a:lnTo>
                    <a:pt x="7472" y="57797"/>
                  </a:lnTo>
                  <a:lnTo>
                    <a:pt x="7331" y="57868"/>
                  </a:lnTo>
                  <a:lnTo>
                    <a:pt x="7120" y="57868"/>
                  </a:lnTo>
                  <a:lnTo>
                    <a:pt x="6908" y="57727"/>
                  </a:lnTo>
                  <a:lnTo>
                    <a:pt x="6838" y="57656"/>
                  </a:lnTo>
                  <a:lnTo>
                    <a:pt x="6908" y="57516"/>
                  </a:lnTo>
                  <a:lnTo>
                    <a:pt x="7049" y="57163"/>
                  </a:lnTo>
                  <a:lnTo>
                    <a:pt x="7683" y="56035"/>
                  </a:lnTo>
                  <a:lnTo>
                    <a:pt x="8655" y="54760"/>
                  </a:lnTo>
                  <a:close/>
                  <a:moveTo>
                    <a:pt x="10714" y="58361"/>
                  </a:moveTo>
                  <a:lnTo>
                    <a:pt x="10926" y="59066"/>
                  </a:lnTo>
                  <a:lnTo>
                    <a:pt x="10926" y="59771"/>
                  </a:lnTo>
                  <a:lnTo>
                    <a:pt x="10785" y="60476"/>
                  </a:lnTo>
                  <a:lnTo>
                    <a:pt x="10714" y="60828"/>
                  </a:lnTo>
                  <a:lnTo>
                    <a:pt x="10503" y="61181"/>
                  </a:lnTo>
                  <a:lnTo>
                    <a:pt x="10221" y="61533"/>
                  </a:lnTo>
                  <a:lnTo>
                    <a:pt x="10080" y="61604"/>
                  </a:lnTo>
                  <a:lnTo>
                    <a:pt x="10009" y="61674"/>
                  </a:lnTo>
                  <a:lnTo>
                    <a:pt x="9868" y="61674"/>
                  </a:lnTo>
                  <a:lnTo>
                    <a:pt x="9798" y="61604"/>
                  </a:lnTo>
                  <a:lnTo>
                    <a:pt x="9586" y="61392"/>
                  </a:lnTo>
                  <a:lnTo>
                    <a:pt x="9445" y="61040"/>
                  </a:lnTo>
                  <a:lnTo>
                    <a:pt x="9304" y="60687"/>
                  </a:lnTo>
                  <a:lnTo>
                    <a:pt x="9234" y="60053"/>
                  </a:lnTo>
                  <a:lnTo>
                    <a:pt x="9304" y="59419"/>
                  </a:lnTo>
                  <a:lnTo>
                    <a:pt x="9375" y="59066"/>
                  </a:lnTo>
                  <a:lnTo>
                    <a:pt x="9516" y="58855"/>
                  </a:lnTo>
                  <a:lnTo>
                    <a:pt x="9727" y="58784"/>
                  </a:lnTo>
                  <a:lnTo>
                    <a:pt x="10221" y="58714"/>
                  </a:lnTo>
                  <a:lnTo>
                    <a:pt x="10432" y="58643"/>
                  </a:lnTo>
                  <a:lnTo>
                    <a:pt x="10714" y="58361"/>
                  </a:lnTo>
                  <a:close/>
                  <a:moveTo>
                    <a:pt x="24458" y="0"/>
                  </a:moveTo>
                  <a:lnTo>
                    <a:pt x="24599" y="3736"/>
                  </a:lnTo>
                  <a:lnTo>
                    <a:pt x="24670" y="6485"/>
                  </a:lnTo>
                  <a:lnTo>
                    <a:pt x="24599" y="7965"/>
                  </a:lnTo>
                  <a:lnTo>
                    <a:pt x="24247" y="9727"/>
                  </a:lnTo>
                  <a:lnTo>
                    <a:pt x="24036" y="10573"/>
                  </a:lnTo>
                  <a:lnTo>
                    <a:pt x="23754" y="11278"/>
                  </a:lnTo>
                  <a:lnTo>
                    <a:pt x="23401" y="11983"/>
                  </a:lnTo>
                  <a:lnTo>
                    <a:pt x="22978" y="12617"/>
                  </a:lnTo>
                  <a:lnTo>
                    <a:pt x="22414" y="13251"/>
                  </a:lnTo>
                  <a:lnTo>
                    <a:pt x="21780" y="13886"/>
                  </a:lnTo>
                  <a:lnTo>
                    <a:pt x="21639" y="13674"/>
                  </a:lnTo>
                  <a:lnTo>
                    <a:pt x="21498" y="13463"/>
                  </a:lnTo>
                  <a:lnTo>
                    <a:pt x="21005" y="13110"/>
                  </a:lnTo>
                  <a:lnTo>
                    <a:pt x="20441" y="12899"/>
                  </a:lnTo>
                  <a:lnTo>
                    <a:pt x="19807" y="12758"/>
                  </a:lnTo>
                  <a:lnTo>
                    <a:pt x="19243" y="12758"/>
                  </a:lnTo>
                  <a:lnTo>
                    <a:pt x="18961" y="12828"/>
                  </a:lnTo>
                  <a:lnTo>
                    <a:pt x="18749" y="12969"/>
                  </a:lnTo>
                  <a:lnTo>
                    <a:pt x="18538" y="13110"/>
                  </a:lnTo>
                  <a:lnTo>
                    <a:pt x="18397" y="13322"/>
                  </a:lnTo>
                  <a:lnTo>
                    <a:pt x="18326" y="13533"/>
                  </a:lnTo>
                  <a:lnTo>
                    <a:pt x="18256" y="13886"/>
                  </a:lnTo>
                  <a:lnTo>
                    <a:pt x="18256" y="14027"/>
                  </a:lnTo>
                  <a:lnTo>
                    <a:pt x="18326" y="14238"/>
                  </a:lnTo>
                  <a:lnTo>
                    <a:pt x="18608" y="14450"/>
                  </a:lnTo>
                  <a:lnTo>
                    <a:pt x="18890" y="14661"/>
                  </a:lnTo>
                  <a:lnTo>
                    <a:pt x="19313" y="14802"/>
                  </a:lnTo>
                  <a:lnTo>
                    <a:pt x="20088" y="14802"/>
                  </a:lnTo>
                  <a:lnTo>
                    <a:pt x="20441" y="14732"/>
                  </a:lnTo>
                  <a:lnTo>
                    <a:pt x="20723" y="14520"/>
                  </a:lnTo>
                  <a:lnTo>
                    <a:pt x="20652" y="14661"/>
                  </a:lnTo>
                  <a:lnTo>
                    <a:pt x="20441" y="14872"/>
                  </a:lnTo>
                  <a:lnTo>
                    <a:pt x="19595" y="15436"/>
                  </a:lnTo>
                  <a:lnTo>
                    <a:pt x="18115" y="16141"/>
                  </a:lnTo>
                  <a:lnTo>
                    <a:pt x="18044" y="15718"/>
                  </a:lnTo>
                  <a:lnTo>
                    <a:pt x="17903" y="15436"/>
                  </a:lnTo>
                  <a:lnTo>
                    <a:pt x="17692" y="15084"/>
                  </a:lnTo>
                  <a:lnTo>
                    <a:pt x="17481" y="14872"/>
                  </a:lnTo>
                  <a:lnTo>
                    <a:pt x="17269" y="14732"/>
                  </a:lnTo>
                  <a:lnTo>
                    <a:pt x="16987" y="14591"/>
                  </a:lnTo>
                  <a:lnTo>
                    <a:pt x="16705" y="14450"/>
                  </a:lnTo>
                  <a:lnTo>
                    <a:pt x="15789" y="14450"/>
                  </a:lnTo>
                  <a:lnTo>
                    <a:pt x="15155" y="14591"/>
                  </a:lnTo>
                  <a:lnTo>
                    <a:pt x="14520" y="14872"/>
                  </a:lnTo>
                  <a:lnTo>
                    <a:pt x="13886" y="15225"/>
                  </a:lnTo>
                  <a:lnTo>
                    <a:pt x="13393" y="15648"/>
                  </a:lnTo>
                  <a:lnTo>
                    <a:pt x="12970" y="16071"/>
                  </a:lnTo>
                  <a:lnTo>
                    <a:pt x="12758" y="16494"/>
                  </a:lnTo>
                  <a:lnTo>
                    <a:pt x="12688" y="16776"/>
                  </a:lnTo>
                  <a:lnTo>
                    <a:pt x="12617" y="16987"/>
                  </a:lnTo>
                  <a:lnTo>
                    <a:pt x="12688" y="17198"/>
                  </a:lnTo>
                  <a:lnTo>
                    <a:pt x="12758" y="17339"/>
                  </a:lnTo>
                  <a:lnTo>
                    <a:pt x="12899" y="17551"/>
                  </a:lnTo>
                  <a:lnTo>
                    <a:pt x="13111" y="17692"/>
                  </a:lnTo>
                  <a:lnTo>
                    <a:pt x="13393" y="17833"/>
                  </a:lnTo>
                  <a:lnTo>
                    <a:pt x="13745" y="17974"/>
                  </a:lnTo>
                  <a:lnTo>
                    <a:pt x="14168" y="18044"/>
                  </a:lnTo>
                  <a:lnTo>
                    <a:pt x="14661" y="18115"/>
                  </a:lnTo>
                  <a:lnTo>
                    <a:pt x="14027" y="18467"/>
                  </a:lnTo>
                  <a:lnTo>
                    <a:pt x="13393" y="18820"/>
                  </a:lnTo>
                  <a:lnTo>
                    <a:pt x="12617" y="19172"/>
                  </a:lnTo>
                  <a:lnTo>
                    <a:pt x="11842" y="19454"/>
                  </a:lnTo>
                  <a:lnTo>
                    <a:pt x="11067" y="19665"/>
                  </a:lnTo>
                  <a:lnTo>
                    <a:pt x="10291" y="19806"/>
                  </a:lnTo>
                  <a:lnTo>
                    <a:pt x="9516" y="19877"/>
                  </a:lnTo>
                  <a:lnTo>
                    <a:pt x="8811" y="19736"/>
                  </a:lnTo>
                  <a:lnTo>
                    <a:pt x="9023" y="19383"/>
                  </a:lnTo>
                  <a:lnTo>
                    <a:pt x="9445" y="19031"/>
                  </a:lnTo>
                  <a:lnTo>
                    <a:pt x="9939" y="18679"/>
                  </a:lnTo>
                  <a:lnTo>
                    <a:pt x="10503" y="18397"/>
                  </a:lnTo>
                  <a:lnTo>
                    <a:pt x="11067" y="18256"/>
                  </a:lnTo>
                  <a:lnTo>
                    <a:pt x="11630" y="18115"/>
                  </a:lnTo>
                  <a:lnTo>
                    <a:pt x="11912" y="18185"/>
                  </a:lnTo>
                  <a:lnTo>
                    <a:pt x="12124" y="18185"/>
                  </a:lnTo>
                  <a:lnTo>
                    <a:pt x="12335" y="18326"/>
                  </a:lnTo>
                  <a:lnTo>
                    <a:pt x="12547" y="18467"/>
                  </a:lnTo>
                  <a:lnTo>
                    <a:pt x="12265" y="18185"/>
                  </a:lnTo>
                  <a:lnTo>
                    <a:pt x="11912" y="17974"/>
                  </a:lnTo>
                  <a:lnTo>
                    <a:pt x="11560" y="17833"/>
                  </a:lnTo>
                  <a:lnTo>
                    <a:pt x="11278" y="17692"/>
                  </a:lnTo>
                  <a:lnTo>
                    <a:pt x="10644" y="17621"/>
                  </a:lnTo>
                  <a:lnTo>
                    <a:pt x="10009" y="17692"/>
                  </a:lnTo>
                  <a:lnTo>
                    <a:pt x="9445" y="17903"/>
                  </a:lnTo>
                  <a:lnTo>
                    <a:pt x="8952" y="18185"/>
                  </a:lnTo>
                  <a:lnTo>
                    <a:pt x="8529" y="18538"/>
                  </a:lnTo>
                  <a:lnTo>
                    <a:pt x="8177" y="18961"/>
                  </a:lnTo>
                  <a:lnTo>
                    <a:pt x="7965" y="19383"/>
                  </a:lnTo>
                  <a:lnTo>
                    <a:pt x="7895" y="19877"/>
                  </a:lnTo>
                  <a:lnTo>
                    <a:pt x="7895" y="20229"/>
                  </a:lnTo>
                  <a:lnTo>
                    <a:pt x="8036" y="20441"/>
                  </a:lnTo>
                  <a:lnTo>
                    <a:pt x="8177" y="20582"/>
                  </a:lnTo>
                  <a:lnTo>
                    <a:pt x="8318" y="20793"/>
                  </a:lnTo>
                  <a:lnTo>
                    <a:pt x="8529" y="20864"/>
                  </a:lnTo>
                  <a:lnTo>
                    <a:pt x="8811" y="21005"/>
                  </a:lnTo>
                  <a:lnTo>
                    <a:pt x="9164" y="21075"/>
                  </a:lnTo>
                  <a:lnTo>
                    <a:pt x="10009" y="21075"/>
                  </a:lnTo>
                  <a:lnTo>
                    <a:pt x="11067" y="21005"/>
                  </a:lnTo>
                  <a:lnTo>
                    <a:pt x="10009" y="22062"/>
                  </a:lnTo>
                  <a:lnTo>
                    <a:pt x="9023" y="23260"/>
                  </a:lnTo>
                  <a:lnTo>
                    <a:pt x="8882" y="22908"/>
                  </a:lnTo>
                  <a:lnTo>
                    <a:pt x="8670" y="22626"/>
                  </a:lnTo>
                  <a:lnTo>
                    <a:pt x="8529" y="22414"/>
                  </a:lnTo>
                  <a:lnTo>
                    <a:pt x="8318" y="22203"/>
                  </a:lnTo>
                  <a:lnTo>
                    <a:pt x="8106" y="22062"/>
                  </a:lnTo>
                  <a:lnTo>
                    <a:pt x="7824" y="21991"/>
                  </a:lnTo>
                  <a:lnTo>
                    <a:pt x="7401" y="21921"/>
                  </a:lnTo>
                  <a:lnTo>
                    <a:pt x="6908" y="21991"/>
                  </a:lnTo>
                  <a:lnTo>
                    <a:pt x="6415" y="22132"/>
                  </a:lnTo>
                  <a:lnTo>
                    <a:pt x="5992" y="22414"/>
                  </a:lnTo>
                  <a:lnTo>
                    <a:pt x="5639" y="22767"/>
                  </a:lnTo>
                  <a:lnTo>
                    <a:pt x="5357" y="23119"/>
                  </a:lnTo>
                  <a:lnTo>
                    <a:pt x="5146" y="23542"/>
                  </a:lnTo>
                  <a:lnTo>
                    <a:pt x="5075" y="23965"/>
                  </a:lnTo>
                  <a:lnTo>
                    <a:pt x="5146" y="24388"/>
                  </a:lnTo>
                  <a:lnTo>
                    <a:pt x="5287" y="24599"/>
                  </a:lnTo>
                  <a:lnTo>
                    <a:pt x="5428" y="24811"/>
                  </a:lnTo>
                  <a:lnTo>
                    <a:pt x="5639" y="24952"/>
                  </a:lnTo>
                  <a:lnTo>
                    <a:pt x="5851" y="25093"/>
                  </a:lnTo>
                  <a:lnTo>
                    <a:pt x="6556" y="25375"/>
                  </a:lnTo>
                  <a:lnTo>
                    <a:pt x="7472" y="25516"/>
                  </a:lnTo>
                  <a:lnTo>
                    <a:pt x="7260" y="25868"/>
                  </a:lnTo>
                  <a:lnTo>
                    <a:pt x="7190" y="26291"/>
                  </a:lnTo>
                  <a:lnTo>
                    <a:pt x="7120" y="26643"/>
                  </a:lnTo>
                  <a:lnTo>
                    <a:pt x="7120" y="27066"/>
                  </a:lnTo>
                  <a:lnTo>
                    <a:pt x="7190" y="27278"/>
                  </a:lnTo>
                  <a:lnTo>
                    <a:pt x="7260" y="27348"/>
                  </a:lnTo>
                  <a:lnTo>
                    <a:pt x="7331" y="27419"/>
                  </a:lnTo>
                  <a:lnTo>
                    <a:pt x="7472" y="27419"/>
                  </a:lnTo>
                  <a:lnTo>
                    <a:pt x="7542" y="27278"/>
                  </a:lnTo>
                  <a:lnTo>
                    <a:pt x="7824" y="26996"/>
                  </a:lnTo>
                  <a:lnTo>
                    <a:pt x="7824" y="27419"/>
                  </a:lnTo>
                  <a:lnTo>
                    <a:pt x="7895" y="27771"/>
                  </a:lnTo>
                  <a:lnTo>
                    <a:pt x="7965" y="28124"/>
                  </a:lnTo>
                  <a:lnTo>
                    <a:pt x="8106" y="28405"/>
                  </a:lnTo>
                  <a:lnTo>
                    <a:pt x="8247" y="28617"/>
                  </a:lnTo>
                  <a:lnTo>
                    <a:pt x="8459" y="28828"/>
                  </a:lnTo>
                  <a:lnTo>
                    <a:pt x="8670" y="28899"/>
                  </a:lnTo>
                  <a:lnTo>
                    <a:pt x="8952" y="29040"/>
                  </a:lnTo>
                  <a:lnTo>
                    <a:pt x="9445" y="29040"/>
                  </a:lnTo>
                  <a:lnTo>
                    <a:pt x="9657" y="28969"/>
                  </a:lnTo>
                  <a:lnTo>
                    <a:pt x="9939" y="28828"/>
                  </a:lnTo>
                  <a:lnTo>
                    <a:pt x="10221" y="28687"/>
                  </a:lnTo>
                  <a:lnTo>
                    <a:pt x="10432" y="28476"/>
                  </a:lnTo>
                  <a:lnTo>
                    <a:pt x="10644" y="28194"/>
                  </a:lnTo>
                  <a:lnTo>
                    <a:pt x="10855" y="27842"/>
                  </a:lnTo>
                  <a:lnTo>
                    <a:pt x="10926" y="27489"/>
                  </a:lnTo>
                  <a:lnTo>
                    <a:pt x="10996" y="26855"/>
                  </a:lnTo>
                  <a:lnTo>
                    <a:pt x="10996" y="26079"/>
                  </a:lnTo>
                  <a:lnTo>
                    <a:pt x="10926" y="25304"/>
                  </a:lnTo>
                  <a:lnTo>
                    <a:pt x="10855" y="24599"/>
                  </a:lnTo>
                  <a:lnTo>
                    <a:pt x="10644" y="24035"/>
                  </a:lnTo>
                  <a:lnTo>
                    <a:pt x="10503" y="23824"/>
                  </a:lnTo>
                  <a:lnTo>
                    <a:pt x="10362" y="23754"/>
                  </a:lnTo>
                  <a:lnTo>
                    <a:pt x="10221" y="23754"/>
                  </a:lnTo>
                  <a:lnTo>
                    <a:pt x="10009" y="23824"/>
                  </a:lnTo>
                  <a:lnTo>
                    <a:pt x="10785" y="22978"/>
                  </a:lnTo>
                  <a:lnTo>
                    <a:pt x="11560" y="22132"/>
                  </a:lnTo>
                  <a:lnTo>
                    <a:pt x="11489" y="22555"/>
                  </a:lnTo>
                  <a:lnTo>
                    <a:pt x="11560" y="22908"/>
                  </a:lnTo>
                  <a:lnTo>
                    <a:pt x="11630" y="23190"/>
                  </a:lnTo>
                  <a:lnTo>
                    <a:pt x="11701" y="23472"/>
                  </a:lnTo>
                  <a:lnTo>
                    <a:pt x="11912" y="23613"/>
                  </a:lnTo>
                  <a:lnTo>
                    <a:pt x="12053" y="23754"/>
                  </a:lnTo>
                  <a:lnTo>
                    <a:pt x="12335" y="23894"/>
                  </a:lnTo>
                  <a:lnTo>
                    <a:pt x="12829" y="23894"/>
                  </a:lnTo>
                  <a:lnTo>
                    <a:pt x="13111" y="23824"/>
                  </a:lnTo>
                  <a:lnTo>
                    <a:pt x="13674" y="23613"/>
                  </a:lnTo>
                  <a:lnTo>
                    <a:pt x="14238" y="23260"/>
                  </a:lnTo>
                  <a:lnTo>
                    <a:pt x="14661" y="22767"/>
                  </a:lnTo>
                  <a:lnTo>
                    <a:pt x="14873" y="22344"/>
                  </a:lnTo>
                  <a:lnTo>
                    <a:pt x="15014" y="21991"/>
                  </a:lnTo>
                  <a:lnTo>
                    <a:pt x="15155" y="21639"/>
                  </a:lnTo>
                  <a:lnTo>
                    <a:pt x="15155" y="21357"/>
                  </a:lnTo>
                  <a:lnTo>
                    <a:pt x="15155" y="20793"/>
                  </a:lnTo>
                  <a:lnTo>
                    <a:pt x="15084" y="20300"/>
                  </a:lnTo>
                  <a:lnTo>
                    <a:pt x="15084" y="19806"/>
                  </a:lnTo>
                  <a:lnTo>
                    <a:pt x="15084" y="19595"/>
                  </a:lnTo>
                  <a:lnTo>
                    <a:pt x="15155" y="19383"/>
                  </a:lnTo>
                  <a:lnTo>
                    <a:pt x="15296" y="19172"/>
                  </a:lnTo>
                  <a:lnTo>
                    <a:pt x="15578" y="18890"/>
                  </a:lnTo>
                  <a:lnTo>
                    <a:pt x="15859" y="18608"/>
                  </a:lnTo>
                  <a:lnTo>
                    <a:pt x="16282" y="18397"/>
                  </a:lnTo>
                  <a:lnTo>
                    <a:pt x="16000" y="19243"/>
                  </a:lnTo>
                  <a:lnTo>
                    <a:pt x="15930" y="19524"/>
                  </a:lnTo>
                  <a:lnTo>
                    <a:pt x="15930" y="19877"/>
                  </a:lnTo>
                  <a:lnTo>
                    <a:pt x="15930" y="20088"/>
                  </a:lnTo>
                  <a:lnTo>
                    <a:pt x="16000" y="20300"/>
                  </a:lnTo>
                  <a:lnTo>
                    <a:pt x="16141" y="20441"/>
                  </a:lnTo>
                  <a:lnTo>
                    <a:pt x="16282" y="20511"/>
                  </a:lnTo>
                  <a:lnTo>
                    <a:pt x="16494" y="20582"/>
                  </a:lnTo>
                  <a:lnTo>
                    <a:pt x="17199" y="20582"/>
                  </a:lnTo>
                  <a:lnTo>
                    <a:pt x="17763" y="20370"/>
                  </a:lnTo>
                  <a:lnTo>
                    <a:pt x="18326" y="20088"/>
                  </a:lnTo>
                  <a:lnTo>
                    <a:pt x="18890" y="19736"/>
                  </a:lnTo>
                  <a:lnTo>
                    <a:pt x="19384" y="19313"/>
                  </a:lnTo>
                  <a:lnTo>
                    <a:pt x="19807" y="18820"/>
                  </a:lnTo>
                  <a:lnTo>
                    <a:pt x="20159" y="18326"/>
                  </a:lnTo>
                  <a:lnTo>
                    <a:pt x="20300" y="17833"/>
                  </a:lnTo>
                  <a:lnTo>
                    <a:pt x="20300" y="17621"/>
                  </a:lnTo>
                  <a:lnTo>
                    <a:pt x="20229" y="17410"/>
                  </a:lnTo>
                  <a:lnTo>
                    <a:pt x="20159" y="17128"/>
                  </a:lnTo>
                  <a:lnTo>
                    <a:pt x="20018" y="16917"/>
                  </a:lnTo>
                  <a:lnTo>
                    <a:pt x="19736" y="16705"/>
                  </a:lnTo>
                  <a:lnTo>
                    <a:pt x="19454" y="16564"/>
                  </a:lnTo>
                  <a:lnTo>
                    <a:pt x="20582" y="15930"/>
                  </a:lnTo>
                  <a:lnTo>
                    <a:pt x="21357" y="15436"/>
                  </a:lnTo>
                  <a:lnTo>
                    <a:pt x="21639" y="15154"/>
                  </a:lnTo>
                  <a:lnTo>
                    <a:pt x="21992" y="14802"/>
                  </a:lnTo>
                  <a:lnTo>
                    <a:pt x="22837" y="13745"/>
                  </a:lnTo>
                  <a:lnTo>
                    <a:pt x="22133" y="15366"/>
                  </a:lnTo>
                  <a:lnTo>
                    <a:pt x="21357" y="16987"/>
                  </a:lnTo>
                  <a:lnTo>
                    <a:pt x="19666" y="20088"/>
                  </a:lnTo>
                  <a:lnTo>
                    <a:pt x="16212" y="26220"/>
                  </a:lnTo>
                  <a:lnTo>
                    <a:pt x="15507" y="27630"/>
                  </a:lnTo>
                  <a:lnTo>
                    <a:pt x="14873" y="29040"/>
                  </a:lnTo>
                  <a:lnTo>
                    <a:pt x="14168" y="30450"/>
                  </a:lnTo>
                  <a:lnTo>
                    <a:pt x="13745" y="31154"/>
                  </a:lnTo>
                  <a:lnTo>
                    <a:pt x="13322" y="31789"/>
                  </a:lnTo>
                  <a:lnTo>
                    <a:pt x="12758" y="32494"/>
                  </a:lnTo>
                  <a:lnTo>
                    <a:pt x="12053" y="33128"/>
                  </a:lnTo>
                  <a:lnTo>
                    <a:pt x="11278" y="33833"/>
                  </a:lnTo>
                  <a:lnTo>
                    <a:pt x="10432" y="34467"/>
                  </a:lnTo>
                  <a:lnTo>
                    <a:pt x="9657" y="34961"/>
                  </a:lnTo>
                  <a:lnTo>
                    <a:pt x="9023" y="35313"/>
                  </a:lnTo>
                  <a:lnTo>
                    <a:pt x="8600" y="35524"/>
                  </a:lnTo>
                  <a:lnTo>
                    <a:pt x="8388" y="35524"/>
                  </a:lnTo>
                  <a:lnTo>
                    <a:pt x="8388" y="35383"/>
                  </a:lnTo>
                  <a:lnTo>
                    <a:pt x="8247" y="35313"/>
                  </a:lnTo>
                  <a:lnTo>
                    <a:pt x="7754" y="35383"/>
                  </a:lnTo>
                  <a:lnTo>
                    <a:pt x="6979" y="35524"/>
                  </a:lnTo>
                  <a:lnTo>
                    <a:pt x="6062" y="35877"/>
                  </a:lnTo>
                  <a:lnTo>
                    <a:pt x="5146" y="36300"/>
                  </a:lnTo>
                  <a:lnTo>
                    <a:pt x="4300" y="36793"/>
                  </a:lnTo>
                  <a:lnTo>
                    <a:pt x="3948" y="37005"/>
                  </a:lnTo>
                  <a:lnTo>
                    <a:pt x="3666" y="37287"/>
                  </a:lnTo>
                  <a:lnTo>
                    <a:pt x="3454" y="37568"/>
                  </a:lnTo>
                  <a:lnTo>
                    <a:pt x="3313" y="37780"/>
                  </a:lnTo>
                  <a:lnTo>
                    <a:pt x="3243" y="38203"/>
                  </a:lnTo>
                  <a:lnTo>
                    <a:pt x="3172" y="38555"/>
                  </a:lnTo>
                  <a:lnTo>
                    <a:pt x="3172" y="38837"/>
                  </a:lnTo>
                  <a:lnTo>
                    <a:pt x="3243" y="39049"/>
                  </a:lnTo>
                  <a:lnTo>
                    <a:pt x="3313" y="39260"/>
                  </a:lnTo>
                  <a:lnTo>
                    <a:pt x="3454" y="39401"/>
                  </a:lnTo>
                  <a:lnTo>
                    <a:pt x="3666" y="39472"/>
                  </a:lnTo>
                  <a:lnTo>
                    <a:pt x="3877" y="39542"/>
                  </a:lnTo>
                  <a:lnTo>
                    <a:pt x="4300" y="39612"/>
                  </a:lnTo>
                  <a:lnTo>
                    <a:pt x="4864" y="39472"/>
                  </a:lnTo>
                  <a:lnTo>
                    <a:pt x="5428" y="39260"/>
                  </a:lnTo>
                  <a:lnTo>
                    <a:pt x="5992" y="38978"/>
                  </a:lnTo>
                  <a:lnTo>
                    <a:pt x="4935" y="40176"/>
                  </a:lnTo>
                  <a:lnTo>
                    <a:pt x="4089" y="41093"/>
                  </a:lnTo>
                  <a:lnTo>
                    <a:pt x="3172" y="41868"/>
                  </a:lnTo>
                  <a:lnTo>
                    <a:pt x="1974" y="42714"/>
                  </a:lnTo>
                  <a:lnTo>
                    <a:pt x="1551" y="43066"/>
                  </a:lnTo>
                  <a:lnTo>
                    <a:pt x="1058" y="43630"/>
                  </a:lnTo>
                  <a:lnTo>
                    <a:pt x="705" y="44194"/>
                  </a:lnTo>
                  <a:lnTo>
                    <a:pt x="424" y="44758"/>
                  </a:lnTo>
                  <a:lnTo>
                    <a:pt x="353" y="45040"/>
                  </a:lnTo>
                  <a:lnTo>
                    <a:pt x="353" y="45322"/>
                  </a:lnTo>
                  <a:lnTo>
                    <a:pt x="424" y="45533"/>
                  </a:lnTo>
                  <a:lnTo>
                    <a:pt x="494" y="45745"/>
                  </a:lnTo>
                  <a:lnTo>
                    <a:pt x="705" y="45886"/>
                  </a:lnTo>
                  <a:lnTo>
                    <a:pt x="1058" y="45956"/>
                  </a:lnTo>
                  <a:lnTo>
                    <a:pt x="1410" y="45956"/>
                  </a:lnTo>
                  <a:lnTo>
                    <a:pt x="1974" y="45886"/>
                  </a:lnTo>
                  <a:lnTo>
                    <a:pt x="1622" y="47013"/>
                  </a:lnTo>
                  <a:lnTo>
                    <a:pt x="1340" y="48141"/>
                  </a:lnTo>
                  <a:lnTo>
                    <a:pt x="987" y="48282"/>
                  </a:lnTo>
                  <a:lnTo>
                    <a:pt x="705" y="48494"/>
                  </a:lnTo>
                  <a:lnTo>
                    <a:pt x="424" y="48705"/>
                  </a:lnTo>
                  <a:lnTo>
                    <a:pt x="212" y="48987"/>
                  </a:lnTo>
                  <a:lnTo>
                    <a:pt x="1" y="49833"/>
                  </a:lnTo>
                  <a:lnTo>
                    <a:pt x="1" y="50256"/>
                  </a:lnTo>
                  <a:lnTo>
                    <a:pt x="71" y="50679"/>
                  </a:lnTo>
                  <a:lnTo>
                    <a:pt x="212" y="51031"/>
                  </a:lnTo>
                  <a:lnTo>
                    <a:pt x="494" y="51313"/>
                  </a:lnTo>
                  <a:lnTo>
                    <a:pt x="917" y="51524"/>
                  </a:lnTo>
                  <a:lnTo>
                    <a:pt x="1481" y="51595"/>
                  </a:lnTo>
                  <a:lnTo>
                    <a:pt x="2045" y="51524"/>
                  </a:lnTo>
                  <a:lnTo>
                    <a:pt x="2468" y="51383"/>
                  </a:lnTo>
                  <a:lnTo>
                    <a:pt x="2820" y="51172"/>
                  </a:lnTo>
                  <a:lnTo>
                    <a:pt x="3031" y="50820"/>
                  </a:lnTo>
                  <a:lnTo>
                    <a:pt x="3243" y="50397"/>
                  </a:lnTo>
                  <a:lnTo>
                    <a:pt x="3384" y="49974"/>
                  </a:lnTo>
                  <a:lnTo>
                    <a:pt x="3454" y="49057"/>
                  </a:lnTo>
                  <a:lnTo>
                    <a:pt x="3313" y="48634"/>
                  </a:lnTo>
                  <a:lnTo>
                    <a:pt x="3102" y="48282"/>
                  </a:lnTo>
                  <a:lnTo>
                    <a:pt x="2820" y="48000"/>
                  </a:lnTo>
                  <a:lnTo>
                    <a:pt x="2468" y="47789"/>
                  </a:lnTo>
                  <a:lnTo>
                    <a:pt x="2750" y="46731"/>
                  </a:lnTo>
                  <a:lnTo>
                    <a:pt x="3102" y="45745"/>
                  </a:lnTo>
                  <a:lnTo>
                    <a:pt x="3243" y="46027"/>
                  </a:lnTo>
                  <a:lnTo>
                    <a:pt x="3454" y="46309"/>
                  </a:lnTo>
                  <a:lnTo>
                    <a:pt x="3666" y="46520"/>
                  </a:lnTo>
                  <a:lnTo>
                    <a:pt x="3877" y="46661"/>
                  </a:lnTo>
                  <a:lnTo>
                    <a:pt x="4159" y="46802"/>
                  </a:lnTo>
                  <a:lnTo>
                    <a:pt x="5005" y="46802"/>
                  </a:lnTo>
                  <a:lnTo>
                    <a:pt x="5569" y="46590"/>
                  </a:lnTo>
                  <a:lnTo>
                    <a:pt x="6062" y="46168"/>
                  </a:lnTo>
                  <a:lnTo>
                    <a:pt x="6274" y="45956"/>
                  </a:lnTo>
                  <a:lnTo>
                    <a:pt x="6485" y="45674"/>
                  </a:lnTo>
                  <a:lnTo>
                    <a:pt x="6556" y="45392"/>
                  </a:lnTo>
                  <a:lnTo>
                    <a:pt x="6626" y="45110"/>
                  </a:lnTo>
                  <a:lnTo>
                    <a:pt x="6697" y="44758"/>
                  </a:lnTo>
                  <a:lnTo>
                    <a:pt x="6626" y="44405"/>
                  </a:lnTo>
                  <a:lnTo>
                    <a:pt x="6485" y="44123"/>
                  </a:lnTo>
                  <a:lnTo>
                    <a:pt x="6274" y="43842"/>
                  </a:lnTo>
                  <a:lnTo>
                    <a:pt x="5851" y="43278"/>
                  </a:lnTo>
                  <a:lnTo>
                    <a:pt x="5710" y="43066"/>
                  </a:lnTo>
                  <a:lnTo>
                    <a:pt x="5569" y="42714"/>
                  </a:lnTo>
                  <a:lnTo>
                    <a:pt x="4864" y="42220"/>
                  </a:lnTo>
                  <a:lnTo>
                    <a:pt x="5569" y="41093"/>
                  </a:lnTo>
                  <a:lnTo>
                    <a:pt x="6344" y="40035"/>
                  </a:lnTo>
                  <a:lnTo>
                    <a:pt x="6203" y="40458"/>
                  </a:lnTo>
                  <a:lnTo>
                    <a:pt x="6133" y="40881"/>
                  </a:lnTo>
                  <a:lnTo>
                    <a:pt x="6133" y="41304"/>
                  </a:lnTo>
                  <a:lnTo>
                    <a:pt x="6133" y="41586"/>
                  </a:lnTo>
                  <a:lnTo>
                    <a:pt x="6274" y="41868"/>
                  </a:lnTo>
                  <a:lnTo>
                    <a:pt x="6415" y="42150"/>
                  </a:lnTo>
                  <a:lnTo>
                    <a:pt x="6556" y="42291"/>
                  </a:lnTo>
                  <a:lnTo>
                    <a:pt x="6767" y="42432"/>
                  </a:lnTo>
                  <a:lnTo>
                    <a:pt x="6979" y="42502"/>
                  </a:lnTo>
                  <a:lnTo>
                    <a:pt x="7190" y="42502"/>
                  </a:lnTo>
                  <a:lnTo>
                    <a:pt x="7472" y="42432"/>
                  </a:lnTo>
                  <a:lnTo>
                    <a:pt x="7683" y="42291"/>
                  </a:lnTo>
                  <a:lnTo>
                    <a:pt x="7965" y="42150"/>
                  </a:lnTo>
                  <a:lnTo>
                    <a:pt x="8177" y="41868"/>
                  </a:lnTo>
                  <a:lnTo>
                    <a:pt x="8459" y="41445"/>
                  </a:lnTo>
                  <a:lnTo>
                    <a:pt x="8670" y="41022"/>
                  </a:lnTo>
                  <a:lnTo>
                    <a:pt x="8811" y="40529"/>
                  </a:lnTo>
                  <a:lnTo>
                    <a:pt x="8811" y="40035"/>
                  </a:lnTo>
                  <a:lnTo>
                    <a:pt x="8811" y="39542"/>
                  </a:lnTo>
                  <a:lnTo>
                    <a:pt x="8741" y="39049"/>
                  </a:lnTo>
                  <a:lnTo>
                    <a:pt x="8600" y="38062"/>
                  </a:lnTo>
                  <a:lnTo>
                    <a:pt x="8600" y="37568"/>
                  </a:lnTo>
                  <a:lnTo>
                    <a:pt x="8670" y="37146"/>
                  </a:lnTo>
                  <a:lnTo>
                    <a:pt x="8952" y="36582"/>
                  </a:lnTo>
                  <a:lnTo>
                    <a:pt x="9375" y="36018"/>
                  </a:lnTo>
                  <a:lnTo>
                    <a:pt x="9939" y="35454"/>
                  </a:lnTo>
                  <a:lnTo>
                    <a:pt x="10573" y="34890"/>
                  </a:lnTo>
                  <a:lnTo>
                    <a:pt x="11842" y="33762"/>
                  </a:lnTo>
                  <a:lnTo>
                    <a:pt x="12829" y="32776"/>
                  </a:lnTo>
                  <a:lnTo>
                    <a:pt x="12124" y="34608"/>
                  </a:lnTo>
                  <a:lnTo>
                    <a:pt x="11419" y="36370"/>
                  </a:lnTo>
                  <a:lnTo>
                    <a:pt x="10785" y="38203"/>
                  </a:lnTo>
                  <a:lnTo>
                    <a:pt x="10221" y="40035"/>
                  </a:lnTo>
                  <a:lnTo>
                    <a:pt x="9798" y="41868"/>
                  </a:lnTo>
                  <a:lnTo>
                    <a:pt x="9445" y="43771"/>
                  </a:lnTo>
                  <a:lnTo>
                    <a:pt x="9164" y="45674"/>
                  </a:lnTo>
                  <a:lnTo>
                    <a:pt x="9023" y="47577"/>
                  </a:lnTo>
                  <a:lnTo>
                    <a:pt x="9023" y="49551"/>
                  </a:lnTo>
                  <a:lnTo>
                    <a:pt x="8952" y="51383"/>
                  </a:lnTo>
                  <a:lnTo>
                    <a:pt x="8811" y="53357"/>
                  </a:lnTo>
                  <a:lnTo>
                    <a:pt x="8685" y="54492"/>
                  </a:lnTo>
                  <a:lnTo>
                    <a:pt x="8670" y="54485"/>
                  </a:lnTo>
                  <a:lnTo>
                    <a:pt x="8529" y="54485"/>
                  </a:lnTo>
                  <a:lnTo>
                    <a:pt x="8318" y="54555"/>
                  </a:lnTo>
                  <a:lnTo>
                    <a:pt x="8106" y="54696"/>
                  </a:lnTo>
                  <a:lnTo>
                    <a:pt x="7683" y="55119"/>
                  </a:lnTo>
                  <a:lnTo>
                    <a:pt x="7190" y="55683"/>
                  </a:lnTo>
                  <a:lnTo>
                    <a:pt x="6697" y="56317"/>
                  </a:lnTo>
                  <a:lnTo>
                    <a:pt x="6344" y="56952"/>
                  </a:lnTo>
                  <a:lnTo>
                    <a:pt x="6133" y="57445"/>
                  </a:lnTo>
                  <a:lnTo>
                    <a:pt x="6062" y="57656"/>
                  </a:lnTo>
                  <a:lnTo>
                    <a:pt x="6062" y="57797"/>
                  </a:lnTo>
                  <a:lnTo>
                    <a:pt x="6133" y="58150"/>
                  </a:lnTo>
                  <a:lnTo>
                    <a:pt x="6274" y="58432"/>
                  </a:lnTo>
                  <a:lnTo>
                    <a:pt x="6415" y="58573"/>
                  </a:lnTo>
                  <a:lnTo>
                    <a:pt x="6556" y="58714"/>
                  </a:lnTo>
                  <a:lnTo>
                    <a:pt x="6767" y="58784"/>
                  </a:lnTo>
                  <a:lnTo>
                    <a:pt x="6979" y="58855"/>
                  </a:lnTo>
                  <a:lnTo>
                    <a:pt x="7472" y="58714"/>
                  </a:lnTo>
                  <a:lnTo>
                    <a:pt x="7965" y="58502"/>
                  </a:lnTo>
                  <a:lnTo>
                    <a:pt x="8459" y="58150"/>
                  </a:lnTo>
                  <a:lnTo>
                    <a:pt x="8882" y="57727"/>
                  </a:lnTo>
                  <a:lnTo>
                    <a:pt x="9234" y="57304"/>
                  </a:lnTo>
                  <a:lnTo>
                    <a:pt x="9164" y="57938"/>
                  </a:lnTo>
                  <a:lnTo>
                    <a:pt x="9023" y="58784"/>
                  </a:lnTo>
                  <a:lnTo>
                    <a:pt x="8811" y="59771"/>
                  </a:lnTo>
                  <a:lnTo>
                    <a:pt x="8670" y="60758"/>
                  </a:lnTo>
                  <a:lnTo>
                    <a:pt x="8670" y="61251"/>
                  </a:lnTo>
                  <a:lnTo>
                    <a:pt x="8741" y="61674"/>
                  </a:lnTo>
                  <a:lnTo>
                    <a:pt x="8811" y="62027"/>
                  </a:lnTo>
                  <a:lnTo>
                    <a:pt x="8952" y="62379"/>
                  </a:lnTo>
                  <a:lnTo>
                    <a:pt x="9234" y="62590"/>
                  </a:lnTo>
                  <a:lnTo>
                    <a:pt x="9586" y="62661"/>
                  </a:lnTo>
                  <a:lnTo>
                    <a:pt x="10009" y="62661"/>
                  </a:lnTo>
                  <a:lnTo>
                    <a:pt x="10573" y="62520"/>
                  </a:lnTo>
                  <a:lnTo>
                    <a:pt x="11067" y="62308"/>
                  </a:lnTo>
                  <a:lnTo>
                    <a:pt x="11489" y="61956"/>
                  </a:lnTo>
                  <a:lnTo>
                    <a:pt x="11771" y="61604"/>
                  </a:lnTo>
                  <a:lnTo>
                    <a:pt x="11912" y="61181"/>
                  </a:lnTo>
                  <a:lnTo>
                    <a:pt x="12053" y="60687"/>
                  </a:lnTo>
                  <a:lnTo>
                    <a:pt x="12053" y="60194"/>
                  </a:lnTo>
                  <a:lnTo>
                    <a:pt x="11983" y="59630"/>
                  </a:lnTo>
                  <a:lnTo>
                    <a:pt x="11842" y="59066"/>
                  </a:lnTo>
                  <a:lnTo>
                    <a:pt x="11560" y="57938"/>
                  </a:lnTo>
                  <a:lnTo>
                    <a:pt x="11208" y="56881"/>
                  </a:lnTo>
                  <a:lnTo>
                    <a:pt x="10855" y="55965"/>
                  </a:lnTo>
                  <a:lnTo>
                    <a:pt x="10785" y="55542"/>
                  </a:lnTo>
                  <a:lnTo>
                    <a:pt x="10714" y="55190"/>
                  </a:lnTo>
                  <a:lnTo>
                    <a:pt x="10714" y="55190"/>
                  </a:lnTo>
                  <a:lnTo>
                    <a:pt x="10996" y="55331"/>
                  </a:lnTo>
                  <a:lnTo>
                    <a:pt x="11349" y="55471"/>
                  </a:lnTo>
                  <a:lnTo>
                    <a:pt x="12335" y="55471"/>
                  </a:lnTo>
                  <a:lnTo>
                    <a:pt x="12617" y="55401"/>
                  </a:lnTo>
                  <a:lnTo>
                    <a:pt x="13252" y="55119"/>
                  </a:lnTo>
                  <a:lnTo>
                    <a:pt x="13815" y="54696"/>
                  </a:lnTo>
                  <a:lnTo>
                    <a:pt x="14309" y="54203"/>
                  </a:lnTo>
                  <a:lnTo>
                    <a:pt x="14732" y="53639"/>
                  </a:lnTo>
                  <a:lnTo>
                    <a:pt x="15084" y="53005"/>
                  </a:lnTo>
                  <a:lnTo>
                    <a:pt x="15296" y="53357"/>
                  </a:lnTo>
                  <a:lnTo>
                    <a:pt x="15437" y="53568"/>
                  </a:lnTo>
                  <a:lnTo>
                    <a:pt x="15648" y="53709"/>
                  </a:lnTo>
                  <a:lnTo>
                    <a:pt x="15789" y="53709"/>
                  </a:lnTo>
                  <a:lnTo>
                    <a:pt x="15930" y="53639"/>
                  </a:lnTo>
                  <a:lnTo>
                    <a:pt x="16000" y="53498"/>
                  </a:lnTo>
                  <a:lnTo>
                    <a:pt x="16071" y="53145"/>
                  </a:lnTo>
                  <a:lnTo>
                    <a:pt x="16141" y="52652"/>
                  </a:lnTo>
                  <a:lnTo>
                    <a:pt x="16071" y="52229"/>
                  </a:lnTo>
                  <a:lnTo>
                    <a:pt x="16000" y="52159"/>
                  </a:lnTo>
                  <a:lnTo>
                    <a:pt x="15859" y="52088"/>
                  </a:lnTo>
                  <a:lnTo>
                    <a:pt x="15718" y="52159"/>
                  </a:lnTo>
                  <a:lnTo>
                    <a:pt x="15578" y="52300"/>
                  </a:lnTo>
                  <a:lnTo>
                    <a:pt x="15507" y="52018"/>
                  </a:lnTo>
                  <a:lnTo>
                    <a:pt x="15366" y="51665"/>
                  </a:lnTo>
                  <a:lnTo>
                    <a:pt x="15789" y="51806"/>
                  </a:lnTo>
                  <a:lnTo>
                    <a:pt x="16635" y="51806"/>
                  </a:lnTo>
                  <a:lnTo>
                    <a:pt x="17058" y="51665"/>
                  </a:lnTo>
                  <a:lnTo>
                    <a:pt x="17481" y="51454"/>
                  </a:lnTo>
                  <a:lnTo>
                    <a:pt x="17763" y="51172"/>
                  </a:lnTo>
                  <a:lnTo>
                    <a:pt x="17833" y="51031"/>
                  </a:lnTo>
                  <a:lnTo>
                    <a:pt x="17903" y="50820"/>
                  </a:lnTo>
                  <a:lnTo>
                    <a:pt x="17903" y="50538"/>
                  </a:lnTo>
                  <a:lnTo>
                    <a:pt x="17903" y="50326"/>
                  </a:lnTo>
                  <a:lnTo>
                    <a:pt x="17833" y="50115"/>
                  </a:lnTo>
                  <a:lnTo>
                    <a:pt x="17692" y="49903"/>
                  </a:lnTo>
                  <a:lnTo>
                    <a:pt x="17551" y="49762"/>
                  </a:lnTo>
                  <a:lnTo>
                    <a:pt x="17340" y="49621"/>
                  </a:lnTo>
                  <a:lnTo>
                    <a:pt x="16776" y="49480"/>
                  </a:lnTo>
                  <a:lnTo>
                    <a:pt x="16212" y="49410"/>
                  </a:lnTo>
                  <a:lnTo>
                    <a:pt x="15155" y="49480"/>
                  </a:lnTo>
                  <a:lnTo>
                    <a:pt x="14661" y="49551"/>
                  </a:lnTo>
                  <a:lnTo>
                    <a:pt x="14520" y="49410"/>
                  </a:lnTo>
                  <a:lnTo>
                    <a:pt x="14450" y="49057"/>
                  </a:lnTo>
                  <a:lnTo>
                    <a:pt x="14238" y="48212"/>
                  </a:lnTo>
                  <a:lnTo>
                    <a:pt x="13956" y="46943"/>
                  </a:lnTo>
                  <a:lnTo>
                    <a:pt x="14450" y="47084"/>
                  </a:lnTo>
                  <a:lnTo>
                    <a:pt x="14873" y="47154"/>
                  </a:lnTo>
                  <a:lnTo>
                    <a:pt x="15225" y="47154"/>
                  </a:lnTo>
                  <a:lnTo>
                    <a:pt x="15578" y="47013"/>
                  </a:lnTo>
                  <a:lnTo>
                    <a:pt x="15789" y="46872"/>
                  </a:lnTo>
                  <a:lnTo>
                    <a:pt x="16000" y="46590"/>
                  </a:lnTo>
                  <a:lnTo>
                    <a:pt x="16141" y="46309"/>
                  </a:lnTo>
                  <a:lnTo>
                    <a:pt x="16212" y="46027"/>
                  </a:lnTo>
                  <a:lnTo>
                    <a:pt x="16212" y="45674"/>
                  </a:lnTo>
                  <a:lnTo>
                    <a:pt x="16141" y="45322"/>
                  </a:lnTo>
                  <a:lnTo>
                    <a:pt x="16071" y="44969"/>
                  </a:lnTo>
                  <a:lnTo>
                    <a:pt x="15859" y="44617"/>
                  </a:lnTo>
                  <a:lnTo>
                    <a:pt x="15648" y="44264"/>
                  </a:lnTo>
                  <a:lnTo>
                    <a:pt x="15366" y="43912"/>
                  </a:lnTo>
                  <a:lnTo>
                    <a:pt x="15084" y="43630"/>
                  </a:lnTo>
                  <a:lnTo>
                    <a:pt x="14661" y="43419"/>
                  </a:lnTo>
                  <a:lnTo>
                    <a:pt x="14238" y="43278"/>
                  </a:lnTo>
                  <a:lnTo>
                    <a:pt x="13886" y="43207"/>
                  </a:lnTo>
                  <a:lnTo>
                    <a:pt x="13111" y="43207"/>
                  </a:lnTo>
                  <a:lnTo>
                    <a:pt x="12829" y="43137"/>
                  </a:lnTo>
                  <a:lnTo>
                    <a:pt x="12476" y="43066"/>
                  </a:lnTo>
                  <a:lnTo>
                    <a:pt x="12194" y="42855"/>
                  </a:lnTo>
                  <a:lnTo>
                    <a:pt x="11912" y="42502"/>
                  </a:lnTo>
                  <a:lnTo>
                    <a:pt x="11701" y="42150"/>
                  </a:lnTo>
                  <a:lnTo>
                    <a:pt x="11630" y="41727"/>
                  </a:lnTo>
                  <a:lnTo>
                    <a:pt x="11560" y="41375"/>
                  </a:lnTo>
                  <a:lnTo>
                    <a:pt x="11630" y="40952"/>
                  </a:lnTo>
                  <a:lnTo>
                    <a:pt x="11842" y="40176"/>
                  </a:lnTo>
                  <a:lnTo>
                    <a:pt x="12124" y="39331"/>
                  </a:lnTo>
                  <a:lnTo>
                    <a:pt x="12829" y="37146"/>
                  </a:lnTo>
                  <a:lnTo>
                    <a:pt x="13674" y="35031"/>
                  </a:lnTo>
                  <a:lnTo>
                    <a:pt x="14591" y="32987"/>
                  </a:lnTo>
                  <a:lnTo>
                    <a:pt x="15648" y="30943"/>
                  </a:lnTo>
                  <a:lnTo>
                    <a:pt x="16705" y="28899"/>
                  </a:lnTo>
                  <a:lnTo>
                    <a:pt x="17763" y="26925"/>
                  </a:lnTo>
                  <a:lnTo>
                    <a:pt x="20018" y="22908"/>
                  </a:lnTo>
                  <a:lnTo>
                    <a:pt x="19877" y="23542"/>
                  </a:lnTo>
                  <a:lnTo>
                    <a:pt x="19807" y="24247"/>
                  </a:lnTo>
                  <a:lnTo>
                    <a:pt x="19736" y="25657"/>
                  </a:lnTo>
                  <a:lnTo>
                    <a:pt x="19736" y="26361"/>
                  </a:lnTo>
                  <a:lnTo>
                    <a:pt x="19595" y="26996"/>
                  </a:lnTo>
                  <a:lnTo>
                    <a:pt x="19525" y="27560"/>
                  </a:lnTo>
                  <a:lnTo>
                    <a:pt x="19313" y="28053"/>
                  </a:lnTo>
                  <a:lnTo>
                    <a:pt x="19031" y="28405"/>
                  </a:lnTo>
                  <a:lnTo>
                    <a:pt x="18608" y="28828"/>
                  </a:lnTo>
                  <a:lnTo>
                    <a:pt x="18256" y="29181"/>
                  </a:lnTo>
                  <a:lnTo>
                    <a:pt x="17833" y="29533"/>
                  </a:lnTo>
                  <a:lnTo>
                    <a:pt x="17481" y="29956"/>
                  </a:lnTo>
                  <a:lnTo>
                    <a:pt x="17410" y="30238"/>
                  </a:lnTo>
                  <a:lnTo>
                    <a:pt x="17340" y="30450"/>
                  </a:lnTo>
                  <a:lnTo>
                    <a:pt x="17340" y="30731"/>
                  </a:lnTo>
                  <a:lnTo>
                    <a:pt x="17340" y="31013"/>
                  </a:lnTo>
                  <a:lnTo>
                    <a:pt x="17481" y="31295"/>
                  </a:lnTo>
                  <a:lnTo>
                    <a:pt x="17622" y="31577"/>
                  </a:lnTo>
                  <a:lnTo>
                    <a:pt x="17833" y="31789"/>
                  </a:lnTo>
                  <a:lnTo>
                    <a:pt x="17974" y="32000"/>
                  </a:lnTo>
                  <a:lnTo>
                    <a:pt x="18185" y="32071"/>
                  </a:lnTo>
                  <a:lnTo>
                    <a:pt x="18397" y="32141"/>
                  </a:lnTo>
                  <a:lnTo>
                    <a:pt x="18608" y="32141"/>
                  </a:lnTo>
                  <a:lnTo>
                    <a:pt x="18749" y="32071"/>
                  </a:lnTo>
                  <a:lnTo>
                    <a:pt x="19172" y="31859"/>
                  </a:lnTo>
                  <a:lnTo>
                    <a:pt x="19525" y="31577"/>
                  </a:lnTo>
                  <a:lnTo>
                    <a:pt x="19807" y="31225"/>
                  </a:lnTo>
                  <a:lnTo>
                    <a:pt x="20370" y="30450"/>
                  </a:lnTo>
                  <a:lnTo>
                    <a:pt x="21146" y="32564"/>
                  </a:lnTo>
                  <a:lnTo>
                    <a:pt x="20511" y="32705"/>
                  </a:lnTo>
                  <a:lnTo>
                    <a:pt x="20088" y="32916"/>
                  </a:lnTo>
                  <a:lnTo>
                    <a:pt x="19666" y="33198"/>
                  </a:lnTo>
                  <a:lnTo>
                    <a:pt x="19384" y="33551"/>
                  </a:lnTo>
                  <a:lnTo>
                    <a:pt x="19172" y="33903"/>
                  </a:lnTo>
                  <a:lnTo>
                    <a:pt x="19031" y="34256"/>
                  </a:lnTo>
                  <a:lnTo>
                    <a:pt x="19031" y="34608"/>
                  </a:lnTo>
                  <a:lnTo>
                    <a:pt x="19102" y="34961"/>
                  </a:lnTo>
                  <a:lnTo>
                    <a:pt x="19172" y="35242"/>
                  </a:lnTo>
                  <a:lnTo>
                    <a:pt x="19384" y="35454"/>
                  </a:lnTo>
                  <a:lnTo>
                    <a:pt x="19595" y="35665"/>
                  </a:lnTo>
                  <a:lnTo>
                    <a:pt x="19948" y="35806"/>
                  </a:lnTo>
                  <a:lnTo>
                    <a:pt x="20300" y="35806"/>
                  </a:lnTo>
                  <a:lnTo>
                    <a:pt x="20723" y="35736"/>
                  </a:lnTo>
                  <a:lnTo>
                    <a:pt x="21216" y="35595"/>
                  </a:lnTo>
                  <a:lnTo>
                    <a:pt x="21780" y="35242"/>
                  </a:lnTo>
                  <a:lnTo>
                    <a:pt x="21780" y="35736"/>
                  </a:lnTo>
                  <a:lnTo>
                    <a:pt x="21780" y="36159"/>
                  </a:lnTo>
                  <a:lnTo>
                    <a:pt x="21639" y="36441"/>
                  </a:lnTo>
                  <a:lnTo>
                    <a:pt x="21498" y="36723"/>
                  </a:lnTo>
                  <a:lnTo>
                    <a:pt x="21287" y="36934"/>
                  </a:lnTo>
                  <a:lnTo>
                    <a:pt x="21075" y="37075"/>
                  </a:lnTo>
                  <a:lnTo>
                    <a:pt x="20511" y="37427"/>
                  </a:lnTo>
                  <a:lnTo>
                    <a:pt x="19877" y="37709"/>
                  </a:lnTo>
                  <a:lnTo>
                    <a:pt x="19595" y="37850"/>
                  </a:lnTo>
                  <a:lnTo>
                    <a:pt x="19384" y="38062"/>
                  </a:lnTo>
                  <a:lnTo>
                    <a:pt x="19172" y="38344"/>
                  </a:lnTo>
                  <a:lnTo>
                    <a:pt x="18961" y="38626"/>
                  </a:lnTo>
                  <a:lnTo>
                    <a:pt x="18890" y="39049"/>
                  </a:lnTo>
                  <a:lnTo>
                    <a:pt x="18820" y="39542"/>
                  </a:lnTo>
                  <a:lnTo>
                    <a:pt x="18820" y="40106"/>
                  </a:lnTo>
                  <a:lnTo>
                    <a:pt x="18890" y="40388"/>
                  </a:lnTo>
                  <a:lnTo>
                    <a:pt x="19031" y="40599"/>
                  </a:lnTo>
                  <a:lnTo>
                    <a:pt x="19172" y="40740"/>
                  </a:lnTo>
                  <a:lnTo>
                    <a:pt x="19313" y="40881"/>
                  </a:lnTo>
                  <a:lnTo>
                    <a:pt x="19666" y="41022"/>
                  </a:lnTo>
                  <a:lnTo>
                    <a:pt x="20088" y="41022"/>
                  </a:lnTo>
                  <a:lnTo>
                    <a:pt x="20511" y="40881"/>
                  </a:lnTo>
                  <a:lnTo>
                    <a:pt x="20934" y="40599"/>
                  </a:lnTo>
                  <a:lnTo>
                    <a:pt x="21357" y="40176"/>
                  </a:lnTo>
                  <a:lnTo>
                    <a:pt x="21428" y="40599"/>
                  </a:lnTo>
                  <a:lnTo>
                    <a:pt x="21569" y="41022"/>
                  </a:lnTo>
                  <a:lnTo>
                    <a:pt x="21710" y="41375"/>
                  </a:lnTo>
                  <a:lnTo>
                    <a:pt x="21851" y="41657"/>
                  </a:lnTo>
                  <a:lnTo>
                    <a:pt x="22062" y="41938"/>
                  </a:lnTo>
                  <a:lnTo>
                    <a:pt x="22344" y="42220"/>
                  </a:lnTo>
                  <a:lnTo>
                    <a:pt x="22626" y="42361"/>
                  </a:lnTo>
                  <a:lnTo>
                    <a:pt x="22908" y="42502"/>
                  </a:lnTo>
                  <a:lnTo>
                    <a:pt x="23190" y="42573"/>
                  </a:lnTo>
                  <a:lnTo>
                    <a:pt x="23472" y="42643"/>
                  </a:lnTo>
                  <a:lnTo>
                    <a:pt x="23754" y="42573"/>
                  </a:lnTo>
                  <a:lnTo>
                    <a:pt x="24036" y="42432"/>
                  </a:lnTo>
                  <a:lnTo>
                    <a:pt x="24317" y="42220"/>
                  </a:lnTo>
                  <a:lnTo>
                    <a:pt x="24529" y="41938"/>
                  </a:lnTo>
                  <a:lnTo>
                    <a:pt x="24811" y="41586"/>
                  </a:lnTo>
                  <a:lnTo>
                    <a:pt x="25022" y="41163"/>
                  </a:lnTo>
                  <a:lnTo>
                    <a:pt x="25163" y="40670"/>
                  </a:lnTo>
                  <a:lnTo>
                    <a:pt x="25234" y="40317"/>
                  </a:lnTo>
                  <a:lnTo>
                    <a:pt x="25163" y="39894"/>
                  </a:lnTo>
                  <a:lnTo>
                    <a:pt x="25093" y="39542"/>
                  </a:lnTo>
                  <a:lnTo>
                    <a:pt x="25022" y="39190"/>
                  </a:lnTo>
                  <a:lnTo>
                    <a:pt x="24811" y="38837"/>
                  </a:lnTo>
                  <a:lnTo>
                    <a:pt x="24388" y="38203"/>
                  </a:lnTo>
                  <a:lnTo>
                    <a:pt x="23542" y="37005"/>
                  </a:lnTo>
                  <a:lnTo>
                    <a:pt x="23190" y="36370"/>
                  </a:lnTo>
                  <a:lnTo>
                    <a:pt x="23049" y="36088"/>
                  </a:lnTo>
                  <a:lnTo>
                    <a:pt x="22978" y="35736"/>
                  </a:lnTo>
                  <a:lnTo>
                    <a:pt x="23260" y="35947"/>
                  </a:lnTo>
                  <a:lnTo>
                    <a:pt x="23542" y="36159"/>
                  </a:lnTo>
                  <a:lnTo>
                    <a:pt x="23824" y="36300"/>
                  </a:lnTo>
                  <a:lnTo>
                    <a:pt x="24177" y="36370"/>
                  </a:lnTo>
                  <a:lnTo>
                    <a:pt x="24811" y="36441"/>
                  </a:lnTo>
                  <a:lnTo>
                    <a:pt x="25093" y="36370"/>
                  </a:lnTo>
                  <a:lnTo>
                    <a:pt x="25375" y="36300"/>
                  </a:lnTo>
                  <a:lnTo>
                    <a:pt x="25586" y="36229"/>
                  </a:lnTo>
                  <a:lnTo>
                    <a:pt x="25798" y="36088"/>
                  </a:lnTo>
                  <a:lnTo>
                    <a:pt x="25939" y="35877"/>
                  </a:lnTo>
                  <a:lnTo>
                    <a:pt x="26080" y="35665"/>
                  </a:lnTo>
                  <a:lnTo>
                    <a:pt x="26080" y="35383"/>
                  </a:lnTo>
                  <a:lnTo>
                    <a:pt x="26080" y="35101"/>
                  </a:lnTo>
                  <a:lnTo>
                    <a:pt x="26009" y="34749"/>
                  </a:lnTo>
                  <a:lnTo>
                    <a:pt x="25798" y="34326"/>
                  </a:lnTo>
                  <a:lnTo>
                    <a:pt x="25586" y="34044"/>
                  </a:lnTo>
                  <a:lnTo>
                    <a:pt x="25375" y="33762"/>
                  </a:lnTo>
                  <a:lnTo>
                    <a:pt x="25163" y="33551"/>
                  </a:lnTo>
                  <a:lnTo>
                    <a:pt x="24881" y="33410"/>
                  </a:lnTo>
                  <a:lnTo>
                    <a:pt x="24388" y="33198"/>
                  </a:lnTo>
                  <a:lnTo>
                    <a:pt x="23824" y="33057"/>
                  </a:lnTo>
                  <a:lnTo>
                    <a:pt x="23260" y="32916"/>
                  </a:lnTo>
                  <a:lnTo>
                    <a:pt x="22767" y="32705"/>
                  </a:lnTo>
                  <a:lnTo>
                    <a:pt x="22555" y="32564"/>
                  </a:lnTo>
                  <a:lnTo>
                    <a:pt x="22344" y="32353"/>
                  </a:lnTo>
                  <a:lnTo>
                    <a:pt x="22133" y="32141"/>
                  </a:lnTo>
                  <a:lnTo>
                    <a:pt x="21992" y="31789"/>
                  </a:lnTo>
                  <a:lnTo>
                    <a:pt x="22273" y="32000"/>
                  </a:lnTo>
                  <a:lnTo>
                    <a:pt x="22626" y="32141"/>
                  </a:lnTo>
                  <a:lnTo>
                    <a:pt x="22908" y="32212"/>
                  </a:lnTo>
                  <a:lnTo>
                    <a:pt x="23190" y="32282"/>
                  </a:lnTo>
                  <a:lnTo>
                    <a:pt x="23472" y="32212"/>
                  </a:lnTo>
                  <a:lnTo>
                    <a:pt x="23754" y="32141"/>
                  </a:lnTo>
                  <a:lnTo>
                    <a:pt x="24036" y="32071"/>
                  </a:lnTo>
                  <a:lnTo>
                    <a:pt x="24247" y="31859"/>
                  </a:lnTo>
                  <a:lnTo>
                    <a:pt x="24458" y="31718"/>
                  </a:lnTo>
                  <a:lnTo>
                    <a:pt x="24599" y="31507"/>
                  </a:lnTo>
                  <a:lnTo>
                    <a:pt x="24740" y="31225"/>
                  </a:lnTo>
                  <a:lnTo>
                    <a:pt x="24881" y="30943"/>
                  </a:lnTo>
                  <a:lnTo>
                    <a:pt x="24881" y="30661"/>
                  </a:lnTo>
                  <a:lnTo>
                    <a:pt x="24881" y="30309"/>
                  </a:lnTo>
                  <a:lnTo>
                    <a:pt x="24881" y="30027"/>
                  </a:lnTo>
                  <a:lnTo>
                    <a:pt x="24811" y="29674"/>
                  </a:lnTo>
                  <a:lnTo>
                    <a:pt x="24529" y="29110"/>
                  </a:lnTo>
                  <a:lnTo>
                    <a:pt x="24106" y="28687"/>
                  </a:lnTo>
                  <a:lnTo>
                    <a:pt x="23542" y="28265"/>
                  </a:lnTo>
                  <a:lnTo>
                    <a:pt x="22978" y="27912"/>
                  </a:lnTo>
                  <a:lnTo>
                    <a:pt x="22344" y="27630"/>
                  </a:lnTo>
                  <a:lnTo>
                    <a:pt x="21710" y="27489"/>
                  </a:lnTo>
                  <a:lnTo>
                    <a:pt x="21075" y="27419"/>
                  </a:lnTo>
                  <a:lnTo>
                    <a:pt x="20511" y="27489"/>
                  </a:lnTo>
                  <a:lnTo>
                    <a:pt x="20229" y="25727"/>
                  </a:lnTo>
                  <a:lnTo>
                    <a:pt x="20229" y="24881"/>
                  </a:lnTo>
                  <a:lnTo>
                    <a:pt x="20229" y="24035"/>
                  </a:lnTo>
                  <a:lnTo>
                    <a:pt x="20300" y="23260"/>
                  </a:lnTo>
                  <a:lnTo>
                    <a:pt x="20441" y="22485"/>
                  </a:lnTo>
                  <a:lnTo>
                    <a:pt x="20723" y="21709"/>
                  </a:lnTo>
                  <a:lnTo>
                    <a:pt x="21075" y="20934"/>
                  </a:lnTo>
                  <a:lnTo>
                    <a:pt x="21992" y="19172"/>
                  </a:lnTo>
                  <a:lnTo>
                    <a:pt x="22908" y="17410"/>
                  </a:lnTo>
                  <a:lnTo>
                    <a:pt x="23683" y="15648"/>
                  </a:lnTo>
                  <a:lnTo>
                    <a:pt x="24458" y="13815"/>
                  </a:lnTo>
                  <a:lnTo>
                    <a:pt x="25022" y="12124"/>
                  </a:lnTo>
                  <a:lnTo>
                    <a:pt x="25516" y="10432"/>
                  </a:lnTo>
                  <a:lnTo>
                    <a:pt x="25868" y="8670"/>
                  </a:lnTo>
                  <a:lnTo>
                    <a:pt x="26009" y="7824"/>
                  </a:lnTo>
                  <a:lnTo>
                    <a:pt x="26080" y="6908"/>
                  </a:lnTo>
                  <a:lnTo>
                    <a:pt x="26009" y="5498"/>
                  </a:lnTo>
                  <a:lnTo>
                    <a:pt x="25868" y="4300"/>
                  </a:lnTo>
                  <a:lnTo>
                    <a:pt x="25727" y="3031"/>
                  </a:lnTo>
                  <a:lnTo>
                    <a:pt x="25516" y="1762"/>
                  </a:lnTo>
                  <a:lnTo>
                    <a:pt x="25234" y="776"/>
                  </a:lnTo>
                  <a:lnTo>
                    <a:pt x="25022" y="423"/>
                  </a:lnTo>
                  <a:lnTo>
                    <a:pt x="24881" y="141"/>
                  </a:lnTo>
                  <a:lnTo>
                    <a:pt x="24670" y="0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11"/>
            <p:cNvSpPr/>
            <p:nvPr/>
          </p:nvSpPr>
          <p:spPr>
            <a:xfrm rot="2120693">
              <a:off x="2569733" y="4367036"/>
              <a:ext cx="228484" cy="301260"/>
            </a:xfrm>
            <a:custGeom>
              <a:rect b="b" l="l" r="r" t="t"/>
              <a:pathLst>
                <a:path extrusionOk="0" h="12547" w="9516">
                  <a:moveTo>
                    <a:pt x="9516" y="0"/>
                  </a:moveTo>
                  <a:lnTo>
                    <a:pt x="9420" y="385"/>
                  </a:lnTo>
                  <a:lnTo>
                    <a:pt x="9445" y="353"/>
                  </a:lnTo>
                  <a:lnTo>
                    <a:pt x="9516" y="0"/>
                  </a:lnTo>
                  <a:close/>
                  <a:moveTo>
                    <a:pt x="5357" y="3947"/>
                  </a:moveTo>
                  <a:lnTo>
                    <a:pt x="4793" y="4582"/>
                  </a:lnTo>
                  <a:lnTo>
                    <a:pt x="3595" y="5921"/>
                  </a:lnTo>
                  <a:lnTo>
                    <a:pt x="2256" y="7471"/>
                  </a:lnTo>
                  <a:lnTo>
                    <a:pt x="1763" y="8106"/>
                  </a:lnTo>
                  <a:lnTo>
                    <a:pt x="1410" y="8599"/>
                  </a:lnTo>
                  <a:lnTo>
                    <a:pt x="1692" y="7894"/>
                  </a:lnTo>
                  <a:lnTo>
                    <a:pt x="2045" y="7190"/>
                  </a:lnTo>
                  <a:lnTo>
                    <a:pt x="2467" y="6485"/>
                  </a:lnTo>
                  <a:lnTo>
                    <a:pt x="2961" y="5921"/>
                  </a:lnTo>
                  <a:lnTo>
                    <a:pt x="3525" y="5357"/>
                  </a:lnTo>
                  <a:lnTo>
                    <a:pt x="4089" y="4864"/>
                  </a:lnTo>
                  <a:lnTo>
                    <a:pt x="4723" y="4370"/>
                  </a:lnTo>
                  <a:lnTo>
                    <a:pt x="5357" y="3947"/>
                  </a:lnTo>
                  <a:close/>
                  <a:moveTo>
                    <a:pt x="6696" y="3242"/>
                  </a:moveTo>
                  <a:lnTo>
                    <a:pt x="6626" y="3806"/>
                  </a:lnTo>
                  <a:lnTo>
                    <a:pt x="6626" y="4300"/>
                  </a:lnTo>
                  <a:lnTo>
                    <a:pt x="6555" y="5357"/>
                  </a:lnTo>
                  <a:lnTo>
                    <a:pt x="6485" y="5850"/>
                  </a:lnTo>
                  <a:lnTo>
                    <a:pt x="6415" y="6344"/>
                  </a:lnTo>
                  <a:lnTo>
                    <a:pt x="6203" y="6837"/>
                  </a:lnTo>
                  <a:lnTo>
                    <a:pt x="5921" y="7331"/>
                  </a:lnTo>
                  <a:lnTo>
                    <a:pt x="5569" y="7753"/>
                  </a:lnTo>
                  <a:lnTo>
                    <a:pt x="5075" y="8176"/>
                  </a:lnTo>
                  <a:lnTo>
                    <a:pt x="4652" y="8529"/>
                  </a:lnTo>
                  <a:lnTo>
                    <a:pt x="4089" y="8811"/>
                  </a:lnTo>
                  <a:lnTo>
                    <a:pt x="3031" y="9375"/>
                  </a:lnTo>
                  <a:lnTo>
                    <a:pt x="2045" y="10009"/>
                  </a:lnTo>
                  <a:lnTo>
                    <a:pt x="2256" y="9445"/>
                  </a:lnTo>
                  <a:lnTo>
                    <a:pt x="2538" y="9022"/>
                  </a:lnTo>
                  <a:lnTo>
                    <a:pt x="3243" y="8106"/>
                  </a:lnTo>
                  <a:lnTo>
                    <a:pt x="3948" y="7260"/>
                  </a:lnTo>
                  <a:lnTo>
                    <a:pt x="4723" y="6414"/>
                  </a:lnTo>
                  <a:lnTo>
                    <a:pt x="4934" y="6062"/>
                  </a:lnTo>
                  <a:lnTo>
                    <a:pt x="5216" y="5639"/>
                  </a:lnTo>
                  <a:lnTo>
                    <a:pt x="5639" y="4652"/>
                  </a:lnTo>
                  <a:lnTo>
                    <a:pt x="6203" y="3806"/>
                  </a:lnTo>
                  <a:lnTo>
                    <a:pt x="6415" y="3454"/>
                  </a:lnTo>
                  <a:lnTo>
                    <a:pt x="6696" y="3242"/>
                  </a:lnTo>
                  <a:close/>
                  <a:moveTo>
                    <a:pt x="9420" y="385"/>
                  </a:moveTo>
                  <a:lnTo>
                    <a:pt x="9163" y="705"/>
                  </a:lnTo>
                  <a:lnTo>
                    <a:pt x="8811" y="1057"/>
                  </a:lnTo>
                  <a:lnTo>
                    <a:pt x="8388" y="1410"/>
                  </a:lnTo>
                  <a:lnTo>
                    <a:pt x="7260" y="2115"/>
                  </a:lnTo>
                  <a:lnTo>
                    <a:pt x="5992" y="2820"/>
                  </a:lnTo>
                  <a:lnTo>
                    <a:pt x="4652" y="3595"/>
                  </a:lnTo>
                  <a:lnTo>
                    <a:pt x="3384" y="4300"/>
                  </a:lnTo>
                  <a:lnTo>
                    <a:pt x="2326" y="5005"/>
                  </a:lnTo>
                  <a:lnTo>
                    <a:pt x="1904" y="5357"/>
                  </a:lnTo>
                  <a:lnTo>
                    <a:pt x="1622" y="5709"/>
                  </a:lnTo>
                  <a:lnTo>
                    <a:pt x="1269" y="6203"/>
                  </a:lnTo>
                  <a:lnTo>
                    <a:pt x="917" y="6696"/>
                  </a:lnTo>
                  <a:lnTo>
                    <a:pt x="705" y="7190"/>
                  </a:lnTo>
                  <a:lnTo>
                    <a:pt x="494" y="7683"/>
                  </a:lnTo>
                  <a:lnTo>
                    <a:pt x="212" y="8811"/>
                  </a:lnTo>
                  <a:lnTo>
                    <a:pt x="1" y="9938"/>
                  </a:lnTo>
                  <a:lnTo>
                    <a:pt x="1" y="10502"/>
                  </a:lnTo>
                  <a:lnTo>
                    <a:pt x="71" y="11560"/>
                  </a:lnTo>
                  <a:lnTo>
                    <a:pt x="141" y="12053"/>
                  </a:lnTo>
                  <a:lnTo>
                    <a:pt x="282" y="12405"/>
                  </a:lnTo>
                  <a:lnTo>
                    <a:pt x="353" y="12476"/>
                  </a:lnTo>
                  <a:lnTo>
                    <a:pt x="423" y="12546"/>
                  </a:lnTo>
                  <a:lnTo>
                    <a:pt x="564" y="12476"/>
                  </a:lnTo>
                  <a:lnTo>
                    <a:pt x="705" y="12405"/>
                  </a:lnTo>
                  <a:lnTo>
                    <a:pt x="987" y="11982"/>
                  </a:lnTo>
                  <a:lnTo>
                    <a:pt x="1410" y="11630"/>
                  </a:lnTo>
                  <a:lnTo>
                    <a:pt x="2256" y="10996"/>
                  </a:lnTo>
                  <a:lnTo>
                    <a:pt x="3172" y="10432"/>
                  </a:lnTo>
                  <a:lnTo>
                    <a:pt x="4159" y="9938"/>
                  </a:lnTo>
                  <a:lnTo>
                    <a:pt x="5075" y="9445"/>
                  </a:lnTo>
                  <a:lnTo>
                    <a:pt x="5921" y="8811"/>
                  </a:lnTo>
                  <a:lnTo>
                    <a:pt x="6344" y="8458"/>
                  </a:lnTo>
                  <a:lnTo>
                    <a:pt x="6696" y="8106"/>
                  </a:lnTo>
                  <a:lnTo>
                    <a:pt x="6978" y="7683"/>
                  </a:lnTo>
                  <a:lnTo>
                    <a:pt x="7260" y="7190"/>
                  </a:lnTo>
                  <a:lnTo>
                    <a:pt x="7401" y="6696"/>
                  </a:lnTo>
                  <a:lnTo>
                    <a:pt x="7472" y="6203"/>
                  </a:lnTo>
                  <a:lnTo>
                    <a:pt x="7472" y="5709"/>
                  </a:lnTo>
                  <a:lnTo>
                    <a:pt x="7401" y="5216"/>
                  </a:lnTo>
                  <a:lnTo>
                    <a:pt x="7331" y="4300"/>
                  </a:lnTo>
                  <a:lnTo>
                    <a:pt x="7331" y="3806"/>
                  </a:lnTo>
                  <a:lnTo>
                    <a:pt x="7401" y="3313"/>
                  </a:lnTo>
                  <a:lnTo>
                    <a:pt x="7542" y="2890"/>
                  </a:lnTo>
                  <a:lnTo>
                    <a:pt x="7824" y="2538"/>
                  </a:lnTo>
                  <a:lnTo>
                    <a:pt x="8459" y="1762"/>
                  </a:lnTo>
                  <a:lnTo>
                    <a:pt x="8811" y="1410"/>
                  </a:lnTo>
                  <a:lnTo>
                    <a:pt x="9163" y="987"/>
                  </a:lnTo>
                  <a:lnTo>
                    <a:pt x="9375" y="564"/>
                  </a:lnTo>
                  <a:lnTo>
                    <a:pt x="9420" y="385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607" name="Google Shape;607;p11"/>
            <p:cNvGrpSpPr/>
            <p:nvPr/>
          </p:nvGrpSpPr>
          <p:grpSpPr>
            <a:xfrm rot="-4499919">
              <a:off x="5164310" y="3568656"/>
              <a:ext cx="736195" cy="1394547"/>
              <a:chOff x="3487525" y="3986125"/>
              <a:chExt cx="766525" cy="1452000"/>
            </a:xfrm>
          </p:grpSpPr>
          <p:sp>
            <p:nvSpPr>
              <p:cNvPr id="608" name="Google Shape;608;p11"/>
              <p:cNvSpPr/>
              <p:nvPr/>
            </p:nvSpPr>
            <p:spPr>
              <a:xfrm>
                <a:off x="3506900" y="3986125"/>
                <a:ext cx="747150" cy="1452000"/>
              </a:xfrm>
              <a:custGeom>
                <a:rect b="b" l="l" r="r" t="t"/>
                <a:pathLst>
                  <a:path extrusionOk="0" h="58080" w="29886">
                    <a:moveTo>
                      <a:pt x="20441" y="33974"/>
                    </a:moveTo>
                    <a:lnTo>
                      <a:pt x="21568" y="34608"/>
                    </a:lnTo>
                    <a:lnTo>
                      <a:pt x="23189" y="35665"/>
                    </a:lnTo>
                    <a:lnTo>
                      <a:pt x="24035" y="36229"/>
                    </a:lnTo>
                    <a:lnTo>
                      <a:pt x="24670" y="36793"/>
                    </a:lnTo>
                    <a:lnTo>
                      <a:pt x="25092" y="37216"/>
                    </a:lnTo>
                    <a:lnTo>
                      <a:pt x="25233" y="37427"/>
                    </a:lnTo>
                    <a:lnTo>
                      <a:pt x="25233" y="37568"/>
                    </a:lnTo>
                    <a:lnTo>
                      <a:pt x="23048" y="35947"/>
                    </a:lnTo>
                    <a:lnTo>
                      <a:pt x="20441" y="33974"/>
                    </a:lnTo>
                    <a:close/>
                    <a:moveTo>
                      <a:pt x="917" y="0"/>
                    </a:moveTo>
                    <a:lnTo>
                      <a:pt x="776" y="141"/>
                    </a:lnTo>
                    <a:lnTo>
                      <a:pt x="635" y="282"/>
                    </a:lnTo>
                    <a:lnTo>
                      <a:pt x="564" y="564"/>
                    </a:lnTo>
                    <a:lnTo>
                      <a:pt x="353" y="1198"/>
                    </a:lnTo>
                    <a:lnTo>
                      <a:pt x="212" y="2044"/>
                    </a:lnTo>
                    <a:lnTo>
                      <a:pt x="0" y="3595"/>
                    </a:lnTo>
                    <a:lnTo>
                      <a:pt x="0" y="4511"/>
                    </a:lnTo>
                    <a:lnTo>
                      <a:pt x="71" y="5216"/>
                    </a:lnTo>
                    <a:lnTo>
                      <a:pt x="141" y="5921"/>
                    </a:lnTo>
                    <a:lnTo>
                      <a:pt x="494" y="7331"/>
                    </a:lnTo>
                    <a:lnTo>
                      <a:pt x="987" y="8740"/>
                    </a:lnTo>
                    <a:lnTo>
                      <a:pt x="1551" y="10009"/>
                    </a:lnTo>
                    <a:lnTo>
                      <a:pt x="2326" y="11419"/>
                    </a:lnTo>
                    <a:lnTo>
                      <a:pt x="3243" y="12758"/>
                    </a:lnTo>
                    <a:lnTo>
                      <a:pt x="4159" y="14097"/>
                    </a:lnTo>
                    <a:lnTo>
                      <a:pt x="5216" y="15366"/>
                    </a:lnTo>
                    <a:lnTo>
                      <a:pt x="5710" y="15930"/>
                    </a:lnTo>
                    <a:lnTo>
                      <a:pt x="6344" y="16635"/>
                    </a:lnTo>
                    <a:lnTo>
                      <a:pt x="7683" y="18115"/>
                    </a:lnTo>
                    <a:lnTo>
                      <a:pt x="8388" y="18890"/>
                    </a:lnTo>
                    <a:lnTo>
                      <a:pt x="8952" y="19665"/>
                    </a:lnTo>
                    <a:lnTo>
                      <a:pt x="9375" y="20370"/>
                    </a:lnTo>
                    <a:lnTo>
                      <a:pt x="9586" y="20723"/>
                    </a:lnTo>
                    <a:lnTo>
                      <a:pt x="9657" y="21146"/>
                    </a:lnTo>
                    <a:lnTo>
                      <a:pt x="9727" y="21568"/>
                    </a:lnTo>
                    <a:lnTo>
                      <a:pt x="9657" y="21991"/>
                    </a:lnTo>
                    <a:lnTo>
                      <a:pt x="9586" y="22485"/>
                    </a:lnTo>
                    <a:lnTo>
                      <a:pt x="9375" y="22978"/>
                    </a:lnTo>
                    <a:lnTo>
                      <a:pt x="9022" y="24035"/>
                    </a:lnTo>
                    <a:lnTo>
                      <a:pt x="8811" y="24599"/>
                    </a:lnTo>
                    <a:lnTo>
                      <a:pt x="8670" y="25163"/>
                    </a:lnTo>
                    <a:lnTo>
                      <a:pt x="8599" y="25798"/>
                    </a:lnTo>
                    <a:lnTo>
                      <a:pt x="8599" y="26432"/>
                    </a:lnTo>
                    <a:lnTo>
                      <a:pt x="8599" y="27912"/>
                    </a:lnTo>
                    <a:lnTo>
                      <a:pt x="8599" y="29251"/>
                    </a:lnTo>
                    <a:lnTo>
                      <a:pt x="8529" y="29886"/>
                    </a:lnTo>
                    <a:lnTo>
                      <a:pt x="8317" y="30449"/>
                    </a:lnTo>
                    <a:lnTo>
                      <a:pt x="8247" y="30590"/>
                    </a:lnTo>
                    <a:lnTo>
                      <a:pt x="8106" y="30802"/>
                    </a:lnTo>
                    <a:lnTo>
                      <a:pt x="7683" y="31084"/>
                    </a:lnTo>
                    <a:lnTo>
                      <a:pt x="6626" y="31859"/>
                    </a:lnTo>
                    <a:lnTo>
                      <a:pt x="6132" y="32212"/>
                    </a:lnTo>
                    <a:lnTo>
                      <a:pt x="5780" y="32634"/>
                    </a:lnTo>
                    <a:lnTo>
                      <a:pt x="5639" y="32846"/>
                    </a:lnTo>
                    <a:lnTo>
                      <a:pt x="5639" y="33128"/>
                    </a:lnTo>
                    <a:lnTo>
                      <a:pt x="5639" y="33339"/>
                    </a:lnTo>
                    <a:lnTo>
                      <a:pt x="5710" y="33621"/>
                    </a:lnTo>
                    <a:lnTo>
                      <a:pt x="5850" y="33762"/>
                    </a:lnTo>
                    <a:lnTo>
                      <a:pt x="6132" y="33762"/>
                    </a:lnTo>
                    <a:lnTo>
                      <a:pt x="6344" y="33692"/>
                    </a:lnTo>
                    <a:lnTo>
                      <a:pt x="6696" y="33480"/>
                    </a:lnTo>
                    <a:lnTo>
                      <a:pt x="7119" y="33057"/>
                    </a:lnTo>
                    <a:lnTo>
                      <a:pt x="7894" y="32141"/>
                    </a:lnTo>
                    <a:lnTo>
                      <a:pt x="8388" y="31507"/>
                    </a:lnTo>
                    <a:lnTo>
                      <a:pt x="8388" y="31859"/>
                    </a:lnTo>
                    <a:lnTo>
                      <a:pt x="8176" y="32353"/>
                    </a:lnTo>
                    <a:lnTo>
                      <a:pt x="7754" y="33480"/>
                    </a:lnTo>
                    <a:lnTo>
                      <a:pt x="7542" y="34115"/>
                    </a:lnTo>
                    <a:lnTo>
                      <a:pt x="7401" y="34608"/>
                    </a:lnTo>
                    <a:lnTo>
                      <a:pt x="7401" y="34820"/>
                    </a:lnTo>
                    <a:lnTo>
                      <a:pt x="7401" y="35031"/>
                    </a:lnTo>
                    <a:lnTo>
                      <a:pt x="7472" y="35172"/>
                    </a:lnTo>
                    <a:lnTo>
                      <a:pt x="7613" y="35242"/>
                    </a:lnTo>
                    <a:lnTo>
                      <a:pt x="7965" y="35242"/>
                    </a:lnTo>
                    <a:lnTo>
                      <a:pt x="8106" y="35172"/>
                    </a:lnTo>
                    <a:lnTo>
                      <a:pt x="8176" y="35031"/>
                    </a:lnTo>
                    <a:lnTo>
                      <a:pt x="8388" y="34749"/>
                    </a:lnTo>
                    <a:lnTo>
                      <a:pt x="8458" y="34326"/>
                    </a:lnTo>
                    <a:lnTo>
                      <a:pt x="8529" y="33410"/>
                    </a:lnTo>
                    <a:lnTo>
                      <a:pt x="8599" y="32705"/>
                    </a:lnTo>
                    <a:lnTo>
                      <a:pt x="8740" y="33410"/>
                    </a:lnTo>
                    <a:lnTo>
                      <a:pt x="8952" y="33903"/>
                    </a:lnTo>
                    <a:lnTo>
                      <a:pt x="9163" y="34256"/>
                    </a:lnTo>
                    <a:lnTo>
                      <a:pt x="9375" y="34397"/>
                    </a:lnTo>
                    <a:lnTo>
                      <a:pt x="9516" y="34397"/>
                    </a:lnTo>
                    <a:lnTo>
                      <a:pt x="9586" y="34326"/>
                    </a:lnTo>
                    <a:lnTo>
                      <a:pt x="9657" y="34256"/>
                    </a:lnTo>
                    <a:lnTo>
                      <a:pt x="9727" y="34044"/>
                    </a:lnTo>
                    <a:lnTo>
                      <a:pt x="9798" y="33551"/>
                    </a:lnTo>
                    <a:lnTo>
                      <a:pt x="9657" y="32775"/>
                    </a:lnTo>
                    <a:lnTo>
                      <a:pt x="10079" y="33410"/>
                    </a:lnTo>
                    <a:lnTo>
                      <a:pt x="10643" y="34256"/>
                    </a:lnTo>
                    <a:lnTo>
                      <a:pt x="10925" y="34608"/>
                    </a:lnTo>
                    <a:lnTo>
                      <a:pt x="11207" y="34890"/>
                    </a:lnTo>
                    <a:lnTo>
                      <a:pt x="11419" y="34960"/>
                    </a:lnTo>
                    <a:lnTo>
                      <a:pt x="11701" y="34960"/>
                    </a:lnTo>
                    <a:lnTo>
                      <a:pt x="11842" y="34890"/>
                    </a:lnTo>
                    <a:lnTo>
                      <a:pt x="11912" y="34749"/>
                    </a:lnTo>
                    <a:lnTo>
                      <a:pt x="11983" y="34538"/>
                    </a:lnTo>
                    <a:lnTo>
                      <a:pt x="11983" y="34397"/>
                    </a:lnTo>
                    <a:lnTo>
                      <a:pt x="11842" y="34185"/>
                    </a:lnTo>
                    <a:lnTo>
                      <a:pt x="11560" y="33762"/>
                    </a:lnTo>
                    <a:lnTo>
                      <a:pt x="11207" y="33269"/>
                    </a:lnTo>
                    <a:lnTo>
                      <a:pt x="10291" y="32494"/>
                    </a:lnTo>
                    <a:lnTo>
                      <a:pt x="9657" y="31930"/>
                    </a:lnTo>
                    <a:lnTo>
                      <a:pt x="10643" y="32494"/>
                    </a:lnTo>
                    <a:lnTo>
                      <a:pt x="11771" y="33198"/>
                    </a:lnTo>
                    <a:lnTo>
                      <a:pt x="12194" y="33339"/>
                    </a:lnTo>
                    <a:lnTo>
                      <a:pt x="12335" y="33339"/>
                    </a:lnTo>
                    <a:lnTo>
                      <a:pt x="12335" y="33269"/>
                    </a:lnTo>
                    <a:lnTo>
                      <a:pt x="12335" y="33128"/>
                    </a:lnTo>
                    <a:lnTo>
                      <a:pt x="12124" y="32916"/>
                    </a:lnTo>
                    <a:lnTo>
                      <a:pt x="11489" y="32141"/>
                    </a:lnTo>
                    <a:lnTo>
                      <a:pt x="11137" y="31789"/>
                    </a:lnTo>
                    <a:lnTo>
                      <a:pt x="10784" y="31577"/>
                    </a:lnTo>
                    <a:lnTo>
                      <a:pt x="10220" y="31295"/>
                    </a:lnTo>
                    <a:lnTo>
                      <a:pt x="10009" y="31154"/>
                    </a:lnTo>
                    <a:lnTo>
                      <a:pt x="9727" y="30943"/>
                    </a:lnTo>
                    <a:lnTo>
                      <a:pt x="9516" y="30590"/>
                    </a:lnTo>
                    <a:lnTo>
                      <a:pt x="9304" y="30027"/>
                    </a:lnTo>
                    <a:lnTo>
                      <a:pt x="9234" y="29604"/>
                    </a:lnTo>
                    <a:lnTo>
                      <a:pt x="9163" y="29181"/>
                    </a:lnTo>
                    <a:lnTo>
                      <a:pt x="9234" y="28123"/>
                    </a:lnTo>
                    <a:lnTo>
                      <a:pt x="9445" y="26291"/>
                    </a:lnTo>
                    <a:lnTo>
                      <a:pt x="10079" y="27348"/>
                    </a:lnTo>
                    <a:lnTo>
                      <a:pt x="10573" y="28123"/>
                    </a:lnTo>
                    <a:lnTo>
                      <a:pt x="11066" y="28899"/>
                    </a:lnTo>
                    <a:lnTo>
                      <a:pt x="11560" y="29392"/>
                    </a:lnTo>
                    <a:lnTo>
                      <a:pt x="11771" y="29533"/>
                    </a:lnTo>
                    <a:lnTo>
                      <a:pt x="11983" y="29604"/>
                    </a:lnTo>
                    <a:lnTo>
                      <a:pt x="12194" y="29533"/>
                    </a:lnTo>
                    <a:lnTo>
                      <a:pt x="12335" y="29322"/>
                    </a:lnTo>
                    <a:lnTo>
                      <a:pt x="12405" y="28969"/>
                    </a:lnTo>
                    <a:lnTo>
                      <a:pt x="12405" y="28476"/>
                    </a:lnTo>
                    <a:lnTo>
                      <a:pt x="12335" y="28194"/>
                    </a:lnTo>
                    <a:lnTo>
                      <a:pt x="12194" y="27842"/>
                    </a:lnTo>
                    <a:lnTo>
                      <a:pt x="11560" y="27066"/>
                    </a:lnTo>
                    <a:lnTo>
                      <a:pt x="10855" y="26361"/>
                    </a:lnTo>
                    <a:lnTo>
                      <a:pt x="10573" y="26009"/>
                    </a:lnTo>
                    <a:lnTo>
                      <a:pt x="10361" y="25798"/>
                    </a:lnTo>
                    <a:lnTo>
                      <a:pt x="9939" y="25586"/>
                    </a:lnTo>
                    <a:lnTo>
                      <a:pt x="9727" y="25516"/>
                    </a:lnTo>
                    <a:lnTo>
                      <a:pt x="9657" y="25375"/>
                    </a:lnTo>
                    <a:lnTo>
                      <a:pt x="9586" y="25234"/>
                    </a:lnTo>
                    <a:lnTo>
                      <a:pt x="9516" y="25022"/>
                    </a:lnTo>
                    <a:lnTo>
                      <a:pt x="9657" y="24670"/>
                    </a:lnTo>
                    <a:lnTo>
                      <a:pt x="9939" y="23260"/>
                    </a:lnTo>
                    <a:lnTo>
                      <a:pt x="10150" y="21850"/>
                    </a:lnTo>
                    <a:lnTo>
                      <a:pt x="11842" y="24388"/>
                    </a:lnTo>
                    <a:lnTo>
                      <a:pt x="12899" y="25938"/>
                    </a:lnTo>
                    <a:lnTo>
                      <a:pt x="13886" y="27630"/>
                    </a:lnTo>
                    <a:lnTo>
                      <a:pt x="14731" y="29322"/>
                    </a:lnTo>
                    <a:lnTo>
                      <a:pt x="15154" y="30168"/>
                    </a:lnTo>
                    <a:lnTo>
                      <a:pt x="15436" y="30943"/>
                    </a:lnTo>
                    <a:lnTo>
                      <a:pt x="15648" y="31718"/>
                    </a:lnTo>
                    <a:lnTo>
                      <a:pt x="15718" y="32353"/>
                    </a:lnTo>
                    <a:lnTo>
                      <a:pt x="15718" y="32987"/>
                    </a:lnTo>
                    <a:lnTo>
                      <a:pt x="15577" y="33551"/>
                    </a:lnTo>
                    <a:lnTo>
                      <a:pt x="15507" y="33762"/>
                    </a:lnTo>
                    <a:lnTo>
                      <a:pt x="15225" y="33974"/>
                    </a:lnTo>
                    <a:lnTo>
                      <a:pt x="14520" y="34679"/>
                    </a:lnTo>
                    <a:lnTo>
                      <a:pt x="12405" y="36229"/>
                    </a:lnTo>
                    <a:lnTo>
                      <a:pt x="11348" y="37075"/>
                    </a:lnTo>
                    <a:lnTo>
                      <a:pt x="10502" y="37780"/>
                    </a:lnTo>
                    <a:lnTo>
                      <a:pt x="10220" y="38132"/>
                    </a:lnTo>
                    <a:lnTo>
                      <a:pt x="9939" y="38414"/>
                    </a:lnTo>
                    <a:lnTo>
                      <a:pt x="9868" y="38626"/>
                    </a:lnTo>
                    <a:lnTo>
                      <a:pt x="9868" y="38767"/>
                    </a:lnTo>
                    <a:lnTo>
                      <a:pt x="9939" y="38837"/>
                    </a:lnTo>
                    <a:lnTo>
                      <a:pt x="10079" y="38908"/>
                    </a:lnTo>
                    <a:lnTo>
                      <a:pt x="10432" y="38837"/>
                    </a:lnTo>
                    <a:lnTo>
                      <a:pt x="10855" y="38696"/>
                    </a:lnTo>
                    <a:lnTo>
                      <a:pt x="11278" y="38485"/>
                    </a:lnTo>
                    <a:lnTo>
                      <a:pt x="12687" y="37709"/>
                    </a:lnTo>
                    <a:lnTo>
                      <a:pt x="12687" y="37709"/>
                    </a:lnTo>
                    <a:lnTo>
                      <a:pt x="12264" y="38767"/>
                    </a:lnTo>
                    <a:lnTo>
                      <a:pt x="11912" y="39542"/>
                    </a:lnTo>
                    <a:lnTo>
                      <a:pt x="11560" y="40247"/>
                    </a:lnTo>
                    <a:lnTo>
                      <a:pt x="10996" y="41163"/>
                    </a:lnTo>
                    <a:lnTo>
                      <a:pt x="10643" y="41586"/>
                    </a:lnTo>
                    <a:lnTo>
                      <a:pt x="10291" y="41938"/>
                    </a:lnTo>
                    <a:lnTo>
                      <a:pt x="10150" y="42150"/>
                    </a:lnTo>
                    <a:lnTo>
                      <a:pt x="10009" y="42361"/>
                    </a:lnTo>
                    <a:lnTo>
                      <a:pt x="10009" y="42573"/>
                    </a:lnTo>
                    <a:lnTo>
                      <a:pt x="10150" y="42855"/>
                    </a:lnTo>
                    <a:lnTo>
                      <a:pt x="10291" y="43066"/>
                    </a:lnTo>
                    <a:lnTo>
                      <a:pt x="10502" y="43137"/>
                    </a:lnTo>
                    <a:lnTo>
                      <a:pt x="10643" y="43207"/>
                    </a:lnTo>
                    <a:lnTo>
                      <a:pt x="10784" y="43137"/>
                    </a:lnTo>
                    <a:lnTo>
                      <a:pt x="11066" y="42925"/>
                    </a:lnTo>
                    <a:lnTo>
                      <a:pt x="11348" y="42502"/>
                    </a:lnTo>
                    <a:lnTo>
                      <a:pt x="11912" y="41656"/>
                    </a:lnTo>
                    <a:lnTo>
                      <a:pt x="12124" y="41445"/>
                    </a:lnTo>
                    <a:lnTo>
                      <a:pt x="12194" y="41375"/>
                    </a:lnTo>
                    <a:lnTo>
                      <a:pt x="12264" y="41375"/>
                    </a:lnTo>
                    <a:lnTo>
                      <a:pt x="12124" y="41656"/>
                    </a:lnTo>
                    <a:lnTo>
                      <a:pt x="12053" y="42079"/>
                    </a:lnTo>
                    <a:lnTo>
                      <a:pt x="12053" y="42432"/>
                    </a:lnTo>
                    <a:lnTo>
                      <a:pt x="12124" y="42855"/>
                    </a:lnTo>
                    <a:lnTo>
                      <a:pt x="12194" y="43137"/>
                    </a:lnTo>
                    <a:lnTo>
                      <a:pt x="12335" y="43348"/>
                    </a:lnTo>
                    <a:lnTo>
                      <a:pt x="12476" y="43419"/>
                    </a:lnTo>
                    <a:lnTo>
                      <a:pt x="12546" y="43348"/>
                    </a:lnTo>
                    <a:lnTo>
                      <a:pt x="12617" y="43137"/>
                    </a:lnTo>
                    <a:lnTo>
                      <a:pt x="12617" y="42855"/>
                    </a:lnTo>
                    <a:lnTo>
                      <a:pt x="12617" y="42220"/>
                    </a:lnTo>
                    <a:lnTo>
                      <a:pt x="12617" y="41656"/>
                    </a:lnTo>
                    <a:lnTo>
                      <a:pt x="12687" y="41445"/>
                    </a:lnTo>
                    <a:lnTo>
                      <a:pt x="12758" y="41375"/>
                    </a:lnTo>
                    <a:lnTo>
                      <a:pt x="12969" y="41938"/>
                    </a:lnTo>
                    <a:lnTo>
                      <a:pt x="13322" y="42573"/>
                    </a:lnTo>
                    <a:lnTo>
                      <a:pt x="13463" y="42855"/>
                    </a:lnTo>
                    <a:lnTo>
                      <a:pt x="13745" y="43066"/>
                    </a:lnTo>
                    <a:lnTo>
                      <a:pt x="14027" y="43137"/>
                    </a:lnTo>
                    <a:lnTo>
                      <a:pt x="14379" y="43066"/>
                    </a:lnTo>
                    <a:lnTo>
                      <a:pt x="14661" y="42855"/>
                    </a:lnTo>
                    <a:lnTo>
                      <a:pt x="14802" y="42714"/>
                    </a:lnTo>
                    <a:lnTo>
                      <a:pt x="14802" y="42502"/>
                    </a:lnTo>
                    <a:lnTo>
                      <a:pt x="14731" y="42361"/>
                    </a:lnTo>
                    <a:lnTo>
                      <a:pt x="14308" y="41938"/>
                    </a:lnTo>
                    <a:lnTo>
                      <a:pt x="14168" y="41797"/>
                    </a:lnTo>
                    <a:lnTo>
                      <a:pt x="14097" y="41656"/>
                    </a:lnTo>
                    <a:lnTo>
                      <a:pt x="13674" y="40529"/>
                    </a:lnTo>
                    <a:lnTo>
                      <a:pt x="13392" y="39824"/>
                    </a:lnTo>
                    <a:lnTo>
                      <a:pt x="13251" y="39119"/>
                    </a:lnTo>
                    <a:lnTo>
                      <a:pt x="13181" y="38837"/>
                    </a:lnTo>
                    <a:lnTo>
                      <a:pt x="13181" y="38485"/>
                    </a:lnTo>
                    <a:lnTo>
                      <a:pt x="13251" y="38203"/>
                    </a:lnTo>
                    <a:lnTo>
                      <a:pt x="13322" y="37921"/>
                    </a:lnTo>
                    <a:lnTo>
                      <a:pt x="13533" y="37639"/>
                    </a:lnTo>
                    <a:lnTo>
                      <a:pt x="13745" y="37427"/>
                    </a:lnTo>
                    <a:lnTo>
                      <a:pt x="14097" y="37216"/>
                    </a:lnTo>
                    <a:lnTo>
                      <a:pt x="14520" y="37075"/>
                    </a:lnTo>
                    <a:lnTo>
                      <a:pt x="14872" y="38273"/>
                    </a:lnTo>
                    <a:lnTo>
                      <a:pt x="15154" y="39049"/>
                    </a:lnTo>
                    <a:lnTo>
                      <a:pt x="15436" y="39824"/>
                    </a:lnTo>
                    <a:lnTo>
                      <a:pt x="15789" y="40458"/>
                    </a:lnTo>
                    <a:lnTo>
                      <a:pt x="16000" y="40599"/>
                    </a:lnTo>
                    <a:lnTo>
                      <a:pt x="16141" y="40670"/>
                    </a:lnTo>
                    <a:lnTo>
                      <a:pt x="16353" y="40599"/>
                    </a:lnTo>
                    <a:lnTo>
                      <a:pt x="16493" y="40458"/>
                    </a:lnTo>
                    <a:lnTo>
                      <a:pt x="16705" y="40106"/>
                    </a:lnTo>
                    <a:lnTo>
                      <a:pt x="16846" y="39612"/>
                    </a:lnTo>
                    <a:lnTo>
                      <a:pt x="16846" y="39260"/>
                    </a:lnTo>
                    <a:lnTo>
                      <a:pt x="16705" y="38908"/>
                    </a:lnTo>
                    <a:lnTo>
                      <a:pt x="16493" y="38414"/>
                    </a:lnTo>
                    <a:lnTo>
                      <a:pt x="16282" y="37991"/>
                    </a:lnTo>
                    <a:lnTo>
                      <a:pt x="15718" y="37075"/>
                    </a:lnTo>
                    <a:lnTo>
                      <a:pt x="15507" y="36723"/>
                    </a:lnTo>
                    <a:lnTo>
                      <a:pt x="15366" y="36370"/>
                    </a:lnTo>
                    <a:lnTo>
                      <a:pt x="15154" y="35454"/>
                    </a:lnTo>
                    <a:lnTo>
                      <a:pt x="15154" y="35172"/>
                    </a:lnTo>
                    <a:lnTo>
                      <a:pt x="15154" y="34890"/>
                    </a:lnTo>
                    <a:lnTo>
                      <a:pt x="15295" y="34608"/>
                    </a:lnTo>
                    <a:lnTo>
                      <a:pt x="15436" y="34256"/>
                    </a:lnTo>
                    <a:lnTo>
                      <a:pt x="16071" y="33269"/>
                    </a:lnTo>
                    <a:lnTo>
                      <a:pt x="16775" y="35031"/>
                    </a:lnTo>
                    <a:lnTo>
                      <a:pt x="17410" y="36793"/>
                    </a:lnTo>
                    <a:lnTo>
                      <a:pt x="17903" y="38626"/>
                    </a:lnTo>
                    <a:lnTo>
                      <a:pt x="18115" y="39542"/>
                    </a:lnTo>
                    <a:lnTo>
                      <a:pt x="18256" y="40458"/>
                    </a:lnTo>
                    <a:lnTo>
                      <a:pt x="18326" y="41445"/>
                    </a:lnTo>
                    <a:lnTo>
                      <a:pt x="18326" y="41656"/>
                    </a:lnTo>
                    <a:lnTo>
                      <a:pt x="18326" y="41868"/>
                    </a:lnTo>
                    <a:lnTo>
                      <a:pt x="18185" y="41938"/>
                    </a:lnTo>
                    <a:lnTo>
                      <a:pt x="18044" y="42079"/>
                    </a:lnTo>
                    <a:lnTo>
                      <a:pt x="17551" y="42643"/>
                    </a:lnTo>
                    <a:lnTo>
                      <a:pt x="17198" y="42996"/>
                    </a:lnTo>
                    <a:lnTo>
                      <a:pt x="16634" y="43419"/>
                    </a:lnTo>
                    <a:lnTo>
                      <a:pt x="16071" y="43842"/>
                    </a:lnTo>
                    <a:lnTo>
                      <a:pt x="15648" y="44123"/>
                    </a:lnTo>
                    <a:lnTo>
                      <a:pt x="15225" y="44194"/>
                    </a:lnTo>
                    <a:lnTo>
                      <a:pt x="14661" y="44335"/>
                    </a:lnTo>
                    <a:lnTo>
                      <a:pt x="13322" y="44687"/>
                    </a:lnTo>
                    <a:lnTo>
                      <a:pt x="12687" y="44899"/>
                    </a:lnTo>
                    <a:lnTo>
                      <a:pt x="12124" y="45181"/>
                    </a:lnTo>
                    <a:lnTo>
                      <a:pt x="11912" y="45392"/>
                    </a:lnTo>
                    <a:lnTo>
                      <a:pt x="11771" y="45604"/>
                    </a:lnTo>
                    <a:lnTo>
                      <a:pt x="11630" y="45815"/>
                    </a:lnTo>
                    <a:lnTo>
                      <a:pt x="11630" y="46097"/>
                    </a:lnTo>
                    <a:lnTo>
                      <a:pt x="11630" y="46238"/>
                    </a:lnTo>
                    <a:lnTo>
                      <a:pt x="11701" y="46308"/>
                    </a:lnTo>
                    <a:lnTo>
                      <a:pt x="12053" y="46308"/>
                    </a:lnTo>
                    <a:lnTo>
                      <a:pt x="12476" y="46238"/>
                    </a:lnTo>
                    <a:lnTo>
                      <a:pt x="12969" y="46097"/>
                    </a:lnTo>
                    <a:lnTo>
                      <a:pt x="14027" y="45745"/>
                    </a:lnTo>
                    <a:lnTo>
                      <a:pt x="14661" y="45533"/>
                    </a:lnTo>
                    <a:lnTo>
                      <a:pt x="14379" y="46097"/>
                    </a:lnTo>
                    <a:lnTo>
                      <a:pt x="14027" y="46802"/>
                    </a:lnTo>
                    <a:lnTo>
                      <a:pt x="13674" y="47436"/>
                    </a:lnTo>
                    <a:lnTo>
                      <a:pt x="13463" y="47718"/>
                    </a:lnTo>
                    <a:lnTo>
                      <a:pt x="13251" y="47930"/>
                    </a:lnTo>
                    <a:lnTo>
                      <a:pt x="13040" y="48141"/>
                    </a:lnTo>
                    <a:lnTo>
                      <a:pt x="12758" y="48212"/>
                    </a:lnTo>
                    <a:lnTo>
                      <a:pt x="12194" y="48353"/>
                    </a:lnTo>
                    <a:lnTo>
                      <a:pt x="11912" y="48493"/>
                    </a:lnTo>
                    <a:lnTo>
                      <a:pt x="11701" y="48634"/>
                    </a:lnTo>
                    <a:lnTo>
                      <a:pt x="11489" y="48846"/>
                    </a:lnTo>
                    <a:lnTo>
                      <a:pt x="11348" y="49128"/>
                    </a:lnTo>
                    <a:lnTo>
                      <a:pt x="11278" y="49692"/>
                    </a:lnTo>
                    <a:lnTo>
                      <a:pt x="11278" y="49903"/>
                    </a:lnTo>
                    <a:lnTo>
                      <a:pt x="11348" y="49974"/>
                    </a:lnTo>
                    <a:lnTo>
                      <a:pt x="11419" y="50044"/>
                    </a:lnTo>
                    <a:lnTo>
                      <a:pt x="11560" y="50044"/>
                    </a:lnTo>
                    <a:lnTo>
                      <a:pt x="11842" y="49974"/>
                    </a:lnTo>
                    <a:lnTo>
                      <a:pt x="12124" y="49762"/>
                    </a:lnTo>
                    <a:lnTo>
                      <a:pt x="12476" y="49480"/>
                    </a:lnTo>
                    <a:lnTo>
                      <a:pt x="12969" y="48916"/>
                    </a:lnTo>
                    <a:lnTo>
                      <a:pt x="12969" y="49551"/>
                    </a:lnTo>
                    <a:lnTo>
                      <a:pt x="13040" y="49903"/>
                    </a:lnTo>
                    <a:lnTo>
                      <a:pt x="13181" y="50185"/>
                    </a:lnTo>
                    <a:lnTo>
                      <a:pt x="13322" y="50467"/>
                    </a:lnTo>
                    <a:lnTo>
                      <a:pt x="13533" y="50608"/>
                    </a:lnTo>
                    <a:lnTo>
                      <a:pt x="13815" y="50608"/>
                    </a:lnTo>
                    <a:lnTo>
                      <a:pt x="14097" y="50397"/>
                    </a:lnTo>
                    <a:lnTo>
                      <a:pt x="14238" y="50256"/>
                    </a:lnTo>
                    <a:lnTo>
                      <a:pt x="14308" y="50044"/>
                    </a:lnTo>
                    <a:lnTo>
                      <a:pt x="14308" y="49480"/>
                    </a:lnTo>
                    <a:lnTo>
                      <a:pt x="14238" y="48916"/>
                    </a:lnTo>
                    <a:lnTo>
                      <a:pt x="14238" y="48634"/>
                    </a:lnTo>
                    <a:lnTo>
                      <a:pt x="14308" y="48423"/>
                    </a:lnTo>
                    <a:lnTo>
                      <a:pt x="14520" y="48987"/>
                    </a:lnTo>
                    <a:lnTo>
                      <a:pt x="14872" y="49833"/>
                    </a:lnTo>
                    <a:lnTo>
                      <a:pt x="15084" y="50256"/>
                    </a:lnTo>
                    <a:lnTo>
                      <a:pt x="15366" y="50608"/>
                    </a:lnTo>
                    <a:lnTo>
                      <a:pt x="15648" y="50890"/>
                    </a:lnTo>
                    <a:lnTo>
                      <a:pt x="15930" y="50890"/>
                    </a:lnTo>
                    <a:lnTo>
                      <a:pt x="16141" y="50819"/>
                    </a:lnTo>
                    <a:lnTo>
                      <a:pt x="16282" y="50749"/>
                    </a:lnTo>
                    <a:lnTo>
                      <a:pt x="16423" y="50608"/>
                    </a:lnTo>
                    <a:lnTo>
                      <a:pt x="16423" y="50467"/>
                    </a:lnTo>
                    <a:lnTo>
                      <a:pt x="16423" y="50115"/>
                    </a:lnTo>
                    <a:lnTo>
                      <a:pt x="16212" y="49762"/>
                    </a:lnTo>
                    <a:lnTo>
                      <a:pt x="15718" y="49128"/>
                    </a:lnTo>
                    <a:lnTo>
                      <a:pt x="15436" y="48705"/>
                    </a:lnTo>
                    <a:lnTo>
                      <a:pt x="15084" y="47789"/>
                    </a:lnTo>
                    <a:lnTo>
                      <a:pt x="15013" y="47436"/>
                    </a:lnTo>
                    <a:lnTo>
                      <a:pt x="14943" y="47084"/>
                    </a:lnTo>
                    <a:lnTo>
                      <a:pt x="14943" y="46731"/>
                    </a:lnTo>
                    <a:lnTo>
                      <a:pt x="15084" y="46379"/>
                    </a:lnTo>
                    <a:lnTo>
                      <a:pt x="15295" y="45956"/>
                    </a:lnTo>
                    <a:lnTo>
                      <a:pt x="15648" y="45392"/>
                    </a:lnTo>
                    <a:lnTo>
                      <a:pt x="16071" y="44758"/>
                    </a:lnTo>
                    <a:lnTo>
                      <a:pt x="16634" y="44123"/>
                    </a:lnTo>
                    <a:lnTo>
                      <a:pt x="16634" y="44123"/>
                    </a:lnTo>
                    <a:lnTo>
                      <a:pt x="16282" y="45745"/>
                    </a:lnTo>
                    <a:lnTo>
                      <a:pt x="16212" y="46520"/>
                    </a:lnTo>
                    <a:lnTo>
                      <a:pt x="16141" y="47366"/>
                    </a:lnTo>
                    <a:lnTo>
                      <a:pt x="16212" y="46943"/>
                    </a:lnTo>
                    <a:lnTo>
                      <a:pt x="16423" y="46379"/>
                    </a:lnTo>
                    <a:lnTo>
                      <a:pt x="17128" y="44899"/>
                    </a:lnTo>
                    <a:lnTo>
                      <a:pt x="17551" y="44123"/>
                    </a:lnTo>
                    <a:lnTo>
                      <a:pt x="17974" y="43419"/>
                    </a:lnTo>
                    <a:lnTo>
                      <a:pt x="18326" y="42925"/>
                    </a:lnTo>
                    <a:lnTo>
                      <a:pt x="18678" y="42643"/>
                    </a:lnTo>
                    <a:lnTo>
                      <a:pt x="18960" y="44123"/>
                    </a:lnTo>
                    <a:lnTo>
                      <a:pt x="19172" y="45745"/>
                    </a:lnTo>
                    <a:lnTo>
                      <a:pt x="19313" y="46520"/>
                    </a:lnTo>
                    <a:lnTo>
                      <a:pt x="19313" y="47295"/>
                    </a:lnTo>
                    <a:lnTo>
                      <a:pt x="19242" y="48000"/>
                    </a:lnTo>
                    <a:lnTo>
                      <a:pt x="19031" y="48634"/>
                    </a:lnTo>
                    <a:lnTo>
                      <a:pt x="18256" y="50185"/>
                    </a:lnTo>
                    <a:lnTo>
                      <a:pt x="17762" y="51101"/>
                    </a:lnTo>
                    <a:lnTo>
                      <a:pt x="17621" y="51383"/>
                    </a:lnTo>
                    <a:lnTo>
                      <a:pt x="17621" y="51454"/>
                    </a:lnTo>
                    <a:lnTo>
                      <a:pt x="18044" y="51031"/>
                    </a:lnTo>
                    <a:lnTo>
                      <a:pt x="18538" y="50538"/>
                    </a:lnTo>
                    <a:lnTo>
                      <a:pt x="18960" y="50115"/>
                    </a:lnTo>
                    <a:lnTo>
                      <a:pt x="19383" y="49621"/>
                    </a:lnTo>
                    <a:lnTo>
                      <a:pt x="19383" y="50890"/>
                    </a:lnTo>
                    <a:lnTo>
                      <a:pt x="19313" y="51313"/>
                    </a:lnTo>
                    <a:lnTo>
                      <a:pt x="19172" y="51524"/>
                    </a:lnTo>
                    <a:lnTo>
                      <a:pt x="19031" y="51736"/>
                    </a:lnTo>
                    <a:lnTo>
                      <a:pt x="18749" y="52018"/>
                    </a:lnTo>
                    <a:lnTo>
                      <a:pt x="18397" y="52300"/>
                    </a:lnTo>
                    <a:lnTo>
                      <a:pt x="17974" y="52793"/>
                    </a:lnTo>
                    <a:lnTo>
                      <a:pt x="17480" y="53286"/>
                    </a:lnTo>
                    <a:lnTo>
                      <a:pt x="16846" y="53780"/>
                    </a:lnTo>
                    <a:lnTo>
                      <a:pt x="16564" y="54062"/>
                    </a:lnTo>
                    <a:lnTo>
                      <a:pt x="16423" y="54344"/>
                    </a:lnTo>
                    <a:lnTo>
                      <a:pt x="16282" y="54696"/>
                    </a:lnTo>
                    <a:lnTo>
                      <a:pt x="16282" y="55119"/>
                    </a:lnTo>
                    <a:lnTo>
                      <a:pt x="16705" y="54837"/>
                    </a:lnTo>
                    <a:lnTo>
                      <a:pt x="17692" y="54273"/>
                    </a:lnTo>
                    <a:lnTo>
                      <a:pt x="19172" y="53498"/>
                    </a:lnTo>
                    <a:lnTo>
                      <a:pt x="18678" y="54203"/>
                    </a:lnTo>
                    <a:lnTo>
                      <a:pt x="18044" y="55260"/>
                    </a:lnTo>
                    <a:lnTo>
                      <a:pt x="17762" y="55824"/>
                    </a:lnTo>
                    <a:lnTo>
                      <a:pt x="17692" y="56317"/>
                    </a:lnTo>
                    <a:lnTo>
                      <a:pt x="17621" y="56529"/>
                    </a:lnTo>
                    <a:lnTo>
                      <a:pt x="17692" y="56670"/>
                    </a:lnTo>
                    <a:lnTo>
                      <a:pt x="17762" y="56881"/>
                    </a:lnTo>
                    <a:lnTo>
                      <a:pt x="17903" y="56952"/>
                    </a:lnTo>
                    <a:lnTo>
                      <a:pt x="18044" y="57022"/>
                    </a:lnTo>
                    <a:lnTo>
                      <a:pt x="18185" y="56952"/>
                    </a:lnTo>
                    <a:lnTo>
                      <a:pt x="18397" y="56670"/>
                    </a:lnTo>
                    <a:lnTo>
                      <a:pt x="18608" y="56247"/>
                    </a:lnTo>
                    <a:lnTo>
                      <a:pt x="18819" y="55683"/>
                    </a:lnTo>
                    <a:lnTo>
                      <a:pt x="19172" y="54485"/>
                    </a:lnTo>
                    <a:lnTo>
                      <a:pt x="19313" y="53991"/>
                    </a:lnTo>
                    <a:lnTo>
                      <a:pt x="19454" y="53709"/>
                    </a:lnTo>
                    <a:lnTo>
                      <a:pt x="19383" y="54696"/>
                    </a:lnTo>
                    <a:lnTo>
                      <a:pt x="19313" y="55965"/>
                    </a:lnTo>
                    <a:lnTo>
                      <a:pt x="19383" y="56529"/>
                    </a:lnTo>
                    <a:lnTo>
                      <a:pt x="19524" y="57022"/>
                    </a:lnTo>
                    <a:lnTo>
                      <a:pt x="19665" y="57234"/>
                    </a:lnTo>
                    <a:lnTo>
                      <a:pt x="19806" y="57375"/>
                    </a:lnTo>
                    <a:lnTo>
                      <a:pt x="20018" y="57445"/>
                    </a:lnTo>
                    <a:lnTo>
                      <a:pt x="20229" y="57515"/>
                    </a:lnTo>
                    <a:lnTo>
                      <a:pt x="20441" y="57515"/>
                    </a:lnTo>
                    <a:lnTo>
                      <a:pt x="20582" y="57445"/>
                    </a:lnTo>
                    <a:lnTo>
                      <a:pt x="20723" y="57304"/>
                    </a:lnTo>
                    <a:lnTo>
                      <a:pt x="20793" y="57093"/>
                    </a:lnTo>
                    <a:lnTo>
                      <a:pt x="20863" y="56670"/>
                    </a:lnTo>
                    <a:lnTo>
                      <a:pt x="20793" y="56106"/>
                    </a:lnTo>
                    <a:lnTo>
                      <a:pt x="20652" y="55542"/>
                    </a:lnTo>
                    <a:lnTo>
                      <a:pt x="20793" y="55965"/>
                    </a:lnTo>
                    <a:lnTo>
                      <a:pt x="21075" y="56670"/>
                    </a:lnTo>
                    <a:lnTo>
                      <a:pt x="21427" y="57304"/>
                    </a:lnTo>
                    <a:lnTo>
                      <a:pt x="21780" y="57797"/>
                    </a:lnTo>
                    <a:lnTo>
                      <a:pt x="21921" y="57938"/>
                    </a:lnTo>
                    <a:lnTo>
                      <a:pt x="22132" y="58009"/>
                    </a:lnTo>
                    <a:lnTo>
                      <a:pt x="22344" y="58079"/>
                    </a:lnTo>
                    <a:lnTo>
                      <a:pt x="22626" y="58009"/>
                    </a:lnTo>
                    <a:lnTo>
                      <a:pt x="22767" y="57868"/>
                    </a:lnTo>
                    <a:lnTo>
                      <a:pt x="22907" y="57727"/>
                    </a:lnTo>
                    <a:lnTo>
                      <a:pt x="22978" y="57515"/>
                    </a:lnTo>
                    <a:lnTo>
                      <a:pt x="22978" y="57304"/>
                    </a:lnTo>
                    <a:lnTo>
                      <a:pt x="22907" y="56811"/>
                    </a:lnTo>
                    <a:lnTo>
                      <a:pt x="22696" y="56247"/>
                    </a:lnTo>
                    <a:lnTo>
                      <a:pt x="22414" y="55683"/>
                    </a:lnTo>
                    <a:lnTo>
                      <a:pt x="22062" y="55189"/>
                    </a:lnTo>
                    <a:lnTo>
                      <a:pt x="21568" y="54344"/>
                    </a:lnTo>
                    <a:lnTo>
                      <a:pt x="22626" y="54837"/>
                    </a:lnTo>
                    <a:lnTo>
                      <a:pt x="23330" y="55049"/>
                    </a:lnTo>
                    <a:lnTo>
                      <a:pt x="23894" y="55049"/>
                    </a:lnTo>
                    <a:lnTo>
                      <a:pt x="23894" y="54908"/>
                    </a:lnTo>
                    <a:lnTo>
                      <a:pt x="23894" y="54767"/>
                    </a:lnTo>
                    <a:lnTo>
                      <a:pt x="23824" y="54626"/>
                    </a:lnTo>
                    <a:lnTo>
                      <a:pt x="23471" y="54132"/>
                    </a:lnTo>
                    <a:lnTo>
                      <a:pt x="22907" y="53568"/>
                    </a:lnTo>
                    <a:lnTo>
                      <a:pt x="22132" y="52864"/>
                    </a:lnTo>
                    <a:lnTo>
                      <a:pt x="21639" y="52370"/>
                    </a:lnTo>
                    <a:lnTo>
                      <a:pt x="21286" y="51947"/>
                    </a:lnTo>
                    <a:lnTo>
                      <a:pt x="21075" y="51454"/>
                    </a:lnTo>
                    <a:lnTo>
                      <a:pt x="20934" y="51031"/>
                    </a:lnTo>
                    <a:lnTo>
                      <a:pt x="20934" y="50538"/>
                    </a:lnTo>
                    <a:lnTo>
                      <a:pt x="20863" y="49974"/>
                    </a:lnTo>
                    <a:lnTo>
                      <a:pt x="20863" y="48564"/>
                    </a:lnTo>
                    <a:lnTo>
                      <a:pt x="20793" y="47013"/>
                    </a:lnTo>
                    <a:lnTo>
                      <a:pt x="20652" y="45463"/>
                    </a:lnTo>
                    <a:lnTo>
                      <a:pt x="20441" y="43912"/>
                    </a:lnTo>
                    <a:lnTo>
                      <a:pt x="20159" y="42361"/>
                    </a:lnTo>
                    <a:lnTo>
                      <a:pt x="20159" y="42361"/>
                    </a:lnTo>
                    <a:lnTo>
                      <a:pt x="20652" y="42502"/>
                    </a:lnTo>
                    <a:lnTo>
                      <a:pt x="21004" y="42714"/>
                    </a:lnTo>
                    <a:lnTo>
                      <a:pt x="21216" y="42925"/>
                    </a:lnTo>
                    <a:lnTo>
                      <a:pt x="21357" y="43137"/>
                    </a:lnTo>
                    <a:lnTo>
                      <a:pt x="21568" y="43348"/>
                    </a:lnTo>
                    <a:lnTo>
                      <a:pt x="21780" y="43489"/>
                    </a:lnTo>
                    <a:lnTo>
                      <a:pt x="22132" y="43630"/>
                    </a:lnTo>
                    <a:lnTo>
                      <a:pt x="22626" y="43701"/>
                    </a:lnTo>
                    <a:lnTo>
                      <a:pt x="22414" y="45181"/>
                    </a:lnTo>
                    <a:lnTo>
                      <a:pt x="22344" y="45886"/>
                    </a:lnTo>
                    <a:lnTo>
                      <a:pt x="22344" y="46308"/>
                    </a:lnTo>
                    <a:lnTo>
                      <a:pt x="22414" y="46661"/>
                    </a:lnTo>
                    <a:lnTo>
                      <a:pt x="23048" y="45604"/>
                    </a:lnTo>
                    <a:lnTo>
                      <a:pt x="23683" y="44335"/>
                    </a:lnTo>
                    <a:lnTo>
                      <a:pt x="24176" y="44828"/>
                    </a:lnTo>
                    <a:lnTo>
                      <a:pt x="24599" y="45392"/>
                    </a:lnTo>
                    <a:lnTo>
                      <a:pt x="25022" y="45956"/>
                    </a:lnTo>
                    <a:lnTo>
                      <a:pt x="25445" y="46520"/>
                    </a:lnTo>
                    <a:lnTo>
                      <a:pt x="25092" y="46520"/>
                    </a:lnTo>
                    <a:lnTo>
                      <a:pt x="24881" y="46590"/>
                    </a:lnTo>
                    <a:lnTo>
                      <a:pt x="24740" y="46731"/>
                    </a:lnTo>
                    <a:lnTo>
                      <a:pt x="24458" y="47084"/>
                    </a:lnTo>
                    <a:lnTo>
                      <a:pt x="24176" y="47577"/>
                    </a:lnTo>
                    <a:lnTo>
                      <a:pt x="23965" y="48071"/>
                    </a:lnTo>
                    <a:lnTo>
                      <a:pt x="23965" y="48493"/>
                    </a:lnTo>
                    <a:lnTo>
                      <a:pt x="23965" y="48634"/>
                    </a:lnTo>
                    <a:lnTo>
                      <a:pt x="24035" y="48705"/>
                    </a:lnTo>
                    <a:lnTo>
                      <a:pt x="24106" y="48775"/>
                    </a:lnTo>
                    <a:lnTo>
                      <a:pt x="24247" y="48775"/>
                    </a:lnTo>
                    <a:lnTo>
                      <a:pt x="24458" y="48705"/>
                    </a:lnTo>
                    <a:lnTo>
                      <a:pt x="24599" y="48493"/>
                    </a:lnTo>
                    <a:lnTo>
                      <a:pt x="25022" y="47930"/>
                    </a:lnTo>
                    <a:lnTo>
                      <a:pt x="25374" y="47295"/>
                    </a:lnTo>
                    <a:lnTo>
                      <a:pt x="25515" y="46802"/>
                    </a:lnTo>
                    <a:lnTo>
                      <a:pt x="25656" y="47013"/>
                    </a:lnTo>
                    <a:lnTo>
                      <a:pt x="25656" y="47225"/>
                    </a:lnTo>
                    <a:lnTo>
                      <a:pt x="25656" y="47648"/>
                    </a:lnTo>
                    <a:lnTo>
                      <a:pt x="25586" y="48071"/>
                    </a:lnTo>
                    <a:lnTo>
                      <a:pt x="25374" y="48493"/>
                    </a:lnTo>
                    <a:lnTo>
                      <a:pt x="25304" y="48916"/>
                    </a:lnTo>
                    <a:lnTo>
                      <a:pt x="25233" y="49269"/>
                    </a:lnTo>
                    <a:lnTo>
                      <a:pt x="25233" y="49621"/>
                    </a:lnTo>
                    <a:lnTo>
                      <a:pt x="25374" y="49833"/>
                    </a:lnTo>
                    <a:lnTo>
                      <a:pt x="25515" y="49974"/>
                    </a:lnTo>
                    <a:lnTo>
                      <a:pt x="25656" y="50044"/>
                    </a:lnTo>
                    <a:lnTo>
                      <a:pt x="25868" y="50115"/>
                    </a:lnTo>
                    <a:lnTo>
                      <a:pt x="25938" y="50115"/>
                    </a:lnTo>
                    <a:lnTo>
                      <a:pt x="26079" y="50044"/>
                    </a:lnTo>
                    <a:lnTo>
                      <a:pt x="26291" y="49833"/>
                    </a:lnTo>
                    <a:lnTo>
                      <a:pt x="26432" y="49410"/>
                    </a:lnTo>
                    <a:lnTo>
                      <a:pt x="26643" y="48564"/>
                    </a:lnTo>
                    <a:lnTo>
                      <a:pt x="26784" y="48212"/>
                    </a:lnTo>
                    <a:lnTo>
                      <a:pt x="26925" y="48071"/>
                    </a:lnTo>
                    <a:lnTo>
                      <a:pt x="27137" y="48775"/>
                    </a:lnTo>
                    <a:lnTo>
                      <a:pt x="27559" y="49903"/>
                    </a:lnTo>
                    <a:lnTo>
                      <a:pt x="27771" y="50326"/>
                    </a:lnTo>
                    <a:lnTo>
                      <a:pt x="27912" y="50467"/>
                    </a:lnTo>
                    <a:lnTo>
                      <a:pt x="28053" y="50608"/>
                    </a:lnTo>
                    <a:lnTo>
                      <a:pt x="28123" y="50608"/>
                    </a:lnTo>
                    <a:lnTo>
                      <a:pt x="28264" y="50538"/>
                    </a:lnTo>
                    <a:lnTo>
                      <a:pt x="28335" y="50326"/>
                    </a:lnTo>
                    <a:lnTo>
                      <a:pt x="28476" y="50044"/>
                    </a:lnTo>
                    <a:lnTo>
                      <a:pt x="28476" y="49692"/>
                    </a:lnTo>
                    <a:lnTo>
                      <a:pt x="28335" y="49410"/>
                    </a:lnTo>
                    <a:lnTo>
                      <a:pt x="28123" y="48987"/>
                    </a:lnTo>
                    <a:lnTo>
                      <a:pt x="27912" y="48634"/>
                    </a:lnTo>
                    <a:lnTo>
                      <a:pt x="27348" y="47930"/>
                    </a:lnTo>
                    <a:lnTo>
                      <a:pt x="27137" y="47577"/>
                    </a:lnTo>
                    <a:lnTo>
                      <a:pt x="26996" y="47295"/>
                    </a:lnTo>
                    <a:lnTo>
                      <a:pt x="26996" y="47295"/>
                    </a:lnTo>
                    <a:lnTo>
                      <a:pt x="27841" y="48071"/>
                    </a:lnTo>
                    <a:lnTo>
                      <a:pt x="28335" y="48493"/>
                    </a:lnTo>
                    <a:lnTo>
                      <a:pt x="28828" y="48916"/>
                    </a:lnTo>
                    <a:lnTo>
                      <a:pt x="29251" y="49198"/>
                    </a:lnTo>
                    <a:lnTo>
                      <a:pt x="29533" y="49198"/>
                    </a:lnTo>
                    <a:lnTo>
                      <a:pt x="29533" y="48987"/>
                    </a:lnTo>
                    <a:lnTo>
                      <a:pt x="29533" y="48775"/>
                    </a:lnTo>
                    <a:lnTo>
                      <a:pt x="29251" y="47859"/>
                    </a:lnTo>
                    <a:lnTo>
                      <a:pt x="29040" y="47507"/>
                    </a:lnTo>
                    <a:lnTo>
                      <a:pt x="28828" y="47295"/>
                    </a:lnTo>
                    <a:lnTo>
                      <a:pt x="28546" y="47084"/>
                    </a:lnTo>
                    <a:lnTo>
                      <a:pt x="28194" y="46872"/>
                    </a:lnTo>
                    <a:lnTo>
                      <a:pt x="27559" y="46590"/>
                    </a:lnTo>
                    <a:lnTo>
                      <a:pt x="27207" y="46449"/>
                    </a:lnTo>
                    <a:lnTo>
                      <a:pt x="26925" y="46308"/>
                    </a:lnTo>
                    <a:lnTo>
                      <a:pt x="26361" y="45745"/>
                    </a:lnTo>
                    <a:lnTo>
                      <a:pt x="25797" y="45040"/>
                    </a:lnTo>
                    <a:lnTo>
                      <a:pt x="25233" y="44335"/>
                    </a:lnTo>
                    <a:lnTo>
                      <a:pt x="24599" y="43701"/>
                    </a:lnTo>
                    <a:lnTo>
                      <a:pt x="25586" y="43842"/>
                    </a:lnTo>
                    <a:lnTo>
                      <a:pt x="26996" y="44053"/>
                    </a:lnTo>
                    <a:lnTo>
                      <a:pt x="28264" y="44053"/>
                    </a:lnTo>
                    <a:lnTo>
                      <a:pt x="28687" y="43982"/>
                    </a:lnTo>
                    <a:lnTo>
                      <a:pt x="28828" y="43912"/>
                    </a:lnTo>
                    <a:lnTo>
                      <a:pt x="28899" y="43771"/>
                    </a:lnTo>
                    <a:lnTo>
                      <a:pt x="28899" y="43630"/>
                    </a:lnTo>
                    <a:lnTo>
                      <a:pt x="28828" y="43489"/>
                    </a:lnTo>
                    <a:lnTo>
                      <a:pt x="28617" y="43278"/>
                    </a:lnTo>
                    <a:lnTo>
                      <a:pt x="28405" y="43137"/>
                    </a:lnTo>
                    <a:lnTo>
                      <a:pt x="27700" y="42925"/>
                    </a:lnTo>
                    <a:lnTo>
                      <a:pt x="26996" y="42714"/>
                    </a:lnTo>
                    <a:lnTo>
                      <a:pt x="25374" y="42432"/>
                    </a:lnTo>
                    <a:lnTo>
                      <a:pt x="24388" y="42361"/>
                    </a:lnTo>
                    <a:lnTo>
                      <a:pt x="23048" y="42220"/>
                    </a:lnTo>
                    <a:lnTo>
                      <a:pt x="22414" y="42150"/>
                    </a:lnTo>
                    <a:lnTo>
                      <a:pt x="21850" y="42079"/>
                    </a:lnTo>
                    <a:lnTo>
                      <a:pt x="21216" y="41938"/>
                    </a:lnTo>
                    <a:lnTo>
                      <a:pt x="20723" y="41727"/>
                    </a:lnTo>
                    <a:lnTo>
                      <a:pt x="20300" y="41375"/>
                    </a:lnTo>
                    <a:lnTo>
                      <a:pt x="19877" y="40952"/>
                    </a:lnTo>
                    <a:lnTo>
                      <a:pt x="19524" y="40176"/>
                    </a:lnTo>
                    <a:lnTo>
                      <a:pt x="19172" y="39260"/>
                    </a:lnTo>
                    <a:lnTo>
                      <a:pt x="18890" y="38273"/>
                    </a:lnTo>
                    <a:lnTo>
                      <a:pt x="18678" y="37216"/>
                    </a:lnTo>
                    <a:lnTo>
                      <a:pt x="18185" y="35172"/>
                    </a:lnTo>
                    <a:lnTo>
                      <a:pt x="17974" y="34185"/>
                    </a:lnTo>
                    <a:lnTo>
                      <a:pt x="17692" y="33339"/>
                    </a:lnTo>
                    <a:lnTo>
                      <a:pt x="18185" y="33410"/>
                    </a:lnTo>
                    <a:lnTo>
                      <a:pt x="18678" y="33621"/>
                    </a:lnTo>
                    <a:lnTo>
                      <a:pt x="19101" y="33903"/>
                    </a:lnTo>
                    <a:lnTo>
                      <a:pt x="19454" y="34256"/>
                    </a:lnTo>
                    <a:lnTo>
                      <a:pt x="20229" y="35101"/>
                    </a:lnTo>
                    <a:lnTo>
                      <a:pt x="20582" y="35524"/>
                    </a:lnTo>
                    <a:lnTo>
                      <a:pt x="21004" y="35947"/>
                    </a:lnTo>
                    <a:lnTo>
                      <a:pt x="21780" y="36723"/>
                    </a:lnTo>
                    <a:lnTo>
                      <a:pt x="22344" y="37286"/>
                    </a:lnTo>
                    <a:lnTo>
                      <a:pt x="22978" y="37780"/>
                    </a:lnTo>
                    <a:lnTo>
                      <a:pt x="23542" y="38203"/>
                    </a:lnTo>
                    <a:lnTo>
                      <a:pt x="24176" y="38485"/>
                    </a:lnTo>
                    <a:lnTo>
                      <a:pt x="24388" y="38555"/>
                    </a:lnTo>
                    <a:lnTo>
                      <a:pt x="24670" y="38555"/>
                    </a:lnTo>
                    <a:lnTo>
                      <a:pt x="24881" y="38485"/>
                    </a:lnTo>
                    <a:lnTo>
                      <a:pt x="25092" y="38344"/>
                    </a:lnTo>
                    <a:lnTo>
                      <a:pt x="25022" y="38767"/>
                    </a:lnTo>
                    <a:lnTo>
                      <a:pt x="25092" y="39119"/>
                    </a:lnTo>
                    <a:lnTo>
                      <a:pt x="25304" y="39260"/>
                    </a:lnTo>
                    <a:lnTo>
                      <a:pt x="25515" y="39331"/>
                    </a:lnTo>
                    <a:lnTo>
                      <a:pt x="25727" y="39260"/>
                    </a:lnTo>
                    <a:lnTo>
                      <a:pt x="25868" y="38978"/>
                    </a:lnTo>
                    <a:lnTo>
                      <a:pt x="26009" y="38555"/>
                    </a:lnTo>
                    <a:lnTo>
                      <a:pt x="26009" y="37921"/>
                    </a:lnTo>
                    <a:lnTo>
                      <a:pt x="26291" y="38344"/>
                    </a:lnTo>
                    <a:lnTo>
                      <a:pt x="26855" y="38978"/>
                    </a:lnTo>
                    <a:lnTo>
                      <a:pt x="27137" y="39260"/>
                    </a:lnTo>
                    <a:lnTo>
                      <a:pt x="27418" y="39401"/>
                    </a:lnTo>
                    <a:lnTo>
                      <a:pt x="27559" y="39401"/>
                    </a:lnTo>
                    <a:lnTo>
                      <a:pt x="27630" y="39331"/>
                    </a:lnTo>
                    <a:lnTo>
                      <a:pt x="27700" y="39260"/>
                    </a:lnTo>
                    <a:lnTo>
                      <a:pt x="27771" y="39049"/>
                    </a:lnTo>
                    <a:lnTo>
                      <a:pt x="27771" y="38837"/>
                    </a:lnTo>
                    <a:lnTo>
                      <a:pt x="27771" y="38696"/>
                    </a:lnTo>
                    <a:lnTo>
                      <a:pt x="27630" y="38414"/>
                    </a:lnTo>
                    <a:lnTo>
                      <a:pt x="27348" y="38132"/>
                    </a:lnTo>
                    <a:lnTo>
                      <a:pt x="27066" y="37921"/>
                    </a:lnTo>
                    <a:lnTo>
                      <a:pt x="26784" y="37709"/>
                    </a:lnTo>
                    <a:lnTo>
                      <a:pt x="26502" y="37498"/>
                    </a:lnTo>
                    <a:lnTo>
                      <a:pt x="26432" y="37216"/>
                    </a:lnTo>
                    <a:lnTo>
                      <a:pt x="26361" y="37075"/>
                    </a:lnTo>
                    <a:lnTo>
                      <a:pt x="26432" y="36864"/>
                    </a:lnTo>
                    <a:lnTo>
                      <a:pt x="26996" y="37286"/>
                    </a:lnTo>
                    <a:lnTo>
                      <a:pt x="27489" y="37568"/>
                    </a:lnTo>
                    <a:lnTo>
                      <a:pt x="27982" y="37780"/>
                    </a:lnTo>
                    <a:lnTo>
                      <a:pt x="28476" y="37921"/>
                    </a:lnTo>
                    <a:lnTo>
                      <a:pt x="28899" y="37991"/>
                    </a:lnTo>
                    <a:lnTo>
                      <a:pt x="29110" y="37991"/>
                    </a:lnTo>
                    <a:lnTo>
                      <a:pt x="29322" y="37921"/>
                    </a:lnTo>
                    <a:lnTo>
                      <a:pt x="29462" y="37850"/>
                    </a:lnTo>
                    <a:lnTo>
                      <a:pt x="29603" y="37709"/>
                    </a:lnTo>
                    <a:lnTo>
                      <a:pt x="29674" y="37498"/>
                    </a:lnTo>
                    <a:lnTo>
                      <a:pt x="29674" y="37357"/>
                    </a:lnTo>
                    <a:lnTo>
                      <a:pt x="29603" y="37216"/>
                    </a:lnTo>
                    <a:lnTo>
                      <a:pt x="29462" y="37075"/>
                    </a:lnTo>
                    <a:lnTo>
                      <a:pt x="29110" y="36793"/>
                    </a:lnTo>
                    <a:lnTo>
                      <a:pt x="28617" y="36652"/>
                    </a:lnTo>
                    <a:lnTo>
                      <a:pt x="27489" y="36441"/>
                    </a:lnTo>
                    <a:lnTo>
                      <a:pt x="26714" y="36229"/>
                    </a:lnTo>
                    <a:lnTo>
                      <a:pt x="27277" y="36229"/>
                    </a:lnTo>
                    <a:lnTo>
                      <a:pt x="28194" y="36159"/>
                    </a:lnTo>
                    <a:lnTo>
                      <a:pt x="29040" y="36018"/>
                    </a:lnTo>
                    <a:lnTo>
                      <a:pt x="29322" y="35877"/>
                    </a:lnTo>
                    <a:lnTo>
                      <a:pt x="29533" y="35736"/>
                    </a:lnTo>
                    <a:lnTo>
                      <a:pt x="29744" y="35313"/>
                    </a:lnTo>
                    <a:lnTo>
                      <a:pt x="29815" y="35031"/>
                    </a:lnTo>
                    <a:lnTo>
                      <a:pt x="29885" y="34820"/>
                    </a:lnTo>
                    <a:lnTo>
                      <a:pt x="29815" y="34608"/>
                    </a:lnTo>
                    <a:lnTo>
                      <a:pt x="29744" y="34467"/>
                    </a:lnTo>
                    <a:lnTo>
                      <a:pt x="29462" y="34397"/>
                    </a:lnTo>
                    <a:lnTo>
                      <a:pt x="29110" y="34397"/>
                    </a:lnTo>
                    <a:lnTo>
                      <a:pt x="28335" y="34679"/>
                    </a:lnTo>
                    <a:lnTo>
                      <a:pt x="27066" y="35101"/>
                    </a:lnTo>
                    <a:lnTo>
                      <a:pt x="26432" y="35383"/>
                    </a:lnTo>
                    <a:lnTo>
                      <a:pt x="26009" y="35665"/>
                    </a:lnTo>
                    <a:lnTo>
                      <a:pt x="25868" y="35806"/>
                    </a:lnTo>
                    <a:lnTo>
                      <a:pt x="25797" y="35877"/>
                    </a:lnTo>
                    <a:lnTo>
                      <a:pt x="25797" y="36008"/>
                    </a:lnTo>
                    <a:lnTo>
                      <a:pt x="25797" y="36008"/>
                    </a:lnTo>
                    <a:lnTo>
                      <a:pt x="24952" y="35524"/>
                    </a:lnTo>
                    <a:lnTo>
                      <a:pt x="23965" y="34890"/>
                    </a:lnTo>
                    <a:lnTo>
                      <a:pt x="22978" y="34185"/>
                    </a:lnTo>
                    <a:lnTo>
                      <a:pt x="21991" y="33621"/>
                    </a:lnTo>
                    <a:lnTo>
                      <a:pt x="23260" y="33621"/>
                    </a:lnTo>
                    <a:lnTo>
                      <a:pt x="24106" y="33692"/>
                    </a:lnTo>
                    <a:lnTo>
                      <a:pt x="24952" y="33692"/>
                    </a:lnTo>
                    <a:lnTo>
                      <a:pt x="25727" y="33621"/>
                    </a:lnTo>
                    <a:lnTo>
                      <a:pt x="26079" y="33551"/>
                    </a:lnTo>
                    <a:lnTo>
                      <a:pt x="26432" y="33480"/>
                    </a:lnTo>
                    <a:lnTo>
                      <a:pt x="26643" y="33339"/>
                    </a:lnTo>
                    <a:lnTo>
                      <a:pt x="26855" y="33198"/>
                    </a:lnTo>
                    <a:lnTo>
                      <a:pt x="26996" y="32916"/>
                    </a:lnTo>
                    <a:lnTo>
                      <a:pt x="26996" y="32705"/>
                    </a:lnTo>
                    <a:lnTo>
                      <a:pt x="26925" y="32423"/>
                    </a:lnTo>
                    <a:lnTo>
                      <a:pt x="26784" y="32282"/>
                    </a:lnTo>
                    <a:lnTo>
                      <a:pt x="26502" y="32141"/>
                    </a:lnTo>
                    <a:lnTo>
                      <a:pt x="25233" y="32141"/>
                    </a:lnTo>
                    <a:lnTo>
                      <a:pt x="24247" y="32353"/>
                    </a:lnTo>
                    <a:lnTo>
                      <a:pt x="22203" y="32775"/>
                    </a:lnTo>
                    <a:lnTo>
                      <a:pt x="21427" y="32987"/>
                    </a:lnTo>
                    <a:lnTo>
                      <a:pt x="20934" y="33057"/>
                    </a:lnTo>
                    <a:lnTo>
                      <a:pt x="19172" y="32775"/>
                    </a:lnTo>
                    <a:lnTo>
                      <a:pt x="17903" y="32634"/>
                    </a:lnTo>
                    <a:lnTo>
                      <a:pt x="17480" y="32564"/>
                    </a:lnTo>
                    <a:lnTo>
                      <a:pt x="17410" y="32564"/>
                    </a:lnTo>
                    <a:lnTo>
                      <a:pt x="17410" y="32634"/>
                    </a:lnTo>
                    <a:lnTo>
                      <a:pt x="17269" y="32423"/>
                    </a:lnTo>
                    <a:lnTo>
                      <a:pt x="17057" y="32141"/>
                    </a:lnTo>
                    <a:lnTo>
                      <a:pt x="16775" y="31295"/>
                    </a:lnTo>
                    <a:lnTo>
                      <a:pt x="16493" y="30449"/>
                    </a:lnTo>
                    <a:lnTo>
                      <a:pt x="16212" y="29745"/>
                    </a:lnTo>
                    <a:lnTo>
                      <a:pt x="15225" y="27630"/>
                    </a:lnTo>
                    <a:lnTo>
                      <a:pt x="14097" y="25586"/>
                    </a:lnTo>
                    <a:lnTo>
                      <a:pt x="12899" y="23542"/>
                    </a:lnTo>
                    <a:lnTo>
                      <a:pt x="11630" y="21568"/>
                    </a:lnTo>
                    <a:lnTo>
                      <a:pt x="14379" y="21568"/>
                    </a:lnTo>
                    <a:lnTo>
                      <a:pt x="14802" y="21639"/>
                    </a:lnTo>
                    <a:lnTo>
                      <a:pt x="15154" y="21850"/>
                    </a:lnTo>
                    <a:lnTo>
                      <a:pt x="15366" y="21991"/>
                    </a:lnTo>
                    <a:lnTo>
                      <a:pt x="15577" y="22203"/>
                    </a:lnTo>
                    <a:lnTo>
                      <a:pt x="15930" y="22767"/>
                    </a:lnTo>
                    <a:lnTo>
                      <a:pt x="16282" y="23472"/>
                    </a:lnTo>
                    <a:lnTo>
                      <a:pt x="16564" y="24176"/>
                    </a:lnTo>
                    <a:lnTo>
                      <a:pt x="16846" y="24952"/>
                    </a:lnTo>
                    <a:lnTo>
                      <a:pt x="17198" y="25586"/>
                    </a:lnTo>
                    <a:lnTo>
                      <a:pt x="17551" y="26079"/>
                    </a:lnTo>
                    <a:lnTo>
                      <a:pt x="17762" y="26291"/>
                    </a:lnTo>
                    <a:lnTo>
                      <a:pt x="17974" y="26432"/>
                    </a:lnTo>
                    <a:lnTo>
                      <a:pt x="18397" y="26502"/>
                    </a:lnTo>
                    <a:lnTo>
                      <a:pt x="18608" y="26502"/>
                    </a:lnTo>
                    <a:lnTo>
                      <a:pt x="18749" y="26432"/>
                    </a:lnTo>
                    <a:lnTo>
                      <a:pt x="18819" y="26220"/>
                    </a:lnTo>
                    <a:lnTo>
                      <a:pt x="18749" y="25938"/>
                    </a:lnTo>
                    <a:lnTo>
                      <a:pt x="18608" y="25586"/>
                    </a:lnTo>
                    <a:lnTo>
                      <a:pt x="18115" y="24740"/>
                    </a:lnTo>
                    <a:lnTo>
                      <a:pt x="17480" y="23894"/>
                    </a:lnTo>
                    <a:lnTo>
                      <a:pt x="16775" y="23049"/>
                    </a:lnTo>
                    <a:lnTo>
                      <a:pt x="16141" y="22344"/>
                    </a:lnTo>
                    <a:lnTo>
                      <a:pt x="15789" y="21991"/>
                    </a:lnTo>
                    <a:lnTo>
                      <a:pt x="16634" y="22203"/>
                    </a:lnTo>
                    <a:lnTo>
                      <a:pt x="17551" y="22485"/>
                    </a:lnTo>
                    <a:lnTo>
                      <a:pt x="18467" y="22908"/>
                    </a:lnTo>
                    <a:lnTo>
                      <a:pt x="18819" y="23190"/>
                    </a:lnTo>
                    <a:lnTo>
                      <a:pt x="19172" y="23401"/>
                    </a:lnTo>
                    <a:lnTo>
                      <a:pt x="19665" y="23965"/>
                    </a:lnTo>
                    <a:lnTo>
                      <a:pt x="19806" y="24176"/>
                    </a:lnTo>
                    <a:lnTo>
                      <a:pt x="19806" y="24388"/>
                    </a:lnTo>
                    <a:lnTo>
                      <a:pt x="19877" y="24599"/>
                    </a:lnTo>
                    <a:lnTo>
                      <a:pt x="20018" y="24881"/>
                    </a:lnTo>
                    <a:lnTo>
                      <a:pt x="20088" y="25375"/>
                    </a:lnTo>
                    <a:lnTo>
                      <a:pt x="20229" y="25938"/>
                    </a:lnTo>
                    <a:lnTo>
                      <a:pt x="20300" y="26220"/>
                    </a:lnTo>
                    <a:lnTo>
                      <a:pt x="20370" y="26502"/>
                    </a:lnTo>
                    <a:lnTo>
                      <a:pt x="20582" y="26643"/>
                    </a:lnTo>
                    <a:lnTo>
                      <a:pt x="20863" y="26784"/>
                    </a:lnTo>
                    <a:lnTo>
                      <a:pt x="21004" y="26714"/>
                    </a:lnTo>
                    <a:lnTo>
                      <a:pt x="21145" y="26714"/>
                    </a:lnTo>
                    <a:lnTo>
                      <a:pt x="21286" y="26573"/>
                    </a:lnTo>
                    <a:lnTo>
                      <a:pt x="21357" y="26502"/>
                    </a:lnTo>
                    <a:lnTo>
                      <a:pt x="21357" y="26220"/>
                    </a:lnTo>
                    <a:lnTo>
                      <a:pt x="21357" y="25868"/>
                    </a:lnTo>
                    <a:lnTo>
                      <a:pt x="21075" y="25163"/>
                    </a:lnTo>
                    <a:lnTo>
                      <a:pt x="20863" y="24670"/>
                    </a:lnTo>
                    <a:lnTo>
                      <a:pt x="21004" y="24811"/>
                    </a:lnTo>
                    <a:lnTo>
                      <a:pt x="21216" y="25022"/>
                    </a:lnTo>
                    <a:lnTo>
                      <a:pt x="21568" y="25657"/>
                    </a:lnTo>
                    <a:lnTo>
                      <a:pt x="21850" y="25938"/>
                    </a:lnTo>
                    <a:lnTo>
                      <a:pt x="22062" y="26079"/>
                    </a:lnTo>
                    <a:lnTo>
                      <a:pt x="22344" y="26220"/>
                    </a:lnTo>
                    <a:lnTo>
                      <a:pt x="22485" y="26150"/>
                    </a:lnTo>
                    <a:lnTo>
                      <a:pt x="22555" y="26079"/>
                    </a:lnTo>
                    <a:lnTo>
                      <a:pt x="22696" y="25938"/>
                    </a:lnTo>
                    <a:lnTo>
                      <a:pt x="22767" y="25868"/>
                    </a:lnTo>
                    <a:lnTo>
                      <a:pt x="22767" y="25727"/>
                    </a:lnTo>
                    <a:lnTo>
                      <a:pt x="22696" y="25657"/>
                    </a:lnTo>
                    <a:lnTo>
                      <a:pt x="22555" y="25445"/>
                    </a:lnTo>
                    <a:lnTo>
                      <a:pt x="22273" y="25234"/>
                    </a:lnTo>
                    <a:lnTo>
                      <a:pt x="21709" y="24811"/>
                    </a:lnTo>
                    <a:lnTo>
                      <a:pt x="21568" y="24599"/>
                    </a:lnTo>
                    <a:lnTo>
                      <a:pt x="21568" y="24529"/>
                    </a:lnTo>
                    <a:lnTo>
                      <a:pt x="21568" y="24388"/>
                    </a:lnTo>
                    <a:lnTo>
                      <a:pt x="21991" y="24670"/>
                    </a:lnTo>
                    <a:lnTo>
                      <a:pt x="22837" y="25093"/>
                    </a:lnTo>
                    <a:lnTo>
                      <a:pt x="23189" y="25234"/>
                    </a:lnTo>
                    <a:lnTo>
                      <a:pt x="23542" y="25234"/>
                    </a:lnTo>
                    <a:lnTo>
                      <a:pt x="23612" y="25163"/>
                    </a:lnTo>
                    <a:lnTo>
                      <a:pt x="23683" y="25093"/>
                    </a:lnTo>
                    <a:lnTo>
                      <a:pt x="23683" y="24881"/>
                    </a:lnTo>
                    <a:lnTo>
                      <a:pt x="23683" y="24670"/>
                    </a:lnTo>
                    <a:lnTo>
                      <a:pt x="23471" y="24317"/>
                    </a:lnTo>
                    <a:lnTo>
                      <a:pt x="23260" y="24106"/>
                    </a:lnTo>
                    <a:lnTo>
                      <a:pt x="22907" y="24035"/>
                    </a:lnTo>
                    <a:lnTo>
                      <a:pt x="22555" y="23965"/>
                    </a:lnTo>
                    <a:lnTo>
                      <a:pt x="21780" y="23965"/>
                    </a:lnTo>
                    <a:lnTo>
                      <a:pt x="21498" y="23894"/>
                    </a:lnTo>
                    <a:lnTo>
                      <a:pt x="21216" y="23753"/>
                    </a:lnTo>
                    <a:lnTo>
                      <a:pt x="22203" y="23472"/>
                    </a:lnTo>
                    <a:lnTo>
                      <a:pt x="22907" y="23260"/>
                    </a:lnTo>
                    <a:lnTo>
                      <a:pt x="23542" y="23049"/>
                    </a:lnTo>
                    <a:lnTo>
                      <a:pt x="24035" y="22767"/>
                    </a:lnTo>
                    <a:lnTo>
                      <a:pt x="24176" y="22626"/>
                    </a:lnTo>
                    <a:lnTo>
                      <a:pt x="24247" y="22555"/>
                    </a:lnTo>
                    <a:lnTo>
                      <a:pt x="24176" y="22414"/>
                    </a:lnTo>
                    <a:lnTo>
                      <a:pt x="23965" y="22344"/>
                    </a:lnTo>
                    <a:lnTo>
                      <a:pt x="23612" y="22273"/>
                    </a:lnTo>
                    <a:lnTo>
                      <a:pt x="23119" y="22203"/>
                    </a:lnTo>
                    <a:lnTo>
                      <a:pt x="22837" y="22203"/>
                    </a:lnTo>
                    <a:lnTo>
                      <a:pt x="22485" y="22344"/>
                    </a:lnTo>
                    <a:lnTo>
                      <a:pt x="22132" y="22555"/>
                    </a:lnTo>
                    <a:lnTo>
                      <a:pt x="21850" y="22767"/>
                    </a:lnTo>
                    <a:lnTo>
                      <a:pt x="21286" y="23190"/>
                    </a:lnTo>
                    <a:lnTo>
                      <a:pt x="21004" y="23331"/>
                    </a:lnTo>
                    <a:lnTo>
                      <a:pt x="20723" y="23331"/>
                    </a:lnTo>
                    <a:lnTo>
                      <a:pt x="20300" y="23260"/>
                    </a:lnTo>
                    <a:lnTo>
                      <a:pt x="19806" y="23049"/>
                    </a:lnTo>
                    <a:lnTo>
                      <a:pt x="18749" y="22485"/>
                    </a:lnTo>
                    <a:lnTo>
                      <a:pt x="17692" y="21921"/>
                    </a:lnTo>
                    <a:lnTo>
                      <a:pt x="17198" y="21639"/>
                    </a:lnTo>
                    <a:lnTo>
                      <a:pt x="16775" y="21498"/>
                    </a:lnTo>
                    <a:lnTo>
                      <a:pt x="17833" y="21568"/>
                    </a:lnTo>
                    <a:lnTo>
                      <a:pt x="19313" y="21639"/>
                    </a:lnTo>
                    <a:lnTo>
                      <a:pt x="20088" y="21568"/>
                    </a:lnTo>
                    <a:lnTo>
                      <a:pt x="20723" y="21498"/>
                    </a:lnTo>
                    <a:lnTo>
                      <a:pt x="20934" y="21357"/>
                    </a:lnTo>
                    <a:lnTo>
                      <a:pt x="21145" y="21216"/>
                    </a:lnTo>
                    <a:lnTo>
                      <a:pt x="21216" y="21075"/>
                    </a:lnTo>
                    <a:lnTo>
                      <a:pt x="21286" y="20864"/>
                    </a:lnTo>
                    <a:lnTo>
                      <a:pt x="21216" y="20582"/>
                    </a:lnTo>
                    <a:lnTo>
                      <a:pt x="21075" y="20441"/>
                    </a:lnTo>
                    <a:lnTo>
                      <a:pt x="20863" y="20300"/>
                    </a:lnTo>
                    <a:lnTo>
                      <a:pt x="20582" y="20159"/>
                    </a:lnTo>
                    <a:lnTo>
                      <a:pt x="19806" y="20088"/>
                    </a:lnTo>
                    <a:lnTo>
                      <a:pt x="18890" y="20159"/>
                    </a:lnTo>
                    <a:lnTo>
                      <a:pt x="17974" y="20229"/>
                    </a:lnTo>
                    <a:lnTo>
                      <a:pt x="17128" y="20370"/>
                    </a:lnTo>
                    <a:lnTo>
                      <a:pt x="16000" y="20582"/>
                    </a:lnTo>
                    <a:lnTo>
                      <a:pt x="14731" y="20864"/>
                    </a:lnTo>
                    <a:lnTo>
                      <a:pt x="13463" y="21075"/>
                    </a:lnTo>
                    <a:lnTo>
                      <a:pt x="12758" y="21146"/>
                    </a:lnTo>
                    <a:lnTo>
                      <a:pt x="12194" y="21146"/>
                    </a:lnTo>
                    <a:lnTo>
                      <a:pt x="11630" y="21005"/>
                    </a:lnTo>
                    <a:lnTo>
                      <a:pt x="11066" y="20723"/>
                    </a:lnTo>
                    <a:lnTo>
                      <a:pt x="10361" y="20159"/>
                    </a:lnTo>
                    <a:lnTo>
                      <a:pt x="9657" y="19383"/>
                    </a:lnTo>
                    <a:lnTo>
                      <a:pt x="8952" y="18538"/>
                    </a:lnTo>
                    <a:lnTo>
                      <a:pt x="8317" y="17621"/>
                    </a:lnTo>
                    <a:lnTo>
                      <a:pt x="6978" y="15718"/>
                    </a:lnTo>
                    <a:lnTo>
                      <a:pt x="6344" y="14872"/>
                    </a:lnTo>
                    <a:lnTo>
                      <a:pt x="5780" y="14097"/>
                    </a:lnTo>
                    <a:lnTo>
                      <a:pt x="5780" y="14097"/>
                    </a:lnTo>
                    <a:lnTo>
                      <a:pt x="6203" y="14168"/>
                    </a:lnTo>
                    <a:lnTo>
                      <a:pt x="6696" y="14238"/>
                    </a:lnTo>
                    <a:lnTo>
                      <a:pt x="7613" y="14238"/>
                    </a:lnTo>
                    <a:lnTo>
                      <a:pt x="8529" y="14309"/>
                    </a:lnTo>
                    <a:lnTo>
                      <a:pt x="8952" y="14379"/>
                    </a:lnTo>
                    <a:lnTo>
                      <a:pt x="9375" y="14450"/>
                    </a:lnTo>
                    <a:lnTo>
                      <a:pt x="9798" y="14731"/>
                    </a:lnTo>
                    <a:lnTo>
                      <a:pt x="10291" y="14943"/>
                    </a:lnTo>
                    <a:lnTo>
                      <a:pt x="11207" y="15648"/>
                    </a:lnTo>
                    <a:lnTo>
                      <a:pt x="12053" y="16282"/>
                    </a:lnTo>
                    <a:lnTo>
                      <a:pt x="12546" y="16564"/>
                    </a:lnTo>
                    <a:lnTo>
                      <a:pt x="13040" y="16846"/>
                    </a:lnTo>
                    <a:lnTo>
                      <a:pt x="13745" y="17128"/>
                    </a:lnTo>
                    <a:lnTo>
                      <a:pt x="14238" y="17339"/>
                    </a:lnTo>
                    <a:lnTo>
                      <a:pt x="14731" y="17410"/>
                    </a:lnTo>
                    <a:lnTo>
                      <a:pt x="15154" y="17480"/>
                    </a:lnTo>
                    <a:lnTo>
                      <a:pt x="15295" y="17410"/>
                    </a:lnTo>
                    <a:lnTo>
                      <a:pt x="15436" y="17339"/>
                    </a:lnTo>
                    <a:lnTo>
                      <a:pt x="15507" y="17198"/>
                    </a:lnTo>
                    <a:lnTo>
                      <a:pt x="15507" y="17057"/>
                    </a:lnTo>
                    <a:lnTo>
                      <a:pt x="15507" y="16846"/>
                    </a:lnTo>
                    <a:lnTo>
                      <a:pt x="15436" y="16564"/>
                    </a:lnTo>
                    <a:lnTo>
                      <a:pt x="15295" y="16353"/>
                    </a:lnTo>
                    <a:lnTo>
                      <a:pt x="15154" y="16212"/>
                    </a:lnTo>
                    <a:lnTo>
                      <a:pt x="14731" y="15930"/>
                    </a:lnTo>
                    <a:lnTo>
                      <a:pt x="14238" y="15648"/>
                    </a:lnTo>
                    <a:lnTo>
                      <a:pt x="13604" y="15436"/>
                    </a:lnTo>
                    <a:lnTo>
                      <a:pt x="12335" y="14943"/>
                    </a:lnTo>
                    <a:lnTo>
                      <a:pt x="11419" y="14591"/>
                    </a:lnTo>
                    <a:lnTo>
                      <a:pt x="14238" y="14802"/>
                    </a:lnTo>
                    <a:lnTo>
                      <a:pt x="14661" y="15577"/>
                    </a:lnTo>
                    <a:lnTo>
                      <a:pt x="15295" y="15930"/>
                    </a:lnTo>
                    <a:lnTo>
                      <a:pt x="16000" y="16353"/>
                    </a:lnTo>
                    <a:lnTo>
                      <a:pt x="16423" y="16494"/>
                    </a:lnTo>
                    <a:lnTo>
                      <a:pt x="16775" y="16635"/>
                    </a:lnTo>
                    <a:lnTo>
                      <a:pt x="17198" y="16635"/>
                    </a:lnTo>
                    <a:lnTo>
                      <a:pt x="17551" y="16564"/>
                    </a:lnTo>
                    <a:lnTo>
                      <a:pt x="18044" y="16423"/>
                    </a:lnTo>
                    <a:lnTo>
                      <a:pt x="18326" y="16212"/>
                    </a:lnTo>
                    <a:lnTo>
                      <a:pt x="18538" y="16071"/>
                    </a:lnTo>
                    <a:lnTo>
                      <a:pt x="18538" y="15930"/>
                    </a:lnTo>
                    <a:lnTo>
                      <a:pt x="18467" y="15859"/>
                    </a:lnTo>
                    <a:lnTo>
                      <a:pt x="18326" y="15718"/>
                    </a:lnTo>
                    <a:lnTo>
                      <a:pt x="17833" y="15577"/>
                    </a:lnTo>
                    <a:lnTo>
                      <a:pt x="16423" y="15225"/>
                    </a:lnTo>
                    <a:lnTo>
                      <a:pt x="15859" y="15013"/>
                    </a:lnTo>
                    <a:lnTo>
                      <a:pt x="15648" y="14943"/>
                    </a:lnTo>
                    <a:lnTo>
                      <a:pt x="15507" y="14802"/>
                    </a:lnTo>
                    <a:lnTo>
                      <a:pt x="16212" y="14802"/>
                    </a:lnTo>
                    <a:lnTo>
                      <a:pt x="16775" y="14731"/>
                    </a:lnTo>
                    <a:lnTo>
                      <a:pt x="17057" y="14591"/>
                    </a:lnTo>
                    <a:lnTo>
                      <a:pt x="17128" y="14520"/>
                    </a:lnTo>
                    <a:lnTo>
                      <a:pt x="17198" y="14379"/>
                    </a:lnTo>
                    <a:lnTo>
                      <a:pt x="17128" y="14309"/>
                    </a:lnTo>
                    <a:lnTo>
                      <a:pt x="17057" y="14168"/>
                    </a:lnTo>
                    <a:lnTo>
                      <a:pt x="16705" y="14027"/>
                    </a:lnTo>
                    <a:lnTo>
                      <a:pt x="16141" y="13886"/>
                    </a:lnTo>
                    <a:lnTo>
                      <a:pt x="15366" y="13815"/>
                    </a:lnTo>
                    <a:lnTo>
                      <a:pt x="15507" y="13674"/>
                    </a:lnTo>
                    <a:lnTo>
                      <a:pt x="15718" y="13533"/>
                    </a:lnTo>
                    <a:lnTo>
                      <a:pt x="16282" y="13181"/>
                    </a:lnTo>
                    <a:lnTo>
                      <a:pt x="16846" y="12969"/>
                    </a:lnTo>
                    <a:lnTo>
                      <a:pt x="17057" y="12899"/>
                    </a:lnTo>
                    <a:lnTo>
                      <a:pt x="17198" y="12899"/>
                    </a:lnTo>
                    <a:lnTo>
                      <a:pt x="16634" y="12617"/>
                    </a:lnTo>
                    <a:lnTo>
                      <a:pt x="16212" y="12546"/>
                    </a:lnTo>
                    <a:lnTo>
                      <a:pt x="15789" y="12687"/>
                    </a:lnTo>
                    <a:lnTo>
                      <a:pt x="15507" y="12828"/>
                    </a:lnTo>
                    <a:lnTo>
                      <a:pt x="14943" y="13392"/>
                    </a:lnTo>
                    <a:lnTo>
                      <a:pt x="14661" y="13604"/>
                    </a:lnTo>
                    <a:lnTo>
                      <a:pt x="14308" y="13745"/>
                    </a:lnTo>
                    <a:lnTo>
                      <a:pt x="13886" y="13815"/>
                    </a:lnTo>
                    <a:lnTo>
                      <a:pt x="13463" y="13886"/>
                    </a:lnTo>
                    <a:lnTo>
                      <a:pt x="12476" y="13815"/>
                    </a:lnTo>
                    <a:lnTo>
                      <a:pt x="11560" y="13745"/>
                    </a:lnTo>
                    <a:lnTo>
                      <a:pt x="10643" y="13674"/>
                    </a:lnTo>
                    <a:lnTo>
                      <a:pt x="11701" y="13251"/>
                    </a:lnTo>
                    <a:lnTo>
                      <a:pt x="12405" y="12969"/>
                    </a:lnTo>
                    <a:lnTo>
                      <a:pt x="13040" y="12687"/>
                    </a:lnTo>
                    <a:lnTo>
                      <a:pt x="13533" y="12335"/>
                    </a:lnTo>
                    <a:lnTo>
                      <a:pt x="13674" y="12124"/>
                    </a:lnTo>
                    <a:lnTo>
                      <a:pt x="13745" y="11983"/>
                    </a:lnTo>
                    <a:lnTo>
                      <a:pt x="13745" y="11771"/>
                    </a:lnTo>
                    <a:lnTo>
                      <a:pt x="13674" y="11560"/>
                    </a:lnTo>
                    <a:lnTo>
                      <a:pt x="13392" y="11348"/>
                    </a:lnTo>
                    <a:lnTo>
                      <a:pt x="13040" y="11207"/>
                    </a:lnTo>
                    <a:lnTo>
                      <a:pt x="12899" y="11137"/>
                    </a:lnTo>
                    <a:lnTo>
                      <a:pt x="12687" y="11137"/>
                    </a:lnTo>
                    <a:lnTo>
                      <a:pt x="12264" y="11348"/>
                    </a:lnTo>
                    <a:lnTo>
                      <a:pt x="11771" y="11701"/>
                    </a:lnTo>
                    <a:lnTo>
                      <a:pt x="11207" y="12194"/>
                    </a:lnTo>
                    <a:lnTo>
                      <a:pt x="10220" y="13110"/>
                    </a:lnTo>
                    <a:lnTo>
                      <a:pt x="9798" y="13463"/>
                    </a:lnTo>
                    <a:lnTo>
                      <a:pt x="9445" y="13604"/>
                    </a:lnTo>
                    <a:lnTo>
                      <a:pt x="8881" y="13745"/>
                    </a:lnTo>
                    <a:lnTo>
                      <a:pt x="7190" y="13745"/>
                    </a:lnTo>
                    <a:lnTo>
                      <a:pt x="6626" y="13674"/>
                    </a:lnTo>
                    <a:lnTo>
                      <a:pt x="6203" y="13533"/>
                    </a:lnTo>
                    <a:lnTo>
                      <a:pt x="5780" y="13392"/>
                    </a:lnTo>
                    <a:lnTo>
                      <a:pt x="5357" y="13181"/>
                    </a:lnTo>
                    <a:lnTo>
                      <a:pt x="5005" y="12969"/>
                    </a:lnTo>
                    <a:lnTo>
                      <a:pt x="4300" y="12335"/>
                    </a:lnTo>
                    <a:lnTo>
                      <a:pt x="3665" y="11630"/>
                    </a:lnTo>
                    <a:lnTo>
                      <a:pt x="3102" y="10784"/>
                    </a:lnTo>
                    <a:lnTo>
                      <a:pt x="2608" y="9868"/>
                    </a:lnTo>
                    <a:lnTo>
                      <a:pt x="2115" y="8952"/>
                    </a:lnTo>
                    <a:lnTo>
                      <a:pt x="1762" y="8035"/>
                    </a:lnTo>
                    <a:lnTo>
                      <a:pt x="1621" y="7542"/>
                    </a:lnTo>
                    <a:lnTo>
                      <a:pt x="1410" y="6485"/>
                    </a:lnTo>
                    <a:lnTo>
                      <a:pt x="987" y="3665"/>
                    </a:lnTo>
                    <a:lnTo>
                      <a:pt x="846" y="2256"/>
                    </a:lnTo>
                    <a:lnTo>
                      <a:pt x="776" y="1058"/>
                    </a:lnTo>
                    <a:lnTo>
                      <a:pt x="776" y="564"/>
                    </a:lnTo>
                    <a:lnTo>
                      <a:pt x="846" y="282"/>
                    </a:lnTo>
                    <a:lnTo>
                      <a:pt x="917" y="71"/>
                    </a:lnTo>
                    <a:lnTo>
                      <a:pt x="987" y="0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09" name="Google Shape;609;p11"/>
              <p:cNvSpPr/>
              <p:nvPr/>
            </p:nvSpPr>
            <p:spPr>
              <a:xfrm>
                <a:off x="3501600" y="4357925"/>
                <a:ext cx="151575" cy="297825"/>
              </a:xfrm>
              <a:custGeom>
                <a:rect b="b" l="l" r="r" t="t"/>
                <a:pathLst>
                  <a:path extrusionOk="0" h="11913" w="6063">
                    <a:moveTo>
                      <a:pt x="4935" y="0"/>
                    </a:moveTo>
                    <a:lnTo>
                      <a:pt x="3737" y="1410"/>
                    </a:lnTo>
                    <a:lnTo>
                      <a:pt x="3314" y="2326"/>
                    </a:lnTo>
                    <a:lnTo>
                      <a:pt x="2891" y="3243"/>
                    </a:lnTo>
                    <a:lnTo>
                      <a:pt x="2609" y="4230"/>
                    </a:lnTo>
                    <a:lnTo>
                      <a:pt x="2397" y="5216"/>
                    </a:lnTo>
                    <a:lnTo>
                      <a:pt x="1833" y="6908"/>
                    </a:lnTo>
                    <a:lnTo>
                      <a:pt x="1270" y="8459"/>
                    </a:lnTo>
                    <a:lnTo>
                      <a:pt x="494" y="9939"/>
                    </a:lnTo>
                    <a:lnTo>
                      <a:pt x="142" y="10855"/>
                    </a:lnTo>
                    <a:lnTo>
                      <a:pt x="1" y="11137"/>
                    </a:lnTo>
                    <a:lnTo>
                      <a:pt x="71" y="11348"/>
                    </a:lnTo>
                    <a:lnTo>
                      <a:pt x="353" y="11419"/>
                    </a:lnTo>
                    <a:lnTo>
                      <a:pt x="635" y="11348"/>
                    </a:lnTo>
                    <a:lnTo>
                      <a:pt x="847" y="11137"/>
                    </a:lnTo>
                    <a:lnTo>
                      <a:pt x="988" y="10785"/>
                    </a:lnTo>
                    <a:lnTo>
                      <a:pt x="917" y="11207"/>
                    </a:lnTo>
                    <a:lnTo>
                      <a:pt x="917" y="11348"/>
                    </a:lnTo>
                    <a:lnTo>
                      <a:pt x="988" y="11419"/>
                    </a:lnTo>
                    <a:lnTo>
                      <a:pt x="1058" y="11489"/>
                    </a:lnTo>
                    <a:lnTo>
                      <a:pt x="1129" y="11489"/>
                    </a:lnTo>
                    <a:lnTo>
                      <a:pt x="1411" y="11348"/>
                    </a:lnTo>
                    <a:lnTo>
                      <a:pt x="1904" y="10996"/>
                    </a:lnTo>
                    <a:lnTo>
                      <a:pt x="2045" y="10855"/>
                    </a:lnTo>
                    <a:lnTo>
                      <a:pt x="2045" y="10714"/>
                    </a:lnTo>
                    <a:lnTo>
                      <a:pt x="2468" y="10503"/>
                    </a:lnTo>
                    <a:lnTo>
                      <a:pt x="2609" y="10503"/>
                    </a:lnTo>
                    <a:lnTo>
                      <a:pt x="2750" y="10573"/>
                    </a:lnTo>
                    <a:lnTo>
                      <a:pt x="2891" y="10644"/>
                    </a:lnTo>
                    <a:lnTo>
                      <a:pt x="2961" y="10785"/>
                    </a:lnTo>
                    <a:lnTo>
                      <a:pt x="3102" y="11278"/>
                    </a:lnTo>
                    <a:lnTo>
                      <a:pt x="3314" y="11630"/>
                    </a:lnTo>
                    <a:lnTo>
                      <a:pt x="3596" y="11842"/>
                    </a:lnTo>
                    <a:lnTo>
                      <a:pt x="3807" y="11912"/>
                    </a:lnTo>
                    <a:lnTo>
                      <a:pt x="4159" y="11771"/>
                    </a:lnTo>
                    <a:lnTo>
                      <a:pt x="4159" y="11630"/>
                    </a:lnTo>
                    <a:lnTo>
                      <a:pt x="4018" y="11278"/>
                    </a:lnTo>
                    <a:lnTo>
                      <a:pt x="3525" y="10503"/>
                    </a:lnTo>
                    <a:lnTo>
                      <a:pt x="3032" y="9586"/>
                    </a:lnTo>
                    <a:lnTo>
                      <a:pt x="2891" y="9234"/>
                    </a:lnTo>
                    <a:lnTo>
                      <a:pt x="2820" y="8881"/>
                    </a:lnTo>
                    <a:lnTo>
                      <a:pt x="3032" y="8952"/>
                    </a:lnTo>
                    <a:lnTo>
                      <a:pt x="3173" y="9022"/>
                    </a:lnTo>
                    <a:lnTo>
                      <a:pt x="3525" y="9304"/>
                    </a:lnTo>
                    <a:lnTo>
                      <a:pt x="3807" y="9727"/>
                    </a:lnTo>
                    <a:lnTo>
                      <a:pt x="4018" y="10150"/>
                    </a:lnTo>
                    <a:lnTo>
                      <a:pt x="4300" y="10644"/>
                    </a:lnTo>
                    <a:lnTo>
                      <a:pt x="4512" y="10996"/>
                    </a:lnTo>
                    <a:lnTo>
                      <a:pt x="4794" y="11207"/>
                    </a:lnTo>
                    <a:lnTo>
                      <a:pt x="4935" y="11278"/>
                    </a:lnTo>
                    <a:lnTo>
                      <a:pt x="5146" y="11278"/>
                    </a:lnTo>
                    <a:lnTo>
                      <a:pt x="5499" y="11137"/>
                    </a:lnTo>
                    <a:lnTo>
                      <a:pt x="5781" y="10926"/>
                    </a:lnTo>
                    <a:lnTo>
                      <a:pt x="5851" y="10714"/>
                    </a:lnTo>
                    <a:lnTo>
                      <a:pt x="5851" y="10362"/>
                    </a:lnTo>
                    <a:lnTo>
                      <a:pt x="5781" y="10080"/>
                    </a:lnTo>
                    <a:lnTo>
                      <a:pt x="5640" y="9727"/>
                    </a:lnTo>
                    <a:lnTo>
                      <a:pt x="5358" y="9163"/>
                    </a:lnTo>
                    <a:lnTo>
                      <a:pt x="5146" y="8881"/>
                    </a:lnTo>
                    <a:lnTo>
                      <a:pt x="4794" y="8600"/>
                    </a:lnTo>
                    <a:lnTo>
                      <a:pt x="4018" y="8106"/>
                    </a:lnTo>
                    <a:lnTo>
                      <a:pt x="3314" y="7754"/>
                    </a:lnTo>
                    <a:lnTo>
                      <a:pt x="3032" y="7613"/>
                    </a:lnTo>
                    <a:lnTo>
                      <a:pt x="2961" y="7472"/>
                    </a:lnTo>
                    <a:lnTo>
                      <a:pt x="2820" y="7049"/>
                    </a:lnTo>
                    <a:lnTo>
                      <a:pt x="2891" y="6485"/>
                    </a:lnTo>
                    <a:lnTo>
                      <a:pt x="3032" y="5851"/>
                    </a:lnTo>
                    <a:lnTo>
                      <a:pt x="3173" y="5146"/>
                    </a:lnTo>
                    <a:lnTo>
                      <a:pt x="3666" y="3807"/>
                    </a:lnTo>
                    <a:lnTo>
                      <a:pt x="4018" y="2820"/>
                    </a:lnTo>
                    <a:lnTo>
                      <a:pt x="4300" y="4018"/>
                    </a:lnTo>
                    <a:lnTo>
                      <a:pt x="4512" y="4793"/>
                    </a:lnTo>
                    <a:lnTo>
                      <a:pt x="4794" y="5569"/>
                    </a:lnTo>
                    <a:lnTo>
                      <a:pt x="5146" y="6203"/>
                    </a:lnTo>
                    <a:lnTo>
                      <a:pt x="5287" y="6344"/>
                    </a:lnTo>
                    <a:lnTo>
                      <a:pt x="5428" y="6485"/>
                    </a:lnTo>
                    <a:lnTo>
                      <a:pt x="5569" y="6485"/>
                    </a:lnTo>
                    <a:lnTo>
                      <a:pt x="5781" y="6344"/>
                    </a:lnTo>
                    <a:lnTo>
                      <a:pt x="5922" y="6062"/>
                    </a:lnTo>
                    <a:lnTo>
                      <a:pt x="6062" y="5639"/>
                    </a:lnTo>
                    <a:lnTo>
                      <a:pt x="6062" y="5428"/>
                    </a:lnTo>
                    <a:lnTo>
                      <a:pt x="5922" y="5075"/>
                    </a:lnTo>
                    <a:lnTo>
                      <a:pt x="5569" y="4159"/>
                    </a:lnTo>
                    <a:lnTo>
                      <a:pt x="5146" y="3313"/>
                    </a:lnTo>
                    <a:lnTo>
                      <a:pt x="4935" y="2679"/>
                    </a:lnTo>
                    <a:lnTo>
                      <a:pt x="4794" y="1974"/>
                    </a:lnTo>
                    <a:lnTo>
                      <a:pt x="4723" y="1340"/>
                    </a:lnTo>
                    <a:lnTo>
                      <a:pt x="4794" y="776"/>
                    </a:lnTo>
                    <a:lnTo>
                      <a:pt x="4935" y="0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10" name="Google Shape;610;p11"/>
              <p:cNvSpPr/>
              <p:nvPr/>
            </p:nvSpPr>
            <p:spPr>
              <a:xfrm>
                <a:off x="3487525" y="4421350"/>
                <a:ext cx="82825" cy="112800"/>
              </a:xfrm>
              <a:custGeom>
                <a:rect b="b" l="l" r="r" t="t"/>
                <a:pathLst>
                  <a:path extrusionOk="0" h="4512" w="3313">
                    <a:moveTo>
                      <a:pt x="3031" y="1"/>
                    </a:moveTo>
                    <a:lnTo>
                      <a:pt x="2749" y="71"/>
                    </a:lnTo>
                    <a:lnTo>
                      <a:pt x="2326" y="353"/>
                    </a:lnTo>
                    <a:lnTo>
                      <a:pt x="1762" y="776"/>
                    </a:lnTo>
                    <a:lnTo>
                      <a:pt x="1269" y="1199"/>
                    </a:lnTo>
                    <a:lnTo>
                      <a:pt x="705" y="1833"/>
                    </a:lnTo>
                    <a:lnTo>
                      <a:pt x="282" y="2468"/>
                    </a:lnTo>
                    <a:lnTo>
                      <a:pt x="70" y="2750"/>
                    </a:lnTo>
                    <a:lnTo>
                      <a:pt x="0" y="3032"/>
                    </a:lnTo>
                    <a:lnTo>
                      <a:pt x="0" y="3596"/>
                    </a:lnTo>
                    <a:lnTo>
                      <a:pt x="70" y="3878"/>
                    </a:lnTo>
                    <a:lnTo>
                      <a:pt x="211" y="4230"/>
                    </a:lnTo>
                    <a:lnTo>
                      <a:pt x="352" y="4441"/>
                    </a:lnTo>
                    <a:lnTo>
                      <a:pt x="423" y="4512"/>
                    </a:lnTo>
                    <a:lnTo>
                      <a:pt x="634" y="4512"/>
                    </a:lnTo>
                    <a:lnTo>
                      <a:pt x="775" y="4371"/>
                    </a:lnTo>
                    <a:lnTo>
                      <a:pt x="987" y="4018"/>
                    </a:lnTo>
                    <a:lnTo>
                      <a:pt x="1903" y="2609"/>
                    </a:lnTo>
                    <a:lnTo>
                      <a:pt x="2467" y="1693"/>
                    </a:lnTo>
                    <a:lnTo>
                      <a:pt x="2960" y="917"/>
                    </a:lnTo>
                    <a:lnTo>
                      <a:pt x="3242" y="283"/>
                    </a:lnTo>
                    <a:lnTo>
                      <a:pt x="3313" y="71"/>
                    </a:lnTo>
                    <a:lnTo>
                      <a:pt x="3242" y="1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11" name="Google Shape;611;p11"/>
              <p:cNvSpPr/>
              <p:nvPr/>
            </p:nvSpPr>
            <p:spPr>
              <a:xfrm>
                <a:off x="3621425" y="4657475"/>
                <a:ext cx="89900" cy="84625"/>
              </a:xfrm>
              <a:custGeom>
                <a:rect b="b" l="l" r="r" t="t"/>
                <a:pathLst>
                  <a:path extrusionOk="0" h="3385" w="3596">
                    <a:moveTo>
                      <a:pt x="3595" y="1"/>
                    </a:moveTo>
                    <a:lnTo>
                      <a:pt x="3102" y="71"/>
                    </a:lnTo>
                    <a:lnTo>
                      <a:pt x="2538" y="283"/>
                    </a:lnTo>
                    <a:lnTo>
                      <a:pt x="2045" y="565"/>
                    </a:lnTo>
                    <a:lnTo>
                      <a:pt x="1551" y="917"/>
                    </a:lnTo>
                    <a:lnTo>
                      <a:pt x="1058" y="1340"/>
                    </a:lnTo>
                    <a:lnTo>
                      <a:pt x="635" y="1763"/>
                    </a:lnTo>
                    <a:lnTo>
                      <a:pt x="353" y="2256"/>
                    </a:lnTo>
                    <a:lnTo>
                      <a:pt x="142" y="2679"/>
                    </a:lnTo>
                    <a:lnTo>
                      <a:pt x="1" y="2961"/>
                    </a:lnTo>
                    <a:lnTo>
                      <a:pt x="1" y="3173"/>
                    </a:lnTo>
                    <a:lnTo>
                      <a:pt x="1" y="3314"/>
                    </a:lnTo>
                    <a:lnTo>
                      <a:pt x="71" y="3384"/>
                    </a:lnTo>
                    <a:lnTo>
                      <a:pt x="353" y="3384"/>
                    </a:lnTo>
                    <a:lnTo>
                      <a:pt x="706" y="3173"/>
                    </a:lnTo>
                    <a:lnTo>
                      <a:pt x="1410" y="2609"/>
                    </a:lnTo>
                    <a:lnTo>
                      <a:pt x="1692" y="2397"/>
                    </a:lnTo>
                    <a:lnTo>
                      <a:pt x="2115" y="1904"/>
                    </a:lnTo>
                    <a:lnTo>
                      <a:pt x="2609" y="1058"/>
                    </a:lnTo>
                    <a:lnTo>
                      <a:pt x="3173" y="353"/>
                    </a:lnTo>
                    <a:lnTo>
                      <a:pt x="3384" y="142"/>
                    </a:lnTo>
                    <a:lnTo>
                      <a:pt x="3595" y="1"/>
                    </a:lnTo>
                    <a:close/>
                  </a:path>
                </a:pathLst>
              </a:custGeom>
              <a:solidFill>
                <a:srgbClr val="8EBC71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612" name="Google Shape;612;p11"/>
            <p:cNvSpPr/>
            <p:nvPr/>
          </p:nvSpPr>
          <p:spPr>
            <a:xfrm>
              <a:off x="4535406" y="4308991"/>
              <a:ext cx="198042" cy="199452"/>
            </a:xfrm>
            <a:custGeom>
              <a:rect b="b" l="l" r="r" t="t"/>
              <a:pathLst>
                <a:path extrusionOk="0" h="9869" w="9798">
                  <a:moveTo>
                    <a:pt x="4582" y="635"/>
                  </a:moveTo>
                  <a:lnTo>
                    <a:pt x="4864" y="705"/>
                  </a:lnTo>
                  <a:lnTo>
                    <a:pt x="5145" y="846"/>
                  </a:lnTo>
                  <a:lnTo>
                    <a:pt x="5357" y="1058"/>
                  </a:lnTo>
                  <a:lnTo>
                    <a:pt x="5498" y="1269"/>
                  </a:lnTo>
                  <a:lnTo>
                    <a:pt x="5568" y="1481"/>
                  </a:lnTo>
                  <a:lnTo>
                    <a:pt x="5568" y="1763"/>
                  </a:lnTo>
                  <a:lnTo>
                    <a:pt x="5568" y="2045"/>
                  </a:lnTo>
                  <a:lnTo>
                    <a:pt x="5357" y="2679"/>
                  </a:lnTo>
                  <a:lnTo>
                    <a:pt x="4864" y="3807"/>
                  </a:lnTo>
                  <a:lnTo>
                    <a:pt x="4723" y="4230"/>
                  </a:lnTo>
                  <a:lnTo>
                    <a:pt x="4652" y="4441"/>
                  </a:lnTo>
                  <a:lnTo>
                    <a:pt x="4723" y="4582"/>
                  </a:lnTo>
                  <a:lnTo>
                    <a:pt x="3736" y="3948"/>
                  </a:lnTo>
                  <a:lnTo>
                    <a:pt x="2890" y="3243"/>
                  </a:lnTo>
                  <a:lnTo>
                    <a:pt x="2679" y="3031"/>
                  </a:lnTo>
                  <a:lnTo>
                    <a:pt x="2538" y="2820"/>
                  </a:lnTo>
                  <a:lnTo>
                    <a:pt x="2467" y="2538"/>
                  </a:lnTo>
                  <a:lnTo>
                    <a:pt x="2467" y="2326"/>
                  </a:lnTo>
                  <a:lnTo>
                    <a:pt x="2538" y="2045"/>
                  </a:lnTo>
                  <a:lnTo>
                    <a:pt x="2608" y="1833"/>
                  </a:lnTo>
                  <a:lnTo>
                    <a:pt x="2890" y="1340"/>
                  </a:lnTo>
                  <a:lnTo>
                    <a:pt x="3313" y="987"/>
                  </a:lnTo>
                  <a:lnTo>
                    <a:pt x="3806" y="705"/>
                  </a:lnTo>
                  <a:lnTo>
                    <a:pt x="4370" y="635"/>
                  </a:lnTo>
                  <a:close/>
                  <a:moveTo>
                    <a:pt x="7753" y="2820"/>
                  </a:moveTo>
                  <a:lnTo>
                    <a:pt x="8106" y="2890"/>
                  </a:lnTo>
                  <a:lnTo>
                    <a:pt x="8388" y="2961"/>
                  </a:lnTo>
                  <a:lnTo>
                    <a:pt x="8599" y="3102"/>
                  </a:lnTo>
                  <a:lnTo>
                    <a:pt x="8740" y="3313"/>
                  </a:lnTo>
                  <a:lnTo>
                    <a:pt x="8881" y="3525"/>
                  </a:lnTo>
                  <a:lnTo>
                    <a:pt x="8952" y="3807"/>
                  </a:lnTo>
                  <a:lnTo>
                    <a:pt x="8952" y="4089"/>
                  </a:lnTo>
                  <a:lnTo>
                    <a:pt x="8952" y="4371"/>
                  </a:lnTo>
                  <a:lnTo>
                    <a:pt x="8952" y="4652"/>
                  </a:lnTo>
                  <a:lnTo>
                    <a:pt x="8811" y="4864"/>
                  </a:lnTo>
                  <a:lnTo>
                    <a:pt x="8740" y="5146"/>
                  </a:lnTo>
                  <a:lnTo>
                    <a:pt x="8529" y="5357"/>
                  </a:lnTo>
                  <a:lnTo>
                    <a:pt x="8317" y="5498"/>
                  </a:lnTo>
                  <a:lnTo>
                    <a:pt x="8106" y="5639"/>
                  </a:lnTo>
                  <a:lnTo>
                    <a:pt x="7824" y="5710"/>
                  </a:lnTo>
                  <a:lnTo>
                    <a:pt x="7471" y="5639"/>
                  </a:lnTo>
                  <a:lnTo>
                    <a:pt x="7049" y="5569"/>
                  </a:lnTo>
                  <a:lnTo>
                    <a:pt x="6696" y="5428"/>
                  </a:lnTo>
                  <a:lnTo>
                    <a:pt x="6414" y="5287"/>
                  </a:lnTo>
                  <a:lnTo>
                    <a:pt x="6203" y="5075"/>
                  </a:lnTo>
                  <a:lnTo>
                    <a:pt x="6132" y="4864"/>
                  </a:lnTo>
                  <a:lnTo>
                    <a:pt x="5991" y="4582"/>
                  </a:lnTo>
                  <a:lnTo>
                    <a:pt x="5991" y="4371"/>
                  </a:lnTo>
                  <a:lnTo>
                    <a:pt x="6062" y="4089"/>
                  </a:lnTo>
                  <a:lnTo>
                    <a:pt x="6132" y="3807"/>
                  </a:lnTo>
                  <a:lnTo>
                    <a:pt x="6273" y="3595"/>
                  </a:lnTo>
                  <a:lnTo>
                    <a:pt x="6414" y="3384"/>
                  </a:lnTo>
                  <a:lnTo>
                    <a:pt x="6626" y="3172"/>
                  </a:lnTo>
                  <a:lnTo>
                    <a:pt x="6908" y="3031"/>
                  </a:lnTo>
                  <a:lnTo>
                    <a:pt x="7189" y="2890"/>
                  </a:lnTo>
                  <a:lnTo>
                    <a:pt x="7471" y="2820"/>
                  </a:lnTo>
                  <a:close/>
                  <a:moveTo>
                    <a:pt x="5921" y="5992"/>
                  </a:moveTo>
                  <a:lnTo>
                    <a:pt x="6555" y="6133"/>
                  </a:lnTo>
                  <a:lnTo>
                    <a:pt x="7260" y="6415"/>
                  </a:lnTo>
                  <a:lnTo>
                    <a:pt x="7824" y="6767"/>
                  </a:lnTo>
                  <a:lnTo>
                    <a:pt x="8035" y="6978"/>
                  </a:lnTo>
                  <a:lnTo>
                    <a:pt x="8176" y="7190"/>
                  </a:lnTo>
                  <a:lnTo>
                    <a:pt x="8317" y="7401"/>
                  </a:lnTo>
                  <a:lnTo>
                    <a:pt x="8317" y="7613"/>
                  </a:lnTo>
                  <a:lnTo>
                    <a:pt x="8247" y="7824"/>
                  </a:lnTo>
                  <a:lnTo>
                    <a:pt x="8035" y="8036"/>
                  </a:lnTo>
                  <a:lnTo>
                    <a:pt x="7683" y="8318"/>
                  </a:lnTo>
                  <a:lnTo>
                    <a:pt x="7260" y="8529"/>
                  </a:lnTo>
                  <a:lnTo>
                    <a:pt x="6837" y="8670"/>
                  </a:lnTo>
                  <a:lnTo>
                    <a:pt x="6414" y="8741"/>
                  </a:lnTo>
                  <a:lnTo>
                    <a:pt x="5991" y="8741"/>
                  </a:lnTo>
                  <a:lnTo>
                    <a:pt x="5639" y="8670"/>
                  </a:lnTo>
                  <a:lnTo>
                    <a:pt x="5286" y="8529"/>
                  </a:lnTo>
                  <a:lnTo>
                    <a:pt x="4934" y="8388"/>
                  </a:lnTo>
                  <a:lnTo>
                    <a:pt x="4652" y="8177"/>
                  </a:lnTo>
                  <a:lnTo>
                    <a:pt x="4441" y="7965"/>
                  </a:lnTo>
                  <a:lnTo>
                    <a:pt x="4300" y="7683"/>
                  </a:lnTo>
                  <a:lnTo>
                    <a:pt x="4229" y="7401"/>
                  </a:lnTo>
                  <a:lnTo>
                    <a:pt x="4300" y="7119"/>
                  </a:lnTo>
                  <a:lnTo>
                    <a:pt x="4370" y="6767"/>
                  </a:lnTo>
                  <a:lnTo>
                    <a:pt x="4652" y="6415"/>
                  </a:lnTo>
                  <a:lnTo>
                    <a:pt x="5004" y="6062"/>
                  </a:lnTo>
                  <a:lnTo>
                    <a:pt x="5145" y="5992"/>
                  </a:lnTo>
                  <a:close/>
                  <a:moveTo>
                    <a:pt x="4229" y="5498"/>
                  </a:moveTo>
                  <a:lnTo>
                    <a:pt x="3877" y="6767"/>
                  </a:lnTo>
                  <a:lnTo>
                    <a:pt x="3313" y="7965"/>
                  </a:lnTo>
                  <a:lnTo>
                    <a:pt x="3031" y="8459"/>
                  </a:lnTo>
                  <a:lnTo>
                    <a:pt x="2608" y="8670"/>
                  </a:lnTo>
                  <a:lnTo>
                    <a:pt x="2256" y="8811"/>
                  </a:lnTo>
                  <a:lnTo>
                    <a:pt x="1903" y="8811"/>
                  </a:lnTo>
                  <a:lnTo>
                    <a:pt x="1551" y="8600"/>
                  </a:lnTo>
                  <a:lnTo>
                    <a:pt x="1269" y="8318"/>
                  </a:lnTo>
                  <a:lnTo>
                    <a:pt x="1057" y="7895"/>
                  </a:lnTo>
                  <a:lnTo>
                    <a:pt x="916" y="7401"/>
                  </a:lnTo>
                  <a:lnTo>
                    <a:pt x="916" y="6978"/>
                  </a:lnTo>
                  <a:lnTo>
                    <a:pt x="987" y="6697"/>
                  </a:lnTo>
                  <a:lnTo>
                    <a:pt x="1057" y="6415"/>
                  </a:lnTo>
                  <a:lnTo>
                    <a:pt x="1128" y="6203"/>
                  </a:lnTo>
                  <a:lnTo>
                    <a:pt x="1339" y="5992"/>
                  </a:lnTo>
                  <a:lnTo>
                    <a:pt x="1480" y="5851"/>
                  </a:lnTo>
                  <a:lnTo>
                    <a:pt x="1974" y="5639"/>
                  </a:lnTo>
                  <a:lnTo>
                    <a:pt x="2538" y="5498"/>
                  </a:lnTo>
                  <a:close/>
                  <a:moveTo>
                    <a:pt x="4652" y="0"/>
                  </a:moveTo>
                  <a:lnTo>
                    <a:pt x="4018" y="141"/>
                  </a:lnTo>
                  <a:lnTo>
                    <a:pt x="3383" y="423"/>
                  </a:lnTo>
                  <a:lnTo>
                    <a:pt x="2749" y="776"/>
                  </a:lnTo>
                  <a:lnTo>
                    <a:pt x="2185" y="1269"/>
                  </a:lnTo>
                  <a:lnTo>
                    <a:pt x="1833" y="1833"/>
                  </a:lnTo>
                  <a:lnTo>
                    <a:pt x="1692" y="2115"/>
                  </a:lnTo>
                  <a:lnTo>
                    <a:pt x="1551" y="2397"/>
                  </a:lnTo>
                  <a:lnTo>
                    <a:pt x="1551" y="2679"/>
                  </a:lnTo>
                  <a:lnTo>
                    <a:pt x="1551" y="3031"/>
                  </a:lnTo>
                  <a:lnTo>
                    <a:pt x="1692" y="3313"/>
                  </a:lnTo>
                  <a:lnTo>
                    <a:pt x="1833" y="3595"/>
                  </a:lnTo>
                  <a:lnTo>
                    <a:pt x="2044" y="3877"/>
                  </a:lnTo>
                  <a:lnTo>
                    <a:pt x="2397" y="4089"/>
                  </a:lnTo>
                  <a:lnTo>
                    <a:pt x="2820" y="4371"/>
                  </a:lnTo>
                  <a:lnTo>
                    <a:pt x="3313" y="4582"/>
                  </a:lnTo>
                  <a:lnTo>
                    <a:pt x="3947" y="4793"/>
                  </a:lnTo>
                  <a:lnTo>
                    <a:pt x="4652" y="4934"/>
                  </a:lnTo>
                  <a:lnTo>
                    <a:pt x="4511" y="5075"/>
                  </a:lnTo>
                  <a:lnTo>
                    <a:pt x="4300" y="5146"/>
                  </a:lnTo>
                  <a:lnTo>
                    <a:pt x="3736" y="5146"/>
                  </a:lnTo>
                  <a:lnTo>
                    <a:pt x="3031" y="5005"/>
                  </a:lnTo>
                  <a:lnTo>
                    <a:pt x="2256" y="4864"/>
                  </a:lnTo>
                  <a:lnTo>
                    <a:pt x="1480" y="4864"/>
                  </a:lnTo>
                  <a:lnTo>
                    <a:pt x="1128" y="5005"/>
                  </a:lnTo>
                  <a:lnTo>
                    <a:pt x="846" y="5146"/>
                  </a:lnTo>
                  <a:lnTo>
                    <a:pt x="564" y="5357"/>
                  </a:lnTo>
                  <a:lnTo>
                    <a:pt x="282" y="5710"/>
                  </a:lnTo>
                  <a:lnTo>
                    <a:pt x="141" y="6203"/>
                  </a:lnTo>
                  <a:lnTo>
                    <a:pt x="0" y="6767"/>
                  </a:lnTo>
                  <a:lnTo>
                    <a:pt x="0" y="7260"/>
                  </a:lnTo>
                  <a:lnTo>
                    <a:pt x="71" y="7683"/>
                  </a:lnTo>
                  <a:lnTo>
                    <a:pt x="141" y="8106"/>
                  </a:lnTo>
                  <a:lnTo>
                    <a:pt x="282" y="8459"/>
                  </a:lnTo>
                  <a:lnTo>
                    <a:pt x="494" y="8811"/>
                  </a:lnTo>
                  <a:lnTo>
                    <a:pt x="705" y="9093"/>
                  </a:lnTo>
                  <a:lnTo>
                    <a:pt x="987" y="9375"/>
                  </a:lnTo>
                  <a:lnTo>
                    <a:pt x="1269" y="9586"/>
                  </a:lnTo>
                  <a:lnTo>
                    <a:pt x="1621" y="9727"/>
                  </a:lnTo>
                  <a:lnTo>
                    <a:pt x="1974" y="9798"/>
                  </a:lnTo>
                  <a:lnTo>
                    <a:pt x="2326" y="9868"/>
                  </a:lnTo>
                  <a:lnTo>
                    <a:pt x="2679" y="9798"/>
                  </a:lnTo>
                  <a:lnTo>
                    <a:pt x="3031" y="9657"/>
                  </a:lnTo>
                  <a:lnTo>
                    <a:pt x="3383" y="9445"/>
                  </a:lnTo>
                  <a:lnTo>
                    <a:pt x="3736" y="9163"/>
                  </a:lnTo>
                  <a:lnTo>
                    <a:pt x="4018" y="8741"/>
                  </a:lnTo>
                  <a:lnTo>
                    <a:pt x="4018" y="8952"/>
                  </a:lnTo>
                  <a:lnTo>
                    <a:pt x="4088" y="9163"/>
                  </a:lnTo>
                  <a:lnTo>
                    <a:pt x="4229" y="9375"/>
                  </a:lnTo>
                  <a:lnTo>
                    <a:pt x="4300" y="9516"/>
                  </a:lnTo>
                  <a:lnTo>
                    <a:pt x="4723" y="9727"/>
                  </a:lnTo>
                  <a:lnTo>
                    <a:pt x="5145" y="9798"/>
                  </a:lnTo>
                  <a:lnTo>
                    <a:pt x="5709" y="9798"/>
                  </a:lnTo>
                  <a:lnTo>
                    <a:pt x="6273" y="9727"/>
                  </a:lnTo>
                  <a:lnTo>
                    <a:pt x="6837" y="9586"/>
                  </a:lnTo>
                  <a:lnTo>
                    <a:pt x="7401" y="9375"/>
                  </a:lnTo>
                  <a:lnTo>
                    <a:pt x="7965" y="9093"/>
                  </a:lnTo>
                  <a:lnTo>
                    <a:pt x="8458" y="8741"/>
                  </a:lnTo>
                  <a:lnTo>
                    <a:pt x="8811" y="8388"/>
                  </a:lnTo>
                  <a:lnTo>
                    <a:pt x="9093" y="7965"/>
                  </a:lnTo>
                  <a:lnTo>
                    <a:pt x="9234" y="7542"/>
                  </a:lnTo>
                  <a:lnTo>
                    <a:pt x="9234" y="7331"/>
                  </a:lnTo>
                  <a:lnTo>
                    <a:pt x="9163" y="7190"/>
                  </a:lnTo>
                  <a:lnTo>
                    <a:pt x="9093" y="6978"/>
                  </a:lnTo>
                  <a:lnTo>
                    <a:pt x="8952" y="6767"/>
                  </a:lnTo>
                  <a:lnTo>
                    <a:pt x="8740" y="6556"/>
                  </a:lnTo>
                  <a:lnTo>
                    <a:pt x="8458" y="6344"/>
                  </a:lnTo>
                  <a:lnTo>
                    <a:pt x="8811" y="6203"/>
                  </a:lnTo>
                  <a:lnTo>
                    <a:pt x="9093" y="5992"/>
                  </a:lnTo>
                  <a:lnTo>
                    <a:pt x="9374" y="5710"/>
                  </a:lnTo>
                  <a:lnTo>
                    <a:pt x="9515" y="5357"/>
                  </a:lnTo>
                  <a:lnTo>
                    <a:pt x="9656" y="5005"/>
                  </a:lnTo>
                  <a:lnTo>
                    <a:pt x="9727" y="4652"/>
                  </a:lnTo>
                  <a:lnTo>
                    <a:pt x="9797" y="4230"/>
                  </a:lnTo>
                  <a:lnTo>
                    <a:pt x="9797" y="3877"/>
                  </a:lnTo>
                  <a:lnTo>
                    <a:pt x="9727" y="3525"/>
                  </a:lnTo>
                  <a:lnTo>
                    <a:pt x="9656" y="3172"/>
                  </a:lnTo>
                  <a:lnTo>
                    <a:pt x="9515" y="2890"/>
                  </a:lnTo>
                  <a:lnTo>
                    <a:pt x="9374" y="2679"/>
                  </a:lnTo>
                  <a:lnTo>
                    <a:pt x="9163" y="2467"/>
                  </a:lnTo>
                  <a:lnTo>
                    <a:pt x="8952" y="2256"/>
                  </a:lnTo>
                  <a:lnTo>
                    <a:pt x="8740" y="2186"/>
                  </a:lnTo>
                  <a:lnTo>
                    <a:pt x="8458" y="2045"/>
                  </a:lnTo>
                  <a:lnTo>
                    <a:pt x="7965" y="1974"/>
                  </a:lnTo>
                  <a:lnTo>
                    <a:pt x="7401" y="2115"/>
                  </a:lnTo>
                  <a:lnTo>
                    <a:pt x="6837" y="2397"/>
                  </a:lnTo>
                  <a:lnTo>
                    <a:pt x="6273" y="2749"/>
                  </a:lnTo>
                  <a:lnTo>
                    <a:pt x="6344" y="2186"/>
                  </a:lnTo>
                  <a:lnTo>
                    <a:pt x="6344" y="1692"/>
                  </a:lnTo>
                  <a:lnTo>
                    <a:pt x="6273" y="1269"/>
                  </a:lnTo>
                  <a:lnTo>
                    <a:pt x="6132" y="917"/>
                  </a:lnTo>
                  <a:lnTo>
                    <a:pt x="5991" y="635"/>
                  </a:lnTo>
                  <a:lnTo>
                    <a:pt x="5780" y="353"/>
                  </a:lnTo>
                  <a:lnTo>
                    <a:pt x="5498" y="212"/>
                  </a:lnTo>
                  <a:lnTo>
                    <a:pt x="5286" y="71"/>
                  </a:lnTo>
                  <a:lnTo>
                    <a:pt x="4934" y="71"/>
                  </a:lnTo>
                  <a:lnTo>
                    <a:pt x="4652" y="0"/>
                  </a:lnTo>
                  <a:close/>
                </a:path>
              </a:pathLst>
            </a:custGeom>
            <a:solidFill>
              <a:srgbClr val="EDDC7A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11"/>
            <p:cNvSpPr/>
            <p:nvPr/>
          </p:nvSpPr>
          <p:spPr>
            <a:xfrm rot="-4500104">
              <a:off x="6518556" y="4207572"/>
              <a:ext cx="115131" cy="420814"/>
            </a:xfrm>
            <a:custGeom>
              <a:rect b="b" l="l" r="r" t="t"/>
              <a:pathLst>
                <a:path extrusionOk="0" h="23472" w="4794">
                  <a:moveTo>
                    <a:pt x="2750" y="6626"/>
                  </a:moveTo>
                  <a:lnTo>
                    <a:pt x="3173" y="8177"/>
                  </a:lnTo>
                  <a:lnTo>
                    <a:pt x="3455" y="9728"/>
                  </a:lnTo>
                  <a:lnTo>
                    <a:pt x="3666" y="11208"/>
                  </a:lnTo>
                  <a:lnTo>
                    <a:pt x="3736" y="12758"/>
                  </a:lnTo>
                  <a:lnTo>
                    <a:pt x="3666" y="14239"/>
                  </a:lnTo>
                  <a:lnTo>
                    <a:pt x="3455" y="15789"/>
                  </a:lnTo>
                  <a:lnTo>
                    <a:pt x="3102" y="17340"/>
                  </a:lnTo>
                  <a:lnTo>
                    <a:pt x="2609" y="18891"/>
                  </a:lnTo>
                  <a:lnTo>
                    <a:pt x="2115" y="17481"/>
                  </a:lnTo>
                  <a:lnTo>
                    <a:pt x="1692" y="16142"/>
                  </a:lnTo>
                  <a:lnTo>
                    <a:pt x="1411" y="14802"/>
                  </a:lnTo>
                  <a:lnTo>
                    <a:pt x="1199" y="13534"/>
                  </a:lnTo>
                  <a:lnTo>
                    <a:pt x="1199" y="12195"/>
                  </a:lnTo>
                  <a:lnTo>
                    <a:pt x="1340" y="10855"/>
                  </a:lnTo>
                  <a:lnTo>
                    <a:pt x="1622" y="9516"/>
                  </a:lnTo>
                  <a:lnTo>
                    <a:pt x="2115" y="8036"/>
                  </a:lnTo>
                  <a:lnTo>
                    <a:pt x="1974" y="9939"/>
                  </a:lnTo>
                  <a:lnTo>
                    <a:pt x="1904" y="12970"/>
                  </a:lnTo>
                  <a:lnTo>
                    <a:pt x="1904" y="14450"/>
                  </a:lnTo>
                  <a:lnTo>
                    <a:pt x="1974" y="15719"/>
                  </a:lnTo>
                  <a:lnTo>
                    <a:pt x="2045" y="16142"/>
                  </a:lnTo>
                  <a:lnTo>
                    <a:pt x="2186" y="16494"/>
                  </a:lnTo>
                  <a:lnTo>
                    <a:pt x="2327" y="16635"/>
                  </a:lnTo>
                  <a:lnTo>
                    <a:pt x="2468" y="16635"/>
                  </a:lnTo>
                  <a:lnTo>
                    <a:pt x="2679" y="16424"/>
                  </a:lnTo>
                  <a:lnTo>
                    <a:pt x="2820" y="16001"/>
                  </a:lnTo>
                  <a:lnTo>
                    <a:pt x="2961" y="15507"/>
                  </a:lnTo>
                  <a:lnTo>
                    <a:pt x="3102" y="14943"/>
                  </a:lnTo>
                  <a:lnTo>
                    <a:pt x="3173" y="13463"/>
                  </a:lnTo>
                  <a:lnTo>
                    <a:pt x="3173" y="11842"/>
                  </a:lnTo>
                  <a:lnTo>
                    <a:pt x="3102" y="10221"/>
                  </a:lnTo>
                  <a:lnTo>
                    <a:pt x="2961" y="8670"/>
                  </a:lnTo>
                  <a:lnTo>
                    <a:pt x="2750" y="6626"/>
                  </a:lnTo>
                  <a:close/>
                  <a:moveTo>
                    <a:pt x="2256" y="1"/>
                  </a:moveTo>
                  <a:lnTo>
                    <a:pt x="2115" y="776"/>
                  </a:lnTo>
                  <a:lnTo>
                    <a:pt x="2045" y="1481"/>
                  </a:lnTo>
                  <a:lnTo>
                    <a:pt x="2045" y="2961"/>
                  </a:lnTo>
                  <a:lnTo>
                    <a:pt x="2045" y="4371"/>
                  </a:lnTo>
                  <a:lnTo>
                    <a:pt x="1974" y="5076"/>
                  </a:lnTo>
                  <a:lnTo>
                    <a:pt x="1904" y="5851"/>
                  </a:lnTo>
                  <a:lnTo>
                    <a:pt x="1692" y="6697"/>
                  </a:lnTo>
                  <a:lnTo>
                    <a:pt x="1411" y="7472"/>
                  </a:lnTo>
                  <a:lnTo>
                    <a:pt x="776" y="9093"/>
                  </a:lnTo>
                  <a:lnTo>
                    <a:pt x="494" y="9869"/>
                  </a:lnTo>
                  <a:lnTo>
                    <a:pt x="283" y="10644"/>
                  </a:lnTo>
                  <a:lnTo>
                    <a:pt x="71" y="11490"/>
                  </a:lnTo>
                  <a:lnTo>
                    <a:pt x="1" y="12406"/>
                  </a:lnTo>
                  <a:lnTo>
                    <a:pt x="1" y="13181"/>
                  </a:lnTo>
                  <a:lnTo>
                    <a:pt x="71" y="13886"/>
                  </a:lnTo>
                  <a:lnTo>
                    <a:pt x="142" y="14661"/>
                  </a:lnTo>
                  <a:lnTo>
                    <a:pt x="353" y="15366"/>
                  </a:lnTo>
                  <a:lnTo>
                    <a:pt x="776" y="16846"/>
                  </a:lnTo>
                  <a:lnTo>
                    <a:pt x="1270" y="18256"/>
                  </a:lnTo>
                  <a:lnTo>
                    <a:pt x="1622" y="19102"/>
                  </a:lnTo>
                  <a:lnTo>
                    <a:pt x="1833" y="19736"/>
                  </a:lnTo>
                  <a:lnTo>
                    <a:pt x="1833" y="20018"/>
                  </a:lnTo>
                  <a:lnTo>
                    <a:pt x="1833" y="20371"/>
                  </a:lnTo>
                  <a:lnTo>
                    <a:pt x="1622" y="21146"/>
                  </a:lnTo>
                  <a:lnTo>
                    <a:pt x="1551" y="21357"/>
                  </a:lnTo>
                  <a:lnTo>
                    <a:pt x="1411" y="21639"/>
                  </a:lnTo>
                  <a:lnTo>
                    <a:pt x="988" y="22274"/>
                  </a:lnTo>
                  <a:lnTo>
                    <a:pt x="565" y="22838"/>
                  </a:lnTo>
                  <a:lnTo>
                    <a:pt x="494" y="23049"/>
                  </a:lnTo>
                  <a:lnTo>
                    <a:pt x="494" y="23261"/>
                  </a:lnTo>
                  <a:lnTo>
                    <a:pt x="635" y="23402"/>
                  </a:lnTo>
                  <a:lnTo>
                    <a:pt x="706" y="23402"/>
                  </a:lnTo>
                  <a:lnTo>
                    <a:pt x="776" y="23472"/>
                  </a:lnTo>
                  <a:lnTo>
                    <a:pt x="917" y="23402"/>
                  </a:lnTo>
                  <a:lnTo>
                    <a:pt x="1129" y="23261"/>
                  </a:lnTo>
                  <a:lnTo>
                    <a:pt x="1411" y="22979"/>
                  </a:lnTo>
                  <a:lnTo>
                    <a:pt x="2045" y="21992"/>
                  </a:lnTo>
                  <a:lnTo>
                    <a:pt x="2679" y="20794"/>
                  </a:lnTo>
                  <a:lnTo>
                    <a:pt x="3243" y="19454"/>
                  </a:lnTo>
                  <a:lnTo>
                    <a:pt x="3736" y="18256"/>
                  </a:lnTo>
                  <a:lnTo>
                    <a:pt x="4371" y="16635"/>
                  </a:lnTo>
                  <a:lnTo>
                    <a:pt x="4653" y="15014"/>
                  </a:lnTo>
                  <a:lnTo>
                    <a:pt x="4794" y="13463"/>
                  </a:lnTo>
                  <a:lnTo>
                    <a:pt x="4794" y="11913"/>
                  </a:lnTo>
                  <a:lnTo>
                    <a:pt x="4653" y="10362"/>
                  </a:lnTo>
                  <a:lnTo>
                    <a:pt x="4441" y="8882"/>
                  </a:lnTo>
                  <a:lnTo>
                    <a:pt x="4089" y="7331"/>
                  </a:lnTo>
                  <a:lnTo>
                    <a:pt x="3666" y="5851"/>
                  </a:lnTo>
                  <a:lnTo>
                    <a:pt x="3243" y="4300"/>
                  </a:lnTo>
                  <a:lnTo>
                    <a:pt x="3243" y="3807"/>
                  </a:lnTo>
                  <a:lnTo>
                    <a:pt x="3173" y="3173"/>
                  </a:lnTo>
                  <a:lnTo>
                    <a:pt x="2820" y="1692"/>
                  </a:lnTo>
                  <a:lnTo>
                    <a:pt x="2468" y="424"/>
                  </a:lnTo>
                  <a:lnTo>
                    <a:pt x="2327" y="71"/>
                  </a:lnTo>
                  <a:lnTo>
                    <a:pt x="2256" y="1"/>
                  </a:lnTo>
                  <a:close/>
                </a:path>
              </a:pathLst>
            </a:custGeom>
            <a:solidFill>
              <a:srgbClr val="BDCC64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614" name="Google Shape;614;p11"/>
            <p:cNvGrpSpPr/>
            <p:nvPr/>
          </p:nvGrpSpPr>
          <p:grpSpPr>
            <a:xfrm rot="4061973">
              <a:off x="4591314" y="4522570"/>
              <a:ext cx="150793" cy="179149"/>
              <a:chOff x="4157100" y="2900650"/>
              <a:chExt cx="206200" cy="244975"/>
            </a:xfrm>
          </p:grpSpPr>
          <p:sp>
            <p:nvSpPr>
              <p:cNvPr id="615" name="Google Shape;615;p11"/>
              <p:cNvSpPr/>
              <p:nvPr/>
            </p:nvSpPr>
            <p:spPr>
              <a:xfrm>
                <a:off x="4157100" y="3031050"/>
                <a:ext cx="51125" cy="114575"/>
              </a:xfrm>
              <a:custGeom>
                <a:rect b="b" l="l" r="r" t="t"/>
                <a:pathLst>
                  <a:path extrusionOk="0" h="4583" w="2045">
                    <a:moveTo>
                      <a:pt x="776" y="1622"/>
                    </a:moveTo>
                    <a:lnTo>
                      <a:pt x="917" y="2045"/>
                    </a:lnTo>
                    <a:lnTo>
                      <a:pt x="988" y="2538"/>
                    </a:lnTo>
                    <a:lnTo>
                      <a:pt x="988" y="2961"/>
                    </a:lnTo>
                    <a:lnTo>
                      <a:pt x="988" y="3454"/>
                    </a:lnTo>
                    <a:lnTo>
                      <a:pt x="776" y="3032"/>
                    </a:lnTo>
                    <a:lnTo>
                      <a:pt x="706" y="2609"/>
                    </a:lnTo>
                    <a:lnTo>
                      <a:pt x="706" y="2115"/>
                    </a:lnTo>
                    <a:lnTo>
                      <a:pt x="776" y="1622"/>
                    </a:lnTo>
                    <a:close/>
                    <a:moveTo>
                      <a:pt x="706" y="1"/>
                    </a:moveTo>
                    <a:lnTo>
                      <a:pt x="565" y="71"/>
                    </a:lnTo>
                    <a:lnTo>
                      <a:pt x="353" y="424"/>
                    </a:lnTo>
                    <a:lnTo>
                      <a:pt x="212" y="917"/>
                    </a:lnTo>
                    <a:lnTo>
                      <a:pt x="71" y="1481"/>
                    </a:lnTo>
                    <a:lnTo>
                      <a:pt x="1" y="2679"/>
                    </a:lnTo>
                    <a:lnTo>
                      <a:pt x="1" y="3102"/>
                    </a:lnTo>
                    <a:lnTo>
                      <a:pt x="71" y="3384"/>
                    </a:lnTo>
                    <a:lnTo>
                      <a:pt x="142" y="3595"/>
                    </a:lnTo>
                    <a:lnTo>
                      <a:pt x="424" y="3877"/>
                    </a:lnTo>
                    <a:lnTo>
                      <a:pt x="706" y="4159"/>
                    </a:lnTo>
                    <a:lnTo>
                      <a:pt x="988" y="4371"/>
                    </a:lnTo>
                    <a:lnTo>
                      <a:pt x="1340" y="4512"/>
                    </a:lnTo>
                    <a:lnTo>
                      <a:pt x="1622" y="4582"/>
                    </a:lnTo>
                    <a:lnTo>
                      <a:pt x="1763" y="4512"/>
                    </a:lnTo>
                    <a:lnTo>
                      <a:pt x="1833" y="4441"/>
                    </a:lnTo>
                    <a:lnTo>
                      <a:pt x="1974" y="4300"/>
                    </a:lnTo>
                    <a:lnTo>
                      <a:pt x="1974" y="4159"/>
                    </a:lnTo>
                    <a:lnTo>
                      <a:pt x="2045" y="3736"/>
                    </a:lnTo>
                    <a:lnTo>
                      <a:pt x="2045" y="3173"/>
                    </a:lnTo>
                    <a:lnTo>
                      <a:pt x="1974" y="2538"/>
                    </a:lnTo>
                    <a:lnTo>
                      <a:pt x="1833" y="1833"/>
                    </a:lnTo>
                    <a:lnTo>
                      <a:pt x="1622" y="1199"/>
                    </a:lnTo>
                    <a:lnTo>
                      <a:pt x="1410" y="635"/>
                    </a:lnTo>
                    <a:lnTo>
                      <a:pt x="1129" y="212"/>
                    </a:lnTo>
                    <a:lnTo>
                      <a:pt x="988" y="71"/>
                    </a:lnTo>
                    <a:lnTo>
                      <a:pt x="847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16" name="Google Shape;616;p11"/>
              <p:cNvSpPr/>
              <p:nvPr/>
            </p:nvSpPr>
            <p:spPr>
              <a:xfrm>
                <a:off x="4169450" y="2900650"/>
                <a:ext cx="88125" cy="104000"/>
              </a:xfrm>
              <a:custGeom>
                <a:rect b="b" l="l" r="r" t="t"/>
                <a:pathLst>
                  <a:path extrusionOk="0" h="4160" w="3525">
                    <a:moveTo>
                      <a:pt x="3031" y="1"/>
                    </a:moveTo>
                    <a:lnTo>
                      <a:pt x="2960" y="142"/>
                    </a:lnTo>
                    <a:lnTo>
                      <a:pt x="2749" y="494"/>
                    </a:lnTo>
                    <a:lnTo>
                      <a:pt x="2326" y="1692"/>
                    </a:lnTo>
                    <a:lnTo>
                      <a:pt x="2044" y="2327"/>
                    </a:lnTo>
                    <a:lnTo>
                      <a:pt x="1692" y="2891"/>
                    </a:lnTo>
                    <a:lnTo>
                      <a:pt x="1339" y="3314"/>
                    </a:lnTo>
                    <a:lnTo>
                      <a:pt x="1128" y="3455"/>
                    </a:lnTo>
                    <a:lnTo>
                      <a:pt x="846" y="3596"/>
                    </a:lnTo>
                    <a:lnTo>
                      <a:pt x="1128" y="2679"/>
                    </a:lnTo>
                    <a:lnTo>
                      <a:pt x="1410" y="1974"/>
                    </a:lnTo>
                    <a:lnTo>
                      <a:pt x="1903" y="1270"/>
                    </a:lnTo>
                    <a:lnTo>
                      <a:pt x="2538" y="565"/>
                    </a:lnTo>
                    <a:lnTo>
                      <a:pt x="2538" y="494"/>
                    </a:lnTo>
                    <a:lnTo>
                      <a:pt x="2467" y="565"/>
                    </a:lnTo>
                    <a:lnTo>
                      <a:pt x="1833" y="847"/>
                    </a:lnTo>
                    <a:lnTo>
                      <a:pt x="1128" y="1270"/>
                    </a:lnTo>
                    <a:lnTo>
                      <a:pt x="846" y="1481"/>
                    </a:lnTo>
                    <a:lnTo>
                      <a:pt x="705" y="1692"/>
                    </a:lnTo>
                    <a:lnTo>
                      <a:pt x="353" y="2256"/>
                    </a:lnTo>
                    <a:lnTo>
                      <a:pt x="71" y="2891"/>
                    </a:lnTo>
                    <a:lnTo>
                      <a:pt x="0" y="3243"/>
                    </a:lnTo>
                    <a:lnTo>
                      <a:pt x="0" y="3596"/>
                    </a:lnTo>
                    <a:lnTo>
                      <a:pt x="141" y="3878"/>
                    </a:lnTo>
                    <a:lnTo>
                      <a:pt x="353" y="4089"/>
                    </a:lnTo>
                    <a:lnTo>
                      <a:pt x="635" y="4159"/>
                    </a:lnTo>
                    <a:lnTo>
                      <a:pt x="916" y="4159"/>
                    </a:lnTo>
                    <a:lnTo>
                      <a:pt x="1269" y="4018"/>
                    </a:lnTo>
                    <a:lnTo>
                      <a:pt x="1551" y="3878"/>
                    </a:lnTo>
                    <a:lnTo>
                      <a:pt x="1903" y="3596"/>
                    </a:lnTo>
                    <a:lnTo>
                      <a:pt x="2185" y="3243"/>
                    </a:lnTo>
                    <a:lnTo>
                      <a:pt x="2820" y="2468"/>
                    </a:lnTo>
                    <a:lnTo>
                      <a:pt x="3242" y="1622"/>
                    </a:lnTo>
                    <a:lnTo>
                      <a:pt x="3383" y="1199"/>
                    </a:lnTo>
                    <a:lnTo>
                      <a:pt x="3454" y="847"/>
                    </a:lnTo>
                    <a:lnTo>
                      <a:pt x="3524" y="494"/>
                    </a:lnTo>
                    <a:lnTo>
                      <a:pt x="3454" y="283"/>
                    </a:lnTo>
                    <a:lnTo>
                      <a:pt x="3313" y="71"/>
                    </a:lnTo>
                    <a:lnTo>
                      <a:pt x="3101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17" name="Google Shape;617;p11"/>
              <p:cNvSpPr/>
              <p:nvPr/>
            </p:nvSpPr>
            <p:spPr>
              <a:xfrm>
                <a:off x="4217025" y="3024000"/>
                <a:ext cx="146275" cy="104000"/>
              </a:xfrm>
              <a:custGeom>
                <a:rect b="b" l="l" r="r" t="t"/>
                <a:pathLst>
                  <a:path extrusionOk="0" h="4160" w="5851">
                    <a:moveTo>
                      <a:pt x="987" y="1"/>
                    </a:moveTo>
                    <a:lnTo>
                      <a:pt x="635" y="71"/>
                    </a:lnTo>
                    <a:lnTo>
                      <a:pt x="494" y="142"/>
                    </a:lnTo>
                    <a:lnTo>
                      <a:pt x="705" y="142"/>
                    </a:lnTo>
                    <a:lnTo>
                      <a:pt x="917" y="212"/>
                    </a:lnTo>
                    <a:lnTo>
                      <a:pt x="1198" y="283"/>
                    </a:lnTo>
                    <a:lnTo>
                      <a:pt x="1833" y="635"/>
                    </a:lnTo>
                    <a:lnTo>
                      <a:pt x="2467" y="1129"/>
                    </a:lnTo>
                    <a:lnTo>
                      <a:pt x="3665" y="2186"/>
                    </a:lnTo>
                    <a:lnTo>
                      <a:pt x="4441" y="2961"/>
                    </a:lnTo>
                    <a:lnTo>
                      <a:pt x="3947" y="2961"/>
                    </a:lnTo>
                    <a:lnTo>
                      <a:pt x="3242" y="2820"/>
                    </a:lnTo>
                    <a:lnTo>
                      <a:pt x="2467" y="2609"/>
                    </a:lnTo>
                    <a:lnTo>
                      <a:pt x="1692" y="2327"/>
                    </a:lnTo>
                    <a:lnTo>
                      <a:pt x="987" y="1904"/>
                    </a:lnTo>
                    <a:lnTo>
                      <a:pt x="423" y="1481"/>
                    </a:lnTo>
                    <a:lnTo>
                      <a:pt x="212" y="1269"/>
                    </a:lnTo>
                    <a:lnTo>
                      <a:pt x="71" y="988"/>
                    </a:lnTo>
                    <a:lnTo>
                      <a:pt x="0" y="706"/>
                    </a:lnTo>
                    <a:lnTo>
                      <a:pt x="0" y="988"/>
                    </a:lnTo>
                    <a:lnTo>
                      <a:pt x="71" y="1481"/>
                    </a:lnTo>
                    <a:lnTo>
                      <a:pt x="282" y="1974"/>
                    </a:lnTo>
                    <a:lnTo>
                      <a:pt x="635" y="2468"/>
                    </a:lnTo>
                    <a:lnTo>
                      <a:pt x="1057" y="2891"/>
                    </a:lnTo>
                    <a:lnTo>
                      <a:pt x="1480" y="3243"/>
                    </a:lnTo>
                    <a:lnTo>
                      <a:pt x="2044" y="3525"/>
                    </a:lnTo>
                    <a:lnTo>
                      <a:pt x="2538" y="3807"/>
                    </a:lnTo>
                    <a:lnTo>
                      <a:pt x="3101" y="4018"/>
                    </a:lnTo>
                    <a:lnTo>
                      <a:pt x="3665" y="4089"/>
                    </a:lnTo>
                    <a:lnTo>
                      <a:pt x="4229" y="4159"/>
                    </a:lnTo>
                    <a:lnTo>
                      <a:pt x="4723" y="4159"/>
                    </a:lnTo>
                    <a:lnTo>
                      <a:pt x="5146" y="4018"/>
                    </a:lnTo>
                    <a:lnTo>
                      <a:pt x="5498" y="3807"/>
                    </a:lnTo>
                    <a:lnTo>
                      <a:pt x="5709" y="3455"/>
                    </a:lnTo>
                    <a:lnTo>
                      <a:pt x="5850" y="3032"/>
                    </a:lnTo>
                    <a:lnTo>
                      <a:pt x="5850" y="2750"/>
                    </a:lnTo>
                    <a:lnTo>
                      <a:pt x="5780" y="2397"/>
                    </a:lnTo>
                    <a:lnTo>
                      <a:pt x="5568" y="2115"/>
                    </a:lnTo>
                    <a:lnTo>
                      <a:pt x="5286" y="1763"/>
                    </a:lnTo>
                    <a:lnTo>
                      <a:pt x="5005" y="1481"/>
                    </a:lnTo>
                    <a:lnTo>
                      <a:pt x="4582" y="1199"/>
                    </a:lnTo>
                    <a:lnTo>
                      <a:pt x="3736" y="635"/>
                    </a:lnTo>
                    <a:lnTo>
                      <a:pt x="2749" y="283"/>
                    </a:lnTo>
                    <a:lnTo>
                      <a:pt x="1762" y="1"/>
                    </a:lnTo>
                    <a:close/>
                  </a:path>
                </a:pathLst>
              </a:custGeom>
              <a:solidFill>
                <a:srgbClr val="97BFAC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618" name="Google Shape;618;p11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/>
            </a:lvl1pPr>
            <a:lvl2pPr lvl="1" algn="ctr">
              <a:buNone/>
              <a:defRPr/>
            </a:lvl2pPr>
            <a:lvl3pPr lvl="2" algn="ctr">
              <a:buNone/>
              <a:defRPr/>
            </a:lvl3pPr>
            <a:lvl4pPr lvl="3" algn="ctr">
              <a:buNone/>
              <a:defRPr/>
            </a:lvl4pPr>
            <a:lvl5pPr lvl="4" algn="ctr">
              <a:buNone/>
              <a:defRPr/>
            </a:lvl5pPr>
            <a:lvl6pPr lvl="5" algn="ctr">
              <a:buNone/>
              <a:defRPr/>
            </a:lvl6pPr>
            <a:lvl7pPr lvl="6" algn="ctr">
              <a:buNone/>
              <a:defRPr/>
            </a:lvl7pPr>
            <a:lvl8pPr lvl="7" algn="ctr">
              <a:buNone/>
              <a:defRPr/>
            </a:lvl8pPr>
            <a:lvl9pPr lvl="8" algn="ctr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color">
  <p:cSld name="BLANK_1">
    <p:bg>
      <p:bgPr>
        <a:solidFill>
          <a:schemeClr val="accent2"/>
        </a:solidFill>
      </p:bgPr>
    </p:bg>
    <p:spTree>
      <p:nvGrpSpPr>
        <p:cNvPr id="619" name="Shape 6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20" name="Google Shape;620;p12"/>
          <p:cNvGrpSpPr/>
          <p:nvPr/>
        </p:nvGrpSpPr>
        <p:grpSpPr>
          <a:xfrm rot="131350">
            <a:off x="2426633" y="3882228"/>
            <a:ext cx="4290735" cy="1078616"/>
            <a:chOff x="2503650" y="3729893"/>
            <a:chExt cx="4290606" cy="1078583"/>
          </a:xfrm>
        </p:grpSpPr>
        <p:sp>
          <p:nvSpPr>
            <p:cNvPr id="621" name="Google Shape;621;p12"/>
            <p:cNvSpPr/>
            <p:nvPr/>
          </p:nvSpPr>
          <p:spPr>
            <a:xfrm rot="4499919">
              <a:off x="3385216" y="3559057"/>
              <a:ext cx="626202" cy="1504540"/>
            </a:xfrm>
            <a:custGeom>
              <a:rect b="b" l="l" r="r" t="t"/>
              <a:pathLst>
                <a:path extrusionOk="0" h="62661" w="26080">
                  <a:moveTo>
                    <a:pt x="19525" y="13956"/>
                  </a:moveTo>
                  <a:lnTo>
                    <a:pt x="19807" y="14027"/>
                  </a:lnTo>
                  <a:lnTo>
                    <a:pt x="20088" y="14168"/>
                  </a:lnTo>
                  <a:lnTo>
                    <a:pt x="19595" y="14168"/>
                  </a:lnTo>
                  <a:lnTo>
                    <a:pt x="19243" y="14097"/>
                  </a:lnTo>
                  <a:lnTo>
                    <a:pt x="19313" y="14027"/>
                  </a:lnTo>
                  <a:lnTo>
                    <a:pt x="19313" y="13956"/>
                  </a:lnTo>
                  <a:close/>
                  <a:moveTo>
                    <a:pt x="16353" y="15366"/>
                  </a:moveTo>
                  <a:lnTo>
                    <a:pt x="16635" y="15507"/>
                  </a:lnTo>
                  <a:lnTo>
                    <a:pt x="16776" y="15648"/>
                  </a:lnTo>
                  <a:lnTo>
                    <a:pt x="16917" y="15930"/>
                  </a:lnTo>
                  <a:lnTo>
                    <a:pt x="16917" y="16353"/>
                  </a:lnTo>
                  <a:lnTo>
                    <a:pt x="16846" y="16423"/>
                  </a:lnTo>
                  <a:lnTo>
                    <a:pt x="16776" y="16564"/>
                  </a:lnTo>
                  <a:lnTo>
                    <a:pt x="16494" y="16705"/>
                  </a:lnTo>
                  <a:lnTo>
                    <a:pt x="16141" y="16776"/>
                  </a:lnTo>
                  <a:lnTo>
                    <a:pt x="15648" y="16846"/>
                  </a:lnTo>
                  <a:lnTo>
                    <a:pt x="14802" y="16917"/>
                  </a:lnTo>
                  <a:lnTo>
                    <a:pt x="14309" y="16846"/>
                  </a:lnTo>
                  <a:lnTo>
                    <a:pt x="13956" y="16776"/>
                  </a:lnTo>
                  <a:lnTo>
                    <a:pt x="13815" y="16635"/>
                  </a:lnTo>
                  <a:lnTo>
                    <a:pt x="13745" y="16494"/>
                  </a:lnTo>
                  <a:lnTo>
                    <a:pt x="13815" y="16282"/>
                  </a:lnTo>
                  <a:lnTo>
                    <a:pt x="14027" y="16141"/>
                  </a:lnTo>
                  <a:lnTo>
                    <a:pt x="14238" y="15930"/>
                  </a:lnTo>
                  <a:lnTo>
                    <a:pt x="14943" y="15577"/>
                  </a:lnTo>
                  <a:lnTo>
                    <a:pt x="15296" y="15436"/>
                  </a:lnTo>
                  <a:lnTo>
                    <a:pt x="15648" y="15366"/>
                  </a:lnTo>
                  <a:close/>
                  <a:moveTo>
                    <a:pt x="18397" y="17269"/>
                  </a:moveTo>
                  <a:lnTo>
                    <a:pt x="18820" y="17480"/>
                  </a:lnTo>
                  <a:lnTo>
                    <a:pt x="18890" y="17692"/>
                  </a:lnTo>
                  <a:lnTo>
                    <a:pt x="18890" y="17833"/>
                  </a:lnTo>
                  <a:lnTo>
                    <a:pt x="18820" y="17974"/>
                  </a:lnTo>
                  <a:lnTo>
                    <a:pt x="18749" y="18115"/>
                  </a:lnTo>
                  <a:lnTo>
                    <a:pt x="18326" y="18890"/>
                  </a:lnTo>
                  <a:lnTo>
                    <a:pt x="18044" y="19383"/>
                  </a:lnTo>
                  <a:lnTo>
                    <a:pt x="17763" y="19665"/>
                  </a:lnTo>
                  <a:lnTo>
                    <a:pt x="17551" y="19736"/>
                  </a:lnTo>
                  <a:lnTo>
                    <a:pt x="17340" y="19736"/>
                  </a:lnTo>
                  <a:lnTo>
                    <a:pt x="17199" y="19595"/>
                  </a:lnTo>
                  <a:lnTo>
                    <a:pt x="17128" y="19313"/>
                  </a:lnTo>
                  <a:lnTo>
                    <a:pt x="17058" y="18961"/>
                  </a:lnTo>
                  <a:lnTo>
                    <a:pt x="17128" y="18608"/>
                  </a:lnTo>
                  <a:lnTo>
                    <a:pt x="17199" y="18256"/>
                  </a:lnTo>
                  <a:lnTo>
                    <a:pt x="17340" y="17903"/>
                  </a:lnTo>
                  <a:lnTo>
                    <a:pt x="17481" y="17621"/>
                  </a:lnTo>
                  <a:lnTo>
                    <a:pt x="17763" y="17410"/>
                  </a:lnTo>
                  <a:lnTo>
                    <a:pt x="18044" y="17269"/>
                  </a:lnTo>
                  <a:close/>
                  <a:moveTo>
                    <a:pt x="13886" y="20441"/>
                  </a:moveTo>
                  <a:lnTo>
                    <a:pt x="13674" y="21005"/>
                  </a:lnTo>
                  <a:lnTo>
                    <a:pt x="13604" y="21568"/>
                  </a:lnTo>
                  <a:lnTo>
                    <a:pt x="13534" y="21850"/>
                  </a:lnTo>
                  <a:lnTo>
                    <a:pt x="13252" y="22344"/>
                  </a:lnTo>
                  <a:lnTo>
                    <a:pt x="13111" y="22555"/>
                  </a:lnTo>
                  <a:lnTo>
                    <a:pt x="12970" y="22696"/>
                  </a:lnTo>
                  <a:lnTo>
                    <a:pt x="12758" y="22767"/>
                  </a:lnTo>
                  <a:lnTo>
                    <a:pt x="12617" y="22696"/>
                  </a:lnTo>
                  <a:lnTo>
                    <a:pt x="12406" y="22485"/>
                  </a:lnTo>
                  <a:lnTo>
                    <a:pt x="12335" y="22344"/>
                  </a:lnTo>
                  <a:lnTo>
                    <a:pt x="12265" y="22132"/>
                  </a:lnTo>
                  <a:lnTo>
                    <a:pt x="12265" y="21921"/>
                  </a:lnTo>
                  <a:lnTo>
                    <a:pt x="12406" y="21639"/>
                  </a:lnTo>
                  <a:lnTo>
                    <a:pt x="12617" y="21287"/>
                  </a:lnTo>
                  <a:lnTo>
                    <a:pt x="12970" y="21005"/>
                  </a:lnTo>
                  <a:lnTo>
                    <a:pt x="13322" y="20723"/>
                  </a:lnTo>
                  <a:lnTo>
                    <a:pt x="13886" y="20441"/>
                  </a:lnTo>
                  <a:close/>
                  <a:moveTo>
                    <a:pt x="6979" y="22767"/>
                  </a:moveTo>
                  <a:lnTo>
                    <a:pt x="7401" y="22837"/>
                  </a:lnTo>
                  <a:lnTo>
                    <a:pt x="7824" y="23049"/>
                  </a:lnTo>
                  <a:lnTo>
                    <a:pt x="8247" y="23190"/>
                  </a:lnTo>
                  <a:lnTo>
                    <a:pt x="8811" y="23472"/>
                  </a:lnTo>
                  <a:lnTo>
                    <a:pt x="8600" y="23683"/>
                  </a:lnTo>
                  <a:lnTo>
                    <a:pt x="8247" y="23894"/>
                  </a:lnTo>
                  <a:lnTo>
                    <a:pt x="7754" y="24035"/>
                  </a:lnTo>
                  <a:lnTo>
                    <a:pt x="7260" y="24176"/>
                  </a:lnTo>
                  <a:lnTo>
                    <a:pt x="6767" y="24176"/>
                  </a:lnTo>
                  <a:lnTo>
                    <a:pt x="6415" y="24106"/>
                  </a:lnTo>
                  <a:lnTo>
                    <a:pt x="6274" y="23965"/>
                  </a:lnTo>
                  <a:lnTo>
                    <a:pt x="6203" y="23824"/>
                  </a:lnTo>
                  <a:lnTo>
                    <a:pt x="6133" y="23683"/>
                  </a:lnTo>
                  <a:lnTo>
                    <a:pt x="6133" y="23472"/>
                  </a:lnTo>
                  <a:lnTo>
                    <a:pt x="6203" y="23190"/>
                  </a:lnTo>
                  <a:lnTo>
                    <a:pt x="6274" y="23049"/>
                  </a:lnTo>
                  <a:lnTo>
                    <a:pt x="6415" y="22908"/>
                  </a:lnTo>
                  <a:lnTo>
                    <a:pt x="6556" y="22837"/>
                  </a:lnTo>
                  <a:lnTo>
                    <a:pt x="6979" y="22767"/>
                  </a:lnTo>
                  <a:close/>
                  <a:moveTo>
                    <a:pt x="9868" y="23965"/>
                  </a:moveTo>
                  <a:lnTo>
                    <a:pt x="9868" y="24247"/>
                  </a:lnTo>
                  <a:lnTo>
                    <a:pt x="9868" y="24458"/>
                  </a:lnTo>
                  <a:lnTo>
                    <a:pt x="9727" y="24317"/>
                  </a:lnTo>
                  <a:lnTo>
                    <a:pt x="9727" y="24247"/>
                  </a:lnTo>
                  <a:lnTo>
                    <a:pt x="9727" y="24106"/>
                  </a:lnTo>
                  <a:lnTo>
                    <a:pt x="9868" y="23965"/>
                  </a:lnTo>
                  <a:close/>
                  <a:moveTo>
                    <a:pt x="9868" y="24599"/>
                  </a:moveTo>
                  <a:lnTo>
                    <a:pt x="9939" y="26079"/>
                  </a:lnTo>
                  <a:lnTo>
                    <a:pt x="9868" y="26502"/>
                  </a:lnTo>
                  <a:lnTo>
                    <a:pt x="9798" y="26925"/>
                  </a:lnTo>
                  <a:lnTo>
                    <a:pt x="9657" y="27348"/>
                  </a:lnTo>
                  <a:lnTo>
                    <a:pt x="9445" y="27701"/>
                  </a:lnTo>
                  <a:lnTo>
                    <a:pt x="9234" y="27912"/>
                  </a:lnTo>
                  <a:lnTo>
                    <a:pt x="9023" y="27912"/>
                  </a:lnTo>
                  <a:lnTo>
                    <a:pt x="8952" y="27771"/>
                  </a:lnTo>
                  <a:lnTo>
                    <a:pt x="8882" y="27630"/>
                  </a:lnTo>
                  <a:lnTo>
                    <a:pt x="8670" y="27066"/>
                  </a:lnTo>
                  <a:lnTo>
                    <a:pt x="8670" y="26502"/>
                  </a:lnTo>
                  <a:lnTo>
                    <a:pt x="8741" y="26150"/>
                  </a:lnTo>
                  <a:lnTo>
                    <a:pt x="8952" y="25798"/>
                  </a:lnTo>
                  <a:lnTo>
                    <a:pt x="9164" y="25586"/>
                  </a:lnTo>
                  <a:lnTo>
                    <a:pt x="9657" y="25163"/>
                  </a:lnTo>
                  <a:lnTo>
                    <a:pt x="9798" y="24952"/>
                  </a:lnTo>
                  <a:lnTo>
                    <a:pt x="9868" y="24599"/>
                  </a:lnTo>
                  <a:close/>
                  <a:moveTo>
                    <a:pt x="19313" y="28335"/>
                  </a:moveTo>
                  <a:lnTo>
                    <a:pt x="19243" y="28687"/>
                  </a:lnTo>
                  <a:lnTo>
                    <a:pt x="19243" y="29040"/>
                  </a:lnTo>
                  <a:lnTo>
                    <a:pt x="19313" y="29181"/>
                  </a:lnTo>
                  <a:lnTo>
                    <a:pt x="19454" y="29322"/>
                  </a:lnTo>
                  <a:lnTo>
                    <a:pt x="19595" y="29392"/>
                  </a:lnTo>
                  <a:lnTo>
                    <a:pt x="19807" y="29392"/>
                  </a:lnTo>
                  <a:lnTo>
                    <a:pt x="19313" y="30238"/>
                  </a:lnTo>
                  <a:lnTo>
                    <a:pt x="19031" y="30661"/>
                  </a:lnTo>
                  <a:lnTo>
                    <a:pt x="18679" y="31084"/>
                  </a:lnTo>
                  <a:lnTo>
                    <a:pt x="18538" y="31013"/>
                  </a:lnTo>
                  <a:lnTo>
                    <a:pt x="18397" y="30872"/>
                  </a:lnTo>
                  <a:lnTo>
                    <a:pt x="18326" y="30731"/>
                  </a:lnTo>
                  <a:lnTo>
                    <a:pt x="18256" y="30590"/>
                  </a:lnTo>
                  <a:lnTo>
                    <a:pt x="18326" y="30168"/>
                  </a:lnTo>
                  <a:lnTo>
                    <a:pt x="18467" y="29745"/>
                  </a:lnTo>
                  <a:lnTo>
                    <a:pt x="18679" y="29251"/>
                  </a:lnTo>
                  <a:lnTo>
                    <a:pt x="18961" y="28899"/>
                  </a:lnTo>
                  <a:lnTo>
                    <a:pt x="19313" y="28335"/>
                  </a:lnTo>
                  <a:close/>
                  <a:moveTo>
                    <a:pt x="21569" y="28758"/>
                  </a:moveTo>
                  <a:lnTo>
                    <a:pt x="22062" y="28969"/>
                  </a:lnTo>
                  <a:lnTo>
                    <a:pt x="22555" y="29181"/>
                  </a:lnTo>
                  <a:lnTo>
                    <a:pt x="23049" y="29533"/>
                  </a:lnTo>
                  <a:lnTo>
                    <a:pt x="23472" y="29886"/>
                  </a:lnTo>
                  <a:lnTo>
                    <a:pt x="23754" y="30238"/>
                  </a:lnTo>
                  <a:lnTo>
                    <a:pt x="23824" y="30450"/>
                  </a:lnTo>
                  <a:lnTo>
                    <a:pt x="23824" y="30661"/>
                  </a:lnTo>
                  <a:lnTo>
                    <a:pt x="23754" y="30872"/>
                  </a:lnTo>
                  <a:lnTo>
                    <a:pt x="23613" y="31013"/>
                  </a:lnTo>
                  <a:lnTo>
                    <a:pt x="23401" y="31225"/>
                  </a:lnTo>
                  <a:lnTo>
                    <a:pt x="23190" y="31366"/>
                  </a:lnTo>
                  <a:lnTo>
                    <a:pt x="22908" y="31436"/>
                  </a:lnTo>
                  <a:lnTo>
                    <a:pt x="22696" y="31366"/>
                  </a:lnTo>
                  <a:lnTo>
                    <a:pt x="22485" y="31295"/>
                  </a:lnTo>
                  <a:lnTo>
                    <a:pt x="22203" y="31154"/>
                  </a:lnTo>
                  <a:lnTo>
                    <a:pt x="21780" y="30802"/>
                  </a:lnTo>
                  <a:lnTo>
                    <a:pt x="21428" y="30309"/>
                  </a:lnTo>
                  <a:lnTo>
                    <a:pt x="21216" y="29745"/>
                  </a:lnTo>
                  <a:lnTo>
                    <a:pt x="21146" y="29251"/>
                  </a:lnTo>
                  <a:lnTo>
                    <a:pt x="21146" y="28969"/>
                  </a:lnTo>
                  <a:lnTo>
                    <a:pt x="21216" y="28758"/>
                  </a:lnTo>
                  <a:close/>
                  <a:moveTo>
                    <a:pt x="20934" y="33410"/>
                  </a:moveTo>
                  <a:lnTo>
                    <a:pt x="21075" y="33692"/>
                  </a:lnTo>
                  <a:lnTo>
                    <a:pt x="21133" y="33749"/>
                  </a:lnTo>
                  <a:lnTo>
                    <a:pt x="21005" y="34326"/>
                  </a:lnTo>
                  <a:lnTo>
                    <a:pt x="20511" y="34467"/>
                  </a:lnTo>
                  <a:lnTo>
                    <a:pt x="20018" y="34538"/>
                  </a:lnTo>
                  <a:lnTo>
                    <a:pt x="20018" y="34538"/>
                  </a:lnTo>
                  <a:lnTo>
                    <a:pt x="20159" y="34185"/>
                  </a:lnTo>
                  <a:lnTo>
                    <a:pt x="20441" y="33903"/>
                  </a:lnTo>
                  <a:lnTo>
                    <a:pt x="20934" y="33410"/>
                  </a:lnTo>
                  <a:close/>
                  <a:moveTo>
                    <a:pt x="22767" y="34115"/>
                  </a:moveTo>
                  <a:lnTo>
                    <a:pt x="23260" y="34185"/>
                  </a:lnTo>
                  <a:lnTo>
                    <a:pt x="23754" y="34256"/>
                  </a:lnTo>
                  <a:lnTo>
                    <a:pt x="24247" y="34467"/>
                  </a:lnTo>
                  <a:lnTo>
                    <a:pt x="24670" y="34749"/>
                  </a:lnTo>
                  <a:lnTo>
                    <a:pt x="24811" y="34890"/>
                  </a:lnTo>
                  <a:lnTo>
                    <a:pt x="24881" y="35031"/>
                  </a:lnTo>
                  <a:lnTo>
                    <a:pt x="24881" y="35172"/>
                  </a:lnTo>
                  <a:lnTo>
                    <a:pt x="24811" y="35313"/>
                  </a:lnTo>
                  <a:lnTo>
                    <a:pt x="24599" y="35454"/>
                  </a:lnTo>
                  <a:lnTo>
                    <a:pt x="24247" y="35524"/>
                  </a:lnTo>
                  <a:lnTo>
                    <a:pt x="23824" y="35454"/>
                  </a:lnTo>
                  <a:lnTo>
                    <a:pt x="23613" y="35383"/>
                  </a:lnTo>
                  <a:lnTo>
                    <a:pt x="23401" y="35242"/>
                  </a:lnTo>
                  <a:lnTo>
                    <a:pt x="23190" y="35031"/>
                  </a:lnTo>
                  <a:lnTo>
                    <a:pt x="23049" y="34820"/>
                  </a:lnTo>
                  <a:lnTo>
                    <a:pt x="22837" y="34467"/>
                  </a:lnTo>
                  <a:lnTo>
                    <a:pt x="22767" y="34115"/>
                  </a:lnTo>
                  <a:close/>
                  <a:moveTo>
                    <a:pt x="7260" y="35877"/>
                  </a:moveTo>
                  <a:lnTo>
                    <a:pt x="6626" y="36723"/>
                  </a:lnTo>
                  <a:lnTo>
                    <a:pt x="5851" y="37498"/>
                  </a:lnTo>
                  <a:lnTo>
                    <a:pt x="5146" y="37991"/>
                  </a:lnTo>
                  <a:lnTo>
                    <a:pt x="4441" y="38485"/>
                  </a:lnTo>
                  <a:lnTo>
                    <a:pt x="4723" y="38273"/>
                  </a:lnTo>
                  <a:lnTo>
                    <a:pt x="4935" y="37991"/>
                  </a:lnTo>
                  <a:lnTo>
                    <a:pt x="5569" y="37216"/>
                  </a:lnTo>
                  <a:lnTo>
                    <a:pt x="5921" y="36793"/>
                  </a:lnTo>
                  <a:lnTo>
                    <a:pt x="6344" y="36370"/>
                  </a:lnTo>
                  <a:lnTo>
                    <a:pt x="6767" y="36088"/>
                  </a:lnTo>
                  <a:lnTo>
                    <a:pt x="7260" y="35877"/>
                  </a:lnTo>
                  <a:close/>
                  <a:moveTo>
                    <a:pt x="21639" y="37568"/>
                  </a:moveTo>
                  <a:lnTo>
                    <a:pt x="21569" y="37921"/>
                  </a:lnTo>
                  <a:lnTo>
                    <a:pt x="21357" y="38344"/>
                  </a:lnTo>
                  <a:lnTo>
                    <a:pt x="20934" y="38978"/>
                  </a:lnTo>
                  <a:lnTo>
                    <a:pt x="20723" y="39331"/>
                  </a:lnTo>
                  <a:lnTo>
                    <a:pt x="20511" y="39612"/>
                  </a:lnTo>
                  <a:lnTo>
                    <a:pt x="20229" y="39824"/>
                  </a:lnTo>
                  <a:lnTo>
                    <a:pt x="19948" y="40035"/>
                  </a:lnTo>
                  <a:lnTo>
                    <a:pt x="19807" y="40035"/>
                  </a:lnTo>
                  <a:lnTo>
                    <a:pt x="19736" y="39894"/>
                  </a:lnTo>
                  <a:lnTo>
                    <a:pt x="19736" y="39824"/>
                  </a:lnTo>
                  <a:lnTo>
                    <a:pt x="19807" y="39612"/>
                  </a:lnTo>
                  <a:lnTo>
                    <a:pt x="20088" y="39260"/>
                  </a:lnTo>
                  <a:lnTo>
                    <a:pt x="20441" y="38767"/>
                  </a:lnTo>
                  <a:lnTo>
                    <a:pt x="21287" y="37921"/>
                  </a:lnTo>
                  <a:lnTo>
                    <a:pt x="21639" y="37568"/>
                  </a:lnTo>
                  <a:close/>
                  <a:moveTo>
                    <a:pt x="7754" y="38203"/>
                  </a:moveTo>
                  <a:lnTo>
                    <a:pt x="7824" y="38767"/>
                  </a:lnTo>
                  <a:lnTo>
                    <a:pt x="7824" y="39331"/>
                  </a:lnTo>
                  <a:lnTo>
                    <a:pt x="7824" y="39894"/>
                  </a:lnTo>
                  <a:lnTo>
                    <a:pt x="7683" y="40388"/>
                  </a:lnTo>
                  <a:lnTo>
                    <a:pt x="7613" y="40811"/>
                  </a:lnTo>
                  <a:lnTo>
                    <a:pt x="7331" y="41163"/>
                  </a:lnTo>
                  <a:lnTo>
                    <a:pt x="7260" y="41234"/>
                  </a:lnTo>
                  <a:lnTo>
                    <a:pt x="7190" y="41163"/>
                  </a:lnTo>
                  <a:lnTo>
                    <a:pt x="7120" y="40952"/>
                  </a:lnTo>
                  <a:lnTo>
                    <a:pt x="7120" y="40529"/>
                  </a:lnTo>
                  <a:lnTo>
                    <a:pt x="7260" y="39965"/>
                  </a:lnTo>
                  <a:lnTo>
                    <a:pt x="7542" y="38837"/>
                  </a:lnTo>
                  <a:lnTo>
                    <a:pt x="7754" y="38203"/>
                  </a:lnTo>
                  <a:close/>
                  <a:moveTo>
                    <a:pt x="22908" y="38203"/>
                  </a:moveTo>
                  <a:lnTo>
                    <a:pt x="23472" y="38555"/>
                  </a:lnTo>
                  <a:lnTo>
                    <a:pt x="23824" y="38908"/>
                  </a:lnTo>
                  <a:lnTo>
                    <a:pt x="24036" y="39260"/>
                  </a:lnTo>
                  <a:lnTo>
                    <a:pt x="24106" y="39612"/>
                  </a:lnTo>
                  <a:lnTo>
                    <a:pt x="24106" y="40035"/>
                  </a:lnTo>
                  <a:lnTo>
                    <a:pt x="23965" y="40317"/>
                  </a:lnTo>
                  <a:lnTo>
                    <a:pt x="23754" y="40670"/>
                  </a:lnTo>
                  <a:lnTo>
                    <a:pt x="23542" y="40952"/>
                  </a:lnTo>
                  <a:lnTo>
                    <a:pt x="23331" y="41163"/>
                  </a:lnTo>
                  <a:lnTo>
                    <a:pt x="23049" y="41304"/>
                  </a:lnTo>
                  <a:lnTo>
                    <a:pt x="22767" y="41375"/>
                  </a:lnTo>
                  <a:lnTo>
                    <a:pt x="22555" y="41375"/>
                  </a:lnTo>
                  <a:lnTo>
                    <a:pt x="22414" y="41234"/>
                  </a:lnTo>
                  <a:lnTo>
                    <a:pt x="22344" y="41022"/>
                  </a:lnTo>
                  <a:lnTo>
                    <a:pt x="22344" y="40670"/>
                  </a:lnTo>
                  <a:lnTo>
                    <a:pt x="22414" y="40247"/>
                  </a:lnTo>
                  <a:lnTo>
                    <a:pt x="22696" y="39190"/>
                  </a:lnTo>
                  <a:lnTo>
                    <a:pt x="22908" y="38203"/>
                  </a:lnTo>
                  <a:close/>
                  <a:moveTo>
                    <a:pt x="3102" y="42784"/>
                  </a:moveTo>
                  <a:lnTo>
                    <a:pt x="3172" y="42925"/>
                  </a:lnTo>
                  <a:lnTo>
                    <a:pt x="3172" y="43137"/>
                  </a:lnTo>
                  <a:lnTo>
                    <a:pt x="2961" y="43630"/>
                  </a:lnTo>
                  <a:lnTo>
                    <a:pt x="2538" y="44405"/>
                  </a:lnTo>
                  <a:lnTo>
                    <a:pt x="1904" y="44828"/>
                  </a:lnTo>
                  <a:lnTo>
                    <a:pt x="1481" y="44828"/>
                  </a:lnTo>
                  <a:lnTo>
                    <a:pt x="1481" y="44687"/>
                  </a:lnTo>
                  <a:lnTo>
                    <a:pt x="1622" y="44405"/>
                  </a:lnTo>
                  <a:lnTo>
                    <a:pt x="1904" y="43983"/>
                  </a:lnTo>
                  <a:lnTo>
                    <a:pt x="2256" y="43489"/>
                  </a:lnTo>
                  <a:lnTo>
                    <a:pt x="2679" y="43066"/>
                  </a:lnTo>
                  <a:lnTo>
                    <a:pt x="3102" y="42784"/>
                  </a:lnTo>
                  <a:close/>
                  <a:moveTo>
                    <a:pt x="4441" y="43419"/>
                  </a:moveTo>
                  <a:lnTo>
                    <a:pt x="4935" y="43771"/>
                  </a:lnTo>
                  <a:lnTo>
                    <a:pt x="5075" y="43912"/>
                  </a:lnTo>
                  <a:lnTo>
                    <a:pt x="5146" y="44194"/>
                  </a:lnTo>
                  <a:lnTo>
                    <a:pt x="5146" y="44405"/>
                  </a:lnTo>
                  <a:lnTo>
                    <a:pt x="5146" y="44617"/>
                  </a:lnTo>
                  <a:lnTo>
                    <a:pt x="5005" y="45110"/>
                  </a:lnTo>
                  <a:lnTo>
                    <a:pt x="4794" y="45392"/>
                  </a:lnTo>
                  <a:lnTo>
                    <a:pt x="4653" y="45463"/>
                  </a:lnTo>
                  <a:lnTo>
                    <a:pt x="4512" y="45463"/>
                  </a:lnTo>
                  <a:lnTo>
                    <a:pt x="4441" y="45392"/>
                  </a:lnTo>
                  <a:lnTo>
                    <a:pt x="4300" y="45251"/>
                  </a:lnTo>
                  <a:lnTo>
                    <a:pt x="4300" y="44969"/>
                  </a:lnTo>
                  <a:lnTo>
                    <a:pt x="4300" y="44617"/>
                  </a:lnTo>
                  <a:lnTo>
                    <a:pt x="4300" y="44053"/>
                  </a:lnTo>
                  <a:lnTo>
                    <a:pt x="4441" y="43419"/>
                  </a:lnTo>
                  <a:close/>
                  <a:moveTo>
                    <a:pt x="12688" y="43912"/>
                  </a:moveTo>
                  <a:lnTo>
                    <a:pt x="13322" y="44053"/>
                  </a:lnTo>
                  <a:lnTo>
                    <a:pt x="13956" y="44335"/>
                  </a:lnTo>
                  <a:lnTo>
                    <a:pt x="14450" y="44687"/>
                  </a:lnTo>
                  <a:lnTo>
                    <a:pt x="14661" y="44899"/>
                  </a:lnTo>
                  <a:lnTo>
                    <a:pt x="14873" y="45181"/>
                  </a:lnTo>
                  <a:lnTo>
                    <a:pt x="14943" y="45322"/>
                  </a:lnTo>
                  <a:lnTo>
                    <a:pt x="15014" y="45392"/>
                  </a:lnTo>
                  <a:lnTo>
                    <a:pt x="15014" y="45533"/>
                  </a:lnTo>
                  <a:lnTo>
                    <a:pt x="14873" y="45674"/>
                  </a:lnTo>
                  <a:lnTo>
                    <a:pt x="14661" y="45674"/>
                  </a:lnTo>
                  <a:lnTo>
                    <a:pt x="14379" y="45533"/>
                  </a:lnTo>
                  <a:lnTo>
                    <a:pt x="14027" y="45322"/>
                  </a:lnTo>
                  <a:lnTo>
                    <a:pt x="13674" y="45040"/>
                  </a:lnTo>
                  <a:lnTo>
                    <a:pt x="13040" y="44405"/>
                  </a:lnTo>
                  <a:lnTo>
                    <a:pt x="12688" y="43912"/>
                  </a:lnTo>
                  <a:close/>
                  <a:moveTo>
                    <a:pt x="12617" y="46168"/>
                  </a:moveTo>
                  <a:lnTo>
                    <a:pt x="12688" y="46238"/>
                  </a:lnTo>
                  <a:lnTo>
                    <a:pt x="12688" y="46520"/>
                  </a:lnTo>
                  <a:lnTo>
                    <a:pt x="12688" y="46872"/>
                  </a:lnTo>
                  <a:lnTo>
                    <a:pt x="12547" y="47859"/>
                  </a:lnTo>
                  <a:lnTo>
                    <a:pt x="12406" y="48353"/>
                  </a:lnTo>
                  <a:lnTo>
                    <a:pt x="12265" y="48705"/>
                  </a:lnTo>
                  <a:lnTo>
                    <a:pt x="12053" y="48987"/>
                  </a:lnTo>
                  <a:lnTo>
                    <a:pt x="11912" y="49057"/>
                  </a:lnTo>
                  <a:lnTo>
                    <a:pt x="11771" y="49057"/>
                  </a:lnTo>
                  <a:lnTo>
                    <a:pt x="11701" y="48987"/>
                  </a:lnTo>
                  <a:lnTo>
                    <a:pt x="11701" y="48916"/>
                  </a:lnTo>
                  <a:lnTo>
                    <a:pt x="11701" y="48494"/>
                  </a:lnTo>
                  <a:lnTo>
                    <a:pt x="11771" y="48000"/>
                  </a:lnTo>
                  <a:lnTo>
                    <a:pt x="11983" y="47436"/>
                  </a:lnTo>
                  <a:lnTo>
                    <a:pt x="12194" y="46872"/>
                  </a:lnTo>
                  <a:lnTo>
                    <a:pt x="12406" y="46449"/>
                  </a:lnTo>
                  <a:lnTo>
                    <a:pt x="12547" y="46238"/>
                  </a:lnTo>
                  <a:lnTo>
                    <a:pt x="12617" y="46168"/>
                  </a:lnTo>
                  <a:close/>
                  <a:moveTo>
                    <a:pt x="2186" y="49128"/>
                  </a:moveTo>
                  <a:lnTo>
                    <a:pt x="2256" y="49692"/>
                  </a:lnTo>
                  <a:lnTo>
                    <a:pt x="2186" y="49833"/>
                  </a:lnTo>
                  <a:lnTo>
                    <a:pt x="2115" y="49974"/>
                  </a:lnTo>
                  <a:lnTo>
                    <a:pt x="1904" y="50185"/>
                  </a:lnTo>
                  <a:lnTo>
                    <a:pt x="1622" y="50256"/>
                  </a:lnTo>
                  <a:lnTo>
                    <a:pt x="1340" y="50185"/>
                  </a:lnTo>
                  <a:lnTo>
                    <a:pt x="1128" y="49974"/>
                  </a:lnTo>
                  <a:lnTo>
                    <a:pt x="987" y="49762"/>
                  </a:lnTo>
                  <a:lnTo>
                    <a:pt x="987" y="49621"/>
                  </a:lnTo>
                  <a:lnTo>
                    <a:pt x="1058" y="49480"/>
                  </a:lnTo>
                  <a:lnTo>
                    <a:pt x="1269" y="49128"/>
                  </a:lnTo>
                  <a:lnTo>
                    <a:pt x="1481" y="49269"/>
                  </a:lnTo>
                  <a:lnTo>
                    <a:pt x="1692" y="49410"/>
                  </a:lnTo>
                  <a:lnTo>
                    <a:pt x="1904" y="49339"/>
                  </a:lnTo>
                  <a:lnTo>
                    <a:pt x="2186" y="49128"/>
                  </a:lnTo>
                  <a:close/>
                  <a:moveTo>
                    <a:pt x="14732" y="49551"/>
                  </a:moveTo>
                  <a:lnTo>
                    <a:pt x="16423" y="50185"/>
                  </a:lnTo>
                  <a:lnTo>
                    <a:pt x="16635" y="50185"/>
                  </a:lnTo>
                  <a:lnTo>
                    <a:pt x="16705" y="50256"/>
                  </a:lnTo>
                  <a:lnTo>
                    <a:pt x="16705" y="50397"/>
                  </a:lnTo>
                  <a:lnTo>
                    <a:pt x="16635" y="50538"/>
                  </a:lnTo>
                  <a:lnTo>
                    <a:pt x="16141" y="50538"/>
                  </a:lnTo>
                  <a:lnTo>
                    <a:pt x="15859" y="50467"/>
                  </a:lnTo>
                  <a:lnTo>
                    <a:pt x="15578" y="50256"/>
                  </a:lnTo>
                  <a:lnTo>
                    <a:pt x="15155" y="49903"/>
                  </a:lnTo>
                  <a:lnTo>
                    <a:pt x="14732" y="49551"/>
                  </a:lnTo>
                  <a:close/>
                  <a:moveTo>
                    <a:pt x="11208" y="42925"/>
                  </a:moveTo>
                  <a:lnTo>
                    <a:pt x="12194" y="45040"/>
                  </a:lnTo>
                  <a:lnTo>
                    <a:pt x="12194" y="45392"/>
                  </a:lnTo>
                  <a:lnTo>
                    <a:pt x="12194" y="45674"/>
                  </a:lnTo>
                  <a:lnTo>
                    <a:pt x="12265" y="46027"/>
                  </a:lnTo>
                  <a:lnTo>
                    <a:pt x="12194" y="46379"/>
                  </a:lnTo>
                  <a:lnTo>
                    <a:pt x="12124" y="46661"/>
                  </a:lnTo>
                  <a:lnTo>
                    <a:pt x="11912" y="46943"/>
                  </a:lnTo>
                  <a:lnTo>
                    <a:pt x="11419" y="47507"/>
                  </a:lnTo>
                  <a:lnTo>
                    <a:pt x="11208" y="47789"/>
                  </a:lnTo>
                  <a:lnTo>
                    <a:pt x="10996" y="48071"/>
                  </a:lnTo>
                  <a:lnTo>
                    <a:pt x="10855" y="48423"/>
                  </a:lnTo>
                  <a:lnTo>
                    <a:pt x="10785" y="48775"/>
                  </a:lnTo>
                  <a:lnTo>
                    <a:pt x="10855" y="49128"/>
                  </a:lnTo>
                  <a:lnTo>
                    <a:pt x="10926" y="49410"/>
                  </a:lnTo>
                  <a:lnTo>
                    <a:pt x="10996" y="49621"/>
                  </a:lnTo>
                  <a:lnTo>
                    <a:pt x="11137" y="49833"/>
                  </a:lnTo>
                  <a:lnTo>
                    <a:pt x="11278" y="49974"/>
                  </a:lnTo>
                  <a:lnTo>
                    <a:pt x="11419" y="50115"/>
                  </a:lnTo>
                  <a:lnTo>
                    <a:pt x="11560" y="50185"/>
                  </a:lnTo>
                  <a:lnTo>
                    <a:pt x="11771" y="50256"/>
                  </a:lnTo>
                  <a:lnTo>
                    <a:pt x="12194" y="50185"/>
                  </a:lnTo>
                  <a:lnTo>
                    <a:pt x="12617" y="49974"/>
                  </a:lnTo>
                  <a:lnTo>
                    <a:pt x="13040" y="49621"/>
                  </a:lnTo>
                  <a:lnTo>
                    <a:pt x="13322" y="49057"/>
                  </a:lnTo>
                  <a:lnTo>
                    <a:pt x="13674" y="50326"/>
                  </a:lnTo>
                  <a:lnTo>
                    <a:pt x="13815" y="51031"/>
                  </a:lnTo>
                  <a:lnTo>
                    <a:pt x="13886" y="51524"/>
                  </a:lnTo>
                  <a:lnTo>
                    <a:pt x="13745" y="51947"/>
                  </a:lnTo>
                  <a:lnTo>
                    <a:pt x="13393" y="52864"/>
                  </a:lnTo>
                  <a:lnTo>
                    <a:pt x="13252" y="53286"/>
                  </a:lnTo>
                  <a:lnTo>
                    <a:pt x="13040" y="53568"/>
                  </a:lnTo>
                  <a:lnTo>
                    <a:pt x="12899" y="53639"/>
                  </a:lnTo>
                  <a:lnTo>
                    <a:pt x="12829" y="53709"/>
                  </a:lnTo>
                  <a:lnTo>
                    <a:pt x="12758" y="53639"/>
                  </a:lnTo>
                  <a:lnTo>
                    <a:pt x="12688" y="53498"/>
                  </a:lnTo>
                  <a:lnTo>
                    <a:pt x="12617" y="53286"/>
                  </a:lnTo>
                  <a:lnTo>
                    <a:pt x="12688" y="52934"/>
                  </a:lnTo>
                  <a:lnTo>
                    <a:pt x="12899" y="52159"/>
                  </a:lnTo>
                  <a:lnTo>
                    <a:pt x="13181" y="51454"/>
                  </a:lnTo>
                  <a:lnTo>
                    <a:pt x="13393" y="51101"/>
                  </a:lnTo>
                  <a:lnTo>
                    <a:pt x="13040" y="51383"/>
                  </a:lnTo>
                  <a:lnTo>
                    <a:pt x="12688" y="51665"/>
                  </a:lnTo>
                  <a:lnTo>
                    <a:pt x="12335" y="52018"/>
                  </a:lnTo>
                  <a:lnTo>
                    <a:pt x="12053" y="52441"/>
                  </a:lnTo>
                  <a:lnTo>
                    <a:pt x="11912" y="52229"/>
                  </a:lnTo>
                  <a:lnTo>
                    <a:pt x="11701" y="52088"/>
                  </a:lnTo>
                  <a:lnTo>
                    <a:pt x="11278" y="51736"/>
                  </a:lnTo>
                  <a:lnTo>
                    <a:pt x="10855" y="51454"/>
                  </a:lnTo>
                  <a:lnTo>
                    <a:pt x="10714" y="51242"/>
                  </a:lnTo>
                  <a:lnTo>
                    <a:pt x="10573" y="51101"/>
                  </a:lnTo>
                  <a:lnTo>
                    <a:pt x="10503" y="50820"/>
                  </a:lnTo>
                  <a:lnTo>
                    <a:pt x="10432" y="50397"/>
                  </a:lnTo>
                  <a:lnTo>
                    <a:pt x="10432" y="49480"/>
                  </a:lnTo>
                  <a:lnTo>
                    <a:pt x="10644" y="47859"/>
                  </a:lnTo>
                  <a:lnTo>
                    <a:pt x="10855" y="45392"/>
                  </a:lnTo>
                  <a:lnTo>
                    <a:pt x="10996" y="44194"/>
                  </a:lnTo>
                  <a:lnTo>
                    <a:pt x="11208" y="42925"/>
                  </a:lnTo>
                  <a:close/>
                  <a:moveTo>
                    <a:pt x="10573" y="52441"/>
                  </a:moveTo>
                  <a:lnTo>
                    <a:pt x="11067" y="52934"/>
                  </a:lnTo>
                  <a:lnTo>
                    <a:pt x="11349" y="53498"/>
                  </a:lnTo>
                  <a:lnTo>
                    <a:pt x="11630" y="54062"/>
                  </a:lnTo>
                  <a:lnTo>
                    <a:pt x="11701" y="54696"/>
                  </a:lnTo>
                  <a:lnTo>
                    <a:pt x="10644" y="54273"/>
                  </a:lnTo>
                  <a:lnTo>
                    <a:pt x="10573" y="52441"/>
                  </a:lnTo>
                  <a:close/>
                  <a:moveTo>
                    <a:pt x="8655" y="54760"/>
                  </a:moveTo>
                  <a:lnTo>
                    <a:pt x="8600" y="55260"/>
                  </a:lnTo>
                  <a:lnTo>
                    <a:pt x="8388" y="56106"/>
                  </a:lnTo>
                  <a:lnTo>
                    <a:pt x="8177" y="56811"/>
                  </a:lnTo>
                  <a:lnTo>
                    <a:pt x="7965" y="57375"/>
                  </a:lnTo>
                  <a:lnTo>
                    <a:pt x="7824" y="57586"/>
                  </a:lnTo>
                  <a:lnTo>
                    <a:pt x="7683" y="57727"/>
                  </a:lnTo>
                  <a:lnTo>
                    <a:pt x="7472" y="57797"/>
                  </a:lnTo>
                  <a:lnTo>
                    <a:pt x="7331" y="57868"/>
                  </a:lnTo>
                  <a:lnTo>
                    <a:pt x="7120" y="57868"/>
                  </a:lnTo>
                  <a:lnTo>
                    <a:pt x="6908" y="57727"/>
                  </a:lnTo>
                  <a:lnTo>
                    <a:pt x="6838" y="57656"/>
                  </a:lnTo>
                  <a:lnTo>
                    <a:pt x="6908" y="57516"/>
                  </a:lnTo>
                  <a:lnTo>
                    <a:pt x="7049" y="57163"/>
                  </a:lnTo>
                  <a:lnTo>
                    <a:pt x="7683" y="56035"/>
                  </a:lnTo>
                  <a:lnTo>
                    <a:pt x="8655" y="54760"/>
                  </a:lnTo>
                  <a:close/>
                  <a:moveTo>
                    <a:pt x="10714" y="58361"/>
                  </a:moveTo>
                  <a:lnTo>
                    <a:pt x="10926" y="59066"/>
                  </a:lnTo>
                  <a:lnTo>
                    <a:pt x="10926" y="59771"/>
                  </a:lnTo>
                  <a:lnTo>
                    <a:pt x="10785" y="60476"/>
                  </a:lnTo>
                  <a:lnTo>
                    <a:pt x="10714" y="60828"/>
                  </a:lnTo>
                  <a:lnTo>
                    <a:pt x="10503" y="61181"/>
                  </a:lnTo>
                  <a:lnTo>
                    <a:pt x="10221" y="61533"/>
                  </a:lnTo>
                  <a:lnTo>
                    <a:pt x="10080" y="61604"/>
                  </a:lnTo>
                  <a:lnTo>
                    <a:pt x="10009" y="61674"/>
                  </a:lnTo>
                  <a:lnTo>
                    <a:pt x="9868" y="61674"/>
                  </a:lnTo>
                  <a:lnTo>
                    <a:pt x="9798" y="61604"/>
                  </a:lnTo>
                  <a:lnTo>
                    <a:pt x="9586" y="61392"/>
                  </a:lnTo>
                  <a:lnTo>
                    <a:pt x="9445" y="61040"/>
                  </a:lnTo>
                  <a:lnTo>
                    <a:pt x="9304" y="60687"/>
                  </a:lnTo>
                  <a:lnTo>
                    <a:pt x="9234" y="60053"/>
                  </a:lnTo>
                  <a:lnTo>
                    <a:pt x="9304" y="59419"/>
                  </a:lnTo>
                  <a:lnTo>
                    <a:pt x="9375" y="59066"/>
                  </a:lnTo>
                  <a:lnTo>
                    <a:pt x="9516" y="58855"/>
                  </a:lnTo>
                  <a:lnTo>
                    <a:pt x="9727" y="58784"/>
                  </a:lnTo>
                  <a:lnTo>
                    <a:pt x="10221" y="58714"/>
                  </a:lnTo>
                  <a:lnTo>
                    <a:pt x="10432" y="58643"/>
                  </a:lnTo>
                  <a:lnTo>
                    <a:pt x="10714" y="58361"/>
                  </a:lnTo>
                  <a:close/>
                  <a:moveTo>
                    <a:pt x="24458" y="0"/>
                  </a:moveTo>
                  <a:lnTo>
                    <a:pt x="24599" y="3736"/>
                  </a:lnTo>
                  <a:lnTo>
                    <a:pt x="24670" y="6485"/>
                  </a:lnTo>
                  <a:lnTo>
                    <a:pt x="24599" y="7965"/>
                  </a:lnTo>
                  <a:lnTo>
                    <a:pt x="24247" y="9727"/>
                  </a:lnTo>
                  <a:lnTo>
                    <a:pt x="24036" y="10573"/>
                  </a:lnTo>
                  <a:lnTo>
                    <a:pt x="23754" y="11278"/>
                  </a:lnTo>
                  <a:lnTo>
                    <a:pt x="23401" y="11983"/>
                  </a:lnTo>
                  <a:lnTo>
                    <a:pt x="22978" y="12617"/>
                  </a:lnTo>
                  <a:lnTo>
                    <a:pt x="22414" y="13251"/>
                  </a:lnTo>
                  <a:lnTo>
                    <a:pt x="21780" y="13886"/>
                  </a:lnTo>
                  <a:lnTo>
                    <a:pt x="21639" y="13674"/>
                  </a:lnTo>
                  <a:lnTo>
                    <a:pt x="21498" y="13463"/>
                  </a:lnTo>
                  <a:lnTo>
                    <a:pt x="21005" y="13110"/>
                  </a:lnTo>
                  <a:lnTo>
                    <a:pt x="20441" y="12899"/>
                  </a:lnTo>
                  <a:lnTo>
                    <a:pt x="19807" y="12758"/>
                  </a:lnTo>
                  <a:lnTo>
                    <a:pt x="19243" y="12758"/>
                  </a:lnTo>
                  <a:lnTo>
                    <a:pt x="18961" y="12828"/>
                  </a:lnTo>
                  <a:lnTo>
                    <a:pt x="18749" y="12969"/>
                  </a:lnTo>
                  <a:lnTo>
                    <a:pt x="18538" y="13110"/>
                  </a:lnTo>
                  <a:lnTo>
                    <a:pt x="18397" y="13322"/>
                  </a:lnTo>
                  <a:lnTo>
                    <a:pt x="18326" y="13533"/>
                  </a:lnTo>
                  <a:lnTo>
                    <a:pt x="18256" y="13886"/>
                  </a:lnTo>
                  <a:lnTo>
                    <a:pt x="18256" y="14027"/>
                  </a:lnTo>
                  <a:lnTo>
                    <a:pt x="18326" y="14238"/>
                  </a:lnTo>
                  <a:lnTo>
                    <a:pt x="18608" y="14450"/>
                  </a:lnTo>
                  <a:lnTo>
                    <a:pt x="18890" y="14661"/>
                  </a:lnTo>
                  <a:lnTo>
                    <a:pt x="19313" y="14802"/>
                  </a:lnTo>
                  <a:lnTo>
                    <a:pt x="20088" y="14802"/>
                  </a:lnTo>
                  <a:lnTo>
                    <a:pt x="20441" y="14732"/>
                  </a:lnTo>
                  <a:lnTo>
                    <a:pt x="20723" y="14520"/>
                  </a:lnTo>
                  <a:lnTo>
                    <a:pt x="20652" y="14661"/>
                  </a:lnTo>
                  <a:lnTo>
                    <a:pt x="20441" y="14872"/>
                  </a:lnTo>
                  <a:lnTo>
                    <a:pt x="19595" y="15436"/>
                  </a:lnTo>
                  <a:lnTo>
                    <a:pt x="18115" y="16141"/>
                  </a:lnTo>
                  <a:lnTo>
                    <a:pt x="18044" y="15718"/>
                  </a:lnTo>
                  <a:lnTo>
                    <a:pt x="17903" y="15436"/>
                  </a:lnTo>
                  <a:lnTo>
                    <a:pt x="17692" y="15084"/>
                  </a:lnTo>
                  <a:lnTo>
                    <a:pt x="17481" y="14872"/>
                  </a:lnTo>
                  <a:lnTo>
                    <a:pt x="17269" y="14732"/>
                  </a:lnTo>
                  <a:lnTo>
                    <a:pt x="16987" y="14591"/>
                  </a:lnTo>
                  <a:lnTo>
                    <a:pt x="16705" y="14450"/>
                  </a:lnTo>
                  <a:lnTo>
                    <a:pt x="15789" y="14450"/>
                  </a:lnTo>
                  <a:lnTo>
                    <a:pt x="15155" y="14591"/>
                  </a:lnTo>
                  <a:lnTo>
                    <a:pt x="14520" y="14872"/>
                  </a:lnTo>
                  <a:lnTo>
                    <a:pt x="13886" y="15225"/>
                  </a:lnTo>
                  <a:lnTo>
                    <a:pt x="13393" y="15648"/>
                  </a:lnTo>
                  <a:lnTo>
                    <a:pt x="12970" y="16071"/>
                  </a:lnTo>
                  <a:lnTo>
                    <a:pt x="12758" y="16494"/>
                  </a:lnTo>
                  <a:lnTo>
                    <a:pt x="12688" y="16776"/>
                  </a:lnTo>
                  <a:lnTo>
                    <a:pt x="12617" y="16987"/>
                  </a:lnTo>
                  <a:lnTo>
                    <a:pt x="12688" y="17198"/>
                  </a:lnTo>
                  <a:lnTo>
                    <a:pt x="12758" y="17339"/>
                  </a:lnTo>
                  <a:lnTo>
                    <a:pt x="12899" y="17551"/>
                  </a:lnTo>
                  <a:lnTo>
                    <a:pt x="13111" y="17692"/>
                  </a:lnTo>
                  <a:lnTo>
                    <a:pt x="13393" y="17833"/>
                  </a:lnTo>
                  <a:lnTo>
                    <a:pt x="13745" y="17974"/>
                  </a:lnTo>
                  <a:lnTo>
                    <a:pt x="14168" y="18044"/>
                  </a:lnTo>
                  <a:lnTo>
                    <a:pt x="14661" y="18115"/>
                  </a:lnTo>
                  <a:lnTo>
                    <a:pt x="14027" y="18467"/>
                  </a:lnTo>
                  <a:lnTo>
                    <a:pt x="13393" y="18820"/>
                  </a:lnTo>
                  <a:lnTo>
                    <a:pt x="12617" y="19172"/>
                  </a:lnTo>
                  <a:lnTo>
                    <a:pt x="11842" y="19454"/>
                  </a:lnTo>
                  <a:lnTo>
                    <a:pt x="11067" y="19665"/>
                  </a:lnTo>
                  <a:lnTo>
                    <a:pt x="10291" y="19806"/>
                  </a:lnTo>
                  <a:lnTo>
                    <a:pt x="9516" y="19877"/>
                  </a:lnTo>
                  <a:lnTo>
                    <a:pt x="8811" y="19736"/>
                  </a:lnTo>
                  <a:lnTo>
                    <a:pt x="9023" y="19383"/>
                  </a:lnTo>
                  <a:lnTo>
                    <a:pt x="9445" y="19031"/>
                  </a:lnTo>
                  <a:lnTo>
                    <a:pt x="9939" y="18679"/>
                  </a:lnTo>
                  <a:lnTo>
                    <a:pt x="10503" y="18397"/>
                  </a:lnTo>
                  <a:lnTo>
                    <a:pt x="11067" y="18256"/>
                  </a:lnTo>
                  <a:lnTo>
                    <a:pt x="11630" y="18115"/>
                  </a:lnTo>
                  <a:lnTo>
                    <a:pt x="11912" y="18185"/>
                  </a:lnTo>
                  <a:lnTo>
                    <a:pt x="12124" y="18185"/>
                  </a:lnTo>
                  <a:lnTo>
                    <a:pt x="12335" y="18326"/>
                  </a:lnTo>
                  <a:lnTo>
                    <a:pt x="12547" y="18467"/>
                  </a:lnTo>
                  <a:lnTo>
                    <a:pt x="12265" y="18185"/>
                  </a:lnTo>
                  <a:lnTo>
                    <a:pt x="11912" y="17974"/>
                  </a:lnTo>
                  <a:lnTo>
                    <a:pt x="11560" y="17833"/>
                  </a:lnTo>
                  <a:lnTo>
                    <a:pt x="11278" y="17692"/>
                  </a:lnTo>
                  <a:lnTo>
                    <a:pt x="10644" y="17621"/>
                  </a:lnTo>
                  <a:lnTo>
                    <a:pt x="10009" y="17692"/>
                  </a:lnTo>
                  <a:lnTo>
                    <a:pt x="9445" y="17903"/>
                  </a:lnTo>
                  <a:lnTo>
                    <a:pt x="8952" y="18185"/>
                  </a:lnTo>
                  <a:lnTo>
                    <a:pt x="8529" y="18538"/>
                  </a:lnTo>
                  <a:lnTo>
                    <a:pt x="8177" y="18961"/>
                  </a:lnTo>
                  <a:lnTo>
                    <a:pt x="7965" y="19383"/>
                  </a:lnTo>
                  <a:lnTo>
                    <a:pt x="7895" y="19877"/>
                  </a:lnTo>
                  <a:lnTo>
                    <a:pt x="7895" y="20229"/>
                  </a:lnTo>
                  <a:lnTo>
                    <a:pt x="8036" y="20441"/>
                  </a:lnTo>
                  <a:lnTo>
                    <a:pt x="8177" y="20582"/>
                  </a:lnTo>
                  <a:lnTo>
                    <a:pt x="8318" y="20793"/>
                  </a:lnTo>
                  <a:lnTo>
                    <a:pt x="8529" y="20864"/>
                  </a:lnTo>
                  <a:lnTo>
                    <a:pt x="8811" y="21005"/>
                  </a:lnTo>
                  <a:lnTo>
                    <a:pt x="9164" y="21075"/>
                  </a:lnTo>
                  <a:lnTo>
                    <a:pt x="10009" y="21075"/>
                  </a:lnTo>
                  <a:lnTo>
                    <a:pt x="11067" y="21005"/>
                  </a:lnTo>
                  <a:lnTo>
                    <a:pt x="10009" y="22062"/>
                  </a:lnTo>
                  <a:lnTo>
                    <a:pt x="9023" y="23260"/>
                  </a:lnTo>
                  <a:lnTo>
                    <a:pt x="8882" y="22908"/>
                  </a:lnTo>
                  <a:lnTo>
                    <a:pt x="8670" y="22626"/>
                  </a:lnTo>
                  <a:lnTo>
                    <a:pt x="8529" y="22414"/>
                  </a:lnTo>
                  <a:lnTo>
                    <a:pt x="8318" y="22203"/>
                  </a:lnTo>
                  <a:lnTo>
                    <a:pt x="8106" y="22062"/>
                  </a:lnTo>
                  <a:lnTo>
                    <a:pt x="7824" y="21991"/>
                  </a:lnTo>
                  <a:lnTo>
                    <a:pt x="7401" y="21921"/>
                  </a:lnTo>
                  <a:lnTo>
                    <a:pt x="6908" y="21991"/>
                  </a:lnTo>
                  <a:lnTo>
                    <a:pt x="6415" y="22132"/>
                  </a:lnTo>
                  <a:lnTo>
                    <a:pt x="5992" y="22414"/>
                  </a:lnTo>
                  <a:lnTo>
                    <a:pt x="5639" y="22767"/>
                  </a:lnTo>
                  <a:lnTo>
                    <a:pt x="5357" y="23119"/>
                  </a:lnTo>
                  <a:lnTo>
                    <a:pt x="5146" y="23542"/>
                  </a:lnTo>
                  <a:lnTo>
                    <a:pt x="5075" y="23965"/>
                  </a:lnTo>
                  <a:lnTo>
                    <a:pt x="5146" y="24388"/>
                  </a:lnTo>
                  <a:lnTo>
                    <a:pt x="5287" y="24599"/>
                  </a:lnTo>
                  <a:lnTo>
                    <a:pt x="5428" y="24811"/>
                  </a:lnTo>
                  <a:lnTo>
                    <a:pt x="5639" y="24952"/>
                  </a:lnTo>
                  <a:lnTo>
                    <a:pt x="5851" y="25093"/>
                  </a:lnTo>
                  <a:lnTo>
                    <a:pt x="6556" y="25375"/>
                  </a:lnTo>
                  <a:lnTo>
                    <a:pt x="7472" y="25516"/>
                  </a:lnTo>
                  <a:lnTo>
                    <a:pt x="7260" y="25868"/>
                  </a:lnTo>
                  <a:lnTo>
                    <a:pt x="7190" y="26291"/>
                  </a:lnTo>
                  <a:lnTo>
                    <a:pt x="7120" y="26643"/>
                  </a:lnTo>
                  <a:lnTo>
                    <a:pt x="7120" y="27066"/>
                  </a:lnTo>
                  <a:lnTo>
                    <a:pt x="7190" y="27278"/>
                  </a:lnTo>
                  <a:lnTo>
                    <a:pt x="7260" y="27348"/>
                  </a:lnTo>
                  <a:lnTo>
                    <a:pt x="7331" y="27419"/>
                  </a:lnTo>
                  <a:lnTo>
                    <a:pt x="7472" y="27419"/>
                  </a:lnTo>
                  <a:lnTo>
                    <a:pt x="7542" y="27278"/>
                  </a:lnTo>
                  <a:lnTo>
                    <a:pt x="7824" y="26996"/>
                  </a:lnTo>
                  <a:lnTo>
                    <a:pt x="7824" y="27419"/>
                  </a:lnTo>
                  <a:lnTo>
                    <a:pt x="7895" y="27771"/>
                  </a:lnTo>
                  <a:lnTo>
                    <a:pt x="7965" y="28124"/>
                  </a:lnTo>
                  <a:lnTo>
                    <a:pt x="8106" y="28405"/>
                  </a:lnTo>
                  <a:lnTo>
                    <a:pt x="8247" y="28617"/>
                  </a:lnTo>
                  <a:lnTo>
                    <a:pt x="8459" y="28828"/>
                  </a:lnTo>
                  <a:lnTo>
                    <a:pt x="8670" y="28899"/>
                  </a:lnTo>
                  <a:lnTo>
                    <a:pt x="8952" y="29040"/>
                  </a:lnTo>
                  <a:lnTo>
                    <a:pt x="9445" y="29040"/>
                  </a:lnTo>
                  <a:lnTo>
                    <a:pt x="9657" y="28969"/>
                  </a:lnTo>
                  <a:lnTo>
                    <a:pt x="9939" y="28828"/>
                  </a:lnTo>
                  <a:lnTo>
                    <a:pt x="10221" y="28687"/>
                  </a:lnTo>
                  <a:lnTo>
                    <a:pt x="10432" y="28476"/>
                  </a:lnTo>
                  <a:lnTo>
                    <a:pt x="10644" y="28194"/>
                  </a:lnTo>
                  <a:lnTo>
                    <a:pt x="10855" y="27842"/>
                  </a:lnTo>
                  <a:lnTo>
                    <a:pt x="10926" y="27489"/>
                  </a:lnTo>
                  <a:lnTo>
                    <a:pt x="10996" y="26855"/>
                  </a:lnTo>
                  <a:lnTo>
                    <a:pt x="10996" y="26079"/>
                  </a:lnTo>
                  <a:lnTo>
                    <a:pt x="10926" y="25304"/>
                  </a:lnTo>
                  <a:lnTo>
                    <a:pt x="10855" y="24599"/>
                  </a:lnTo>
                  <a:lnTo>
                    <a:pt x="10644" y="24035"/>
                  </a:lnTo>
                  <a:lnTo>
                    <a:pt x="10503" y="23824"/>
                  </a:lnTo>
                  <a:lnTo>
                    <a:pt x="10362" y="23754"/>
                  </a:lnTo>
                  <a:lnTo>
                    <a:pt x="10221" y="23754"/>
                  </a:lnTo>
                  <a:lnTo>
                    <a:pt x="10009" y="23824"/>
                  </a:lnTo>
                  <a:lnTo>
                    <a:pt x="10785" y="22978"/>
                  </a:lnTo>
                  <a:lnTo>
                    <a:pt x="11560" y="22132"/>
                  </a:lnTo>
                  <a:lnTo>
                    <a:pt x="11489" y="22555"/>
                  </a:lnTo>
                  <a:lnTo>
                    <a:pt x="11560" y="22908"/>
                  </a:lnTo>
                  <a:lnTo>
                    <a:pt x="11630" y="23190"/>
                  </a:lnTo>
                  <a:lnTo>
                    <a:pt x="11701" y="23472"/>
                  </a:lnTo>
                  <a:lnTo>
                    <a:pt x="11912" y="23613"/>
                  </a:lnTo>
                  <a:lnTo>
                    <a:pt x="12053" y="23754"/>
                  </a:lnTo>
                  <a:lnTo>
                    <a:pt x="12335" y="23894"/>
                  </a:lnTo>
                  <a:lnTo>
                    <a:pt x="12829" y="23894"/>
                  </a:lnTo>
                  <a:lnTo>
                    <a:pt x="13111" y="23824"/>
                  </a:lnTo>
                  <a:lnTo>
                    <a:pt x="13674" y="23613"/>
                  </a:lnTo>
                  <a:lnTo>
                    <a:pt x="14238" y="23260"/>
                  </a:lnTo>
                  <a:lnTo>
                    <a:pt x="14661" y="22767"/>
                  </a:lnTo>
                  <a:lnTo>
                    <a:pt x="14873" y="22344"/>
                  </a:lnTo>
                  <a:lnTo>
                    <a:pt x="15014" y="21991"/>
                  </a:lnTo>
                  <a:lnTo>
                    <a:pt x="15155" y="21639"/>
                  </a:lnTo>
                  <a:lnTo>
                    <a:pt x="15155" y="21357"/>
                  </a:lnTo>
                  <a:lnTo>
                    <a:pt x="15155" y="20793"/>
                  </a:lnTo>
                  <a:lnTo>
                    <a:pt x="15084" y="20300"/>
                  </a:lnTo>
                  <a:lnTo>
                    <a:pt x="15084" y="19806"/>
                  </a:lnTo>
                  <a:lnTo>
                    <a:pt x="15084" y="19595"/>
                  </a:lnTo>
                  <a:lnTo>
                    <a:pt x="15155" y="19383"/>
                  </a:lnTo>
                  <a:lnTo>
                    <a:pt x="15296" y="19172"/>
                  </a:lnTo>
                  <a:lnTo>
                    <a:pt x="15578" y="18890"/>
                  </a:lnTo>
                  <a:lnTo>
                    <a:pt x="15859" y="18608"/>
                  </a:lnTo>
                  <a:lnTo>
                    <a:pt x="16282" y="18397"/>
                  </a:lnTo>
                  <a:lnTo>
                    <a:pt x="16000" y="19243"/>
                  </a:lnTo>
                  <a:lnTo>
                    <a:pt x="15930" y="19524"/>
                  </a:lnTo>
                  <a:lnTo>
                    <a:pt x="15930" y="19877"/>
                  </a:lnTo>
                  <a:lnTo>
                    <a:pt x="15930" y="20088"/>
                  </a:lnTo>
                  <a:lnTo>
                    <a:pt x="16000" y="20300"/>
                  </a:lnTo>
                  <a:lnTo>
                    <a:pt x="16141" y="20441"/>
                  </a:lnTo>
                  <a:lnTo>
                    <a:pt x="16282" y="20511"/>
                  </a:lnTo>
                  <a:lnTo>
                    <a:pt x="16494" y="20582"/>
                  </a:lnTo>
                  <a:lnTo>
                    <a:pt x="17199" y="20582"/>
                  </a:lnTo>
                  <a:lnTo>
                    <a:pt x="17763" y="20370"/>
                  </a:lnTo>
                  <a:lnTo>
                    <a:pt x="18326" y="20088"/>
                  </a:lnTo>
                  <a:lnTo>
                    <a:pt x="18890" y="19736"/>
                  </a:lnTo>
                  <a:lnTo>
                    <a:pt x="19384" y="19313"/>
                  </a:lnTo>
                  <a:lnTo>
                    <a:pt x="19807" y="18820"/>
                  </a:lnTo>
                  <a:lnTo>
                    <a:pt x="20159" y="18326"/>
                  </a:lnTo>
                  <a:lnTo>
                    <a:pt x="20300" y="17833"/>
                  </a:lnTo>
                  <a:lnTo>
                    <a:pt x="20300" y="17621"/>
                  </a:lnTo>
                  <a:lnTo>
                    <a:pt x="20229" y="17410"/>
                  </a:lnTo>
                  <a:lnTo>
                    <a:pt x="20159" y="17128"/>
                  </a:lnTo>
                  <a:lnTo>
                    <a:pt x="20018" y="16917"/>
                  </a:lnTo>
                  <a:lnTo>
                    <a:pt x="19736" y="16705"/>
                  </a:lnTo>
                  <a:lnTo>
                    <a:pt x="19454" y="16564"/>
                  </a:lnTo>
                  <a:lnTo>
                    <a:pt x="20582" y="15930"/>
                  </a:lnTo>
                  <a:lnTo>
                    <a:pt x="21357" y="15436"/>
                  </a:lnTo>
                  <a:lnTo>
                    <a:pt x="21639" y="15154"/>
                  </a:lnTo>
                  <a:lnTo>
                    <a:pt x="21992" y="14802"/>
                  </a:lnTo>
                  <a:lnTo>
                    <a:pt x="22837" y="13745"/>
                  </a:lnTo>
                  <a:lnTo>
                    <a:pt x="22133" y="15366"/>
                  </a:lnTo>
                  <a:lnTo>
                    <a:pt x="21357" y="16987"/>
                  </a:lnTo>
                  <a:lnTo>
                    <a:pt x="19666" y="20088"/>
                  </a:lnTo>
                  <a:lnTo>
                    <a:pt x="16212" y="26220"/>
                  </a:lnTo>
                  <a:lnTo>
                    <a:pt x="15507" y="27630"/>
                  </a:lnTo>
                  <a:lnTo>
                    <a:pt x="14873" y="29040"/>
                  </a:lnTo>
                  <a:lnTo>
                    <a:pt x="14168" y="30450"/>
                  </a:lnTo>
                  <a:lnTo>
                    <a:pt x="13745" y="31154"/>
                  </a:lnTo>
                  <a:lnTo>
                    <a:pt x="13322" y="31789"/>
                  </a:lnTo>
                  <a:lnTo>
                    <a:pt x="12758" y="32494"/>
                  </a:lnTo>
                  <a:lnTo>
                    <a:pt x="12053" y="33128"/>
                  </a:lnTo>
                  <a:lnTo>
                    <a:pt x="11278" y="33833"/>
                  </a:lnTo>
                  <a:lnTo>
                    <a:pt x="10432" y="34467"/>
                  </a:lnTo>
                  <a:lnTo>
                    <a:pt x="9657" y="34961"/>
                  </a:lnTo>
                  <a:lnTo>
                    <a:pt x="9023" y="35313"/>
                  </a:lnTo>
                  <a:lnTo>
                    <a:pt x="8600" y="35524"/>
                  </a:lnTo>
                  <a:lnTo>
                    <a:pt x="8388" y="35524"/>
                  </a:lnTo>
                  <a:lnTo>
                    <a:pt x="8388" y="35383"/>
                  </a:lnTo>
                  <a:lnTo>
                    <a:pt x="8247" y="35313"/>
                  </a:lnTo>
                  <a:lnTo>
                    <a:pt x="7754" y="35383"/>
                  </a:lnTo>
                  <a:lnTo>
                    <a:pt x="6979" y="35524"/>
                  </a:lnTo>
                  <a:lnTo>
                    <a:pt x="6062" y="35877"/>
                  </a:lnTo>
                  <a:lnTo>
                    <a:pt x="5146" y="36300"/>
                  </a:lnTo>
                  <a:lnTo>
                    <a:pt x="4300" y="36793"/>
                  </a:lnTo>
                  <a:lnTo>
                    <a:pt x="3948" y="37005"/>
                  </a:lnTo>
                  <a:lnTo>
                    <a:pt x="3666" y="37287"/>
                  </a:lnTo>
                  <a:lnTo>
                    <a:pt x="3454" y="37568"/>
                  </a:lnTo>
                  <a:lnTo>
                    <a:pt x="3313" y="37780"/>
                  </a:lnTo>
                  <a:lnTo>
                    <a:pt x="3243" y="38203"/>
                  </a:lnTo>
                  <a:lnTo>
                    <a:pt x="3172" y="38555"/>
                  </a:lnTo>
                  <a:lnTo>
                    <a:pt x="3172" y="38837"/>
                  </a:lnTo>
                  <a:lnTo>
                    <a:pt x="3243" y="39049"/>
                  </a:lnTo>
                  <a:lnTo>
                    <a:pt x="3313" y="39260"/>
                  </a:lnTo>
                  <a:lnTo>
                    <a:pt x="3454" y="39401"/>
                  </a:lnTo>
                  <a:lnTo>
                    <a:pt x="3666" y="39472"/>
                  </a:lnTo>
                  <a:lnTo>
                    <a:pt x="3877" y="39542"/>
                  </a:lnTo>
                  <a:lnTo>
                    <a:pt x="4300" y="39612"/>
                  </a:lnTo>
                  <a:lnTo>
                    <a:pt x="4864" y="39472"/>
                  </a:lnTo>
                  <a:lnTo>
                    <a:pt x="5428" y="39260"/>
                  </a:lnTo>
                  <a:lnTo>
                    <a:pt x="5992" y="38978"/>
                  </a:lnTo>
                  <a:lnTo>
                    <a:pt x="4935" y="40176"/>
                  </a:lnTo>
                  <a:lnTo>
                    <a:pt x="4089" y="41093"/>
                  </a:lnTo>
                  <a:lnTo>
                    <a:pt x="3172" y="41868"/>
                  </a:lnTo>
                  <a:lnTo>
                    <a:pt x="1974" y="42714"/>
                  </a:lnTo>
                  <a:lnTo>
                    <a:pt x="1551" y="43066"/>
                  </a:lnTo>
                  <a:lnTo>
                    <a:pt x="1058" y="43630"/>
                  </a:lnTo>
                  <a:lnTo>
                    <a:pt x="705" y="44194"/>
                  </a:lnTo>
                  <a:lnTo>
                    <a:pt x="424" y="44758"/>
                  </a:lnTo>
                  <a:lnTo>
                    <a:pt x="353" y="45040"/>
                  </a:lnTo>
                  <a:lnTo>
                    <a:pt x="353" y="45322"/>
                  </a:lnTo>
                  <a:lnTo>
                    <a:pt x="424" y="45533"/>
                  </a:lnTo>
                  <a:lnTo>
                    <a:pt x="494" y="45745"/>
                  </a:lnTo>
                  <a:lnTo>
                    <a:pt x="705" y="45886"/>
                  </a:lnTo>
                  <a:lnTo>
                    <a:pt x="1058" y="45956"/>
                  </a:lnTo>
                  <a:lnTo>
                    <a:pt x="1410" y="45956"/>
                  </a:lnTo>
                  <a:lnTo>
                    <a:pt x="1974" y="45886"/>
                  </a:lnTo>
                  <a:lnTo>
                    <a:pt x="1622" y="47013"/>
                  </a:lnTo>
                  <a:lnTo>
                    <a:pt x="1340" y="48141"/>
                  </a:lnTo>
                  <a:lnTo>
                    <a:pt x="987" y="48282"/>
                  </a:lnTo>
                  <a:lnTo>
                    <a:pt x="705" y="48494"/>
                  </a:lnTo>
                  <a:lnTo>
                    <a:pt x="424" y="48705"/>
                  </a:lnTo>
                  <a:lnTo>
                    <a:pt x="212" y="48987"/>
                  </a:lnTo>
                  <a:lnTo>
                    <a:pt x="1" y="49833"/>
                  </a:lnTo>
                  <a:lnTo>
                    <a:pt x="1" y="50256"/>
                  </a:lnTo>
                  <a:lnTo>
                    <a:pt x="71" y="50679"/>
                  </a:lnTo>
                  <a:lnTo>
                    <a:pt x="212" y="51031"/>
                  </a:lnTo>
                  <a:lnTo>
                    <a:pt x="494" y="51313"/>
                  </a:lnTo>
                  <a:lnTo>
                    <a:pt x="917" y="51524"/>
                  </a:lnTo>
                  <a:lnTo>
                    <a:pt x="1481" y="51595"/>
                  </a:lnTo>
                  <a:lnTo>
                    <a:pt x="2045" y="51524"/>
                  </a:lnTo>
                  <a:lnTo>
                    <a:pt x="2468" y="51383"/>
                  </a:lnTo>
                  <a:lnTo>
                    <a:pt x="2820" y="51172"/>
                  </a:lnTo>
                  <a:lnTo>
                    <a:pt x="3031" y="50820"/>
                  </a:lnTo>
                  <a:lnTo>
                    <a:pt x="3243" y="50397"/>
                  </a:lnTo>
                  <a:lnTo>
                    <a:pt x="3384" y="49974"/>
                  </a:lnTo>
                  <a:lnTo>
                    <a:pt x="3454" y="49057"/>
                  </a:lnTo>
                  <a:lnTo>
                    <a:pt x="3313" y="48634"/>
                  </a:lnTo>
                  <a:lnTo>
                    <a:pt x="3102" y="48282"/>
                  </a:lnTo>
                  <a:lnTo>
                    <a:pt x="2820" y="48000"/>
                  </a:lnTo>
                  <a:lnTo>
                    <a:pt x="2468" y="47789"/>
                  </a:lnTo>
                  <a:lnTo>
                    <a:pt x="2750" y="46731"/>
                  </a:lnTo>
                  <a:lnTo>
                    <a:pt x="3102" y="45745"/>
                  </a:lnTo>
                  <a:lnTo>
                    <a:pt x="3243" y="46027"/>
                  </a:lnTo>
                  <a:lnTo>
                    <a:pt x="3454" y="46309"/>
                  </a:lnTo>
                  <a:lnTo>
                    <a:pt x="3666" y="46520"/>
                  </a:lnTo>
                  <a:lnTo>
                    <a:pt x="3877" y="46661"/>
                  </a:lnTo>
                  <a:lnTo>
                    <a:pt x="4159" y="46802"/>
                  </a:lnTo>
                  <a:lnTo>
                    <a:pt x="5005" y="46802"/>
                  </a:lnTo>
                  <a:lnTo>
                    <a:pt x="5569" y="46590"/>
                  </a:lnTo>
                  <a:lnTo>
                    <a:pt x="6062" y="46168"/>
                  </a:lnTo>
                  <a:lnTo>
                    <a:pt x="6274" y="45956"/>
                  </a:lnTo>
                  <a:lnTo>
                    <a:pt x="6485" y="45674"/>
                  </a:lnTo>
                  <a:lnTo>
                    <a:pt x="6556" y="45392"/>
                  </a:lnTo>
                  <a:lnTo>
                    <a:pt x="6626" y="45110"/>
                  </a:lnTo>
                  <a:lnTo>
                    <a:pt x="6697" y="44758"/>
                  </a:lnTo>
                  <a:lnTo>
                    <a:pt x="6626" y="44405"/>
                  </a:lnTo>
                  <a:lnTo>
                    <a:pt x="6485" y="44123"/>
                  </a:lnTo>
                  <a:lnTo>
                    <a:pt x="6274" y="43842"/>
                  </a:lnTo>
                  <a:lnTo>
                    <a:pt x="5851" y="43278"/>
                  </a:lnTo>
                  <a:lnTo>
                    <a:pt x="5710" y="43066"/>
                  </a:lnTo>
                  <a:lnTo>
                    <a:pt x="5569" y="42714"/>
                  </a:lnTo>
                  <a:lnTo>
                    <a:pt x="4864" y="42220"/>
                  </a:lnTo>
                  <a:lnTo>
                    <a:pt x="5569" y="41093"/>
                  </a:lnTo>
                  <a:lnTo>
                    <a:pt x="6344" y="40035"/>
                  </a:lnTo>
                  <a:lnTo>
                    <a:pt x="6203" y="40458"/>
                  </a:lnTo>
                  <a:lnTo>
                    <a:pt x="6133" y="40881"/>
                  </a:lnTo>
                  <a:lnTo>
                    <a:pt x="6133" y="41304"/>
                  </a:lnTo>
                  <a:lnTo>
                    <a:pt x="6133" y="41586"/>
                  </a:lnTo>
                  <a:lnTo>
                    <a:pt x="6274" y="41868"/>
                  </a:lnTo>
                  <a:lnTo>
                    <a:pt x="6415" y="42150"/>
                  </a:lnTo>
                  <a:lnTo>
                    <a:pt x="6556" y="42291"/>
                  </a:lnTo>
                  <a:lnTo>
                    <a:pt x="6767" y="42432"/>
                  </a:lnTo>
                  <a:lnTo>
                    <a:pt x="6979" y="42502"/>
                  </a:lnTo>
                  <a:lnTo>
                    <a:pt x="7190" y="42502"/>
                  </a:lnTo>
                  <a:lnTo>
                    <a:pt x="7472" y="42432"/>
                  </a:lnTo>
                  <a:lnTo>
                    <a:pt x="7683" y="42291"/>
                  </a:lnTo>
                  <a:lnTo>
                    <a:pt x="7965" y="42150"/>
                  </a:lnTo>
                  <a:lnTo>
                    <a:pt x="8177" y="41868"/>
                  </a:lnTo>
                  <a:lnTo>
                    <a:pt x="8459" y="41445"/>
                  </a:lnTo>
                  <a:lnTo>
                    <a:pt x="8670" y="41022"/>
                  </a:lnTo>
                  <a:lnTo>
                    <a:pt x="8811" y="40529"/>
                  </a:lnTo>
                  <a:lnTo>
                    <a:pt x="8811" y="40035"/>
                  </a:lnTo>
                  <a:lnTo>
                    <a:pt x="8811" y="39542"/>
                  </a:lnTo>
                  <a:lnTo>
                    <a:pt x="8741" y="39049"/>
                  </a:lnTo>
                  <a:lnTo>
                    <a:pt x="8600" y="38062"/>
                  </a:lnTo>
                  <a:lnTo>
                    <a:pt x="8600" y="37568"/>
                  </a:lnTo>
                  <a:lnTo>
                    <a:pt x="8670" y="37146"/>
                  </a:lnTo>
                  <a:lnTo>
                    <a:pt x="8952" y="36582"/>
                  </a:lnTo>
                  <a:lnTo>
                    <a:pt x="9375" y="36018"/>
                  </a:lnTo>
                  <a:lnTo>
                    <a:pt x="9939" y="35454"/>
                  </a:lnTo>
                  <a:lnTo>
                    <a:pt x="10573" y="34890"/>
                  </a:lnTo>
                  <a:lnTo>
                    <a:pt x="11842" y="33762"/>
                  </a:lnTo>
                  <a:lnTo>
                    <a:pt x="12829" y="32776"/>
                  </a:lnTo>
                  <a:lnTo>
                    <a:pt x="12124" y="34608"/>
                  </a:lnTo>
                  <a:lnTo>
                    <a:pt x="11419" y="36370"/>
                  </a:lnTo>
                  <a:lnTo>
                    <a:pt x="10785" y="38203"/>
                  </a:lnTo>
                  <a:lnTo>
                    <a:pt x="10221" y="40035"/>
                  </a:lnTo>
                  <a:lnTo>
                    <a:pt x="9798" y="41868"/>
                  </a:lnTo>
                  <a:lnTo>
                    <a:pt x="9445" y="43771"/>
                  </a:lnTo>
                  <a:lnTo>
                    <a:pt x="9164" y="45674"/>
                  </a:lnTo>
                  <a:lnTo>
                    <a:pt x="9023" y="47577"/>
                  </a:lnTo>
                  <a:lnTo>
                    <a:pt x="9023" y="49551"/>
                  </a:lnTo>
                  <a:lnTo>
                    <a:pt x="8952" y="51383"/>
                  </a:lnTo>
                  <a:lnTo>
                    <a:pt x="8811" y="53357"/>
                  </a:lnTo>
                  <a:lnTo>
                    <a:pt x="8685" y="54492"/>
                  </a:lnTo>
                  <a:lnTo>
                    <a:pt x="8670" y="54485"/>
                  </a:lnTo>
                  <a:lnTo>
                    <a:pt x="8529" y="54485"/>
                  </a:lnTo>
                  <a:lnTo>
                    <a:pt x="8318" y="54555"/>
                  </a:lnTo>
                  <a:lnTo>
                    <a:pt x="8106" y="54696"/>
                  </a:lnTo>
                  <a:lnTo>
                    <a:pt x="7683" y="55119"/>
                  </a:lnTo>
                  <a:lnTo>
                    <a:pt x="7190" y="55683"/>
                  </a:lnTo>
                  <a:lnTo>
                    <a:pt x="6697" y="56317"/>
                  </a:lnTo>
                  <a:lnTo>
                    <a:pt x="6344" y="56952"/>
                  </a:lnTo>
                  <a:lnTo>
                    <a:pt x="6133" y="57445"/>
                  </a:lnTo>
                  <a:lnTo>
                    <a:pt x="6062" y="57656"/>
                  </a:lnTo>
                  <a:lnTo>
                    <a:pt x="6062" y="57797"/>
                  </a:lnTo>
                  <a:lnTo>
                    <a:pt x="6133" y="58150"/>
                  </a:lnTo>
                  <a:lnTo>
                    <a:pt x="6274" y="58432"/>
                  </a:lnTo>
                  <a:lnTo>
                    <a:pt x="6415" y="58573"/>
                  </a:lnTo>
                  <a:lnTo>
                    <a:pt x="6556" y="58714"/>
                  </a:lnTo>
                  <a:lnTo>
                    <a:pt x="6767" y="58784"/>
                  </a:lnTo>
                  <a:lnTo>
                    <a:pt x="6979" y="58855"/>
                  </a:lnTo>
                  <a:lnTo>
                    <a:pt x="7472" y="58714"/>
                  </a:lnTo>
                  <a:lnTo>
                    <a:pt x="7965" y="58502"/>
                  </a:lnTo>
                  <a:lnTo>
                    <a:pt x="8459" y="58150"/>
                  </a:lnTo>
                  <a:lnTo>
                    <a:pt x="8882" y="57727"/>
                  </a:lnTo>
                  <a:lnTo>
                    <a:pt x="9234" y="57304"/>
                  </a:lnTo>
                  <a:lnTo>
                    <a:pt x="9164" y="57938"/>
                  </a:lnTo>
                  <a:lnTo>
                    <a:pt x="9023" y="58784"/>
                  </a:lnTo>
                  <a:lnTo>
                    <a:pt x="8811" y="59771"/>
                  </a:lnTo>
                  <a:lnTo>
                    <a:pt x="8670" y="60758"/>
                  </a:lnTo>
                  <a:lnTo>
                    <a:pt x="8670" y="61251"/>
                  </a:lnTo>
                  <a:lnTo>
                    <a:pt x="8741" y="61674"/>
                  </a:lnTo>
                  <a:lnTo>
                    <a:pt x="8811" y="62027"/>
                  </a:lnTo>
                  <a:lnTo>
                    <a:pt x="8952" y="62379"/>
                  </a:lnTo>
                  <a:lnTo>
                    <a:pt x="9234" y="62590"/>
                  </a:lnTo>
                  <a:lnTo>
                    <a:pt x="9586" y="62661"/>
                  </a:lnTo>
                  <a:lnTo>
                    <a:pt x="10009" y="62661"/>
                  </a:lnTo>
                  <a:lnTo>
                    <a:pt x="10573" y="62520"/>
                  </a:lnTo>
                  <a:lnTo>
                    <a:pt x="11067" y="62308"/>
                  </a:lnTo>
                  <a:lnTo>
                    <a:pt x="11489" y="61956"/>
                  </a:lnTo>
                  <a:lnTo>
                    <a:pt x="11771" y="61604"/>
                  </a:lnTo>
                  <a:lnTo>
                    <a:pt x="11912" y="61181"/>
                  </a:lnTo>
                  <a:lnTo>
                    <a:pt x="12053" y="60687"/>
                  </a:lnTo>
                  <a:lnTo>
                    <a:pt x="12053" y="60194"/>
                  </a:lnTo>
                  <a:lnTo>
                    <a:pt x="11983" y="59630"/>
                  </a:lnTo>
                  <a:lnTo>
                    <a:pt x="11842" y="59066"/>
                  </a:lnTo>
                  <a:lnTo>
                    <a:pt x="11560" y="57938"/>
                  </a:lnTo>
                  <a:lnTo>
                    <a:pt x="11208" y="56881"/>
                  </a:lnTo>
                  <a:lnTo>
                    <a:pt x="10855" y="55965"/>
                  </a:lnTo>
                  <a:lnTo>
                    <a:pt x="10785" y="55542"/>
                  </a:lnTo>
                  <a:lnTo>
                    <a:pt x="10714" y="55190"/>
                  </a:lnTo>
                  <a:lnTo>
                    <a:pt x="10714" y="55190"/>
                  </a:lnTo>
                  <a:lnTo>
                    <a:pt x="10996" y="55331"/>
                  </a:lnTo>
                  <a:lnTo>
                    <a:pt x="11349" y="55471"/>
                  </a:lnTo>
                  <a:lnTo>
                    <a:pt x="12335" y="55471"/>
                  </a:lnTo>
                  <a:lnTo>
                    <a:pt x="12617" y="55401"/>
                  </a:lnTo>
                  <a:lnTo>
                    <a:pt x="13252" y="55119"/>
                  </a:lnTo>
                  <a:lnTo>
                    <a:pt x="13815" y="54696"/>
                  </a:lnTo>
                  <a:lnTo>
                    <a:pt x="14309" y="54203"/>
                  </a:lnTo>
                  <a:lnTo>
                    <a:pt x="14732" y="53639"/>
                  </a:lnTo>
                  <a:lnTo>
                    <a:pt x="15084" y="53005"/>
                  </a:lnTo>
                  <a:lnTo>
                    <a:pt x="15296" y="53357"/>
                  </a:lnTo>
                  <a:lnTo>
                    <a:pt x="15437" y="53568"/>
                  </a:lnTo>
                  <a:lnTo>
                    <a:pt x="15648" y="53709"/>
                  </a:lnTo>
                  <a:lnTo>
                    <a:pt x="15789" y="53709"/>
                  </a:lnTo>
                  <a:lnTo>
                    <a:pt x="15930" y="53639"/>
                  </a:lnTo>
                  <a:lnTo>
                    <a:pt x="16000" y="53498"/>
                  </a:lnTo>
                  <a:lnTo>
                    <a:pt x="16071" y="53145"/>
                  </a:lnTo>
                  <a:lnTo>
                    <a:pt x="16141" y="52652"/>
                  </a:lnTo>
                  <a:lnTo>
                    <a:pt x="16071" y="52229"/>
                  </a:lnTo>
                  <a:lnTo>
                    <a:pt x="16000" y="52159"/>
                  </a:lnTo>
                  <a:lnTo>
                    <a:pt x="15859" y="52088"/>
                  </a:lnTo>
                  <a:lnTo>
                    <a:pt x="15718" y="52159"/>
                  </a:lnTo>
                  <a:lnTo>
                    <a:pt x="15578" y="52300"/>
                  </a:lnTo>
                  <a:lnTo>
                    <a:pt x="15507" y="52018"/>
                  </a:lnTo>
                  <a:lnTo>
                    <a:pt x="15366" y="51665"/>
                  </a:lnTo>
                  <a:lnTo>
                    <a:pt x="15789" y="51806"/>
                  </a:lnTo>
                  <a:lnTo>
                    <a:pt x="16635" y="51806"/>
                  </a:lnTo>
                  <a:lnTo>
                    <a:pt x="17058" y="51665"/>
                  </a:lnTo>
                  <a:lnTo>
                    <a:pt x="17481" y="51454"/>
                  </a:lnTo>
                  <a:lnTo>
                    <a:pt x="17763" y="51172"/>
                  </a:lnTo>
                  <a:lnTo>
                    <a:pt x="17833" y="51031"/>
                  </a:lnTo>
                  <a:lnTo>
                    <a:pt x="17903" y="50820"/>
                  </a:lnTo>
                  <a:lnTo>
                    <a:pt x="17903" y="50538"/>
                  </a:lnTo>
                  <a:lnTo>
                    <a:pt x="17903" y="50326"/>
                  </a:lnTo>
                  <a:lnTo>
                    <a:pt x="17833" y="50115"/>
                  </a:lnTo>
                  <a:lnTo>
                    <a:pt x="17692" y="49903"/>
                  </a:lnTo>
                  <a:lnTo>
                    <a:pt x="17551" y="49762"/>
                  </a:lnTo>
                  <a:lnTo>
                    <a:pt x="17340" y="49621"/>
                  </a:lnTo>
                  <a:lnTo>
                    <a:pt x="16776" y="49480"/>
                  </a:lnTo>
                  <a:lnTo>
                    <a:pt x="16212" y="49410"/>
                  </a:lnTo>
                  <a:lnTo>
                    <a:pt x="15155" y="49480"/>
                  </a:lnTo>
                  <a:lnTo>
                    <a:pt x="14661" y="49551"/>
                  </a:lnTo>
                  <a:lnTo>
                    <a:pt x="14520" y="49410"/>
                  </a:lnTo>
                  <a:lnTo>
                    <a:pt x="14450" y="49057"/>
                  </a:lnTo>
                  <a:lnTo>
                    <a:pt x="14238" y="48212"/>
                  </a:lnTo>
                  <a:lnTo>
                    <a:pt x="13956" y="46943"/>
                  </a:lnTo>
                  <a:lnTo>
                    <a:pt x="14450" y="47084"/>
                  </a:lnTo>
                  <a:lnTo>
                    <a:pt x="14873" y="47154"/>
                  </a:lnTo>
                  <a:lnTo>
                    <a:pt x="15225" y="47154"/>
                  </a:lnTo>
                  <a:lnTo>
                    <a:pt x="15578" y="47013"/>
                  </a:lnTo>
                  <a:lnTo>
                    <a:pt x="15789" y="46872"/>
                  </a:lnTo>
                  <a:lnTo>
                    <a:pt x="16000" y="46590"/>
                  </a:lnTo>
                  <a:lnTo>
                    <a:pt x="16141" y="46309"/>
                  </a:lnTo>
                  <a:lnTo>
                    <a:pt x="16212" y="46027"/>
                  </a:lnTo>
                  <a:lnTo>
                    <a:pt x="16212" y="45674"/>
                  </a:lnTo>
                  <a:lnTo>
                    <a:pt x="16141" y="45322"/>
                  </a:lnTo>
                  <a:lnTo>
                    <a:pt x="16071" y="44969"/>
                  </a:lnTo>
                  <a:lnTo>
                    <a:pt x="15859" y="44617"/>
                  </a:lnTo>
                  <a:lnTo>
                    <a:pt x="15648" y="44264"/>
                  </a:lnTo>
                  <a:lnTo>
                    <a:pt x="15366" y="43912"/>
                  </a:lnTo>
                  <a:lnTo>
                    <a:pt x="15084" y="43630"/>
                  </a:lnTo>
                  <a:lnTo>
                    <a:pt x="14661" y="43419"/>
                  </a:lnTo>
                  <a:lnTo>
                    <a:pt x="14238" y="43278"/>
                  </a:lnTo>
                  <a:lnTo>
                    <a:pt x="13886" y="43207"/>
                  </a:lnTo>
                  <a:lnTo>
                    <a:pt x="13111" y="43207"/>
                  </a:lnTo>
                  <a:lnTo>
                    <a:pt x="12829" y="43137"/>
                  </a:lnTo>
                  <a:lnTo>
                    <a:pt x="12476" y="43066"/>
                  </a:lnTo>
                  <a:lnTo>
                    <a:pt x="12194" y="42855"/>
                  </a:lnTo>
                  <a:lnTo>
                    <a:pt x="11912" y="42502"/>
                  </a:lnTo>
                  <a:lnTo>
                    <a:pt x="11701" y="42150"/>
                  </a:lnTo>
                  <a:lnTo>
                    <a:pt x="11630" y="41727"/>
                  </a:lnTo>
                  <a:lnTo>
                    <a:pt x="11560" y="41375"/>
                  </a:lnTo>
                  <a:lnTo>
                    <a:pt x="11630" y="40952"/>
                  </a:lnTo>
                  <a:lnTo>
                    <a:pt x="11842" y="40176"/>
                  </a:lnTo>
                  <a:lnTo>
                    <a:pt x="12124" y="39331"/>
                  </a:lnTo>
                  <a:lnTo>
                    <a:pt x="12829" y="37146"/>
                  </a:lnTo>
                  <a:lnTo>
                    <a:pt x="13674" y="35031"/>
                  </a:lnTo>
                  <a:lnTo>
                    <a:pt x="14591" y="32987"/>
                  </a:lnTo>
                  <a:lnTo>
                    <a:pt x="15648" y="30943"/>
                  </a:lnTo>
                  <a:lnTo>
                    <a:pt x="16705" y="28899"/>
                  </a:lnTo>
                  <a:lnTo>
                    <a:pt x="17763" y="26925"/>
                  </a:lnTo>
                  <a:lnTo>
                    <a:pt x="20018" y="22908"/>
                  </a:lnTo>
                  <a:lnTo>
                    <a:pt x="19877" y="23542"/>
                  </a:lnTo>
                  <a:lnTo>
                    <a:pt x="19807" y="24247"/>
                  </a:lnTo>
                  <a:lnTo>
                    <a:pt x="19736" y="25657"/>
                  </a:lnTo>
                  <a:lnTo>
                    <a:pt x="19736" y="26361"/>
                  </a:lnTo>
                  <a:lnTo>
                    <a:pt x="19595" y="26996"/>
                  </a:lnTo>
                  <a:lnTo>
                    <a:pt x="19525" y="27560"/>
                  </a:lnTo>
                  <a:lnTo>
                    <a:pt x="19313" y="28053"/>
                  </a:lnTo>
                  <a:lnTo>
                    <a:pt x="19031" y="28405"/>
                  </a:lnTo>
                  <a:lnTo>
                    <a:pt x="18608" y="28828"/>
                  </a:lnTo>
                  <a:lnTo>
                    <a:pt x="18256" y="29181"/>
                  </a:lnTo>
                  <a:lnTo>
                    <a:pt x="17833" y="29533"/>
                  </a:lnTo>
                  <a:lnTo>
                    <a:pt x="17481" y="29956"/>
                  </a:lnTo>
                  <a:lnTo>
                    <a:pt x="17410" y="30238"/>
                  </a:lnTo>
                  <a:lnTo>
                    <a:pt x="17340" y="30450"/>
                  </a:lnTo>
                  <a:lnTo>
                    <a:pt x="17340" y="30731"/>
                  </a:lnTo>
                  <a:lnTo>
                    <a:pt x="17340" y="31013"/>
                  </a:lnTo>
                  <a:lnTo>
                    <a:pt x="17481" y="31295"/>
                  </a:lnTo>
                  <a:lnTo>
                    <a:pt x="17622" y="31577"/>
                  </a:lnTo>
                  <a:lnTo>
                    <a:pt x="17833" y="31789"/>
                  </a:lnTo>
                  <a:lnTo>
                    <a:pt x="17974" y="32000"/>
                  </a:lnTo>
                  <a:lnTo>
                    <a:pt x="18185" y="32071"/>
                  </a:lnTo>
                  <a:lnTo>
                    <a:pt x="18397" y="32141"/>
                  </a:lnTo>
                  <a:lnTo>
                    <a:pt x="18608" y="32141"/>
                  </a:lnTo>
                  <a:lnTo>
                    <a:pt x="18749" y="32071"/>
                  </a:lnTo>
                  <a:lnTo>
                    <a:pt x="19172" y="31859"/>
                  </a:lnTo>
                  <a:lnTo>
                    <a:pt x="19525" y="31577"/>
                  </a:lnTo>
                  <a:lnTo>
                    <a:pt x="19807" y="31225"/>
                  </a:lnTo>
                  <a:lnTo>
                    <a:pt x="20370" y="30450"/>
                  </a:lnTo>
                  <a:lnTo>
                    <a:pt x="21146" y="32564"/>
                  </a:lnTo>
                  <a:lnTo>
                    <a:pt x="20511" y="32705"/>
                  </a:lnTo>
                  <a:lnTo>
                    <a:pt x="20088" y="32916"/>
                  </a:lnTo>
                  <a:lnTo>
                    <a:pt x="19666" y="33198"/>
                  </a:lnTo>
                  <a:lnTo>
                    <a:pt x="19384" y="33551"/>
                  </a:lnTo>
                  <a:lnTo>
                    <a:pt x="19172" y="33903"/>
                  </a:lnTo>
                  <a:lnTo>
                    <a:pt x="19031" y="34256"/>
                  </a:lnTo>
                  <a:lnTo>
                    <a:pt x="19031" y="34608"/>
                  </a:lnTo>
                  <a:lnTo>
                    <a:pt x="19102" y="34961"/>
                  </a:lnTo>
                  <a:lnTo>
                    <a:pt x="19172" y="35242"/>
                  </a:lnTo>
                  <a:lnTo>
                    <a:pt x="19384" y="35454"/>
                  </a:lnTo>
                  <a:lnTo>
                    <a:pt x="19595" y="35665"/>
                  </a:lnTo>
                  <a:lnTo>
                    <a:pt x="19948" y="35806"/>
                  </a:lnTo>
                  <a:lnTo>
                    <a:pt x="20300" y="35806"/>
                  </a:lnTo>
                  <a:lnTo>
                    <a:pt x="20723" y="35736"/>
                  </a:lnTo>
                  <a:lnTo>
                    <a:pt x="21216" y="35595"/>
                  </a:lnTo>
                  <a:lnTo>
                    <a:pt x="21780" y="35242"/>
                  </a:lnTo>
                  <a:lnTo>
                    <a:pt x="21780" y="35736"/>
                  </a:lnTo>
                  <a:lnTo>
                    <a:pt x="21780" y="36159"/>
                  </a:lnTo>
                  <a:lnTo>
                    <a:pt x="21639" y="36441"/>
                  </a:lnTo>
                  <a:lnTo>
                    <a:pt x="21498" y="36723"/>
                  </a:lnTo>
                  <a:lnTo>
                    <a:pt x="21287" y="36934"/>
                  </a:lnTo>
                  <a:lnTo>
                    <a:pt x="21075" y="37075"/>
                  </a:lnTo>
                  <a:lnTo>
                    <a:pt x="20511" y="37427"/>
                  </a:lnTo>
                  <a:lnTo>
                    <a:pt x="19877" y="37709"/>
                  </a:lnTo>
                  <a:lnTo>
                    <a:pt x="19595" y="37850"/>
                  </a:lnTo>
                  <a:lnTo>
                    <a:pt x="19384" y="38062"/>
                  </a:lnTo>
                  <a:lnTo>
                    <a:pt x="19172" y="38344"/>
                  </a:lnTo>
                  <a:lnTo>
                    <a:pt x="18961" y="38626"/>
                  </a:lnTo>
                  <a:lnTo>
                    <a:pt x="18890" y="39049"/>
                  </a:lnTo>
                  <a:lnTo>
                    <a:pt x="18820" y="39542"/>
                  </a:lnTo>
                  <a:lnTo>
                    <a:pt x="18820" y="40106"/>
                  </a:lnTo>
                  <a:lnTo>
                    <a:pt x="18890" y="40388"/>
                  </a:lnTo>
                  <a:lnTo>
                    <a:pt x="19031" y="40599"/>
                  </a:lnTo>
                  <a:lnTo>
                    <a:pt x="19172" y="40740"/>
                  </a:lnTo>
                  <a:lnTo>
                    <a:pt x="19313" y="40881"/>
                  </a:lnTo>
                  <a:lnTo>
                    <a:pt x="19666" y="41022"/>
                  </a:lnTo>
                  <a:lnTo>
                    <a:pt x="20088" y="41022"/>
                  </a:lnTo>
                  <a:lnTo>
                    <a:pt x="20511" y="40881"/>
                  </a:lnTo>
                  <a:lnTo>
                    <a:pt x="20934" y="40599"/>
                  </a:lnTo>
                  <a:lnTo>
                    <a:pt x="21357" y="40176"/>
                  </a:lnTo>
                  <a:lnTo>
                    <a:pt x="21428" y="40599"/>
                  </a:lnTo>
                  <a:lnTo>
                    <a:pt x="21569" y="41022"/>
                  </a:lnTo>
                  <a:lnTo>
                    <a:pt x="21710" y="41375"/>
                  </a:lnTo>
                  <a:lnTo>
                    <a:pt x="21851" y="41657"/>
                  </a:lnTo>
                  <a:lnTo>
                    <a:pt x="22062" y="41938"/>
                  </a:lnTo>
                  <a:lnTo>
                    <a:pt x="22344" y="42220"/>
                  </a:lnTo>
                  <a:lnTo>
                    <a:pt x="22626" y="42361"/>
                  </a:lnTo>
                  <a:lnTo>
                    <a:pt x="22908" y="42502"/>
                  </a:lnTo>
                  <a:lnTo>
                    <a:pt x="23190" y="42573"/>
                  </a:lnTo>
                  <a:lnTo>
                    <a:pt x="23472" y="42643"/>
                  </a:lnTo>
                  <a:lnTo>
                    <a:pt x="23754" y="42573"/>
                  </a:lnTo>
                  <a:lnTo>
                    <a:pt x="24036" y="42432"/>
                  </a:lnTo>
                  <a:lnTo>
                    <a:pt x="24317" y="42220"/>
                  </a:lnTo>
                  <a:lnTo>
                    <a:pt x="24529" y="41938"/>
                  </a:lnTo>
                  <a:lnTo>
                    <a:pt x="24811" y="41586"/>
                  </a:lnTo>
                  <a:lnTo>
                    <a:pt x="25022" y="41163"/>
                  </a:lnTo>
                  <a:lnTo>
                    <a:pt x="25163" y="40670"/>
                  </a:lnTo>
                  <a:lnTo>
                    <a:pt x="25234" y="40317"/>
                  </a:lnTo>
                  <a:lnTo>
                    <a:pt x="25163" y="39894"/>
                  </a:lnTo>
                  <a:lnTo>
                    <a:pt x="25093" y="39542"/>
                  </a:lnTo>
                  <a:lnTo>
                    <a:pt x="25022" y="39190"/>
                  </a:lnTo>
                  <a:lnTo>
                    <a:pt x="24811" y="38837"/>
                  </a:lnTo>
                  <a:lnTo>
                    <a:pt x="24388" y="38203"/>
                  </a:lnTo>
                  <a:lnTo>
                    <a:pt x="23542" y="37005"/>
                  </a:lnTo>
                  <a:lnTo>
                    <a:pt x="23190" y="36370"/>
                  </a:lnTo>
                  <a:lnTo>
                    <a:pt x="23049" y="36088"/>
                  </a:lnTo>
                  <a:lnTo>
                    <a:pt x="22978" y="35736"/>
                  </a:lnTo>
                  <a:lnTo>
                    <a:pt x="23260" y="35947"/>
                  </a:lnTo>
                  <a:lnTo>
                    <a:pt x="23542" y="36159"/>
                  </a:lnTo>
                  <a:lnTo>
                    <a:pt x="23824" y="36300"/>
                  </a:lnTo>
                  <a:lnTo>
                    <a:pt x="24177" y="36370"/>
                  </a:lnTo>
                  <a:lnTo>
                    <a:pt x="24811" y="36441"/>
                  </a:lnTo>
                  <a:lnTo>
                    <a:pt x="25093" y="36370"/>
                  </a:lnTo>
                  <a:lnTo>
                    <a:pt x="25375" y="36300"/>
                  </a:lnTo>
                  <a:lnTo>
                    <a:pt x="25586" y="36229"/>
                  </a:lnTo>
                  <a:lnTo>
                    <a:pt x="25798" y="36088"/>
                  </a:lnTo>
                  <a:lnTo>
                    <a:pt x="25939" y="35877"/>
                  </a:lnTo>
                  <a:lnTo>
                    <a:pt x="26080" y="35665"/>
                  </a:lnTo>
                  <a:lnTo>
                    <a:pt x="26080" y="35383"/>
                  </a:lnTo>
                  <a:lnTo>
                    <a:pt x="26080" y="35101"/>
                  </a:lnTo>
                  <a:lnTo>
                    <a:pt x="26009" y="34749"/>
                  </a:lnTo>
                  <a:lnTo>
                    <a:pt x="25798" y="34326"/>
                  </a:lnTo>
                  <a:lnTo>
                    <a:pt x="25586" y="34044"/>
                  </a:lnTo>
                  <a:lnTo>
                    <a:pt x="25375" y="33762"/>
                  </a:lnTo>
                  <a:lnTo>
                    <a:pt x="25163" y="33551"/>
                  </a:lnTo>
                  <a:lnTo>
                    <a:pt x="24881" y="33410"/>
                  </a:lnTo>
                  <a:lnTo>
                    <a:pt x="24388" y="33198"/>
                  </a:lnTo>
                  <a:lnTo>
                    <a:pt x="23824" y="33057"/>
                  </a:lnTo>
                  <a:lnTo>
                    <a:pt x="23260" y="32916"/>
                  </a:lnTo>
                  <a:lnTo>
                    <a:pt x="22767" y="32705"/>
                  </a:lnTo>
                  <a:lnTo>
                    <a:pt x="22555" y="32564"/>
                  </a:lnTo>
                  <a:lnTo>
                    <a:pt x="22344" y="32353"/>
                  </a:lnTo>
                  <a:lnTo>
                    <a:pt x="22133" y="32141"/>
                  </a:lnTo>
                  <a:lnTo>
                    <a:pt x="21992" y="31789"/>
                  </a:lnTo>
                  <a:lnTo>
                    <a:pt x="22273" y="32000"/>
                  </a:lnTo>
                  <a:lnTo>
                    <a:pt x="22626" y="32141"/>
                  </a:lnTo>
                  <a:lnTo>
                    <a:pt x="22908" y="32212"/>
                  </a:lnTo>
                  <a:lnTo>
                    <a:pt x="23190" y="32282"/>
                  </a:lnTo>
                  <a:lnTo>
                    <a:pt x="23472" y="32212"/>
                  </a:lnTo>
                  <a:lnTo>
                    <a:pt x="23754" y="32141"/>
                  </a:lnTo>
                  <a:lnTo>
                    <a:pt x="24036" y="32071"/>
                  </a:lnTo>
                  <a:lnTo>
                    <a:pt x="24247" y="31859"/>
                  </a:lnTo>
                  <a:lnTo>
                    <a:pt x="24458" y="31718"/>
                  </a:lnTo>
                  <a:lnTo>
                    <a:pt x="24599" y="31507"/>
                  </a:lnTo>
                  <a:lnTo>
                    <a:pt x="24740" y="31225"/>
                  </a:lnTo>
                  <a:lnTo>
                    <a:pt x="24881" y="30943"/>
                  </a:lnTo>
                  <a:lnTo>
                    <a:pt x="24881" y="30661"/>
                  </a:lnTo>
                  <a:lnTo>
                    <a:pt x="24881" y="30309"/>
                  </a:lnTo>
                  <a:lnTo>
                    <a:pt x="24881" y="30027"/>
                  </a:lnTo>
                  <a:lnTo>
                    <a:pt x="24811" y="29674"/>
                  </a:lnTo>
                  <a:lnTo>
                    <a:pt x="24529" y="29110"/>
                  </a:lnTo>
                  <a:lnTo>
                    <a:pt x="24106" y="28687"/>
                  </a:lnTo>
                  <a:lnTo>
                    <a:pt x="23542" y="28265"/>
                  </a:lnTo>
                  <a:lnTo>
                    <a:pt x="22978" y="27912"/>
                  </a:lnTo>
                  <a:lnTo>
                    <a:pt x="22344" y="27630"/>
                  </a:lnTo>
                  <a:lnTo>
                    <a:pt x="21710" y="27489"/>
                  </a:lnTo>
                  <a:lnTo>
                    <a:pt x="21075" y="27419"/>
                  </a:lnTo>
                  <a:lnTo>
                    <a:pt x="20511" y="27489"/>
                  </a:lnTo>
                  <a:lnTo>
                    <a:pt x="20229" y="25727"/>
                  </a:lnTo>
                  <a:lnTo>
                    <a:pt x="20229" y="24881"/>
                  </a:lnTo>
                  <a:lnTo>
                    <a:pt x="20229" y="24035"/>
                  </a:lnTo>
                  <a:lnTo>
                    <a:pt x="20300" y="23260"/>
                  </a:lnTo>
                  <a:lnTo>
                    <a:pt x="20441" y="22485"/>
                  </a:lnTo>
                  <a:lnTo>
                    <a:pt x="20723" y="21709"/>
                  </a:lnTo>
                  <a:lnTo>
                    <a:pt x="21075" y="20934"/>
                  </a:lnTo>
                  <a:lnTo>
                    <a:pt x="21992" y="19172"/>
                  </a:lnTo>
                  <a:lnTo>
                    <a:pt x="22908" y="17410"/>
                  </a:lnTo>
                  <a:lnTo>
                    <a:pt x="23683" y="15648"/>
                  </a:lnTo>
                  <a:lnTo>
                    <a:pt x="24458" y="13815"/>
                  </a:lnTo>
                  <a:lnTo>
                    <a:pt x="25022" y="12124"/>
                  </a:lnTo>
                  <a:lnTo>
                    <a:pt x="25516" y="10432"/>
                  </a:lnTo>
                  <a:lnTo>
                    <a:pt x="25868" y="8670"/>
                  </a:lnTo>
                  <a:lnTo>
                    <a:pt x="26009" y="7824"/>
                  </a:lnTo>
                  <a:lnTo>
                    <a:pt x="26080" y="6908"/>
                  </a:lnTo>
                  <a:lnTo>
                    <a:pt x="26009" y="5498"/>
                  </a:lnTo>
                  <a:lnTo>
                    <a:pt x="25868" y="4300"/>
                  </a:lnTo>
                  <a:lnTo>
                    <a:pt x="25727" y="3031"/>
                  </a:lnTo>
                  <a:lnTo>
                    <a:pt x="25516" y="1762"/>
                  </a:lnTo>
                  <a:lnTo>
                    <a:pt x="25234" y="776"/>
                  </a:lnTo>
                  <a:lnTo>
                    <a:pt x="25022" y="423"/>
                  </a:lnTo>
                  <a:lnTo>
                    <a:pt x="24881" y="141"/>
                  </a:lnTo>
                  <a:lnTo>
                    <a:pt x="24670" y="0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12"/>
            <p:cNvSpPr/>
            <p:nvPr/>
          </p:nvSpPr>
          <p:spPr>
            <a:xfrm rot="2120693">
              <a:off x="2569733" y="4367036"/>
              <a:ext cx="228484" cy="301260"/>
            </a:xfrm>
            <a:custGeom>
              <a:rect b="b" l="l" r="r" t="t"/>
              <a:pathLst>
                <a:path extrusionOk="0" h="12547" w="9516">
                  <a:moveTo>
                    <a:pt x="9516" y="0"/>
                  </a:moveTo>
                  <a:lnTo>
                    <a:pt x="9420" y="385"/>
                  </a:lnTo>
                  <a:lnTo>
                    <a:pt x="9445" y="353"/>
                  </a:lnTo>
                  <a:lnTo>
                    <a:pt x="9516" y="0"/>
                  </a:lnTo>
                  <a:close/>
                  <a:moveTo>
                    <a:pt x="5357" y="3947"/>
                  </a:moveTo>
                  <a:lnTo>
                    <a:pt x="4793" y="4582"/>
                  </a:lnTo>
                  <a:lnTo>
                    <a:pt x="3595" y="5921"/>
                  </a:lnTo>
                  <a:lnTo>
                    <a:pt x="2256" y="7471"/>
                  </a:lnTo>
                  <a:lnTo>
                    <a:pt x="1763" y="8106"/>
                  </a:lnTo>
                  <a:lnTo>
                    <a:pt x="1410" y="8599"/>
                  </a:lnTo>
                  <a:lnTo>
                    <a:pt x="1692" y="7894"/>
                  </a:lnTo>
                  <a:lnTo>
                    <a:pt x="2045" y="7190"/>
                  </a:lnTo>
                  <a:lnTo>
                    <a:pt x="2467" y="6485"/>
                  </a:lnTo>
                  <a:lnTo>
                    <a:pt x="2961" y="5921"/>
                  </a:lnTo>
                  <a:lnTo>
                    <a:pt x="3525" y="5357"/>
                  </a:lnTo>
                  <a:lnTo>
                    <a:pt x="4089" y="4864"/>
                  </a:lnTo>
                  <a:lnTo>
                    <a:pt x="4723" y="4370"/>
                  </a:lnTo>
                  <a:lnTo>
                    <a:pt x="5357" y="3947"/>
                  </a:lnTo>
                  <a:close/>
                  <a:moveTo>
                    <a:pt x="6696" y="3242"/>
                  </a:moveTo>
                  <a:lnTo>
                    <a:pt x="6626" y="3806"/>
                  </a:lnTo>
                  <a:lnTo>
                    <a:pt x="6626" y="4300"/>
                  </a:lnTo>
                  <a:lnTo>
                    <a:pt x="6555" y="5357"/>
                  </a:lnTo>
                  <a:lnTo>
                    <a:pt x="6485" y="5850"/>
                  </a:lnTo>
                  <a:lnTo>
                    <a:pt x="6415" y="6344"/>
                  </a:lnTo>
                  <a:lnTo>
                    <a:pt x="6203" y="6837"/>
                  </a:lnTo>
                  <a:lnTo>
                    <a:pt x="5921" y="7331"/>
                  </a:lnTo>
                  <a:lnTo>
                    <a:pt x="5569" y="7753"/>
                  </a:lnTo>
                  <a:lnTo>
                    <a:pt x="5075" y="8176"/>
                  </a:lnTo>
                  <a:lnTo>
                    <a:pt x="4652" y="8529"/>
                  </a:lnTo>
                  <a:lnTo>
                    <a:pt x="4089" y="8811"/>
                  </a:lnTo>
                  <a:lnTo>
                    <a:pt x="3031" y="9375"/>
                  </a:lnTo>
                  <a:lnTo>
                    <a:pt x="2045" y="10009"/>
                  </a:lnTo>
                  <a:lnTo>
                    <a:pt x="2256" y="9445"/>
                  </a:lnTo>
                  <a:lnTo>
                    <a:pt x="2538" y="9022"/>
                  </a:lnTo>
                  <a:lnTo>
                    <a:pt x="3243" y="8106"/>
                  </a:lnTo>
                  <a:lnTo>
                    <a:pt x="3948" y="7260"/>
                  </a:lnTo>
                  <a:lnTo>
                    <a:pt x="4723" y="6414"/>
                  </a:lnTo>
                  <a:lnTo>
                    <a:pt x="4934" y="6062"/>
                  </a:lnTo>
                  <a:lnTo>
                    <a:pt x="5216" y="5639"/>
                  </a:lnTo>
                  <a:lnTo>
                    <a:pt x="5639" y="4652"/>
                  </a:lnTo>
                  <a:lnTo>
                    <a:pt x="6203" y="3806"/>
                  </a:lnTo>
                  <a:lnTo>
                    <a:pt x="6415" y="3454"/>
                  </a:lnTo>
                  <a:lnTo>
                    <a:pt x="6696" y="3242"/>
                  </a:lnTo>
                  <a:close/>
                  <a:moveTo>
                    <a:pt x="9420" y="385"/>
                  </a:moveTo>
                  <a:lnTo>
                    <a:pt x="9163" y="705"/>
                  </a:lnTo>
                  <a:lnTo>
                    <a:pt x="8811" y="1057"/>
                  </a:lnTo>
                  <a:lnTo>
                    <a:pt x="8388" y="1410"/>
                  </a:lnTo>
                  <a:lnTo>
                    <a:pt x="7260" y="2115"/>
                  </a:lnTo>
                  <a:lnTo>
                    <a:pt x="5992" y="2820"/>
                  </a:lnTo>
                  <a:lnTo>
                    <a:pt x="4652" y="3595"/>
                  </a:lnTo>
                  <a:lnTo>
                    <a:pt x="3384" y="4300"/>
                  </a:lnTo>
                  <a:lnTo>
                    <a:pt x="2326" y="5005"/>
                  </a:lnTo>
                  <a:lnTo>
                    <a:pt x="1904" y="5357"/>
                  </a:lnTo>
                  <a:lnTo>
                    <a:pt x="1622" y="5709"/>
                  </a:lnTo>
                  <a:lnTo>
                    <a:pt x="1269" y="6203"/>
                  </a:lnTo>
                  <a:lnTo>
                    <a:pt x="917" y="6696"/>
                  </a:lnTo>
                  <a:lnTo>
                    <a:pt x="705" y="7190"/>
                  </a:lnTo>
                  <a:lnTo>
                    <a:pt x="494" y="7683"/>
                  </a:lnTo>
                  <a:lnTo>
                    <a:pt x="212" y="8811"/>
                  </a:lnTo>
                  <a:lnTo>
                    <a:pt x="1" y="9938"/>
                  </a:lnTo>
                  <a:lnTo>
                    <a:pt x="1" y="10502"/>
                  </a:lnTo>
                  <a:lnTo>
                    <a:pt x="71" y="11560"/>
                  </a:lnTo>
                  <a:lnTo>
                    <a:pt x="141" y="12053"/>
                  </a:lnTo>
                  <a:lnTo>
                    <a:pt x="282" y="12405"/>
                  </a:lnTo>
                  <a:lnTo>
                    <a:pt x="353" y="12476"/>
                  </a:lnTo>
                  <a:lnTo>
                    <a:pt x="423" y="12546"/>
                  </a:lnTo>
                  <a:lnTo>
                    <a:pt x="564" y="12476"/>
                  </a:lnTo>
                  <a:lnTo>
                    <a:pt x="705" y="12405"/>
                  </a:lnTo>
                  <a:lnTo>
                    <a:pt x="987" y="11982"/>
                  </a:lnTo>
                  <a:lnTo>
                    <a:pt x="1410" y="11630"/>
                  </a:lnTo>
                  <a:lnTo>
                    <a:pt x="2256" y="10996"/>
                  </a:lnTo>
                  <a:lnTo>
                    <a:pt x="3172" y="10432"/>
                  </a:lnTo>
                  <a:lnTo>
                    <a:pt x="4159" y="9938"/>
                  </a:lnTo>
                  <a:lnTo>
                    <a:pt x="5075" y="9445"/>
                  </a:lnTo>
                  <a:lnTo>
                    <a:pt x="5921" y="8811"/>
                  </a:lnTo>
                  <a:lnTo>
                    <a:pt x="6344" y="8458"/>
                  </a:lnTo>
                  <a:lnTo>
                    <a:pt x="6696" y="8106"/>
                  </a:lnTo>
                  <a:lnTo>
                    <a:pt x="6978" y="7683"/>
                  </a:lnTo>
                  <a:lnTo>
                    <a:pt x="7260" y="7190"/>
                  </a:lnTo>
                  <a:lnTo>
                    <a:pt x="7401" y="6696"/>
                  </a:lnTo>
                  <a:lnTo>
                    <a:pt x="7472" y="6203"/>
                  </a:lnTo>
                  <a:lnTo>
                    <a:pt x="7472" y="5709"/>
                  </a:lnTo>
                  <a:lnTo>
                    <a:pt x="7401" y="5216"/>
                  </a:lnTo>
                  <a:lnTo>
                    <a:pt x="7331" y="4300"/>
                  </a:lnTo>
                  <a:lnTo>
                    <a:pt x="7331" y="3806"/>
                  </a:lnTo>
                  <a:lnTo>
                    <a:pt x="7401" y="3313"/>
                  </a:lnTo>
                  <a:lnTo>
                    <a:pt x="7542" y="2890"/>
                  </a:lnTo>
                  <a:lnTo>
                    <a:pt x="7824" y="2538"/>
                  </a:lnTo>
                  <a:lnTo>
                    <a:pt x="8459" y="1762"/>
                  </a:lnTo>
                  <a:lnTo>
                    <a:pt x="8811" y="1410"/>
                  </a:lnTo>
                  <a:lnTo>
                    <a:pt x="9163" y="987"/>
                  </a:lnTo>
                  <a:lnTo>
                    <a:pt x="9375" y="564"/>
                  </a:lnTo>
                  <a:lnTo>
                    <a:pt x="9420" y="385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623" name="Google Shape;623;p12"/>
            <p:cNvGrpSpPr/>
            <p:nvPr/>
          </p:nvGrpSpPr>
          <p:grpSpPr>
            <a:xfrm rot="-4499919">
              <a:off x="5164310" y="3568656"/>
              <a:ext cx="736195" cy="1394547"/>
              <a:chOff x="3487525" y="3986125"/>
              <a:chExt cx="766525" cy="1452000"/>
            </a:xfrm>
          </p:grpSpPr>
          <p:sp>
            <p:nvSpPr>
              <p:cNvPr id="624" name="Google Shape;624;p12"/>
              <p:cNvSpPr/>
              <p:nvPr/>
            </p:nvSpPr>
            <p:spPr>
              <a:xfrm>
                <a:off x="3506900" y="3986125"/>
                <a:ext cx="747150" cy="1452000"/>
              </a:xfrm>
              <a:custGeom>
                <a:rect b="b" l="l" r="r" t="t"/>
                <a:pathLst>
                  <a:path extrusionOk="0" h="58080" w="29886">
                    <a:moveTo>
                      <a:pt x="20441" y="33974"/>
                    </a:moveTo>
                    <a:lnTo>
                      <a:pt x="21568" y="34608"/>
                    </a:lnTo>
                    <a:lnTo>
                      <a:pt x="23189" y="35665"/>
                    </a:lnTo>
                    <a:lnTo>
                      <a:pt x="24035" y="36229"/>
                    </a:lnTo>
                    <a:lnTo>
                      <a:pt x="24670" y="36793"/>
                    </a:lnTo>
                    <a:lnTo>
                      <a:pt x="25092" y="37216"/>
                    </a:lnTo>
                    <a:lnTo>
                      <a:pt x="25233" y="37427"/>
                    </a:lnTo>
                    <a:lnTo>
                      <a:pt x="25233" y="37568"/>
                    </a:lnTo>
                    <a:lnTo>
                      <a:pt x="23048" y="35947"/>
                    </a:lnTo>
                    <a:lnTo>
                      <a:pt x="20441" y="33974"/>
                    </a:lnTo>
                    <a:close/>
                    <a:moveTo>
                      <a:pt x="917" y="0"/>
                    </a:moveTo>
                    <a:lnTo>
                      <a:pt x="776" y="141"/>
                    </a:lnTo>
                    <a:lnTo>
                      <a:pt x="635" y="282"/>
                    </a:lnTo>
                    <a:lnTo>
                      <a:pt x="564" y="564"/>
                    </a:lnTo>
                    <a:lnTo>
                      <a:pt x="353" y="1198"/>
                    </a:lnTo>
                    <a:lnTo>
                      <a:pt x="212" y="2044"/>
                    </a:lnTo>
                    <a:lnTo>
                      <a:pt x="0" y="3595"/>
                    </a:lnTo>
                    <a:lnTo>
                      <a:pt x="0" y="4511"/>
                    </a:lnTo>
                    <a:lnTo>
                      <a:pt x="71" y="5216"/>
                    </a:lnTo>
                    <a:lnTo>
                      <a:pt x="141" y="5921"/>
                    </a:lnTo>
                    <a:lnTo>
                      <a:pt x="494" y="7331"/>
                    </a:lnTo>
                    <a:lnTo>
                      <a:pt x="987" y="8740"/>
                    </a:lnTo>
                    <a:lnTo>
                      <a:pt x="1551" y="10009"/>
                    </a:lnTo>
                    <a:lnTo>
                      <a:pt x="2326" y="11419"/>
                    </a:lnTo>
                    <a:lnTo>
                      <a:pt x="3243" y="12758"/>
                    </a:lnTo>
                    <a:lnTo>
                      <a:pt x="4159" y="14097"/>
                    </a:lnTo>
                    <a:lnTo>
                      <a:pt x="5216" y="15366"/>
                    </a:lnTo>
                    <a:lnTo>
                      <a:pt x="5710" y="15930"/>
                    </a:lnTo>
                    <a:lnTo>
                      <a:pt x="6344" y="16635"/>
                    </a:lnTo>
                    <a:lnTo>
                      <a:pt x="7683" y="18115"/>
                    </a:lnTo>
                    <a:lnTo>
                      <a:pt x="8388" y="18890"/>
                    </a:lnTo>
                    <a:lnTo>
                      <a:pt x="8952" y="19665"/>
                    </a:lnTo>
                    <a:lnTo>
                      <a:pt x="9375" y="20370"/>
                    </a:lnTo>
                    <a:lnTo>
                      <a:pt x="9586" y="20723"/>
                    </a:lnTo>
                    <a:lnTo>
                      <a:pt x="9657" y="21146"/>
                    </a:lnTo>
                    <a:lnTo>
                      <a:pt x="9727" y="21568"/>
                    </a:lnTo>
                    <a:lnTo>
                      <a:pt x="9657" y="21991"/>
                    </a:lnTo>
                    <a:lnTo>
                      <a:pt x="9586" y="22485"/>
                    </a:lnTo>
                    <a:lnTo>
                      <a:pt x="9375" y="22978"/>
                    </a:lnTo>
                    <a:lnTo>
                      <a:pt x="9022" y="24035"/>
                    </a:lnTo>
                    <a:lnTo>
                      <a:pt x="8811" y="24599"/>
                    </a:lnTo>
                    <a:lnTo>
                      <a:pt x="8670" y="25163"/>
                    </a:lnTo>
                    <a:lnTo>
                      <a:pt x="8599" y="25798"/>
                    </a:lnTo>
                    <a:lnTo>
                      <a:pt x="8599" y="26432"/>
                    </a:lnTo>
                    <a:lnTo>
                      <a:pt x="8599" y="27912"/>
                    </a:lnTo>
                    <a:lnTo>
                      <a:pt x="8599" y="29251"/>
                    </a:lnTo>
                    <a:lnTo>
                      <a:pt x="8529" y="29886"/>
                    </a:lnTo>
                    <a:lnTo>
                      <a:pt x="8317" y="30449"/>
                    </a:lnTo>
                    <a:lnTo>
                      <a:pt x="8247" y="30590"/>
                    </a:lnTo>
                    <a:lnTo>
                      <a:pt x="8106" y="30802"/>
                    </a:lnTo>
                    <a:lnTo>
                      <a:pt x="7683" y="31084"/>
                    </a:lnTo>
                    <a:lnTo>
                      <a:pt x="6626" y="31859"/>
                    </a:lnTo>
                    <a:lnTo>
                      <a:pt x="6132" y="32212"/>
                    </a:lnTo>
                    <a:lnTo>
                      <a:pt x="5780" y="32634"/>
                    </a:lnTo>
                    <a:lnTo>
                      <a:pt x="5639" y="32846"/>
                    </a:lnTo>
                    <a:lnTo>
                      <a:pt x="5639" y="33128"/>
                    </a:lnTo>
                    <a:lnTo>
                      <a:pt x="5639" y="33339"/>
                    </a:lnTo>
                    <a:lnTo>
                      <a:pt x="5710" y="33621"/>
                    </a:lnTo>
                    <a:lnTo>
                      <a:pt x="5850" y="33762"/>
                    </a:lnTo>
                    <a:lnTo>
                      <a:pt x="6132" y="33762"/>
                    </a:lnTo>
                    <a:lnTo>
                      <a:pt x="6344" y="33692"/>
                    </a:lnTo>
                    <a:lnTo>
                      <a:pt x="6696" y="33480"/>
                    </a:lnTo>
                    <a:lnTo>
                      <a:pt x="7119" y="33057"/>
                    </a:lnTo>
                    <a:lnTo>
                      <a:pt x="7894" y="32141"/>
                    </a:lnTo>
                    <a:lnTo>
                      <a:pt x="8388" y="31507"/>
                    </a:lnTo>
                    <a:lnTo>
                      <a:pt x="8388" y="31859"/>
                    </a:lnTo>
                    <a:lnTo>
                      <a:pt x="8176" y="32353"/>
                    </a:lnTo>
                    <a:lnTo>
                      <a:pt x="7754" y="33480"/>
                    </a:lnTo>
                    <a:lnTo>
                      <a:pt x="7542" y="34115"/>
                    </a:lnTo>
                    <a:lnTo>
                      <a:pt x="7401" y="34608"/>
                    </a:lnTo>
                    <a:lnTo>
                      <a:pt x="7401" y="34820"/>
                    </a:lnTo>
                    <a:lnTo>
                      <a:pt x="7401" y="35031"/>
                    </a:lnTo>
                    <a:lnTo>
                      <a:pt x="7472" y="35172"/>
                    </a:lnTo>
                    <a:lnTo>
                      <a:pt x="7613" y="35242"/>
                    </a:lnTo>
                    <a:lnTo>
                      <a:pt x="7965" y="35242"/>
                    </a:lnTo>
                    <a:lnTo>
                      <a:pt x="8106" y="35172"/>
                    </a:lnTo>
                    <a:lnTo>
                      <a:pt x="8176" y="35031"/>
                    </a:lnTo>
                    <a:lnTo>
                      <a:pt x="8388" y="34749"/>
                    </a:lnTo>
                    <a:lnTo>
                      <a:pt x="8458" y="34326"/>
                    </a:lnTo>
                    <a:lnTo>
                      <a:pt x="8529" y="33410"/>
                    </a:lnTo>
                    <a:lnTo>
                      <a:pt x="8599" y="32705"/>
                    </a:lnTo>
                    <a:lnTo>
                      <a:pt x="8740" y="33410"/>
                    </a:lnTo>
                    <a:lnTo>
                      <a:pt x="8952" y="33903"/>
                    </a:lnTo>
                    <a:lnTo>
                      <a:pt x="9163" y="34256"/>
                    </a:lnTo>
                    <a:lnTo>
                      <a:pt x="9375" y="34397"/>
                    </a:lnTo>
                    <a:lnTo>
                      <a:pt x="9516" y="34397"/>
                    </a:lnTo>
                    <a:lnTo>
                      <a:pt x="9586" y="34326"/>
                    </a:lnTo>
                    <a:lnTo>
                      <a:pt x="9657" y="34256"/>
                    </a:lnTo>
                    <a:lnTo>
                      <a:pt x="9727" y="34044"/>
                    </a:lnTo>
                    <a:lnTo>
                      <a:pt x="9798" y="33551"/>
                    </a:lnTo>
                    <a:lnTo>
                      <a:pt x="9657" y="32775"/>
                    </a:lnTo>
                    <a:lnTo>
                      <a:pt x="10079" y="33410"/>
                    </a:lnTo>
                    <a:lnTo>
                      <a:pt x="10643" y="34256"/>
                    </a:lnTo>
                    <a:lnTo>
                      <a:pt x="10925" y="34608"/>
                    </a:lnTo>
                    <a:lnTo>
                      <a:pt x="11207" y="34890"/>
                    </a:lnTo>
                    <a:lnTo>
                      <a:pt x="11419" y="34960"/>
                    </a:lnTo>
                    <a:lnTo>
                      <a:pt x="11701" y="34960"/>
                    </a:lnTo>
                    <a:lnTo>
                      <a:pt x="11842" y="34890"/>
                    </a:lnTo>
                    <a:lnTo>
                      <a:pt x="11912" y="34749"/>
                    </a:lnTo>
                    <a:lnTo>
                      <a:pt x="11983" y="34538"/>
                    </a:lnTo>
                    <a:lnTo>
                      <a:pt x="11983" y="34397"/>
                    </a:lnTo>
                    <a:lnTo>
                      <a:pt x="11842" y="34185"/>
                    </a:lnTo>
                    <a:lnTo>
                      <a:pt x="11560" y="33762"/>
                    </a:lnTo>
                    <a:lnTo>
                      <a:pt x="11207" y="33269"/>
                    </a:lnTo>
                    <a:lnTo>
                      <a:pt x="10291" y="32494"/>
                    </a:lnTo>
                    <a:lnTo>
                      <a:pt x="9657" y="31930"/>
                    </a:lnTo>
                    <a:lnTo>
                      <a:pt x="10643" y="32494"/>
                    </a:lnTo>
                    <a:lnTo>
                      <a:pt x="11771" y="33198"/>
                    </a:lnTo>
                    <a:lnTo>
                      <a:pt x="12194" y="33339"/>
                    </a:lnTo>
                    <a:lnTo>
                      <a:pt x="12335" y="33339"/>
                    </a:lnTo>
                    <a:lnTo>
                      <a:pt x="12335" y="33269"/>
                    </a:lnTo>
                    <a:lnTo>
                      <a:pt x="12335" y="33128"/>
                    </a:lnTo>
                    <a:lnTo>
                      <a:pt x="12124" y="32916"/>
                    </a:lnTo>
                    <a:lnTo>
                      <a:pt x="11489" y="32141"/>
                    </a:lnTo>
                    <a:lnTo>
                      <a:pt x="11137" y="31789"/>
                    </a:lnTo>
                    <a:lnTo>
                      <a:pt x="10784" y="31577"/>
                    </a:lnTo>
                    <a:lnTo>
                      <a:pt x="10220" y="31295"/>
                    </a:lnTo>
                    <a:lnTo>
                      <a:pt x="10009" y="31154"/>
                    </a:lnTo>
                    <a:lnTo>
                      <a:pt x="9727" y="30943"/>
                    </a:lnTo>
                    <a:lnTo>
                      <a:pt x="9516" y="30590"/>
                    </a:lnTo>
                    <a:lnTo>
                      <a:pt x="9304" y="30027"/>
                    </a:lnTo>
                    <a:lnTo>
                      <a:pt x="9234" y="29604"/>
                    </a:lnTo>
                    <a:lnTo>
                      <a:pt x="9163" y="29181"/>
                    </a:lnTo>
                    <a:lnTo>
                      <a:pt x="9234" y="28123"/>
                    </a:lnTo>
                    <a:lnTo>
                      <a:pt x="9445" y="26291"/>
                    </a:lnTo>
                    <a:lnTo>
                      <a:pt x="10079" y="27348"/>
                    </a:lnTo>
                    <a:lnTo>
                      <a:pt x="10573" y="28123"/>
                    </a:lnTo>
                    <a:lnTo>
                      <a:pt x="11066" y="28899"/>
                    </a:lnTo>
                    <a:lnTo>
                      <a:pt x="11560" y="29392"/>
                    </a:lnTo>
                    <a:lnTo>
                      <a:pt x="11771" y="29533"/>
                    </a:lnTo>
                    <a:lnTo>
                      <a:pt x="11983" y="29604"/>
                    </a:lnTo>
                    <a:lnTo>
                      <a:pt x="12194" y="29533"/>
                    </a:lnTo>
                    <a:lnTo>
                      <a:pt x="12335" y="29322"/>
                    </a:lnTo>
                    <a:lnTo>
                      <a:pt x="12405" y="28969"/>
                    </a:lnTo>
                    <a:lnTo>
                      <a:pt x="12405" y="28476"/>
                    </a:lnTo>
                    <a:lnTo>
                      <a:pt x="12335" y="28194"/>
                    </a:lnTo>
                    <a:lnTo>
                      <a:pt x="12194" y="27842"/>
                    </a:lnTo>
                    <a:lnTo>
                      <a:pt x="11560" y="27066"/>
                    </a:lnTo>
                    <a:lnTo>
                      <a:pt x="10855" y="26361"/>
                    </a:lnTo>
                    <a:lnTo>
                      <a:pt x="10573" y="26009"/>
                    </a:lnTo>
                    <a:lnTo>
                      <a:pt x="10361" y="25798"/>
                    </a:lnTo>
                    <a:lnTo>
                      <a:pt x="9939" y="25586"/>
                    </a:lnTo>
                    <a:lnTo>
                      <a:pt x="9727" y="25516"/>
                    </a:lnTo>
                    <a:lnTo>
                      <a:pt x="9657" y="25375"/>
                    </a:lnTo>
                    <a:lnTo>
                      <a:pt x="9586" y="25234"/>
                    </a:lnTo>
                    <a:lnTo>
                      <a:pt x="9516" y="25022"/>
                    </a:lnTo>
                    <a:lnTo>
                      <a:pt x="9657" y="24670"/>
                    </a:lnTo>
                    <a:lnTo>
                      <a:pt x="9939" y="23260"/>
                    </a:lnTo>
                    <a:lnTo>
                      <a:pt x="10150" y="21850"/>
                    </a:lnTo>
                    <a:lnTo>
                      <a:pt x="11842" y="24388"/>
                    </a:lnTo>
                    <a:lnTo>
                      <a:pt x="12899" y="25938"/>
                    </a:lnTo>
                    <a:lnTo>
                      <a:pt x="13886" y="27630"/>
                    </a:lnTo>
                    <a:lnTo>
                      <a:pt x="14731" y="29322"/>
                    </a:lnTo>
                    <a:lnTo>
                      <a:pt x="15154" y="30168"/>
                    </a:lnTo>
                    <a:lnTo>
                      <a:pt x="15436" y="30943"/>
                    </a:lnTo>
                    <a:lnTo>
                      <a:pt x="15648" y="31718"/>
                    </a:lnTo>
                    <a:lnTo>
                      <a:pt x="15718" y="32353"/>
                    </a:lnTo>
                    <a:lnTo>
                      <a:pt x="15718" y="32987"/>
                    </a:lnTo>
                    <a:lnTo>
                      <a:pt x="15577" y="33551"/>
                    </a:lnTo>
                    <a:lnTo>
                      <a:pt x="15507" y="33762"/>
                    </a:lnTo>
                    <a:lnTo>
                      <a:pt x="15225" y="33974"/>
                    </a:lnTo>
                    <a:lnTo>
                      <a:pt x="14520" y="34679"/>
                    </a:lnTo>
                    <a:lnTo>
                      <a:pt x="12405" y="36229"/>
                    </a:lnTo>
                    <a:lnTo>
                      <a:pt x="11348" y="37075"/>
                    </a:lnTo>
                    <a:lnTo>
                      <a:pt x="10502" y="37780"/>
                    </a:lnTo>
                    <a:lnTo>
                      <a:pt x="10220" y="38132"/>
                    </a:lnTo>
                    <a:lnTo>
                      <a:pt x="9939" y="38414"/>
                    </a:lnTo>
                    <a:lnTo>
                      <a:pt x="9868" y="38626"/>
                    </a:lnTo>
                    <a:lnTo>
                      <a:pt x="9868" y="38767"/>
                    </a:lnTo>
                    <a:lnTo>
                      <a:pt x="9939" y="38837"/>
                    </a:lnTo>
                    <a:lnTo>
                      <a:pt x="10079" y="38908"/>
                    </a:lnTo>
                    <a:lnTo>
                      <a:pt x="10432" y="38837"/>
                    </a:lnTo>
                    <a:lnTo>
                      <a:pt x="10855" y="38696"/>
                    </a:lnTo>
                    <a:lnTo>
                      <a:pt x="11278" y="38485"/>
                    </a:lnTo>
                    <a:lnTo>
                      <a:pt x="12687" y="37709"/>
                    </a:lnTo>
                    <a:lnTo>
                      <a:pt x="12687" y="37709"/>
                    </a:lnTo>
                    <a:lnTo>
                      <a:pt x="12264" y="38767"/>
                    </a:lnTo>
                    <a:lnTo>
                      <a:pt x="11912" y="39542"/>
                    </a:lnTo>
                    <a:lnTo>
                      <a:pt x="11560" y="40247"/>
                    </a:lnTo>
                    <a:lnTo>
                      <a:pt x="10996" y="41163"/>
                    </a:lnTo>
                    <a:lnTo>
                      <a:pt x="10643" y="41586"/>
                    </a:lnTo>
                    <a:lnTo>
                      <a:pt x="10291" y="41938"/>
                    </a:lnTo>
                    <a:lnTo>
                      <a:pt x="10150" y="42150"/>
                    </a:lnTo>
                    <a:lnTo>
                      <a:pt x="10009" y="42361"/>
                    </a:lnTo>
                    <a:lnTo>
                      <a:pt x="10009" y="42573"/>
                    </a:lnTo>
                    <a:lnTo>
                      <a:pt x="10150" y="42855"/>
                    </a:lnTo>
                    <a:lnTo>
                      <a:pt x="10291" y="43066"/>
                    </a:lnTo>
                    <a:lnTo>
                      <a:pt x="10502" y="43137"/>
                    </a:lnTo>
                    <a:lnTo>
                      <a:pt x="10643" y="43207"/>
                    </a:lnTo>
                    <a:lnTo>
                      <a:pt x="10784" y="43137"/>
                    </a:lnTo>
                    <a:lnTo>
                      <a:pt x="11066" y="42925"/>
                    </a:lnTo>
                    <a:lnTo>
                      <a:pt x="11348" y="42502"/>
                    </a:lnTo>
                    <a:lnTo>
                      <a:pt x="11912" y="41656"/>
                    </a:lnTo>
                    <a:lnTo>
                      <a:pt x="12124" y="41445"/>
                    </a:lnTo>
                    <a:lnTo>
                      <a:pt x="12194" y="41375"/>
                    </a:lnTo>
                    <a:lnTo>
                      <a:pt x="12264" y="41375"/>
                    </a:lnTo>
                    <a:lnTo>
                      <a:pt x="12124" y="41656"/>
                    </a:lnTo>
                    <a:lnTo>
                      <a:pt x="12053" y="42079"/>
                    </a:lnTo>
                    <a:lnTo>
                      <a:pt x="12053" y="42432"/>
                    </a:lnTo>
                    <a:lnTo>
                      <a:pt x="12124" y="42855"/>
                    </a:lnTo>
                    <a:lnTo>
                      <a:pt x="12194" y="43137"/>
                    </a:lnTo>
                    <a:lnTo>
                      <a:pt x="12335" y="43348"/>
                    </a:lnTo>
                    <a:lnTo>
                      <a:pt x="12476" y="43419"/>
                    </a:lnTo>
                    <a:lnTo>
                      <a:pt x="12546" y="43348"/>
                    </a:lnTo>
                    <a:lnTo>
                      <a:pt x="12617" y="43137"/>
                    </a:lnTo>
                    <a:lnTo>
                      <a:pt x="12617" y="42855"/>
                    </a:lnTo>
                    <a:lnTo>
                      <a:pt x="12617" y="42220"/>
                    </a:lnTo>
                    <a:lnTo>
                      <a:pt x="12617" y="41656"/>
                    </a:lnTo>
                    <a:lnTo>
                      <a:pt x="12687" y="41445"/>
                    </a:lnTo>
                    <a:lnTo>
                      <a:pt x="12758" y="41375"/>
                    </a:lnTo>
                    <a:lnTo>
                      <a:pt x="12969" y="41938"/>
                    </a:lnTo>
                    <a:lnTo>
                      <a:pt x="13322" y="42573"/>
                    </a:lnTo>
                    <a:lnTo>
                      <a:pt x="13463" y="42855"/>
                    </a:lnTo>
                    <a:lnTo>
                      <a:pt x="13745" y="43066"/>
                    </a:lnTo>
                    <a:lnTo>
                      <a:pt x="14027" y="43137"/>
                    </a:lnTo>
                    <a:lnTo>
                      <a:pt x="14379" y="43066"/>
                    </a:lnTo>
                    <a:lnTo>
                      <a:pt x="14661" y="42855"/>
                    </a:lnTo>
                    <a:lnTo>
                      <a:pt x="14802" y="42714"/>
                    </a:lnTo>
                    <a:lnTo>
                      <a:pt x="14802" y="42502"/>
                    </a:lnTo>
                    <a:lnTo>
                      <a:pt x="14731" y="42361"/>
                    </a:lnTo>
                    <a:lnTo>
                      <a:pt x="14308" y="41938"/>
                    </a:lnTo>
                    <a:lnTo>
                      <a:pt x="14168" y="41797"/>
                    </a:lnTo>
                    <a:lnTo>
                      <a:pt x="14097" y="41656"/>
                    </a:lnTo>
                    <a:lnTo>
                      <a:pt x="13674" y="40529"/>
                    </a:lnTo>
                    <a:lnTo>
                      <a:pt x="13392" y="39824"/>
                    </a:lnTo>
                    <a:lnTo>
                      <a:pt x="13251" y="39119"/>
                    </a:lnTo>
                    <a:lnTo>
                      <a:pt x="13181" y="38837"/>
                    </a:lnTo>
                    <a:lnTo>
                      <a:pt x="13181" y="38485"/>
                    </a:lnTo>
                    <a:lnTo>
                      <a:pt x="13251" y="38203"/>
                    </a:lnTo>
                    <a:lnTo>
                      <a:pt x="13322" y="37921"/>
                    </a:lnTo>
                    <a:lnTo>
                      <a:pt x="13533" y="37639"/>
                    </a:lnTo>
                    <a:lnTo>
                      <a:pt x="13745" y="37427"/>
                    </a:lnTo>
                    <a:lnTo>
                      <a:pt x="14097" y="37216"/>
                    </a:lnTo>
                    <a:lnTo>
                      <a:pt x="14520" y="37075"/>
                    </a:lnTo>
                    <a:lnTo>
                      <a:pt x="14872" y="38273"/>
                    </a:lnTo>
                    <a:lnTo>
                      <a:pt x="15154" y="39049"/>
                    </a:lnTo>
                    <a:lnTo>
                      <a:pt x="15436" y="39824"/>
                    </a:lnTo>
                    <a:lnTo>
                      <a:pt x="15789" y="40458"/>
                    </a:lnTo>
                    <a:lnTo>
                      <a:pt x="16000" y="40599"/>
                    </a:lnTo>
                    <a:lnTo>
                      <a:pt x="16141" y="40670"/>
                    </a:lnTo>
                    <a:lnTo>
                      <a:pt x="16353" y="40599"/>
                    </a:lnTo>
                    <a:lnTo>
                      <a:pt x="16493" y="40458"/>
                    </a:lnTo>
                    <a:lnTo>
                      <a:pt x="16705" y="40106"/>
                    </a:lnTo>
                    <a:lnTo>
                      <a:pt x="16846" y="39612"/>
                    </a:lnTo>
                    <a:lnTo>
                      <a:pt x="16846" y="39260"/>
                    </a:lnTo>
                    <a:lnTo>
                      <a:pt x="16705" y="38908"/>
                    </a:lnTo>
                    <a:lnTo>
                      <a:pt x="16493" y="38414"/>
                    </a:lnTo>
                    <a:lnTo>
                      <a:pt x="16282" y="37991"/>
                    </a:lnTo>
                    <a:lnTo>
                      <a:pt x="15718" y="37075"/>
                    </a:lnTo>
                    <a:lnTo>
                      <a:pt x="15507" y="36723"/>
                    </a:lnTo>
                    <a:lnTo>
                      <a:pt x="15366" y="36370"/>
                    </a:lnTo>
                    <a:lnTo>
                      <a:pt x="15154" y="35454"/>
                    </a:lnTo>
                    <a:lnTo>
                      <a:pt x="15154" y="35172"/>
                    </a:lnTo>
                    <a:lnTo>
                      <a:pt x="15154" y="34890"/>
                    </a:lnTo>
                    <a:lnTo>
                      <a:pt x="15295" y="34608"/>
                    </a:lnTo>
                    <a:lnTo>
                      <a:pt x="15436" y="34256"/>
                    </a:lnTo>
                    <a:lnTo>
                      <a:pt x="16071" y="33269"/>
                    </a:lnTo>
                    <a:lnTo>
                      <a:pt x="16775" y="35031"/>
                    </a:lnTo>
                    <a:lnTo>
                      <a:pt x="17410" y="36793"/>
                    </a:lnTo>
                    <a:lnTo>
                      <a:pt x="17903" y="38626"/>
                    </a:lnTo>
                    <a:lnTo>
                      <a:pt x="18115" y="39542"/>
                    </a:lnTo>
                    <a:lnTo>
                      <a:pt x="18256" y="40458"/>
                    </a:lnTo>
                    <a:lnTo>
                      <a:pt x="18326" y="41445"/>
                    </a:lnTo>
                    <a:lnTo>
                      <a:pt x="18326" y="41656"/>
                    </a:lnTo>
                    <a:lnTo>
                      <a:pt x="18326" y="41868"/>
                    </a:lnTo>
                    <a:lnTo>
                      <a:pt x="18185" y="41938"/>
                    </a:lnTo>
                    <a:lnTo>
                      <a:pt x="18044" y="42079"/>
                    </a:lnTo>
                    <a:lnTo>
                      <a:pt x="17551" y="42643"/>
                    </a:lnTo>
                    <a:lnTo>
                      <a:pt x="17198" y="42996"/>
                    </a:lnTo>
                    <a:lnTo>
                      <a:pt x="16634" y="43419"/>
                    </a:lnTo>
                    <a:lnTo>
                      <a:pt x="16071" y="43842"/>
                    </a:lnTo>
                    <a:lnTo>
                      <a:pt x="15648" y="44123"/>
                    </a:lnTo>
                    <a:lnTo>
                      <a:pt x="15225" y="44194"/>
                    </a:lnTo>
                    <a:lnTo>
                      <a:pt x="14661" y="44335"/>
                    </a:lnTo>
                    <a:lnTo>
                      <a:pt x="13322" y="44687"/>
                    </a:lnTo>
                    <a:lnTo>
                      <a:pt x="12687" y="44899"/>
                    </a:lnTo>
                    <a:lnTo>
                      <a:pt x="12124" y="45181"/>
                    </a:lnTo>
                    <a:lnTo>
                      <a:pt x="11912" y="45392"/>
                    </a:lnTo>
                    <a:lnTo>
                      <a:pt x="11771" y="45604"/>
                    </a:lnTo>
                    <a:lnTo>
                      <a:pt x="11630" y="45815"/>
                    </a:lnTo>
                    <a:lnTo>
                      <a:pt x="11630" y="46097"/>
                    </a:lnTo>
                    <a:lnTo>
                      <a:pt x="11630" y="46238"/>
                    </a:lnTo>
                    <a:lnTo>
                      <a:pt x="11701" y="46308"/>
                    </a:lnTo>
                    <a:lnTo>
                      <a:pt x="12053" y="46308"/>
                    </a:lnTo>
                    <a:lnTo>
                      <a:pt x="12476" y="46238"/>
                    </a:lnTo>
                    <a:lnTo>
                      <a:pt x="12969" y="46097"/>
                    </a:lnTo>
                    <a:lnTo>
                      <a:pt x="14027" y="45745"/>
                    </a:lnTo>
                    <a:lnTo>
                      <a:pt x="14661" y="45533"/>
                    </a:lnTo>
                    <a:lnTo>
                      <a:pt x="14379" y="46097"/>
                    </a:lnTo>
                    <a:lnTo>
                      <a:pt x="14027" y="46802"/>
                    </a:lnTo>
                    <a:lnTo>
                      <a:pt x="13674" y="47436"/>
                    </a:lnTo>
                    <a:lnTo>
                      <a:pt x="13463" y="47718"/>
                    </a:lnTo>
                    <a:lnTo>
                      <a:pt x="13251" y="47930"/>
                    </a:lnTo>
                    <a:lnTo>
                      <a:pt x="13040" y="48141"/>
                    </a:lnTo>
                    <a:lnTo>
                      <a:pt x="12758" y="48212"/>
                    </a:lnTo>
                    <a:lnTo>
                      <a:pt x="12194" y="48353"/>
                    </a:lnTo>
                    <a:lnTo>
                      <a:pt x="11912" y="48493"/>
                    </a:lnTo>
                    <a:lnTo>
                      <a:pt x="11701" y="48634"/>
                    </a:lnTo>
                    <a:lnTo>
                      <a:pt x="11489" y="48846"/>
                    </a:lnTo>
                    <a:lnTo>
                      <a:pt x="11348" y="49128"/>
                    </a:lnTo>
                    <a:lnTo>
                      <a:pt x="11278" y="49692"/>
                    </a:lnTo>
                    <a:lnTo>
                      <a:pt x="11278" y="49903"/>
                    </a:lnTo>
                    <a:lnTo>
                      <a:pt x="11348" y="49974"/>
                    </a:lnTo>
                    <a:lnTo>
                      <a:pt x="11419" y="50044"/>
                    </a:lnTo>
                    <a:lnTo>
                      <a:pt x="11560" y="50044"/>
                    </a:lnTo>
                    <a:lnTo>
                      <a:pt x="11842" y="49974"/>
                    </a:lnTo>
                    <a:lnTo>
                      <a:pt x="12124" y="49762"/>
                    </a:lnTo>
                    <a:lnTo>
                      <a:pt x="12476" y="49480"/>
                    </a:lnTo>
                    <a:lnTo>
                      <a:pt x="12969" y="48916"/>
                    </a:lnTo>
                    <a:lnTo>
                      <a:pt x="12969" y="49551"/>
                    </a:lnTo>
                    <a:lnTo>
                      <a:pt x="13040" y="49903"/>
                    </a:lnTo>
                    <a:lnTo>
                      <a:pt x="13181" y="50185"/>
                    </a:lnTo>
                    <a:lnTo>
                      <a:pt x="13322" y="50467"/>
                    </a:lnTo>
                    <a:lnTo>
                      <a:pt x="13533" y="50608"/>
                    </a:lnTo>
                    <a:lnTo>
                      <a:pt x="13815" y="50608"/>
                    </a:lnTo>
                    <a:lnTo>
                      <a:pt x="14097" y="50397"/>
                    </a:lnTo>
                    <a:lnTo>
                      <a:pt x="14238" y="50256"/>
                    </a:lnTo>
                    <a:lnTo>
                      <a:pt x="14308" y="50044"/>
                    </a:lnTo>
                    <a:lnTo>
                      <a:pt x="14308" y="49480"/>
                    </a:lnTo>
                    <a:lnTo>
                      <a:pt x="14238" y="48916"/>
                    </a:lnTo>
                    <a:lnTo>
                      <a:pt x="14238" y="48634"/>
                    </a:lnTo>
                    <a:lnTo>
                      <a:pt x="14308" y="48423"/>
                    </a:lnTo>
                    <a:lnTo>
                      <a:pt x="14520" y="48987"/>
                    </a:lnTo>
                    <a:lnTo>
                      <a:pt x="14872" y="49833"/>
                    </a:lnTo>
                    <a:lnTo>
                      <a:pt x="15084" y="50256"/>
                    </a:lnTo>
                    <a:lnTo>
                      <a:pt x="15366" y="50608"/>
                    </a:lnTo>
                    <a:lnTo>
                      <a:pt x="15648" y="50890"/>
                    </a:lnTo>
                    <a:lnTo>
                      <a:pt x="15930" y="50890"/>
                    </a:lnTo>
                    <a:lnTo>
                      <a:pt x="16141" y="50819"/>
                    </a:lnTo>
                    <a:lnTo>
                      <a:pt x="16282" y="50749"/>
                    </a:lnTo>
                    <a:lnTo>
                      <a:pt x="16423" y="50608"/>
                    </a:lnTo>
                    <a:lnTo>
                      <a:pt x="16423" y="50467"/>
                    </a:lnTo>
                    <a:lnTo>
                      <a:pt x="16423" y="50115"/>
                    </a:lnTo>
                    <a:lnTo>
                      <a:pt x="16212" y="49762"/>
                    </a:lnTo>
                    <a:lnTo>
                      <a:pt x="15718" y="49128"/>
                    </a:lnTo>
                    <a:lnTo>
                      <a:pt x="15436" y="48705"/>
                    </a:lnTo>
                    <a:lnTo>
                      <a:pt x="15084" y="47789"/>
                    </a:lnTo>
                    <a:lnTo>
                      <a:pt x="15013" y="47436"/>
                    </a:lnTo>
                    <a:lnTo>
                      <a:pt x="14943" y="47084"/>
                    </a:lnTo>
                    <a:lnTo>
                      <a:pt x="14943" y="46731"/>
                    </a:lnTo>
                    <a:lnTo>
                      <a:pt x="15084" y="46379"/>
                    </a:lnTo>
                    <a:lnTo>
                      <a:pt x="15295" y="45956"/>
                    </a:lnTo>
                    <a:lnTo>
                      <a:pt x="15648" y="45392"/>
                    </a:lnTo>
                    <a:lnTo>
                      <a:pt x="16071" y="44758"/>
                    </a:lnTo>
                    <a:lnTo>
                      <a:pt x="16634" y="44123"/>
                    </a:lnTo>
                    <a:lnTo>
                      <a:pt x="16634" y="44123"/>
                    </a:lnTo>
                    <a:lnTo>
                      <a:pt x="16282" y="45745"/>
                    </a:lnTo>
                    <a:lnTo>
                      <a:pt x="16212" y="46520"/>
                    </a:lnTo>
                    <a:lnTo>
                      <a:pt x="16141" y="47366"/>
                    </a:lnTo>
                    <a:lnTo>
                      <a:pt x="16212" y="46943"/>
                    </a:lnTo>
                    <a:lnTo>
                      <a:pt x="16423" y="46379"/>
                    </a:lnTo>
                    <a:lnTo>
                      <a:pt x="17128" y="44899"/>
                    </a:lnTo>
                    <a:lnTo>
                      <a:pt x="17551" y="44123"/>
                    </a:lnTo>
                    <a:lnTo>
                      <a:pt x="17974" y="43419"/>
                    </a:lnTo>
                    <a:lnTo>
                      <a:pt x="18326" y="42925"/>
                    </a:lnTo>
                    <a:lnTo>
                      <a:pt x="18678" y="42643"/>
                    </a:lnTo>
                    <a:lnTo>
                      <a:pt x="18960" y="44123"/>
                    </a:lnTo>
                    <a:lnTo>
                      <a:pt x="19172" y="45745"/>
                    </a:lnTo>
                    <a:lnTo>
                      <a:pt x="19313" y="46520"/>
                    </a:lnTo>
                    <a:lnTo>
                      <a:pt x="19313" y="47295"/>
                    </a:lnTo>
                    <a:lnTo>
                      <a:pt x="19242" y="48000"/>
                    </a:lnTo>
                    <a:lnTo>
                      <a:pt x="19031" y="48634"/>
                    </a:lnTo>
                    <a:lnTo>
                      <a:pt x="18256" y="50185"/>
                    </a:lnTo>
                    <a:lnTo>
                      <a:pt x="17762" y="51101"/>
                    </a:lnTo>
                    <a:lnTo>
                      <a:pt x="17621" y="51383"/>
                    </a:lnTo>
                    <a:lnTo>
                      <a:pt x="17621" y="51454"/>
                    </a:lnTo>
                    <a:lnTo>
                      <a:pt x="18044" y="51031"/>
                    </a:lnTo>
                    <a:lnTo>
                      <a:pt x="18538" y="50538"/>
                    </a:lnTo>
                    <a:lnTo>
                      <a:pt x="18960" y="50115"/>
                    </a:lnTo>
                    <a:lnTo>
                      <a:pt x="19383" y="49621"/>
                    </a:lnTo>
                    <a:lnTo>
                      <a:pt x="19383" y="50890"/>
                    </a:lnTo>
                    <a:lnTo>
                      <a:pt x="19313" y="51313"/>
                    </a:lnTo>
                    <a:lnTo>
                      <a:pt x="19172" y="51524"/>
                    </a:lnTo>
                    <a:lnTo>
                      <a:pt x="19031" y="51736"/>
                    </a:lnTo>
                    <a:lnTo>
                      <a:pt x="18749" y="52018"/>
                    </a:lnTo>
                    <a:lnTo>
                      <a:pt x="18397" y="52300"/>
                    </a:lnTo>
                    <a:lnTo>
                      <a:pt x="17974" y="52793"/>
                    </a:lnTo>
                    <a:lnTo>
                      <a:pt x="17480" y="53286"/>
                    </a:lnTo>
                    <a:lnTo>
                      <a:pt x="16846" y="53780"/>
                    </a:lnTo>
                    <a:lnTo>
                      <a:pt x="16564" y="54062"/>
                    </a:lnTo>
                    <a:lnTo>
                      <a:pt x="16423" y="54344"/>
                    </a:lnTo>
                    <a:lnTo>
                      <a:pt x="16282" y="54696"/>
                    </a:lnTo>
                    <a:lnTo>
                      <a:pt x="16282" y="55119"/>
                    </a:lnTo>
                    <a:lnTo>
                      <a:pt x="16705" y="54837"/>
                    </a:lnTo>
                    <a:lnTo>
                      <a:pt x="17692" y="54273"/>
                    </a:lnTo>
                    <a:lnTo>
                      <a:pt x="19172" y="53498"/>
                    </a:lnTo>
                    <a:lnTo>
                      <a:pt x="18678" y="54203"/>
                    </a:lnTo>
                    <a:lnTo>
                      <a:pt x="18044" y="55260"/>
                    </a:lnTo>
                    <a:lnTo>
                      <a:pt x="17762" y="55824"/>
                    </a:lnTo>
                    <a:lnTo>
                      <a:pt x="17692" y="56317"/>
                    </a:lnTo>
                    <a:lnTo>
                      <a:pt x="17621" y="56529"/>
                    </a:lnTo>
                    <a:lnTo>
                      <a:pt x="17692" y="56670"/>
                    </a:lnTo>
                    <a:lnTo>
                      <a:pt x="17762" y="56881"/>
                    </a:lnTo>
                    <a:lnTo>
                      <a:pt x="17903" y="56952"/>
                    </a:lnTo>
                    <a:lnTo>
                      <a:pt x="18044" y="57022"/>
                    </a:lnTo>
                    <a:lnTo>
                      <a:pt x="18185" y="56952"/>
                    </a:lnTo>
                    <a:lnTo>
                      <a:pt x="18397" y="56670"/>
                    </a:lnTo>
                    <a:lnTo>
                      <a:pt x="18608" y="56247"/>
                    </a:lnTo>
                    <a:lnTo>
                      <a:pt x="18819" y="55683"/>
                    </a:lnTo>
                    <a:lnTo>
                      <a:pt x="19172" y="54485"/>
                    </a:lnTo>
                    <a:lnTo>
                      <a:pt x="19313" y="53991"/>
                    </a:lnTo>
                    <a:lnTo>
                      <a:pt x="19454" y="53709"/>
                    </a:lnTo>
                    <a:lnTo>
                      <a:pt x="19383" y="54696"/>
                    </a:lnTo>
                    <a:lnTo>
                      <a:pt x="19313" y="55965"/>
                    </a:lnTo>
                    <a:lnTo>
                      <a:pt x="19383" y="56529"/>
                    </a:lnTo>
                    <a:lnTo>
                      <a:pt x="19524" y="57022"/>
                    </a:lnTo>
                    <a:lnTo>
                      <a:pt x="19665" y="57234"/>
                    </a:lnTo>
                    <a:lnTo>
                      <a:pt x="19806" y="57375"/>
                    </a:lnTo>
                    <a:lnTo>
                      <a:pt x="20018" y="57445"/>
                    </a:lnTo>
                    <a:lnTo>
                      <a:pt x="20229" y="57515"/>
                    </a:lnTo>
                    <a:lnTo>
                      <a:pt x="20441" y="57515"/>
                    </a:lnTo>
                    <a:lnTo>
                      <a:pt x="20582" y="57445"/>
                    </a:lnTo>
                    <a:lnTo>
                      <a:pt x="20723" y="57304"/>
                    </a:lnTo>
                    <a:lnTo>
                      <a:pt x="20793" y="57093"/>
                    </a:lnTo>
                    <a:lnTo>
                      <a:pt x="20863" y="56670"/>
                    </a:lnTo>
                    <a:lnTo>
                      <a:pt x="20793" y="56106"/>
                    </a:lnTo>
                    <a:lnTo>
                      <a:pt x="20652" y="55542"/>
                    </a:lnTo>
                    <a:lnTo>
                      <a:pt x="20793" y="55965"/>
                    </a:lnTo>
                    <a:lnTo>
                      <a:pt x="21075" y="56670"/>
                    </a:lnTo>
                    <a:lnTo>
                      <a:pt x="21427" y="57304"/>
                    </a:lnTo>
                    <a:lnTo>
                      <a:pt x="21780" y="57797"/>
                    </a:lnTo>
                    <a:lnTo>
                      <a:pt x="21921" y="57938"/>
                    </a:lnTo>
                    <a:lnTo>
                      <a:pt x="22132" y="58009"/>
                    </a:lnTo>
                    <a:lnTo>
                      <a:pt x="22344" y="58079"/>
                    </a:lnTo>
                    <a:lnTo>
                      <a:pt x="22626" y="58009"/>
                    </a:lnTo>
                    <a:lnTo>
                      <a:pt x="22767" y="57868"/>
                    </a:lnTo>
                    <a:lnTo>
                      <a:pt x="22907" y="57727"/>
                    </a:lnTo>
                    <a:lnTo>
                      <a:pt x="22978" y="57515"/>
                    </a:lnTo>
                    <a:lnTo>
                      <a:pt x="22978" y="57304"/>
                    </a:lnTo>
                    <a:lnTo>
                      <a:pt x="22907" y="56811"/>
                    </a:lnTo>
                    <a:lnTo>
                      <a:pt x="22696" y="56247"/>
                    </a:lnTo>
                    <a:lnTo>
                      <a:pt x="22414" y="55683"/>
                    </a:lnTo>
                    <a:lnTo>
                      <a:pt x="22062" y="55189"/>
                    </a:lnTo>
                    <a:lnTo>
                      <a:pt x="21568" y="54344"/>
                    </a:lnTo>
                    <a:lnTo>
                      <a:pt x="22626" y="54837"/>
                    </a:lnTo>
                    <a:lnTo>
                      <a:pt x="23330" y="55049"/>
                    </a:lnTo>
                    <a:lnTo>
                      <a:pt x="23894" y="55049"/>
                    </a:lnTo>
                    <a:lnTo>
                      <a:pt x="23894" y="54908"/>
                    </a:lnTo>
                    <a:lnTo>
                      <a:pt x="23894" y="54767"/>
                    </a:lnTo>
                    <a:lnTo>
                      <a:pt x="23824" y="54626"/>
                    </a:lnTo>
                    <a:lnTo>
                      <a:pt x="23471" y="54132"/>
                    </a:lnTo>
                    <a:lnTo>
                      <a:pt x="22907" y="53568"/>
                    </a:lnTo>
                    <a:lnTo>
                      <a:pt x="22132" y="52864"/>
                    </a:lnTo>
                    <a:lnTo>
                      <a:pt x="21639" y="52370"/>
                    </a:lnTo>
                    <a:lnTo>
                      <a:pt x="21286" y="51947"/>
                    </a:lnTo>
                    <a:lnTo>
                      <a:pt x="21075" y="51454"/>
                    </a:lnTo>
                    <a:lnTo>
                      <a:pt x="20934" y="51031"/>
                    </a:lnTo>
                    <a:lnTo>
                      <a:pt x="20934" y="50538"/>
                    </a:lnTo>
                    <a:lnTo>
                      <a:pt x="20863" y="49974"/>
                    </a:lnTo>
                    <a:lnTo>
                      <a:pt x="20863" y="48564"/>
                    </a:lnTo>
                    <a:lnTo>
                      <a:pt x="20793" y="47013"/>
                    </a:lnTo>
                    <a:lnTo>
                      <a:pt x="20652" y="45463"/>
                    </a:lnTo>
                    <a:lnTo>
                      <a:pt x="20441" y="43912"/>
                    </a:lnTo>
                    <a:lnTo>
                      <a:pt x="20159" y="42361"/>
                    </a:lnTo>
                    <a:lnTo>
                      <a:pt x="20159" y="42361"/>
                    </a:lnTo>
                    <a:lnTo>
                      <a:pt x="20652" y="42502"/>
                    </a:lnTo>
                    <a:lnTo>
                      <a:pt x="21004" y="42714"/>
                    </a:lnTo>
                    <a:lnTo>
                      <a:pt x="21216" y="42925"/>
                    </a:lnTo>
                    <a:lnTo>
                      <a:pt x="21357" y="43137"/>
                    </a:lnTo>
                    <a:lnTo>
                      <a:pt x="21568" y="43348"/>
                    </a:lnTo>
                    <a:lnTo>
                      <a:pt x="21780" y="43489"/>
                    </a:lnTo>
                    <a:lnTo>
                      <a:pt x="22132" y="43630"/>
                    </a:lnTo>
                    <a:lnTo>
                      <a:pt x="22626" y="43701"/>
                    </a:lnTo>
                    <a:lnTo>
                      <a:pt x="22414" y="45181"/>
                    </a:lnTo>
                    <a:lnTo>
                      <a:pt x="22344" y="45886"/>
                    </a:lnTo>
                    <a:lnTo>
                      <a:pt x="22344" y="46308"/>
                    </a:lnTo>
                    <a:lnTo>
                      <a:pt x="22414" y="46661"/>
                    </a:lnTo>
                    <a:lnTo>
                      <a:pt x="23048" y="45604"/>
                    </a:lnTo>
                    <a:lnTo>
                      <a:pt x="23683" y="44335"/>
                    </a:lnTo>
                    <a:lnTo>
                      <a:pt x="24176" y="44828"/>
                    </a:lnTo>
                    <a:lnTo>
                      <a:pt x="24599" y="45392"/>
                    </a:lnTo>
                    <a:lnTo>
                      <a:pt x="25022" y="45956"/>
                    </a:lnTo>
                    <a:lnTo>
                      <a:pt x="25445" y="46520"/>
                    </a:lnTo>
                    <a:lnTo>
                      <a:pt x="25092" y="46520"/>
                    </a:lnTo>
                    <a:lnTo>
                      <a:pt x="24881" y="46590"/>
                    </a:lnTo>
                    <a:lnTo>
                      <a:pt x="24740" y="46731"/>
                    </a:lnTo>
                    <a:lnTo>
                      <a:pt x="24458" y="47084"/>
                    </a:lnTo>
                    <a:lnTo>
                      <a:pt x="24176" y="47577"/>
                    </a:lnTo>
                    <a:lnTo>
                      <a:pt x="23965" y="48071"/>
                    </a:lnTo>
                    <a:lnTo>
                      <a:pt x="23965" y="48493"/>
                    </a:lnTo>
                    <a:lnTo>
                      <a:pt x="23965" y="48634"/>
                    </a:lnTo>
                    <a:lnTo>
                      <a:pt x="24035" y="48705"/>
                    </a:lnTo>
                    <a:lnTo>
                      <a:pt x="24106" y="48775"/>
                    </a:lnTo>
                    <a:lnTo>
                      <a:pt x="24247" y="48775"/>
                    </a:lnTo>
                    <a:lnTo>
                      <a:pt x="24458" y="48705"/>
                    </a:lnTo>
                    <a:lnTo>
                      <a:pt x="24599" y="48493"/>
                    </a:lnTo>
                    <a:lnTo>
                      <a:pt x="25022" y="47930"/>
                    </a:lnTo>
                    <a:lnTo>
                      <a:pt x="25374" y="47295"/>
                    </a:lnTo>
                    <a:lnTo>
                      <a:pt x="25515" y="46802"/>
                    </a:lnTo>
                    <a:lnTo>
                      <a:pt x="25656" y="47013"/>
                    </a:lnTo>
                    <a:lnTo>
                      <a:pt x="25656" y="47225"/>
                    </a:lnTo>
                    <a:lnTo>
                      <a:pt x="25656" y="47648"/>
                    </a:lnTo>
                    <a:lnTo>
                      <a:pt x="25586" y="48071"/>
                    </a:lnTo>
                    <a:lnTo>
                      <a:pt x="25374" y="48493"/>
                    </a:lnTo>
                    <a:lnTo>
                      <a:pt x="25304" y="48916"/>
                    </a:lnTo>
                    <a:lnTo>
                      <a:pt x="25233" y="49269"/>
                    </a:lnTo>
                    <a:lnTo>
                      <a:pt x="25233" y="49621"/>
                    </a:lnTo>
                    <a:lnTo>
                      <a:pt x="25374" y="49833"/>
                    </a:lnTo>
                    <a:lnTo>
                      <a:pt x="25515" y="49974"/>
                    </a:lnTo>
                    <a:lnTo>
                      <a:pt x="25656" y="50044"/>
                    </a:lnTo>
                    <a:lnTo>
                      <a:pt x="25868" y="50115"/>
                    </a:lnTo>
                    <a:lnTo>
                      <a:pt x="25938" y="50115"/>
                    </a:lnTo>
                    <a:lnTo>
                      <a:pt x="26079" y="50044"/>
                    </a:lnTo>
                    <a:lnTo>
                      <a:pt x="26291" y="49833"/>
                    </a:lnTo>
                    <a:lnTo>
                      <a:pt x="26432" y="49410"/>
                    </a:lnTo>
                    <a:lnTo>
                      <a:pt x="26643" y="48564"/>
                    </a:lnTo>
                    <a:lnTo>
                      <a:pt x="26784" y="48212"/>
                    </a:lnTo>
                    <a:lnTo>
                      <a:pt x="26925" y="48071"/>
                    </a:lnTo>
                    <a:lnTo>
                      <a:pt x="27137" y="48775"/>
                    </a:lnTo>
                    <a:lnTo>
                      <a:pt x="27559" y="49903"/>
                    </a:lnTo>
                    <a:lnTo>
                      <a:pt x="27771" y="50326"/>
                    </a:lnTo>
                    <a:lnTo>
                      <a:pt x="27912" y="50467"/>
                    </a:lnTo>
                    <a:lnTo>
                      <a:pt x="28053" y="50608"/>
                    </a:lnTo>
                    <a:lnTo>
                      <a:pt x="28123" y="50608"/>
                    </a:lnTo>
                    <a:lnTo>
                      <a:pt x="28264" y="50538"/>
                    </a:lnTo>
                    <a:lnTo>
                      <a:pt x="28335" y="50326"/>
                    </a:lnTo>
                    <a:lnTo>
                      <a:pt x="28476" y="50044"/>
                    </a:lnTo>
                    <a:lnTo>
                      <a:pt x="28476" y="49692"/>
                    </a:lnTo>
                    <a:lnTo>
                      <a:pt x="28335" y="49410"/>
                    </a:lnTo>
                    <a:lnTo>
                      <a:pt x="28123" y="48987"/>
                    </a:lnTo>
                    <a:lnTo>
                      <a:pt x="27912" y="48634"/>
                    </a:lnTo>
                    <a:lnTo>
                      <a:pt x="27348" y="47930"/>
                    </a:lnTo>
                    <a:lnTo>
                      <a:pt x="27137" y="47577"/>
                    </a:lnTo>
                    <a:lnTo>
                      <a:pt x="26996" y="47295"/>
                    </a:lnTo>
                    <a:lnTo>
                      <a:pt x="26996" y="47295"/>
                    </a:lnTo>
                    <a:lnTo>
                      <a:pt x="27841" y="48071"/>
                    </a:lnTo>
                    <a:lnTo>
                      <a:pt x="28335" y="48493"/>
                    </a:lnTo>
                    <a:lnTo>
                      <a:pt x="28828" y="48916"/>
                    </a:lnTo>
                    <a:lnTo>
                      <a:pt x="29251" y="49198"/>
                    </a:lnTo>
                    <a:lnTo>
                      <a:pt x="29533" y="49198"/>
                    </a:lnTo>
                    <a:lnTo>
                      <a:pt x="29533" y="48987"/>
                    </a:lnTo>
                    <a:lnTo>
                      <a:pt x="29533" y="48775"/>
                    </a:lnTo>
                    <a:lnTo>
                      <a:pt x="29251" y="47859"/>
                    </a:lnTo>
                    <a:lnTo>
                      <a:pt x="29040" y="47507"/>
                    </a:lnTo>
                    <a:lnTo>
                      <a:pt x="28828" y="47295"/>
                    </a:lnTo>
                    <a:lnTo>
                      <a:pt x="28546" y="47084"/>
                    </a:lnTo>
                    <a:lnTo>
                      <a:pt x="28194" y="46872"/>
                    </a:lnTo>
                    <a:lnTo>
                      <a:pt x="27559" y="46590"/>
                    </a:lnTo>
                    <a:lnTo>
                      <a:pt x="27207" y="46449"/>
                    </a:lnTo>
                    <a:lnTo>
                      <a:pt x="26925" y="46308"/>
                    </a:lnTo>
                    <a:lnTo>
                      <a:pt x="26361" y="45745"/>
                    </a:lnTo>
                    <a:lnTo>
                      <a:pt x="25797" y="45040"/>
                    </a:lnTo>
                    <a:lnTo>
                      <a:pt x="25233" y="44335"/>
                    </a:lnTo>
                    <a:lnTo>
                      <a:pt x="24599" y="43701"/>
                    </a:lnTo>
                    <a:lnTo>
                      <a:pt x="25586" y="43842"/>
                    </a:lnTo>
                    <a:lnTo>
                      <a:pt x="26996" y="44053"/>
                    </a:lnTo>
                    <a:lnTo>
                      <a:pt x="28264" y="44053"/>
                    </a:lnTo>
                    <a:lnTo>
                      <a:pt x="28687" y="43982"/>
                    </a:lnTo>
                    <a:lnTo>
                      <a:pt x="28828" y="43912"/>
                    </a:lnTo>
                    <a:lnTo>
                      <a:pt x="28899" y="43771"/>
                    </a:lnTo>
                    <a:lnTo>
                      <a:pt x="28899" y="43630"/>
                    </a:lnTo>
                    <a:lnTo>
                      <a:pt x="28828" y="43489"/>
                    </a:lnTo>
                    <a:lnTo>
                      <a:pt x="28617" y="43278"/>
                    </a:lnTo>
                    <a:lnTo>
                      <a:pt x="28405" y="43137"/>
                    </a:lnTo>
                    <a:lnTo>
                      <a:pt x="27700" y="42925"/>
                    </a:lnTo>
                    <a:lnTo>
                      <a:pt x="26996" y="42714"/>
                    </a:lnTo>
                    <a:lnTo>
                      <a:pt x="25374" y="42432"/>
                    </a:lnTo>
                    <a:lnTo>
                      <a:pt x="24388" y="42361"/>
                    </a:lnTo>
                    <a:lnTo>
                      <a:pt x="23048" y="42220"/>
                    </a:lnTo>
                    <a:lnTo>
                      <a:pt x="22414" y="42150"/>
                    </a:lnTo>
                    <a:lnTo>
                      <a:pt x="21850" y="42079"/>
                    </a:lnTo>
                    <a:lnTo>
                      <a:pt x="21216" y="41938"/>
                    </a:lnTo>
                    <a:lnTo>
                      <a:pt x="20723" y="41727"/>
                    </a:lnTo>
                    <a:lnTo>
                      <a:pt x="20300" y="41375"/>
                    </a:lnTo>
                    <a:lnTo>
                      <a:pt x="19877" y="40952"/>
                    </a:lnTo>
                    <a:lnTo>
                      <a:pt x="19524" y="40176"/>
                    </a:lnTo>
                    <a:lnTo>
                      <a:pt x="19172" y="39260"/>
                    </a:lnTo>
                    <a:lnTo>
                      <a:pt x="18890" y="38273"/>
                    </a:lnTo>
                    <a:lnTo>
                      <a:pt x="18678" y="37216"/>
                    </a:lnTo>
                    <a:lnTo>
                      <a:pt x="18185" y="35172"/>
                    </a:lnTo>
                    <a:lnTo>
                      <a:pt x="17974" y="34185"/>
                    </a:lnTo>
                    <a:lnTo>
                      <a:pt x="17692" y="33339"/>
                    </a:lnTo>
                    <a:lnTo>
                      <a:pt x="18185" y="33410"/>
                    </a:lnTo>
                    <a:lnTo>
                      <a:pt x="18678" y="33621"/>
                    </a:lnTo>
                    <a:lnTo>
                      <a:pt x="19101" y="33903"/>
                    </a:lnTo>
                    <a:lnTo>
                      <a:pt x="19454" y="34256"/>
                    </a:lnTo>
                    <a:lnTo>
                      <a:pt x="20229" y="35101"/>
                    </a:lnTo>
                    <a:lnTo>
                      <a:pt x="20582" y="35524"/>
                    </a:lnTo>
                    <a:lnTo>
                      <a:pt x="21004" y="35947"/>
                    </a:lnTo>
                    <a:lnTo>
                      <a:pt x="21780" y="36723"/>
                    </a:lnTo>
                    <a:lnTo>
                      <a:pt x="22344" y="37286"/>
                    </a:lnTo>
                    <a:lnTo>
                      <a:pt x="22978" y="37780"/>
                    </a:lnTo>
                    <a:lnTo>
                      <a:pt x="23542" y="38203"/>
                    </a:lnTo>
                    <a:lnTo>
                      <a:pt x="24176" y="38485"/>
                    </a:lnTo>
                    <a:lnTo>
                      <a:pt x="24388" y="38555"/>
                    </a:lnTo>
                    <a:lnTo>
                      <a:pt x="24670" y="38555"/>
                    </a:lnTo>
                    <a:lnTo>
                      <a:pt x="24881" y="38485"/>
                    </a:lnTo>
                    <a:lnTo>
                      <a:pt x="25092" y="38344"/>
                    </a:lnTo>
                    <a:lnTo>
                      <a:pt x="25022" y="38767"/>
                    </a:lnTo>
                    <a:lnTo>
                      <a:pt x="25092" y="39119"/>
                    </a:lnTo>
                    <a:lnTo>
                      <a:pt x="25304" y="39260"/>
                    </a:lnTo>
                    <a:lnTo>
                      <a:pt x="25515" y="39331"/>
                    </a:lnTo>
                    <a:lnTo>
                      <a:pt x="25727" y="39260"/>
                    </a:lnTo>
                    <a:lnTo>
                      <a:pt x="25868" y="38978"/>
                    </a:lnTo>
                    <a:lnTo>
                      <a:pt x="26009" y="38555"/>
                    </a:lnTo>
                    <a:lnTo>
                      <a:pt x="26009" y="37921"/>
                    </a:lnTo>
                    <a:lnTo>
                      <a:pt x="26291" y="38344"/>
                    </a:lnTo>
                    <a:lnTo>
                      <a:pt x="26855" y="38978"/>
                    </a:lnTo>
                    <a:lnTo>
                      <a:pt x="27137" y="39260"/>
                    </a:lnTo>
                    <a:lnTo>
                      <a:pt x="27418" y="39401"/>
                    </a:lnTo>
                    <a:lnTo>
                      <a:pt x="27559" y="39401"/>
                    </a:lnTo>
                    <a:lnTo>
                      <a:pt x="27630" y="39331"/>
                    </a:lnTo>
                    <a:lnTo>
                      <a:pt x="27700" y="39260"/>
                    </a:lnTo>
                    <a:lnTo>
                      <a:pt x="27771" y="39049"/>
                    </a:lnTo>
                    <a:lnTo>
                      <a:pt x="27771" y="38837"/>
                    </a:lnTo>
                    <a:lnTo>
                      <a:pt x="27771" y="38696"/>
                    </a:lnTo>
                    <a:lnTo>
                      <a:pt x="27630" y="38414"/>
                    </a:lnTo>
                    <a:lnTo>
                      <a:pt x="27348" y="38132"/>
                    </a:lnTo>
                    <a:lnTo>
                      <a:pt x="27066" y="37921"/>
                    </a:lnTo>
                    <a:lnTo>
                      <a:pt x="26784" y="37709"/>
                    </a:lnTo>
                    <a:lnTo>
                      <a:pt x="26502" y="37498"/>
                    </a:lnTo>
                    <a:lnTo>
                      <a:pt x="26432" y="37216"/>
                    </a:lnTo>
                    <a:lnTo>
                      <a:pt x="26361" y="37075"/>
                    </a:lnTo>
                    <a:lnTo>
                      <a:pt x="26432" y="36864"/>
                    </a:lnTo>
                    <a:lnTo>
                      <a:pt x="26996" y="37286"/>
                    </a:lnTo>
                    <a:lnTo>
                      <a:pt x="27489" y="37568"/>
                    </a:lnTo>
                    <a:lnTo>
                      <a:pt x="27982" y="37780"/>
                    </a:lnTo>
                    <a:lnTo>
                      <a:pt x="28476" y="37921"/>
                    </a:lnTo>
                    <a:lnTo>
                      <a:pt x="28899" y="37991"/>
                    </a:lnTo>
                    <a:lnTo>
                      <a:pt x="29110" y="37991"/>
                    </a:lnTo>
                    <a:lnTo>
                      <a:pt x="29322" y="37921"/>
                    </a:lnTo>
                    <a:lnTo>
                      <a:pt x="29462" y="37850"/>
                    </a:lnTo>
                    <a:lnTo>
                      <a:pt x="29603" y="37709"/>
                    </a:lnTo>
                    <a:lnTo>
                      <a:pt x="29674" y="37498"/>
                    </a:lnTo>
                    <a:lnTo>
                      <a:pt x="29674" y="37357"/>
                    </a:lnTo>
                    <a:lnTo>
                      <a:pt x="29603" y="37216"/>
                    </a:lnTo>
                    <a:lnTo>
                      <a:pt x="29462" y="37075"/>
                    </a:lnTo>
                    <a:lnTo>
                      <a:pt x="29110" y="36793"/>
                    </a:lnTo>
                    <a:lnTo>
                      <a:pt x="28617" y="36652"/>
                    </a:lnTo>
                    <a:lnTo>
                      <a:pt x="27489" y="36441"/>
                    </a:lnTo>
                    <a:lnTo>
                      <a:pt x="26714" y="36229"/>
                    </a:lnTo>
                    <a:lnTo>
                      <a:pt x="27277" y="36229"/>
                    </a:lnTo>
                    <a:lnTo>
                      <a:pt x="28194" y="36159"/>
                    </a:lnTo>
                    <a:lnTo>
                      <a:pt x="29040" y="36018"/>
                    </a:lnTo>
                    <a:lnTo>
                      <a:pt x="29322" y="35877"/>
                    </a:lnTo>
                    <a:lnTo>
                      <a:pt x="29533" y="35736"/>
                    </a:lnTo>
                    <a:lnTo>
                      <a:pt x="29744" y="35313"/>
                    </a:lnTo>
                    <a:lnTo>
                      <a:pt x="29815" y="35031"/>
                    </a:lnTo>
                    <a:lnTo>
                      <a:pt x="29885" y="34820"/>
                    </a:lnTo>
                    <a:lnTo>
                      <a:pt x="29815" y="34608"/>
                    </a:lnTo>
                    <a:lnTo>
                      <a:pt x="29744" y="34467"/>
                    </a:lnTo>
                    <a:lnTo>
                      <a:pt x="29462" y="34397"/>
                    </a:lnTo>
                    <a:lnTo>
                      <a:pt x="29110" y="34397"/>
                    </a:lnTo>
                    <a:lnTo>
                      <a:pt x="28335" y="34679"/>
                    </a:lnTo>
                    <a:lnTo>
                      <a:pt x="27066" y="35101"/>
                    </a:lnTo>
                    <a:lnTo>
                      <a:pt x="26432" y="35383"/>
                    </a:lnTo>
                    <a:lnTo>
                      <a:pt x="26009" y="35665"/>
                    </a:lnTo>
                    <a:lnTo>
                      <a:pt x="25868" y="35806"/>
                    </a:lnTo>
                    <a:lnTo>
                      <a:pt x="25797" y="35877"/>
                    </a:lnTo>
                    <a:lnTo>
                      <a:pt x="25797" y="36008"/>
                    </a:lnTo>
                    <a:lnTo>
                      <a:pt x="25797" y="36008"/>
                    </a:lnTo>
                    <a:lnTo>
                      <a:pt x="24952" y="35524"/>
                    </a:lnTo>
                    <a:lnTo>
                      <a:pt x="23965" y="34890"/>
                    </a:lnTo>
                    <a:lnTo>
                      <a:pt x="22978" y="34185"/>
                    </a:lnTo>
                    <a:lnTo>
                      <a:pt x="21991" y="33621"/>
                    </a:lnTo>
                    <a:lnTo>
                      <a:pt x="23260" y="33621"/>
                    </a:lnTo>
                    <a:lnTo>
                      <a:pt x="24106" y="33692"/>
                    </a:lnTo>
                    <a:lnTo>
                      <a:pt x="24952" y="33692"/>
                    </a:lnTo>
                    <a:lnTo>
                      <a:pt x="25727" y="33621"/>
                    </a:lnTo>
                    <a:lnTo>
                      <a:pt x="26079" y="33551"/>
                    </a:lnTo>
                    <a:lnTo>
                      <a:pt x="26432" y="33480"/>
                    </a:lnTo>
                    <a:lnTo>
                      <a:pt x="26643" y="33339"/>
                    </a:lnTo>
                    <a:lnTo>
                      <a:pt x="26855" y="33198"/>
                    </a:lnTo>
                    <a:lnTo>
                      <a:pt x="26996" y="32916"/>
                    </a:lnTo>
                    <a:lnTo>
                      <a:pt x="26996" y="32705"/>
                    </a:lnTo>
                    <a:lnTo>
                      <a:pt x="26925" y="32423"/>
                    </a:lnTo>
                    <a:lnTo>
                      <a:pt x="26784" y="32282"/>
                    </a:lnTo>
                    <a:lnTo>
                      <a:pt x="26502" y="32141"/>
                    </a:lnTo>
                    <a:lnTo>
                      <a:pt x="25233" y="32141"/>
                    </a:lnTo>
                    <a:lnTo>
                      <a:pt x="24247" y="32353"/>
                    </a:lnTo>
                    <a:lnTo>
                      <a:pt x="22203" y="32775"/>
                    </a:lnTo>
                    <a:lnTo>
                      <a:pt x="21427" y="32987"/>
                    </a:lnTo>
                    <a:lnTo>
                      <a:pt x="20934" y="33057"/>
                    </a:lnTo>
                    <a:lnTo>
                      <a:pt x="19172" y="32775"/>
                    </a:lnTo>
                    <a:lnTo>
                      <a:pt x="17903" y="32634"/>
                    </a:lnTo>
                    <a:lnTo>
                      <a:pt x="17480" y="32564"/>
                    </a:lnTo>
                    <a:lnTo>
                      <a:pt x="17410" y="32564"/>
                    </a:lnTo>
                    <a:lnTo>
                      <a:pt x="17410" y="32634"/>
                    </a:lnTo>
                    <a:lnTo>
                      <a:pt x="17269" y="32423"/>
                    </a:lnTo>
                    <a:lnTo>
                      <a:pt x="17057" y="32141"/>
                    </a:lnTo>
                    <a:lnTo>
                      <a:pt x="16775" y="31295"/>
                    </a:lnTo>
                    <a:lnTo>
                      <a:pt x="16493" y="30449"/>
                    </a:lnTo>
                    <a:lnTo>
                      <a:pt x="16212" y="29745"/>
                    </a:lnTo>
                    <a:lnTo>
                      <a:pt x="15225" y="27630"/>
                    </a:lnTo>
                    <a:lnTo>
                      <a:pt x="14097" y="25586"/>
                    </a:lnTo>
                    <a:lnTo>
                      <a:pt x="12899" y="23542"/>
                    </a:lnTo>
                    <a:lnTo>
                      <a:pt x="11630" y="21568"/>
                    </a:lnTo>
                    <a:lnTo>
                      <a:pt x="14379" y="21568"/>
                    </a:lnTo>
                    <a:lnTo>
                      <a:pt x="14802" y="21639"/>
                    </a:lnTo>
                    <a:lnTo>
                      <a:pt x="15154" y="21850"/>
                    </a:lnTo>
                    <a:lnTo>
                      <a:pt x="15366" y="21991"/>
                    </a:lnTo>
                    <a:lnTo>
                      <a:pt x="15577" y="22203"/>
                    </a:lnTo>
                    <a:lnTo>
                      <a:pt x="15930" y="22767"/>
                    </a:lnTo>
                    <a:lnTo>
                      <a:pt x="16282" y="23472"/>
                    </a:lnTo>
                    <a:lnTo>
                      <a:pt x="16564" y="24176"/>
                    </a:lnTo>
                    <a:lnTo>
                      <a:pt x="16846" y="24952"/>
                    </a:lnTo>
                    <a:lnTo>
                      <a:pt x="17198" y="25586"/>
                    </a:lnTo>
                    <a:lnTo>
                      <a:pt x="17551" y="26079"/>
                    </a:lnTo>
                    <a:lnTo>
                      <a:pt x="17762" y="26291"/>
                    </a:lnTo>
                    <a:lnTo>
                      <a:pt x="17974" y="26432"/>
                    </a:lnTo>
                    <a:lnTo>
                      <a:pt x="18397" y="26502"/>
                    </a:lnTo>
                    <a:lnTo>
                      <a:pt x="18608" y="26502"/>
                    </a:lnTo>
                    <a:lnTo>
                      <a:pt x="18749" y="26432"/>
                    </a:lnTo>
                    <a:lnTo>
                      <a:pt x="18819" y="26220"/>
                    </a:lnTo>
                    <a:lnTo>
                      <a:pt x="18749" y="25938"/>
                    </a:lnTo>
                    <a:lnTo>
                      <a:pt x="18608" y="25586"/>
                    </a:lnTo>
                    <a:lnTo>
                      <a:pt x="18115" y="24740"/>
                    </a:lnTo>
                    <a:lnTo>
                      <a:pt x="17480" y="23894"/>
                    </a:lnTo>
                    <a:lnTo>
                      <a:pt x="16775" y="23049"/>
                    </a:lnTo>
                    <a:lnTo>
                      <a:pt x="16141" y="22344"/>
                    </a:lnTo>
                    <a:lnTo>
                      <a:pt x="15789" y="21991"/>
                    </a:lnTo>
                    <a:lnTo>
                      <a:pt x="16634" y="22203"/>
                    </a:lnTo>
                    <a:lnTo>
                      <a:pt x="17551" y="22485"/>
                    </a:lnTo>
                    <a:lnTo>
                      <a:pt x="18467" y="22908"/>
                    </a:lnTo>
                    <a:lnTo>
                      <a:pt x="18819" y="23190"/>
                    </a:lnTo>
                    <a:lnTo>
                      <a:pt x="19172" y="23401"/>
                    </a:lnTo>
                    <a:lnTo>
                      <a:pt x="19665" y="23965"/>
                    </a:lnTo>
                    <a:lnTo>
                      <a:pt x="19806" y="24176"/>
                    </a:lnTo>
                    <a:lnTo>
                      <a:pt x="19806" y="24388"/>
                    </a:lnTo>
                    <a:lnTo>
                      <a:pt x="19877" y="24599"/>
                    </a:lnTo>
                    <a:lnTo>
                      <a:pt x="20018" y="24881"/>
                    </a:lnTo>
                    <a:lnTo>
                      <a:pt x="20088" y="25375"/>
                    </a:lnTo>
                    <a:lnTo>
                      <a:pt x="20229" y="25938"/>
                    </a:lnTo>
                    <a:lnTo>
                      <a:pt x="20300" y="26220"/>
                    </a:lnTo>
                    <a:lnTo>
                      <a:pt x="20370" y="26502"/>
                    </a:lnTo>
                    <a:lnTo>
                      <a:pt x="20582" y="26643"/>
                    </a:lnTo>
                    <a:lnTo>
                      <a:pt x="20863" y="26784"/>
                    </a:lnTo>
                    <a:lnTo>
                      <a:pt x="21004" y="26714"/>
                    </a:lnTo>
                    <a:lnTo>
                      <a:pt x="21145" y="26714"/>
                    </a:lnTo>
                    <a:lnTo>
                      <a:pt x="21286" y="26573"/>
                    </a:lnTo>
                    <a:lnTo>
                      <a:pt x="21357" y="26502"/>
                    </a:lnTo>
                    <a:lnTo>
                      <a:pt x="21357" y="26220"/>
                    </a:lnTo>
                    <a:lnTo>
                      <a:pt x="21357" y="25868"/>
                    </a:lnTo>
                    <a:lnTo>
                      <a:pt x="21075" y="25163"/>
                    </a:lnTo>
                    <a:lnTo>
                      <a:pt x="20863" y="24670"/>
                    </a:lnTo>
                    <a:lnTo>
                      <a:pt x="21004" y="24811"/>
                    </a:lnTo>
                    <a:lnTo>
                      <a:pt x="21216" y="25022"/>
                    </a:lnTo>
                    <a:lnTo>
                      <a:pt x="21568" y="25657"/>
                    </a:lnTo>
                    <a:lnTo>
                      <a:pt x="21850" y="25938"/>
                    </a:lnTo>
                    <a:lnTo>
                      <a:pt x="22062" y="26079"/>
                    </a:lnTo>
                    <a:lnTo>
                      <a:pt x="22344" y="26220"/>
                    </a:lnTo>
                    <a:lnTo>
                      <a:pt x="22485" y="26150"/>
                    </a:lnTo>
                    <a:lnTo>
                      <a:pt x="22555" y="26079"/>
                    </a:lnTo>
                    <a:lnTo>
                      <a:pt x="22696" y="25938"/>
                    </a:lnTo>
                    <a:lnTo>
                      <a:pt x="22767" y="25868"/>
                    </a:lnTo>
                    <a:lnTo>
                      <a:pt x="22767" y="25727"/>
                    </a:lnTo>
                    <a:lnTo>
                      <a:pt x="22696" y="25657"/>
                    </a:lnTo>
                    <a:lnTo>
                      <a:pt x="22555" y="25445"/>
                    </a:lnTo>
                    <a:lnTo>
                      <a:pt x="22273" y="25234"/>
                    </a:lnTo>
                    <a:lnTo>
                      <a:pt x="21709" y="24811"/>
                    </a:lnTo>
                    <a:lnTo>
                      <a:pt x="21568" y="24599"/>
                    </a:lnTo>
                    <a:lnTo>
                      <a:pt x="21568" y="24529"/>
                    </a:lnTo>
                    <a:lnTo>
                      <a:pt x="21568" y="24388"/>
                    </a:lnTo>
                    <a:lnTo>
                      <a:pt x="21991" y="24670"/>
                    </a:lnTo>
                    <a:lnTo>
                      <a:pt x="22837" y="25093"/>
                    </a:lnTo>
                    <a:lnTo>
                      <a:pt x="23189" y="25234"/>
                    </a:lnTo>
                    <a:lnTo>
                      <a:pt x="23542" y="25234"/>
                    </a:lnTo>
                    <a:lnTo>
                      <a:pt x="23612" y="25163"/>
                    </a:lnTo>
                    <a:lnTo>
                      <a:pt x="23683" y="25093"/>
                    </a:lnTo>
                    <a:lnTo>
                      <a:pt x="23683" y="24881"/>
                    </a:lnTo>
                    <a:lnTo>
                      <a:pt x="23683" y="24670"/>
                    </a:lnTo>
                    <a:lnTo>
                      <a:pt x="23471" y="24317"/>
                    </a:lnTo>
                    <a:lnTo>
                      <a:pt x="23260" y="24106"/>
                    </a:lnTo>
                    <a:lnTo>
                      <a:pt x="22907" y="24035"/>
                    </a:lnTo>
                    <a:lnTo>
                      <a:pt x="22555" y="23965"/>
                    </a:lnTo>
                    <a:lnTo>
                      <a:pt x="21780" y="23965"/>
                    </a:lnTo>
                    <a:lnTo>
                      <a:pt x="21498" y="23894"/>
                    </a:lnTo>
                    <a:lnTo>
                      <a:pt x="21216" y="23753"/>
                    </a:lnTo>
                    <a:lnTo>
                      <a:pt x="22203" y="23472"/>
                    </a:lnTo>
                    <a:lnTo>
                      <a:pt x="22907" y="23260"/>
                    </a:lnTo>
                    <a:lnTo>
                      <a:pt x="23542" y="23049"/>
                    </a:lnTo>
                    <a:lnTo>
                      <a:pt x="24035" y="22767"/>
                    </a:lnTo>
                    <a:lnTo>
                      <a:pt x="24176" y="22626"/>
                    </a:lnTo>
                    <a:lnTo>
                      <a:pt x="24247" y="22555"/>
                    </a:lnTo>
                    <a:lnTo>
                      <a:pt x="24176" y="22414"/>
                    </a:lnTo>
                    <a:lnTo>
                      <a:pt x="23965" y="22344"/>
                    </a:lnTo>
                    <a:lnTo>
                      <a:pt x="23612" y="22273"/>
                    </a:lnTo>
                    <a:lnTo>
                      <a:pt x="23119" y="22203"/>
                    </a:lnTo>
                    <a:lnTo>
                      <a:pt x="22837" y="22203"/>
                    </a:lnTo>
                    <a:lnTo>
                      <a:pt x="22485" y="22344"/>
                    </a:lnTo>
                    <a:lnTo>
                      <a:pt x="22132" y="22555"/>
                    </a:lnTo>
                    <a:lnTo>
                      <a:pt x="21850" y="22767"/>
                    </a:lnTo>
                    <a:lnTo>
                      <a:pt x="21286" y="23190"/>
                    </a:lnTo>
                    <a:lnTo>
                      <a:pt x="21004" y="23331"/>
                    </a:lnTo>
                    <a:lnTo>
                      <a:pt x="20723" y="23331"/>
                    </a:lnTo>
                    <a:lnTo>
                      <a:pt x="20300" y="23260"/>
                    </a:lnTo>
                    <a:lnTo>
                      <a:pt x="19806" y="23049"/>
                    </a:lnTo>
                    <a:lnTo>
                      <a:pt x="18749" y="22485"/>
                    </a:lnTo>
                    <a:lnTo>
                      <a:pt x="17692" y="21921"/>
                    </a:lnTo>
                    <a:lnTo>
                      <a:pt x="17198" y="21639"/>
                    </a:lnTo>
                    <a:lnTo>
                      <a:pt x="16775" y="21498"/>
                    </a:lnTo>
                    <a:lnTo>
                      <a:pt x="17833" y="21568"/>
                    </a:lnTo>
                    <a:lnTo>
                      <a:pt x="19313" y="21639"/>
                    </a:lnTo>
                    <a:lnTo>
                      <a:pt x="20088" y="21568"/>
                    </a:lnTo>
                    <a:lnTo>
                      <a:pt x="20723" y="21498"/>
                    </a:lnTo>
                    <a:lnTo>
                      <a:pt x="20934" y="21357"/>
                    </a:lnTo>
                    <a:lnTo>
                      <a:pt x="21145" y="21216"/>
                    </a:lnTo>
                    <a:lnTo>
                      <a:pt x="21216" y="21075"/>
                    </a:lnTo>
                    <a:lnTo>
                      <a:pt x="21286" y="20864"/>
                    </a:lnTo>
                    <a:lnTo>
                      <a:pt x="21216" y="20582"/>
                    </a:lnTo>
                    <a:lnTo>
                      <a:pt x="21075" y="20441"/>
                    </a:lnTo>
                    <a:lnTo>
                      <a:pt x="20863" y="20300"/>
                    </a:lnTo>
                    <a:lnTo>
                      <a:pt x="20582" y="20159"/>
                    </a:lnTo>
                    <a:lnTo>
                      <a:pt x="19806" y="20088"/>
                    </a:lnTo>
                    <a:lnTo>
                      <a:pt x="18890" y="20159"/>
                    </a:lnTo>
                    <a:lnTo>
                      <a:pt x="17974" y="20229"/>
                    </a:lnTo>
                    <a:lnTo>
                      <a:pt x="17128" y="20370"/>
                    </a:lnTo>
                    <a:lnTo>
                      <a:pt x="16000" y="20582"/>
                    </a:lnTo>
                    <a:lnTo>
                      <a:pt x="14731" y="20864"/>
                    </a:lnTo>
                    <a:lnTo>
                      <a:pt x="13463" y="21075"/>
                    </a:lnTo>
                    <a:lnTo>
                      <a:pt x="12758" y="21146"/>
                    </a:lnTo>
                    <a:lnTo>
                      <a:pt x="12194" y="21146"/>
                    </a:lnTo>
                    <a:lnTo>
                      <a:pt x="11630" y="21005"/>
                    </a:lnTo>
                    <a:lnTo>
                      <a:pt x="11066" y="20723"/>
                    </a:lnTo>
                    <a:lnTo>
                      <a:pt x="10361" y="20159"/>
                    </a:lnTo>
                    <a:lnTo>
                      <a:pt x="9657" y="19383"/>
                    </a:lnTo>
                    <a:lnTo>
                      <a:pt x="8952" y="18538"/>
                    </a:lnTo>
                    <a:lnTo>
                      <a:pt x="8317" y="17621"/>
                    </a:lnTo>
                    <a:lnTo>
                      <a:pt x="6978" y="15718"/>
                    </a:lnTo>
                    <a:lnTo>
                      <a:pt x="6344" y="14872"/>
                    </a:lnTo>
                    <a:lnTo>
                      <a:pt x="5780" y="14097"/>
                    </a:lnTo>
                    <a:lnTo>
                      <a:pt x="5780" y="14097"/>
                    </a:lnTo>
                    <a:lnTo>
                      <a:pt x="6203" y="14168"/>
                    </a:lnTo>
                    <a:lnTo>
                      <a:pt x="6696" y="14238"/>
                    </a:lnTo>
                    <a:lnTo>
                      <a:pt x="7613" y="14238"/>
                    </a:lnTo>
                    <a:lnTo>
                      <a:pt x="8529" y="14309"/>
                    </a:lnTo>
                    <a:lnTo>
                      <a:pt x="8952" y="14379"/>
                    </a:lnTo>
                    <a:lnTo>
                      <a:pt x="9375" y="14450"/>
                    </a:lnTo>
                    <a:lnTo>
                      <a:pt x="9798" y="14731"/>
                    </a:lnTo>
                    <a:lnTo>
                      <a:pt x="10291" y="14943"/>
                    </a:lnTo>
                    <a:lnTo>
                      <a:pt x="11207" y="15648"/>
                    </a:lnTo>
                    <a:lnTo>
                      <a:pt x="12053" y="16282"/>
                    </a:lnTo>
                    <a:lnTo>
                      <a:pt x="12546" y="16564"/>
                    </a:lnTo>
                    <a:lnTo>
                      <a:pt x="13040" y="16846"/>
                    </a:lnTo>
                    <a:lnTo>
                      <a:pt x="13745" y="17128"/>
                    </a:lnTo>
                    <a:lnTo>
                      <a:pt x="14238" y="17339"/>
                    </a:lnTo>
                    <a:lnTo>
                      <a:pt x="14731" y="17410"/>
                    </a:lnTo>
                    <a:lnTo>
                      <a:pt x="15154" y="17480"/>
                    </a:lnTo>
                    <a:lnTo>
                      <a:pt x="15295" y="17410"/>
                    </a:lnTo>
                    <a:lnTo>
                      <a:pt x="15436" y="17339"/>
                    </a:lnTo>
                    <a:lnTo>
                      <a:pt x="15507" y="17198"/>
                    </a:lnTo>
                    <a:lnTo>
                      <a:pt x="15507" y="17057"/>
                    </a:lnTo>
                    <a:lnTo>
                      <a:pt x="15507" y="16846"/>
                    </a:lnTo>
                    <a:lnTo>
                      <a:pt x="15436" y="16564"/>
                    </a:lnTo>
                    <a:lnTo>
                      <a:pt x="15295" y="16353"/>
                    </a:lnTo>
                    <a:lnTo>
                      <a:pt x="15154" y="16212"/>
                    </a:lnTo>
                    <a:lnTo>
                      <a:pt x="14731" y="15930"/>
                    </a:lnTo>
                    <a:lnTo>
                      <a:pt x="14238" y="15648"/>
                    </a:lnTo>
                    <a:lnTo>
                      <a:pt x="13604" y="15436"/>
                    </a:lnTo>
                    <a:lnTo>
                      <a:pt x="12335" y="14943"/>
                    </a:lnTo>
                    <a:lnTo>
                      <a:pt x="11419" y="14591"/>
                    </a:lnTo>
                    <a:lnTo>
                      <a:pt x="14238" y="14802"/>
                    </a:lnTo>
                    <a:lnTo>
                      <a:pt x="14661" y="15577"/>
                    </a:lnTo>
                    <a:lnTo>
                      <a:pt x="15295" y="15930"/>
                    </a:lnTo>
                    <a:lnTo>
                      <a:pt x="16000" y="16353"/>
                    </a:lnTo>
                    <a:lnTo>
                      <a:pt x="16423" y="16494"/>
                    </a:lnTo>
                    <a:lnTo>
                      <a:pt x="16775" y="16635"/>
                    </a:lnTo>
                    <a:lnTo>
                      <a:pt x="17198" y="16635"/>
                    </a:lnTo>
                    <a:lnTo>
                      <a:pt x="17551" y="16564"/>
                    </a:lnTo>
                    <a:lnTo>
                      <a:pt x="18044" y="16423"/>
                    </a:lnTo>
                    <a:lnTo>
                      <a:pt x="18326" y="16212"/>
                    </a:lnTo>
                    <a:lnTo>
                      <a:pt x="18538" y="16071"/>
                    </a:lnTo>
                    <a:lnTo>
                      <a:pt x="18538" y="15930"/>
                    </a:lnTo>
                    <a:lnTo>
                      <a:pt x="18467" y="15859"/>
                    </a:lnTo>
                    <a:lnTo>
                      <a:pt x="18326" y="15718"/>
                    </a:lnTo>
                    <a:lnTo>
                      <a:pt x="17833" y="15577"/>
                    </a:lnTo>
                    <a:lnTo>
                      <a:pt x="16423" y="15225"/>
                    </a:lnTo>
                    <a:lnTo>
                      <a:pt x="15859" y="15013"/>
                    </a:lnTo>
                    <a:lnTo>
                      <a:pt x="15648" y="14943"/>
                    </a:lnTo>
                    <a:lnTo>
                      <a:pt x="15507" y="14802"/>
                    </a:lnTo>
                    <a:lnTo>
                      <a:pt x="16212" y="14802"/>
                    </a:lnTo>
                    <a:lnTo>
                      <a:pt x="16775" y="14731"/>
                    </a:lnTo>
                    <a:lnTo>
                      <a:pt x="17057" y="14591"/>
                    </a:lnTo>
                    <a:lnTo>
                      <a:pt x="17128" y="14520"/>
                    </a:lnTo>
                    <a:lnTo>
                      <a:pt x="17198" y="14379"/>
                    </a:lnTo>
                    <a:lnTo>
                      <a:pt x="17128" y="14309"/>
                    </a:lnTo>
                    <a:lnTo>
                      <a:pt x="17057" y="14168"/>
                    </a:lnTo>
                    <a:lnTo>
                      <a:pt x="16705" y="14027"/>
                    </a:lnTo>
                    <a:lnTo>
                      <a:pt x="16141" y="13886"/>
                    </a:lnTo>
                    <a:lnTo>
                      <a:pt x="15366" y="13815"/>
                    </a:lnTo>
                    <a:lnTo>
                      <a:pt x="15507" y="13674"/>
                    </a:lnTo>
                    <a:lnTo>
                      <a:pt x="15718" y="13533"/>
                    </a:lnTo>
                    <a:lnTo>
                      <a:pt x="16282" y="13181"/>
                    </a:lnTo>
                    <a:lnTo>
                      <a:pt x="16846" y="12969"/>
                    </a:lnTo>
                    <a:lnTo>
                      <a:pt x="17057" y="12899"/>
                    </a:lnTo>
                    <a:lnTo>
                      <a:pt x="17198" y="12899"/>
                    </a:lnTo>
                    <a:lnTo>
                      <a:pt x="16634" y="12617"/>
                    </a:lnTo>
                    <a:lnTo>
                      <a:pt x="16212" y="12546"/>
                    </a:lnTo>
                    <a:lnTo>
                      <a:pt x="15789" y="12687"/>
                    </a:lnTo>
                    <a:lnTo>
                      <a:pt x="15507" y="12828"/>
                    </a:lnTo>
                    <a:lnTo>
                      <a:pt x="14943" y="13392"/>
                    </a:lnTo>
                    <a:lnTo>
                      <a:pt x="14661" y="13604"/>
                    </a:lnTo>
                    <a:lnTo>
                      <a:pt x="14308" y="13745"/>
                    </a:lnTo>
                    <a:lnTo>
                      <a:pt x="13886" y="13815"/>
                    </a:lnTo>
                    <a:lnTo>
                      <a:pt x="13463" y="13886"/>
                    </a:lnTo>
                    <a:lnTo>
                      <a:pt x="12476" y="13815"/>
                    </a:lnTo>
                    <a:lnTo>
                      <a:pt x="11560" y="13745"/>
                    </a:lnTo>
                    <a:lnTo>
                      <a:pt x="10643" y="13674"/>
                    </a:lnTo>
                    <a:lnTo>
                      <a:pt x="11701" y="13251"/>
                    </a:lnTo>
                    <a:lnTo>
                      <a:pt x="12405" y="12969"/>
                    </a:lnTo>
                    <a:lnTo>
                      <a:pt x="13040" y="12687"/>
                    </a:lnTo>
                    <a:lnTo>
                      <a:pt x="13533" y="12335"/>
                    </a:lnTo>
                    <a:lnTo>
                      <a:pt x="13674" y="12124"/>
                    </a:lnTo>
                    <a:lnTo>
                      <a:pt x="13745" y="11983"/>
                    </a:lnTo>
                    <a:lnTo>
                      <a:pt x="13745" y="11771"/>
                    </a:lnTo>
                    <a:lnTo>
                      <a:pt x="13674" y="11560"/>
                    </a:lnTo>
                    <a:lnTo>
                      <a:pt x="13392" y="11348"/>
                    </a:lnTo>
                    <a:lnTo>
                      <a:pt x="13040" y="11207"/>
                    </a:lnTo>
                    <a:lnTo>
                      <a:pt x="12899" y="11137"/>
                    </a:lnTo>
                    <a:lnTo>
                      <a:pt x="12687" y="11137"/>
                    </a:lnTo>
                    <a:lnTo>
                      <a:pt x="12264" y="11348"/>
                    </a:lnTo>
                    <a:lnTo>
                      <a:pt x="11771" y="11701"/>
                    </a:lnTo>
                    <a:lnTo>
                      <a:pt x="11207" y="12194"/>
                    </a:lnTo>
                    <a:lnTo>
                      <a:pt x="10220" y="13110"/>
                    </a:lnTo>
                    <a:lnTo>
                      <a:pt x="9798" y="13463"/>
                    </a:lnTo>
                    <a:lnTo>
                      <a:pt x="9445" y="13604"/>
                    </a:lnTo>
                    <a:lnTo>
                      <a:pt x="8881" y="13745"/>
                    </a:lnTo>
                    <a:lnTo>
                      <a:pt x="7190" y="13745"/>
                    </a:lnTo>
                    <a:lnTo>
                      <a:pt x="6626" y="13674"/>
                    </a:lnTo>
                    <a:lnTo>
                      <a:pt x="6203" y="13533"/>
                    </a:lnTo>
                    <a:lnTo>
                      <a:pt x="5780" y="13392"/>
                    </a:lnTo>
                    <a:lnTo>
                      <a:pt x="5357" y="13181"/>
                    </a:lnTo>
                    <a:lnTo>
                      <a:pt x="5005" y="12969"/>
                    </a:lnTo>
                    <a:lnTo>
                      <a:pt x="4300" y="12335"/>
                    </a:lnTo>
                    <a:lnTo>
                      <a:pt x="3665" y="11630"/>
                    </a:lnTo>
                    <a:lnTo>
                      <a:pt x="3102" y="10784"/>
                    </a:lnTo>
                    <a:lnTo>
                      <a:pt x="2608" y="9868"/>
                    </a:lnTo>
                    <a:lnTo>
                      <a:pt x="2115" y="8952"/>
                    </a:lnTo>
                    <a:lnTo>
                      <a:pt x="1762" y="8035"/>
                    </a:lnTo>
                    <a:lnTo>
                      <a:pt x="1621" y="7542"/>
                    </a:lnTo>
                    <a:lnTo>
                      <a:pt x="1410" y="6485"/>
                    </a:lnTo>
                    <a:lnTo>
                      <a:pt x="987" y="3665"/>
                    </a:lnTo>
                    <a:lnTo>
                      <a:pt x="846" y="2256"/>
                    </a:lnTo>
                    <a:lnTo>
                      <a:pt x="776" y="1058"/>
                    </a:lnTo>
                    <a:lnTo>
                      <a:pt x="776" y="564"/>
                    </a:lnTo>
                    <a:lnTo>
                      <a:pt x="846" y="282"/>
                    </a:lnTo>
                    <a:lnTo>
                      <a:pt x="917" y="71"/>
                    </a:lnTo>
                    <a:lnTo>
                      <a:pt x="987" y="0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25" name="Google Shape;625;p12"/>
              <p:cNvSpPr/>
              <p:nvPr/>
            </p:nvSpPr>
            <p:spPr>
              <a:xfrm>
                <a:off x="3501600" y="4357925"/>
                <a:ext cx="151575" cy="297825"/>
              </a:xfrm>
              <a:custGeom>
                <a:rect b="b" l="l" r="r" t="t"/>
                <a:pathLst>
                  <a:path extrusionOk="0" h="11913" w="6063">
                    <a:moveTo>
                      <a:pt x="4935" y="0"/>
                    </a:moveTo>
                    <a:lnTo>
                      <a:pt x="3737" y="1410"/>
                    </a:lnTo>
                    <a:lnTo>
                      <a:pt x="3314" y="2326"/>
                    </a:lnTo>
                    <a:lnTo>
                      <a:pt x="2891" y="3243"/>
                    </a:lnTo>
                    <a:lnTo>
                      <a:pt x="2609" y="4230"/>
                    </a:lnTo>
                    <a:lnTo>
                      <a:pt x="2397" y="5216"/>
                    </a:lnTo>
                    <a:lnTo>
                      <a:pt x="1833" y="6908"/>
                    </a:lnTo>
                    <a:lnTo>
                      <a:pt x="1270" y="8459"/>
                    </a:lnTo>
                    <a:lnTo>
                      <a:pt x="494" y="9939"/>
                    </a:lnTo>
                    <a:lnTo>
                      <a:pt x="142" y="10855"/>
                    </a:lnTo>
                    <a:lnTo>
                      <a:pt x="1" y="11137"/>
                    </a:lnTo>
                    <a:lnTo>
                      <a:pt x="71" y="11348"/>
                    </a:lnTo>
                    <a:lnTo>
                      <a:pt x="353" y="11419"/>
                    </a:lnTo>
                    <a:lnTo>
                      <a:pt x="635" y="11348"/>
                    </a:lnTo>
                    <a:lnTo>
                      <a:pt x="847" y="11137"/>
                    </a:lnTo>
                    <a:lnTo>
                      <a:pt x="988" y="10785"/>
                    </a:lnTo>
                    <a:lnTo>
                      <a:pt x="917" y="11207"/>
                    </a:lnTo>
                    <a:lnTo>
                      <a:pt x="917" y="11348"/>
                    </a:lnTo>
                    <a:lnTo>
                      <a:pt x="988" y="11419"/>
                    </a:lnTo>
                    <a:lnTo>
                      <a:pt x="1058" y="11489"/>
                    </a:lnTo>
                    <a:lnTo>
                      <a:pt x="1129" y="11489"/>
                    </a:lnTo>
                    <a:lnTo>
                      <a:pt x="1411" y="11348"/>
                    </a:lnTo>
                    <a:lnTo>
                      <a:pt x="1904" y="10996"/>
                    </a:lnTo>
                    <a:lnTo>
                      <a:pt x="2045" y="10855"/>
                    </a:lnTo>
                    <a:lnTo>
                      <a:pt x="2045" y="10714"/>
                    </a:lnTo>
                    <a:lnTo>
                      <a:pt x="2468" y="10503"/>
                    </a:lnTo>
                    <a:lnTo>
                      <a:pt x="2609" y="10503"/>
                    </a:lnTo>
                    <a:lnTo>
                      <a:pt x="2750" y="10573"/>
                    </a:lnTo>
                    <a:lnTo>
                      <a:pt x="2891" y="10644"/>
                    </a:lnTo>
                    <a:lnTo>
                      <a:pt x="2961" y="10785"/>
                    </a:lnTo>
                    <a:lnTo>
                      <a:pt x="3102" y="11278"/>
                    </a:lnTo>
                    <a:lnTo>
                      <a:pt x="3314" y="11630"/>
                    </a:lnTo>
                    <a:lnTo>
                      <a:pt x="3596" y="11842"/>
                    </a:lnTo>
                    <a:lnTo>
                      <a:pt x="3807" y="11912"/>
                    </a:lnTo>
                    <a:lnTo>
                      <a:pt x="4159" y="11771"/>
                    </a:lnTo>
                    <a:lnTo>
                      <a:pt x="4159" y="11630"/>
                    </a:lnTo>
                    <a:lnTo>
                      <a:pt x="4018" y="11278"/>
                    </a:lnTo>
                    <a:lnTo>
                      <a:pt x="3525" y="10503"/>
                    </a:lnTo>
                    <a:lnTo>
                      <a:pt x="3032" y="9586"/>
                    </a:lnTo>
                    <a:lnTo>
                      <a:pt x="2891" y="9234"/>
                    </a:lnTo>
                    <a:lnTo>
                      <a:pt x="2820" y="8881"/>
                    </a:lnTo>
                    <a:lnTo>
                      <a:pt x="3032" y="8952"/>
                    </a:lnTo>
                    <a:lnTo>
                      <a:pt x="3173" y="9022"/>
                    </a:lnTo>
                    <a:lnTo>
                      <a:pt x="3525" y="9304"/>
                    </a:lnTo>
                    <a:lnTo>
                      <a:pt x="3807" y="9727"/>
                    </a:lnTo>
                    <a:lnTo>
                      <a:pt x="4018" y="10150"/>
                    </a:lnTo>
                    <a:lnTo>
                      <a:pt x="4300" y="10644"/>
                    </a:lnTo>
                    <a:lnTo>
                      <a:pt x="4512" y="10996"/>
                    </a:lnTo>
                    <a:lnTo>
                      <a:pt x="4794" y="11207"/>
                    </a:lnTo>
                    <a:lnTo>
                      <a:pt x="4935" y="11278"/>
                    </a:lnTo>
                    <a:lnTo>
                      <a:pt x="5146" y="11278"/>
                    </a:lnTo>
                    <a:lnTo>
                      <a:pt x="5499" y="11137"/>
                    </a:lnTo>
                    <a:lnTo>
                      <a:pt x="5781" y="10926"/>
                    </a:lnTo>
                    <a:lnTo>
                      <a:pt x="5851" y="10714"/>
                    </a:lnTo>
                    <a:lnTo>
                      <a:pt x="5851" y="10362"/>
                    </a:lnTo>
                    <a:lnTo>
                      <a:pt x="5781" y="10080"/>
                    </a:lnTo>
                    <a:lnTo>
                      <a:pt x="5640" y="9727"/>
                    </a:lnTo>
                    <a:lnTo>
                      <a:pt x="5358" y="9163"/>
                    </a:lnTo>
                    <a:lnTo>
                      <a:pt x="5146" y="8881"/>
                    </a:lnTo>
                    <a:lnTo>
                      <a:pt x="4794" y="8600"/>
                    </a:lnTo>
                    <a:lnTo>
                      <a:pt x="4018" y="8106"/>
                    </a:lnTo>
                    <a:lnTo>
                      <a:pt x="3314" y="7754"/>
                    </a:lnTo>
                    <a:lnTo>
                      <a:pt x="3032" y="7613"/>
                    </a:lnTo>
                    <a:lnTo>
                      <a:pt x="2961" y="7472"/>
                    </a:lnTo>
                    <a:lnTo>
                      <a:pt x="2820" y="7049"/>
                    </a:lnTo>
                    <a:lnTo>
                      <a:pt x="2891" y="6485"/>
                    </a:lnTo>
                    <a:lnTo>
                      <a:pt x="3032" y="5851"/>
                    </a:lnTo>
                    <a:lnTo>
                      <a:pt x="3173" y="5146"/>
                    </a:lnTo>
                    <a:lnTo>
                      <a:pt x="3666" y="3807"/>
                    </a:lnTo>
                    <a:lnTo>
                      <a:pt x="4018" y="2820"/>
                    </a:lnTo>
                    <a:lnTo>
                      <a:pt x="4300" y="4018"/>
                    </a:lnTo>
                    <a:lnTo>
                      <a:pt x="4512" y="4793"/>
                    </a:lnTo>
                    <a:lnTo>
                      <a:pt x="4794" y="5569"/>
                    </a:lnTo>
                    <a:lnTo>
                      <a:pt x="5146" y="6203"/>
                    </a:lnTo>
                    <a:lnTo>
                      <a:pt x="5287" y="6344"/>
                    </a:lnTo>
                    <a:lnTo>
                      <a:pt x="5428" y="6485"/>
                    </a:lnTo>
                    <a:lnTo>
                      <a:pt x="5569" y="6485"/>
                    </a:lnTo>
                    <a:lnTo>
                      <a:pt x="5781" y="6344"/>
                    </a:lnTo>
                    <a:lnTo>
                      <a:pt x="5922" y="6062"/>
                    </a:lnTo>
                    <a:lnTo>
                      <a:pt x="6062" y="5639"/>
                    </a:lnTo>
                    <a:lnTo>
                      <a:pt x="6062" y="5428"/>
                    </a:lnTo>
                    <a:lnTo>
                      <a:pt x="5922" y="5075"/>
                    </a:lnTo>
                    <a:lnTo>
                      <a:pt x="5569" y="4159"/>
                    </a:lnTo>
                    <a:lnTo>
                      <a:pt x="5146" y="3313"/>
                    </a:lnTo>
                    <a:lnTo>
                      <a:pt x="4935" y="2679"/>
                    </a:lnTo>
                    <a:lnTo>
                      <a:pt x="4794" y="1974"/>
                    </a:lnTo>
                    <a:lnTo>
                      <a:pt x="4723" y="1340"/>
                    </a:lnTo>
                    <a:lnTo>
                      <a:pt x="4794" y="776"/>
                    </a:lnTo>
                    <a:lnTo>
                      <a:pt x="4935" y="0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26" name="Google Shape;626;p12"/>
              <p:cNvSpPr/>
              <p:nvPr/>
            </p:nvSpPr>
            <p:spPr>
              <a:xfrm>
                <a:off x="3487525" y="4421350"/>
                <a:ext cx="82825" cy="112800"/>
              </a:xfrm>
              <a:custGeom>
                <a:rect b="b" l="l" r="r" t="t"/>
                <a:pathLst>
                  <a:path extrusionOk="0" h="4512" w="3313">
                    <a:moveTo>
                      <a:pt x="3031" y="1"/>
                    </a:moveTo>
                    <a:lnTo>
                      <a:pt x="2749" y="71"/>
                    </a:lnTo>
                    <a:lnTo>
                      <a:pt x="2326" y="353"/>
                    </a:lnTo>
                    <a:lnTo>
                      <a:pt x="1762" y="776"/>
                    </a:lnTo>
                    <a:lnTo>
                      <a:pt x="1269" y="1199"/>
                    </a:lnTo>
                    <a:lnTo>
                      <a:pt x="705" y="1833"/>
                    </a:lnTo>
                    <a:lnTo>
                      <a:pt x="282" y="2468"/>
                    </a:lnTo>
                    <a:lnTo>
                      <a:pt x="70" y="2750"/>
                    </a:lnTo>
                    <a:lnTo>
                      <a:pt x="0" y="3032"/>
                    </a:lnTo>
                    <a:lnTo>
                      <a:pt x="0" y="3596"/>
                    </a:lnTo>
                    <a:lnTo>
                      <a:pt x="70" y="3878"/>
                    </a:lnTo>
                    <a:lnTo>
                      <a:pt x="211" y="4230"/>
                    </a:lnTo>
                    <a:lnTo>
                      <a:pt x="352" y="4441"/>
                    </a:lnTo>
                    <a:lnTo>
                      <a:pt x="423" y="4512"/>
                    </a:lnTo>
                    <a:lnTo>
                      <a:pt x="634" y="4512"/>
                    </a:lnTo>
                    <a:lnTo>
                      <a:pt x="775" y="4371"/>
                    </a:lnTo>
                    <a:lnTo>
                      <a:pt x="987" y="4018"/>
                    </a:lnTo>
                    <a:lnTo>
                      <a:pt x="1903" y="2609"/>
                    </a:lnTo>
                    <a:lnTo>
                      <a:pt x="2467" y="1693"/>
                    </a:lnTo>
                    <a:lnTo>
                      <a:pt x="2960" y="917"/>
                    </a:lnTo>
                    <a:lnTo>
                      <a:pt x="3242" y="283"/>
                    </a:lnTo>
                    <a:lnTo>
                      <a:pt x="3313" y="71"/>
                    </a:lnTo>
                    <a:lnTo>
                      <a:pt x="3242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27" name="Google Shape;627;p12"/>
              <p:cNvSpPr/>
              <p:nvPr/>
            </p:nvSpPr>
            <p:spPr>
              <a:xfrm>
                <a:off x="3621425" y="4657475"/>
                <a:ext cx="89900" cy="84625"/>
              </a:xfrm>
              <a:custGeom>
                <a:rect b="b" l="l" r="r" t="t"/>
                <a:pathLst>
                  <a:path extrusionOk="0" h="3385" w="3596">
                    <a:moveTo>
                      <a:pt x="3595" y="1"/>
                    </a:moveTo>
                    <a:lnTo>
                      <a:pt x="3102" y="71"/>
                    </a:lnTo>
                    <a:lnTo>
                      <a:pt x="2538" y="283"/>
                    </a:lnTo>
                    <a:lnTo>
                      <a:pt x="2045" y="565"/>
                    </a:lnTo>
                    <a:lnTo>
                      <a:pt x="1551" y="917"/>
                    </a:lnTo>
                    <a:lnTo>
                      <a:pt x="1058" y="1340"/>
                    </a:lnTo>
                    <a:lnTo>
                      <a:pt x="635" y="1763"/>
                    </a:lnTo>
                    <a:lnTo>
                      <a:pt x="353" y="2256"/>
                    </a:lnTo>
                    <a:lnTo>
                      <a:pt x="142" y="2679"/>
                    </a:lnTo>
                    <a:lnTo>
                      <a:pt x="1" y="2961"/>
                    </a:lnTo>
                    <a:lnTo>
                      <a:pt x="1" y="3173"/>
                    </a:lnTo>
                    <a:lnTo>
                      <a:pt x="1" y="3314"/>
                    </a:lnTo>
                    <a:lnTo>
                      <a:pt x="71" y="3384"/>
                    </a:lnTo>
                    <a:lnTo>
                      <a:pt x="353" y="3384"/>
                    </a:lnTo>
                    <a:lnTo>
                      <a:pt x="706" y="3173"/>
                    </a:lnTo>
                    <a:lnTo>
                      <a:pt x="1410" y="2609"/>
                    </a:lnTo>
                    <a:lnTo>
                      <a:pt x="1692" y="2397"/>
                    </a:lnTo>
                    <a:lnTo>
                      <a:pt x="2115" y="1904"/>
                    </a:lnTo>
                    <a:lnTo>
                      <a:pt x="2609" y="1058"/>
                    </a:lnTo>
                    <a:lnTo>
                      <a:pt x="3173" y="353"/>
                    </a:lnTo>
                    <a:lnTo>
                      <a:pt x="3384" y="142"/>
                    </a:lnTo>
                    <a:lnTo>
                      <a:pt x="3595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  <p:sp>
          <p:nvSpPr>
            <p:cNvPr id="628" name="Google Shape;628;p12"/>
            <p:cNvSpPr/>
            <p:nvPr/>
          </p:nvSpPr>
          <p:spPr>
            <a:xfrm>
              <a:off x="4535406" y="4308991"/>
              <a:ext cx="198042" cy="199452"/>
            </a:xfrm>
            <a:custGeom>
              <a:rect b="b" l="l" r="r" t="t"/>
              <a:pathLst>
                <a:path extrusionOk="0" h="9869" w="9798">
                  <a:moveTo>
                    <a:pt x="4582" y="635"/>
                  </a:moveTo>
                  <a:lnTo>
                    <a:pt x="4864" y="705"/>
                  </a:lnTo>
                  <a:lnTo>
                    <a:pt x="5145" y="846"/>
                  </a:lnTo>
                  <a:lnTo>
                    <a:pt x="5357" y="1058"/>
                  </a:lnTo>
                  <a:lnTo>
                    <a:pt x="5498" y="1269"/>
                  </a:lnTo>
                  <a:lnTo>
                    <a:pt x="5568" y="1481"/>
                  </a:lnTo>
                  <a:lnTo>
                    <a:pt x="5568" y="1763"/>
                  </a:lnTo>
                  <a:lnTo>
                    <a:pt x="5568" y="2045"/>
                  </a:lnTo>
                  <a:lnTo>
                    <a:pt x="5357" y="2679"/>
                  </a:lnTo>
                  <a:lnTo>
                    <a:pt x="4864" y="3807"/>
                  </a:lnTo>
                  <a:lnTo>
                    <a:pt x="4723" y="4230"/>
                  </a:lnTo>
                  <a:lnTo>
                    <a:pt x="4652" y="4441"/>
                  </a:lnTo>
                  <a:lnTo>
                    <a:pt x="4723" y="4582"/>
                  </a:lnTo>
                  <a:lnTo>
                    <a:pt x="3736" y="3948"/>
                  </a:lnTo>
                  <a:lnTo>
                    <a:pt x="2890" y="3243"/>
                  </a:lnTo>
                  <a:lnTo>
                    <a:pt x="2679" y="3031"/>
                  </a:lnTo>
                  <a:lnTo>
                    <a:pt x="2538" y="2820"/>
                  </a:lnTo>
                  <a:lnTo>
                    <a:pt x="2467" y="2538"/>
                  </a:lnTo>
                  <a:lnTo>
                    <a:pt x="2467" y="2326"/>
                  </a:lnTo>
                  <a:lnTo>
                    <a:pt x="2538" y="2045"/>
                  </a:lnTo>
                  <a:lnTo>
                    <a:pt x="2608" y="1833"/>
                  </a:lnTo>
                  <a:lnTo>
                    <a:pt x="2890" y="1340"/>
                  </a:lnTo>
                  <a:lnTo>
                    <a:pt x="3313" y="987"/>
                  </a:lnTo>
                  <a:lnTo>
                    <a:pt x="3806" y="705"/>
                  </a:lnTo>
                  <a:lnTo>
                    <a:pt x="4370" y="635"/>
                  </a:lnTo>
                  <a:close/>
                  <a:moveTo>
                    <a:pt x="7753" y="2820"/>
                  </a:moveTo>
                  <a:lnTo>
                    <a:pt x="8106" y="2890"/>
                  </a:lnTo>
                  <a:lnTo>
                    <a:pt x="8388" y="2961"/>
                  </a:lnTo>
                  <a:lnTo>
                    <a:pt x="8599" y="3102"/>
                  </a:lnTo>
                  <a:lnTo>
                    <a:pt x="8740" y="3313"/>
                  </a:lnTo>
                  <a:lnTo>
                    <a:pt x="8881" y="3525"/>
                  </a:lnTo>
                  <a:lnTo>
                    <a:pt x="8952" y="3807"/>
                  </a:lnTo>
                  <a:lnTo>
                    <a:pt x="8952" y="4089"/>
                  </a:lnTo>
                  <a:lnTo>
                    <a:pt x="8952" y="4371"/>
                  </a:lnTo>
                  <a:lnTo>
                    <a:pt x="8952" y="4652"/>
                  </a:lnTo>
                  <a:lnTo>
                    <a:pt x="8811" y="4864"/>
                  </a:lnTo>
                  <a:lnTo>
                    <a:pt x="8740" y="5146"/>
                  </a:lnTo>
                  <a:lnTo>
                    <a:pt x="8529" y="5357"/>
                  </a:lnTo>
                  <a:lnTo>
                    <a:pt x="8317" y="5498"/>
                  </a:lnTo>
                  <a:lnTo>
                    <a:pt x="8106" y="5639"/>
                  </a:lnTo>
                  <a:lnTo>
                    <a:pt x="7824" y="5710"/>
                  </a:lnTo>
                  <a:lnTo>
                    <a:pt x="7471" y="5639"/>
                  </a:lnTo>
                  <a:lnTo>
                    <a:pt x="7049" y="5569"/>
                  </a:lnTo>
                  <a:lnTo>
                    <a:pt x="6696" y="5428"/>
                  </a:lnTo>
                  <a:lnTo>
                    <a:pt x="6414" y="5287"/>
                  </a:lnTo>
                  <a:lnTo>
                    <a:pt x="6203" y="5075"/>
                  </a:lnTo>
                  <a:lnTo>
                    <a:pt x="6132" y="4864"/>
                  </a:lnTo>
                  <a:lnTo>
                    <a:pt x="5991" y="4582"/>
                  </a:lnTo>
                  <a:lnTo>
                    <a:pt x="5991" y="4371"/>
                  </a:lnTo>
                  <a:lnTo>
                    <a:pt x="6062" y="4089"/>
                  </a:lnTo>
                  <a:lnTo>
                    <a:pt x="6132" y="3807"/>
                  </a:lnTo>
                  <a:lnTo>
                    <a:pt x="6273" y="3595"/>
                  </a:lnTo>
                  <a:lnTo>
                    <a:pt x="6414" y="3384"/>
                  </a:lnTo>
                  <a:lnTo>
                    <a:pt x="6626" y="3172"/>
                  </a:lnTo>
                  <a:lnTo>
                    <a:pt x="6908" y="3031"/>
                  </a:lnTo>
                  <a:lnTo>
                    <a:pt x="7189" y="2890"/>
                  </a:lnTo>
                  <a:lnTo>
                    <a:pt x="7471" y="2820"/>
                  </a:lnTo>
                  <a:close/>
                  <a:moveTo>
                    <a:pt x="5921" y="5992"/>
                  </a:moveTo>
                  <a:lnTo>
                    <a:pt x="6555" y="6133"/>
                  </a:lnTo>
                  <a:lnTo>
                    <a:pt x="7260" y="6415"/>
                  </a:lnTo>
                  <a:lnTo>
                    <a:pt x="7824" y="6767"/>
                  </a:lnTo>
                  <a:lnTo>
                    <a:pt x="8035" y="6978"/>
                  </a:lnTo>
                  <a:lnTo>
                    <a:pt x="8176" y="7190"/>
                  </a:lnTo>
                  <a:lnTo>
                    <a:pt x="8317" y="7401"/>
                  </a:lnTo>
                  <a:lnTo>
                    <a:pt x="8317" y="7613"/>
                  </a:lnTo>
                  <a:lnTo>
                    <a:pt x="8247" y="7824"/>
                  </a:lnTo>
                  <a:lnTo>
                    <a:pt x="8035" y="8036"/>
                  </a:lnTo>
                  <a:lnTo>
                    <a:pt x="7683" y="8318"/>
                  </a:lnTo>
                  <a:lnTo>
                    <a:pt x="7260" y="8529"/>
                  </a:lnTo>
                  <a:lnTo>
                    <a:pt x="6837" y="8670"/>
                  </a:lnTo>
                  <a:lnTo>
                    <a:pt x="6414" y="8741"/>
                  </a:lnTo>
                  <a:lnTo>
                    <a:pt x="5991" y="8741"/>
                  </a:lnTo>
                  <a:lnTo>
                    <a:pt x="5639" y="8670"/>
                  </a:lnTo>
                  <a:lnTo>
                    <a:pt x="5286" y="8529"/>
                  </a:lnTo>
                  <a:lnTo>
                    <a:pt x="4934" y="8388"/>
                  </a:lnTo>
                  <a:lnTo>
                    <a:pt x="4652" y="8177"/>
                  </a:lnTo>
                  <a:lnTo>
                    <a:pt x="4441" y="7965"/>
                  </a:lnTo>
                  <a:lnTo>
                    <a:pt x="4300" y="7683"/>
                  </a:lnTo>
                  <a:lnTo>
                    <a:pt x="4229" y="7401"/>
                  </a:lnTo>
                  <a:lnTo>
                    <a:pt x="4300" y="7119"/>
                  </a:lnTo>
                  <a:lnTo>
                    <a:pt x="4370" y="6767"/>
                  </a:lnTo>
                  <a:lnTo>
                    <a:pt x="4652" y="6415"/>
                  </a:lnTo>
                  <a:lnTo>
                    <a:pt x="5004" y="6062"/>
                  </a:lnTo>
                  <a:lnTo>
                    <a:pt x="5145" y="5992"/>
                  </a:lnTo>
                  <a:close/>
                  <a:moveTo>
                    <a:pt x="4229" y="5498"/>
                  </a:moveTo>
                  <a:lnTo>
                    <a:pt x="3877" y="6767"/>
                  </a:lnTo>
                  <a:lnTo>
                    <a:pt x="3313" y="7965"/>
                  </a:lnTo>
                  <a:lnTo>
                    <a:pt x="3031" y="8459"/>
                  </a:lnTo>
                  <a:lnTo>
                    <a:pt x="2608" y="8670"/>
                  </a:lnTo>
                  <a:lnTo>
                    <a:pt x="2256" y="8811"/>
                  </a:lnTo>
                  <a:lnTo>
                    <a:pt x="1903" y="8811"/>
                  </a:lnTo>
                  <a:lnTo>
                    <a:pt x="1551" y="8600"/>
                  </a:lnTo>
                  <a:lnTo>
                    <a:pt x="1269" y="8318"/>
                  </a:lnTo>
                  <a:lnTo>
                    <a:pt x="1057" y="7895"/>
                  </a:lnTo>
                  <a:lnTo>
                    <a:pt x="916" y="7401"/>
                  </a:lnTo>
                  <a:lnTo>
                    <a:pt x="916" y="6978"/>
                  </a:lnTo>
                  <a:lnTo>
                    <a:pt x="987" y="6697"/>
                  </a:lnTo>
                  <a:lnTo>
                    <a:pt x="1057" y="6415"/>
                  </a:lnTo>
                  <a:lnTo>
                    <a:pt x="1128" y="6203"/>
                  </a:lnTo>
                  <a:lnTo>
                    <a:pt x="1339" y="5992"/>
                  </a:lnTo>
                  <a:lnTo>
                    <a:pt x="1480" y="5851"/>
                  </a:lnTo>
                  <a:lnTo>
                    <a:pt x="1974" y="5639"/>
                  </a:lnTo>
                  <a:lnTo>
                    <a:pt x="2538" y="5498"/>
                  </a:lnTo>
                  <a:close/>
                  <a:moveTo>
                    <a:pt x="4652" y="0"/>
                  </a:moveTo>
                  <a:lnTo>
                    <a:pt x="4018" y="141"/>
                  </a:lnTo>
                  <a:lnTo>
                    <a:pt x="3383" y="423"/>
                  </a:lnTo>
                  <a:lnTo>
                    <a:pt x="2749" y="776"/>
                  </a:lnTo>
                  <a:lnTo>
                    <a:pt x="2185" y="1269"/>
                  </a:lnTo>
                  <a:lnTo>
                    <a:pt x="1833" y="1833"/>
                  </a:lnTo>
                  <a:lnTo>
                    <a:pt x="1692" y="2115"/>
                  </a:lnTo>
                  <a:lnTo>
                    <a:pt x="1551" y="2397"/>
                  </a:lnTo>
                  <a:lnTo>
                    <a:pt x="1551" y="2679"/>
                  </a:lnTo>
                  <a:lnTo>
                    <a:pt x="1551" y="3031"/>
                  </a:lnTo>
                  <a:lnTo>
                    <a:pt x="1692" y="3313"/>
                  </a:lnTo>
                  <a:lnTo>
                    <a:pt x="1833" y="3595"/>
                  </a:lnTo>
                  <a:lnTo>
                    <a:pt x="2044" y="3877"/>
                  </a:lnTo>
                  <a:lnTo>
                    <a:pt x="2397" y="4089"/>
                  </a:lnTo>
                  <a:lnTo>
                    <a:pt x="2820" y="4371"/>
                  </a:lnTo>
                  <a:lnTo>
                    <a:pt x="3313" y="4582"/>
                  </a:lnTo>
                  <a:lnTo>
                    <a:pt x="3947" y="4793"/>
                  </a:lnTo>
                  <a:lnTo>
                    <a:pt x="4652" y="4934"/>
                  </a:lnTo>
                  <a:lnTo>
                    <a:pt x="4511" y="5075"/>
                  </a:lnTo>
                  <a:lnTo>
                    <a:pt x="4300" y="5146"/>
                  </a:lnTo>
                  <a:lnTo>
                    <a:pt x="3736" y="5146"/>
                  </a:lnTo>
                  <a:lnTo>
                    <a:pt x="3031" y="5005"/>
                  </a:lnTo>
                  <a:lnTo>
                    <a:pt x="2256" y="4864"/>
                  </a:lnTo>
                  <a:lnTo>
                    <a:pt x="1480" y="4864"/>
                  </a:lnTo>
                  <a:lnTo>
                    <a:pt x="1128" y="5005"/>
                  </a:lnTo>
                  <a:lnTo>
                    <a:pt x="846" y="5146"/>
                  </a:lnTo>
                  <a:lnTo>
                    <a:pt x="564" y="5357"/>
                  </a:lnTo>
                  <a:lnTo>
                    <a:pt x="282" y="5710"/>
                  </a:lnTo>
                  <a:lnTo>
                    <a:pt x="141" y="6203"/>
                  </a:lnTo>
                  <a:lnTo>
                    <a:pt x="0" y="6767"/>
                  </a:lnTo>
                  <a:lnTo>
                    <a:pt x="0" y="7260"/>
                  </a:lnTo>
                  <a:lnTo>
                    <a:pt x="71" y="7683"/>
                  </a:lnTo>
                  <a:lnTo>
                    <a:pt x="141" y="8106"/>
                  </a:lnTo>
                  <a:lnTo>
                    <a:pt x="282" y="8459"/>
                  </a:lnTo>
                  <a:lnTo>
                    <a:pt x="494" y="8811"/>
                  </a:lnTo>
                  <a:lnTo>
                    <a:pt x="705" y="9093"/>
                  </a:lnTo>
                  <a:lnTo>
                    <a:pt x="987" y="9375"/>
                  </a:lnTo>
                  <a:lnTo>
                    <a:pt x="1269" y="9586"/>
                  </a:lnTo>
                  <a:lnTo>
                    <a:pt x="1621" y="9727"/>
                  </a:lnTo>
                  <a:lnTo>
                    <a:pt x="1974" y="9798"/>
                  </a:lnTo>
                  <a:lnTo>
                    <a:pt x="2326" y="9868"/>
                  </a:lnTo>
                  <a:lnTo>
                    <a:pt x="2679" y="9798"/>
                  </a:lnTo>
                  <a:lnTo>
                    <a:pt x="3031" y="9657"/>
                  </a:lnTo>
                  <a:lnTo>
                    <a:pt x="3383" y="9445"/>
                  </a:lnTo>
                  <a:lnTo>
                    <a:pt x="3736" y="9163"/>
                  </a:lnTo>
                  <a:lnTo>
                    <a:pt x="4018" y="8741"/>
                  </a:lnTo>
                  <a:lnTo>
                    <a:pt x="4018" y="8952"/>
                  </a:lnTo>
                  <a:lnTo>
                    <a:pt x="4088" y="9163"/>
                  </a:lnTo>
                  <a:lnTo>
                    <a:pt x="4229" y="9375"/>
                  </a:lnTo>
                  <a:lnTo>
                    <a:pt x="4300" y="9516"/>
                  </a:lnTo>
                  <a:lnTo>
                    <a:pt x="4723" y="9727"/>
                  </a:lnTo>
                  <a:lnTo>
                    <a:pt x="5145" y="9798"/>
                  </a:lnTo>
                  <a:lnTo>
                    <a:pt x="5709" y="9798"/>
                  </a:lnTo>
                  <a:lnTo>
                    <a:pt x="6273" y="9727"/>
                  </a:lnTo>
                  <a:lnTo>
                    <a:pt x="6837" y="9586"/>
                  </a:lnTo>
                  <a:lnTo>
                    <a:pt x="7401" y="9375"/>
                  </a:lnTo>
                  <a:lnTo>
                    <a:pt x="7965" y="9093"/>
                  </a:lnTo>
                  <a:lnTo>
                    <a:pt x="8458" y="8741"/>
                  </a:lnTo>
                  <a:lnTo>
                    <a:pt x="8811" y="8388"/>
                  </a:lnTo>
                  <a:lnTo>
                    <a:pt x="9093" y="7965"/>
                  </a:lnTo>
                  <a:lnTo>
                    <a:pt x="9234" y="7542"/>
                  </a:lnTo>
                  <a:lnTo>
                    <a:pt x="9234" y="7331"/>
                  </a:lnTo>
                  <a:lnTo>
                    <a:pt x="9163" y="7190"/>
                  </a:lnTo>
                  <a:lnTo>
                    <a:pt x="9093" y="6978"/>
                  </a:lnTo>
                  <a:lnTo>
                    <a:pt x="8952" y="6767"/>
                  </a:lnTo>
                  <a:lnTo>
                    <a:pt x="8740" y="6556"/>
                  </a:lnTo>
                  <a:lnTo>
                    <a:pt x="8458" y="6344"/>
                  </a:lnTo>
                  <a:lnTo>
                    <a:pt x="8811" y="6203"/>
                  </a:lnTo>
                  <a:lnTo>
                    <a:pt x="9093" y="5992"/>
                  </a:lnTo>
                  <a:lnTo>
                    <a:pt x="9374" y="5710"/>
                  </a:lnTo>
                  <a:lnTo>
                    <a:pt x="9515" y="5357"/>
                  </a:lnTo>
                  <a:lnTo>
                    <a:pt x="9656" y="5005"/>
                  </a:lnTo>
                  <a:lnTo>
                    <a:pt x="9727" y="4652"/>
                  </a:lnTo>
                  <a:lnTo>
                    <a:pt x="9797" y="4230"/>
                  </a:lnTo>
                  <a:lnTo>
                    <a:pt x="9797" y="3877"/>
                  </a:lnTo>
                  <a:lnTo>
                    <a:pt x="9727" y="3525"/>
                  </a:lnTo>
                  <a:lnTo>
                    <a:pt x="9656" y="3172"/>
                  </a:lnTo>
                  <a:lnTo>
                    <a:pt x="9515" y="2890"/>
                  </a:lnTo>
                  <a:lnTo>
                    <a:pt x="9374" y="2679"/>
                  </a:lnTo>
                  <a:lnTo>
                    <a:pt x="9163" y="2467"/>
                  </a:lnTo>
                  <a:lnTo>
                    <a:pt x="8952" y="2256"/>
                  </a:lnTo>
                  <a:lnTo>
                    <a:pt x="8740" y="2186"/>
                  </a:lnTo>
                  <a:lnTo>
                    <a:pt x="8458" y="2045"/>
                  </a:lnTo>
                  <a:lnTo>
                    <a:pt x="7965" y="1974"/>
                  </a:lnTo>
                  <a:lnTo>
                    <a:pt x="7401" y="2115"/>
                  </a:lnTo>
                  <a:lnTo>
                    <a:pt x="6837" y="2397"/>
                  </a:lnTo>
                  <a:lnTo>
                    <a:pt x="6273" y="2749"/>
                  </a:lnTo>
                  <a:lnTo>
                    <a:pt x="6344" y="2186"/>
                  </a:lnTo>
                  <a:lnTo>
                    <a:pt x="6344" y="1692"/>
                  </a:lnTo>
                  <a:lnTo>
                    <a:pt x="6273" y="1269"/>
                  </a:lnTo>
                  <a:lnTo>
                    <a:pt x="6132" y="917"/>
                  </a:lnTo>
                  <a:lnTo>
                    <a:pt x="5991" y="635"/>
                  </a:lnTo>
                  <a:lnTo>
                    <a:pt x="5780" y="353"/>
                  </a:lnTo>
                  <a:lnTo>
                    <a:pt x="5498" y="212"/>
                  </a:lnTo>
                  <a:lnTo>
                    <a:pt x="5286" y="71"/>
                  </a:lnTo>
                  <a:lnTo>
                    <a:pt x="4934" y="71"/>
                  </a:lnTo>
                  <a:lnTo>
                    <a:pt x="4652" y="0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12"/>
            <p:cNvSpPr/>
            <p:nvPr/>
          </p:nvSpPr>
          <p:spPr>
            <a:xfrm rot="-4500104">
              <a:off x="6518556" y="4207572"/>
              <a:ext cx="115131" cy="420814"/>
            </a:xfrm>
            <a:custGeom>
              <a:rect b="b" l="l" r="r" t="t"/>
              <a:pathLst>
                <a:path extrusionOk="0" h="23472" w="4794">
                  <a:moveTo>
                    <a:pt x="2750" y="6626"/>
                  </a:moveTo>
                  <a:lnTo>
                    <a:pt x="3173" y="8177"/>
                  </a:lnTo>
                  <a:lnTo>
                    <a:pt x="3455" y="9728"/>
                  </a:lnTo>
                  <a:lnTo>
                    <a:pt x="3666" y="11208"/>
                  </a:lnTo>
                  <a:lnTo>
                    <a:pt x="3736" y="12758"/>
                  </a:lnTo>
                  <a:lnTo>
                    <a:pt x="3666" y="14239"/>
                  </a:lnTo>
                  <a:lnTo>
                    <a:pt x="3455" y="15789"/>
                  </a:lnTo>
                  <a:lnTo>
                    <a:pt x="3102" y="17340"/>
                  </a:lnTo>
                  <a:lnTo>
                    <a:pt x="2609" y="18891"/>
                  </a:lnTo>
                  <a:lnTo>
                    <a:pt x="2115" y="17481"/>
                  </a:lnTo>
                  <a:lnTo>
                    <a:pt x="1692" y="16142"/>
                  </a:lnTo>
                  <a:lnTo>
                    <a:pt x="1411" y="14802"/>
                  </a:lnTo>
                  <a:lnTo>
                    <a:pt x="1199" y="13534"/>
                  </a:lnTo>
                  <a:lnTo>
                    <a:pt x="1199" y="12195"/>
                  </a:lnTo>
                  <a:lnTo>
                    <a:pt x="1340" y="10855"/>
                  </a:lnTo>
                  <a:lnTo>
                    <a:pt x="1622" y="9516"/>
                  </a:lnTo>
                  <a:lnTo>
                    <a:pt x="2115" y="8036"/>
                  </a:lnTo>
                  <a:lnTo>
                    <a:pt x="1974" y="9939"/>
                  </a:lnTo>
                  <a:lnTo>
                    <a:pt x="1904" y="12970"/>
                  </a:lnTo>
                  <a:lnTo>
                    <a:pt x="1904" y="14450"/>
                  </a:lnTo>
                  <a:lnTo>
                    <a:pt x="1974" y="15719"/>
                  </a:lnTo>
                  <a:lnTo>
                    <a:pt x="2045" y="16142"/>
                  </a:lnTo>
                  <a:lnTo>
                    <a:pt x="2186" y="16494"/>
                  </a:lnTo>
                  <a:lnTo>
                    <a:pt x="2327" y="16635"/>
                  </a:lnTo>
                  <a:lnTo>
                    <a:pt x="2468" y="16635"/>
                  </a:lnTo>
                  <a:lnTo>
                    <a:pt x="2679" y="16424"/>
                  </a:lnTo>
                  <a:lnTo>
                    <a:pt x="2820" y="16001"/>
                  </a:lnTo>
                  <a:lnTo>
                    <a:pt x="2961" y="15507"/>
                  </a:lnTo>
                  <a:lnTo>
                    <a:pt x="3102" y="14943"/>
                  </a:lnTo>
                  <a:lnTo>
                    <a:pt x="3173" y="13463"/>
                  </a:lnTo>
                  <a:lnTo>
                    <a:pt x="3173" y="11842"/>
                  </a:lnTo>
                  <a:lnTo>
                    <a:pt x="3102" y="10221"/>
                  </a:lnTo>
                  <a:lnTo>
                    <a:pt x="2961" y="8670"/>
                  </a:lnTo>
                  <a:lnTo>
                    <a:pt x="2750" y="6626"/>
                  </a:lnTo>
                  <a:close/>
                  <a:moveTo>
                    <a:pt x="2256" y="1"/>
                  </a:moveTo>
                  <a:lnTo>
                    <a:pt x="2115" y="776"/>
                  </a:lnTo>
                  <a:lnTo>
                    <a:pt x="2045" y="1481"/>
                  </a:lnTo>
                  <a:lnTo>
                    <a:pt x="2045" y="2961"/>
                  </a:lnTo>
                  <a:lnTo>
                    <a:pt x="2045" y="4371"/>
                  </a:lnTo>
                  <a:lnTo>
                    <a:pt x="1974" y="5076"/>
                  </a:lnTo>
                  <a:lnTo>
                    <a:pt x="1904" y="5851"/>
                  </a:lnTo>
                  <a:lnTo>
                    <a:pt x="1692" y="6697"/>
                  </a:lnTo>
                  <a:lnTo>
                    <a:pt x="1411" y="7472"/>
                  </a:lnTo>
                  <a:lnTo>
                    <a:pt x="776" y="9093"/>
                  </a:lnTo>
                  <a:lnTo>
                    <a:pt x="494" y="9869"/>
                  </a:lnTo>
                  <a:lnTo>
                    <a:pt x="283" y="10644"/>
                  </a:lnTo>
                  <a:lnTo>
                    <a:pt x="71" y="11490"/>
                  </a:lnTo>
                  <a:lnTo>
                    <a:pt x="1" y="12406"/>
                  </a:lnTo>
                  <a:lnTo>
                    <a:pt x="1" y="13181"/>
                  </a:lnTo>
                  <a:lnTo>
                    <a:pt x="71" y="13886"/>
                  </a:lnTo>
                  <a:lnTo>
                    <a:pt x="142" y="14661"/>
                  </a:lnTo>
                  <a:lnTo>
                    <a:pt x="353" y="15366"/>
                  </a:lnTo>
                  <a:lnTo>
                    <a:pt x="776" y="16846"/>
                  </a:lnTo>
                  <a:lnTo>
                    <a:pt x="1270" y="18256"/>
                  </a:lnTo>
                  <a:lnTo>
                    <a:pt x="1622" y="19102"/>
                  </a:lnTo>
                  <a:lnTo>
                    <a:pt x="1833" y="19736"/>
                  </a:lnTo>
                  <a:lnTo>
                    <a:pt x="1833" y="20018"/>
                  </a:lnTo>
                  <a:lnTo>
                    <a:pt x="1833" y="20371"/>
                  </a:lnTo>
                  <a:lnTo>
                    <a:pt x="1622" y="21146"/>
                  </a:lnTo>
                  <a:lnTo>
                    <a:pt x="1551" y="21357"/>
                  </a:lnTo>
                  <a:lnTo>
                    <a:pt x="1411" y="21639"/>
                  </a:lnTo>
                  <a:lnTo>
                    <a:pt x="988" y="22274"/>
                  </a:lnTo>
                  <a:lnTo>
                    <a:pt x="565" y="22838"/>
                  </a:lnTo>
                  <a:lnTo>
                    <a:pt x="494" y="23049"/>
                  </a:lnTo>
                  <a:lnTo>
                    <a:pt x="494" y="23261"/>
                  </a:lnTo>
                  <a:lnTo>
                    <a:pt x="635" y="23402"/>
                  </a:lnTo>
                  <a:lnTo>
                    <a:pt x="706" y="23402"/>
                  </a:lnTo>
                  <a:lnTo>
                    <a:pt x="776" y="23472"/>
                  </a:lnTo>
                  <a:lnTo>
                    <a:pt x="917" y="23402"/>
                  </a:lnTo>
                  <a:lnTo>
                    <a:pt x="1129" y="23261"/>
                  </a:lnTo>
                  <a:lnTo>
                    <a:pt x="1411" y="22979"/>
                  </a:lnTo>
                  <a:lnTo>
                    <a:pt x="2045" y="21992"/>
                  </a:lnTo>
                  <a:lnTo>
                    <a:pt x="2679" y="20794"/>
                  </a:lnTo>
                  <a:lnTo>
                    <a:pt x="3243" y="19454"/>
                  </a:lnTo>
                  <a:lnTo>
                    <a:pt x="3736" y="18256"/>
                  </a:lnTo>
                  <a:lnTo>
                    <a:pt x="4371" y="16635"/>
                  </a:lnTo>
                  <a:lnTo>
                    <a:pt x="4653" y="15014"/>
                  </a:lnTo>
                  <a:lnTo>
                    <a:pt x="4794" y="13463"/>
                  </a:lnTo>
                  <a:lnTo>
                    <a:pt x="4794" y="11913"/>
                  </a:lnTo>
                  <a:lnTo>
                    <a:pt x="4653" y="10362"/>
                  </a:lnTo>
                  <a:lnTo>
                    <a:pt x="4441" y="8882"/>
                  </a:lnTo>
                  <a:lnTo>
                    <a:pt x="4089" y="7331"/>
                  </a:lnTo>
                  <a:lnTo>
                    <a:pt x="3666" y="5851"/>
                  </a:lnTo>
                  <a:lnTo>
                    <a:pt x="3243" y="4300"/>
                  </a:lnTo>
                  <a:lnTo>
                    <a:pt x="3243" y="3807"/>
                  </a:lnTo>
                  <a:lnTo>
                    <a:pt x="3173" y="3173"/>
                  </a:lnTo>
                  <a:lnTo>
                    <a:pt x="2820" y="1692"/>
                  </a:lnTo>
                  <a:lnTo>
                    <a:pt x="2468" y="424"/>
                  </a:lnTo>
                  <a:lnTo>
                    <a:pt x="2327" y="71"/>
                  </a:lnTo>
                  <a:lnTo>
                    <a:pt x="2256" y="1"/>
                  </a:lnTo>
                  <a:close/>
                </a:path>
              </a:pathLst>
            </a:custGeom>
            <a:solidFill>
              <a:srgbClr val="93B77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grpSp>
          <p:nvGrpSpPr>
            <p:cNvPr id="630" name="Google Shape;630;p12"/>
            <p:cNvGrpSpPr/>
            <p:nvPr/>
          </p:nvGrpSpPr>
          <p:grpSpPr>
            <a:xfrm rot="4061973">
              <a:off x="4591314" y="4522570"/>
              <a:ext cx="150793" cy="179149"/>
              <a:chOff x="4157100" y="2900650"/>
              <a:chExt cx="206200" cy="244975"/>
            </a:xfrm>
          </p:grpSpPr>
          <p:sp>
            <p:nvSpPr>
              <p:cNvPr id="631" name="Google Shape;631;p12"/>
              <p:cNvSpPr/>
              <p:nvPr/>
            </p:nvSpPr>
            <p:spPr>
              <a:xfrm>
                <a:off x="4157100" y="3031050"/>
                <a:ext cx="51125" cy="114575"/>
              </a:xfrm>
              <a:custGeom>
                <a:rect b="b" l="l" r="r" t="t"/>
                <a:pathLst>
                  <a:path extrusionOk="0" h="4583" w="2045">
                    <a:moveTo>
                      <a:pt x="776" y="1622"/>
                    </a:moveTo>
                    <a:lnTo>
                      <a:pt x="917" y="2045"/>
                    </a:lnTo>
                    <a:lnTo>
                      <a:pt x="988" y="2538"/>
                    </a:lnTo>
                    <a:lnTo>
                      <a:pt x="988" y="2961"/>
                    </a:lnTo>
                    <a:lnTo>
                      <a:pt x="988" y="3454"/>
                    </a:lnTo>
                    <a:lnTo>
                      <a:pt x="776" y="3032"/>
                    </a:lnTo>
                    <a:lnTo>
                      <a:pt x="706" y="2609"/>
                    </a:lnTo>
                    <a:lnTo>
                      <a:pt x="706" y="2115"/>
                    </a:lnTo>
                    <a:lnTo>
                      <a:pt x="776" y="1622"/>
                    </a:lnTo>
                    <a:close/>
                    <a:moveTo>
                      <a:pt x="706" y="1"/>
                    </a:moveTo>
                    <a:lnTo>
                      <a:pt x="565" y="71"/>
                    </a:lnTo>
                    <a:lnTo>
                      <a:pt x="353" y="424"/>
                    </a:lnTo>
                    <a:lnTo>
                      <a:pt x="212" y="917"/>
                    </a:lnTo>
                    <a:lnTo>
                      <a:pt x="71" y="1481"/>
                    </a:lnTo>
                    <a:lnTo>
                      <a:pt x="1" y="2679"/>
                    </a:lnTo>
                    <a:lnTo>
                      <a:pt x="1" y="3102"/>
                    </a:lnTo>
                    <a:lnTo>
                      <a:pt x="71" y="3384"/>
                    </a:lnTo>
                    <a:lnTo>
                      <a:pt x="142" y="3595"/>
                    </a:lnTo>
                    <a:lnTo>
                      <a:pt x="424" y="3877"/>
                    </a:lnTo>
                    <a:lnTo>
                      <a:pt x="706" y="4159"/>
                    </a:lnTo>
                    <a:lnTo>
                      <a:pt x="988" y="4371"/>
                    </a:lnTo>
                    <a:lnTo>
                      <a:pt x="1340" y="4512"/>
                    </a:lnTo>
                    <a:lnTo>
                      <a:pt x="1622" y="4582"/>
                    </a:lnTo>
                    <a:lnTo>
                      <a:pt x="1763" y="4512"/>
                    </a:lnTo>
                    <a:lnTo>
                      <a:pt x="1833" y="4441"/>
                    </a:lnTo>
                    <a:lnTo>
                      <a:pt x="1974" y="4300"/>
                    </a:lnTo>
                    <a:lnTo>
                      <a:pt x="1974" y="4159"/>
                    </a:lnTo>
                    <a:lnTo>
                      <a:pt x="2045" y="3736"/>
                    </a:lnTo>
                    <a:lnTo>
                      <a:pt x="2045" y="3173"/>
                    </a:lnTo>
                    <a:lnTo>
                      <a:pt x="1974" y="2538"/>
                    </a:lnTo>
                    <a:lnTo>
                      <a:pt x="1833" y="1833"/>
                    </a:lnTo>
                    <a:lnTo>
                      <a:pt x="1622" y="1199"/>
                    </a:lnTo>
                    <a:lnTo>
                      <a:pt x="1410" y="635"/>
                    </a:lnTo>
                    <a:lnTo>
                      <a:pt x="1129" y="212"/>
                    </a:lnTo>
                    <a:lnTo>
                      <a:pt x="988" y="71"/>
                    </a:lnTo>
                    <a:lnTo>
                      <a:pt x="847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32" name="Google Shape;632;p12"/>
              <p:cNvSpPr/>
              <p:nvPr/>
            </p:nvSpPr>
            <p:spPr>
              <a:xfrm>
                <a:off x="4169450" y="2900650"/>
                <a:ext cx="88125" cy="104000"/>
              </a:xfrm>
              <a:custGeom>
                <a:rect b="b" l="l" r="r" t="t"/>
                <a:pathLst>
                  <a:path extrusionOk="0" h="4160" w="3525">
                    <a:moveTo>
                      <a:pt x="3031" y="1"/>
                    </a:moveTo>
                    <a:lnTo>
                      <a:pt x="2960" y="142"/>
                    </a:lnTo>
                    <a:lnTo>
                      <a:pt x="2749" y="494"/>
                    </a:lnTo>
                    <a:lnTo>
                      <a:pt x="2326" y="1692"/>
                    </a:lnTo>
                    <a:lnTo>
                      <a:pt x="2044" y="2327"/>
                    </a:lnTo>
                    <a:lnTo>
                      <a:pt x="1692" y="2891"/>
                    </a:lnTo>
                    <a:lnTo>
                      <a:pt x="1339" y="3314"/>
                    </a:lnTo>
                    <a:lnTo>
                      <a:pt x="1128" y="3455"/>
                    </a:lnTo>
                    <a:lnTo>
                      <a:pt x="846" y="3596"/>
                    </a:lnTo>
                    <a:lnTo>
                      <a:pt x="1128" y="2679"/>
                    </a:lnTo>
                    <a:lnTo>
                      <a:pt x="1410" y="1974"/>
                    </a:lnTo>
                    <a:lnTo>
                      <a:pt x="1903" y="1270"/>
                    </a:lnTo>
                    <a:lnTo>
                      <a:pt x="2538" y="565"/>
                    </a:lnTo>
                    <a:lnTo>
                      <a:pt x="2538" y="494"/>
                    </a:lnTo>
                    <a:lnTo>
                      <a:pt x="2467" y="565"/>
                    </a:lnTo>
                    <a:lnTo>
                      <a:pt x="1833" y="847"/>
                    </a:lnTo>
                    <a:lnTo>
                      <a:pt x="1128" y="1270"/>
                    </a:lnTo>
                    <a:lnTo>
                      <a:pt x="846" y="1481"/>
                    </a:lnTo>
                    <a:lnTo>
                      <a:pt x="705" y="1692"/>
                    </a:lnTo>
                    <a:lnTo>
                      <a:pt x="353" y="2256"/>
                    </a:lnTo>
                    <a:lnTo>
                      <a:pt x="71" y="2891"/>
                    </a:lnTo>
                    <a:lnTo>
                      <a:pt x="0" y="3243"/>
                    </a:lnTo>
                    <a:lnTo>
                      <a:pt x="0" y="3596"/>
                    </a:lnTo>
                    <a:lnTo>
                      <a:pt x="141" y="3878"/>
                    </a:lnTo>
                    <a:lnTo>
                      <a:pt x="353" y="4089"/>
                    </a:lnTo>
                    <a:lnTo>
                      <a:pt x="635" y="4159"/>
                    </a:lnTo>
                    <a:lnTo>
                      <a:pt x="916" y="4159"/>
                    </a:lnTo>
                    <a:lnTo>
                      <a:pt x="1269" y="4018"/>
                    </a:lnTo>
                    <a:lnTo>
                      <a:pt x="1551" y="3878"/>
                    </a:lnTo>
                    <a:lnTo>
                      <a:pt x="1903" y="3596"/>
                    </a:lnTo>
                    <a:lnTo>
                      <a:pt x="2185" y="3243"/>
                    </a:lnTo>
                    <a:lnTo>
                      <a:pt x="2820" y="2468"/>
                    </a:lnTo>
                    <a:lnTo>
                      <a:pt x="3242" y="1622"/>
                    </a:lnTo>
                    <a:lnTo>
                      <a:pt x="3383" y="1199"/>
                    </a:lnTo>
                    <a:lnTo>
                      <a:pt x="3454" y="847"/>
                    </a:lnTo>
                    <a:lnTo>
                      <a:pt x="3524" y="494"/>
                    </a:lnTo>
                    <a:lnTo>
                      <a:pt x="3454" y="283"/>
                    </a:lnTo>
                    <a:lnTo>
                      <a:pt x="3313" y="71"/>
                    </a:lnTo>
                    <a:lnTo>
                      <a:pt x="3101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  <p:sp>
            <p:nvSpPr>
              <p:cNvPr id="633" name="Google Shape;633;p12"/>
              <p:cNvSpPr/>
              <p:nvPr/>
            </p:nvSpPr>
            <p:spPr>
              <a:xfrm>
                <a:off x="4217025" y="3024000"/>
                <a:ext cx="146275" cy="104000"/>
              </a:xfrm>
              <a:custGeom>
                <a:rect b="b" l="l" r="r" t="t"/>
                <a:pathLst>
                  <a:path extrusionOk="0" h="4160" w="5851">
                    <a:moveTo>
                      <a:pt x="987" y="1"/>
                    </a:moveTo>
                    <a:lnTo>
                      <a:pt x="635" y="71"/>
                    </a:lnTo>
                    <a:lnTo>
                      <a:pt x="494" y="142"/>
                    </a:lnTo>
                    <a:lnTo>
                      <a:pt x="705" y="142"/>
                    </a:lnTo>
                    <a:lnTo>
                      <a:pt x="917" y="212"/>
                    </a:lnTo>
                    <a:lnTo>
                      <a:pt x="1198" y="283"/>
                    </a:lnTo>
                    <a:lnTo>
                      <a:pt x="1833" y="635"/>
                    </a:lnTo>
                    <a:lnTo>
                      <a:pt x="2467" y="1129"/>
                    </a:lnTo>
                    <a:lnTo>
                      <a:pt x="3665" y="2186"/>
                    </a:lnTo>
                    <a:lnTo>
                      <a:pt x="4441" y="2961"/>
                    </a:lnTo>
                    <a:lnTo>
                      <a:pt x="3947" y="2961"/>
                    </a:lnTo>
                    <a:lnTo>
                      <a:pt x="3242" y="2820"/>
                    </a:lnTo>
                    <a:lnTo>
                      <a:pt x="2467" y="2609"/>
                    </a:lnTo>
                    <a:lnTo>
                      <a:pt x="1692" y="2327"/>
                    </a:lnTo>
                    <a:lnTo>
                      <a:pt x="987" y="1904"/>
                    </a:lnTo>
                    <a:lnTo>
                      <a:pt x="423" y="1481"/>
                    </a:lnTo>
                    <a:lnTo>
                      <a:pt x="212" y="1269"/>
                    </a:lnTo>
                    <a:lnTo>
                      <a:pt x="71" y="988"/>
                    </a:lnTo>
                    <a:lnTo>
                      <a:pt x="0" y="706"/>
                    </a:lnTo>
                    <a:lnTo>
                      <a:pt x="0" y="988"/>
                    </a:lnTo>
                    <a:lnTo>
                      <a:pt x="71" y="1481"/>
                    </a:lnTo>
                    <a:lnTo>
                      <a:pt x="282" y="1974"/>
                    </a:lnTo>
                    <a:lnTo>
                      <a:pt x="635" y="2468"/>
                    </a:lnTo>
                    <a:lnTo>
                      <a:pt x="1057" y="2891"/>
                    </a:lnTo>
                    <a:lnTo>
                      <a:pt x="1480" y="3243"/>
                    </a:lnTo>
                    <a:lnTo>
                      <a:pt x="2044" y="3525"/>
                    </a:lnTo>
                    <a:lnTo>
                      <a:pt x="2538" y="3807"/>
                    </a:lnTo>
                    <a:lnTo>
                      <a:pt x="3101" y="4018"/>
                    </a:lnTo>
                    <a:lnTo>
                      <a:pt x="3665" y="4089"/>
                    </a:lnTo>
                    <a:lnTo>
                      <a:pt x="4229" y="4159"/>
                    </a:lnTo>
                    <a:lnTo>
                      <a:pt x="4723" y="4159"/>
                    </a:lnTo>
                    <a:lnTo>
                      <a:pt x="5146" y="4018"/>
                    </a:lnTo>
                    <a:lnTo>
                      <a:pt x="5498" y="3807"/>
                    </a:lnTo>
                    <a:lnTo>
                      <a:pt x="5709" y="3455"/>
                    </a:lnTo>
                    <a:lnTo>
                      <a:pt x="5850" y="3032"/>
                    </a:lnTo>
                    <a:lnTo>
                      <a:pt x="5850" y="2750"/>
                    </a:lnTo>
                    <a:lnTo>
                      <a:pt x="5780" y="2397"/>
                    </a:lnTo>
                    <a:lnTo>
                      <a:pt x="5568" y="2115"/>
                    </a:lnTo>
                    <a:lnTo>
                      <a:pt x="5286" y="1763"/>
                    </a:lnTo>
                    <a:lnTo>
                      <a:pt x="5005" y="1481"/>
                    </a:lnTo>
                    <a:lnTo>
                      <a:pt x="4582" y="1199"/>
                    </a:lnTo>
                    <a:lnTo>
                      <a:pt x="3736" y="635"/>
                    </a:lnTo>
                    <a:lnTo>
                      <a:pt x="2749" y="283"/>
                    </a:lnTo>
                    <a:lnTo>
                      <a:pt x="1762" y="1"/>
                    </a:lnTo>
                    <a:close/>
                  </a:path>
                </a:pathLst>
              </a:custGeom>
              <a:solidFill>
                <a:srgbClr val="93B770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/>
              </a:p>
            </p:txBody>
          </p:sp>
        </p:grpSp>
      </p:grpSp>
      <p:sp>
        <p:nvSpPr>
          <p:cNvPr id="634" name="Google Shape;634;p12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>
                <a:solidFill>
                  <a:srgbClr val="FFFFFF"/>
                </a:solidFill>
              </a:defRPr>
            </a:lvl1pPr>
            <a:lvl2pPr lvl="1" algn="ctr">
              <a:buNone/>
              <a:defRPr>
                <a:solidFill>
                  <a:srgbClr val="FFFFFF"/>
                </a:solidFill>
              </a:defRPr>
            </a:lvl2pPr>
            <a:lvl3pPr lvl="2" algn="ctr">
              <a:buNone/>
              <a:defRPr>
                <a:solidFill>
                  <a:srgbClr val="FFFFFF"/>
                </a:solidFill>
              </a:defRPr>
            </a:lvl3pPr>
            <a:lvl4pPr lvl="3" algn="ctr">
              <a:buNone/>
              <a:defRPr>
                <a:solidFill>
                  <a:srgbClr val="FFFFFF"/>
                </a:solidFill>
              </a:defRPr>
            </a:lvl4pPr>
            <a:lvl5pPr lvl="4" algn="ctr">
              <a:buNone/>
              <a:defRPr>
                <a:solidFill>
                  <a:srgbClr val="FFFFFF"/>
                </a:solidFill>
              </a:defRPr>
            </a:lvl5pPr>
            <a:lvl6pPr lvl="5" algn="ctr">
              <a:buNone/>
              <a:defRPr>
                <a:solidFill>
                  <a:srgbClr val="FFFFFF"/>
                </a:solidFill>
              </a:defRPr>
            </a:lvl6pPr>
            <a:lvl7pPr lvl="6" algn="ctr">
              <a:buNone/>
              <a:defRPr>
                <a:solidFill>
                  <a:srgbClr val="FFFFFF"/>
                </a:solidFill>
              </a:defRPr>
            </a:lvl7pPr>
            <a:lvl8pPr lvl="7" algn="ctr">
              <a:buNone/>
              <a:defRPr>
                <a:solidFill>
                  <a:srgbClr val="FFFFFF"/>
                </a:solidFill>
              </a:defRPr>
            </a:lvl8pPr>
            <a:lvl9pPr lvl="8" algn="ctr">
              <a:buNone/>
              <a:defRPr>
                <a:solidFill>
                  <a:srgbClr val="FFFFFF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2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628975" y="586975"/>
            <a:ext cx="60096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Font typeface="Yellowtail"/>
              <a:buNone/>
              <a:defRPr sz="3000">
                <a:solidFill>
                  <a:schemeClr val="dk2"/>
                </a:solidFill>
                <a:latin typeface="Yellowtail"/>
                <a:ea typeface="Yellowtail"/>
                <a:cs typeface="Yellowtail"/>
                <a:sym typeface="Yellowtail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Font typeface="Yellowtail"/>
              <a:buNone/>
              <a:defRPr sz="3000">
                <a:solidFill>
                  <a:schemeClr val="dk2"/>
                </a:solidFill>
                <a:latin typeface="Yellowtail"/>
                <a:ea typeface="Yellowtail"/>
                <a:cs typeface="Yellowtail"/>
                <a:sym typeface="Yellowtail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Font typeface="Yellowtail"/>
              <a:buNone/>
              <a:defRPr sz="3000">
                <a:solidFill>
                  <a:schemeClr val="dk2"/>
                </a:solidFill>
                <a:latin typeface="Yellowtail"/>
                <a:ea typeface="Yellowtail"/>
                <a:cs typeface="Yellowtail"/>
                <a:sym typeface="Yellowtail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Font typeface="Yellowtail"/>
              <a:buNone/>
              <a:defRPr sz="3000">
                <a:solidFill>
                  <a:schemeClr val="dk2"/>
                </a:solidFill>
                <a:latin typeface="Yellowtail"/>
                <a:ea typeface="Yellowtail"/>
                <a:cs typeface="Yellowtail"/>
                <a:sym typeface="Yellowtail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Font typeface="Yellowtail"/>
              <a:buNone/>
              <a:defRPr sz="3000">
                <a:solidFill>
                  <a:schemeClr val="dk2"/>
                </a:solidFill>
                <a:latin typeface="Yellowtail"/>
                <a:ea typeface="Yellowtail"/>
                <a:cs typeface="Yellowtail"/>
                <a:sym typeface="Yellowtail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Font typeface="Yellowtail"/>
              <a:buNone/>
              <a:defRPr sz="3000">
                <a:solidFill>
                  <a:schemeClr val="dk2"/>
                </a:solidFill>
                <a:latin typeface="Yellowtail"/>
                <a:ea typeface="Yellowtail"/>
                <a:cs typeface="Yellowtail"/>
                <a:sym typeface="Yellowtail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Font typeface="Yellowtail"/>
              <a:buNone/>
              <a:defRPr sz="3000">
                <a:solidFill>
                  <a:schemeClr val="dk2"/>
                </a:solidFill>
                <a:latin typeface="Yellowtail"/>
                <a:ea typeface="Yellowtail"/>
                <a:cs typeface="Yellowtail"/>
                <a:sym typeface="Yellowtail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Font typeface="Yellowtail"/>
              <a:buNone/>
              <a:defRPr sz="3000">
                <a:solidFill>
                  <a:schemeClr val="dk2"/>
                </a:solidFill>
                <a:latin typeface="Yellowtail"/>
                <a:ea typeface="Yellowtail"/>
                <a:cs typeface="Yellowtail"/>
                <a:sym typeface="Yellowtail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3000"/>
              <a:buFont typeface="Yellowtail"/>
              <a:buNone/>
              <a:defRPr sz="3000">
                <a:solidFill>
                  <a:schemeClr val="dk2"/>
                </a:solidFill>
                <a:latin typeface="Yellowtail"/>
                <a:ea typeface="Yellowtail"/>
                <a:cs typeface="Yellowtail"/>
                <a:sym typeface="Yellowtail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628975" y="1504950"/>
            <a:ext cx="6009600" cy="308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600"/>
              </a:spcBef>
              <a:spcAft>
                <a:spcPts val="0"/>
              </a:spcAft>
              <a:buClr>
                <a:schemeClr val="accent2"/>
              </a:buClr>
              <a:buSzPts val="1400"/>
              <a:buFont typeface="Neuton"/>
              <a:buChar char="✢"/>
              <a:defRPr sz="2400">
                <a:solidFill>
                  <a:schemeClr val="dk1"/>
                </a:solidFill>
                <a:latin typeface="Neuton"/>
                <a:ea typeface="Neuton"/>
                <a:cs typeface="Neuton"/>
                <a:sym typeface="Neuton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400"/>
              <a:buFont typeface="Neuton"/>
              <a:buChar char="○"/>
              <a:defRPr sz="2400">
                <a:solidFill>
                  <a:schemeClr val="dk1"/>
                </a:solidFill>
                <a:latin typeface="Neuton"/>
                <a:ea typeface="Neuton"/>
                <a:cs typeface="Neuton"/>
                <a:sym typeface="Neuton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accent2"/>
              </a:buClr>
              <a:buSzPts val="2400"/>
              <a:buFont typeface="Neuton"/>
              <a:buChar char="○"/>
              <a:defRPr sz="2400">
                <a:solidFill>
                  <a:schemeClr val="dk1"/>
                </a:solidFill>
                <a:latin typeface="Neuton"/>
                <a:ea typeface="Neuton"/>
                <a:cs typeface="Neuton"/>
                <a:sym typeface="Neuton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Neuton"/>
              <a:buChar char="○"/>
              <a:defRPr sz="2400">
                <a:solidFill>
                  <a:schemeClr val="dk1"/>
                </a:solidFill>
                <a:latin typeface="Neuton"/>
                <a:ea typeface="Neuton"/>
                <a:cs typeface="Neuton"/>
                <a:sym typeface="Neuton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Neuton"/>
              <a:buChar char="○"/>
              <a:defRPr sz="2400">
                <a:solidFill>
                  <a:schemeClr val="dk1"/>
                </a:solidFill>
                <a:latin typeface="Neuton"/>
                <a:ea typeface="Neuton"/>
                <a:cs typeface="Neuton"/>
                <a:sym typeface="Neuton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Neuton"/>
              <a:buChar char="○"/>
              <a:defRPr sz="2400">
                <a:solidFill>
                  <a:schemeClr val="dk1"/>
                </a:solidFill>
                <a:latin typeface="Neuton"/>
                <a:ea typeface="Neuton"/>
                <a:cs typeface="Neuton"/>
                <a:sym typeface="Neuton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Neuton"/>
              <a:buChar char="○"/>
              <a:defRPr sz="2400">
                <a:solidFill>
                  <a:schemeClr val="dk1"/>
                </a:solidFill>
                <a:latin typeface="Neuton"/>
                <a:ea typeface="Neuton"/>
                <a:cs typeface="Neuton"/>
                <a:sym typeface="Neuton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Neuton"/>
              <a:buChar char="○"/>
              <a:defRPr sz="2400">
                <a:solidFill>
                  <a:schemeClr val="dk1"/>
                </a:solidFill>
                <a:latin typeface="Neuton"/>
                <a:ea typeface="Neuton"/>
                <a:cs typeface="Neuton"/>
                <a:sym typeface="Neuton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Neuton"/>
              <a:buChar char="○"/>
              <a:defRPr sz="2400">
                <a:solidFill>
                  <a:schemeClr val="dk1"/>
                </a:solidFill>
                <a:latin typeface="Neuton"/>
                <a:ea typeface="Neuton"/>
                <a:cs typeface="Neuton"/>
                <a:sym typeface="Neuton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buNone/>
              <a:defRPr sz="1200">
                <a:solidFill>
                  <a:schemeClr val="dk2"/>
                </a:solidFill>
                <a:latin typeface="Neuton"/>
                <a:ea typeface="Neuton"/>
                <a:cs typeface="Neuton"/>
                <a:sym typeface="Neuton"/>
              </a:defRPr>
            </a:lvl1pPr>
            <a:lvl2pPr lvl="1" algn="r">
              <a:buNone/>
              <a:defRPr sz="1200">
                <a:solidFill>
                  <a:schemeClr val="dk2"/>
                </a:solidFill>
                <a:latin typeface="Neuton"/>
                <a:ea typeface="Neuton"/>
                <a:cs typeface="Neuton"/>
                <a:sym typeface="Neuton"/>
              </a:defRPr>
            </a:lvl2pPr>
            <a:lvl3pPr lvl="2" algn="r">
              <a:buNone/>
              <a:defRPr sz="1200">
                <a:solidFill>
                  <a:schemeClr val="dk2"/>
                </a:solidFill>
                <a:latin typeface="Neuton"/>
                <a:ea typeface="Neuton"/>
                <a:cs typeface="Neuton"/>
                <a:sym typeface="Neuton"/>
              </a:defRPr>
            </a:lvl3pPr>
            <a:lvl4pPr lvl="3" algn="r">
              <a:buNone/>
              <a:defRPr sz="1200">
                <a:solidFill>
                  <a:schemeClr val="dk2"/>
                </a:solidFill>
                <a:latin typeface="Neuton"/>
                <a:ea typeface="Neuton"/>
                <a:cs typeface="Neuton"/>
                <a:sym typeface="Neuton"/>
              </a:defRPr>
            </a:lvl4pPr>
            <a:lvl5pPr lvl="4" algn="r">
              <a:buNone/>
              <a:defRPr sz="1200">
                <a:solidFill>
                  <a:schemeClr val="dk2"/>
                </a:solidFill>
                <a:latin typeface="Neuton"/>
                <a:ea typeface="Neuton"/>
                <a:cs typeface="Neuton"/>
                <a:sym typeface="Neuton"/>
              </a:defRPr>
            </a:lvl5pPr>
            <a:lvl6pPr lvl="5" algn="r">
              <a:buNone/>
              <a:defRPr sz="1200">
                <a:solidFill>
                  <a:schemeClr val="dk2"/>
                </a:solidFill>
                <a:latin typeface="Neuton"/>
                <a:ea typeface="Neuton"/>
                <a:cs typeface="Neuton"/>
                <a:sym typeface="Neuton"/>
              </a:defRPr>
            </a:lvl6pPr>
            <a:lvl7pPr lvl="6" algn="r">
              <a:buNone/>
              <a:defRPr sz="1200">
                <a:solidFill>
                  <a:schemeClr val="dk2"/>
                </a:solidFill>
                <a:latin typeface="Neuton"/>
                <a:ea typeface="Neuton"/>
                <a:cs typeface="Neuton"/>
                <a:sym typeface="Neuton"/>
              </a:defRPr>
            </a:lvl7pPr>
            <a:lvl8pPr lvl="7" algn="r">
              <a:buNone/>
              <a:defRPr sz="1200">
                <a:solidFill>
                  <a:schemeClr val="dk2"/>
                </a:solidFill>
                <a:latin typeface="Neuton"/>
                <a:ea typeface="Neuton"/>
                <a:cs typeface="Neuton"/>
                <a:sym typeface="Neuton"/>
              </a:defRPr>
            </a:lvl8pPr>
            <a:lvl9pPr lvl="8" algn="r">
              <a:buNone/>
              <a:defRPr sz="1200">
                <a:solidFill>
                  <a:schemeClr val="dk2"/>
                </a:solidFill>
                <a:latin typeface="Neuton"/>
                <a:ea typeface="Neuton"/>
                <a:cs typeface="Neuton"/>
                <a:sym typeface="Neuton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3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5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2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yellowtail" TargetMode="External"/><Relationship Id="rId4" Type="http://schemas.openxmlformats.org/officeDocument/2006/relationships/hyperlink" Target="https://www.fontsquirrel.com/fonts/neuton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4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38" name="Shape 6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9" name="Google Shape;639;p13"/>
          <p:cNvSpPr txBox="1"/>
          <p:nvPr>
            <p:ph type="ctrTitle"/>
          </p:nvPr>
        </p:nvSpPr>
        <p:spPr>
          <a:xfrm>
            <a:off x="2192225" y="1991825"/>
            <a:ext cx="4759500" cy="1159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43" name="Shape 6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4" name="Google Shape;644;p14"/>
          <p:cNvSpPr txBox="1"/>
          <p:nvPr>
            <p:ph type="title"/>
          </p:nvPr>
        </p:nvSpPr>
        <p:spPr>
          <a:xfrm>
            <a:off x="628975" y="586975"/>
            <a:ext cx="6009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645" name="Google Shape;645;p14"/>
          <p:cNvSpPr txBox="1"/>
          <p:nvPr>
            <p:ph idx="2" type="body"/>
          </p:nvPr>
        </p:nvSpPr>
        <p:spPr>
          <a:xfrm>
            <a:off x="3554575" y="1658325"/>
            <a:ext cx="3084000" cy="2206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EDIT IN POWERPOINT®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"Download as PowerPoint template". You will get a .pptx file that you can edit in PowerPoint.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b="1" sz="1200"/>
          </a:p>
        </p:txBody>
      </p:sp>
      <p:sp>
        <p:nvSpPr>
          <p:cNvPr id="646" name="Google Shape;646;p14"/>
          <p:cNvSpPr txBox="1"/>
          <p:nvPr>
            <p:ph idx="2" type="body"/>
          </p:nvPr>
        </p:nvSpPr>
        <p:spPr>
          <a:xfrm>
            <a:off x="457200" y="4058325"/>
            <a:ext cx="6181500" cy="8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n" sz="1200">
                <a:solidFill>
                  <a:srgbClr val="93B770"/>
                </a:solidFill>
              </a:rPr>
              <a:t>More info on how to use this template at </a:t>
            </a:r>
            <a:r>
              <a:rPr b="1" i="1" lang="en" sz="1200" u="sng">
                <a:solidFill>
                  <a:srgbClr val="93B770"/>
                </a:solidFill>
                <a:hlinkClick r:id="rId4"/>
              </a:rPr>
              <a:t>www.slidescarnival.com/help-use-presentation-template</a:t>
            </a:r>
            <a:endParaRPr b="1" i="1" sz="1200">
              <a:solidFill>
                <a:srgbClr val="93B770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200">
                <a:solidFill>
                  <a:srgbClr val="93B770"/>
                </a:solidFill>
              </a:rPr>
              <a:t>This template is free to use under </a:t>
            </a:r>
            <a:r>
              <a:rPr i="1" lang="en" sz="1200" u="sng">
                <a:solidFill>
                  <a:srgbClr val="93B770"/>
                </a:solidFill>
                <a:hlinkClick r:id="rId5"/>
              </a:rPr>
              <a:t>Creative Commons Attribution license</a:t>
            </a:r>
            <a:r>
              <a:rPr i="1" lang="en" sz="1200">
                <a:solidFill>
                  <a:srgbClr val="93B770"/>
                </a:solidFill>
              </a:rPr>
              <a:t>. You can keep the Credits slide or mention SlidesCarnival and other resources used in a slide footer.</a:t>
            </a:r>
            <a:endParaRPr i="1" sz="1200">
              <a:solidFill>
                <a:srgbClr val="93B770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200">
              <a:solidFill>
                <a:srgbClr val="93B770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1200">
              <a:solidFill>
                <a:srgbClr val="93B770"/>
              </a:solidFill>
            </a:endParaRPr>
          </a:p>
        </p:txBody>
      </p:sp>
      <p:sp>
        <p:nvSpPr>
          <p:cNvPr id="647" name="Google Shape;647;p14"/>
          <p:cNvSpPr txBox="1"/>
          <p:nvPr>
            <p:ph idx="1" type="body"/>
          </p:nvPr>
        </p:nvSpPr>
        <p:spPr>
          <a:xfrm>
            <a:off x="457200" y="1658325"/>
            <a:ext cx="2925300" cy="2206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1200"/>
              <a:t>EDIT IN GOOGLE SLIDES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"Use as Google Slides Theme".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have to be signed in to your Google account.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648" name="Google Shape;648;p14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52" name="Shape 6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3" name="Google Shape;653;p15"/>
          <p:cNvSpPr txBox="1"/>
          <p:nvPr>
            <p:ph idx="4294967295" type="ctrTitle"/>
          </p:nvPr>
        </p:nvSpPr>
        <p:spPr>
          <a:xfrm>
            <a:off x="1275150" y="1742250"/>
            <a:ext cx="65937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Hello!</a:t>
            </a:r>
            <a:endParaRPr sz="4800"/>
          </a:p>
        </p:txBody>
      </p:sp>
      <p:sp>
        <p:nvSpPr>
          <p:cNvPr id="654" name="Google Shape;654;p15"/>
          <p:cNvSpPr txBox="1"/>
          <p:nvPr>
            <p:ph idx="4294967295" type="subTitle"/>
          </p:nvPr>
        </p:nvSpPr>
        <p:spPr>
          <a:xfrm>
            <a:off x="1275150" y="2713270"/>
            <a:ext cx="6593700" cy="186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93B770"/>
                </a:solidFill>
              </a:rPr>
              <a:t>I am Jayden Smith</a:t>
            </a:r>
            <a:endParaRPr b="1">
              <a:solidFill>
                <a:srgbClr val="93B770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 @username</a:t>
            </a:r>
            <a:endParaRPr b="1"/>
          </a:p>
        </p:txBody>
      </p:sp>
      <p:pic>
        <p:nvPicPr>
          <p:cNvPr descr="photo-1434030216411-0b793f4b4173.jpg" id="655" name="Google Shape;655;p15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3862050" y="528650"/>
            <a:ext cx="1419900" cy="1419900"/>
          </a:xfrm>
          <a:prstGeom prst="ellipse">
            <a:avLst/>
          </a:prstGeom>
          <a:noFill/>
          <a:ln>
            <a:noFill/>
          </a:ln>
        </p:spPr>
      </p:pic>
      <p:sp>
        <p:nvSpPr>
          <p:cNvPr id="656" name="Google Shape;656;p15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60" name="Shape 6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1" name="Google Shape;661;p16"/>
          <p:cNvSpPr txBox="1"/>
          <p:nvPr>
            <p:ph type="ctrTitle"/>
          </p:nvPr>
        </p:nvSpPr>
        <p:spPr>
          <a:xfrm>
            <a:off x="905350" y="2878750"/>
            <a:ext cx="5154000" cy="987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Neuton"/>
                <a:ea typeface="Neuton"/>
                <a:cs typeface="Neuton"/>
                <a:sym typeface="Neuton"/>
              </a:rPr>
              <a:t>1.</a:t>
            </a:r>
            <a:endParaRPr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662" name="Google Shape;662;p16"/>
          <p:cNvSpPr txBox="1"/>
          <p:nvPr>
            <p:ph idx="1" type="subTitle"/>
          </p:nvPr>
        </p:nvSpPr>
        <p:spPr>
          <a:xfrm>
            <a:off x="905350" y="3818476"/>
            <a:ext cx="5154000" cy="66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66" name="Shape 6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7" name="Google Shape;667;p17"/>
          <p:cNvSpPr txBox="1"/>
          <p:nvPr>
            <p:ph idx="1" type="body"/>
          </p:nvPr>
        </p:nvSpPr>
        <p:spPr>
          <a:xfrm>
            <a:off x="2269825" y="2161800"/>
            <a:ext cx="4604400" cy="819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“Quotations are commonly printed as a means of inspiration and to invoke philosophical thoughts from the reader</a:t>
            </a:r>
            <a:r>
              <a:rPr lang="en">
                <a:solidFill>
                  <a:schemeClr val="dk2"/>
                </a:solidFill>
              </a:rPr>
              <a:t>”</a:t>
            </a:r>
            <a:endParaRPr/>
          </a:p>
        </p:txBody>
      </p:sp>
      <p:sp>
        <p:nvSpPr>
          <p:cNvPr id="668" name="Google Shape;668;p17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72" name="Shape 6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3" name="Google Shape;673;p18"/>
          <p:cNvSpPr txBox="1"/>
          <p:nvPr>
            <p:ph type="title"/>
          </p:nvPr>
        </p:nvSpPr>
        <p:spPr>
          <a:xfrm>
            <a:off x="628975" y="586975"/>
            <a:ext cx="6009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674" name="Google Shape;674;p18"/>
          <p:cNvSpPr txBox="1"/>
          <p:nvPr>
            <p:ph idx="1" type="body"/>
          </p:nvPr>
        </p:nvSpPr>
        <p:spPr>
          <a:xfrm>
            <a:off x="628975" y="1504950"/>
            <a:ext cx="6009600" cy="3255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17500" lvl="0" marL="457200" rtl="0" algn="l">
              <a:spcBef>
                <a:spcPts val="600"/>
              </a:spcBef>
              <a:spcAft>
                <a:spcPts val="0"/>
              </a:spcAft>
              <a:buSzPts val="1400"/>
              <a:buChar char="✢"/>
            </a:pPr>
            <a:r>
              <a:rPr lang="en"/>
              <a:t>Here you have a list of items</a:t>
            </a:r>
            <a:endParaRPr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✢"/>
            </a:pPr>
            <a:r>
              <a:rPr lang="en"/>
              <a:t>And some text</a:t>
            </a:r>
            <a:endParaRPr/>
          </a:p>
          <a:p>
            <a:pPr indent="-317500" lvl="0" marL="457200" rtl="0" algn="l">
              <a:spcBef>
                <a:spcPts val="0"/>
              </a:spcBef>
              <a:spcAft>
                <a:spcPts val="0"/>
              </a:spcAft>
              <a:buSzPts val="1400"/>
              <a:buChar char="✢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675" name="Google Shape;675;p18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79" name="Shape 6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0" name="Google Shape;680;p19"/>
          <p:cNvSpPr txBox="1"/>
          <p:nvPr>
            <p:ph idx="4294967295" type="ctrTitle"/>
          </p:nvPr>
        </p:nvSpPr>
        <p:spPr>
          <a:xfrm>
            <a:off x="1837800" y="1888150"/>
            <a:ext cx="5468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666666"/>
                </a:solidFill>
              </a:rPr>
              <a:t>Big concept</a:t>
            </a:r>
            <a:endParaRPr sz="4800">
              <a:solidFill>
                <a:srgbClr val="666666"/>
              </a:solidFill>
            </a:endParaRPr>
          </a:p>
        </p:txBody>
      </p:sp>
      <p:sp>
        <p:nvSpPr>
          <p:cNvPr id="681" name="Google Shape;681;p19"/>
          <p:cNvSpPr txBox="1"/>
          <p:nvPr>
            <p:ph idx="4294967295" type="subTitle"/>
          </p:nvPr>
        </p:nvSpPr>
        <p:spPr>
          <a:xfrm>
            <a:off x="1837750" y="2878150"/>
            <a:ext cx="5468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sp>
        <p:nvSpPr>
          <p:cNvPr id="682" name="Google Shape;682;p19"/>
          <p:cNvSpPr/>
          <p:nvPr/>
        </p:nvSpPr>
        <p:spPr>
          <a:xfrm>
            <a:off x="4121879" y="1419412"/>
            <a:ext cx="900240" cy="907039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rgbClr val="93B77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3" name="Google Shape;683;p19"/>
          <p:cNvSpPr/>
          <p:nvPr/>
        </p:nvSpPr>
        <p:spPr>
          <a:xfrm>
            <a:off x="4364989" y="557592"/>
            <a:ext cx="549990" cy="937844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rgbClr val="F7B228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" name="Google Shape;684;p19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88" name="Shape 6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9" name="Google Shape;689;p20"/>
          <p:cNvSpPr txBox="1"/>
          <p:nvPr>
            <p:ph idx="1" type="body"/>
          </p:nvPr>
        </p:nvSpPr>
        <p:spPr>
          <a:xfrm>
            <a:off x="628975" y="1581150"/>
            <a:ext cx="2916900" cy="3003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690" name="Google Shape;690;p20"/>
          <p:cNvSpPr txBox="1"/>
          <p:nvPr>
            <p:ph type="title"/>
          </p:nvPr>
        </p:nvSpPr>
        <p:spPr>
          <a:xfrm>
            <a:off x="628975" y="586975"/>
            <a:ext cx="6009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691" name="Google Shape;691;p20"/>
          <p:cNvSpPr txBox="1"/>
          <p:nvPr>
            <p:ph idx="2" type="body"/>
          </p:nvPr>
        </p:nvSpPr>
        <p:spPr>
          <a:xfrm>
            <a:off x="3721633" y="1581150"/>
            <a:ext cx="2916900" cy="3003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692" name="Google Shape;692;p20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6" name="Shape 6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7" name="Google Shape;697;p21"/>
          <p:cNvSpPr txBox="1"/>
          <p:nvPr>
            <p:ph type="title"/>
          </p:nvPr>
        </p:nvSpPr>
        <p:spPr>
          <a:xfrm>
            <a:off x="628975" y="586975"/>
            <a:ext cx="6009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698" name="Google Shape;698;p21"/>
          <p:cNvSpPr txBox="1"/>
          <p:nvPr>
            <p:ph idx="1" type="body"/>
          </p:nvPr>
        </p:nvSpPr>
        <p:spPr>
          <a:xfrm>
            <a:off x="628875" y="1581150"/>
            <a:ext cx="1937100" cy="278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699" name="Google Shape;699;p21"/>
          <p:cNvSpPr txBox="1"/>
          <p:nvPr>
            <p:ph idx="2" type="body"/>
          </p:nvPr>
        </p:nvSpPr>
        <p:spPr>
          <a:xfrm>
            <a:off x="2665192" y="1581150"/>
            <a:ext cx="1937100" cy="278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700" name="Google Shape;700;p21"/>
          <p:cNvSpPr txBox="1"/>
          <p:nvPr>
            <p:ph idx="3" type="body"/>
          </p:nvPr>
        </p:nvSpPr>
        <p:spPr>
          <a:xfrm>
            <a:off x="4701509" y="1581150"/>
            <a:ext cx="1937100" cy="278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1" name="Google Shape;701;p21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05" name="Shape 7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6" name="Google Shape;706;p22"/>
          <p:cNvSpPr txBox="1"/>
          <p:nvPr>
            <p:ph type="title"/>
          </p:nvPr>
        </p:nvSpPr>
        <p:spPr>
          <a:xfrm>
            <a:off x="628975" y="586975"/>
            <a:ext cx="6009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707" name="Google Shape;707;p22"/>
          <p:cNvSpPr txBox="1"/>
          <p:nvPr>
            <p:ph idx="1" type="body"/>
          </p:nvPr>
        </p:nvSpPr>
        <p:spPr>
          <a:xfrm>
            <a:off x="628975" y="1491950"/>
            <a:ext cx="4170300" cy="3255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pic>
        <p:nvPicPr>
          <p:cNvPr descr="photo-1428738982447-44768851a467.jpg" id="708" name="Google Shape;708;p22"/>
          <p:cNvPicPr preferRelativeResize="0"/>
          <p:nvPr/>
        </p:nvPicPr>
        <p:blipFill rotWithShape="1">
          <a:blip r:embed="rId3">
            <a:alphaModFix/>
          </a:blip>
          <a:srcRect b="0" l="40840" r="21872" t="0"/>
          <a:stretch/>
        </p:blipFill>
        <p:spPr>
          <a:xfrm>
            <a:off x="5734475" y="0"/>
            <a:ext cx="34095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709" name="Google Shape;709;p22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713" name="Shape 7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4" name="Google Shape;714;p23"/>
          <p:cNvSpPr txBox="1"/>
          <p:nvPr>
            <p:ph idx="4294967295" type="title"/>
          </p:nvPr>
        </p:nvSpPr>
        <p:spPr>
          <a:xfrm>
            <a:off x="1592400" y="3407675"/>
            <a:ext cx="4754100" cy="1380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>
                <a:solidFill>
                  <a:srgbClr val="FFFFFF"/>
                </a:solidFill>
              </a:rPr>
              <a:t>Want big impact?</a:t>
            </a:r>
            <a:endParaRPr b="0">
              <a:solidFill>
                <a:srgbClr val="FFFFFF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Use big image.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715" name="Google Shape;715;p23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19" name="Shape 7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0" name="Google Shape;720;p24"/>
          <p:cNvSpPr txBox="1"/>
          <p:nvPr>
            <p:ph type="title"/>
          </p:nvPr>
        </p:nvSpPr>
        <p:spPr>
          <a:xfrm>
            <a:off x="628975" y="586975"/>
            <a:ext cx="6009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721" name="Google Shape;721;p24"/>
          <p:cNvSpPr/>
          <p:nvPr/>
        </p:nvSpPr>
        <p:spPr>
          <a:xfrm>
            <a:off x="2567275" y="1862225"/>
            <a:ext cx="2133000" cy="2133000"/>
          </a:xfrm>
          <a:prstGeom prst="ellipse">
            <a:avLst/>
          </a:prstGeom>
          <a:noFill/>
          <a:ln cap="flat" cmpd="sng" w="76200">
            <a:solidFill>
              <a:srgbClr val="93B77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Neuton"/>
                <a:ea typeface="Neuton"/>
                <a:cs typeface="Neuton"/>
                <a:sym typeface="Neuton"/>
              </a:rPr>
              <a:t>Gray</a:t>
            </a:r>
            <a:endParaRPr>
              <a:solidFill>
                <a:srgbClr val="666666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722" name="Google Shape;722;p24"/>
          <p:cNvSpPr/>
          <p:nvPr/>
        </p:nvSpPr>
        <p:spPr>
          <a:xfrm>
            <a:off x="745150" y="1862225"/>
            <a:ext cx="2133000" cy="2133000"/>
          </a:xfrm>
          <a:prstGeom prst="ellipse">
            <a:avLst/>
          </a:prstGeom>
          <a:noFill/>
          <a:ln cap="flat" cmpd="sng" w="76200">
            <a:solidFill>
              <a:srgbClr val="BDCC6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Neuton"/>
                <a:ea typeface="Neuton"/>
                <a:cs typeface="Neuton"/>
                <a:sym typeface="Neuton"/>
              </a:rPr>
              <a:t>White</a:t>
            </a:r>
            <a:endParaRPr>
              <a:solidFill>
                <a:srgbClr val="666666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723" name="Google Shape;723;p24"/>
          <p:cNvSpPr/>
          <p:nvPr/>
        </p:nvSpPr>
        <p:spPr>
          <a:xfrm>
            <a:off x="4389400" y="1862225"/>
            <a:ext cx="2133000" cy="2133000"/>
          </a:xfrm>
          <a:prstGeom prst="ellipse">
            <a:avLst/>
          </a:prstGeom>
          <a:noFill/>
          <a:ln cap="flat" cmpd="sng" w="76200">
            <a:solidFill>
              <a:srgbClr val="97BFA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Neuton"/>
                <a:ea typeface="Neuton"/>
                <a:cs typeface="Neuton"/>
                <a:sym typeface="Neuton"/>
              </a:rPr>
              <a:t>Black</a:t>
            </a:r>
            <a:endParaRPr>
              <a:solidFill>
                <a:srgbClr val="666666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724" name="Google Shape;724;p24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28" name="Shape 7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9" name="Google Shape;729;p25"/>
          <p:cNvSpPr txBox="1"/>
          <p:nvPr>
            <p:ph type="title"/>
          </p:nvPr>
        </p:nvSpPr>
        <p:spPr>
          <a:xfrm>
            <a:off x="628975" y="586975"/>
            <a:ext cx="6009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730" name="Google Shape;730;p25"/>
          <p:cNvGraphicFramePr/>
          <p:nvPr/>
        </p:nvGraphicFramePr>
        <p:xfrm>
          <a:off x="722000" y="17930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{C946125B-FD50-47C8-8C59-720FB202AA95}</a:tableStyleId>
              </a:tblPr>
              <a:tblGrid>
                <a:gridCol w="1387600"/>
                <a:gridCol w="1387600"/>
                <a:gridCol w="1387600"/>
                <a:gridCol w="1387600"/>
              </a:tblGrid>
              <a:tr h="6252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800">
                        <a:solidFill>
                          <a:srgbClr val="FFFFFF"/>
                        </a:solidFill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3B77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Neuton"/>
                          <a:ea typeface="Neuton"/>
                          <a:cs typeface="Neuton"/>
                          <a:sym typeface="Neuton"/>
                        </a:rPr>
                        <a:t>A</a:t>
                      </a:r>
                      <a:endParaRPr sz="1800">
                        <a:solidFill>
                          <a:srgbClr val="FFFFFF"/>
                        </a:solidFill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3B77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Neuton"/>
                          <a:ea typeface="Neuton"/>
                          <a:cs typeface="Neuton"/>
                          <a:sym typeface="Neuton"/>
                        </a:rPr>
                        <a:t>B</a:t>
                      </a:r>
                      <a:endParaRPr sz="1800">
                        <a:solidFill>
                          <a:srgbClr val="FFFFFF"/>
                        </a:solidFill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3B77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Neuton"/>
                          <a:ea typeface="Neuton"/>
                          <a:cs typeface="Neuton"/>
                          <a:sym typeface="Neuton"/>
                        </a:rPr>
                        <a:t>C</a:t>
                      </a:r>
                      <a:endParaRPr sz="1800">
                        <a:solidFill>
                          <a:srgbClr val="FFFFFF"/>
                        </a:solidFill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3B770"/>
                    </a:solidFill>
                  </a:tcPr>
                </a:tc>
              </a:tr>
              <a:tr h="6252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Neuton"/>
                          <a:ea typeface="Neuton"/>
                          <a:cs typeface="Neuton"/>
                          <a:sym typeface="Neuton"/>
                        </a:rPr>
                        <a:t>Yellow</a:t>
                      </a:r>
                      <a:endParaRPr sz="1800">
                        <a:solidFill>
                          <a:srgbClr val="FFFFFF"/>
                        </a:solidFill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7BFA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Neuton"/>
                          <a:ea typeface="Neuton"/>
                          <a:cs typeface="Neuton"/>
                          <a:sym typeface="Neuton"/>
                        </a:rPr>
                        <a:t>10</a:t>
                      </a:r>
                      <a:endParaRPr sz="1800">
                        <a:solidFill>
                          <a:srgbClr val="FFFFFF"/>
                        </a:solidFill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7BFA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Neuton"/>
                          <a:ea typeface="Neuton"/>
                          <a:cs typeface="Neuton"/>
                          <a:sym typeface="Neuton"/>
                        </a:rPr>
                        <a:t>20</a:t>
                      </a:r>
                      <a:endParaRPr sz="1800">
                        <a:solidFill>
                          <a:srgbClr val="FFFFFF"/>
                        </a:solidFill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7BFA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Neuton"/>
                          <a:ea typeface="Neuton"/>
                          <a:cs typeface="Neuton"/>
                          <a:sym typeface="Neuton"/>
                        </a:rPr>
                        <a:t>7</a:t>
                      </a:r>
                      <a:endParaRPr sz="1800">
                        <a:solidFill>
                          <a:srgbClr val="FFFFFF"/>
                        </a:solidFill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7BFAC"/>
                    </a:solidFill>
                  </a:tcPr>
                </a:tc>
              </a:tr>
              <a:tr h="6252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Neuton"/>
                          <a:ea typeface="Neuton"/>
                          <a:cs typeface="Neuton"/>
                          <a:sym typeface="Neuton"/>
                        </a:rPr>
                        <a:t>Blue</a:t>
                      </a:r>
                      <a:endParaRPr sz="1800">
                        <a:solidFill>
                          <a:srgbClr val="FFFFFF"/>
                        </a:solidFill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3B77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Neuton"/>
                          <a:ea typeface="Neuton"/>
                          <a:cs typeface="Neuton"/>
                          <a:sym typeface="Neuton"/>
                        </a:rPr>
                        <a:t>30</a:t>
                      </a:r>
                      <a:endParaRPr sz="1800">
                        <a:solidFill>
                          <a:srgbClr val="FFFFFF"/>
                        </a:solidFill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3B77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Neuton"/>
                          <a:ea typeface="Neuton"/>
                          <a:cs typeface="Neuton"/>
                          <a:sym typeface="Neuton"/>
                        </a:rPr>
                        <a:t>15</a:t>
                      </a:r>
                      <a:endParaRPr sz="1800">
                        <a:solidFill>
                          <a:srgbClr val="FFFFFF"/>
                        </a:solidFill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3B770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Neuton"/>
                          <a:ea typeface="Neuton"/>
                          <a:cs typeface="Neuton"/>
                          <a:sym typeface="Neuton"/>
                        </a:rPr>
                        <a:t>10</a:t>
                      </a:r>
                      <a:endParaRPr sz="1800">
                        <a:solidFill>
                          <a:srgbClr val="FFFFFF"/>
                        </a:solidFill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3B770"/>
                    </a:solidFill>
                  </a:tcPr>
                </a:tc>
              </a:tr>
              <a:tr h="6252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Neuton"/>
                          <a:ea typeface="Neuton"/>
                          <a:cs typeface="Neuton"/>
                          <a:sym typeface="Neuton"/>
                        </a:rPr>
                        <a:t>Orange</a:t>
                      </a:r>
                      <a:endParaRPr sz="1800">
                        <a:solidFill>
                          <a:srgbClr val="FFFFFF"/>
                        </a:solidFill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7BFA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Neuton"/>
                          <a:ea typeface="Neuton"/>
                          <a:cs typeface="Neuton"/>
                          <a:sym typeface="Neuton"/>
                        </a:rPr>
                        <a:t>5</a:t>
                      </a:r>
                      <a:endParaRPr sz="1800">
                        <a:solidFill>
                          <a:srgbClr val="FFFFFF"/>
                        </a:solidFill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7BFA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Neuton"/>
                          <a:ea typeface="Neuton"/>
                          <a:cs typeface="Neuton"/>
                          <a:sym typeface="Neuton"/>
                        </a:rPr>
                        <a:t>24</a:t>
                      </a:r>
                      <a:endParaRPr sz="1800">
                        <a:solidFill>
                          <a:srgbClr val="FFFFFF"/>
                        </a:solidFill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7BFAC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800">
                          <a:solidFill>
                            <a:srgbClr val="FFFFFF"/>
                          </a:solidFill>
                          <a:latin typeface="Neuton"/>
                          <a:ea typeface="Neuton"/>
                          <a:cs typeface="Neuton"/>
                          <a:sym typeface="Neuton"/>
                        </a:rPr>
                        <a:t>16</a:t>
                      </a:r>
                      <a:endParaRPr sz="1800">
                        <a:solidFill>
                          <a:srgbClr val="FFFFFF"/>
                        </a:solidFill>
                        <a:latin typeface="Neuton"/>
                        <a:ea typeface="Neuton"/>
                        <a:cs typeface="Neuton"/>
                        <a:sym typeface="Neuton"/>
                      </a:endParaRPr>
                    </a:p>
                  </a:txBody>
                  <a:tcPr marT="68575" marB="68575" marR="91425" marL="91425" anchor="ctr">
                    <a:lnL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2857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97BFAC"/>
                    </a:solidFill>
                  </a:tcPr>
                </a:tc>
              </a:tr>
            </a:tbl>
          </a:graphicData>
        </a:graphic>
      </p:graphicFrame>
      <p:sp>
        <p:nvSpPr>
          <p:cNvPr id="731" name="Google Shape;731;p25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35" name="Shape 7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6" name="Google Shape;736;p26"/>
          <p:cNvSpPr/>
          <p:nvPr/>
        </p:nvSpPr>
        <p:spPr>
          <a:xfrm>
            <a:off x="1167701" y="936375"/>
            <a:ext cx="6865858" cy="3270743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BDCC6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7" name="Google Shape;737;p26"/>
          <p:cNvSpPr txBox="1"/>
          <p:nvPr>
            <p:ph idx="4294967295" type="title"/>
          </p:nvPr>
        </p:nvSpPr>
        <p:spPr>
          <a:xfrm>
            <a:off x="1567200" y="0"/>
            <a:ext cx="6009600" cy="701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738" name="Google Shape;738;p26"/>
          <p:cNvSpPr/>
          <p:nvPr/>
        </p:nvSpPr>
        <p:spPr>
          <a:xfrm>
            <a:off x="2456900" y="1573725"/>
            <a:ext cx="5889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8EBC71"/>
          </a:solidFill>
          <a:ln cap="flat" cmpd="sng" w="9525">
            <a:solidFill>
              <a:srgbClr val="93B77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FFFFFF"/>
                </a:solidFill>
                <a:latin typeface="Neuton"/>
                <a:ea typeface="Neuton"/>
                <a:cs typeface="Neuton"/>
                <a:sym typeface="Neuton"/>
              </a:rPr>
              <a:t>our office</a:t>
            </a:r>
            <a:endParaRPr sz="800">
              <a:solidFill>
                <a:srgbClr val="FFFFFF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739" name="Google Shape;739;p26"/>
          <p:cNvSpPr/>
          <p:nvPr/>
        </p:nvSpPr>
        <p:spPr>
          <a:xfrm>
            <a:off x="1719526" y="2025941"/>
            <a:ext cx="113926" cy="116427"/>
          </a:xfrm>
          <a:custGeom>
            <a:rect b="b" l="l" r="r" t="t"/>
            <a:pathLst>
              <a:path extrusionOk="0" h="3385" w="3313">
                <a:moveTo>
                  <a:pt x="1621" y="1"/>
                </a:moveTo>
                <a:lnTo>
                  <a:pt x="1269" y="71"/>
                </a:lnTo>
                <a:lnTo>
                  <a:pt x="987" y="212"/>
                </a:lnTo>
                <a:lnTo>
                  <a:pt x="775" y="424"/>
                </a:lnTo>
                <a:lnTo>
                  <a:pt x="493" y="635"/>
                </a:lnTo>
                <a:lnTo>
                  <a:pt x="352" y="847"/>
                </a:lnTo>
                <a:lnTo>
                  <a:pt x="141" y="1129"/>
                </a:lnTo>
                <a:lnTo>
                  <a:pt x="71" y="1410"/>
                </a:lnTo>
                <a:lnTo>
                  <a:pt x="0" y="1763"/>
                </a:lnTo>
                <a:lnTo>
                  <a:pt x="0" y="2045"/>
                </a:lnTo>
                <a:lnTo>
                  <a:pt x="71" y="2327"/>
                </a:lnTo>
                <a:lnTo>
                  <a:pt x="211" y="2679"/>
                </a:lnTo>
                <a:lnTo>
                  <a:pt x="423" y="2891"/>
                </a:lnTo>
                <a:lnTo>
                  <a:pt x="705" y="3173"/>
                </a:lnTo>
                <a:lnTo>
                  <a:pt x="987" y="3314"/>
                </a:lnTo>
                <a:lnTo>
                  <a:pt x="1339" y="3384"/>
                </a:lnTo>
                <a:lnTo>
                  <a:pt x="1974" y="3384"/>
                </a:lnTo>
                <a:lnTo>
                  <a:pt x="2256" y="3243"/>
                </a:lnTo>
                <a:lnTo>
                  <a:pt x="2537" y="3032"/>
                </a:lnTo>
                <a:lnTo>
                  <a:pt x="2749" y="2820"/>
                </a:lnTo>
                <a:lnTo>
                  <a:pt x="2960" y="2538"/>
                </a:lnTo>
                <a:lnTo>
                  <a:pt x="3172" y="2256"/>
                </a:lnTo>
                <a:lnTo>
                  <a:pt x="3242" y="1974"/>
                </a:lnTo>
                <a:lnTo>
                  <a:pt x="3313" y="1692"/>
                </a:lnTo>
                <a:lnTo>
                  <a:pt x="3313" y="1340"/>
                </a:lnTo>
                <a:lnTo>
                  <a:pt x="3313" y="1058"/>
                </a:lnTo>
                <a:lnTo>
                  <a:pt x="3172" y="776"/>
                </a:lnTo>
                <a:lnTo>
                  <a:pt x="2960" y="494"/>
                </a:lnTo>
                <a:lnTo>
                  <a:pt x="2608" y="283"/>
                </a:lnTo>
                <a:lnTo>
                  <a:pt x="2256" y="142"/>
                </a:lnTo>
                <a:lnTo>
                  <a:pt x="1974" y="1"/>
                </a:lnTo>
                <a:close/>
              </a:path>
            </a:pathLst>
          </a:custGeom>
          <a:solidFill>
            <a:srgbClr val="F7B228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0" name="Google Shape;740;p26"/>
          <p:cNvSpPr/>
          <p:nvPr/>
        </p:nvSpPr>
        <p:spPr>
          <a:xfrm rot="-3064564">
            <a:off x="3242229" y="3113541"/>
            <a:ext cx="113924" cy="116431"/>
          </a:xfrm>
          <a:custGeom>
            <a:rect b="b" l="l" r="r" t="t"/>
            <a:pathLst>
              <a:path extrusionOk="0" h="3385" w="3313">
                <a:moveTo>
                  <a:pt x="1621" y="1"/>
                </a:moveTo>
                <a:lnTo>
                  <a:pt x="1269" y="71"/>
                </a:lnTo>
                <a:lnTo>
                  <a:pt x="987" y="212"/>
                </a:lnTo>
                <a:lnTo>
                  <a:pt x="775" y="424"/>
                </a:lnTo>
                <a:lnTo>
                  <a:pt x="493" y="635"/>
                </a:lnTo>
                <a:lnTo>
                  <a:pt x="352" y="847"/>
                </a:lnTo>
                <a:lnTo>
                  <a:pt x="141" y="1129"/>
                </a:lnTo>
                <a:lnTo>
                  <a:pt x="71" y="1410"/>
                </a:lnTo>
                <a:lnTo>
                  <a:pt x="0" y="1763"/>
                </a:lnTo>
                <a:lnTo>
                  <a:pt x="0" y="2045"/>
                </a:lnTo>
                <a:lnTo>
                  <a:pt x="71" y="2327"/>
                </a:lnTo>
                <a:lnTo>
                  <a:pt x="211" y="2679"/>
                </a:lnTo>
                <a:lnTo>
                  <a:pt x="423" y="2891"/>
                </a:lnTo>
                <a:lnTo>
                  <a:pt x="705" y="3173"/>
                </a:lnTo>
                <a:lnTo>
                  <a:pt x="987" y="3314"/>
                </a:lnTo>
                <a:lnTo>
                  <a:pt x="1339" y="3384"/>
                </a:lnTo>
                <a:lnTo>
                  <a:pt x="1974" y="3384"/>
                </a:lnTo>
                <a:lnTo>
                  <a:pt x="2256" y="3243"/>
                </a:lnTo>
                <a:lnTo>
                  <a:pt x="2537" y="3032"/>
                </a:lnTo>
                <a:lnTo>
                  <a:pt x="2749" y="2820"/>
                </a:lnTo>
                <a:lnTo>
                  <a:pt x="2960" y="2538"/>
                </a:lnTo>
                <a:lnTo>
                  <a:pt x="3172" y="2256"/>
                </a:lnTo>
                <a:lnTo>
                  <a:pt x="3242" y="1974"/>
                </a:lnTo>
                <a:lnTo>
                  <a:pt x="3313" y="1692"/>
                </a:lnTo>
                <a:lnTo>
                  <a:pt x="3313" y="1340"/>
                </a:lnTo>
                <a:lnTo>
                  <a:pt x="3313" y="1058"/>
                </a:lnTo>
                <a:lnTo>
                  <a:pt x="3172" y="776"/>
                </a:lnTo>
                <a:lnTo>
                  <a:pt x="2960" y="494"/>
                </a:lnTo>
                <a:lnTo>
                  <a:pt x="2608" y="283"/>
                </a:lnTo>
                <a:lnTo>
                  <a:pt x="2256" y="142"/>
                </a:lnTo>
                <a:lnTo>
                  <a:pt x="1974" y="1"/>
                </a:lnTo>
                <a:close/>
              </a:path>
            </a:pathLst>
          </a:custGeom>
          <a:solidFill>
            <a:srgbClr val="F7B228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1" name="Google Shape;741;p26"/>
          <p:cNvSpPr/>
          <p:nvPr/>
        </p:nvSpPr>
        <p:spPr>
          <a:xfrm rot="8635344">
            <a:off x="3998588" y="1811198"/>
            <a:ext cx="113925" cy="116425"/>
          </a:xfrm>
          <a:custGeom>
            <a:rect b="b" l="l" r="r" t="t"/>
            <a:pathLst>
              <a:path extrusionOk="0" h="3385" w="3313">
                <a:moveTo>
                  <a:pt x="1621" y="1"/>
                </a:moveTo>
                <a:lnTo>
                  <a:pt x="1269" y="71"/>
                </a:lnTo>
                <a:lnTo>
                  <a:pt x="987" y="212"/>
                </a:lnTo>
                <a:lnTo>
                  <a:pt x="775" y="424"/>
                </a:lnTo>
                <a:lnTo>
                  <a:pt x="493" y="635"/>
                </a:lnTo>
                <a:lnTo>
                  <a:pt x="352" y="847"/>
                </a:lnTo>
                <a:lnTo>
                  <a:pt x="141" y="1129"/>
                </a:lnTo>
                <a:lnTo>
                  <a:pt x="71" y="1410"/>
                </a:lnTo>
                <a:lnTo>
                  <a:pt x="0" y="1763"/>
                </a:lnTo>
                <a:lnTo>
                  <a:pt x="0" y="2045"/>
                </a:lnTo>
                <a:lnTo>
                  <a:pt x="71" y="2327"/>
                </a:lnTo>
                <a:lnTo>
                  <a:pt x="211" y="2679"/>
                </a:lnTo>
                <a:lnTo>
                  <a:pt x="423" y="2891"/>
                </a:lnTo>
                <a:lnTo>
                  <a:pt x="705" y="3173"/>
                </a:lnTo>
                <a:lnTo>
                  <a:pt x="987" y="3314"/>
                </a:lnTo>
                <a:lnTo>
                  <a:pt x="1339" y="3384"/>
                </a:lnTo>
                <a:lnTo>
                  <a:pt x="1974" y="3384"/>
                </a:lnTo>
                <a:lnTo>
                  <a:pt x="2256" y="3243"/>
                </a:lnTo>
                <a:lnTo>
                  <a:pt x="2537" y="3032"/>
                </a:lnTo>
                <a:lnTo>
                  <a:pt x="2749" y="2820"/>
                </a:lnTo>
                <a:lnTo>
                  <a:pt x="2960" y="2538"/>
                </a:lnTo>
                <a:lnTo>
                  <a:pt x="3172" y="2256"/>
                </a:lnTo>
                <a:lnTo>
                  <a:pt x="3242" y="1974"/>
                </a:lnTo>
                <a:lnTo>
                  <a:pt x="3313" y="1692"/>
                </a:lnTo>
                <a:lnTo>
                  <a:pt x="3313" y="1340"/>
                </a:lnTo>
                <a:lnTo>
                  <a:pt x="3313" y="1058"/>
                </a:lnTo>
                <a:lnTo>
                  <a:pt x="3172" y="776"/>
                </a:lnTo>
                <a:lnTo>
                  <a:pt x="2960" y="494"/>
                </a:lnTo>
                <a:lnTo>
                  <a:pt x="2608" y="283"/>
                </a:lnTo>
                <a:lnTo>
                  <a:pt x="2256" y="142"/>
                </a:lnTo>
                <a:lnTo>
                  <a:pt x="1974" y="1"/>
                </a:lnTo>
                <a:close/>
              </a:path>
            </a:pathLst>
          </a:custGeom>
          <a:solidFill>
            <a:srgbClr val="F7B228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2" name="Google Shape;742;p26"/>
          <p:cNvSpPr/>
          <p:nvPr/>
        </p:nvSpPr>
        <p:spPr>
          <a:xfrm>
            <a:off x="4657551" y="3606666"/>
            <a:ext cx="113926" cy="116427"/>
          </a:xfrm>
          <a:custGeom>
            <a:rect b="b" l="l" r="r" t="t"/>
            <a:pathLst>
              <a:path extrusionOk="0" h="3385" w="3313">
                <a:moveTo>
                  <a:pt x="1621" y="1"/>
                </a:moveTo>
                <a:lnTo>
                  <a:pt x="1269" y="71"/>
                </a:lnTo>
                <a:lnTo>
                  <a:pt x="987" y="212"/>
                </a:lnTo>
                <a:lnTo>
                  <a:pt x="775" y="424"/>
                </a:lnTo>
                <a:lnTo>
                  <a:pt x="493" y="635"/>
                </a:lnTo>
                <a:lnTo>
                  <a:pt x="352" y="847"/>
                </a:lnTo>
                <a:lnTo>
                  <a:pt x="141" y="1129"/>
                </a:lnTo>
                <a:lnTo>
                  <a:pt x="71" y="1410"/>
                </a:lnTo>
                <a:lnTo>
                  <a:pt x="0" y="1763"/>
                </a:lnTo>
                <a:lnTo>
                  <a:pt x="0" y="2045"/>
                </a:lnTo>
                <a:lnTo>
                  <a:pt x="71" y="2327"/>
                </a:lnTo>
                <a:lnTo>
                  <a:pt x="211" y="2679"/>
                </a:lnTo>
                <a:lnTo>
                  <a:pt x="423" y="2891"/>
                </a:lnTo>
                <a:lnTo>
                  <a:pt x="705" y="3173"/>
                </a:lnTo>
                <a:lnTo>
                  <a:pt x="987" y="3314"/>
                </a:lnTo>
                <a:lnTo>
                  <a:pt x="1339" y="3384"/>
                </a:lnTo>
                <a:lnTo>
                  <a:pt x="1974" y="3384"/>
                </a:lnTo>
                <a:lnTo>
                  <a:pt x="2256" y="3243"/>
                </a:lnTo>
                <a:lnTo>
                  <a:pt x="2537" y="3032"/>
                </a:lnTo>
                <a:lnTo>
                  <a:pt x="2749" y="2820"/>
                </a:lnTo>
                <a:lnTo>
                  <a:pt x="2960" y="2538"/>
                </a:lnTo>
                <a:lnTo>
                  <a:pt x="3172" y="2256"/>
                </a:lnTo>
                <a:lnTo>
                  <a:pt x="3242" y="1974"/>
                </a:lnTo>
                <a:lnTo>
                  <a:pt x="3313" y="1692"/>
                </a:lnTo>
                <a:lnTo>
                  <a:pt x="3313" y="1340"/>
                </a:lnTo>
                <a:lnTo>
                  <a:pt x="3313" y="1058"/>
                </a:lnTo>
                <a:lnTo>
                  <a:pt x="3172" y="776"/>
                </a:lnTo>
                <a:lnTo>
                  <a:pt x="2960" y="494"/>
                </a:lnTo>
                <a:lnTo>
                  <a:pt x="2608" y="283"/>
                </a:lnTo>
                <a:lnTo>
                  <a:pt x="2256" y="142"/>
                </a:lnTo>
                <a:lnTo>
                  <a:pt x="1974" y="1"/>
                </a:lnTo>
                <a:close/>
              </a:path>
            </a:pathLst>
          </a:custGeom>
          <a:solidFill>
            <a:srgbClr val="F7B228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3" name="Google Shape;743;p26"/>
          <p:cNvSpPr/>
          <p:nvPr/>
        </p:nvSpPr>
        <p:spPr>
          <a:xfrm rot="-6114671">
            <a:off x="6407552" y="2265363"/>
            <a:ext cx="113927" cy="116430"/>
          </a:xfrm>
          <a:custGeom>
            <a:rect b="b" l="l" r="r" t="t"/>
            <a:pathLst>
              <a:path extrusionOk="0" h="3385" w="3313">
                <a:moveTo>
                  <a:pt x="1621" y="1"/>
                </a:moveTo>
                <a:lnTo>
                  <a:pt x="1269" y="71"/>
                </a:lnTo>
                <a:lnTo>
                  <a:pt x="987" y="212"/>
                </a:lnTo>
                <a:lnTo>
                  <a:pt x="775" y="424"/>
                </a:lnTo>
                <a:lnTo>
                  <a:pt x="493" y="635"/>
                </a:lnTo>
                <a:lnTo>
                  <a:pt x="352" y="847"/>
                </a:lnTo>
                <a:lnTo>
                  <a:pt x="141" y="1129"/>
                </a:lnTo>
                <a:lnTo>
                  <a:pt x="71" y="1410"/>
                </a:lnTo>
                <a:lnTo>
                  <a:pt x="0" y="1763"/>
                </a:lnTo>
                <a:lnTo>
                  <a:pt x="0" y="2045"/>
                </a:lnTo>
                <a:lnTo>
                  <a:pt x="71" y="2327"/>
                </a:lnTo>
                <a:lnTo>
                  <a:pt x="211" y="2679"/>
                </a:lnTo>
                <a:lnTo>
                  <a:pt x="423" y="2891"/>
                </a:lnTo>
                <a:lnTo>
                  <a:pt x="705" y="3173"/>
                </a:lnTo>
                <a:lnTo>
                  <a:pt x="987" y="3314"/>
                </a:lnTo>
                <a:lnTo>
                  <a:pt x="1339" y="3384"/>
                </a:lnTo>
                <a:lnTo>
                  <a:pt x="1974" y="3384"/>
                </a:lnTo>
                <a:lnTo>
                  <a:pt x="2256" y="3243"/>
                </a:lnTo>
                <a:lnTo>
                  <a:pt x="2537" y="3032"/>
                </a:lnTo>
                <a:lnTo>
                  <a:pt x="2749" y="2820"/>
                </a:lnTo>
                <a:lnTo>
                  <a:pt x="2960" y="2538"/>
                </a:lnTo>
                <a:lnTo>
                  <a:pt x="3172" y="2256"/>
                </a:lnTo>
                <a:lnTo>
                  <a:pt x="3242" y="1974"/>
                </a:lnTo>
                <a:lnTo>
                  <a:pt x="3313" y="1692"/>
                </a:lnTo>
                <a:lnTo>
                  <a:pt x="3313" y="1340"/>
                </a:lnTo>
                <a:lnTo>
                  <a:pt x="3313" y="1058"/>
                </a:lnTo>
                <a:lnTo>
                  <a:pt x="3172" y="776"/>
                </a:lnTo>
                <a:lnTo>
                  <a:pt x="2960" y="494"/>
                </a:lnTo>
                <a:lnTo>
                  <a:pt x="2608" y="283"/>
                </a:lnTo>
                <a:lnTo>
                  <a:pt x="2256" y="142"/>
                </a:lnTo>
                <a:lnTo>
                  <a:pt x="1974" y="1"/>
                </a:lnTo>
                <a:close/>
              </a:path>
            </a:pathLst>
          </a:custGeom>
          <a:solidFill>
            <a:srgbClr val="F7B228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4" name="Google Shape;744;p26"/>
          <p:cNvSpPr/>
          <p:nvPr/>
        </p:nvSpPr>
        <p:spPr>
          <a:xfrm rot="2700000">
            <a:off x="6949628" y="3651690"/>
            <a:ext cx="113923" cy="116423"/>
          </a:xfrm>
          <a:custGeom>
            <a:rect b="b" l="l" r="r" t="t"/>
            <a:pathLst>
              <a:path extrusionOk="0" h="3385" w="3313">
                <a:moveTo>
                  <a:pt x="1621" y="1"/>
                </a:moveTo>
                <a:lnTo>
                  <a:pt x="1269" y="71"/>
                </a:lnTo>
                <a:lnTo>
                  <a:pt x="987" y="212"/>
                </a:lnTo>
                <a:lnTo>
                  <a:pt x="775" y="424"/>
                </a:lnTo>
                <a:lnTo>
                  <a:pt x="493" y="635"/>
                </a:lnTo>
                <a:lnTo>
                  <a:pt x="352" y="847"/>
                </a:lnTo>
                <a:lnTo>
                  <a:pt x="141" y="1129"/>
                </a:lnTo>
                <a:lnTo>
                  <a:pt x="71" y="1410"/>
                </a:lnTo>
                <a:lnTo>
                  <a:pt x="0" y="1763"/>
                </a:lnTo>
                <a:lnTo>
                  <a:pt x="0" y="2045"/>
                </a:lnTo>
                <a:lnTo>
                  <a:pt x="71" y="2327"/>
                </a:lnTo>
                <a:lnTo>
                  <a:pt x="211" y="2679"/>
                </a:lnTo>
                <a:lnTo>
                  <a:pt x="423" y="2891"/>
                </a:lnTo>
                <a:lnTo>
                  <a:pt x="705" y="3173"/>
                </a:lnTo>
                <a:lnTo>
                  <a:pt x="987" y="3314"/>
                </a:lnTo>
                <a:lnTo>
                  <a:pt x="1339" y="3384"/>
                </a:lnTo>
                <a:lnTo>
                  <a:pt x="1974" y="3384"/>
                </a:lnTo>
                <a:lnTo>
                  <a:pt x="2256" y="3243"/>
                </a:lnTo>
                <a:lnTo>
                  <a:pt x="2537" y="3032"/>
                </a:lnTo>
                <a:lnTo>
                  <a:pt x="2749" y="2820"/>
                </a:lnTo>
                <a:lnTo>
                  <a:pt x="2960" y="2538"/>
                </a:lnTo>
                <a:lnTo>
                  <a:pt x="3172" y="2256"/>
                </a:lnTo>
                <a:lnTo>
                  <a:pt x="3242" y="1974"/>
                </a:lnTo>
                <a:lnTo>
                  <a:pt x="3313" y="1692"/>
                </a:lnTo>
                <a:lnTo>
                  <a:pt x="3313" y="1340"/>
                </a:lnTo>
                <a:lnTo>
                  <a:pt x="3313" y="1058"/>
                </a:lnTo>
                <a:lnTo>
                  <a:pt x="3172" y="776"/>
                </a:lnTo>
                <a:lnTo>
                  <a:pt x="2960" y="494"/>
                </a:lnTo>
                <a:lnTo>
                  <a:pt x="2608" y="283"/>
                </a:lnTo>
                <a:lnTo>
                  <a:pt x="2256" y="142"/>
                </a:lnTo>
                <a:lnTo>
                  <a:pt x="1974" y="1"/>
                </a:lnTo>
                <a:close/>
              </a:path>
            </a:pathLst>
          </a:custGeom>
          <a:solidFill>
            <a:srgbClr val="F7B228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45" name="Google Shape;745;p26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49" name="Shape 7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0" name="Google Shape;750;p27"/>
          <p:cNvSpPr txBox="1"/>
          <p:nvPr>
            <p:ph idx="4294967295" type="ctrTitle"/>
          </p:nvPr>
        </p:nvSpPr>
        <p:spPr>
          <a:xfrm>
            <a:off x="685800" y="18119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FFFFFF"/>
                </a:solidFill>
              </a:rPr>
              <a:t>89,526,124</a:t>
            </a:r>
            <a:endParaRPr sz="9600">
              <a:solidFill>
                <a:srgbClr val="FFFFFF"/>
              </a:solidFill>
            </a:endParaRPr>
          </a:p>
        </p:txBody>
      </p:sp>
      <p:sp>
        <p:nvSpPr>
          <p:cNvPr id="751" name="Google Shape;751;p27"/>
          <p:cNvSpPr txBox="1"/>
          <p:nvPr>
            <p:ph idx="4294967295" type="subTitle"/>
          </p:nvPr>
        </p:nvSpPr>
        <p:spPr>
          <a:xfrm>
            <a:off x="685800" y="2611453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Whoa! That’s a big number, aren’t you proud?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752" name="Google Shape;752;p27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56" name="Shape 7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7" name="Google Shape;757;p28"/>
          <p:cNvSpPr txBox="1"/>
          <p:nvPr>
            <p:ph idx="4294967295" type="ctrTitle"/>
          </p:nvPr>
        </p:nvSpPr>
        <p:spPr>
          <a:xfrm>
            <a:off x="1552150" y="343200"/>
            <a:ext cx="60396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BDCC64"/>
                </a:solidFill>
              </a:rPr>
              <a:t>89,526,124$</a:t>
            </a:r>
            <a:endParaRPr sz="6000">
              <a:solidFill>
                <a:srgbClr val="BDCC64"/>
              </a:solidFill>
            </a:endParaRPr>
          </a:p>
        </p:txBody>
      </p:sp>
      <p:sp>
        <p:nvSpPr>
          <p:cNvPr id="758" name="Google Shape;758;p28"/>
          <p:cNvSpPr txBox="1"/>
          <p:nvPr>
            <p:ph idx="4294967295" type="subTitle"/>
          </p:nvPr>
        </p:nvSpPr>
        <p:spPr>
          <a:xfrm>
            <a:off x="1552150" y="877908"/>
            <a:ext cx="60396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That’s a lot of money</a:t>
            </a:r>
            <a:endParaRPr sz="1800"/>
          </a:p>
        </p:txBody>
      </p:sp>
      <p:sp>
        <p:nvSpPr>
          <p:cNvPr id="759" name="Google Shape;759;p28"/>
          <p:cNvSpPr txBox="1"/>
          <p:nvPr>
            <p:ph idx="4294967295" type="ctrTitle"/>
          </p:nvPr>
        </p:nvSpPr>
        <p:spPr>
          <a:xfrm>
            <a:off x="1552150" y="2972093"/>
            <a:ext cx="60396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100%</a:t>
            </a:r>
            <a:endParaRPr sz="6000"/>
          </a:p>
        </p:txBody>
      </p:sp>
      <p:sp>
        <p:nvSpPr>
          <p:cNvPr id="760" name="Google Shape;760;p28"/>
          <p:cNvSpPr txBox="1"/>
          <p:nvPr>
            <p:ph idx="4294967295" type="subTitle"/>
          </p:nvPr>
        </p:nvSpPr>
        <p:spPr>
          <a:xfrm>
            <a:off x="1552150" y="3506801"/>
            <a:ext cx="60396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Total success!</a:t>
            </a:r>
            <a:endParaRPr sz="1800"/>
          </a:p>
        </p:txBody>
      </p:sp>
      <p:sp>
        <p:nvSpPr>
          <p:cNvPr id="761" name="Google Shape;761;p28"/>
          <p:cNvSpPr txBox="1"/>
          <p:nvPr>
            <p:ph idx="4294967295" type="ctrTitle"/>
          </p:nvPr>
        </p:nvSpPr>
        <p:spPr>
          <a:xfrm>
            <a:off x="1552150" y="1657647"/>
            <a:ext cx="60396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93B770"/>
                </a:solidFill>
              </a:rPr>
              <a:t>185,244 users</a:t>
            </a:r>
            <a:endParaRPr sz="6000">
              <a:solidFill>
                <a:srgbClr val="93B770"/>
              </a:solidFill>
            </a:endParaRPr>
          </a:p>
        </p:txBody>
      </p:sp>
      <p:sp>
        <p:nvSpPr>
          <p:cNvPr id="762" name="Google Shape;762;p28"/>
          <p:cNvSpPr txBox="1"/>
          <p:nvPr>
            <p:ph idx="4294967295" type="subTitle"/>
          </p:nvPr>
        </p:nvSpPr>
        <p:spPr>
          <a:xfrm>
            <a:off x="1552150" y="2192355"/>
            <a:ext cx="60396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And a lot of users</a:t>
            </a:r>
            <a:endParaRPr sz="1800"/>
          </a:p>
        </p:txBody>
      </p:sp>
      <p:sp>
        <p:nvSpPr>
          <p:cNvPr id="763" name="Google Shape;763;p28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67" name="Shape 7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8" name="Google Shape;768;p29"/>
          <p:cNvSpPr txBox="1"/>
          <p:nvPr>
            <p:ph type="title"/>
          </p:nvPr>
        </p:nvSpPr>
        <p:spPr>
          <a:xfrm>
            <a:off x="628975" y="586975"/>
            <a:ext cx="6009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769" name="Google Shape;769;p29"/>
          <p:cNvSpPr/>
          <p:nvPr/>
        </p:nvSpPr>
        <p:spPr>
          <a:xfrm>
            <a:off x="628975" y="2023200"/>
            <a:ext cx="1370400" cy="1370400"/>
          </a:xfrm>
          <a:prstGeom prst="ellipse">
            <a:avLst/>
          </a:prstGeom>
          <a:solidFill>
            <a:srgbClr val="FFFFFF"/>
          </a:solidFill>
          <a:ln cap="flat" cmpd="sng" w="38100">
            <a:solidFill>
              <a:srgbClr val="BDCC64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Neuton"/>
                <a:ea typeface="Neuton"/>
                <a:cs typeface="Neuton"/>
                <a:sym typeface="Neuton"/>
              </a:rPr>
              <a:t>First</a:t>
            </a:r>
            <a:endParaRPr>
              <a:solidFill>
                <a:srgbClr val="666666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770" name="Google Shape;770;p29"/>
          <p:cNvSpPr/>
          <p:nvPr/>
        </p:nvSpPr>
        <p:spPr>
          <a:xfrm>
            <a:off x="2885525" y="2023200"/>
            <a:ext cx="1370400" cy="1370400"/>
          </a:xfrm>
          <a:prstGeom prst="ellipse">
            <a:avLst/>
          </a:prstGeom>
          <a:solidFill>
            <a:srgbClr val="FFFFFF"/>
          </a:solidFill>
          <a:ln cap="flat" cmpd="sng" w="38100">
            <a:solidFill>
              <a:srgbClr val="93B77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Neuton"/>
                <a:ea typeface="Neuton"/>
                <a:cs typeface="Neuton"/>
                <a:sym typeface="Neuton"/>
              </a:rPr>
              <a:t>Second</a:t>
            </a:r>
            <a:endParaRPr>
              <a:solidFill>
                <a:srgbClr val="666666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771" name="Google Shape;771;p29"/>
          <p:cNvSpPr/>
          <p:nvPr/>
        </p:nvSpPr>
        <p:spPr>
          <a:xfrm>
            <a:off x="5142075" y="2023200"/>
            <a:ext cx="1370400" cy="1370400"/>
          </a:xfrm>
          <a:prstGeom prst="ellipse">
            <a:avLst/>
          </a:prstGeom>
          <a:solidFill>
            <a:srgbClr val="FFFFFF"/>
          </a:solidFill>
          <a:ln cap="flat" cmpd="sng" w="38100">
            <a:solidFill>
              <a:srgbClr val="97BFAC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666666"/>
                </a:solidFill>
                <a:latin typeface="Neuton"/>
                <a:ea typeface="Neuton"/>
                <a:cs typeface="Neuton"/>
                <a:sym typeface="Neuton"/>
              </a:rPr>
              <a:t>Last</a:t>
            </a:r>
            <a:endParaRPr>
              <a:solidFill>
                <a:srgbClr val="666666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cxnSp>
        <p:nvCxnSpPr>
          <p:cNvPr id="772" name="Google Shape;772;p29"/>
          <p:cNvCxnSpPr>
            <a:stCxn id="769" idx="6"/>
            <a:endCxn id="770" idx="2"/>
          </p:cNvCxnSpPr>
          <p:nvPr/>
        </p:nvCxnSpPr>
        <p:spPr>
          <a:xfrm>
            <a:off x="1999375" y="2708400"/>
            <a:ext cx="886200" cy="0"/>
          </a:xfrm>
          <a:prstGeom prst="straightConnector1">
            <a:avLst/>
          </a:prstGeom>
          <a:noFill/>
          <a:ln cap="flat" cmpd="sng" w="19050">
            <a:solidFill>
              <a:srgbClr val="BDCC64"/>
            </a:solidFill>
            <a:prstDash val="solid"/>
            <a:round/>
            <a:headEnd len="sm" w="sm" type="oval"/>
            <a:tailEnd len="sm" w="sm" type="triangle"/>
          </a:ln>
        </p:spPr>
      </p:cxnSp>
      <p:cxnSp>
        <p:nvCxnSpPr>
          <p:cNvPr id="773" name="Google Shape;773;p29"/>
          <p:cNvCxnSpPr>
            <a:stCxn id="770" idx="6"/>
            <a:endCxn id="771" idx="2"/>
          </p:cNvCxnSpPr>
          <p:nvPr/>
        </p:nvCxnSpPr>
        <p:spPr>
          <a:xfrm>
            <a:off x="4255925" y="2708400"/>
            <a:ext cx="886200" cy="0"/>
          </a:xfrm>
          <a:prstGeom prst="straightConnector1">
            <a:avLst/>
          </a:prstGeom>
          <a:noFill/>
          <a:ln cap="flat" cmpd="sng" w="19050">
            <a:solidFill>
              <a:srgbClr val="93B770"/>
            </a:solidFill>
            <a:prstDash val="solid"/>
            <a:round/>
            <a:headEnd len="sm" w="sm" type="oval"/>
            <a:tailEnd len="sm" w="sm" type="triangle"/>
          </a:ln>
        </p:spPr>
      </p:cxnSp>
      <p:sp>
        <p:nvSpPr>
          <p:cNvPr id="774" name="Google Shape;774;p29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8" name="Shape 7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9" name="Google Shape;779;p30"/>
          <p:cNvSpPr txBox="1"/>
          <p:nvPr>
            <p:ph type="title"/>
          </p:nvPr>
        </p:nvSpPr>
        <p:spPr>
          <a:xfrm>
            <a:off x="628975" y="586975"/>
            <a:ext cx="6009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780" name="Google Shape;780;p30"/>
          <p:cNvSpPr txBox="1"/>
          <p:nvPr>
            <p:ph idx="1" type="body"/>
          </p:nvPr>
        </p:nvSpPr>
        <p:spPr>
          <a:xfrm>
            <a:off x="628875" y="1555175"/>
            <a:ext cx="1937100" cy="156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781" name="Google Shape;781;p30"/>
          <p:cNvSpPr txBox="1"/>
          <p:nvPr>
            <p:ph idx="2" type="body"/>
          </p:nvPr>
        </p:nvSpPr>
        <p:spPr>
          <a:xfrm>
            <a:off x="2665189" y="1555175"/>
            <a:ext cx="1937100" cy="156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782" name="Google Shape;782;p30"/>
          <p:cNvSpPr txBox="1"/>
          <p:nvPr>
            <p:ph idx="3" type="body"/>
          </p:nvPr>
        </p:nvSpPr>
        <p:spPr>
          <a:xfrm>
            <a:off x="4701503" y="1555175"/>
            <a:ext cx="1937100" cy="156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783" name="Google Shape;783;p30"/>
          <p:cNvSpPr txBox="1"/>
          <p:nvPr>
            <p:ph idx="1" type="body"/>
          </p:nvPr>
        </p:nvSpPr>
        <p:spPr>
          <a:xfrm>
            <a:off x="628888" y="3123875"/>
            <a:ext cx="1937100" cy="156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784" name="Google Shape;784;p30"/>
          <p:cNvSpPr txBox="1"/>
          <p:nvPr>
            <p:ph idx="2" type="body"/>
          </p:nvPr>
        </p:nvSpPr>
        <p:spPr>
          <a:xfrm>
            <a:off x="2665202" y="3123875"/>
            <a:ext cx="1937100" cy="156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785" name="Google Shape;785;p30"/>
          <p:cNvSpPr txBox="1"/>
          <p:nvPr>
            <p:ph idx="3" type="body"/>
          </p:nvPr>
        </p:nvSpPr>
        <p:spPr>
          <a:xfrm>
            <a:off x="4701516" y="3123875"/>
            <a:ext cx="1937100" cy="156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786" name="Google Shape;786;p30"/>
          <p:cNvSpPr/>
          <p:nvPr/>
        </p:nvSpPr>
        <p:spPr>
          <a:xfrm>
            <a:off x="3208279" y="1560592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BDCC6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7" name="Google Shape;787;p30"/>
          <p:cNvSpPr/>
          <p:nvPr/>
        </p:nvSpPr>
        <p:spPr>
          <a:xfrm>
            <a:off x="1424336" y="1612164"/>
            <a:ext cx="346227" cy="348325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BDCC6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8" name="Google Shape;788;p30"/>
          <p:cNvSpPr/>
          <p:nvPr/>
        </p:nvSpPr>
        <p:spPr>
          <a:xfrm>
            <a:off x="3227682" y="3123880"/>
            <a:ext cx="419616" cy="422785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rgbClr val="BDCC6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9" name="Google Shape;789;p30"/>
          <p:cNvSpPr/>
          <p:nvPr/>
        </p:nvSpPr>
        <p:spPr>
          <a:xfrm>
            <a:off x="5264696" y="1693520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BDCC6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0" name="Google Shape;790;p30"/>
          <p:cNvSpPr/>
          <p:nvPr/>
        </p:nvSpPr>
        <p:spPr>
          <a:xfrm>
            <a:off x="5264700" y="3133439"/>
            <a:ext cx="321749" cy="403662"/>
          </a:xfrm>
          <a:custGeom>
            <a:rect b="b" l="l" r="r" t="t"/>
            <a:pathLst>
              <a:path extrusionOk="0" h="18470" w="14722">
                <a:moveTo>
                  <a:pt x="11874" y="658"/>
                </a:moveTo>
                <a:lnTo>
                  <a:pt x="11826" y="1291"/>
                </a:lnTo>
                <a:lnTo>
                  <a:pt x="11777" y="1923"/>
                </a:lnTo>
                <a:lnTo>
                  <a:pt x="11753" y="2264"/>
                </a:lnTo>
                <a:lnTo>
                  <a:pt x="11680" y="2580"/>
                </a:lnTo>
                <a:lnTo>
                  <a:pt x="11607" y="2872"/>
                </a:lnTo>
                <a:lnTo>
                  <a:pt x="11509" y="3188"/>
                </a:lnTo>
                <a:lnTo>
                  <a:pt x="11412" y="3407"/>
                </a:lnTo>
                <a:lnTo>
                  <a:pt x="11290" y="3626"/>
                </a:lnTo>
                <a:lnTo>
                  <a:pt x="11144" y="3797"/>
                </a:lnTo>
                <a:lnTo>
                  <a:pt x="10974" y="3943"/>
                </a:lnTo>
                <a:lnTo>
                  <a:pt x="10779" y="4064"/>
                </a:lnTo>
                <a:lnTo>
                  <a:pt x="10560" y="4162"/>
                </a:lnTo>
                <a:lnTo>
                  <a:pt x="10341" y="4235"/>
                </a:lnTo>
                <a:lnTo>
                  <a:pt x="10122" y="4308"/>
                </a:lnTo>
                <a:lnTo>
                  <a:pt x="9976" y="4332"/>
                </a:lnTo>
                <a:lnTo>
                  <a:pt x="9855" y="4332"/>
                </a:lnTo>
                <a:lnTo>
                  <a:pt x="9563" y="4308"/>
                </a:lnTo>
                <a:lnTo>
                  <a:pt x="9295" y="4259"/>
                </a:lnTo>
                <a:lnTo>
                  <a:pt x="9052" y="4162"/>
                </a:lnTo>
                <a:lnTo>
                  <a:pt x="9392" y="3894"/>
                </a:lnTo>
                <a:lnTo>
                  <a:pt x="9611" y="3675"/>
                </a:lnTo>
                <a:lnTo>
                  <a:pt x="9806" y="3432"/>
                </a:lnTo>
                <a:lnTo>
                  <a:pt x="10025" y="3188"/>
                </a:lnTo>
                <a:lnTo>
                  <a:pt x="10220" y="2921"/>
                </a:lnTo>
                <a:lnTo>
                  <a:pt x="10366" y="2629"/>
                </a:lnTo>
                <a:lnTo>
                  <a:pt x="10512" y="2337"/>
                </a:lnTo>
                <a:lnTo>
                  <a:pt x="10633" y="2045"/>
                </a:lnTo>
                <a:lnTo>
                  <a:pt x="10706" y="1753"/>
                </a:lnTo>
                <a:lnTo>
                  <a:pt x="10706" y="1680"/>
                </a:lnTo>
                <a:lnTo>
                  <a:pt x="10682" y="1607"/>
                </a:lnTo>
                <a:lnTo>
                  <a:pt x="10658" y="1558"/>
                </a:lnTo>
                <a:lnTo>
                  <a:pt x="10585" y="1534"/>
                </a:lnTo>
                <a:lnTo>
                  <a:pt x="10536" y="1510"/>
                </a:lnTo>
                <a:lnTo>
                  <a:pt x="10463" y="1510"/>
                </a:lnTo>
                <a:lnTo>
                  <a:pt x="10414" y="1558"/>
                </a:lnTo>
                <a:lnTo>
                  <a:pt x="10366" y="1607"/>
                </a:lnTo>
                <a:lnTo>
                  <a:pt x="10098" y="2069"/>
                </a:lnTo>
                <a:lnTo>
                  <a:pt x="9855" y="2531"/>
                </a:lnTo>
                <a:lnTo>
                  <a:pt x="9587" y="2969"/>
                </a:lnTo>
                <a:lnTo>
                  <a:pt x="9441" y="3188"/>
                </a:lnTo>
                <a:lnTo>
                  <a:pt x="9271" y="3383"/>
                </a:lnTo>
                <a:lnTo>
                  <a:pt x="9027" y="3626"/>
                </a:lnTo>
                <a:lnTo>
                  <a:pt x="8760" y="3845"/>
                </a:lnTo>
                <a:lnTo>
                  <a:pt x="8735" y="3845"/>
                </a:lnTo>
                <a:lnTo>
                  <a:pt x="8638" y="3724"/>
                </a:lnTo>
                <a:lnTo>
                  <a:pt x="8589" y="3578"/>
                </a:lnTo>
                <a:lnTo>
                  <a:pt x="8565" y="3432"/>
                </a:lnTo>
                <a:lnTo>
                  <a:pt x="8541" y="3261"/>
                </a:lnTo>
                <a:lnTo>
                  <a:pt x="8589" y="2921"/>
                </a:lnTo>
                <a:lnTo>
                  <a:pt x="8638" y="2629"/>
                </a:lnTo>
                <a:lnTo>
                  <a:pt x="8711" y="2410"/>
                </a:lnTo>
                <a:lnTo>
                  <a:pt x="8808" y="2215"/>
                </a:lnTo>
                <a:lnTo>
                  <a:pt x="8930" y="2020"/>
                </a:lnTo>
                <a:lnTo>
                  <a:pt x="9052" y="1850"/>
                </a:lnTo>
                <a:lnTo>
                  <a:pt x="9222" y="1680"/>
                </a:lnTo>
                <a:lnTo>
                  <a:pt x="9392" y="1510"/>
                </a:lnTo>
                <a:lnTo>
                  <a:pt x="9563" y="1388"/>
                </a:lnTo>
                <a:lnTo>
                  <a:pt x="9757" y="1266"/>
                </a:lnTo>
                <a:lnTo>
                  <a:pt x="10001" y="1120"/>
                </a:lnTo>
                <a:lnTo>
                  <a:pt x="10244" y="1023"/>
                </a:lnTo>
                <a:lnTo>
                  <a:pt x="10512" y="950"/>
                </a:lnTo>
                <a:lnTo>
                  <a:pt x="10779" y="877"/>
                </a:lnTo>
                <a:lnTo>
                  <a:pt x="11339" y="755"/>
                </a:lnTo>
                <a:lnTo>
                  <a:pt x="11874" y="658"/>
                </a:lnTo>
                <a:close/>
                <a:moveTo>
                  <a:pt x="1849" y="4527"/>
                </a:moveTo>
                <a:lnTo>
                  <a:pt x="2141" y="4551"/>
                </a:lnTo>
                <a:lnTo>
                  <a:pt x="2433" y="4600"/>
                </a:lnTo>
                <a:lnTo>
                  <a:pt x="2701" y="4648"/>
                </a:lnTo>
                <a:lnTo>
                  <a:pt x="2993" y="4746"/>
                </a:lnTo>
                <a:lnTo>
                  <a:pt x="3236" y="4819"/>
                </a:lnTo>
                <a:lnTo>
                  <a:pt x="3772" y="5062"/>
                </a:lnTo>
                <a:lnTo>
                  <a:pt x="4258" y="5330"/>
                </a:lnTo>
                <a:lnTo>
                  <a:pt x="4721" y="5622"/>
                </a:lnTo>
                <a:lnTo>
                  <a:pt x="4915" y="5768"/>
                </a:lnTo>
                <a:lnTo>
                  <a:pt x="5061" y="5914"/>
                </a:lnTo>
                <a:lnTo>
                  <a:pt x="5232" y="6084"/>
                </a:lnTo>
                <a:lnTo>
                  <a:pt x="5353" y="6254"/>
                </a:lnTo>
                <a:lnTo>
                  <a:pt x="5597" y="6644"/>
                </a:lnTo>
                <a:lnTo>
                  <a:pt x="5816" y="7057"/>
                </a:lnTo>
                <a:lnTo>
                  <a:pt x="5913" y="7301"/>
                </a:lnTo>
                <a:lnTo>
                  <a:pt x="5986" y="7568"/>
                </a:lnTo>
                <a:lnTo>
                  <a:pt x="6059" y="7836"/>
                </a:lnTo>
                <a:lnTo>
                  <a:pt x="6083" y="8104"/>
                </a:lnTo>
                <a:lnTo>
                  <a:pt x="6083" y="8323"/>
                </a:lnTo>
                <a:lnTo>
                  <a:pt x="6059" y="8542"/>
                </a:lnTo>
                <a:lnTo>
                  <a:pt x="5962" y="8858"/>
                </a:lnTo>
                <a:lnTo>
                  <a:pt x="5670" y="8712"/>
                </a:lnTo>
                <a:lnTo>
                  <a:pt x="5305" y="8493"/>
                </a:lnTo>
                <a:lnTo>
                  <a:pt x="4988" y="8250"/>
                </a:lnTo>
                <a:lnTo>
                  <a:pt x="4672" y="7958"/>
                </a:lnTo>
                <a:lnTo>
                  <a:pt x="4380" y="7666"/>
                </a:lnTo>
                <a:lnTo>
                  <a:pt x="4015" y="7179"/>
                </a:lnTo>
                <a:lnTo>
                  <a:pt x="3796" y="6911"/>
                </a:lnTo>
                <a:lnTo>
                  <a:pt x="3553" y="6619"/>
                </a:lnTo>
                <a:lnTo>
                  <a:pt x="3309" y="6376"/>
                </a:lnTo>
                <a:lnTo>
                  <a:pt x="3163" y="6279"/>
                </a:lnTo>
                <a:lnTo>
                  <a:pt x="3042" y="6181"/>
                </a:lnTo>
                <a:lnTo>
                  <a:pt x="2896" y="6108"/>
                </a:lnTo>
                <a:lnTo>
                  <a:pt x="2774" y="6060"/>
                </a:lnTo>
                <a:lnTo>
                  <a:pt x="2628" y="6035"/>
                </a:lnTo>
                <a:lnTo>
                  <a:pt x="2433" y="6035"/>
                </a:lnTo>
                <a:lnTo>
                  <a:pt x="2409" y="6060"/>
                </a:lnTo>
                <a:lnTo>
                  <a:pt x="2409" y="6108"/>
                </a:lnTo>
                <a:lnTo>
                  <a:pt x="2409" y="6157"/>
                </a:lnTo>
                <a:lnTo>
                  <a:pt x="2506" y="6279"/>
                </a:lnTo>
                <a:lnTo>
                  <a:pt x="2604" y="6425"/>
                </a:lnTo>
                <a:lnTo>
                  <a:pt x="2847" y="6668"/>
                </a:lnTo>
                <a:lnTo>
                  <a:pt x="3090" y="6911"/>
                </a:lnTo>
                <a:lnTo>
                  <a:pt x="3309" y="7130"/>
                </a:lnTo>
                <a:lnTo>
                  <a:pt x="3772" y="7739"/>
                </a:lnTo>
                <a:lnTo>
                  <a:pt x="4015" y="8031"/>
                </a:lnTo>
                <a:lnTo>
                  <a:pt x="4258" y="8323"/>
                </a:lnTo>
                <a:lnTo>
                  <a:pt x="4404" y="8444"/>
                </a:lnTo>
                <a:lnTo>
                  <a:pt x="4550" y="8590"/>
                </a:lnTo>
                <a:lnTo>
                  <a:pt x="4867" y="8834"/>
                </a:lnTo>
                <a:lnTo>
                  <a:pt x="5207" y="9053"/>
                </a:lnTo>
                <a:lnTo>
                  <a:pt x="5548" y="9247"/>
                </a:lnTo>
                <a:lnTo>
                  <a:pt x="5353" y="9345"/>
                </a:lnTo>
                <a:lnTo>
                  <a:pt x="5159" y="9418"/>
                </a:lnTo>
                <a:lnTo>
                  <a:pt x="4940" y="9466"/>
                </a:lnTo>
                <a:lnTo>
                  <a:pt x="4745" y="9491"/>
                </a:lnTo>
                <a:lnTo>
                  <a:pt x="4550" y="9491"/>
                </a:lnTo>
                <a:lnTo>
                  <a:pt x="4331" y="9466"/>
                </a:lnTo>
                <a:lnTo>
                  <a:pt x="4112" y="9442"/>
                </a:lnTo>
                <a:lnTo>
                  <a:pt x="3869" y="9369"/>
                </a:lnTo>
                <a:lnTo>
                  <a:pt x="3650" y="9296"/>
                </a:lnTo>
                <a:lnTo>
                  <a:pt x="3407" y="9174"/>
                </a:lnTo>
                <a:lnTo>
                  <a:pt x="3188" y="9053"/>
                </a:lnTo>
                <a:lnTo>
                  <a:pt x="2969" y="8907"/>
                </a:lnTo>
                <a:lnTo>
                  <a:pt x="2774" y="8761"/>
                </a:lnTo>
                <a:lnTo>
                  <a:pt x="2579" y="8590"/>
                </a:lnTo>
                <a:lnTo>
                  <a:pt x="2239" y="8201"/>
                </a:lnTo>
                <a:lnTo>
                  <a:pt x="2068" y="7982"/>
                </a:lnTo>
                <a:lnTo>
                  <a:pt x="1898" y="7714"/>
                </a:lnTo>
                <a:lnTo>
                  <a:pt x="1776" y="7471"/>
                </a:lnTo>
                <a:lnTo>
                  <a:pt x="1655" y="7179"/>
                </a:lnTo>
                <a:lnTo>
                  <a:pt x="1460" y="6619"/>
                </a:lnTo>
                <a:lnTo>
                  <a:pt x="1314" y="6060"/>
                </a:lnTo>
                <a:lnTo>
                  <a:pt x="1144" y="5330"/>
                </a:lnTo>
                <a:lnTo>
                  <a:pt x="1046" y="4940"/>
                </a:lnTo>
                <a:lnTo>
                  <a:pt x="998" y="4575"/>
                </a:lnTo>
                <a:lnTo>
                  <a:pt x="1265" y="4551"/>
                </a:lnTo>
                <a:lnTo>
                  <a:pt x="1557" y="4527"/>
                </a:lnTo>
                <a:close/>
                <a:moveTo>
                  <a:pt x="10974" y="14138"/>
                </a:moveTo>
                <a:lnTo>
                  <a:pt x="10755" y="14187"/>
                </a:lnTo>
                <a:lnTo>
                  <a:pt x="10536" y="14260"/>
                </a:lnTo>
                <a:lnTo>
                  <a:pt x="10098" y="14430"/>
                </a:lnTo>
                <a:lnTo>
                  <a:pt x="9855" y="14503"/>
                </a:lnTo>
                <a:lnTo>
                  <a:pt x="9636" y="14600"/>
                </a:lnTo>
                <a:lnTo>
                  <a:pt x="9198" y="14844"/>
                </a:lnTo>
                <a:lnTo>
                  <a:pt x="9173" y="14868"/>
                </a:lnTo>
                <a:lnTo>
                  <a:pt x="9149" y="14892"/>
                </a:lnTo>
                <a:lnTo>
                  <a:pt x="9173" y="14965"/>
                </a:lnTo>
                <a:lnTo>
                  <a:pt x="9198" y="14990"/>
                </a:lnTo>
                <a:lnTo>
                  <a:pt x="9246" y="15014"/>
                </a:lnTo>
                <a:lnTo>
                  <a:pt x="9271" y="15014"/>
                </a:lnTo>
                <a:lnTo>
                  <a:pt x="9490" y="14941"/>
                </a:lnTo>
                <a:lnTo>
                  <a:pt x="9757" y="14892"/>
                </a:lnTo>
                <a:lnTo>
                  <a:pt x="10268" y="14795"/>
                </a:lnTo>
                <a:lnTo>
                  <a:pt x="10512" y="14722"/>
                </a:lnTo>
                <a:lnTo>
                  <a:pt x="10731" y="14625"/>
                </a:lnTo>
                <a:lnTo>
                  <a:pt x="10828" y="14552"/>
                </a:lnTo>
                <a:lnTo>
                  <a:pt x="10925" y="14479"/>
                </a:lnTo>
                <a:lnTo>
                  <a:pt x="11023" y="14381"/>
                </a:lnTo>
                <a:lnTo>
                  <a:pt x="11096" y="14284"/>
                </a:lnTo>
                <a:lnTo>
                  <a:pt x="11096" y="14235"/>
                </a:lnTo>
                <a:lnTo>
                  <a:pt x="11071" y="14162"/>
                </a:lnTo>
                <a:lnTo>
                  <a:pt x="11023" y="14138"/>
                </a:lnTo>
                <a:close/>
                <a:moveTo>
                  <a:pt x="8297" y="13116"/>
                </a:moveTo>
                <a:lnTo>
                  <a:pt x="8614" y="13140"/>
                </a:lnTo>
                <a:lnTo>
                  <a:pt x="8443" y="13238"/>
                </a:lnTo>
                <a:lnTo>
                  <a:pt x="8370" y="13286"/>
                </a:lnTo>
                <a:lnTo>
                  <a:pt x="8297" y="13335"/>
                </a:lnTo>
                <a:lnTo>
                  <a:pt x="8273" y="13384"/>
                </a:lnTo>
                <a:lnTo>
                  <a:pt x="8249" y="13432"/>
                </a:lnTo>
                <a:lnTo>
                  <a:pt x="8273" y="13505"/>
                </a:lnTo>
                <a:lnTo>
                  <a:pt x="8322" y="13578"/>
                </a:lnTo>
                <a:lnTo>
                  <a:pt x="8370" y="13603"/>
                </a:lnTo>
                <a:lnTo>
                  <a:pt x="8419" y="13627"/>
                </a:lnTo>
                <a:lnTo>
                  <a:pt x="8614" y="13603"/>
                </a:lnTo>
                <a:lnTo>
                  <a:pt x="8784" y="13554"/>
                </a:lnTo>
                <a:lnTo>
                  <a:pt x="9125" y="13432"/>
                </a:lnTo>
                <a:lnTo>
                  <a:pt x="9271" y="13408"/>
                </a:lnTo>
                <a:lnTo>
                  <a:pt x="9538" y="13408"/>
                </a:lnTo>
                <a:lnTo>
                  <a:pt x="9660" y="13384"/>
                </a:lnTo>
                <a:lnTo>
                  <a:pt x="9782" y="13432"/>
                </a:lnTo>
                <a:lnTo>
                  <a:pt x="10220" y="13651"/>
                </a:lnTo>
                <a:lnTo>
                  <a:pt x="9952" y="13724"/>
                </a:lnTo>
                <a:lnTo>
                  <a:pt x="9709" y="13797"/>
                </a:lnTo>
                <a:lnTo>
                  <a:pt x="9149" y="13919"/>
                </a:lnTo>
                <a:lnTo>
                  <a:pt x="8857" y="13968"/>
                </a:lnTo>
                <a:lnTo>
                  <a:pt x="8589" y="14041"/>
                </a:lnTo>
                <a:lnTo>
                  <a:pt x="8541" y="14089"/>
                </a:lnTo>
                <a:lnTo>
                  <a:pt x="8516" y="14138"/>
                </a:lnTo>
                <a:lnTo>
                  <a:pt x="8541" y="14187"/>
                </a:lnTo>
                <a:lnTo>
                  <a:pt x="8589" y="14235"/>
                </a:lnTo>
                <a:lnTo>
                  <a:pt x="8857" y="14284"/>
                </a:lnTo>
                <a:lnTo>
                  <a:pt x="9125" y="14284"/>
                </a:lnTo>
                <a:lnTo>
                  <a:pt x="9392" y="14260"/>
                </a:lnTo>
                <a:lnTo>
                  <a:pt x="9660" y="14211"/>
                </a:lnTo>
                <a:lnTo>
                  <a:pt x="9903" y="14162"/>
                </a:lnTo>
                <a:lnTo>
                  <a:pt x="10171" y="14114"/>
                </a:lnTo>
                <a:lnTo>
                  <a:pt x="10414" y="14016"/>
                </a:lnTo>
                <a:lnTo>
                  <a:pt x="10536" y="13943"/>
                </a:lnTo>
                <a:lnTo>
                  <a:pt x="10633" y="13870"/>
                </a:lnTo>
                <a:lnTo>
                  <a:pt x="11096" y="14162"/>
                </a:lnTo>
                <a:lnTo>
                  <a:pt x="11558" y="14479"/>
                </a:lnTo>
                <a:lnTo>
                  <a:pt x="11631" y="14527"/>
                </a:lnTo>
                <a:lnTo>
                  <a:pt x="11193" y="14722"/>
                </a:lnTo>
                <a:lnTo>
                  <a:pt x="10852" y="14892"/>
                </a:lnTo>
                <a:lnTo>
                  <a:pt x="10512" y="15014"/>
                </a:lnTo>
                <a:lnTo>
                  <a:pt x="10171" y="15136"/>
                </a:lnTo>
                <a:lnTo>
                  <a:pt x="9830" y="15209"/>
                </a:lnTo>
                <a:lnTo>
                  <a:pt x="9782" y="15233"/>
                </a:lnTo>
                <a:lnTo>
                  <a:pt x="9782" y="15257"/>
                </a:lnTo>
                <a:lnTo>
                  <a:pt x="9782" y="15282"/>
                </a:lnTo>
                <a:lnTo>
                  <a:pt x="9830" y="15306"/>
                </a:lnTo>
                <a:lnTo>
                  <a:pt x="9976" y="15330"/>
                </a:lnTo>
                <a:lnTo>
                  <a:pt x="10122" y="15330"/>
                </a:lnTo>
                <a:lnTo>
                  <a:pt x="10414" y="15306"/>
                </a:lnTo>
                <a:lnTo>
                  <a:pt x="10731" y="15233"/>
                </a:lnTo>
                <a:lnTo>
                  <a:pt x="11023" y="15136"/>
                </a:lnTo>
                <a:lnTo>
                  <a:pt x="11485" y="14965"/>
                </a:lnTo>
                <a:lnTo>
                  <a:pt x="11996" y="14771"/>
                </a:lnTo>
                <a:lnTo>
                  <a:pt x="12337" y="15038"/>
                </a:lnTo>
                <a:lnTo>
                  <a:pt x="12093" y="15111"/>
                </a:lnTo>
                <a:lnTo>
                  <a:pt x="11874" y="15209"/>
                </a:lnTo>
                <a:lnTo>
                  <a:pt x="11436" y="15403"/>
                </a:lnTo>
                <a:lnTo>
                  <a:pt x="11047" y="15525"/>
                </a:lnTo>
                <a:lnTo>
                  <a:pt x="10682" y="15647"/>
                </a:lnTo>
                <a:lnTo>
                  <a:pt x="10293" y="15744"/>
                </a:lnTo>
                <a:lnTo>
                  <a:pt x="9903" y="15890"/>
                </a:lnTo>
                <a:lnTo>
                  <a:pt x="9879" y="15914"/>
                </a:lnTo>
                <a:lnTo>
                  <a:pt x="9879" y="15939"/>
                </a:lnTo>
                <a:lnTo>
                  <a:pt x="9879" y="15963"/>
                </a:lnTo>
                <a:lnTo>
                  <a:pt x="9903" y="15987"/>
                </a:lnTo>
                <a:lnTo>
                  <a:pt x="10098" y="16036"/>
                </a:lnTo>
                <a:lnTo>
                  <a:pt x="10268" y="16060"/>
                </a:lnTo>
                <a:lnTo>
                  <a:pt x="10463" y="16036"/>
                </a:lnTo>
                <a:lnTo>
                  <a:pt x="10658" y="16012"/>
                </a:lnTo>
                <a:lnTo>
                  <a:pt x="11023" y="15939"/>
                </a:lnTo>
                <a:lnTo>
                  <a:pt x="11388" y="15817"/>
                </a:lnTo>
                <a:lnTo>
                  <a:pt x="12020" y="15598"/>
                </a:lnTo>
                <a:lnTo>
                  <a:pt x="12337" y="15476"/>
                </a:lnTo>
                <a:lnTo>
                  <a:pt x="12629" y="15306"/>
                </a:lnTo>
                <a:lnTo>
                  <a:pt x="12921" y="15598"/>
                </a:lnTo>
                <a:lnTo>
                  <a:pt x="12434" y="15793"/>
                </a:lnTo>
                <a:lnTo>
                  <a:pt x="11947" y="15963"/>
                </a:lnTo>
                <a:lnTo>
                  <a:pt x="11534" y="16060"/>
                </a:lnTo>
                <a:lnTo>
                  <a:pt x="11096" y="16158"/>
                </a:lnTo>
                <a:lnTo>
                  <a:pt x="10682" y="16255"/>
                </a:lnTo>
                <a:lnTo>
                  <a:pt x="10487" y="16328"/>
                </a:lnTo>
                <a:lnTo>
                  <a:pt x="10293" y="16425"/>
                </a:lnTo>
                <a:lnTo>
                  <a:pt x="10268" y="16450"/>
                </a:lnTo>
                <a:lnTo>
                  <a:pt x="10268" y="16474"/>
                </a:lnTo>
                <a:lnTo>
                  <a:pt x="10268" y="16498"/>
                </a:lnTo>
                <a:lnTo>
                  <a:pt x="10293" y="16523"/>
                </a:lnTo>
                <a:lnTo>
                  <a:pt x="10512" y="16547"/>
                </a:lnTo>
                <a:lnTo>
                  <a:pt x="10731" y="16547"/>
                </a:lnTo>
                <a:lnTo>
                  <a:pt x="10950" y="16523"/>
                </a:lnTo>
                <a:lnTo>
                  <a:pt x="11169" y="16498"/>
                </a:lnTo>
                <a:lnTo>
                  <a:pt x="11607" y="16401"/>
                </a:lnTo>
                <a:lnTo>
                  <a:pt x="12020" y="16279"/>
                </a:lnTo>
                <a:lnTo>
                  <a:pt x="12312" y="16182"/>
                </a:lnTo>
                <a:lnTo>
                  <a:pt x="12604" y="16085"/>
                </a:lnTo>
                <a:lnTo>
                  <a:pt x="12872" y="15963"/>
                </a:lnTo>
                <a:lnTo>
                  <a:pt x="13140" y="15841"/>
                </a:lnTo>
                <a:lnTo>
                  <a:pt x="13164" y="15866"/>
                </a:lnTo>
                <a:lnTo>
                  <a:pt x="13407" y="16133"/>
                </a:lnTo>
                <a:lnTo>
                  <a:pt x="12994" y="16231"/>
                </a:lnTo>
                <a:lnTo>
                  <a:pt x="12604" y="16377"/>
                </a:lnTo>
                <a:lnTo>
                  <a:pt x="11680" y="16669"/>
                </a:lnTo>
                <a:lnTo>
                  <a:pt x="10779" y="16912"/>
                </a:lnTo>
                <a:lnTo>
                  <a:pt x="10731" y="16961"/>
                </a:lnTo>
                <a:lnTo>
                  <a:pt x="10706" y="17034"/>
                </a:lnTo>
                <a:lnTo>
                  <a:pt x="10731" y="17082"/>
                </a:lnTo>
                <a:lnTo>
                  <a:pt x="10804" y="17107"/>
                </a:lnTo>
                <a:lnTo>
                  <a:pt x="11023" y="17082"/>
                </a:lnTo>
                <a:lnTo>
                  <a:pt x="11242" y="17082"/>
                </a:lnTo>
                <a:lnTo>
                  <a:pt x="11680" y="16985"/>
                </a:lnTo>
                <a:lnTo>
                  <a:pt x="12093" y="16888"/>
                </a:lnTo>
                <a:lnTo>
                  <a:pt x="12531" y="16742"/>
                </a:lnTo>
                <a:lnTo>
                  <a:pt x="13091" y="16571"/>
                </a:lnTo>
                <a:lnTo>
                  <a:pt x="13626" y="16401"/>
                </a:lnTo>
                <a:lnTo>
                  <a:pt x="13870" y="16717"/>
                </a:lnTo>
                <a:lnTo>
                  <a:pt x="14089" y="17058"/>
                </a:lnTo>
                <a:lnTo>
                  <a:pt x="13894" y="17155"/>
                </a:lnTo>
                <a:lnTo>
                  <a:pt x="13699" y="17228"/>
                </a:lnTo>
                <a:lnTo>
                  <a:pt x="13286" y="17350"/>
                </a:lnTo>
                <a:lnTo>
                  <a:pt x="12872" y="17423"/>
                </a:lnTo>
                <a:lnTo>
                  <a:pt x="12434" y="17472"/>
                </a:lnTo>
                <a:lnTo>
                  <a:pt x="11339" y="17618"/>
                </a:lnTo>
                <a:lnTo>
                  <a:pt x="10220" y="17788"/>
                </a:lnTo>
                <a:lnTo>
                  <a:pt x="9587" y="17885"/>
                </a:lnTo>
                <a:lnTo>
                  <a:pt x="8930" y="17934"/>
                </a:lnTo>
                <a:lnTo>
                  <a:pt x="8297" y="17958"/>
                </a:lnTo>
                <a:lnTo>
                  <a:pt x="7032" y="17958"/>
                </a:lnTo>
                <a:lnTo>
                  <a:pt x="6400" y="17910"/>
                </a:lnTo>
                <a:lnTo>
                  <a:pt x="5110" y="17837"/>
                </a:lnTo>
                <a:lnTo>
                  <a:pt x="3918" y="17764"/>
                </a:lnTo>
                <a:lnTo>
                  <a:pt x="3334" y="17715"/>
                </a:lnTo>
                <a:lnTo>
                  <a:pt x="2725" y="17666"/>
                </a:lnTo>
                <a:lnTo>
                  <a:pt x="2166" y="17618"/>
                </a:lnTo>
                <a:lnTo>
                  <a:pt x="1849" y="17569"/>
                </a:lnTo>
                <a:lnTo>
                  <a:pt x="1533" y="17520"/>
                </a:lnTo>
                <a:lnTo>
                  <a:pt x="1217" y="17447"/>
                </a:lnTo>
                <a:lnTo>
                  <a:pt x="925" y="17350"/>
                </a:lnTo>
                <a:lnTo>
                  <a:pt x="681" y="17204"/>
                </a:lnTo>
                <a:lnTo>
                  <a:pt x="560" y="17131"/>
                </a:lnTo>
                <a:lnTo>
                  <a:pt x="462" y="17034"/>
                </a:lnTo>
                <a:lnTo>
                  <a:pt x="754" y="16644"/>
                </a:lnTo>
                <a:lnTo>
                  <a:pt x="1046" y="16279"/>
                </a:lnTo>
                <a:lnTo>
                  <a:pt x="1363" y="15914"/>
                </a:lnTo>
                <a:lnTo>
                  <a:pt x="1703" y="15574"/>
                </a:lnTo>
                <a:lnTo>
                  <a:pt x="2044" y="15257"/>
                </a:lnTo>
                <a:lnTo>
                  <a:pt x="2409" y="14941"/>
                </a:lnTo>
                <a:lnTo>
                  <a:pt x="2798" y="14649"/>
                </a:lnTo>
                <a:lnTo>
                  <a:pt x="3212" y="14381"/>
                </a:lnTo>
                <a:lnTo>
                  <a:pt x="3699" y="14089"/>
                </a:lnTo>
                <a:lnTo>
                  <a:pt x="4185" y="13870"/>
                </a:lnTo>
                <a:lnTo>
                  <a:pt x="4721" y="13676"/>
                </a:lnTo>
                <a:lnTo>
                  <a:pt x="5232" y="13505"/>
                </a:lnTo>
                <a:lnTo>
                  <a:pt x="5767" y="13384"/>
                </a:lnTo>
                <a:lnTo>
                  <a:pt x="6327" y="13286"/>
                </a:lnTo>
                <a:lnTo>
                  <a:pt x="6862" y="13189"/>
                </a:lnTo>
                <a:lnTo>
                  <a:pt x="7421" y="13140"/>
                </a:lnTo>
                <a:lnTo>
                  <a:pt x="7373" y="13603"/>
                </a:lnTo>
                <a:lnTo>
                  <a:pt x="7276" y="14065"/>
                </a:lnTo>
                <a:lnTo>
                  <a:pt x="7276" y="14187"/>
                </a:lnTo>
                <a:lnTo>
                  <a:pt x="7324" y="14284"/>
                </a:lnTo>
                <a:lnTo>
                  <a:pt x="7397" y="14357"/>
                </a:lnTo>
                <a:lnTo>
                  <a:pt x="7494" y="14381"/>
                </a:lnTo>
                <a:lnTo>
                  <a:pt x="7592" y="14406"/>
                </a:lnTo>
                <a:lnTo>
                  <a:pt x="7689" y="14381"/>
                </a:lnTo>
                <a:lnTo>
                  <a:pt x="7762" y="14308"/>
                </a:lnTo>
                <a:lnTo>
                  <a:pt x="7811" y="14211"/>
                </a:lnTo>
                <a:lnTo>
                  <a:pt x="7884" y="13676"/>
                </a:lnTo>
                <a:lnTo>
                  <a:pt x="7957" y="13116"/>
                </a:lnTo>
                <a:close/>
                <a:moveTo>
                  <a:pt x="6886" y="1"/>
                </a:moveTo>
                <a:lnTo>
                  <a:pt x="6813" y="25"/>
                </a:lnTo>
                <a:lnTo>
                  <a:pt x="6765" y="25"/>
                </a:lnTo>
                <a:lnTo>
                  <a:pt x="6740" y="74"/>
                </a:lnTo>
                <a:lnTo>
                  <a:pt x="6740" y="98"/>
                </a:lnTo>
                <a:lnTo>
                  <a:pt x="6740" y="147"/>
                </a:lnTo>
                <a:lnTo>
                  <a:pt x="6862" y="536"/>
                </a:lnTo>
                <a:lnTo>
                  <a:pt x="7008" y="926"/>
                </a:lnTo>
                <a:lnTo>
                  <a:pt x="7130" y="1315"/>
                </a:lnTo>
                <a:lnTo>
                  <a:pt x="7227" y="1704"/>
                </a:lnTo>
                <a:lnTo>
                  <a:pt x="7300" y="2118"/>
                </a:lnTo>
                <a:lnTo>
                  <a:pt x="7349" y="2556"/>
                </a:lnTo>
                <a:lnTo>
                  <a:pt x="7373" y="2994"/>
                </a:lnTo>
                <a:lnTo>
                  <a:pt x="7373" y="3407"/>
                </a:lnTo>
                <a:lnTo>
                  <a:pt x="7324" y="3870"/>
                </a:lnTo>
                <a:lnTo>
                  <a:pt x="7276" y="4332"/>
                </a:lnTo>
                <a:lnTo>
                  <a:pt x="7105" y="5257"/>
                </a:lnTo>
                <a:lnTo>
                  <a:pt x="6911" y="6181"/>
                </a:lnTo>
                <a:lnTo>
                  <a:pt x="6838" y="6644"/>
                </a:lnTo>
                <a:lnTo>
                  <a:pt x="6765" y="7106"/>
                </a:lnTo>
                <a:lnTo>
                  <a:pt x="6716" y="7666"/>
                </a:lnTo>
                <a:lnTo>
                  <a:pt x="6716" y="8201"/>
                </a:lnTo>
                <a:lnTo>
                  <a:pt x="6765" y="8712"/>
                </a:lnTo>
                <a:lnTo>
                  <a:pt x="6838" y="9223"/>
                </a:lnTo>
                <a:lnTo>
                  <a:pt x="6424" y="9077"/>
                </a:lnTo>
                <a:lnTo>
                  <a:pt x="6497" y="8834"/>
                </a:lnTo>
                <a:lnTo>
                  <a:pt x="6570" y="8590"/>
                </a:lnTo>
                <a:lnTo>
                  <a:pt x="6594" y="8347"/>
                </a:lnTo>
                <a:lnTo>
                  <a:pt x="6594" y="8079"/>
                </a:lnTo>
                <a:lnTo>
                  <a:pt x="6570" y="7836"/>
                </a:lnTo>
                <a:lnTo>
                  <a:pt x="6521" y="7568"/>
                </a:lnTo>
                <a:lnTo>
                  <a:pt x="6448" y="7325"/>
                </a:lnTo>
                <a:lnTo>
                  <a:pt x="6351" y="7082"/>
                </a:lnTo>
                <a:lnTo>
                  <a:pt x="6254" y="6838"/>
                </a:lnTo>
                <a:lnTo>
                  <a:pt x="6132" y="6595"/>
                </a:lnTo>
                <a:lnTo>
                  <a:pt x="6010" y="6352"/>
                </a:lnTo>
                <a:lnTo>
                  <a:pt x="5864" y="6133"/>
                </a:lnTo>
                <a:lnTo>
                  <a:pt x="5694" y="5938"/>
                </a:lnTo>
                <a:lnTo>
                  <a:pt x="5548" y="5743"/>
                </a:lnTo>
                <a:lnTo>
                  <a:pt x="5378" y="5549"/>
                </a:lnTo>
                <a:lnTo>
                  <a:pt x="5207" y="5403"/>
                </a:lnTo>
                <a:lnTo>
                  <a:pt x="4964" y="5208"/>
                </a:lnTo>
                <a:lnTo>
                  <a:pt x="4696" y="5013"/>
                </a:lnTo>
                <a:lnTo>
                  <a:pt x="4429" y="4867"/>
                </a:lnTo>
                <a:lnTo>
                  <a:pt x="4161" y="4721"/>
                </a:lnTo>
                <a:lnTo>
                  <a:pt x="3869" y="4575"/>
                </a:lnTo>
                <a:lnTo>
                  <a:pt x="3577" y="4454"/>
                </a:lnTo>
                <a:lnTo>
                  <a:pt x="2993" y="4259"/>
                </a:lnTo>
                <a:lnTo>
                  <a:pt x="2506" y="4137"/>
                </a:lnTo>
                <a:lnTo>
                  <a:pt x="2239" y="4089"/>
                </a:lnTo>
                <a:lnTo>
                  <a:pt x="1971" y="4064"/>
                </a:lnTo>
                <a:lnTo>
                  <a:pt x="1679" y="4040"/>
                </a:lnTo>
                <a:lnTo>
                  <a:pt x="1411" y="4064"/>
                </a:lnTo>
                <a:lnTo>
                  <a:pt x="1168" y="4137"/>
                </a:lnTo>
                <a:lnTo>
                  <a:pt x="949" y="4235"/>
                </a:lnTo>
                <a:lnTo>
                  <a:pt x="900" y="4186"/>
                </a:lnTo>
                <a:lnTo>
                  <a:pt x="852" y="4137"/>
                </a:lnTo>
                <a:lnTo>
                  <a:pt x="803" y="4137"/>
                </a:lnTo>
                <a:lnTo>
                  <a:pt x="754" y="4186"/>
                </a:lnTo>
                <a:lnTo>
                  <a:pt x="681" y="4259"/>
                </a:lnTo>
                <a:lnTo>
                  <a:pt x="633" y="4356"/>
                </a:lnTo>
                <a:lnTo>
                  <a:pt x="608" y="4454"/>
                </a:lnTo>
                <a:lnTo>
                  <a:pt x="584" y="4575"/>
                </a:lnTo>
                <a:lnTo>
                  <a:pt x="584" y="4819"/>
                </a:lnTo>
                <a:lnTo>
                  <a:pt x="608" y="5062"/>
                </a:lnTo>
                <a:lnTo>
                  <a:pt x="657" y="5330"/>
                </a:lnTo>
                <a:lnTo>
                  <a:pt x="706" y="5597"/>
                </a:lnTo>
                <a:lnTo>
                  <a:pt x="803" y="6011"/>
                </a:lnTo>
                <a:lnTo>
                  <a:pt x="876" y="6352"/>
                </a:lnTo>
                <a:lnTo>
                  <a:pt x="973" y="6692"/>
                </a:lnTo>
                <a:lnTo>
                  <a:pt x="1071" y="7033"/>
                </a:lnTo>
                <a:lnTo>
                  <a:pt x="1192" y="7349"/>
                </a:lnTo>
                <a:lnTo>
                  <a:pt x="1338" y="7690"/>
                </a:lnTo>
                <a:lnTo>
                  <a:pt x="1484" y="8006"/>
                </a:lnTo>
                <a:lnTo>
                  <a:pt x="1679" y="8298"/>
                </a:lnTo>
                <a:lnTo>
                  <a:pt x="1874" y="8566"/>
                </a:lnTo>
                <a:lnTo>
                  <a:pt x="2068" y="8809"/>
                </a:lnTo>
                <a:lnTo>
                  <a:pt x="2287" y="9004"/>
                </a:lnTo>
                <a:lnTo>
                  <a:pt x="2531" y="9199"/>
                </a:lnTo>
                <a:lnTo>
                  <a:pt x="2774" y="9393"/>
                </a:lnTo>
                <a:lnTo>
                  <a:pt x="3042" y="9539"/>
                </a:lnTo>
                <a:lnTo>
                  <a:pt x="3309" y="9685"/>
                </a:lnTo>
                <a:lnTo>
                  <a:pt x="3577" y="9807"/>
                </a:lnTo>
                <a:lnTo>
                  <a:pt x="3869" y="9904"/>
                </a:lnTo>
                <a:lnTo>
                  <a:pt x="4161" y="9977"/>
                </a:lnTo>
                <a:lnTo>
                  <a:pt x="4453" y="10001"/>
                </a:lnTo>
                <a:lnTo>
                  <a:pt x="4745" y="10001"/>
                </a:lnTo>
                <a:lnTo>
                  <a:pt x="5013" y="9977"/>
                </a:lnTo>
                <a:lnTo>
                  <a:pt x="5280" y="9904"/>
                </a:lnTo>
                <a:lnTo>
                  <a:pt x="5548" y="9807"/>
                </a:lnTo>
                <a:lnTo>
                  <a:pt x="5816" y="9685"/>
                </a:lnTo>
                <a:lnTo>
                  <a:pt x="6059" y="9539"/>
                </a:lnTo>
                <a:lnTo>
                  <a:pt x="6278" y="9637"/>
                </a:lnTo>
                <a:lnTo>
                  <a:pt x="6521" y="9734"/>
                </a:lnTo>
                <a:lnTo>
                  <a:pt x="6740" y="9783"/>
                </a:lnTo>
                <a:lnTo>
                  <a:pt x="6984" y="9807"/>
                </a:lnTo>
                <a:lnTo>
                  <a:pt x="7203" y="10634"/>
                </a:lnTo>
                <a:lnTo>
                  <a:pt x="7324" y="11145"/>
                </a:lnTo>
                <a:lnTo>
                  <a:pt x="7421" y="11632"/>
                </a:lnTo>
                <a:lnTo>
                  <a:pt x="7446" y="12143"/>
                </a:lnTo>
                <a:lnTo>
                  <a:pt x="7446" y="12629"/>
                </a:lnTo>
                <a:lnTo>
                  <a:pt x="6886" y="12678"/>
                </a:lnTo>
                <a:lnTo>
                  <a:pt x="6327" y="12775"/>
                </a:lnTo>
                <a:lnTo>
                  <a:pt x="5767" y="12873"/>
                </a:lnTo>
                <a:lnTo>
                  <a:pt x="5207" y="12994"/>
                </a:lnTo>
                <a:lnTo>
                  <a:pt x="4648" y="13165"/>
                </a:lnTo>
                <a:lnTo>
                  <a:pt x="4112" y="13359"/>
                </a:lnTo>
                <a:lnTo>
                  <a:pt x="3601" y="13603"/>
                </a:lnTo>
                <a:lnTo>
                  <a:pt x="3090" y="13870"/>
                </a:lnTo>
                <a:lnTo>
                  <a:pt x="2652" y="14138"/>
                </a:lnTo>
                <a:lnTo>
                  <a:pt x="2239" y="14454"/>
                </a:lnTo>
                <a:lnTo>
                  <a:pt x="1825" y="14795"/>
                </a:lnTo>
                <a:lnTo>
                  <a:pt x="1411" y="15136"/>
                </a:lnTo>
                <a:lnTo>
                  <a:pt x="1046" y="15525"/>
                </a:lnTo>
                <a:lnTo>
                  <a:pt x="706" y="15939"/>
                </a:lnTo>
                <a:lnTo>
                  <a:pt x="414" y="16377"/>
                </a:lnTo>
                <a:lnTo>
                  <a:pt x="146" y="16839"/>
                </a:lnTo>
                <a:lnTo>
                  <a:pt x="73" y="16863"/>
                </a:lnTo>
                <a:lnTo>
                  <a:pt x="24" y="16912"/>
                </a:lnTo>
                <a:lnTo>
                  <a:pt x="0" y="16985"/>
                </a:lnTo>
                <a:lnTo>
                  <a:pt x="0" y="17058"/>
                </a:lnTo>
                <a:lnTo>
                  <a:pt x="73" y="17204"/>
                </a:lnTo>
                <a:lnTo>
                  <a:pt x="146" y="17326"/>
                </a:lnTo>
                <a:lnTo>
                  <a:pt x="219" y="17423"/>
                </a:lnTo>
                <a:lnTo>
                  <a:pt x="316" y="17520"/>
                </a:lnTo>
                <a:lnTo>
                  <a:pt x="438" y="17618"/>
                </a:lnTo>
                <a:lnTo>
                  <a:pt x="560" y="17691"/>
                </a:lnTo>
                <a:lnTo>
                  <a:pt x="852" y="17812"/>
                </a:lnTo>
                <a:lnTo>
                  <a:pt x="1144" y="17910"/>
                </a:lnTo>
                <a:lnTo>
                  <a:pt x="1460" y="17982"/>
                </a:lnTo>
                <a:lnTo>
                  <a:pt x="1995" y="18080"/>
                </a:lnTo>
                <a:lnTo>
                  <a:pt x="2725" y="18177"/>
                </a:lnTo>
                <a:lnTo>
                  <a:pt x="3455" y="18226"/>
                </a:lnTo>
                <a:lnTo>
                  <a:pt x="4940" y="18323"/>
                </a:lnTo>
                <a:lnTo>
                  <a:pt x="6205" y="18396"/>
                </a:lnTo>
                <a:lnTo>
                  <a:pt x="7470" y="18469"/>
                </a:lnTo>
                <a:lnTo>
                  <a:pt x="8078" y="18469"/>
                </a:lnTo>
                <a:lnTo>
                  <a:pt x="8711" y="18445"/>
                </a:lnTo>
                <a:lnTo>
                  <a:pt x="9344" y="18396"/>
                </a:lnTo>
                <a:lnTo>
                  <a:pt x="9976" y="18323"/>
                </a:lnTo>
                <a:lnTo>
                  <a:pt x="11339" y="18128"/>
                </a:lnTo>
                <a:lnTo>
                  <a:pt x="12726" y="17958"/>
                </a:lnTo>
                <a:lnTo>
                  <a:pt x="13140" y="17885"/>
                </a:lnTo>
                <a:lnTo>
                  <a:pt x="13553" y="17812"/>
                </a:lnTo>
                <a:lnTo>
                  <a:pt x="13967" y="17666"/>
                </a:lnTo>
                <a:lnTo>
                  <a:pt x="14162" y="17593"/>
                </a:lnTo>
                <a:lnTo>
                  <a:pt x="14356" y="17472"/>
                </a:lnTo>
                <a:lnTo>
                  <a:pt x="14429" y="17496"/>
                </a:lnTo>
                <a:lnTo>
                  <a:pt x="14502" y="17496"/>
                </a:lnTo>
                <a:lnTo>
                  <a:pt x="14575" y="17472"/>
                </a:lnTo>
                <a:lnTo>
                  <a:pt x="14624" y="17447"/>
                </a:lnTo>
                <a:lnTo>
                  <a:pt x="14673" y="17399"/>
                </a:lnTo>
                <a:lnTo>
                  <a:pt x="14721" y="17326"/>
                </a:lnTo>
                <a:lnTo>
                  <a:pt x="14721" y="17277"/>
                </a:lnTo>
                <a:lnTo>
                  <a:pt x="14697" y="17180"/>
                </a:lnTo>
                <a:lnTo>
                  <a:pt x="14600" y="16912"/>
                </a:lnTo>
                <a:lnTo>
                  <a:pt x="14454" y="16669"/>
                </a:lnTo>
                <a:lnTo>
                  <a:pt x="14283" y="16401"/>
                </a:lnTo>
                <a:lnTo>
                  <a:pt x="14113" y="16182"/>
                </a:lnTo>
                <a:lnTo>
                  <a:pt x="14137" y="16158"/>
                </a:lnTo>
                <a:lnTo>
                  <a:pt x="14137" y="16133"/>
                </a:lnTo>
                <a:lnTo>
                  <a:pt x="14137" y="16109"/>
                </a:lnTo>
                <a:lnTo>
                  <a:pt x="14113" y="16109"/>
                </a:lnTo>
                <a:lnTo>
                  <a:pt x="14040" y="16085"/>
                </a:lnTo>
                <a:lnTo>
                  <a:pt x="13699" y="15671"/>
                </a:lnTo>
                <a:lnTo>
                  <a:pt x="13553" y="15525"/>
                </a:lnTo>
                <a:lnTo>
                  <a:pt x="13626" y="15452"/>
                </a:lnTo>
                <a:lnTo>
                  <a:pt x="13626" y="15403"/>
                </a:lnTo>
                <a:lnTo>
                  <a:pt x="13626" y="15379"/>
                </a:lnTo>
                <a:lnTo>
                  <a:pt x="13602" y="15355"/>
                </a:lnTo>
                <a:lnTo>
                  <a:pt x="13553" y="15355"/>
                </a:lnTo>
                <a:lnTo>
                  <a:pt x="13432" y="15379"/>
                </a:lnTo>
                <a:lnTo>
                  <a:pt x="13188" y="15136"/>
                </a:lnTo>
                <a:lnTo>
                  <a:pt x="12945" y="14892"/>
                </a:lnTo>
                <a:lnTo>
                  <a:pt x="12385" y="14454"/>
                </a:lnTo>
                <a:lnTo>
                  <a:pt x="12361" y="14381"/>
                </a:lnTo>
                <a:lnTo>
                  <a:pt x="12312" y="14357"/>
                </a:lnTo>
                <a:lnTo>
                  <a:pt x="12264" y="14333"/>
                </a:lnTo>
                <a:lnTo>
                  <a:pt x="12069" y="14211"/>
                </a:lnTo>
                <a:lnTo>
                  <a:pt x="11582" y="13870"/>
                </a:lnTo>
                <a:lnTo>
                  <a:pt x="11071" y="13554"/>
                </a:lnTo>
                <a:lnTo>
                  <a:pt x="10560" y="13262"/>
                </a:lnTo>
                <a:lnTo>
                  <a:pt x="10025" y="12994"/>
                </a:lnTo>
                <a:lnTo>
                  <a:pt x="9782" y="12897"/>
                </a:lnTo>
                <a:lnTo>
                  <a:pt x="9538" y="12824"/>
                </a:lnTo>
                <a:lnTo>
                  <a:pt x="9295" y="12751"/>
                </a:lnTo>
                <a:lnTo>
                  <a:pt x="9027" y="12702"/>
                </a:lnTo>
                <a:lnTo>
                  <a:pt x="8516" y="12629"/>
                </a:lnTo>
                <a:lnTo>
                  <a:pt x="8005" y="12629"/>
                </a:lnTo>
                <a:lnTo>
                  <a:pt x="8005" y="12264"/>
                </a:lnTo>
                <a:lnTo>
                  <a:pt x="7981" y="11899"/>
                </a:lnTo>
                <a:lnTo>
                  <a:pt x="7957" y="11559"/>
                </a:lnTo>
                <a:lnTo>
                  <a:pt x="7884" y="11194"/>
                </a:lnTo>
                <a:lnTo>
                  <a:pt x="7786" y="10731"/>
                </a:lnTo>
                <a:lnTo>
                  <a:pt x="7640" y="10269"/>
                </a:lnTo>
                <a:lnTo>
                  <a:pt x="7494" y="9807"/>
                </a:lnTo>
                <a:lnTo>
                  <a:pt x="7349" y="9345"/>
                </a:lnTo>
                <a:lnTo>
                  <a:pt x="7300" y="9077"/>
                </a:lnTo>
                <a:lnTo>
                  <a:pt x="7251" y="8809"/>
                </a:lnTo>
                <a:lnTo>
                  <a:pt x="7203" y="8250"/>
                </a:lnTo>
                <a:lnTo>
                  <a:pt x="7203" y="7666"/>
                </a:lnTo>
                <a:lnTo>
                  <a:pt x="7251" y="7106"/>
                </a:lnTo>
                <a:lnTo>
                  <a:pt x="7324" y="6522"/>
                </a:lnTo>
                <a:lnTo>
                  <a:pt x="7421" y="5938"/>
                </a:lnTo>
                <a:lnTo>
                  <a:pt x="7616" y="4746"/>
                </a:lnTo>
                <a:lnTo>
                  <a:pt x="7884" y="4746"/>
                </a:lnTo>
                <a:lnTo>
                  <a:pt x="8127" y="4673"/>
                </a:lnTo>
                <a:lnTo>
                  <a:pt x="8370" y="4575"/>
                </a:lnTo>
                <a:lnTo>
                  <a:pt x="8638" y="4454"/>
                </a:lnTo>
                <a:lnTo>
                  <a:pt x="8760" y="4527"/>
                </a:lnTo>
                <a:lnTo>
                  <a:pt x="8906" y="4624"/>
                </a:lnTo>
                <a:lnTo>
                  <a:pt x="9076" y="4673"/>
                </a:lnTo>
                <a:lnTo>
                  <a:pt x="9246" y="4721"/>
                </a:lnTo>
                <a:lnTo>
                  <a:pt x="9587" y="4794"/>
                </a:lnTo>
                <a:lnTo>
                  <a:pt x="10122" y="4794"/>
                </a:lnTo>
                <a:lnTo>
                  <a:pt x="10366" y="4746"/>
                </a:lnTo>
                <a:lnTo>
                  <a:pt x="10609" y="4673"/>
                </a:lnTo>
                <a:lnTo>
                  <a:pt x="10828" y="4575"/>
                </a:lnTo>
                <a:lnTo>
                  <a:pt x="11071" y="4454"/>
                </a:lnTo>
                <a:lnTo>
                  <a:pt x="11266" y="4308"/>
                </a:lnTo>
                <a:lnTo>
                  <a:pt x="11461" y="4162"/>
                </a:lnTo>
                <a:lnTo>
                  <a:pt x="11607" y="3967"/>
                </a:lnTo>
                <a:lnTo>
                  <a:pt x="11728" y="3797"/>
                </a:lnTo>
                <a:lnTo>
                  <a:pt x="11850" y="3602"/>
                </a:lnTo>
                <a:lnTo>
                  <a:pt x="11947" y="3407"/>
                </a:lnTo>
                <a:lnTo>
                  <a:pt x="12020" y="3188"/>
                </a:lnTo>
                <a:lnTo>
                  <a:pt x="12142" y="2775"/>
                </a:lnTo>
                <a:lnTo>
                  <a:pt x="12215" y="2312"/>
                </a:lnTo>
                <a:lnTo>
                  <a:pt x="12288" y="1850"/>
                </a:lnTo>
                <a:lnTo>
                  <a:pt x="12312" y="1412"/>
                </a:lnTo>
                <a:lnTo>
                  <a:pt x="12361" y="512"/>
                </a:lnTo>
                <a:lnTo>
                  <a:pt x="12458" y="463"/>
                </a:lnTo>
                <a:lnTo>
                  <a:pt x="12507" y="390"/>
                </a:lnTo>
                <a:lnTo>
                  <a:pt x="12531" y="317"/>
                </a:lnTo>
                <a:lnTo>
                  <a:pt x="12507" y="220"/>
                </a:lnTo>
                <a:lnTo>
                  <a:pt x="12483" y="147"/>
                </a:lnTo>
                <a:lnTo>
                  <a:pt x="12434" y="98"/>
                </a:lnTo>
                <a:lnTo>
                  <a:pt x="12337" y="74"/>
                </a:lnTo>
                <a:lnTo>
                  <a:pt x="12264" y="98"/>
                </a:lnTo>
                <a:lnTo>
                  <a:pt x="12069" y="147"/>
                </a:lnTo>
                <a:lnTo>
                  <a:pt x="12045" y="147"/>
                </a:lnTo>
                <a:lnTo>
                  <a:pt x="11631" y="269"/>
                </a:lnTo>
                <a:lnTo>
                  <a:pt x="11217" y="366"/>
                </a:lnTo>
                <a:lnTo>
                  <a:pt x="10804" y="463"/>
                </a:lnTo>
                <a:lnTo>
                  <a:pt x="10390" y="561"/>
                </a:lnTo>
                <a:lnTo>
                  <a:pt x="10001" y="707"/>
                </a:lnTo>
                <a:lnTo>
                  <a:pt x="9611" y="877"/>
                </a:lnTo>
                <a:lnTo>
                  <a:pt x="9417" y="974"/>
                </a:lnTo>
                <a:lnTo>
                  <a:pt x="9246" y="1096"/>
                </a:lnTo>
                <a:lnTo>
                  <a:pt x="9076" y="1242"/>
                </a:lnTo>
                <a:lnTo>
                  <a:pt x="8906" y="1388"/>
                </a:lnTo>
                <a:lnTo>
                  <a:pt x="8735" y="1558"/>
                </a:lnTo>
                <a:lnTo>
                  <a:pt x="8614" y="1753"/>
                </a:lnTo>
                <a:lnTo>
                  <a:pt x="8492" y="1947"/>
                </a:lnTo>
                <a:lnTo>
                  <a:pt x="8395" y="2142"/>
                </a:lnTo>
                <a:lnTo>
                  <a:pt x="8297" y="2361"/>
                </a:lnTo>
                <a:lnTo>
                  <a:pt x="8249" y="2580"/>
                </a:lnTo>
                <a:lnTo>
                  <a:pt x="8200" y="2799"/>
                </a:lnTo>
                <a:lnTo>
                  <a:pt x="8151" y="3042"/>
                </a:lnTo>
                <a:lnTo>
                  <a:pt x="8151" y="3286"/>
                </a:lnTo>
                <a:lnTo>
                  <a:pt x="8200" y="3578"/>
                </a:lnTo>
                <a:lnTo>
                  <a:pt x="8224" y="3724"/>
                </a:lnTo>
                <a:lnTo>
                  <a:pt x="8297" y="3845"/>
                </a:lnTo>
                <a:lnTo>
                  <a:pt x="8370" y="3967"/>
                </a:lnTo>
                <a:lnTo>
                  <a:pt x="8443" y="4040"/>
                </a:lnTo>
                <a:lnTo>
                  <a:pt x="8443" y="4064"/>
                </a:lnTo>
                <a:lnTo>
                  <a:pt x="8370" y="4089"/>
                </a:lnTo>
                <a:lnTo>
                  <a:pt x="8200" y="4186"/>
                </a:lnTo>
                <a:lnTo>
                  <a:pt x="8030" y="4259"/>
                </a:lnTo>
                <a:lnTo>
                  <a:pt x="7689" y="4381"/>
                </a:lnTo>
                <a:lnTo>
                  <a:pt x="7762" y="3797"/>
                </a:lnTo>
                <a:lnTo>
                  <a:pt x="7811" y="3237"/>
                </a:lnTo>
                <a:lnTo>
                  <a:pt x="7811" y="2702"/>
                </a:lnTo>
                <a:lnTo>
                  <a:pt x="7786" y="2142"/>
                </a:lnTo>
                <a:lnTo>
                  <a:pt x="7738" y="1874"/>
                </a:lnTo>
                <a:lnTo>
                  <a:pt x="7689" y="1607"/>
                </a:lnTo>
                <a:lnTo>
                  <a:pt x="7616" y="1339"/>
                </a:lnTo>
                <a:lnTo>
                  <a:pt x="7519" y="1072"/>
                </a:lnTo>
                <a:lnTo>
                  <a:pt x="7421" y="828"/>
                </a:lnTo>
                <a:lnTo>
                  <a:pt x="7300" y="561"/>
                </a:lnTo>
                <a:lnTo>
                  <a:pt x="7130" y="317"/>
                </a:lnTo>
                <a:lnTo>
                  <a:pt x="6959" y="50"/>
                </a:lnTo>
                <a:lnTo>
                  <a:pt x="6935" y="25"/>
                </a:lnTo>
                <a:lnTo>
                  <a:pt x="6886" y="1"/>
                </a:lnTo>
                <a:close/>
              </a:path>
            </a:pathLst>
          </a:custGeom>
          <a:solidFill>
            <a:srgbClr val="BDCC6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1" name="Google Shape;791;p30"/>
          <p:cNvSpPr/>
          <p:nvPr/>
        </p:nvSpPr>
        <p:spPr>
          <a:xfrm>
            <a:off x="1425411" y="3127074"/>
            <a:ext cx="344085" cy="416403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rgbClr val="BDCC6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2" name="Google Shape;792;p30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96" name="Shape 7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7" name="Google Shape;797;p31"/>
          <p:cNvSpPr txBox="1"/>
          <p:nvPr>
            <p:ph idx="1" type="body"/>
          </p:nvPr>
        </p:nvSpPr>
        <p:spPr>
          <a:xfrm>
            <a:off x="1726650" y="3485425"/>
            <a:ext cx="5690700" cy="519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insert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pic>
        <p:nvPicPr>
          <p:cNvPr id="798" name="Google Shape;798;p31" title="Gráfico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956313" y="740350"/>
            <a:ext cx="3231374" cy="2680125"/>
          </a:xfrm>
          <a:prstGeom prst="rect">
            <a:avLst/>
          </a:prstGeom>
          <a:noFill/>
          <a:ln>
            <a:noFill/>
          </a:ln>
        </p:spPr>
      </p:pic>
      <p:sp>
        <p:nvSpPr>
          <p:cNvPr id="799" name="Google Shape;799;p31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03" name="Shape 8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4" name="Google Shape;804;p32"/>
          <p:cNvSpPr/>
          <p:nvPr/>
        </p:nvSpPr>
        <p:spPr>
          <a:xfrm>
            <a:off x="3747249" y="387926"/>
            <a:ext cx="1649510" cy="3623883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93B77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5" name="Google Shape;805;p32"/>
          <p:cNvSpPr txBox="1"/>
          <p:nvPr>
            <p:ph idx="4294967295" type="body"/>
          </p:nvPr>
        </p:nvSpPr>
        <p:spPr>
          <a:xfrm>
            <a:off x="483613" y="387925"/>
            <a:ext cx="2660100" cy="3624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Yellowtail"/>
                <a:ea typeface="Yellowtail"/>
                <a:cs typeface="Yellowtail"/>
                <a:sym typeface="Yellowtail"/>
              </a:rPr>
              <a:t>Android </a:t>
            </a:r>
            <a:endParaRPr sz="3600">
              <a:solidFill>
                <a:srgbClr val="FFFFFF"/>
              </a:solidFill>
              <a:latin typeface="Yellowtail"/>
              <a:ea typeface="Yellowtail"/>
              <a:cs typeface="Yellowtail"/>
              <a:sym typeface="Yellowtail"/>
            </a:endParaRPr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Yellowtail"/>
                <a:ea typeface="Yellowtail"/>
                <a:cs typeface="Yellowtail"/>
                <a:sym typeface="Yellowtail"/>
              </a:rPr>
              <a:t>project</a:t>
            </a:r>
            <a:endParaRPr sz="3600">
              <a:solidFill>
                <a:srgbClr val="FFFFFF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  <p:sp>
        <p:nvSpPr>
          <p:cNvPr id="806" name="Google Shape;806;p32"/>
          <p:cNvSpPr/>
          <p:nvPr/>
        </p:nvSpPr>
        <p:spPr>
          <a:xfrm>
            <a:off x="3821426" y="691834"/>
            <a:ext cx="1501200" cy="2920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45818E"/>
                </a:solidFill>
                <a:latin typeface="Neuton"/>
                <a:ea typeface="Neuton"/>
                <a:cs typeface="Neuton"/>
                <a:sym typeface="Neuton"/>
              </a:rPr>
              <a:t>Place your screenshot here</a:t>
            </a:r>
            <a:endParaRPr sz="1000">
              <a:solidFill>
                <a:srgbClr val="45818E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807" name="Google Shape;807;p32"/>
          <p:cNvSpPr txBox="1"/>
          <p:nvPr>
            <p:ph idx="4294967295" type="body"/>
          </p:nvPr>
        </p:nvSpPr>
        <p:spPr>
          <a:xfrm>
            <a:off x="6000347" y="387925"/>
            <a:ext cx="2046000" cy="3624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808" name="Google Shape;808;p32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12" name="Shape 8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3" name="Google Shape;813;p33"/>
          <p:cNvSpPr/>
          <p:nvPr/>
        </p:nvSpPr>
        <p:spPr>
          <a:xfrm>
            <a:off x="3791425" y="480575"/>
            <a:ext cx="1634037" cy="3438712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93B77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4" name="Google Shape;814;p33"/>
          <p:cNvSpPr/>
          <p:nvPr/>
        </p:nvSpPr>
        <p:spPr>
          <a:xfrm>
            <a:off x="3906928" y="976686"/>
            <a:ext cx="1393800" cy="246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45818E"/>
                </a:solidFill>
                <a:latin typeface="Neuton"/>
                <a:ea typeface="Neuton"/>
                <a:cs typeface="Neuton"/>
                <a:sym typeface="Neuton"/>
              </a:rPr>
              <a:t>Place your screenshot here</a:t>
            </a:r>
            <a:endParaRPr sz="1000">
              <a:solidFill>
                <a:srgbClr val="45818E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815" name="Google Shape;815;p33"/>
          <p:cNvSpPr txBox="1"/>
          <p:nvPr>
            <p:ph idx="4294967295" type="body"/>
          </p:nvPr>
        </p:nvSpPr>
        <p:spPr>
          <a:xfrm>
            <a:off x="483613" y="387925"/>
            <a:ext cx="2660100" cy="3624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Yellowtail"/>
                <a:ea typeface="Yellowtail"/>
                <a:cs typeface="Yellowtail"/>
                <a:sym typeface="Yellowtail"/>
              </a:rPr>
              <a:t>iPhone</a:t>
            </a:r>
            <a:endParaRPr sz="3600">
              <a:solidFill>
                <a:srgbClr val="FFFFFF"/>
              </a:solidFill>
              <a:latin typeface="Yellowtail"/>
              <a:ea typeface="Yellowtail"/>
              <a:cs typeface="Yellowtail"/>
              <a:sym typeface="Yellowtail"/>
            </a:endParaRPr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Yellowtail"/>
                <a:ea typeface="Yellowtail"/>
                <a:cs typeface="Yellowtail"/>
                <a:sym typeface="Yellowtail"/>
              </a:rPr>
              <a:t>project</a:t>
            </a:r>
            <a:endParaRPr sz="3600">
              <a:solidFill>
                <a:srgbClr val="FFFFFF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  <p:sp>
        <p:nvSpPr>
          <p:cNvPr id="816" name="Google Shape;816;p33"/>
          <p:cNvSpPr txBox="1"/>
          <p:nvPr>
            <p:ph idx="4294967295" type="body"/>
          </p:nvPr>
        </p:nvSpPr>
        <p:spPr>
          <a:xfrm>
            <a:off x="6000347" y="387925"/>
            <a:ext cx="2046000" cy="3624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817" name="Google Shape;817;p33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1" name="Shape 8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2" name="Google Shape;822;p34"/>
          <p:cNvSpPr/>
          <p:nvPr/>
        </p:nvSpPr>
        <p:spPr>
          <a:xfrm>
            <a:off x="3304538" y="380532"/>
            <a:ext cx="2534938" cy="3585043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93B77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3" name="Google Shape;823;p34"/>
          <p:cNvSpPr/>
          <p:nvPr/>
        </p:nvSpPr>
        <p:spPr>
          <a:xfrm>
            <a:off x="3479459" y="710403"/>
            <a:ext cx="2194800" cy="2934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45818E"/>
                </a:solidFill>
                <a:latin typeface="Neuton"/>
                <a:ea typeface="Neuton"/>
                <a:cs typeface="Neuton"/>
                <a:sym typeface="Neuton"/>
              </a:rPr>
              <a:t>Place your screenshot here</a:t>
            </a:r>
            <a:endParaRPr sz="1000">
              <a:solidFill>
                <a:srgbClr val="45818E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824" name="Google Shape;824;p34"/>
          <p:cNvSpPr txBox="1"/>
          <p:nvPr>
            <p:ph idx="4294967295" type="body"/>
          </p:nvPr>
        </p:nvSpPr>
        <p:spPr>
          <a:xfrm>
            <a:off x="255013" y="387925"/>
            <a:ext cx="2660100" cy="3624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Yellowtail"/>
                <a:ea typeface="Yellowtail"/>
                <a:cs typeface="Yellowtail"/>
                <a:sym typeface="Yellowtail"/>
              </a:rPr>
              <a:t>Tablet</a:t>
            </a:r>
            <a:endParaRPr sz="3600">
              <a:solidFill>
                <a:srgbClr val="FFFFFF"/>
              </a:solidFill>
              <a:latin typeface="Yellowtail"/>
              <a:ea typeface="Yellowtail"/>
              <a:cs typeface="Yellowtail"/>
              <a:sym typeface="Yellowtail"/>
            </a:endParaRPr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Yellowtail"/>
                <a:ea typeface="Yellowtail"/>
                <a:cs typeface="Yellowtail"/>
                <a:sym typeface="Yellowtail"/>
              </a:rPr>
              <a:t>project</a:t>
            </a:r>
            <a:endParaRPr sz="3600">
              <a:solidFill>
                <a:srgbClr val="FFFFFF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  <p:sp>
        <p:nvSpPr>
          <p:cNvPr id="825" name="Google Shape;825;p34"/>
          <p:cNvSpPr txBox="1"/>
          <p:nvPr>
            <p:ph idx="4294967295" type="body"/>
          </p:nvPr>
        </p:nvSpPr>
        <p:spPr>
          <a:xfrm>
            <a:off x="6228947" y="387925"/>
            <a:ext cx="2046000" cy="3624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826" name="Google Shape;826;p34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30" name="Shape 8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1" name="Google Shape;831;p35"/>
          <p:cNvSpPr/>
          <p:nvPr/>
        </p:nvSpPr>
        <p:spPr>
          <a:xfrm>
            <a:off x="2644425" y="881894"/>
            <a:ext cx="3855147" cy="3001276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93B77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2" name="Google Shape;832;p35"/>
          <p:cNvSpPr/>
          <p:nvPr/>
        </p:nvSpPr>
        <p:spPr>
          <a:xfrm>
            <a:off x="2805750" y="1041275"/>
            <a:ext cx="3532500" cy="225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45818E"/>
                </a:solidFill>
                <a:latin typeface="Neuton"/>
                <a:ea typeface="Neuton"/>
                <a:cs typeface="Neuton"/>
                <a:sym typeface="Neuton"/>
              </a:rPr>
              <a:t>Place your screenshot here</a:t>
            </a:r>
            <a:endParaRPr sz="1000">
              <a:solidFill>
                <a:srgbClr val="45818E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833" name="Google Shape;833;p35"/>
          <p:cNvSpPr txBox="1"/>
          <p:nvPr>
            <p:ph idx="4294967295" type="body"/>
          </p:nvPr>
        </p:nvSpPr>
        <p:spPr>
          <a:xfrm>
            <a:off x="454596" y="387925"/>
            <a:ext cx="1774800" cy="3624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Yellowtail"/>
                <a:ea typeface="Yellowtail"/>
                <a:cs typeface="Yellowtail"/>
                <a:sym typeface="Yellowtail"/>
              </a:rPr>
              <a:t>Desktop</a:t>
            </a:r>
            <a:endParaRPr sz="3600">
              <a:solidFill>
                <a:srgbClr val="FFFFFF"/>
              </a:solidFill>
              <a:latin typeface="Yellowtail"/>
              <a:ea typeface="Yellowtail"/>
              <a:cs typeface="Yellowtail"/>
              <a:sym typeface="Yellowtail"/>
            </a:endParaRPr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Yellowtail"/>
                <a:ea typeface="Yellowtail"/>
                <a:cs typeface="Yellowtail"/>
                <a:sym typeface="Yellowtail"/>
              </a:rPr>
              <a:t>project</a:t>
            </a:r>
            <a:endParaRPr sz="3600">
              <a:solidFill>
                <a:srgbClr val="FFFFFF"/>
              </a:solidFill>
              <a:latin typeface="Yellowtail"/>
              <a:ea typeface="Yellowtail"/>
              <a:cs typeface="Yellowtail"/>
              <a:sym typeface="Yellowtail"/>
            </a:endParaRPr>
          </a:p>
        </p:txBody>
      </p:sp>
      <p:sp>
        <p:nvSpPr>
          <p:cNvPr id="834" name="Google Shape;834;p35"/>
          <p:cNvSpPr txBox="1"/>
          <p:nvPr>
            <p:ph idx="4294967295" type="body"/>
          </p:nvPr>
        </p:nvSpPr>
        <p:spPr>
          <a:xfrm>
            <a:off x="6914747" y="387925"/>
            <a:ext cx="2046000" cy="3624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Show and explain your web, app or software projects using these gadget templates.</a:t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835" name="Google Shape;835;p35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39" name="Shape 8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0" name="Google Shape;840;p36"/>
          <p:cNvSpPr txBox="1"/>
          <p:nvPr>
            <p:ph idx="4294967295" type="ctrTitle"/>
          </p:nvPr>
        </p:nvSpPr>
        <p:spPr>
          <a:xfrm>
            <a:off x="1275150" y="774938"/>
            <a:ext cx="65937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/>
              <a:t>Thanks</a:t>
            </a:r>
            <a:r>
              <a:rPr lang="en" sz="4800"/>
              <a:t>!</a:t>
            </a:r>
            <a:endParaRPr sz="4800"/>
          </a:p>
        </p:txBody>
      </p:sp>
      <p:sp>
        <p:nvSpPr>
          <p:cNvPr id="841" name="Google Shape;841;p36"/>
          <p:cNvSpPr txBox="1"/>
          <p:nvPr>
            <p:ph idx="4294967295" type="subTitle"/>
          </p:nvPr>
        </p:nvSpPr>
        <p:spPr>
          <a:xfrm>
            <a:off x="1275150" y="1745957"/>
            <a:ext cx="6593700" cy="186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93B770"/>
                </a:solidFill>
              </a:rPr>
              <a:t>Any questions?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You can find me at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/>
              <a:t>@username · user@mail.me</a:t>
            </a:r>
            <a:endParaRPr b="1"/>
          </a:p>
        </p:txBody>
      </p:sp>
      <p:sp>
        <p:nvSpPr>
          <p:cNvPr id="842" name="Google Shape;842;p36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46" name="Shape 8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7" name="Google Shape;847;p37"/>
          <p:cNvSpPr txBox="1"/>
          <p:nvPr>
            <p:ph type="title"/>
          </p:nvPr>
        </p:nvSpPr>
        <p:spPr>
          <a:xfrm>
            <a:off x="628975" y="586975"/>
            <a:ext cx="6009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848" name="Google Shape;848;p37"/>
          <p:cNvSpPr txBox="1"/>
          <p:nvPr>
            <p:ph idx="1" type="body"/>
          </p:nvPr>
        </p:nvSpPr>
        <p:spPr>
          <a:xfrm>
            <a:off x="628975" y="1504950"/>
            <a:ext cx="6009600" cy="3255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✢"/>
            </a:pPr>
            <a:r>
              <a:rPr lang="en" sz="2400"/>
              <a:t>Presentation template by </a:t>
            </a:r>
            <a:r>
              <a:rPr lang="en" sz="2400" u="sng"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✢"/>
            </a:pPr>
            <a:r>
              <a:rPr lang="en" sz="2400"/>
              <a:t>Photographs by </a:t>
            </a:r>
            <a:r>
              <a:rPr lang="en" sz="2400" u="sng">
                <a:hlinkClick r:id="rId4"/>
              </a:rPr>
              <a:t>Unsplash</a:t>
            </a:r>
            <a:endParaRPr sz="2400"/>
          </a:p>
        </p:txBody>
      </p:sp>
      <p:sp>
        <p:nvSpPr>
          <p:cNvPr id="849" name="Google Shape;849;p37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53" name="Shape 8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4" name="Google Shape;854;p38"/>
          <p:cNvSpPr txBox="1"/>
          <p:nvPr>
            <p:ph type="title"/>
          </p:nvPr>
        </p:nvSpPr>
        <p:spPr>
          <a:xfrm>
            <a:off x="628975" y="586975"/>
            <a:ext cx="6009600" cy="85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855" name="Google Shape;855;p38"/>
          <p:cNvSpPr txBox="1"/>
          <p:nvPr>
            <p:ph idx="1" type="body"/>
          </p:nvPr>
        </p:nvSpPr>
        <p:spPr>
          <a:xfrm>
            <a:off x="628975" y="1504950"/>
            <a:ext cx="6009600" cy="3255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/>
              <a:t>This presentation uses the following typographies</a:t>
            </a:r>
            <a:r>
              <a:rPr lang="en" sz="1600"/>
              <a:t> and colors</a:t>
            </a:r>
            <a:r>
              <a:rPr lang="en" sz="1600"/>
              <a:t>:</a:t>
            </a:r>
            <a:endParaRPr sz="1600"/>
          </a:p>
          <a:p>
            <a:pPr indent="-3302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✢"/>
            </a:pPr>
            <a:r>
              <a:rPr lang="en" sz="1600"/>
              <a:t>Titles: Yellowtail</a:t>
            </a:r>
            <a:endParaRPr sz="1600"/>
          </a:p>
          <a:p>
            <a:pPr indent="-3302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✢"/>
            </a:pPr>
            <a:r>
              <a:rPr lang="en" sz="1600"/>
              <a:t>Body copy: Neuton</a:t>
            </a:r>
            <a:endParaRPr sz="16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/>
              <a:t>You can download the fonts on these pages:</a:t>
            </a:r>
            <a:endParaRPr sz="16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 u="sng">
                <a:hlinkClick r:id="rId3"/>
              </a:rPr>
              <a:t>https://www.fontsquirrel.com/fonts/yellowtail</a:t>
            </a:r>
            <a:endParaRPr sz="16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 u="sng">
                <a:hlinkClick r:id="rId4"/>
              </a:rPr>
              <a:t>https://www.fontsquirrel.com/fonts/neuton</a:t>
            </a:r>
            <a:endParaRPr sz="16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6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600"/>
              <a:t>Gray </a:t>
            </a:r>
            <a:r>
              <a:rPr b="1" lang="en" sz="1600"/>
              <a:t>#666666</a:t>
            </a:r>
            <a:r>
              <a:rPr lang="en" sz="1600"/>
              <a:t> </a:t>
            </a:r>
            <a:r>
              <a:rPr lang="en" sz="1600">
                <a:solidFill>
                  <a:srgbClr val="D9D9D9"/>
                </a:solidFill>
              </a:rPr>
              <a:t>/</a:t>
            </a:r>
            <a:r>
              <a:rPr lang="en" sz="1600"/>
              <a:t> Pastel green </a:t>
            </a:r>
            <a:r>
              <a:rPr b="1" lang="en" sz="1600">
                <a:solidFill>
                  <a:srgbClr val="97BFAC"/>
                </a:solidFill>
              </a:rPr>
              <a:t>#97bfac</a:t>
            </a:r>
            <a:r>
              <a:rPr lang="en" sz="1600">
                <a:solidFill>
                  <a:schemeClr val="dk2"/>
                </a:solidFill>
              </a:rPr>
              <a:t> </a:t>
            </a:r>
            <a:r>
              <a:rPr lang="en" sz="1600">
                <a:solidFill>
                  <a:srgbClr val="D9D9D9"/>
                </a:solidFill>
              </a:rPr>
              <a:t>/</a:t>
            </a:r>
            <a:r>
              <a:rPr lang="en" sz="1600">
                <a:solidFill>
                  <a:schemeClr val="dk2"/>
                </a:solidFill>
              </a:rPr>
              <a:t> Leaf green </a:t>
            </a:r>
            <a:r>
              <a:rPr b="1" lang="en" sz="1600">
                <a:solidFill>
                  <a:srgbClr val="BDCC64"/>
                </a:solidFill>
              </a:rPr>
              <a:t>#bdcc64</a:t>
            </a:r>
            <a:endParaRPr b="1" sz="1600">
              <a:solidFill>
                <a:srgbClr val="BDCC64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1600">
              <a:solidFill>
                <a:srgbClr val="97BFAC"/>
              </a:solidFill>
            </a:endParaRPr>
          </a:p>
        </p:txBody>
      </p:sp>
      <p:sp>
        <p:nvSpPr>
          <p:cNvPr id="856" name="Google Shape;856;p38"/>
          <p:cNvSpPr txBox="1"/>
          <p:nvPr/>
        </p:nvSpPr>
        <p:spPr>
          <a:xfrm>
            <a:off x="628975" y="4324050"/>
            <a:ext cx="63687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200">
                <a:solidFill>
                  <a:srgbClr val="97BFAC"/>
                </a:solidFill>
                <a:latin typeface="Neuton"/>
                <a:ea typeface="Neuton"/>
                <a:cs typeface="Neuton"/>
                <a:sym typeface="Neuton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 sz="1200">
              <a:solidFill>
                <a:srgbClr val="97BFAC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200">
              <a:solidFill>
                <a:srgbClr val="97BFAC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1200">
              <a:solidFill>
                <a:srgbClr val="97BFAC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857" name="Google Shape;857;p38"/>
          <p:cNvSpPr txBox="1"/>
          <p:nvPr>
            <p:ph idx="12" type="sldNum"/>
          </p:nvPr>
        </p:nvSpPr>
        <p:spPr>
          <a:xfrm>
            <a:off x="85567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BDCC64"/>
        </a:solidFill>
      </p:bgPr>
    </p:bg>
    <p:spTree>
      <p:nvGrpSpPr>
        <p:cNvPr id="861" name="Shape 8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2" name="Google Shape;862;p39"/>
          <p:cNvSpPr txBox="1"/>
          <p:nvPr/>
        </p:nvSpPr>
        <p:spPr>
          <a:xfrm>
            <a:off x="5943775" y="3120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Neuton"/>
                <a:ea typeface="Neuton"/>
                <a:cs typeface="Neuton"/>
                <a:sym typeface="Neuton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Neuton"/>
                <a:ea typeface="Neuton"/>
                <a:cs typeface="Neuton"/>
                <a:sym typeface="Neuton"/>
              </a:rPr>
              <a:t>. </a:t>
            </a:r>
            <a:endParaRPr sz="900">
              <a:solidFill>
                <a:srgbClr val="FFFFFF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Neuton"/>
                <a:ea typeface="Neuton"/>
                <a:cs typeface="Neuton"/>
                <a:sym typeface="Neuton"/>
              </a:rPr>
              <a:t>This means that you can:</a:t>
            </a:r>
            <a:endParaRPr sz="900">
              <a:solidFill>
                <a:srgbClr val="FFFFFF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Neuton"/>
              <a:buChar char="●"/>
            </a:pPr>
            <a:r>
              <a:rPr lang="en" sz="900">
                <a:solidFill>
                  <a:srgbClr val="FFFFFF"/>
                </a:solidFill>
                <a:latin typeface="Neuton"/>
                <a:ea typeface="Neuton"/>
                <a:cs typeface="Neuton"/>
                <a:sym typeface="Neuton"/>
              </a:rPr>
              <a:t>Resize them without losing quality.</a:t>
            </a:r>
            <a:endParaRPr sz="900">
              <a:solidFill>
                <a:srgbClr val="FFFFFF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Neuton"/>
              <a:buChar char="●"/>
            </a:pPr>
            <a:r>
              <a:rPr lang="en" sz="900">
                <a:solidFill>
                  <a:srgbClr val="FFFFFF"/>
                </a:solidFill>
                <a:latin typeface="Neuton"/>
                <a:ea typeface="Neuton"/>
                <a:cs typeface="Neuton"/>
                <a:sym typeface="Neuton"/>
              </a:rPr>
              <a:t>Change fill color and opacity.</a:t>
            </a:r>
            <a:endParaRPr sz="900">
              <a:solidFill>
                <a:srgbClr val="FFFFFF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Neuton"/>
                <a:ea typeface="Neuton"/>
                <a:cs typeface="Neuton"/>
                <a:sym typeface="Neuton"/>
              </a:rPr>
              <a:t>Isn’t that nice? :)</a:t>
            </a:r>
            <a:endParaRPr sz="900">
              <a:solidFill>
                <a:srgbClr val="FFFFFF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Neuton"/>
                <a:ea typeface="Neuton"/>
                <a:cs typeface="Neuton"/>
                <a:sym typeface="Neuton"/>
              </a:rPr>
              <a:t>Examples:</a:t>
            </a:r>
            <a:endParaRPr sz="900">
              <a:solidFill>
                <a:srgbClr val="FFFFFF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863" name="Google Shape;863;p39"/>
          <p:cNvSpPr/>
          <p:nvPr/>
        </p:nvSpPr>
        <p:spPr>
          <a:xfrm>
            <a:off x="728511" y="271973"/>
            <a:ext cx="321312" cy="412257"/>
          </a:xfrm>
          <a:custGeom>
            <a:rect b="b" l="l" r="r" t="t"/>
            <a:pathLst>
              <a:path extrusionOk="0" h="21949" w="17107">
                <a:moveTo>
                  <a:pt x="9198" y="1679"/>
                </a:moveTo>
                <a:lnTo>
                  <a:pt x="9198" y="1947"/>
                </a:lnTo>
                <a:lnTo>
                  <a:pt x="9247" y="2190"/>
                </a:lnTo>
                <a:lnTo>
                  <a:pt x="9296" y="2385"/>
                </a:lnTo>
                <a:lnTo>
                  <a:pt x="9344" y="2482"/>
                </a:lnTo>
                <a:lnTo>
                  <a:pt x="9417" y="2531"/>
                </a:lnTo>
                <a:lnTo>
                  <a:pt x="9515" y="2604"/>
                </a:lnTo>
                <a:lnTo>
                  <a:pt x="9612" y="2604"/>
                </a:lnTo>
                <a:lnTo>
                  <a:pt x="9709" y="2580"/>
                </a:lnTo>
                <a:lnTo>
                  <a:pt x="9758" y="2531"/>
                </a:lnTo>
                <a:lnTo>
                  <a:pt x="9782" y="2482"/>
                </a:lnTo>
                <a:lnTo>
                  <a:pt x="9831" y="2385"/>
                </a:lnTo>
                <a:lnTo>
                  <a:pt x="9855" y="2263"/>
                </a:lnTo>
                <a:lnTo>
                  <a:pt x="9831" y="2409"/>
                </a:lnTo>
                <a:lnTo>
                  <a:pt x="9806" y="2555"/>
                </a:lnTo>
                <a:lnTo>
                  <a:pt x="9758" y="2677"/>
                </a:lnTo>
                <a:lnTo>
                  <a:pt x="9661" y="2799"/>
                </a:lnTo>
                <a:lnTo>
                  <a:pt x="9563" y="2847"/>
                </a:lnTo>
                <a:lnTo>
                  <a:pt x="9466" y="2872"/>
                </a:lnTo>
                <a:lnTo>
                  <a:pt x="9320" y="2847"/>
                </a:lnTo>
                <a:lnTo>
                  <a:pt x="9198" y="2774"/>
                </a:lnTo>
                <a:lnTo>
                  <a:pt x="9077" y="2701"/>
                </a:lnTo>
                <a:lnTo>
                  <a:pt x="8979" y="2628"/>
                </a:lnTo>
                <a:lnTo>
                  <a:pt x="8906" y="2531"/>
                </a:lnTo>
                <a:lnTo>
                  <a:pt x="8858" y="2434"/>
                </a:lnTo>
                <a:lnTo>
                  <a:pt x="8809" y="2312"/>
                </a:lnTo>
                <a:lnTo>
                  <a:pt x="8809" y="2190"/>
                </a:lnTo>
                <a:lnTo>
                  <a:pt x="8833" y="2093"/>
                </a:lnTo>
                <a:lnTo>
                  <a:pt x="8858" y="1971"/>
                </a:lnTo>
                <a:lnTo>
                  <a:pt x="8931" y="1898"/>
                </a:lnTo>
                <a:lnTo>
                  <a:pt x="9004" y="1801"/>
                </a:lnTo>
                <a:lnTo>
                  <a:pt x="9101" y="1728"/>
                </a:lnTo>
                <a:lnTo>
                  <a:pt x="9198" y="1679"/>
                </a:lnTo>
                <a:close/>
                <a:moveTo>
                  <a:pt x="12483" y="1850"/>
                </a:moveTo>
                <a:lnTo>
                  <a:pt x="12507" y="2142"/>
                </a:lnTo>
                <a:lnTo>
                  <a:pt x="12556" y="2288"/>
                </a:lnTo>
                <a:lnTo>
                  <a:pt x="12605" y="2409"/>
                </a:lnTo>
                <a:lnTo>
                  <a:pt x="12629" y="2434"/>
                </a:lnTo>
                <a:lnTo>
                  <a:pt x="12653" y="2482"/>
                </a:lnTo>
                <a:lnTo>
                  <a:pt x="12751" y="2482"/>
                </a:lnTo>
                <a:lnTo>
                  <a:pt x="12848" y="2458"/>
                </a:lnTo>
                <a:lnTo>
                  <a:pt x="12921" y="2409"/>
                </a:lnTo>
                <a:lnTo>
                  <a:pt x="12970" y="2288"/>
                </a:lnTo>
                <a:lnTo>
                  <a:pt x="13018" y="2190"/>
                </a:lnTo>
                <a:lnTo>
                  <a:pt x="13043" y="2069"/>
                </a:lnTo>
                <a:lnTo>
                  <a:pt x="13043" y="1947"/>
                </a:lnTo>
                <a:lnTo>
                  <a:pt x="13140" y="1971"/>
                </a:lnTo>
                <a:lnTo>
                  <a:pt x="13213" y="2020"/>
                </a:lnTo>
                <a:lnTo>
                  <a:pt x="13286" y="2093"/>
                </a:lnTo>
                <a:lnTo>
                  <a:pt x="13359" y="2190"/>
                </a:lnTo>
                <a:lnTo>
                  <a:pt x="13432" y="2312"/>
                </a:lnTo>
                <a:lnTo>
                  <a:pt x="13456" y="2434"/>
                </a:lnTo>
                <a:lnTo>
                  <a:pt x="13432" y="2580"/>
                </a:lnTo>
                <a:lnTo>
                  <a:pt x="13408" y="2628"/>
                </a:lnTo>
                <a:lnTo>
                  <a:pt x="13383" y="2701"/>
                </a:lnTo>
                <a:lnTo>
                  <a:pt x="13286" y="2774"/>
                </a:lnTo>
                <a:lnTo>
                  <a:pt x="13164" y="2847"/>
                </a:lnTo>
                <a:lnTo>
                  <a:pt x="13043" y="2872"/>
                </a:lnTo>
                <a:lnTo>
                  <a:pt x="12921" y="2896"/>
                </a:lnTo>
                <a:lnTo>
                  <a:pt x="12629" y="2896"/>
                </a:lnTo>
                <a:lnTo>
                  <a:pt x="12386" y="2872"/>
                </a:lnTo>
                <a:lnTo>
                  <a:pt x="12264" y="2799"/>
                </a:lnTo>
                <a:lnTo>
                  <a:pt x="12167" y="2726"/>
                </a:lnTo>
                <a:lnTo>
                  <a:pt x="12094" y="2628"/>
                </a:lnTo>
                <a:lnTo>
                  <a:pt x="12069" y="2507"/>
                </a:lnTo>
                <a:lnTo>
                  <a:pt x="12094" y="2385"/>
                </a:lnTo>
                <a:lnTo>
                  <a:pt x="12118" y="2263"/>
                </a:lnTo>
                <a:lnTo>
                  <a:pt x="12167" y="2166"/>
                </a:lnTo>
                <a:lnTo>
                  <a:pt x="12240" y="2044"/>
                </a:lnTo>
                <a:lnTo>
                  <a:pt x="12361" y="1923"/>
                </a:lnTo>
                <a:lnTo>
                  <a:pt x="12483" y="1850"/>
                </a:lnTo>
                <a:close/>
                <a:moveTo>
                  <a:pt x="5865" y="1825"/>
                </a:moveTo>
                <a:lnTo>
                  <a:pt x="5840" y="1874"/>
                </a:lnTo>
                <a:lnTo>
                  <a:pt x="5840" y="2069"/>
                </a:lnTo>
                <a:lnTo>
                  <a:pt x="5840" y="2288"/>
                </a:lnTo>
                <a:lnTo>
                  <a:pt x="5865" y="2385"/>
                </a:lnTo>
                <a:lnTo>
                  <a:pt x="5889" y="2482"/>
                </a:lnTo>
                <a:lnTo>
                  <a:pt x="5938" y="2580"/>
                </a:lnTo>
                <a:lnTo>
                  <a:pt x="6011" y="2628"/>
                </a:lnTo>
                <a:lnTo>
                  <a:pt x="6132" y="2677"/>
                </a:lnTo>
                <a:lnTo>
                  <a:pt x="6230" y="2653"/>
                </a:lnTo>
                <a:lnTo>
                  <a:pt x="6327" y="2604"/>
                </a:lnTo>
                <a:lnTo>
                  <a:pt x="6376" y="2531"/>
                </a:lnTo>
                <a:lnTo>
                  <a:pt x="6400" y="2531"/>
                </a:lnTo>
                <a:lnTo>
                  <a:pt x="6424" y="2409"/>
                </a:lnTo>
                <a:lnTo>
                  <a:pt x="6449" y="2288"/>
                </a:lnTo>
                <a:lnTo>
                  <a:pt x="6449" y="1996"/>
                </a:lnTo>
                <a:lnTo>
                  <a:pt x="6522" y="2020"/>
                </a:lnTo>
                <a:lnTo>
                  <a:pt x="6595" y="2117"/>
                </a:lnTo>
                <a:lnTo>
                  <a:pt x="6643" y="2215"/>
                </a:lnTo>
                <a:lnTo>
                  <a:pt x="6643" y="2312"/>
                </a:lnTo>
                <a:lnTo>
                  <a:pt x="6643" y="2531"/>
                </a:lnTo>
                <a:lnTo>
                  <a:pt x="6595" y="2677"/>
                </a:lnTo>
                <a:lnTo>
                  <a:pt x="6522" y="2774"/>
                </a:lnTo>
                <a:lnTo>
                  <a:pt x="6424" y="2872"/>
                </a:lnTo>
                <a:lnTo>
                  <a:pt x="6303" y="2920"/>
                </a:lnTo>
                <a:lnTo>
                  <a:pt x="6181" y="2969"/>
                </a:lnTo>
                <a:lnTo>
                  <a:pt x="6059" y="2993"/>
                </a:lnTo>
                <a:lnTo>
                  <a:pt x="5913" y="2993"/>
                </a:lnTo>
                <a:lnTo>
                  <a:pt x="5792" y="2969"/>
                </a:lnTo>
                <a:lnTo>
                  <a:pt x="5646" y="2896"/>
                </a:lnTo>
                <a:lnTo>
                  <a:pt x="5548" y="2799"/>
                </a:lnTo>
                <a:lnTo>
                  <a:pt x="5475" y="2701"/>
                </a:lnTo>
                <a:lnTo>
                  <a:pt x="5427" y="2580"/>
                </a:lnTo>
                <a:lnTo>
                  <a:pt x="5427" y="2458"/>
                </a:lnTo>
                <a:lnTo>
                  <a:pt x="5451" y="2312"/>
                </a:lnTo>
                <a:lnTo>
                  <a:pt x="5475" y="2190"/>
                </a:lnTo>
                <a:lnTo>
                  <a:pt x="5548" y="2069"/>
                </a:lnTo>
                <a:lnTo>
                  <a:pt x="5694" y="1923"/>
                </a:lnTo>
                <a:lnTo>
                  <a:pt x="5865" y="1825"/>
                </a:lnTo>
                <a:close/>
                <a:moveTo>
                  <a:pt x="2531" y="1825"/>
                </a:moveTo>
                <a:lnTo>
                  <a:pt x="2580" y="2288"/>
                </a:lnTo>
                <a:lnTo>
                  <a:pt x="2604" y="2385"/>
                </a:lnTo>
                <a:lnTo>
                  <a:pt x="2653" y="2458"/>
                </a:lnTo>
                <a:lnTo>
                  <a:pt x="2750" y="2507"/>
                </a:lnTo>
                <a:lnTo>
                  <a:pt x="2847" y="2531"/>
                </a:lnTo>
                <a:lnTo>
                  <a:pt x="2945" y="2507"/>
                </a:lnTo>
                <a:lnTo>
                  <a:pt x="3018" y="2458"/>
                </a:lnTo>
                <a:lnTo>
                  <a:pt x="3066" y="2385"/>
                </a:lnTo>
                <a:lnTo>
                  <a:pt x="3091" y="2288"/>
                </a:lnTo>
                <a:lnTo>
                  <a:pt x="3066" y="1947"/>
                </a:lnTo>
                <a:lnTo>
                  <a:pt x="3115" y="1996"/>
                </a:lnTo>
                <a:lnTo>
                  <a:pt x="3188" y="2044"/>
                </a:lnTo>
                <a:lnTo>
                  <a:pt x="3212" y="2117"/>
                </a:lnTo>
                <a:lnTo>
                  <a:pt x="3237" y="2166"/>
                </a:lnTo>
                <a:lnTo>
                  <a:pt x="3237" y="2336"/>
                </a:lnTo>
                <a:lnTo>
                  <a:pt x="3212" y="2507"/>
                </a:lnTo>
                <a:lnTo>
                  <a:pt x="3139" y="2677"/>
                </a:lnTo>
                <a:lnTo>
                  <a:pt x="3042" y="2823"/>
                </a:lnTo>
                <a:lnTo>
                  <a:pt x="2920" y="2945"/>
                </a:lnTo>
                <a:lnTo>
                  <a:pt x="2774" y="3018"/>
                </a:lnTo>
                <a:lnTo>
                  <a:pt x="2653" y="3066"/>
                </a:lnTo>
                <a:lnTo>
                  <a:pt x="2531" y="3042"/>
                </a:lnTo>
                <a:lnTo>
                  <a:pt x="2409" y="3018"/>
                </a:lnTo>
                <a:lnTo>
                  <a:pt x="2312" y="2945"/>
                </a:lnTo>
                <a:lnTo>
                  <a:pt x="2215" y="2847"/>
                </a:lnTo>
                <a:lnTo>
                  <a:pt x="2142" y="2750"/>
                </a:lnTo>
                <a:lnTo>
                  <a:pt x="2093" y="2653"/>
                </a:lnTo>
                <a:lnTo>
                  <a:pt x="2044" y="2531"/>
                </a:lnTo>
                <a:lnTo>
                  <a:pt x="2044" y="2434"/>
                </a:lnTo>
                <a:lnTo>
                  <a:pt x="2044" y="2361"/>
                </a:lnTo>
                <a:lnTo>
                  <a:pt x="2117" y="2215"/>
                </a:lnTo>
                <a:lnTo>
                  <a:pt x="2190" y="2069"/>
                </a:lnTo>
                <a:lnTo>
                  <a:pt x="2312" y="1947"/>
                </a:lnTo>
                <a:lnTo>
                  <a:pt x="2409" y="1874"/>
                </a:lnTo>
                <a:lnTo>
                  <a:pt x="2531" y="1825"/>
                </a:lnTo>
                <a:close/>
                <a:moveTo>
                  <a:pt x="15598" y="3285"/>
                </a:moveTo>
                <a:lnTo>
                  <a:pt x="15768" y="3310"/>
                </a:lnTo>
                <a:lnTo>
                  <a:pt x="15598" y="3553"/>
                </a:lnTo>
                <a:lnTo>
                  <a:pt x="15598" y="3285"/>
                </a:lnTo>
                <a:close/>
                <a:moveTo>
                  <a:pt x="16328" y="3310"/>
                </a:moveTo>
                <a:lnTo>
                  <a:pt x="16328" y="3577"/>
                </a:lnTo>
                <a:lnTo>
                  <a:pt x="16352" y="3869"/>
                </a:lnTo>
                <a:lnTo>
                  <a:pt x="16011" y="4234"/>
                </a:lnTo>
                <a:lnTo>
                  <a:pt x="15695" y="4623"/>
                </a:lnTo>
                <a:lnTo>
                  <a:pt x="15549" y="4794"/>
                </a:lnTo>
                <a:lnTo>
                  <a:pt x="15573" y="4526"/>
                </a:lnTo>
                <a:lnTo>
                  <a:pt x="15598" y="4404"/>
                </a:lnTo>
                <a:lnTo>
                  <a:pt x="15695" y="4161"/>
                </a:lnTo>
                <a:lnTo>
                  <a:pt x="15817" y="3918"/>
                </a:lnTo>
                <a:lnTo>
                  <a:pt x="15963" y="3626"/>
                </a:lnTo>
                <a:lnTo>
                  <a:pt x="16133" y="3310"/>
                </a:lnTo>
                <a:close/>
                <a:moveTo>
                  <a:pt x="16425" y="4331"/>
                </a:moveTo>
                <a:lnTo>
                  <a:pt x="16547" y="4940"/>
                </a:lnTo>
                <a:lnTo>
                  <a:pt x="16425" y="4988"/>
                </a:lnTo>
                <a:lnTo>
                  <a:pt x="16328" y="5086"/>
                </a:lnTo>
                <a:lnTo>
                  <a:pt x="16133" y="5280"/>
                </a:lnTo>
                <a:lnTo>
                  <a:pt x="15938" y="5499"/>
                </a:lnTo>
                <a:lnTo>
                  <a:pt x="15817" y="5670"/>
                </a:lnTo>
                <a:lnTo>
                  <a:pt x="15549" y="5986"/>
                </a:lnTo>
                <a:lnTo>
                  <a:pt x="15549" y="5864"/>
                </a:lnTo>
                <a:lnTo>
                  <a:pt x="15598" y="5840"/>
                </a:lnTo>
                <a:lnTo>
                  <a:pt x="15646" y="5791"/>
                </a:lnTo>
                <a:lnTo>
                  <a:pt x="15671" y="5718"/>
                </a:lnTo>
                <a:lnTo>
                  <a:pt x="15671" y="5645"/>
                </a:lnTo>
                <a:lnTo>
                  <a:pt x="15671" y="5475"/>
                </a:lnTo>
                <a:lnTo>
                  <a:pt x="15719" y="5305"/>
                </a:lnTo>
                <a:lnTo>
                  <a:pt x="15792" y="5159"/>
                </a:lnTo>
                <a:lnTo>
                  <a:pt x="15890" y="4988"/>
                </a:lnTo>
                <a:lnTo>
                  <a:pt x="16133" y="4696"/>
                </a:lnTo>
                <a:lnTo>
                  <a:pt x="16352" y="4453"/>
                </a:lnTo>
                <a:lnTo>
                  <a:pt x="16425" y="4331"/>
                </a:lnTo>
                <a:close/>
                <a:moveTo>
                  <a:pt x="16571" y="5280"/>
                </a:moveTo>
                <a:lnTo>
                  <a:pt x="16595" y="5621"/>
                </a:lnTo>
                <a:lnTo>
                  <a:pt x="16595" y="6010"/>
                </a:lnTo>
                <a:lnTo>
                  <a:pt x="16401" y="6108"/>
                </a:lnTo>
                <a:lnTo>
                  <a:pt x="16230" y="6254"/>
                </a:lnTo>
                <a:lnTo>
                  <a:pt x="15914" y="6546"/>
                </a:lnTo>
                <a:lnTo>
                  <a:pt x="15719" y="6740"/>
                </a:lnTo>
                <a:lnTo>
                  <a:pt x="15549" y="6959"/>
                </a:lnTo>
                <a:lnTo>
                  <a:pt x="15549" y="6765"/>
                </a:lnTo>
                <a:lnTo>
                  <a:pt x="15622" y="6619"/>
                </a:lnTo>
                <a:lnTo>
                  <a:pt x="15695" y="6497"/>
                </a:lnTo>
                <a:lnTo>
                  <a:pt x="15841" y="6229"/>
                </a:lnTo>
                <a:lnTo>
                  <a:pt x="16036" y="5962"/>
                </a:lnTo>
                <a:lnTo>
                  <a:pt x="16230" y="5670"/>
                </a:lnTo>
                <a:lnTo>
                  <a:pt x="16449" y="5402"/>
                </a:lnTo>
                <a:lnTo>
                  <a:pt x="16571" y="5280"/>
                </a:lnTo>
                <a:close/>
                <a:moveTo>
                  <a:pt x="5743" y="6716"/>
                </a:moveTo>
                <a:lnTo>
                  <a:pt x="5694" y="6740"/>
                </a:lnTo>
                <a:lnTo>
                  <a:pt x="5621" y="6789"/>
                </a:lnTo>
                <a:lnTo>
                  <a:pt x="5475" y="6935"/>
                </a:lnTo>
                <a:lnTo>
                  <a:pt x="5305" y="7105"/>
                </a:lnTo>
                <a:lnTo>
                  <a:pt x="5086" y="7251"/>
                </a:lnTo>
                <a:lnTo>
                  <a:pt x="4867" y="7373"/>
                </a:lnTo>
                <a:lnTo>
                  <a:pt x="4745" y="7422"/>
                </a:lnTo>
                <a:lnTo>
                  <a:pt x="4648" y="7446"/>
                </a:lnTo>
                <a:lnTo>
                  <a:pt x="4429" y="7446"/>
                </a:lnTo>
                <a:lnTo>
                  <a:pt x="4332" y="7397"/>
                </a:lnTo>
                <a:lnTo>
                  <a:pt x="4259" y="7349"/>
                </a:lnTo>
                <a:lnTo>
                  <a:pt x="4186" y="7251"/>
                </a:lnTo>
                <a:lnTo>
                  <a:pt x="4113" y="7130"/>
                </a:lnTo>
                <a:lnTo>
                  <a:pt x="4064" y="7057"/>
                </a:lnTo>
                <a:lnTo>
                  <a:pt x="3991" y="7032"/>
                </a:lnTo>
                <a:lnTo>
                  <a:pt x="3894" y="7032"/>
                </a:lnTo>
                <a:lnTo>
                  <a:pt x="3821" y="7057"/>
                </a:lnTo>
                <a:lnTo>
                  <a:pt x="3553" y="7227"/>
                </a:lnTo>
                <a:lnTo>
                  <a:pt x="3358" y="7324"/>
                </a:lnTo>
                <a:lnTo>
                  <a:pt x="3188" y="7422"/>
                </a:lnTo>
                <a:lnTo>
                  <a:pt x="3042" y="7470"/>
                </a:lnTo>
                <a:lnTo>
                  <a:pt x="2969" y="7470"/>
                </a:lnTo>
                <a:lnTo>
                  <a:pt x="2896" y="7446"/>
                </a:lnTo>
                <a:lnTo>
                  <a:pt x="2847" y="7422"/>
                </a:lnTo>
                <a:lnTo>
                  <a:pt x="2823" y="7349"/>
                </a:lnTo>
                <a:lnTo>
                  <a:pt x="2799" y="7276"/>
                </a:lnTo>
                <a:lnTo>
                  <a:pt x="2799" y="7178"/>
                </a:lnTo>
                <a:lnTo>
                  <a:pt x="2799" y="7130"/>
                </a:lnTo>
                <a:lnTo>
                  <a:pt x="2774" y="7105"/>
                </a:lnTo>
                <a:lnTo>
                  <a:pt x="2726" y="7081"/>
                </a:lnTo>
                <a:lnTo>
                  <a:pt x="2653" y="7081"/>
                </a:lnTo>
                <a:lnTo>
                  <a:pt x="2604" y="7154"/>
                </a:lnTo>
                <a:lnTo>
                  <a:pt x="2555" y="7373"/>
                </a:lnTo>
                <a:lnTo>
                  <a:pt x="2531" y="7470"/>
                </a:lnTo>
                <a:lnTo>
                  <a:pt x="2531" y="7568"/>
                </a:lnTo>
                <a:lnTo>
                  <a:pt x="2555" y="7665"/>
                </a:lnTo>
                <a:lnTo>
                  <a:pt x="2628" y="7762"/>
                </a:lnTo>
                <a:lnTo>
                  <a:pt x="2701" y="7811"/>
                </a:lnTo>
                <a:lnTo>
                  <a:pt x="2823" y="7860"/>
                </a:lnTo>
                <a:lnTo>
                  <a:pt x="2945" y="7884"/>
                </a:lnTo>
                <a:lnTo>
                  <a:pt x="3091" y="7860"/>
                </a:lnTo>
                <a:lnTo>
                  <a:pt x="3212" y="7835"/>
                </a:lnTo>
                <a:lnTo>
                  <a:pt x="3358" y="7787"/>
                </a:lnTo>
                <a:lnTo>
                  <a:pt x="3602" y="7665"/>
                </a:lnTo>
                <a:lnTo>
                  <a:pt x="3845" y="7519"/>
                </a:lnTo>
                <a:lnTo>
                  <a:pt x="3942" y="7641"/>
                </a:lnTo>
                <a:lnTo>
                  <a:pt x="4040" y="7714"/>
                </a:lnTo>
                <a:lnTo>
                  <a:pt x="4137" y="7787"/>
                </a:lnTo>
                <a:lnTo>
                  <a:pt x="4259" y="7835"/>
                </a:lnTo>
                <a:lnTo>
                  <a:pt x="4356" y="7860"/>
                </a:lnTo>
                <a:lnTo>
                  <a:pt x="4478" y="7860"/>
                </a:lnTo>
                <a:lnTo>
                  <a:pt x="4745" y="7835"/>
                </a:lnTo>
                <a:lnTo>
                  <a:pt x="4989" y="7762"/>
                </a:lnTo>
                <a:lnTo>
                  <a:pt x="5232" y="7641"/>
                </a:lnTo>
                <a:lnTo>
                  <a:pt x="5475" y="7495"/>
                </a:lnTo>
                <a:lnTo>
                  <a:pt x="5694" y="7324"/>
                </a:lnTo>
                <a:lnTo>
                  <a:pt x="5816" y="7470"/>
                </a:lnTo>
                <a:lnTo>
                  <a:pt x="5962" y="7592"/>
                </a:lnTo>
                <a:lnTo>
                  <a:pt x="6132" y="7665"/>
                </a:lnTo>
                <a:lnTo>
                  <a:pt x="6327" y="7738"/>
                </a:lnTo>
                <a:lnTo>
                  <a:pt x="6741" y="7738"/>
                </a:lnTo>
                <a:lnTo>
                  <a:pt x="6862" y="7689"/>
                </a:lnTo>
                <a:lnTo>
                  <a:pt x="6984" y="7641"/>
                </a:lnTo>
                <a:lnTo>
                  <a:pt x="7106" y="7592"/>
                </a:lnTo>
                <a:lnTo>
                  <a:pt x="7300" y="7422"/>
                </a:lnTo>
                <a:lnTo>
                  <a:pt x="7422" y="7568"/>
                </a:lnTo>
                <a:lnTo>
                  <a:pt x="7592" y="7665"/>
                </a:lnTo>
                <a:lnTo>
                  <a:pt x="7787" y="7714"/>
                </a:lnTo>
                <a:lnTo>
                  <a:pt x="7982" y="7738"/>
                </a:lnTo>
                <a:lnTo>
                  <a:pt x="8201" y="7714"/>
                </a:lnTo>
                <a:lnTo>
                  <a:pt x="8395" y="7665"/>
                </a:lnTo>
                <a:lnTo>
                  <a:pt x="8590" y="7568"/>
                </a:lnTo>
                <a:lnTo>
                  <a:pt x="8785" y="7446"/>
                </a:lnTo>
                <a:lnTo>
                  <a:pt x="8931" y="7568"/>
                </a:lnTo>
                <a:lnTo>
                  <a:pt x="9101" y="7665"/>
                </a:lnTo>
                <a:lnTo>
                  <a:pt x="9271" y="7738"/>
                </a:lnTo>
                <a:lnTo>
                  <a:pt x="9466" y="7787"/>
                </a:lnTo>
                <a:lnTo>
                  <a:pt x="9636" y="7787"/>
                </a:lnTo>
                <a:lnTo>
                  <a:pt x="9806" y="7762"/>
                </a:lnTo>
                <a:lnTo>
                  <a:pt x="9977" y="7714"/>
                </a:lnTo>
                <a:lnTo>
                  <a:pt x="10098" y="7616"/>
                </a:lnTo>
                <a:lnTo>
                  <a:pt x="10196" y="7714"/>
                </a:lnTo>
                <a:lnTo>
                  <a:pt x="10293" y="7787"/>
                </a:lnTo>
                <a:lnTo>
                  <a:pt x="10415" y="7860"/>
                </a:lnTo>
                <a:lnTo>
                  <a:pt x="10536" y="7908"/>
                </a:lnTo>
                <a:lnTo>
                  <a:pt x="10658" y="7957"/>
                </a:lnTo>
                <a:lnTo>
                  <a:pt x="10780" y="7957"/>
                </a:lnTo>
                <a:lnTo>
                  <a:pt x="10901" y="7908"/>
                </a:lnTo>
                <a:lnTo>
                  <a:pt x="10999" y="7860"/>
                </a:lnTo>
                <a:lnTo>
                  <a:pt x="11120" y="7811"/>
                </a:lnTo>
                <a:lnTo>
                  <a:pt x="11193" y="7714"/>
                </a:lnTo>
                <a:lnTo>
                  <a:pt x="11364" y="7543"/>
                </a:lnTo>
                <a:lnTo>
                  <a:pt x="11607" y="7689"/>
                </a:lnTo>
                <a:lnTo>
                  <a:pt x="11729" y="7762"/>
                </a:lnTo>
                <a:lnTo>
                  <a:pt x="11850" y="7811"/>
                </a:lnTo>
                <a:lnTo>
                  <a:pt x="11972" y="7835"/>
                </a:lnTo>
                <a:lnTo>
                  <a:pt x="12094" y="7835"/>
                </a:lnTo>
                <a:lnTo>
                  <a:pt x="12191" y="7811"/>
                </a:lnTo>
                <a:lnTo>
                  <a:pt x="12288" y="7738"/>
                </a:lnTo>
                <a:lnTo>
                  <a:pt x="12410" y="7835"/>
                </a:lnTo>
                <a:lnTo>
                  <a:pt x="12556" y="7884"/>
                </a:lnTo>
                <a:lnTo>
                  <a:pt x="12726" y="7908"/>
                </a:lnTo>
                <a:lnTo>
                  <a:pt x="12872" y="7884"/>
                </a:lnTo>
                <a:lnTo>
                  <a:pt x="13018" y="7860"/>
                </a:lnTo>
                <a:lnTo>
                  <a:pt x="13164" y="7762"/>
                </a:lnTo>
                <a:lnTo>
                  <a:pt x="13262" y="7665"/>
                </a:lnTo>
                <a:lnTo>
                  <a:pt x="13335" y="7519"/>
                </a:lnTo>
                <a:lnTo>
                  <a:pt x="13335" y="7470"/>
                </a:lnTo>
                <a:lnTo>
                  <a:pt x="13335" y="7446"/>
                </a:lnTo>
                <a:lnTo>
                  <a:pt x="13286" y="7422"/>
                </a:lnTo>
                <a:lnTo>
                  <a:pt x="13262" y="7422"/>
                </a:lnTo>
                <a:lnTo>
                  <a:pt x="13043" y="7470"/>
                </a:lnTo>
                <a:lnTo>
                  <a:pt x="12775" y="7543"/>
                </a:lnTo>
                <a:lnTo>
                  <a:pt x="12653" y="7543"/>
                </a:lnTo>
                <a:lnTo>
                  <a:pt x="12532" y="7519"/>
                </a:lnTo>
                <a:lnTo>
                  <a:pt x="12459" y="7470"/>
                </a:lnTo>
                <a:lnTo>
                  <a:pt x="12434" y="7422"/>
                </a:lnTo>
                <a:lnTo>
                  <a:pt x="12410" y="7373"/>
                </a:lnTo>
                <a:lnTo>
                  <a:pt x="12386" y="7300"/>
                </a:lnTo>
                <a:lnTo>
                  <a:pt x="12337" y="7251"/>
                </a:lnTo>
                <a:lnTo>
                  <a:pt x="12288" y="7203"/>
                </a:lnTo>
                <a:lnTo>
                  <a:pt x="12167" y="7203"/>
                </a:lnTo>
                <a:lnTo>
                  <a:pt x="12118" y="7251"/>
                </a:lnTo>
                <a:lnTo>
                  <a:pt x="12094" y="7300"/>
                </a:lnTo>
                <a:lnTo>
                  <a:pt x="12069" y="7373"/>
                </a:lnTo>
                <a:lnTo>
                  <a:pt x="12069" y="7422"/>
                </a:lnTo>
                <a:lnTo>
                  <a:pt x="12045" y="7470"/>
                </a:lnTo>
                <a:lnTo>
                  <a:pt x="12021" y="7495"/>
                </a:lnTo>
                <a:lnTo>
                  <a:pt x="11899" y="7495"/>
                </a:lnTo>
                <a:lnTo>
                  <a:pt x="11777" y="7446"/>
                </a:lnTo>
                <a:lnTo>
                  <a:pt x="11583" y="7300"/>
                </a:lnTo>
                <a:lnTo>
                  <a:pt x="11461" y="7178"/>
                </a:lnTo>
                <a:lnTo>
                  <a:pt x="11388" y="7154"/>
                </a:lnTo>
                <a:lnTo>
                  <a:pt x="11339" y="7130"/>
                </a:lnTo>
                <a:lnTo>
                  <a:pt x="11266" y="7154"/>
                </a:lnTo>
                <a:lnTo>
                  <a:pt x="11218" y="7178"/>
                </a:lnTo>
                <a:lnTo>
                  <a:pt x="11047" y="7397"/>
                </a:lnTo>
                <a:lnTo>
                  <a:pt x="10926" y="7495"/>
                </a:lnTo>
                <a:lnTo>
                  <a:pt x="10804" y="7543"/>
                </a:lnTo>
                <a:lnTo>
                  <a:pt x="10707" y="7568"/>
                </a:lnTo>
                <a:lnTo>
                  <a:pt x="10609" y="7568"/>
                </a:lnTo>
                <a:lnTo>
                  <a:pt x="10536" y="7519"/>
                </a:lnTo>
                <a:lnTo>
                  <a:pt x="10463" y="7422"/>
                </a:lnTo>
                <a:lnTo>
                  <a:pt x="10390" y="7324"/>
                </a:lnTo>
                <a:lnTo>
                  <a:pt x="10342" y="7178"/>
                </a:lnTo>
                <a:lnTo>
                  <a:pt x="10342" y="7105"/>
                </a:lnTo>
                <a:lnTo>
                  <a:pt x="10293" y="7032"/>
                </a:lnTo>
                <a:lnTo>
                  <a:pt x="10244" y="7008"/>
                </a:lnTo>
                <a:lnTo>
                  <a:pt x="10196" y="6984"/>
                </a:lnTo>
                <a:lnTo>
                  <a:pt x="10123" y="6984"/>
                </a:lnTo>
                <a:lnTo>
                  <a:pt x="10074" y="7008"/>
                </a:lnTo>
                <a:lnTo>
                  <a:pt x="10025" y="7057"/>
                </a:lnTo>
                <a:lnTo>
                  <a:pt x="9977" y="7130"/>
                </a:lnTo>
                <a:lnTo>
                  <a:pt x="9952" y="7227"/>
                </a:lnTo>
                <a:lnTo>
                  <a:pt x="9904" y="7300"/>
                </a:lnTo>
                <a:lnTo>
                  <a:pt x="9831" y="7349"/>
                </a:lnTo>
                <a:lnTo>
                  <a:pt x="9782" y="7397"/>
                </a:lnTo>
                <a:lnTo>
                  <a:pt x="9709" y="7422"/>
                </a:lnTo>
                <a:lnTo>
                  <a:pt x="9636" y="7422"/>
                </a:lnTo>
                <a:lnTo>
                  <a:pt x="9466" y="7397"/>
                </a:lnTo>
                <a:lnTo>
                  <a:pt x="9320" y="7349"/>
                </a:lnTo>
                <a:lnTo>
                  <a:pt x="9174" y="7251"/>
                </a:lnTo>
                <a:lnTo>
                  <a:pt x="9028" y="7154"/>
                </a:lnTo>
                <a:lnTo>
                  <a:pt x="8906" y="7032"/>
                </a:lnTo>
                <a:lnTo>
                  <a:pt x="8858" y="6984"/>
                </a:lnTo>
                <a:lnTo>
                  <a:pt x="8687" y="6984"/>
                </a:lnTo>
                <a:lnTo>
                  <a:pt x="8639" y="7032"/>
                </a:lnTo>
                <a:lnTo>
                  <a:pt x="8517" y="7130"/>
                </a:lnTo>
                <a:lnTo>
                  <a:pt x="8371" y="7227"/>
                </a:lnTo>
                <a:lnTo>
                  <a:pt x="8201" y="7300"/>
                </a:lnTo>
                <a:lnTo>
                  <a:pt x="8030" y="7349"/>
                </a:lnTo>
                <a:lnTo>
                  <a:pt x="7860" y="7349"/>
                </a:lnTo>
                <a:lnTo>
                  <a:pt x="7787" y="7324"/>
                </a:lnTo>
                <a:lnTo>
                  <a:pt x="7738" y="7300"/>
                </a:lnTo>
                <a:lnTo>
                  <a:pt x="7665" y="7251"/>
                </a:lnTo>
                <a:lnTo>
                  <a:pt x="7641" y="7178"/>
                </a:lnTo>
                <a:lnTo>
                  <a:pt x="7592" y="7105"/>
                </a:lnTo>
                <a:lnTo>
                  <a:pt x="7592" y="7008"/>
                </a:lnTo>
                <a:lnTo>
                  <a:pt x="7568" y="6935"/>
                </a:lnTo>
                <a:lnTo>
                  <a:pt x="7544" y="6886"/>
                </a:lnTo>
                <a:lnTo>
                  <a:pt x="7495" y="6838"/>
                </a:lnTo>
                <a:lnTo>
                  <a:pt x="7446" y="6813"/>
                </a:lnTo>
                <a:lnTo>
                  <a:pt x="7398" y="6789"/>
                </a:lnTo>
                <a:lnTo>
                  <a:pt x="7325" y="6789"/>
                </a:lnTo>
                <a:lnTo>
                  <a:pt x="7276" y="6813"/>
                </a:lnTo>
                <a:lnTo>
                  <a:pt x="7227" y="6862"/>
                </a:lnTo>
                <a:lnTo>
                  <a:pt x="7057" y="7057"/>
                </a:lnTo>
                <a:lnTo>
                  <a:pt x="6960" y="7154"/>
                </a:lnTo>
                <a:lnTo>
                  <a:pt x="6862" y="7251"/>
                </a:lnTo>
                <a:lnTo>
                  <a:pt x="6741" y="7300"/>
                </a:lnTo>
                <a:lnTo>
                  <a:pt x="6619" y="7324"/>
                </a:lnTo>
                <a:lnTo>
                  <a:pt x="6473" y="7324"/>
                </a:lnTo>
                <a:lnTo>
                  <a:pt x="6351" y="7300"/>
                </a:lnTo>
                <a:lnTo>
                  <a:pt x="6230" y="7251"/>
                </a:lnTo>
                <a:lnTo>
                  <a:pt x="6108" y="7178"/>
                </a:lnTo>
                <a:lnTo>
                  <a:pt x="6035" y="7057"/>
                </a:lnTo>
                <a:lnTo>
                  <a:pt x="5986" y="6935"/>
                </a:lnTo>
                <a:lnTo>
                  <a:pt x="5986" y="6886"/>
                </a:lnTo>
                <a:lnTo>
                  <a:pt x="5962" y="6838"/>
                </a:lnTo>
                <a:lnTo>
                  <a:pt x="5913" y="6789"/>
                </a:lnTo>
                <a:lnTo>
                  <a:pt x="5865" y="6740"/>
                </a:lnTo>
                <a:lnTo>
                  <a:pt x="5792" y="6716"/>
                </a:lnTo>
                <a:close/>
                <a:moveTo>
                  <a:pt x="16595" y="6302"/>
                </a:moveTo>
                <a:lnTo>
                  <a:pt x="16547" y="7081"/>
                </a:lnTo>
                <a:lnTo>
                  <a:pt x="16401" y="7203"/>
                </a:lnTo>
                <a:lnTo>
                  <a:pt x="16279" y="7349"/>
                </a:lnTo>
                <a:lnTo>
                  <a:pt x="16011" y="7665"/>
                </a:lnTo>
                <a:lnTo>
                  <a:pt x="15792" y="7908"/>
                </a:lnTo>
                <a:lnTo>
                  <a:pt x="15573" y="8200"/>
                </a:lnTo>
                <a:lnTo>
                  <a:pt x="15573" y="7689"/>
                </a:lnTo>
                <a:lnTo>
                  <a:pt x="15573" y="7665"/>
                </a:lnTo>
                <a:lnTo>
                  <a:pt x="15671" y="7470"/>
                </a:lnTo>
                <a:lnTo>
                  <a:pt x="15768" y="7276"/>
                </a:lnTo>
                <a:lnTo>
                  <a:pt x="16011" y="6935"/>
                </a:lnTo>
                <a:lnTo>
                  <a:pt x="16303" y="6619"/>
                </a:lnTo>
                <a:lnTo>
                  <a:pt x="16595" y="6302"/>
                </a:lnTo>
                <a:close/>
                <a:moveTo>
                  <a:pt x="16547" y="7592"/>
                </a:moveTo>
                <a:lnTo>
                  <a:pt x="16522" y="8663"/>
                </a:lnTo>
                <a:lnTo>
                  <a:pt x="16425" y="8711"/>
                </a:lnTo>
                <a:lnTo>
                  <a:pt x="16328" y="8760"/>
                </a:lnTo>
                <a:lnTo>
                  <a:pt x="16157" y="8930"/>
                </a:lnTo>
                <a:lnTo>
                  <a:pt x="15841" y="9271"/>
                </a:lnTo>
                <a:lnTo>
                  <a:pt x="15719" y="9417"/>
                </a:lnTo>
                <a:lnTo>
                  <a:pt x="15573" y="9612"/>
                </a:lnTo>
                <a:lnTo>
                  <a:pt x="15573" y="8882"/>
                </a:lnTo>
                <a:lnTo>
                  <a:pt x="15671" y="8857"/>
                </a:lnTo>
                <a:lnTo>
                  <a:pt x="15744" y="8784"/>
                </a:lnTo>
                <a:lnTo>
                  <a:pt x="15890" y="8517"/>
                </a:lnTo>
                <a:lnTo>
                  <a:pt x="16060" y="8273"/>
                </a:lnTo>
                <a:lnTo>
                  <a:pt x="16401" y="7811"/>
                </a:lnTo>
                <a:lnTo>
                  <a:pt x="16547" y="7592"/>
                </a:lnTo>
                <a:close/>
                <a:moveTo>
                  <a:pt x="9734" y="9149"/>
                </a:moveTo>
                <a:lnTo>
                  <a:pt x="9661" y="9174"/>
                </a:lnTo>
                <a:lnTo>
                  <a:pt x="9588" y="9198"/>
                </a:lnTo>
                <a:lnTo>
                  <a:pt x="9539" y="9247"/>
                </a:lnTo>
                <a:lnTo>
                  <a:pt x="9466" y="9368"/>
                </a:lnTo>
                <a:lnTo>
                  <a:pt x="9442" y="9490"/>
                </a:lnTo>
                <a:lnTo>
                  <a:pt x="9320" y="9587"/>
                </a:lnTo>
                <a:lnTo>
                  <a:pt x="9174" y="9660"/>
                </a:lnTo>
                <a:lnTo>
                  <a:pt x="9052" y="9685"/>
                </a:lnTo>
                <a:lnTo>
                  <a:pt x="8882" y="9685"/>
                </a:lnTo>
                <a:lnTo>
                  <a:pt x="8785" y="9660"/>
                </a:lnTo>
                <a:lnTo>
                  <a:pt x="8736" y="9636"/>
                </a:lnTo>
                <a:lnTo>
                  <a:pt x="8687" y="9587"/>
                </a:lnTo>
                <a:lnTo>
                  <a:pt x="8663" y="9539"/>
                </a:lnTo>
                <a:lnTo>
                  <a:pt x="8663" y="9441"/>
                </a:lnTo>
                <a:lnTo>
                  <a:pt x="8639" y="9368"/>
                </a:lnTo>
                <a:lnTo>
                  <a:pt x="8590" y="9320"/>
                </a:lnTo>
                <a:lnTo>
                  <a:pt x="8517" y="9295"/>
                </a:lnTo>
                <a:lnTo>
                  <a:pt x="8444" y="9271"/>
                </a:lnTo>
                <a:lnTo>
                  <a:pt x="8395" y="9295"/>
                </a:lnTo>
                <a:lnTo>
                  <a:pt x="8322" y="9344"/>
                </a:lnTo>
                <a:lnTo>
                  <a:pt x="8274" y="9417"/>
                </a:lnTo>
                <a:lnTo>
                  <a:pt x="8249" y="9466"/>
                </a:lnTo>
                <a:lnTo>
                  <a:pt x="8201" y="9514"/>
                </a:lnTo>
                <a:lnTo>
                  <a:pt x="8079" y="9587"/>
                </a:lnTo>
                <a:lnTo>
                  <a:pt x="7933" y="9612"/>
                </a:lnTo>
                <a:lnTo>
                  <a:pt x="7738" y="9636"/>
                </a:lnTo>
                <a:lnTo>
                  <a:pt x="7568" y="9636"/>
                </a:lnTo>
                <a:lnTo>
                  <a:pt x="7422" y="9587"/>
                </a:lnTo>
                <a:lnTo>
                  <a:pt x="7325" y="9514"/>
                </a:lnTo>
                <a:lnTo>
                  <a:pt x="7276" y="9466"/>
                </a:lnTo>
                <a:lnTo>
                  <a:pt x="7252" y="9417"/>
                </a:lnTo>
                <a:lnTo>
                  <a:pt x="7252" y="9344"/>
                </a:lnTo>
                <a:lnTo>
                  <a:pt x="7227" y="9295"/>
                </a:lnTo>
                <a:lnTo>
                  <a:pt x="7179" y="9247"/>
                </a:lnTo>
                <a:lnTo>
                  <a:pt x="7130" y="9222"/>
                </a:lnTo>
                <a:lnTo>
                  <a:pt x="7081" y="9198"/>
                </a:lnTo>
                <a:lnTo>
                  <a:pt x="7008" y="9198"/>
                </a:lnTo>
                <a:lnTo>
                  <a:pt x="6960" y="9222"/>
                </a:lnTo>
                <a:lnTo>
                  <a:pt x="6887" y="9247"/>
                </a:lnTo>
                <a:lnTo>
                  <a:pt x="6765" y="9417"/>
                </a:lnTo>
                <a:lnTo>
                  <a:pt x="6643" y="9563"/>
                </a:lnTo>
                <a:lnTo>
                  <a:pt x="6570" y="9636"/>
                </a:lnTo>
                <a:lnTo>
                  <a:pt x="6449" y="9685"/>
                </a:lnTo>
                <a:lnTo>
                  <a:pt x="6327" y="9733"/>
                </a:lnTo>
                <a:lnTo>
                  <a:pt x="6205" y="9758"/>
                </a:lnTo>
                <a:lnTo>
                  <a:pt x="6084" y="9758"/>
                </a:lnTo>
                <a:lnTo>
                  <a:pt x="6035" y="9733"/>
                </a:lnTo>
                <a:lnTo>
                  <a:pt x="5986" y="9709"/>
                </a:lnTo>
                <a:lnTo>
                  <a:pt x="5962" y="9660"/>
                </a:lnTo>
                <a:lnTo>
                  <a:pt x="5938" y="9612"/>
                </a:lnTo>
                <a:lnTo>
                  <a:pt x="5938" y="9514"/>
                </a:lnTo>
                <a:lnTo>
                  <a:pt x="5962" y="9441"/>
                </a:lnTo>
                <a:lnTo>
                  <a:pt x="5962" y="9344"/>
                </a:lnTo>
                <a:lnTo>
                  <a:pt x="5938" y="9271"/>
                </a:lnTo>
                <a:lnTo>
                  <a:pt x="5865" y="9198"/>
                </a:lnTo>
                <a:lnTo>
                  <a:pt x="5792" y="9174"/>
                </a:lnTo>
                <a:lnTo>
                  <a:pt x="5646" y="9174"/>
                </a:lnTo>
                <a:lnTo>
                  <a:pt x="5573" y="9247"/>
                </a:lnTo>
                <a:lnTo>
                  <a:pt x="5548" y="9320"/>
                </a:lnTo>
                <a:lnTo>
                  <a:pt x="5500" y="9417"/>
                </a:lnTo>
                <a:lnTo>
                  <a:pt x="5451" y="9490"/>
                </a:lnTo>
                <a:lnTo>
                  <a:pt x="5378" y="9587"/>
                </a:lnTo>
                <a:lnTo>
                  <a:pt x="5305" y="9636"/>
                </a:lnTo>
                <a:lnTo>
                  <a:pt x="5183" y="9685"/>
                </a:lnTo>
                <a:lnTo>
                  <a:pt x="5086" y="9733"/>
                </a:lnTo>
                <a:lnTo>
                  <a:pt x="4843" y="9782"/>
                </a:lnTo>
                <a:lnTo>
                  <a:pt x="4624" y="9782"/>
                </a:lnTo>
                <a:lnTo>
                  <a:pt x="4502" y="9733"/>
                </a:lnTo>
                <a:lnTo>
                  <a:pt x="4405" y="9709"/>
                </a:lnTo>
                <a:lnTo>
                  <a:pt x="4332" y="9636"/>
                </a:lnTo>
                <a:lnTo>
                  <a:pt x="4259" y="9587"/>
                </a:lnTo>
                <a:lnTo>
                  <a:pt x="4210" y="9490"/>
                </a:lnTo>
                <a:lnTo>
                  <a:pt x="4161" y="9393"/>
                </a:lnTo>
                <a:lnTo>
                  <a:pt x="4161" y="9344"/>
                </a:lnTo>
                <a:lnTo>
                  <a:pt x="4137" y="9295"/>
                </a:lnTo>
                <a:lnTo>
                  <a:pt x="4040" y="9247"/>
                </a:lnTo>
                <a:lnTo>
                  <a:pt x="3942" y="9222"/>
                </a:lnTo>
                <a:lnTo>
                  <a:pt x="3869" y="9247"/>
                </a:lnTo>
                <a:lnTo>
                  <a:pt x="3602" y="9417"/>
                </a:lnTo>
                <a:lnTo>
                  <a:pt x="3407" y="9539"/>
                </a:lnTo>
                <a:lnTo>
                  <a:pt x="3212" y="9660"/>
                </a:lnTo>
                <a:lnTo>
                  <a:pt x="3018" y="9733"/>
                </a:lnTo>
                <a:lnTo>
                  <a:pt x="2872" y="9733"/>
                </a:lnTo>
                <a:lnTo>
                  <a:pt x="2823" y="9709"/>
                </a:lnTo>
                <a:lnTo>
                  <a:pt x="2774" y="9660"/>
                </a:lnTo>
                <a:lnTo>
                  <a:pt x="2774" y="9587"/>
                </a:lnTo>
                <a:lnTo>
                  <a:pt x="2774" y="9490"/>
                </a:lnTo>
                <a:lnTo>
                  <a:pt x="2774" y="9417"/>
                </a:lnTo>
                <a:lnTo>
                  <a:pt x="2750" y="9368"/>
                </a:lnTo>
                <a:lnTo>
                  <a:pt x="2726" y="9344"/>
                </a:lnTo>
                <a:lnTo>
                  <a:pt x="2677" y="9320"/>
                </a:lnTo>
                <a:lnTo>
                  <a:pt x="2653" y="9295"/>
                </a:lnTo>
                <a:lnTo>
                  <a:pt x="2604" y="9320"/>
                </a:lnTo>
                <a:lnTo>
                  <a:pt x="2555" y="9320"/>
                </a:lnTo>
                <a:lnTo>
                  <a:pt x="2507" y="9368"/>
                </a:lnTo>
                <a:lnTo>
                  <a:pt x="2458" y="9490"/>
                </a:lnTo>
                <a:lnTo>
                  <a:pt x="2434" y="9612"/>
                </a:lnTo>
                <a:lnTo>
                  <a:pt x="2434" y="9733"/>
                </a:lnTo>
                <a:lnTo>
                  <a:pt x="2458" y="9831"/>
                </a:lnTo>
                <a:lnTo>
                  <a:pt x="2531" y="9928"/>
                </a:lnTo>
                <a:lnTo>
                  <a:pt x="2604" y="10025"/>
                </a:lnTo>
                <a:lnTo>
                  <a:pt x="2726" y="10098"/>
                </a:lnTo>
                <a:lnTo>
                  <a:pt x="2847" y="10147"/>
                </a:lnTo>
                <a:lnTo>
                  <a:pt x="2969" y="10171"/>
                </a:lnTo>
                <a:lnTo>
                  <a:pt x="3115" y="10147"/>
                </a:lnTo>
                <a:lnTo>
                  <a:pt x="3237" y="10123"/>
                </a:lnTo>
                <a:lnTo>
                  <a:pt x="3358" y="10074"/>
                </a:lnTo>
                <a:lnTo>
                  <a:pt x="3626" y="9928"/>
                </a:lnTo>
                <a:lnTo>
                  <a:pt x="3845" y="9758"/>
                </a:lnTo>
                <a:lnTo>
                  <a:pt x="3918" y="9855"/>
                </a:lnTo>
                <a:lnTo>
                  <a:pt x="3991" y="9952"/>
                </a:lnTo>
                <a:lnTo>
                  <a:pt x="4088" y="10025"/>
                </a:lnTo>
                <a:lnTo>
                  <a:pt x="4186" y="10074"/>
                </a:lnTo>
                <a:lnTo>
                  <a:pt x="4429" y="10171"/>
                </a:lnTo>
                <a:lnTo>
                  <a:pt x="4672" y="10196"/>
                </a:lnTo>
                <a:lnTo>
                  <a:pt x="4940" y="10196"/>
                </a:lnTo>
                <a:lnTo>
                  <a:pt x="5208" y="10147"/>
                </a:lnTo>
                <a:lnTo>
                  <a:pt x="5427" y="10050"/>
                </a:lnTo>
                <a:lnTo>
                  <a:pt x="5646" y="9928"/>
                </a:lnTo>
                <a:lnTo>
                  <a:pt x="5743" y="10001"/>
                </a:lnTo>
                <a:lnTo>
                  <a:pt x="5840" y="10098"/>
                </a:lnTo>
                <a:lnTo>
                  <a:pt x="5986" y="10147"/>
                </a:lnTo>
                <a:lnTo>
                  <a:pt x="6132" y="10196"/>
                </a:lnTo>
                <a:lnTo>
                  <a:pt x="6278" y="10220"/>
                </a:lnTo>
                <a:lnTo>
                  <a:pt x="6424" y="10196"/>
                </a:lnTo>
                <a:lnTo>
                  <a:pt x="6546" y="10171"/>
                </a:lnTo>
                <a:lnTo>
                  <a:pt x="6643" y="10123"/>
                </a:lnTo>
                <a:lnTo>
                  <a:pt x="6741" y="10050"/>
                </a:lnTo>
                <a:lnTo>
                  <a:pt x="6838" y="9977"/>
                </a:lnTo>
                <a:lnTo>
                  <a:pt x="7008" y="9782"/>
                </a:lnTo>
                <a:lnTo>
                  <a:pt x="7130" y="9879"/>
                </a:lnTo>
                <a:lnTo>
                  <a:pt x="7300" y="9977"/>
                </a:lnTo>
                <a:lnTo>
                  <a:pt x="7471" y="10025"/>
                </a:lnTo>
                <a:lnTo>
                  <a:pt x="7665" y="10050"/>
                </a:lnTo>
                <a:lnTo>
                  <a:pt x="7860" y="10050"/>
                </a:lnTo>
                <a:lnTo>
                  <a:pt x="8030" y="10025"/>
                </a:lnTo>
                <a:lnTo>
                  <a:pt x="8225" y="9952"/>
                </a:lnTo>
                <a:lnTo>
                  <a:pt x="8371" y="9879"/>
                </a:lnTo>
                <a:lnTo>
                  <a:pt x="8493" y="9977"/>
                </a:lnTo>
                <a:lnTo>
                  <a:pt x="8639" y="10025"/>
                </a:lnTo>
                <a:lnTo>
                  <a:pt x="8785" y="10074"/>
                </a:lnTo>
                <a:lnTo>
                  <a:pt x="8955" y="10074"/>
                </a:lnTo>
                <a:lnTo>
                  <a:pt x="9125" y="10050"/>
                </a:lnTo>
                <a:lnTo>
                  <a:pt x="9320" y="10001"/>
                </a:lnTo>
                <a:lnTo>
                  <a:pt x="9466" y="9928"/>
                </a:lnTo>
                <a:lnTo>
                  <a:pt x="9636" y="9831"/>
                </a:lnTo>
                <a:lnTo>
                  <a:pt x="9734" y="9904"/>
                </a:lnTo>
                <a:lnTo>
                  <a:pt x="9855" y="9952"/>
                </a:lnTo>
                <a:lnTo>
                  <a:pt x="10001" y="9977"/>
                </a:lnTo>
                <a:lnTo>
                  <a:pt x="10147" y="10001"/>
                </a:lnTo>
                <a:lnTo>
                  <a:pt x="10293" y="10001"/>
                </a:lnTo>
                <a:lnTo>
                  <a:pt x="10439" y="9977"/>
                </a:lnTo>
                <a:lnTo>
                  <a:pt x="10561" y="9928"/>
                </a:lnTo>
                <a:lnTo>
                  <a:pt x="10682" y="9855"/>
                </a:lnTo>
                <a:lnTo>
                  <a:pt x="10780" y="9952"/>
                </a:lnTo>
                <a:lnTo>
                  <a:pt x="10901" y="10001"/>
                </a:lnTo>
                <a:lnTo>
                  <a:pt x="11193" y="10001"/>
                </a:lnTo>
                <a:lnTo>
                  <a:pt x="11339" y="9952"/>
                </a:lnTo>
                <a:lnTo>
                  <a:pt x="11510" y="9904"/>
                </a:lnTo>
                <a:lnTo>
                  <a:pt x="11656" y="9831"/>
                </a:lnTo>
                <a:lnTo>
                  <a:pt x="11802" y="9733"/>
                </a:lnTo>
                <a:lnTo>
                  <a:pt x="11850" y="9806"/>
                </a:lnTo>
                <a:lnTo>
                  <a:pt x="11923" y="9855"/>
                </a:lnTo>
                <a:lnTo>
                  <a:pt x="12069" y="9928"/>
                </a:lnTo>
                <a:lnTo>
                  <a:pt x="12240" y="9952"/>
                </a:lnTo>
                <a:lnTo>
                  <a:pt x="12434" y="9952"/>
                </a:lnTo>
                <a:lnTo>
                  <a:pt x="12629" y="9904"/>
                </a:lnTo>
                <a:lnTo>
                  <a:pt x="12824" y="9831"/>
                </a:lnTo>
                <a:lnTo>
                  <a:pt x="13018" y="9758"/>
                </a:lnTo>
                <a:lnTo>
                  <a:pt x="13164" y="9660"/>
                </a:lnTo>
                <a:lnTo>
                  <a:pt x="13237" y="9612"/>
                </a:lnTo>
                <a:lnTo>
                  <a:pt x="13262" y="9539"/>
                </a:lnTo>
                <a:lnTo>
                  <a:pt x="13262" y="9466"/>
                </a:lnTo>
                <a:lnTo>
                  <a:pt x="13237" y="9393"/>
                </a:lnTo>
                <a:lnTo>
                  <a:pt x="13189" y="9344"/>
                </a:lnTo>
                <a:lnTo>
                  <a:pt x="13116" y="9320"/>
                </a:lnTo>
                <a:lnTo>
                  <a:pt x="13067" y="9320"/>
                </a:lnTo>
                <a:lnTo>
                  <a:pt x="12994" y="9344"/>
                </a:lnTo>
                <a:lnTo>
                  <a:pt x="12775" y="9466"/>
                </a:lnTo>
                <a:lnTo>
                  <a:pt x="12605" y="9539"/>
                </a:lnTo>
                <a:lnTo>
                  <a:pt x="12459" y="9587"/>
                </a:lnTo>
                <a:lnTo>
                  <a:pt x="12288" y="9612"/>
                </a:lnTo>
                <a:lnTo>
                  <a:pt x="12167" y="9612"/>
                </a:lnTo>
                <a:lnTo>
                  <a:pt x="12118" y="9587"/>
                </a:lnTo>
                <a:lnTo>
                  <a:pt x="12094" y="9539"/>
                </a:lnTo>
                <a:lnTo>
                  <a:pt x="12069" y="9490"/>
                </a:lnTo>
                <a:lnTo>
                  <a:pt x="12069" y="9417"/>
                </a:lnTo>
                <a:lnTo>
                  <a:pt x="12069" y="9368"/>
                </a:lnTo>
                <a:lnTo>
                  <a:pt x="12045" y="9295"/>
                </a:lnTo>
                <a:lnTo>
                  <a:pt x="12021" y="9247"/>
                </a:lnTo>
                <a:lnTo>
                  <a:pt x="11972" y="9222"/>
                </a:lnTo>
                <a:lnTo>
                  <a:pt x="11875" y="9222"/>
                </a:lnTo>
                <a:lnTo>
                  <a:pt x="11826" y="9247"/>
                </a:lnTo>
                <a:lnTo>
                  <a:pt x="11777" y="9295"/>
                </a:lnTo>
                <a:lnTo>
                  <a:pt x="11704" y="9393"/>
                </a:lnTo>
                <a:lnTo>
                  <a:pt x="11583" y="9490"/>
                </a:lnTo>
                <a:lnTo>
                  <a:pt x="11437" y="9587"/>
                </a:lnTo>
                <a:lnTo>
                  <a:pt x="11266" y="9660"/>
                </a:lnTo>
                <a:lnTo>
                  <a:pt x="11120" y="9709"/>
                </a:lnTo>
                <a:lnTo>
                  <a:pt x="11072" y="9709"/>
                </a:lnTo>
                <a:lnTo>
                  <a:pt x="11023" y="9685"/>
                </a:lnTo>
                <a:lnTo>
                  <a:pt x="10974" y="9660"/>
                </a:lnTo>
                <a:lnTo>
                  <a:pt x="10950" y="9612"/>
                </a:lnTo>
                <a:lnTo>
                  <a:pt x="10950" y="9539"/>
                </a:lnTo>
                <a:lnTo>
                  <a:pt x="10974" y="9441"/>
                </a:lnTo>
                <a:lnTo>
                  <a:pt x="10974" y="9393"/>
                </a:lnTo>
                <a:lnTo>
                  <a:pt x="10950" y="9320"/>
                </a:lnTo>
                <a:lnTo>
                  <a:pt x="10926" y="9271"/>
                </a:lnTo>
                <a:lnTo>
                  <a:pt x="10853" y="9271"/>
                </a:lnTo>
                <a:lnTo>
                  <a:pt x="10804" y="9247"/>
                </a:lnTo>
                <a:lnTo>
                  <a:pt x="10755" y="9271"/>
                </a:lnTo>
                <a:lnTo>
                  <a:pt x="10682" y="9295"/>
                </a:lnTo>
                <a:lnTo>
                  <a:pt x="10658" y="9368"/>
                </a:lnTo>
                <a:lnTo>
                  <a:pt x="10585" y="9490"/>
                </a:lnTo>
                <a:lnTo>
                  <a:pt x="10463" y="9587"/>
                </a:lnTo>
                <a:lnTo>
                  <a:pt x="10342" y="9636"/>
                </a:lnTo>
                <a:lnTo>
                  <a:pt x="10025" y="9636"/>
                </a:lnTo>
                <a:lnTo>
                  <a:pt x="9928" y="9587"/>
                </a:lnTo>
                <a:lnTo>
                  <a:pt x="9855" y="9563"/>
                </a:lnTo>
                <a:lnTo>
                  <a:pt x="9904" y="9393"/>
                </a:lnTo>
                <a:lnTo>
                  <a:pt x="9904" y="9320"/>
                </a:lnTo>
                <a:lnTo>
                  <a:pt x="9879" y="9247"/>
                </a:lnTo>
                <a:lnTo>
                  <a:pt x="9831" y="9198"/>
                </a:lnTo>
                <a:lnTo>
                  <a:pt x="9782" y="9174"/>
                </a:lnTo>
                <a:lnTo>
                  <a:pt x="9734" y="9149"/>
                </a:lnTo>
                <a:close/>
                <a:moveTo>
                  <a:pt x="16522" y="9003"/>
                </a:moveTo>
                <a:lnTo>
                  <a:pt x="16522" y="9879"/>
                </a:lnTo>
                <a:lnTo>
                  <a:pt x="16401" y="9879"/>
                </a:lnTo>
                <a:lnTo>
                  <a:pt x="16279" y="9928"/>
                </a:lnTo>
                <a:lnTo>
                  <a:pt x="16182" y="9977"/>
                </a:lnTo>
                <a:lnTo>
                  <a:pt x="16084" y="10050"/>
                </a:lnTo>
                <a:lnTo>
                  <a:pt x="15914" y="10196"/>
                </a:lnTo>
                <a:lnTo>
                  <a:pt x="15744" y="10390"/>
                </a:lnTo>
                <a:lnTo>
                  <a:pt x="15598" y="10561"/>
                </a:lnTo>
                <a:lnTo>
                  <a:pt x="15598" y="10342"/>
                </a:lnTo>
                <a:lnTo>
                  <a:pt x="15646" y="10317"/>
                </a:lnTo>
                <a:lnTo>
                  <a:pt x="15671" y="10269"/>
                </a:lnTo>
                <a:lnTo>
                  <a:pt x="15890" y="9879"/>
                </a:lnTo>
                <a:lnTo>
                  <a:pt x="16011" y="9685"/>
                </a:lnTo>
                <a:lnTo>
                  <a:pt x="16133" y="9490"/>
                </a:lnTo>
                <a:lnTo>
                  <a:pt x="16328" y="9271"/>
                </a:lnTo>
                <a:lnTo>
                  <a:pt x="16522" y="9003"/>
                </a:lnTo>
                <a:close/>
                <a:moveTo>
                  <a:pt x="16522" y="10001"/>
                </a:moveTo>
                <a:lnTo>
                  <a:pt x="16522" y="10755"/>
                </a:lnTo>
                <a:lnTo>
                  <a:pt x="16352" y="10853"/>
                </a:lnTo>
                <a:lnTo>
                  <a:pt x="16230" y="10974"/>
                </a:lnTo>
                <a:lnTo>
                  <a:pt x="15987" y="11242"/>
                </a:lnTo>
                <a:lnTo>
                  <a:pt x="15792" y="11461"/>
                </a:lnTo>
                <a:lnTo>
                  <a:pt x="15598" y="11704"/>
                </a:lnTo>
                <a:lnTo>
                  <a:pt x="15598" y="11291"/>
                </a:lnTo>
                <a:lnTo>
                  <a:pt x="15768" y="10974"/>
                </a:lnTo>
                <a:lnTo>
                  <a:pt x="15963" y="10682"/>
                </a:lnTo>
                <a:lnTo>
                  <a:pt x="16255" y="10342"/>
                </a:lnTo>
                <a:lnTo>
                  <a:pt x="16522" y="10001"/>
                </a:lnTo>
                <a:close/>
                <a:moveTo>
                  <a:pt x="10244" y="11145"/>
                </a:moveTo>
                <a:lnTo>
                  <a:pt x="10171" y="11193"/>
                </a:lnTo>
                <a:lnTo>
                  <a:pt x="10123" y="11242"/>
                </a:lnTo>
                <a:lnTo>
                  <a:pt x="9928" y="11534"/>
                </a:lnTo>
                <a:lnTo>
                  <a:pt x="9831" y="11656"/>
                </a:lnTo>
                <a:lnTo>
                  <a:pt x="9709" y="11753"/>
                </a:lnTo>
                <a:lnTo>
                  <a:pt x="9636" y="11802"/>
                </a:lnTo>
                <a:lnTo>
                  <a:pt x="9539" y="11826"/>
                </a:lnTo>
                <a:lnTo>
                  <a:pt x="9320" y="11826"/>
                </a:lnTo>
                <a:lnTo>
                  <a:pt x="9223" y="11802"/>
                </a:lnTo>
                <a:lnTo>
                  <a:pt x="9150" y="11753"/>
                </a:lnTo>
                <a:lnTo>
                  <a:pt x="9077" y="11680"/>
                </a:lnTo>
                <a:lnTo>
                  <a:pt x="9052" y="11607"/>
                </a:lnTo>
                <a:lnTo>
                  <a:pt x="9125" y="11412"/>
                </a:lnTo>
                <a:lnTo>
                  <a:pt x="9125" y="11339"/>
                </a:lnTo>
                <a:lnTo>
                  <a:pt x="9101" y="11266"/>
                </a:lnTo>
                <a:lnTo>
                  <a:pt x="9052" y="11218"/>
                </a:lnTo>
                <a:lnTo>
                  <a:pt x="9004" y="11169"/>
                </a:lnTo>
                <a:lnTo>
                  <a:pt x="8882" y="11169"/>
                </a:lnTo>
                <a:lnTo>
                  <a:pt x="8809" y="11193"/>
                </a:lnTo>
                <a:lnTo>
                  <a:pt x="8760" y="11266"/>
                </a:lnTo>
                <a:lnTo>
                  <a:pt x="8687" y="11388"/>
                </a:lnTo>
                <a:lnTo>
                  <a:pt x="8663" y="11510"/>
                </a:lnTo>
                <a:lnTo>
                  <a:pt x="8566" y="11656"/>
                </a:lnTo>
                <a:lnTo>
                  <a:pt x="8395" y="11729"/>
                </a:lnTo>
                <a:lnTo>
                  <a:pt x="8298" y="11753"/>
                </a:lnTo>
                <a:lnTo>
                  <a:pt x="8176" y="11777"/>
                </a:lnTo>
                <a:lnTo>
                  <a:pt x="8103" y="11753"/>
                </a:lnTo>
                <a:lnTo>
                  <a:pt x="8055" y="11729"/>
                </a:lnTo>
                <a:lnTo>
                  <a:pt x="8055" y="11680"/>
                </a:lnTo>
                <a:lnTo>
                  <a:pt x="8055" y="11607"/>
                </a:lnTo>
                <a:lnTo>
                  <a:pt x="8079" y="11534"/>
                </a:lnTo>
                <a:lnTo>
                  <a:pt x="8079" y="11461"/>
                </a:lnTo>
                <a:lnTo>
                  <a:pt x="8055" y="11412"/>
                </a:lnTo>
                <a:lnTo>
                  <a:pt x="8006" y="11364"/>
                </a:lnTo>
                <a:lnTo>
                  <a:pt x="7957" y="11339"/>
                </a:lnTo>
                <a:lnTo>
                  <a:pt x="7884" y="11315"/>
                </a:lnTo>
                <a:lnTo>
                  <a:pt x="7811" y="11339"/>
                </a:lnTo>
                <a:lnTo>
                  <a:pt x="7763" y="11388"/>
                </a:lnTo>
                <a:lnTo>
                  <a:pt x="7544" y="11558"/>
                </a:lnTo>
                <a:lnTo>
                  <a:pt x="7325" y="11753"/>
                </a:lnTo>
                <a:lnTo>
                  <a:pt x="7179" y="11802"/>
                </a:lnTo>
                <a:lnTo>
                  <a:pt x="6984" y="11826"/>
                </a:lnTo>
                <a:lnTo>
                  <a:pt x="6887" y="11802"/>
                </a:lnTo>
                <a:lnTo>
                  <a:pt x="6765" y="11802"/>
                </a:lnTo>
                <a:lnTo>
                  <a:pt x="6692" y="11753"/>
                </a:lnTo>
                <a:lnTo>
                  <a:pt x="6643" y="11704"/>
                </a:lnTo>
                <a:lnTo>
                  <a:pt x="6668" y="11583"/>
                </a:lnTo>
                <a:lnTo>
                  <a:pt x="6668" y="11412"/>
                </a:lnTo>
                <a:lnTo>
                  <a:pt x="6643" y="11339"/>
                </a:lnTo>
                <a:lnTo>
                  <a:pt x="6595" y="11266"/>
                </a:lnTo>
                <a:lnTo>
                  <a:pt x="6546" y="11218"/>
                </a:lnTo>
                <a:lnTo>
                  <a:pt x="6473" y="11193"/>
                </a:lnTo>
                <a:lnTo>
                  <a:pt x="6400" y="11193"/>
                </a:lnTo>
                <a:lnTo>
                  <a:pt x="6327" y="11218"/>
                </a:lnTo>
                <a:lnTo>
                  <a:pt x="6254" y="11291"/>
                </a:lnTo>
                <a:lnTo>
                  <a:pt x="6205" y="11364"/>
                </a:lnTo>
                <a:lnTo>
                  <a:pt x="6181" y="11485"/>
                </a:lnTo>
                <a:lnTo>
                  <a:pt x="6157" y="11583"/>
                </a:lnTo>
                <a:lnTo>
                  <a:pt x="6084" y="11656"/>
                </a:lnTo>
                <a:lnTo>
                  <a:pt x="5986" y="11704"/>
                </a:lnTo>
                <a:lnTo>
                  <a:pt x="5767" y="11704"/>
                </a:lnTo>
                <a:lnTo>
                  <a:pt x="5670" y="11680"/>
                </a:lnTo>
                <a:lnTo>
                  <a:pt x="5573" y="11607"/>
                </a:lnTo>
                <a:lnTo>
                  <a:pt x="5475" y="11534"/>
                </a:lnTo>
                <a:lnTo>
                  <a:pt x="5427" y="11461"/>
                </a:lnTo>
                <a:lnTo>
                  <a:pt x="5378" y="11388"/>
                </a:lnTo>
                <a:lnTo>
                  <a:pt x="5305" y="11315"/>
                </a:lnTo>
                <a:lnTo>
                  <a:pt x="5232" y="11291"/>
                </a:lnTo>
                <a:lnTo>
                  <a:pt x="5159" y="11291"/>
                </a:lnTo>
                <a:lnTo>
                  <a:pt x="5062" y="11315"/>
                </a:lnTo>
                <a:lnTo>
                  <a:pt x="5013" y="11364"/>
                </a:lnTo>
                <a:lnTo>
                  <a:pt x="4964" y="11412"/>
                </a:lnTo>
                <a:lnTo>
                  <a:pt x="4964" y="11510"/>
                </a:lnTo>
                <a:lnTo>
                  <a:pt x="4964" y="11607"/>
                </a:lnTo>
                <a:lnTo>
                  <a:pt x="4964" y="11680"/>
                </a:lnTo>
                <a:lnTo>
                  <a:pt x="4940" y="11729"/>
                </a:lnTo>
                <a:lnTo>
                  <a:pt x="4891" y="11777"/>
                </a:lnTo>
                <a:lnTo>
                  <a:pt x="4818" y="11826"/>
                </a:lnTo>
                <a:lnTo>
                  <a:pt x="4697" y="11850"/>
                </a:lnTo>
                <a:lnTo>
                  <a:pt x="4599" y="11826"/>
                </a:lnTo>
                <a:lnTo>
                  <a:pt x="4502" y="11753"/>
                </a:lnTo>
                <a:lnTo>
                  <a:pt x="4453" y="11656"/>
                </a:lnTo>
                <a:lnTo>
                  <a:pt x="4453" y="11607"/>
                </a:lnTo>
                <a:lnTo>
                  <a:pt x="4453" y="11558"/>
                </a:lnTo>
                <a:lnTo>
                  <a:pt x="4478" y="11437"/>
                </a:lnTo>
                <a:lnTo>
                  <a:pt x="4429" y="11364"/>
                </a:lnTo>
                <a:lnTo>
                  <a:pt x="4380" y="11291"/>
                </a:lnTo>
                <a:lnTo>
                  <a:pt x="4307" y="11266"/>
                </a:lnTo>
                <a:lnTo>
                  <a:pt x="4210" y="11242"/>
                </a:lnTo>
                <a:lnTo>
                  <a:pt x="4113" y="11266"/>
                </a:lnTo>
                <a:lnTo>
                  <a:pt x="4040" y="11339"/>
                </a:lnTo>
                <a:lnTo>
                  <a:pt x="3991" y="11412"/>
                </a:lnTo>
                <a:lnTo>
                  <a:pt x="3942" y="11510"/>
                </a:lnTo>
                <a:lnTo>
                  <a:pt x="3894" y="11607"/>
                </a:lnTo>
                <a:lnTo>
                  <a:pt x="3796" y="11680"/>
                </a:lnTo>
                <a:lnTo>
                  <a:pt x="3723" y="11753"/>
                </a:lnTo>
                <a:lnTo>
                  <a:pt x="3529" y="11850"/>
                </a:lnTo>
                <a:lnTo>
                  <a:pt x="3431" y="11875"/>
                </a:lnTo>
                <a:lnTo>
                  <a:pt x="3310" y="11899"/>
                </a:lnTo>
                <a:lnTo>
                  <a:pt x="3261" y="11899"/>
                </a:lnTo>
                <a:lnTo>
                  <a:pt x="3212" y="11875"/>
                </a:lnTo>
                <a:lnTo>
                  <a:pt x="3139" y="11826"/>
                </a:lnTo>
                <a:lnTo>
                  <a:pt x="3115" y="11729"/>
                </a:lnTo>
                <a:lnTo>
                  <a:pt x="3066" y="11631"/>
                </a:lnTo>
                <a:lnTo>
                  <a:pt x="3018" y="11461"/>
                </a:lnTo>
                <a:lnTo>
                  <a:pt x="2993" y="11388"/>
                </a:lnTo>
                <a:lnTo>
                  <a:pt x="2969" y="11388"/>
                </a:lnTo>
                <a:lnTo>
                  <a:pt x="2969" y="11364"/>
                </a:lnTo>
                <a:lnTo>
                  <a:pt x="2945" y="11339"/>
                </a:lnTo>
                <a:lnTo>
                  <a:pt x="2896" y="11315"/>
                </a:lnTo>
                <a:lnTo>
                  <a:pt x="2847" y="11315"/>
                </a:lnTo>
                <a:lnTo>
                  <a:pt x="2799" y="11339"/>
                </a:lnTo>
                <a:lnTo>
                  <a:pt x="2750" y="11364"/>
                </a:lnTo>
                <a:lnTo>
                  <a:pt x="2701" y="11461"/>
                </a:lnTo>
                <a:lnTo>
                  <a:pt x="2677" y="11583"/>
                </a:lnTo>
                <a:lnTo>
                  <a:pt x="2677" y="11802"/>
                </a:lnTo>
                <a:lnTo>
                  <a:pt x="2701" y="11923"/>
                </a:lnTo>
                <a:lnTo>
                  <a:pt x="2726" y="12021"/>
                </a:lnTo>
                <a:lnTo>
                  <a:pt x="2799" y="12093"/>
                </a:lnTo>
                <a:lnTo>
                  <a:pt x="2847" y="12191"/>
                </a:lnTo>
                <a:lnTo>
                  <a:pt x="2945" y="12264"/>
                </a:lnTo>
                <a:lnTo>
                  <a:pt x="3042" y="12312"/>
                </a:lnTo>
                <a:lnTo>
                  <a:pt x="3188" y="12361"/>
                </a:lnTo>
                <a:lnTo>
                  <a:pt x="3480" y="12361"/>
                </a:lnTo>
                <a:lnTo>
                  <a:pt x="3626" y="12337"/>
                </a:lnTo>
                <a:lnTo>
                  <a:pt x="3748" y="12288"/>
                </a:lnTo>
                <a:lnTo>
                  <a:pt x="3869" y="12215"/>
                </a:lnTo>
                <a:lnTo>
                  <a:pt x="4015" y="12142"/>
                </a:lnTo>
                <a:lnTo>
                  <a:pt x="4113" y="12045"/>
                </a:lnTo>
                <a:lnTo>
                  <a:pt x="4259" y="12166"/>
                </a:lnTo>
                <a:lnTo>
                  <a:pt x="4405" y="12239"/>
                </a:lnTo>
                <a:lnTo>
                  <a:pt x="4575" y="12288"/>
                </a:lnTo>
                <a:lnTo>
                  <a:pt x="4745" y="12312"/>
                </a:lnTo>
                <a:lnTo>
                  <a:pt x="4916" y="12288"/>
                </a:lnTo>
                <a:lnTo>
                  <a:pt x="5086" y="12239"/>
                </a:lnTo>
                <a:lnTo>
                  <a:pt x="5232" y="12142"/>
                </a:lnTo>
                <a:lnTo>
                  <a:pt x="5354" y="12021"/>
                </a:lnTo>
                <a:lnTo>
                  <a:pt x="5475" y="12069"/>
                </a:lnTo>
                <a:lnTo>
                  <a:pt x="5597" y="12118"/>
                </a:lnTo>
                <a:lnTo>
                  <a:pt x="5743" y="12142"/>
                </a:lnTo>
                <a:lnTo>
                  <a:pt x="5889" y="12166"/>
                </a:lnTo>
                <a:lnTo>
                  <a:pt x="6011" y="12166"/>
                </a:lnTo>
                <a:lnTo>
                  <a:pt x="6157" y="12142"/>
                </a:lnTo>
                <a:lnTo>
                  <a:pt x="6278" y="12093"/>
                </a:lnTo>
                <a:lnTo>
                  <a:pt x="6376" y="12045"/>
                </a:lnTo>
                <a:lnTo>
                  <a:pt x="6546" y="12142"/>
                </a:lnTo>
                <a:lnTo>
                  <a:pt x="6716" y="12239"/>
                </a:lnTo>
                <a:lnTo>
                  <a:pt x="6862" y="12288"/>
                </a:lnTo>
                <a:lnTo>
                  <a:pt x="7008" y="12312"/>
                </a:lnTo>
                <a:lnTo>
                  <a:pt x="7154" y="12288"/>
                </a:lnTo>
                <a:lnTo>
                  <a:pt x="7276" y="12264"/>
                </a:lnTo>
                <a:lnTo>
                  <a:pt x="7398" y="12191"/>
                </a:lnTo>
                <a:lnTo>
                  <a:pt x="7519" y="12118"/>
                </a:lnTo>
                <a:lnTo>
                  <a:pt x="7763" y="11948"/>
                </a:lnTo>
                <a:lnTo>
                  <a:pt x="7836" y="12021"/>
                </a:lnTo>
                <a:lnTo>
                  <a:pt x="7909" y="12093"/>
                </a:lnTo>
                <a:lnTo>
                  <a:pt x="8030" y="12142"/>
                </a:lnTo>
                <a:lnTo>
                  <a:pt x="8347" y="12142"/>
                </a:lnTo>
                <a:lnTo>
                  <a:pt x="8493" y="12118"/>
                </a:lnTo>
                <a:lnTo>
                  <a:pt x="8663" y="12045"/>
                </a:lnTo>
                <a:lnTo>
                  <a:pt x="8785" y="11948"/>
                </a:lnTo>
                <a:lnTo>
                  <a:pt x="8882" y="12021"/>
                </a:lnTo>
                <a:lnTo>
                  <a:pt x="8955" y="12093"/>
                </a:lnTo>
                <a:lnTo>
                  <a:pt x="9174" y="12191"/>
                </a:lnTo>
                <a:lnTo>
                  <a:pt x="9320" y="12239"/>
                </a:lnTo>
                <a:lnTo>
                  <a:pt x="9466" y="12264"/>
                </a:lnTo>
                <a:lnTo>
                  <a:pt x="9588" y="12239"/>
                </a:lnTo>
                <a:lnTo>
                  <a:pt x="9709" y="12215"/>
                </a:lnTo>
                <a:lnTo>
                  <a:pt x="9831" y="12166"/>
                </a:lnTo>
                <a:lnTo>
                  <a:pt x="9952" y="12093"/>
                </a:lnTo>
                <a:lnTo>
                  <a:pt x="10147" y="11899"/>
                </a:lnTo>
                <a:lnTo>
                  <a:pt x="10269" y="12021"/>
                </a:lnTo>
                <a:lnTo>
                  <a:pt x="10415" y="12093"/>
                </a:lnTo>
                <a:lnTo>
                  <a:pt x="10561" y="12142"/>
                </a:lnTo>
                <a:lnTo>
                  <a:pt x="10755" y="12166"/>
                </a:lnTo>
                <a:lnTo>
                  <a:pt x="10926" y="12191"/>
                </a:lnTo>
                <a:lnTo>
                  <a:pt x="11096" y="12166"/>
                </a:lnTo>
                <a:lnTo>
                  <a:pt x="11266" y="12093"/>
                </a:lnTo>
                <a:lnTo>
                  <a:pt x="11412" y="12021"/>
                </a:lnTo>
                <a:lnTo>
                  <a:pt x="11558" y="12093"/>
                </a:lnTo>
                <a:lnTo>
                  <a:pt x="11704" y="12142"/>
                </a:lnTo>
                <a:lnTo>
                  <a:pt x="12045" y="12142"/>
                </a:lnTo>
                <a:lnTo>
                  <a:pt x="12215" y="12118"/>
                </a:lnTo>
                <a:lnTo>
                  <a:pt x="12410" y="12069"/>
                </a:lnTo>
                <a:lnTo>
                  <a:pt x="12580" y="11996"/>
                </a:lnTo>
                <a:lnTo>
                  <a:pt x="12726" y="11899"/>
                </a:lnTo>
                <a:lnTo>
                  <a:pt x="12799" y="11948"/>
                </a:lnTo>
                <a:lnTo>
                  <a:pt x="12921" y="11972"/>
                </a:lnTo>
                <a:lnTo>
                  <a:pt x="13043" y="11972"/>
                </a:lnTo>
                <a:lnTo>
                  <a:pt x="13164" y="11948"/>
                </a:lnTo>
                <a:lnTo>
                  <a:pt x="13237" y="11899"/>
                </a:lnTo>
                <a:lnTo>
                  <a:pt x="13286" y="11850"/>
                </a:lnTo>
                <a:lnTo>
                  <a:pt x="13310" y="11777"/>
                </a:lnTo>
                <a:lnTo>
                  <a:pt x="13310" y="11704"/>
                </a:lnTo>
                <a:lnTo>
                  <a:pt x="13286" y="11631"/>
                </a:lnTo>
                <a:lnTo>
                  <a:pt x="13262" y="11583"/>
                </a:lnTo>
                <a:lnTo>
                  <a:pt x="13189" y="11558"/>
                </a:lnTo>
                <a:lnTo>
                  <a:pt x="13116" y="11534"/>
                </a:lnTo>
                <a:lnTo>
                  <a:pt x="13043" y="11558"/>
                </a:lnTo>
                <a:lnTo>
                  <a:pt x="12970" y="11534"/>
                </a:lnTo>
                <a:lnTo>
                  <a:pt x="12897" y="11437"/>
                </a:lnTo>
                <a:lnTo>
                  <a:pt x="12799" y="11388"/>
                </a:lnTo>
                <a:lnTo>
                  <a:pt x="12751" y="11364"/>
                </a:lnTo>
                <a:lnTo>
                  <a:pt x="12702" y="11364"/>
                </a:lnTo>
                <a:lnTo>
                  <a:pt x="12653" y="11388"/>
                </a:lnTo>
                <a:lnTo>
                  <a:pt x="12605" y="11437"/>
                </a:lnTo>
                <a:lnTo>
                  <a:pt x="12532" y="11485"/>
                </a:lnTo>
                <a:lnTo>
                  <a:pt x="12410" y="11558"/>
                </a:lnTo>
                <a:lnTo>
                  <a:pt x="12264" y="11631"/>
                </a:lnTo>
                <a:lnTo>
                  <a:pt x="12094" y="11704"/>
                </a:lnTo>
                <a:lnTo>
                  <a:pt x="11948" y="11729"/>
                </a:lnTo>
                <a:lnTo>
                  <a:pt x="11753" y="11729"/>
                </a:lnTo>
                <a:lnTo>
                  <a:pt x="11729" y="11704"/>
                </a:lnTo>
                <a:lnTo>
                  <a:pt x="11704" y="11656"/>
                </a:lnTo>
                <a:lnTo>
                  <a:pt x="11680" y="11607"/>
                </a:lnTo>
                <a:lnTo>
                  <a:pt x="11704" y="11485"/>
                </a:lnTo>
                <a:lnTo>
                  <a:pt x="11704" y="11412"/>
                </a:lnTo>
                <a:lnTo>
                  <a:pt x="11656" y="11339"/>
                </a:lnTo>
                <a:lnTo>
                  <a:pt x="11607" y="11291"/>
                </a:lnTo>
                <a:lnTo>
                  <a:pt x="11534" y="11266"/>
                </a:lnTo>
                <a:lnTo>
                  <a:pt x="11461" y="11291"/>
                </a:lnTo>
                <a:lnTo>
                  <a:pt x="11388" y="11315"/>
                </a:lnTo>
                <a:lnTo>
                  <a:pt x="11315" y="11364"/>
                </a:lnTo>
                <a:lnTo>
                  <a:pt x="11291" y="11437"/>
                </a:lnTo>
                <a:lnTo>
                  <a:pt x="11266" y="11558"/>
                </a:lnTo>
                <a:lnTo>
                  <a:pt x="11218" y="11607"/>
                </a:lnTo>
                <a:lnTo>
                  <a:pt x="11169" y="11656"/>
                </a:lnTo>
                <a:lnTo>
                  <a:pt x="11047" y="11729"/>
                </a:lnTo>
                <a:lnTo>
                  <a:pt x="10901" y="11753"/>
                </a:lnTo>
                <a:lnTo>
                  <a:pt x="10755" y="11753"/>
                </a:lnTo>
                <a:lnTo>
                  <a:pt x="10609" y="11729"/>
                </a:lnTo>
                <a:lnTo>
                  <a:pt x="10488" y="11656"/>
                </a:lnTo>
                <a:lnTo>
                  <a:pt x="10463" y="11631"/>
                </a:lnTo>
                <a:lnTo>
                  <a:pt x="10439" y="11583"/>
                </a:lnTo>
                <a:lnTo>
                  <a:pt x="10439" y="11510"/>
                </a:lnTo>
                <a:lnTo>
                  <a:pt x="10463" y="11461"/>
                </a:lnTo>
                <a:lnTo>
                  <a:pt x="10512" y="11364"/>
                </a:lnTo>
                <a:lnTo>
                  <a:pt x="10488" y="11291"/>
                </a:lnTo>
                <a:lnTo>
                  <a:pt x="10463" y="11218"/>
                </a:lnTo>
                <a:lnTo>
                  <a:pt x="10390" y="11169"/>
                </a:lnTo>
                <a:lnTo>
                  <a:pt x="10317" y="11145"/>
                </a:lnTo>
                <a:close/>
                <a:moveTo>
                  <a:pt x="16498" y="11193"/>
                </a:moveTo>
                <a:lnTo>
                  <a:pt x="16498" y="11948"/>
                </a:lnTo>
                <a:lnTo>
                  <a:pt x="16255" y="12093"/>
                </a:lnTo>
                <a:lnTo>
                  <a:pt x="16011" y="12312"/>
                </a:lnTo>
                <a:lnTo>
                  <a:pt x="15792" y="12556"/>
                </a:lnTo>
                <a:lnTo>
                  <a:pt x="15598" y="12823"/>
                </a:lnTo>
                <a:lnTo>
                  <a:pt x="15598" y="12775"/>
                </a:lnTo>
                <a:lnTo>
                  <a:pt x="15598" y="12434"/>
                </a:lnTo>
                <a:lnTo>
                  <a:pt x="15622" y="12385"/>
                </a:lnTo>
                <a:lnTo>
                  <a:pt x="15914" y="11923"/>
                </a:lnTo>
                <a:lnTo>
                  <a:pt x="16060" y="11680"/>
                </a:lnTo>
                <a:lnTo>
                  <a:pt x="16206" y="11461"/>
                </a:lnTo>
                <a:lnTo>
                  <a:pt x="16352" y="11339"/>
                </a:lnTo>
                <a:lnTo>
                  <a:pt x="16498" y="11193"/>
                </a:lnTo>
                <a:close/>
                <a:moveTo>
                  <a:pt x="16498" y="12288"/>
                </a:moveTo>
                <a:lnTo>
                  <a:pt x="16498" y="13140"/>
                </a:lnTo>
                <a:lnTo>
                  <a:pt x="16303" y="13213"/>
                </a:lnTo>
                <a:lnTo>
                  <a:pt x="16157" y="13334"/>
                </a:lnTo>
                <a:lnTo>
                  <a:pt x="16011" y="13456"/>
                </a:lnTo>
                <a:lnTo>
                  <a:pt x="15890" y="13602"/>
                </a:lnTo>
                <a:lnTo>
                  <a:pt x="15719" y="13797"/>
                </a:lnTo>
                <a:lnTo>
                  <a:pt x="15573" y="14016"/>
                </a:lnTo>
                <a:lnTo>
                  <a:pt x="15573" y="13602"/>
                </a:lnTo>
                <a:lnTo>
                  <a:pt x="15792" y="13213"/>
                </a:lnTo>
                <a:lnTo>
                  <a:pt x="16036" y="12848"/>
                </a:lnTo>
                <a:lnTo>
                  <a:pt x="16255" y="12556"/>
                </a:lnTo>
                <a:lnTo>
                  <a:pt x="16498" y="12288"/>
                </a:lnTo>
                <a:close/>
                <a:moveTo>
                  <a:pt x="2847" y="13286"/>
                </a:moveTo>
                <a:lnTo>
                  <a:pt x="2799" y="13310"/>
                </a:lnTo>
                <a:lnTo>
                  <a:pt x="2774" y="13334"/>
                </a:lnTo>
                <a:lnTo>
                  <a:pt x="2580" y="13675"/>
                </a:lnTo>
                <a:lnTo>
                  <a:pt x="2507" y="13870"/>
                </a:lnTo>
                <a:lnTo>
                  <a:pt x="2458" y="14064"/>
                </a:lnTo>
                <a:lnTo>
                  <a:pt x="2434" y="14259"/>
                </a:lnTo>
                <a:lnTo>
                  <a:pt x="2458" y="14332"/>
                </a:lnTo>
                <a:lnTo>
                  <a:pt x="2507" y="14405"/>
                </a:lnTo>
                <a:lnTo>
                  <a:pt x="2555" y="14478"/>
                </a:lnTo>
                <a:lnTo>
                  <a:pt x="2628" y="14527"/>
                </a:lnTo>
                <a:lnTo>
                  <a:pt x="2750" y="14551"/>
                </a:lnTo>
                <a:lnTo>
                  <a:pt x="3018" y="14551"/>
                </a:lnTo>
                <a:lnTo>
                  <a:pt x="3164" y="14527"/>
                </a:lnTo>
                <a:lnTo>
                  <a:pt x="3285" y="14478"/>
                </a:lnTo>
                <a:lnTo>
                  <a:pt x="3431" y="14429"/>
                </a:lnTo>
                <a:lnTo>
                  <a:pt x="3699" y="14283"/>
                </a:lnTo>
                <a:lnTo>
                  <a:pt x="3942" y="14089"/>
                </a:lnTo>
                <a:lnTo>
                  <a:pt x="4015" y="14186"/>
                </a:lnTo>
                <a:lnTo>
                  <a:pt x="4137" y="14259"/>
                </a:lnTo>
                <a:lnTo>
                  <a:pt x="4234" y="14332"/>
                </a:lnTo>
                <a:lnTo>
                  <a:pt x="4380" y="14381"/>
                </a:lnTo>
                <a:lnTo>
                  <a:pt x="4551" y="14429"/>
                </a:lnTo>
                <a:lnTo>
                  <a:pt x="4867" y="14429"/>
                </a:lnTo>
                <a:lnTo>
                  <a:pt x="5037" y="14405"/>
                </a:lnTo>
                <a:lnTo>
                  <a:pt x="5183" y="14356"/>
                </a:lnTo>
                <a:lnTo>
                  <a:pt x="5329" y="14283"/>
                </a:lnTo>
                <a:lnTo>
                  <a:pt x="5475" y="14186"/>
                </a:lnTo>
                <a:lnTo>
                  <a:pt x="5597" y="14089"/>
                </a:lnTo>
                <a:lnTo>
                  <a:pt x="5719" y="14186"/>
                </a:lnTo>
                <a:lnTo>
                  <a:pt x="5889" y="14235"/>
                </a:lnTo>
                <a:lnTo>
                  <a:pt x="6084" y="14259"/>
                </a:lnTo>
                <a:lnTo>
                  <a:pt x="6278" y="14259"/>
                </a:lnTo>
                <a:lnTo>
                  <a:pt x="6814" y="14235"/>
                </a:lnTo>
                <a:lnTo>
                  <a:pt x="7325" y="14259"/>
                </a:lnTo>
                <a:lnTo>
                  <a:pt x="7665" y="14283"/>
                </a:lnTo>
                <a:lnTo>
                  <a:pt x="8030" y="14259"/>
                </a:lnTo>
                <a:lnTo>
                  <a:pt x="8225" y="14235"/>
                </a:lnTo>
                <a:lnTo>
                  <a:pt x="8395" y="14186"/>
                </a:lnTo>
                <a:lnTo>
                  <a:pt x="8541" y="14113"/>
                </a:lnTo>
                <a:lnTo>
                  <a:pt x="8687" y="13991"/>
                </a:lnTo>
                <a:lnTo>
                  <a:pt x="8712" y="13943"/>
                </a:lnTo>
                <a:lnTo>
                  <a:pt x="8712" y="13894"/>
                </a:lnTo>
                <a:lnTo>
                  <a:pt x="8687" y="13845"/>
                </a:lnTo>
                <a:lnTo>
                  <a:pt x="8639" y="13821"/>
                </a:lnTo>
                <a:lnTo>
                  <a:pt x="8420" y="13772"/>
                </a:lnTo>
                <a:lnTo>
                  <a:pt x="8225" y="13797"/>
                </a:lnTo>
                <a:lnTo>
                  <a:pt x="7787" y="13845"/>
                </a:lnTo>
                <a:lnTo>
                  <a:pt x="7373" y="13845"/>
                </a:lnTo>
                <a:lnTo>
                  <a:pt x="6935" y="13797"/>
                </a:lnTo>
                <a:lnTo>
                  <a:pt x="6716" y="13797"/>
                </a:lnTo>
                <a:lnTo>
                  <a:pt x="6376" y="13821"/>
                </a:lnTo>
                <a:lnTo>
                  <a:pt x="6059" y="13821"/>
                </a:lnTo>
                <a:lnTo>
                  <a:pt x="5962" y="13797"/>
                </a:lnTo>
                <a:lnTo>
                  <a:pt x="5938" y="13797"/>
                </a:lnTo>
                <a:lnTo>
                  <a:pt x="5938" y="13772"/>
                </a:lnTo>
                <a:lnTo>
                  <a:pt x="5962" y="13699"/>
                </a:lnTo>
                <a:lnTo>
                  <a:pt x="5938" y="13602"/>
                </a:lnTo>
                <a:lnTo>
                  <a:pt x="5913" y="13553"/>
                </a:lnTo>
                <a:lnTo>
                  <a:pt x="5865" y="13480"/>
                </a:lnTo>
                <a:lnTo>
                  <a:pt x="5816" y="13456"/>
                </a:lnTo>
                <a:lnTo>
                  <a:pt x="5743" y="13432"/>
                </a:lnTo>
                <a:lnTo>
                  <a:pt x="5670" y="13456"/>
                </a:lnTo>
                <a:lnTo>
                  <a:pt x="5597" y="13505"/>
                </a:lnTo>
                <a:lnTo>
                  <a:pt x="5354" y="13748"/>
                </a:lnTo>
                <a:lnTo>
                  <a:pt x="5062" y="13943"/>
                </a:lnTo>
                <a:lnTo>
                  <a:pt x="4964" y="13991"/>
                </a:lnTo>
                <a:lnTo>
                  <a:pt x="4818" y="14016"/>
                </a:lnTo>
                <a:lnTo>
                  <a:pt x="4672" y="14016"/>
                </a:lnTo>
                <a:lnTo>
                  <a:pt x="4526" y="13991"/>
                </a:lnTo>
                <a:lnTo>
                  <a:pt x="4405" y="13943"/>
                </a:lnTo>
                <a:lnTo>
                  <a:pt x="4307" y="13870"/>
                </a:lnTo>
                <a:lnTo>
                  <a:pt x="4283" y="13821"/>
                </a:lnTo>
                <a:lnTo>
                  <a:pt x="4283" y="13748"/>
                </a:lnTo>
                <a:lnTo>
                  <a:pt x="4283" y="13675"/>
                </a:lnTo>
                <a:lnTo>
                  <a:pt x="4307" y="13578"/>
                </a:lnTo>
                <a:lnTo>
                  <a:pt x="4307" y="13505"/>
                </a:lnTo>
                <a:lnTo>
                  <a:pt x="4307" y="13432"/>
                </a:lnTo>
                <a:lnTo>
                  <a:pt x="4259" y="13383"/>
                </a:lnTo>
                <a:lnTo>
                  <a:pt x="4186" y="13334"/>
                </a:lnTo>
                <a:lnTo>
                  <a:pt x="4113" y="13310"/>
                </a:lnTo>
                <a:lnTo>
                  <a:pt x="4040" y="13334"/>
                </a:lnTo>
                <a:lnTo>
                  <a:pt x="3967" y="13359"/>
                </a:lnTo>
                <a:lnTo>
                  <a:pt x="3918" y="13432"/>
                </a:lnTo>
                <a:lnTo>
                  <a:pt x="3845" y="13529"/>
                </a:lnTo>
                <a:lnTo>
                  <a:pt x="3772" y="13602"/>
                </a:lnTo>
                <a:lnTo>
                  <a:pt x="3602" y="13772"/>
                </a:lnTo>
                <a:lnTo>
                  <a:pt x="3407" y="13918"/>
                </a:lnTo>
                <a:lnTo>
                  <a:pt x="3212" y="14016"/>
                </a:lnTo>
                <a:lnTo>
                  <a:pt x="3091" y="14089"/>
                </a:lnTo>
                <a:lnTo>
                  <a:pt x="2945" y="14113"/>
                </a:lnTo>
                <a:lnTo>
                  <a:pt x="2896" y="14113"/>
                </a:lnTo>
                <a:lnTo>
                  <a:pt x="2847" y="14089"/>
                </a:lnTo>
                <a:lnTo>
                  <a:pt x="2847" y="14016"/>
                </a:lnTo>
                <a:lnTo>
                  <a:pt x="2847" y="13918"/>
                </a:lnTo>
                <a:lnTo>
                  <a:pt x="2969" y="13456"/>
                </a:lnTo>
                <a:lnTo>
                  <a:pt x="2969" y="13407"/>
                </a:lnTo>
                <a:lnTo>
                  <a:pt x="2969" y="13359"/>
                </a:lnTo>
                <a:lnTo>
                  <a:pt x="2920" y="13310"/>
                </a:lnTo>
                <a:lnTo>
                  <a:pt x="2872" y="13286"/>
                </a:lnTo>
                <a:close/>
                <a:moveTo>
                  <a:pt x="16498" y="13286"/>
                </a:moveTo>
                <a:lnTo>
                  <a:pt x="16474" y="14137"/>
                </a:lnTo>
                <a:lnTo>
                  <a:pt x="16425" y="14137"/>
                </a:lnTo>
                <a:lnTo>
                  <a:pt x="16328" y="14210"/>
                </a:lnTo>
                <a:lnTo>
                  <a:pt x="16206" y="14283"/>
                </a:lnTo>
                <a:lnTo>
                  <a:pt x="15987" y="14478"/>
                </a:lnTo>
                <a:lnTo>
                  <a:pt x="15792" y="14697"/>
                </a:lnTo>
                <a:lnTo>
                  <a:pt x="15622" y="14916"/>
                </a:lnTo>
                <a:lnTo>
                  <a:pt x="15525" y="15038"/>
                </a:lnTo>
                <a:lnTo>
                  <a:pt x="15549" y="14673"/>
                </a:lnTo>
                <a:lnTo>
                  <a:pt x="15573" y="14673"/>
                </a:lnTo>
                <a:lnTo>
                  <a:pt x="15695" y="14502"/>
                </a:lnTo>
                <a:lnTo>
                  <a:pt x="15817" y="14332"/>
                </a:lnTo>
                <a:lnTo>
                  <a:pt x="16011" y="13967"/>
                </a:lnTo>
                <a:lnTo>
                  <a:pt x="16230" y="13602"/>
                </a:lnTo>
                <a:lnTo>
                  <a:pt x="16352" y="13432"/>
                </a:lnTo>
                <a:lnTo>
                  <a:pt x="16498" y="13286"/>
                </a:lnTo>
                <a:close/>
                <a:moveTo>
                  <a:pt x="16474" y="14332"/>
                </a:moveTo>
                <a:lnTo>
                  <a:pt x="16449" y="15208"/>
                </a:lnTo>
                <a:lnTo>
                  <a:pt x="16352" y="15232"/>
                </a:lnTo>
                <a:lnTo>
                  <a:pt x="16230" y="15305"/>
                </a:lnTo>
                <a:lnTo>
                  <a:pt x="15987" y="15500"/>
                </a:lnTo>
                <a:lnTo>
                  <a:pt x="15768" y="15719"/>
                </a:lnTo>
                <a:lnTo>
                  <a:pt x="15622" y="15889"/>
                </a:lnTo>
                <a:lnTo>
                  <a:pt x="15476" y="16035"/>
                </a:lnTo>
                <a:lnTo>
                  <a:pt x="15476" y="15743"/>
                </a:lnTo>
                <a:lnTo>
                  <a:pt x="15549" y="15695"/>
                </a:lnTo>
                <a:lnTo>
                  <a:pt x="15598" y="15646"/>
                </a:lnTo>
                <a:lnTo>
                  <a:pt x="15671" y="15500"/>
                </a:lnTo>
                <a:lnTo>
                  <a:pt x="15817" y="15257"/>
                </a:lnTo>
                <a:lnTo>
                  <a:pt x="16011" y="15013"/>
                </a:lnTo>
                <a:lnTo>
                  <a:pt x="16279" y="14697"/>
                </a:lnTo>
                <a:lnTo>
                  <a:pt x="16376" y="14502"/>
                </a:lnTo>
                <a:lnTo>
                  <a:pt x="16474" y="14332"/>
                </a:lnTo>
                <a:close/>
                <a:moveTo>
                  <a:pt x="16449" y="15622"/>
                </a:moveTo>
                <a:lnTo>
                  <a:pt x="16425" y="16376"/>
                </a:lnTo>
                <a:lnTo>
                  <a:pt x="16328" y="16425"/>
                </a:lnTo>
                <a:lnTo>
                  <a:pt x="16230" y="16522"/>
                </a:lnTo>
                <a:lnTo>
                  <a:pt x="16036" y="16692"/>
                </a:lnTo>
                <a:lnTo>
                  <a:pt x="15719" y="17082"/>
                </a:lnTo>
                <a:lnTo>
                  <a:pt x="15427" y="17422"/>
                </a:lnTo>
                <a:lnTo>
                  <a:pt x="15427" y="17106"/>
                </a:lnTo>
                <a:lnTo>
                  <a:pt x="15452" y="16960"/>
                </a:lnTo>
                <a:lnTo>
                  <a:pt x="15452" y="16887"/>
                </a:lnTo>
                <a:lnTo>
                  <a:pt x="15476" y="16765"/>
                </a:lnTo>
                <a:lnTo>
                  <a:pt x="15525" y="16644"/>
                </a:lnTo>
                <a:lnTo>
                  <a:pt x="15598" y="16522"/>
                </a:lnTo>
                <a:lnTo>
                  <a:pt x="15695" y="16400"/>
                </a:lnTo>
                <a:lnTo>
                  <a:pt x="15890" y="16181"/>
                </a:lnTo>
                <a:lnTo>
                  <a:pt x="16060" y="15987"/>
                </a:lnTo>
                <a:lnTo>
                  <a:pt x="16255" y="15816"/>
                </a:lnTo>
                <a:lnTo>
                  <a:pt x="16449" y="15622"/>
                </a:lnTo>
                <a:close/>
                <a:moveTo>
                  <a:pt x="16401" y="16984"/>
                </a:moveTo>
                <a:lnTo>
                  <a:pt x="16401" y="17641"/>
                </a:lnTo>
                <a:lnTo>
                  <a:pt x="16157" y="17763"/>
                </a:lnTo>
                <a:lnTo>
                  <a:pt x="15938" y="17933"/>
                </a:lnTo>
                <a:lnTo>
                  <a:pt x="15719" y="18104"/>
                </a:lnTo>
                <a:lnTo>
                  <a:pt x="15549" y="18323"/>
                </a:lnTo>
                <a:lnTo>
                  <a:pt x="15403" y="18493"/>
                </a:lnTo>
                <a:lnTo>
                  <a:pt x="15403" y="18347"/>
                </a:lnTo>
                <a:lnTo>
                  <a:pt x="15452" y="18298"/>
                </a:lnTo>
                <a:lnTo>
                  <a:pt x="15476" y="18250"/>
                </a:lnTo>
                <a:lnTo>
                  <a:pt x="15525" y="18104"/>
                </a:lnTo>
                <a:lnTo>
                  <a:pt x="15598" y="17982"/>
                </a:lnTo>
                <a:lnTo>
                  <a:pt x="15768" y="17714"/>
                </a:lnTo>
                <a:lnTo>
                  <a:pt x="15963" y="17471"/>
                </a:lnTo>
                <a:lnTo>
                  <a:pt x="16157" y="17252"/>
                </a:lnTo>
                <a:lnTo>
                  <a:pt x="16401" y="16984"/>
                </a:lnTo>
                <a:close/>
                <a:moveTo>
                  <a:pt x="14405" y="1533"/>
                </a:moveTo>
                <a:lnTo>
                  <a:pt x="14722" y="1558"/>
                </a:lnTo>
                <a:lnTo>
                  <a:pt x="14819" y="1582"/>
                </a:lnTo>
                <a:lnTo>
                  <a:pt x="14892" y="1606"/>
                </a:lnTo>
                <a:lnTo>
                  <a:pt x="14965" y="1655"/>
                </a:lnTo>
                <a:lnTo>
                  <a:pt x="14965" y="1874"/>
                </a:lnTo>
                <a:lnTo>
                  <a:pt x="14989" y="2093"/>
                </a:lnTo>
                <a:lnTo>
                  <a:pt x="15062" y="2531"/>
                </a:lnTo>
                <a:lnTo>
                  <a:pt x="15062" y="3188"/>
                </a:lnTo>
                <a:lnTo>
                  <a:pt x="15038" y="3821"/>
                </a:lnTo>
                <a:lnTo>
                  <a:pt x="15014" y="5183"/>
                </a:lnTo>
                <a:lnTo>
                  <a:pt x="15014" y="6546"/>
                </a:lnTo>
                <a:lnTo>
                  <a:pt x="15038" y="9563"/>
                </a:lnTo>
                <a:lnTo>
                  <a:pt x="15038" y="12580"/>
                </a:lnTo>
                <a:lnTo>
                  <a:pt x="15038" y="13651"/>
                </a:lnTo>
                <a:lnTo>
                  <a:pt x="14989" y="14697"/>
                </a:lnTo>
                <a:lnTo>
                  <a:pt x="14941" y="15768"/>
                </a:lnTo>
                <a:lnTo>
                  <a:pt x="14892" y="16814"/>
                </a:lnTo>
                <a:lnTo>
                  <a:pt x="14868" y="18420"/>
                </a:lnTo>
                <a:lnTo>
                  <a:pt x="14843" y="19077"/>
                </a:lnTo>
                <a:lnTo>
                  <a:pt x="14843" y="19296"/>
                </a:lnTo>
                <a:lnTo>
                  <a:pt x="14819" y="19393"/>
                </a:lnTo>
                <a:lnTo>
                  <a:pt x="14868" y="19296"/>
                </a:lnTo>
                <a:lnTo>
                  <a:pt x="14843" y="19369"/>
                </a:lnTo>
                <a:lnTo>
                  <a:pt x="14843" y="19442"/>
                </a:lnTo>
                <a:lnTo>
                  <a:pt x="14503" y="19491"/>
                </a:lnTo>
                <a:lnTo>
                  <a:pt x="13505" y="19491"/>
                </a:lnTo>
                <a:lnTo>
                  <a:pt x="12580" y="19515"/>
                </a:lnTo>
                <a:lnTo>
                  <a:pt x="11680" y="19539"/>
                </a:lnTo>
                <a:lnTo>
                  <a:pt x="9636" y="19466"/>
                </a:lnTo>
                <a:lnTo>
                  <a:pt x="7592" y="19418"/>
                </a:lnTo>
                <a:lnTo>
                  <a:pt x="6570" y="19393"/>
                </a:lnTo>
                <a:lnTo>
                  <a:pt x="2653" y="19393"/>
                </a:lnTo>
                <a:lnTo>
                  <a:pt x="1777" y="19466"/>
                </a:lnTo>
                <a:lnTo>
                  <a:pt x="1266" y="19491"/>
                </a:lnTo>
                <a:lnTo>
                  <a:pt x="731" y="19515"/>
                </a:lnTo>
                <a:lnTo>
                  <a:pt x="731" y="19491"/>
                </a:lnTo>
                <a:lnTo>
                  <a:pt x="682" y="18955"/>
                </a:lnTo>
                <a:lnTo>
                  <a:pt x="658" y="18420"/>
                </a:lnTo>
                <a:lnTo>
                  <a:pt x="633" y="17349"/>
                </a:lnTo>
                <a:lnTo>
                  <a:pt x="658" y="16279"/>
                </a:lnTo>
                <a:lnTo>
                  <a:pt x="633" y="15743"/>
                </a:lnTo>
                <a:lnTo>
                  <a:pt x="609" y="15208"/>
                </a:lnTo>
                <a:lnTo>
                  <a:pt x="560" y="14648"/>
                </a:lnTo>
                <a:lnTo>
                  <a:pt x="560" y="14113"/>
                </a:lnTo>
                <a:lnTo>
                  <a:pt x="560" y="13553"/>
                </a:lnTo>
                <a:lnTo>
                  <a:pt x="560" y="13018"/>
                </a:lnTo>
                <a:lnTo>
                  <a:pt x="633" y="11923"/>
                </a:lnTo>
                <a:lnTo>
                  <a:pt x="682" y="10828"/>
                </a:lnTo>
                <a:lnTo>
                  <a:pt x="731" y="9685"/>
                </a:lnTo>
                <a:lnTo>
                  <a:pt x="731" y="8541"/>
                </a:lnTo>
                <a:lnTo>
                  <a:pt x="682" y="7422"/>
                </a:lnTo>
                <a:lnTo>
                  <a:pt x="658" y="6278"/>
                </a:lnTo>
                <a:lnTo>
                  <a:pt x="585" y="4015"/>
                </a:lnTo>
                <a:lnTo>
                  <a:pt x="560" y="2847"/>
                </a:lnTo>
                <a:lnTo>
                  <a:pt x="560" y="2239"/>
                </a:lnTo>
                <a:lnTo>
                  <a:pt x="512" y="1655"/>
                </a:lnTo>
                <a:lnTo>
                  <a:pt x="852" y="1679"/>
                </a:lnTo>
                <a:lnTo>
                  <a:pt x="1193" y="1704"/>
                </a:lnTo>
                <a:lnTo>
                  <a:pt x="1874" y="1679"/>
                </a:lnTo>
                <a:lnTo>
                  <a:pt x="1874" y="1679"/>
                </a:lnTo>
                <a:lnTo>
                  <a:pt x="1753" y="1850"/>
                </a:lnTo>
                <a:lnTo>
                  <a:pt x="1631" y="2020"/>
                </a:lnTo>
                <a:lnTo>
                  <a:pt x="1558" y="2190"/>
                </a:lnTo>
                <a:lnTo>
                  <a:pt x="1534" y="2409"/>
                </a:lnTo>
                <a:lnTo>
                  <a:pt x="1534" y="2507"/>
                </a:lnTo>
                <a:lnTo>
                  <a:pt x="1558" y="2628"/>
                </a:lnTo>
                <a:lnTo>
                  <a:pt x="1607" y="2872"/>
                </a:lnTo>
                <a:lnTo>
                  <a:pt x="1728" y="3066"/>
                </a:lnTo>
                <a:lnTo>
                  <a:pt x="1874" y="3261"/>
                </a:lnTo>
                <a:lnTo>
                  <a:pt x="2069" y="3407"/>
                </a:lnTo>
                <a:lnTo>
                  <a:pt x="2288" y="3529"/>
                </a:lnTo>
                <a:lnTo>
                  <a:pt x="2385" y="3553"/>
                </a:lnTo>
                <a:lnTo>
                  <a:pt x="2507" y="3577"/>
                </a:lnTo>
                <a:lnTo>
                  <a:pt x="2750" y="3577"/>
                </a:lnTo>
                <a:lnTo>
                  <a:pt x="2896" y="3529"/>
                </a:lnTo>
                <a:lnTo>
                  <a:pt x="3042" y="3480"/>
                </a:lnTo>
                <a:lnTo>
                  <a:pt x="3164" y="3407"/>
                </a:lnTo>
                <a:lnTo>
                  <a:pt x="3285" y="3310"/>
                </a:lnTo>
                <a:lnTo>
                  <a:pt x="3407" y="3188"/>
                </a:lnTo>
                <a:lnTo>
                  <a:pt x="3504" y="3066"/>
                </a:lnTo>
                <a:lnTo>
                  <a:pt x="3577" y="2945"/>
                </a:lnTo>
                <a:lnTo>
                  <a:pt x="3650" y="2799"/>
                </a:lnTo>
                <a:lnTo>
                  <a:pt x="3699" y="2653"/>
                </a:lnTo>
                <a:lnTo>
                  <a:pt x="3748" y="2482"/>
                </a:lnTo>
                <a:lnTo>
                  <a:pt x="3772" y="2336"/>
                </a:lnTo>
                <a:lnTo>
                  <a:pt x="3772" y="2190"/>
                </a:lnTo>
                <a:lnTo>
                  <a:pt x="3748" y="2044"/>
                </a:lnTo>
                <a:lnTo>
                  <a:pt x="3723" y="1923"/>
                </a:lnTo>
                <a:lnTo>
                  <a:pt x="3675" y="1801"/>
                </a:lnTo>
                <a:lnTo>
                  <a:pt x="3577" y="1679"/>
                </a:lnTo>
                <a:lnTo>
                  <a:pt x="5378" y="1679"/>
                </a:lnTo>
                <a:lnTo>
                  <a:pt x="5281" y="1777"/>
                </a:lnTo>
                <a:lnTo>
                  <a:pt x="5208" y="1874"/>
                </a:lnTo>
                <a:lnTo>
                  <a:pt x="5086" y="2069"/>
                </a:lnTo>
                <a:lnTo>
                  <a:pt x="5013" y="2288"/>
                </a:lnTo>
                <a:lnTo>
                  <a:pt x="4989" y="2507"/>
                </a:lnTo>
                <a:lnTo>
                  <a:pt x="5013" y="2726"/>
                </a:lnTo>
                <a:lnTo>
                  <a:pt x="5110" y="2920"/>
                </a:lnTo>
                <a:lnTo>
                  <a:pt x="5232" y="3091"/>
                </a:lnTo>
                <a:lnTo>
                  <a:pt x="5402" y="3261"/>
                </a:lnTo>
                <a:lnTo>
                  <a:pt x="5597" y="3358"/>
                </a:lnTo>
                <a:lnTo>
                  <a:pt x="5840" y="3431"/>
                </a:lnTo>
                <a:lnTo>
                  <a:pt x="6059" y="3456"/>
                </a:lnTo>
                <a:lnTo>
                  <a:pt x="6303" y="3431"/>
                </a:lnTo>
                <a:lnTo>
                  <a:pt x="6497" y="3358"/>
                </a:lnTo>
                <a:lnTo>
                  <a:pt x="6716" y="3237"/>
                </a:lnTo>
                <a:lnTo>
                  <a:pt x="6862" y="3091"/>
                </a:lnTo>
                <a:lnTo>
                  <a:pt x="7008" y="2896"/>
                </a:lnTo>
                <a:lnTo>
                  <a:pt x="7081" y="2653"/>
                </a:lnTo>
                <a:lnTo>
                  <a:pt x="7106" y="2531"/>
                </a:lnTo>
                <a:lnTo>
                  <a:pt x="7106" y="2409"/>
                </a:lnTo>
                <a:lnTo>
                  <a:pt x="7081" y="2142"/>
                </a:lnTo>
                <a:lnTo>
                  <a:pt x="7057" y="1996"/>
                </a:lnTo>
                <a:lnTo>
                  <a:pt x="7008" y="1874"/>
                </a:lnTo>
                <a:lnTo>
                  <a:pt x="6935" y="1777"/>
                </a:lnTo>
                <a:lnTo>
                  <a:pt x="6862" y="1679"/>
                </a:lnTo>
                <a:lnTo>
                  <a:pt x="8614" y="1631"/>
                </a:lnTo>
                <a:lnTo>
                  <a:pt x="8639" y="1631"/>
                </a:lnTo>
                <a:lnTo>
                  <a:pt x="8541" y="1801"/>
                </a:lnTo>
                <a:lnTo>
                  <a:pt x="8444" y="1971"/>
                </a:lnTo>
                <a:lnTo>
                  <a:pt x="8420" y="2142"/>
                </a:lnTo>
                <a:lnTo>
                  <a:pt x="8395" y="2336"/>
                </a:lnTo>
                <a:lnTo>
                  <a:pt x="8420" y="2458"/>
                </a:lnTo>
                <a:lnTo>
                  <a:pt x="8444" y="2580"/>
                </a:lnTo>
                <a:lnTo>
                  <a:pt x="8493" y="2677"/>
                </a:lnTo>
                <a:lnTo>
                  <a:pt x="8541" y="2774"/>
                </a:lnTo>
                <a:lnTo>
                  <a:pt x="8712" y="2969"/>
                </a:lnTo>
                <a:lnTo>
                  <a:pt x="8906" y="3115"/>
                </a:lnTo>
                <a:lnTo>
                  <a:pt x="9125" y="3237"/>
                </a:lnTo>
                <a:lnTo>
                  <a:pt x="9369" y="3310"/>
                </a:lnTo>
                <a:lnTo>
                  <a:pt x="9588" y="3310"/>
                </a:lnTo>
                <a:lnTo>
                  <a:pt x="9709" y="3285"/>
                </a:lnTo>
                <a:lnTo>
                  <a:pt x="9831" y="3237"/>
                </a:lnTo>
                <a:lnTo>
                  <a:pt x="9977" y="3139"/>
                </a:lnTo>
                <a:lnTo>
                  <a:pt x="10098" y="3018"/>
                </a:lnTo>
                <a:lnTo>
                  <a:pt x="10171" y="2872"/>
                </a:lnTo>
                <a:lnTo>
                  <a:pt x="10244" y="2701"/>
                </a:lnTo>
                <a:lnTo>
                  <a:pt x="10293" y="2507"/>
                </a:lnTo>
                <a:lnTo>
                  <a:pt x="10293" y="2336"/>
                </a:lnTo>
                <a:lnTo>
                  <a:pt x="10293" y="2142"/>
                </a:lnTo>
                <a:lnTo>
                  <a:pt x="10293" y="1971"/>
                </a:lnTo>
                <a:lnTo>
                  <a:pt x="10220" y="1777"/>
                </a:lnTo>
                <a:lnTo>
                  <a:pt x="10123" y="1582"/>
                </a:lnTo>
                <a:lnTo>
                  <a:pt x="11169" y="1558"/>
                </a:lnTo>
                <a:lnTo>
                  <a:pt x="12215" y="1533"/>
                </a:lnTo>
                <a:lnTo>
                  <a:pt x="12069" y="1631"/>
                </a:lnTo>
                <a:lnTo>
                  <a:pt x="11948" y="1728"/>
                </a:lnTo>
                <a:lnTo>
                  <a:pt x="11850" y="1850"/>
                </a:lnTo>
                <a:lnTo>
                  <a:pt x="11753" y="1996"/>
                </a:lnTo>
                <a:lnTo>
                  <a:pt x="11656" y="2190"/>
                </a:lnTo>
                <a:lnTo>
                  <a:pt x="11631" y="2409"/>
                </a:lnTo>
                <a:lnTo>
                  <a:pt x="11631" y="2604"/>
                </a:lnTo>
                <a:lnTo>
                  <a:pt x="11704" y="2799"/>
                </a:lnTo>
                <a:lnTo>
                  <a:pt x="11802" y="2969"/>
                </a:lnTo>
                <a:lnTo>
                  <a:pt x="11948" y="3115"/>
                </a:lnTo>
                <a:lnTo>
                  <a:pt x="12118" y="3237"/>
                </a:lnTo>
                <a:lnTo>
                  <a:pt x="12313" y="3310"/>
                </a:lnTo>
                <a:lnTo>
                  <a:pt x="12532" y="3358"/>
                </a:lnTo>
                <a:lnTo>
                  <a:pt x="12751" y="3383"/>
                </a:lnTo>
                <a:lnTo>
                  <a:pt x="12970" y="3358"/>
                </a:lnTo>
                <a:lnTo>
                  <a:pt x="13213" y="3310"/>
                </a:lnTo>
                <a:lnTo>
                  <a:pt x="13432" y="3237"/>
                </a:lnTo>
                <a:lnTo>
                  <a:pt x="13602" y="3115"/>
                </a:lnTo>
                <a:lnTo>
                  <a:pt x="13773" y="2969"/>
                </a:lnTo>
                <a:lnTo>
                  <a:pt x="13821" y="2872"/>
                </a:lnTo>
                <a:lnTo>
                  <a:pt x="13870" y="2774"/>
                </a:lnTo>
                <a:lnTo>
                  <a:pt x="13919" y="2628"/>
                </a:lnTo>
                <a:lnTo>
                  <a:pt x="13919" y="2458"/>
                </a:lnTo>
                <a:lnTo>
                  <a:pt x="13894" y="2288"/>
                </a:lnTo>
                <a:lnTo>
                  <a:pt x="13846" y="2117"/>
                </a:lnTo>
                <a:lnTo>
                  <a:pt x="13773" y="1947"/>
                </a:lnTo>
                <a:lnTo>
                  <a:pt x="13675" y="1801"/>
                </a:lnTo>
                <a:lnTo>
                  <a:pt x="13554" y="1655"/>
                </a:lnTo>
                <a:lnTo>
                  <a:pt x="13432" y="1558"/>
                </a:lnTo>
                <a:lnTo>
                  <a:pt x="13870" y="1533"/>
                </a:lnTo>
                <a:close/>
                <a:moveTo>
                  <a:pt x="2628" y="19904"/>
                </a:moveTo>
                <a:lnTo>
                  <a:pt x="2507" y="20002"/>
                </a:lnTo>
                <a:lnTo>
                  <a:pt x="2385" y="20099"/>
                </a:lnTo>
                <a:lnTo>
                  <a:pt x="2190" y="20318"/>
                </a:lnTo>
                <a:lnTo>
                  <a:pt x="1996" y="20464"/>
                </a:lnTo>
                <a:lnTo>
                  <a:pt x="1996" y="20196"/>
                </a:lnTo>
                <a:lnTo>
                  <a:pt x="1996" y="19953"/>
                </a:lnTo>
                <a:lnTo>
                  <a:pt x="2628" y="19904"/>
                </a:lnTo>
                <a:close/>
                <a:moveTo>
                  <a:pt x="16449" y="20220"/>
                </a:moveTo>
                <a:lnTo>
                  <a:pt x="16425" y="20658"/>
                </a:lnTo>
                <a:lnTo>
                  <a:pt x="16376" y="21121"/>
                </a:lnTo>
                <a:lnTo>
                  <a:pt x="16230" y="21145"/>
                </a:lnTo>
                <a:lnTo>
                  <a:pt x="16328" y="20683"/>
                </a:lnTo>
                <a:lnTo>
                  <a:pt x="16449" y="20220"/>
                </a:lnTo>
                <a:close/>
                <a:moveTo>
                  <a:pt x="16425" y="18955"/>
                </a:moveTo>
                <a:lnTo>
                  <a:pt x="16449" y="19880"/>
                </a:lnTo>
                <a:lnTo>
                  <a:pt x="16303" y="19977"/>
                </a:lnTo>
                <a:lnTo>
                  <a:pt x="16206" y="20099"/>
                </a:lnTo>
                <a:lnTo>
                  <a:pt x="16109" y="20245"/>
                </a:lnTo>
                <a:lnTo>
                  <a:pt x="16011" y="20415"/>
                </a:lnTo>
                <a:lnTo>
                  <a:pt x="15890" y="20780"/>
                </a:lnTo>
                <a:lnTo>
                  <a:pt x="15792" y="21194"/>
                </a:lnTo>
                <a:lnTo>
                  <a:pt x="15744" y="21194"/>
                </a:lnTo>
                <a:lnTo>
                  <a:pt x="15817" y="20926"/>
                </a:lnTo>
                <a:lnTo>
                  <a:pt x="15865" y="20658"/>
                </a:lnTo>
                <a:lnTo>
                  <a:pt x="15987" y="20172"/>
                </a:lnTo>
                <a:lnTo>
                  <a:pt x="16206" y="19564"/>
                </a:lnTo>
                <a:lnTo>
                  <a:pt x="16425" y="18955"/>
                </a:lnTo>
                <a:close/>
                <a:moveTo>
                  <a:pt x="16401" y="17787"/>
                </a:moveTo>
                <a:lnTo>
                  <a:pt x="16425" y="18517"/>
                </a:lnTo>
                <a:lnTo>
                  <a:pt x="16303" y="18663"/>
                </a:lnTo>
                <a:lnTo>
                  <a:pt x="16206" y="18834"/>
                </a:lnTo>
                <a:lnTo>
                  <a:pt x="16011" y="19174"/>
                </a:lnTo>
                <a:lnTo>
                  <a:pt x="15865" y="19564"/>
                </a:lnTo>
                <a:lnTo>
                  <a:pt x="15744" y="19929"/>
                </a:lnTo>
                <a:lnTo>
                  <a:pt x="15500" y="20537"/>
                </a:lnTo>
                <a:lnTo>
                  <a:pt x="15379" y="20877"/>
                </a:lnTo>
                <a:lnTo>
                  <a:pt x="15306" y="21218"/>
                </a:lnTo>
                <a:lnTo>
                  <a:pt x="14892" y="21242"/>
                </a:lnTo>
                <a:lnTo>
                  <a:pt x="15038" y="20926"/>
                </a:lnTo>
                <a:lnTo>
                  <a:pt x="15135" y="20585"/>
                </a:lnTo>
                <a:lnTo>
                  <a:pt x="15184" y="20220"/>
                </a:lnTo>
                <a:lnTo>
                  <a:pt x="15184" y="19856"/>
                </a:lnTo>
                <a:lnTo>
                  <a:pt x="15257" y="19831"/>
                </a:lnTo>
                <a:lnTo>
                  <a:pt x="15330" y="19807"/>
                </a:lnTo>
                <a:lnTo>
                  <a:pt x="15379" y="19758"/>
                </a:lnTo>
                <a:lnTo>
                  <a:pt x="15403" y="19710"/>
                </a:lnTo>
                <a:lnTo>
                  <a:pt x="15427" y="19661"/>
                </a:lnTo>
                <a:lnTo>
                  <a:pt x="15427" y="19539"/>
                </a:lnTo>
                <a:lnTo>
                  <a:pt x="15379" y="19418"/>
                </a:lnTo>
                <a:lnTo>
                  <a:pt x="15403" y="19296"/>
                </a:lnTo>
                <a:lnTo>
                  <a:pt x="15403" y="19150"/>
                </a:lnTo>
                <a:lnTo>
                  <a:pt x="15500" y="19053"/>
                </a:lnTo>
                <a:lnTo>
                  <a:pt x="15598" y="18931"/>
                </a:lnTo>
                <a:lnTo>
                  <a:pt x="15768" y="18663"/>
                </a:lnTo>
                <a:lnTo>
                  <a:pt x="16084" y="18225"/>
                </a:lnTo>
                <a:lnTo>
                  <a:pt x="16230" y="18006"/>
                </a:lnTo>
                <a:lnTo>
                  <a:pt x="16401" y="17787"/>
                </a:lnTo>
                <a:close/>
                <a:moveTo>
                  <a:pt x="3431" y="19904"/>
                </a:moveTo>
                <a:lnTo>
                  <a:pt x="3285" y="20002"/>
                </a:lnTo>
                <a:lnTo>
                  <a:pt x="3164" y="20123"/>
                </a:lnTo>
                <a:lnTo>
                  <a:pt x="2920" y="20342"/>
                </a:lnTo>
                <a:lnTo>
                  <a:pt x="2628" y="20683"/>
                </a:lnTo>
                <a:lnTo>
                  <a:pt x="2336" y="21023"/>
                </a:lnTo>
                <a:lnTo>
                  <a:pt x="2093" y="21291"/>
                </a:lnTo>
                <a:lnTo>
                  <a:pt x="2044" y="20902"/>
                </a:lnTo>
                <a:lnTo>
                  <a:pt x="2190" y="20853"/>
                </a:lnTo>
                <a:lnTo>
                  <a:pt x="2312" y="20756"/>
                </a:lnTo>
                <a:lnTo>
                  <a:pt x="2531" y="20585"/>
                </a:lnTo>
                <a:lnTo>
                  <a:pt x="2677" y="20464"/>
                </a:lnTo>
                <a:lnTo>
                  <a:pt x="2823" y="20318"/>
                </a:lnTo>
                <a:lnTo>
                  <a:pt x="2945" y="20172"/>
                </a:lnTo>
                <a:lnTo>
                  <a:pt x="2969" y="20075"/>
                </a:lnTo>
                <a:lnTo>
                  <a:pt x="2993" y="20002"/>
                </a:lnTo>
                <a:lnTo>
                  <a:pt x="2969" y="19953"/>
                </a:lnTo>
                <a:lnTo>
                  <a:pt x="2945" y="19904"/>
                </a:lnTo>
                <a:close/>
                <a:moveTo>
                  <a:pt x="10050" y="19977"/>
                </a:moveTo>
                <a:lnTo>
                  <a:pt x="9879" y="20148"/>
                </a:lnTo>
                <a:lnTo>
                  <a:pt x="9734" y="20293"/>
                </a:lnTo>
                <a:lnTo>
                  <a:pt x="9588" y="20537"/>
                </a:lnTo>
                <a:lnTo>
                  <a:pt x="9442" y="20756"/>
                </a:lnTo>
                <a:lnTo>
                  <a:pt x="9296" y="20975"/>
                </a:lnTo>
                <a:lnTo>
                  <a:pt x="9223" y="21072"/>
                </a:lnTo>
                <a:lnTo>
                  <a:pt x="9198" y="21194"/>
                </a:lnTo>
                <a:lnTo>
                  <a:pt x="9198" y="21242"/>
                </a:lnTo>
                <a:lnTo>
                  <a:pt x="9198" y="21291"/>
                </a:lnTo>
                <a:lnTo>
                  <a:pt x="8493" y="21291"/>
                </a:lnTo>
                <a:lnTo>
                  <a:pt x="8663" y="21072"/>
                </a:lnTo>
                <a:lnTo>
                  <a:pt x="8833" y="20853"/>
                </a:lnTo>
                <a:lnTo>
                  <a:pt x="9028" y="20537"/>
                </a:lnTo>
                <a:lnTo>
                  <a:pt x="9247" y="20245"/>
                </a:lnTo>
                <a:lnTo>
                  <a:pt x="9393" y="20099"/>
                </a:lnTo>
                <a:lnTo>
                  <a:pt x="9563" y="19977"/>
                </a:lnTo>
                <a:close/>
                <a:moveTo>
                  <a:pt x="10780" y="20002"/>
                </a:moveTo>
                <a:lnTo>
                  <a:pt x="10585" y="20342"/>
                </a:lnTo>
                <a:lnTo>
                  <a:pt x="10366" y="20731"/>
                </a:lnTo>
                <a:lnTo>
                  <a:pt x="10147" y="21145"/>
                </a:lnTo>
                <a:lnTo>
                  <a:pt x="10123" y="21218"/>
                </a:lnTo>
                <a:lnTo>
                  <a:pt x="10147" y="21291"/>
                </a:lnTo>
                <a:lnTo>
                  <a:pt x="9417" y="21291"/>
                </a:lnTo>
                <a:lnTo>
                  <a:pt x="9515" y="21242"/>
                </a:lnTo>
                <a:lnTo>
                  <a:pt x="9588" y="21169"/>
                </a:lnTo>
                <a:lnTo>
                  <a:pt x="9734" y="20975"/>
                </a:lnTo>
                <a:lnTo>
                  <a:pt x="9977" y="20610"/>
                </a:lnTo>
                <a:lnTo>
                  <a:pt x="10050" y="20512"/>
                </a:lnTo>
                <a:lnTo>
                  <a:pt x="10147" y="20415"/>
                </a:lnTo>
                <a:lnTo>
                  <a:pt x="10366" y="20220"/>
                </a:lnTo>
                <a:lnTo>
                  <a:pt x="10463" y="20123"/>
                </a:lnTo>
                <a:lnTo>
                  <a:pt x="10512" y="20002"/>
                </a:lnTo>
                <a:close/>
                <a:moveTo>
                  <a:pt x="11534" y="20026"/>
                </a:moveTo>
                <a:lnTo>
                  <a:pt x="11364" y="20269"/>
                </a:lnTo>
                <a:lnTo>
                  <a:pt x="11218" y="20512"/>
                </a:lnTo>
                <a:lnTo>
                  <a:pt x="11120" y="20683"/>
                </a:lnTo>
                <a:lnTo>
                  <a:pt x="11023" y="20877"/>
                </a:lnTo>
                <a:lnTo>
                  <a:pt x="10950" y="21096"/>
                </a:lnTo>
                <a:lnTo>
                  <a:pt x="10901" y="21291"/>
                </a:lnTo>
                <a:lnTo>
                  <a:pt x="10488" y="21291"/>
                </a:lnTo>
                <a:lnTo>
                  <a:pt x="10609" y="21145"/>
                </a:lnTo>
                <a:lnTo>
                  <a:pt x="10707" y="20975"/>
                </a:lnTo>
                <a:lnTo>
                  <a:pt x="10901" y="20658"/>
                </a:lnTo>
                <a:lnTo>
                  <a:pt x="11120" y="20342"/>
                </a:lnTo>
                <a:lnTo>
                  <a:pt x="11218" y="20196"/>
                </a:lnTo>
                <a:lnTo>
                  <a:pt x="11315" y="20026"/>
                </a:lnTo>
                <a:close/>
                <a:moveTo>
                  <a:pt x="14843" y="19953"/>
                </a:moveTo>
                <a:lnTo>
                  <a:pt x="14746" y="20220"/>
                </a:lnTo>
                <a:lnTo>
                  <a:pt x="14697" y="20512"/>
                </a:lnTo>
                <a:lnTo>
                  <a:pt x="14624" y="20780"/>
                </a:lnTo>
                <a:lnTo>
                  <a:pt x="14576" y="20926"/>
                </a:lnTo>
                <a:lnTo>
                  <a:pt x="14527" y="21048"/>
                </a:lnTo>
                <a:lnTo>
                  <a:pt x="14503" y="21121"/>
                </a:lnTo>
                <a:lnTo>
                  <a:pt x="14503" y="21169"/>
                </a:lnTo>
                <a:lnTo>
                  <a:pt x="14527" y="21267"/>
                </a:lnTo>
                <a:lnTo>
                  <a:pt x="14211" y="21291"/>
                </a:lnTo>
                <a:lnTo>
                  <a:pt x="14284" y="20999"/>
                </a:lnTo>
                <a:lnTo>
                  <a:pt x="14381" y="20658"/>
                </a:lnTo>
                <a:lnTo>
                  <a:pt x="14454" y="20293"/>
                </a:lnTo>
                <a:lnTo>
                  <a:pt x="14454" y="20123"/>
                </a:lnTo>
                <a:lnTo>
                  <a:pt x="14478" y="19977"/>
                </a:lnTo>
                <a:lnTo>
                  <a:pt x="14843" y="19953"/>
                </a:lnTo>
                <a:close/>
                <a:moveTo>
                  <a:pt x="12337" y="20026"/>
                </a:moveTo>
                <a:lnTo>
                  <a:pt x="12215" y="20220"/>
                </a:lnTo>
                <a:lnTo>
                  <a:pt x="12142" y="20391"/>
                </a:lnTo>
                <a:lnTo>
                  <a:pt x="11948" y="20829"/>
                </a:lnTo>
                <a:lnTo>
                  <a:pt x="11875" y="21072"/>
                </a:lnTo>
                <a:lnTo>
                  <a:pt x="11826" y="21315"/>
                </a:lnTo>
                <a:lnTo>
                  <a:pt x="11364" y="21291"/>
                </a:lnTo>
                <a:lnTo>
                  <a:pt x="11412" y="21121"/>
                </a:lnTo>
                <a:lnTo>
                  <a:pt x="11485" y="20950"/>
                </a:lnTo>
                <a:lnTo>
                  <a:pt x="11656" y="20634"/>
                </a:lnTo>
                <a:lnTo>
                  <a:pt x="11826" y="20342"/>
                </a:lnTo>
                <a:lnTo>
                  <a:pt x="11899" y="20196"/>
                </a:lnTo>
                <a:lnTo>
                  <a:pt x="11948" y="20026"/>
                </a:lnTo>
                <a:close/>
                <a:moveTo>
                  <a:pt x="13335" y="20002"/>
                </a:moveTo>
                <a:lnTo>
                  <a:pt x="13213" y="20148"/>
                </a:lnTo>
                <a:lnTo>
                  <a:pt x="13140" y="20293"/>
                </a:lnTo>
                <a:lnTo>
                  <a:pt x="12970" y="20585"/>
                </a:lnTo>
                <a:lnTo>
                  <a:pt x="12799" y="20950"/>
                </a:lnTo>
                <a:lnTo>
                  <a:pt x="12751" y="21121"/>
                </a:lnTo>
                <a:lnTo>
                  <a:pt x="12702" y="21315"/>
                </a:lnTo>
                <a:lnTo>
                  <a:pt x="12264" y="21315"/>
                </a:lnTo>
                <a:lnTo>
                  <a:pt x="12337" y="21023"/>
                </a:lnTo>
                <a:lnTo>
                  <a:pt x="12410" y="20756"/>
                </a:lnTo>
                <a:lnTo>
                  <a:pt x="12507" y="20366"/>
                </a:lnTo>
                <a:lnTo>
                  <a:pt x="12580" y="20172"/>
                </a:lnTo>
                <a:lnTo>
                  <a:pt x="12629" y="20075"/>
                </a:lnTo>
                <a:lnTo>
                  <a:pt x="12702" y="20026"/>
                </a:lnTo>
                <a:lnTo>
                  <a:pt x="13335" y="20002"/>
                </a:lnTo>
                <a:close/>
                <a:moveTo>
                  <a:pt x="14113" y="20002"/>
                </a:moveTo>
                <a:lnTo>
                  <a:pt x="14065" y="20196"/>
                </a:lnTo>
                <a:lnTo>
                  <a:pt x="14016" y="20366"/>
                </a:lnTo>
                <a:lnTo>
                  <a:pt x="13870" y="20804"/>
                </a:lnTo>
                <a:lnTo>
                  <a:pt x="13748" y="21242"/>
                </a:lnTo>
                <a:lnTo>
                  <a:pt x="13748" y="21291"/>
                </a:lnTo>
                <a:lnTo>
                  <a:pt x="13164" y="21315"/>
                </a:lnTo>
                <a:lnTo>
                  <a:pt x="13262" y="21023"/>
                </a:lnTo>
                <a:lnTo>
                  <a:pt x="13383" y="20731"/>
                </a:lnTo>
                <a:lnTo>
                  <a:pt x="13578" y="20391"/>
                </a:lnTo>
                <a:lnTo>
                  <a:pt x="13651" y="20196"/>
                </a:lnTo>
                <a:lnTo>
                  <a:pt x="13700" y="20002"/>
                </a:lnTo>
                <a:close/>
                <a:moveTo>
                  <a:pt x="8979" y="19953"/>
                </a:moveTo>
                <a:lnTo>
                  <a:pt x="8833" y="20148"/>
                </a:lnTo>
                <a:lnTo>
                  <a:pt x="8736" y="20318"/>
                </a:lnTo>
                <a:lnTo>
                  <a:pt x="8395" y="20804"/>
                </a:lnTo>
                <a:lnTo>
                  <a:pt x="8225" y="21048"/>
                </a:lnTo>
                <a:lnTo>
                  <a:pt x="8079" y="21315"/>
                </a:lnTo>
                <a:lnTo>
                  <a:pt x="7446" y="21340"/>
                </a:lnTo>
                <a:lnTo>
                  <a:pt x="7446" y="21340"/>
                </a:lnTo>
                <a:lnTo>
                  <a:pt x="7592" y="21194"/>
                </a:lnTo>
                <a:lnTo>
                  <a:pt x="7714" y="21023"/>
                </a:lnTo>
                <a:lnTo>
                  <a:pt x="7957" y="20683"/>
                </a:lnTo>
                <a:lnTo>
                  <a:pt x="8055" y="20561"/>
                </a:lnTo>
                <a:lnTo>
                  <a:pt x="8152" y="20464"/>
                </a:lnTo>
                <a:lnTo>
                  <a:pt x="8371" y="20293"/>
                </a:lnTo>
                <a:lnTo>
                  <a:pt x="8614" y="20123"/>
                </a:lnTo>
                <a:lnTo>
                  <a:pt x="8833" y="19953"/>
                </a:lnTo>
                <a:close/>
                <a:moveTo>
                  <a:pt x="5646" y="19929"/>
                </a:moveTo>
                <a:lnTo>
                  <a:pt x="5548" y="19977"/>
                </a:lnTo>
                <a:lnTo>
                  <a:pt x="4818" y="20658"/>
                </a:lnTo>
                <a:lnTo>
                  <a:pt x="4478" y="20975"/>
                </a:lnTo>
                <a:lnTo>
                  <a:pt x="4332" y="21145"/>
                </a:lnTo>
                <a:lnTo>
                  <a:pt x="4259" y="21242"/>
                </a:lnTo>
                <a:lnTo>
                  <a:pt x="4210" y="21340"/>
                </a:lnTo>
                <a:lnTo>
                  <a:pt x="4210" y="21364"/>
                </a:lnTo>
                <a:lnTo>
                  <a:pt x="4234" y="21364"/>
                </a:lnTo>
                <a:lnTo>
                  <a:pt x="4332" y="21340"/>
                </a:lnTo>
                <a:lnTo>
                  <a:pt x="4453" y="21291"/>
                </a:lnTo>
                <a:lnTo>
                  <a:pt x="4648" y="21194"/>
                </a:lnTo>
                <a:lnTo>
                  <a:pt x="5013" y="20926"/>
                </a:lnTo>
                <a:lnTo>
                  <a:pt x="5427" y="20610"/>
                </a:lnTo>
                <a:lnTo>
                  <a:pt x="5816" y="20245"/>
                </a:lnTo>
                <a:lnTo>
                  <a:pt x="5865" y="20172"/>
                </a:lnTo>
                <a:lnTo>
                  <a:pt x="5865" y="20075"/>
                </a:lnTo>
                <a:lnTo>
                  <a:pt x="5816" y="19977"/>
                </a:lnTo>
                <a:lnTo>
                  <a:pt x="5743" y="19929"/>
                </a:lnTo>
                <a:close/>
                <a:moveTo>
                  <a:pt x="8225" y="19929"/>
                </a:moveTo>
                <a:lnTo>
                  <a:pt x="7982" y="20123"/>
                </a:lnTo>
                <a:lnTo>
                  <a:pt x="7763" y="20342"/>
                </a:lnTo>
                <a:lnTo>
                  <a:pt x="7568" y="20585"/>
                </a:lnTo>
                <a:lnTo>
                  <a:pt x="7373" y="20829"/>
                </a:lnTo>
                <a:lnTo>
                  <a:pt x="7033" y="21364"/>
                </a:lnTo>
                <a:lnTo>
                  <a:pt x="6668" y="21388"/>
                </a:lnTo>
                <a:lnTo>
                  <a:pt x="6668" y="21388"/>
                </a:lnTo>
                <a:lnTo>
                  <a:pt x="6838" y="21169"/>
                </a:lnTo>
                <a:lnTo>
                  <a:pt x="6984" y="20950"/>
                </a:lnTo>
                <a:lnTo>
                  <a:pt x="7227" y="20585"/>
                </a:lnTo>
                <a:lnTo>
                  <a:pt x="7495" y="20220"/>
                </a:lnTo>
                <a:lnTo>
                  <a:pt x="7690" y="20050"/>
                </a:lnTo>
                <a:lnTo>
                  <a:pt x="7860" y="19929"/>
                </a:lnTo>
                <a:close/>
                <a:moveTo>
                  <a:pt x="4526" y="19904"/>
                </a:moveTo>
                <a:lnTo>
                  <a:pt x="4356" y="20050"/>
                </a:lnTo>
                <a:lnTo>
                  <a:pt x="4186" y="20196"/>
                </a:lnTo>
                <a:lnTo>
                  <a:pt x="3869" y="20512"/>
                </a:lnTo>
                <a:lnTo>
                  <a:pt x="3285" y="21023"/>
                </a:lnTo>
                <a:lnTo>
                  <a:pt x="3115" y="21194"/>
                </a:lnTo>
                <a:lnTo>
                  <a:pt x="3042" y="21267"/>
                </a:lnTo>
                <a:lnTo>
                  <a:pt x="2969" y="21315"/>
                </a:lnTo>
                <a:lnTo>
                  <a:pt x="2920" y="21364"/>
                </a:lnTo>
                <a:lnTo>
                  <a:pt x="2920" y="21388"/>
                </a:lnTo>
                <a:lnTo>
                  <a:pt x="2945" y="21437"/>
                </a:lnTo>
                <a:lnTo>
                  <a:pt x="2969" y="21461"/>
                </a:lnTo>
                <a:lnTo>
                  <a:pt x="2872" y="21461"/>
                </a:lnTo>
                <a:lnTo>
                  <a:pt x="2458" y="21413"/>
                </a:lnTo>
                <a:lnTo>
                  <a:pt x="2580" y="21315"/>
                </a:lnTo>
                <a:lnTo>
                  <a:pt x="2701" y="21169"/>
                </a:lnTo>
                <a:lnTo>
                  <a:pt x="2896" y="20950"/>
                </a:lnTo>
                <a:lnTo>
                  <a:pt x="3188" y="20683"/>
                </a:lnTo>
                <a:lnTo>
                  <a:pt x="3480" y="20415"/>
                </a:lnTo>
                <a:lnTo>
                  <a:pt x="3602" y="20318"/>
                </a:lnTo>
                <a:lnTo>
                  <a:pt x="3723" y="20245"/>
                </a:lnTo>
                <a:lnTo>
                  <a:pt x="3991" y="20148"/>
                </a:lnTo>
                <a:lnTo>
                  <a:pt x="4040" y="20099"/>
                </a:lnTo>
                <a:lnTo>
                  <a:pt x="4064" y="20026"/>
                </a:lnTo>
                <a:lnTo>
                  <a:pt x="4064" y="19977"/>
                </a:lnTo>
                <a:lnTo>
                  <a:pt x="4064" y="19904"/>
                </a:lnTo>
                <a:close/>
                <a:moveTo>
                  <a:pt x="7349" y="19904"/>
                </a:moveTo>
                <a:lnTo>
                  <a:pt x="7154" y="20148"/>
                </a:lnTo>
                <a:lnTo>
                  <a:pt x="7008" y="20366"/>
                </a:lnTo>
                <a:lnTo>
                  <a:pt x="6546" y="21072"/>
                </a:lnTo>
                <a:lnTo>
                  <a:pt x="6400" y="21242"/>
                </a:lnTo>
                <a:lnTo>
                  <a:pt x="6254" y="21413"/>
                </a:lnTo>
                <a:lnTo>
                  <a:pt x="5451" y="21461"/>
                </a:lnTo>
                <a:lnTo>
                  <a:pt x="5621" y="21315"/>
                </a:lnTo>
                <a:lnTo>
                  <a:pt x="5792" y="21145"/>
                </a:lnTo>
                <a:lnTo>
                  <a:pt x="6084" y="20829"/>
                </a:lnTo>
                <a:lnTo>
                  <a:pt x="6303" y="20634"/>
                </a:lnTo>
                <a:lnTo>
                  <a:pt x="6522" y="20415"/>
                </a:lnTo>
                <a:lnTo>
                  <a:pt x="6619" y="20293"/>
                </a:lnTo>
                <a:lnTo>
                  <a:pt x="6716" y="20172"/>
                </a:lnTo>
                <a:lnTo>
                  <a:pt x="6741" y="20026"/>
                </a:lnTo>
                <a:lnTo>
                  <a:pt x="6765" y="19904"/>
                </a:lnTo>
                <a:close/>
                <a:moveTo>
                  <a:pt x="6424" y="19904"/>
                </a:moveTo>
                <a:lnTo>
                  <a:pt x="6278" y="20026"/>
                </a:lnTo>
                <a:lnTo>
                  <a:pt x="5986" y="20318"/>
                </a:lnTo>
                <a:lnTo>
                  <a:pt x="5694" y="20610"/>
                </a:lnTo>
                <a:lnTo>
                  <a:pt x="5500" y="20804"/>
                </a:lnTo>
                <a:lnTo>
                  <a:pt x="5281" y="20999"/>
                </a:lnTo>
                <a:lnTo>
                  <a:pt x="5110" y="21242"/>
                </a:lnTo>
                <a:lnTo>
                  <a:pt x="5037" y="21364"/>
                </a:lnTo>
                <a:lnTo>
                  <a:pt x="4989" y="21486"/>
                </a:lnTo>
                <a:lnTo>
                  <a:pt x="4575" y="21510"/>
                </a:lnTo>
                <a:lnTo>
                  <a:pt x="3845" y="21510"/>
                </a:lnTo>
                <a:lnTo>
                  <a:pt x="3139" y="21486"/>
                </a:lnTo>
                <a:lnTo>
                  <a:pt x="3237" y="21437"/>
                </a:lnTo>
                <a:lnTo>
                  <a:pt x="3334" y="21388"/>
                </a:lnTo>
                <a:lnTo>
                  <a:pt x="3529" y="21242"/>
                </a:lnTo>
                <a:lnTo>
                  <a:pt x="3796" y="20999"/>
                </a:lnTo>
                <a:lnTo>
                  <a:pt x="4161" y="20683"/>
                </a:lnTo>
                <a:lnTo>
                  <a:pt x="4526" y="20342"/>
                </a:lnTo>
                <a:lnTo>
                  <a:pt x="4745" y="20123"/>
                </a:lnTo>
                <a:lnTo>
                  <a:pt x="4843" y="20026"/>
                </a:lnTo>
                <a:lnTo>
                  <a:pt x="4916" y="19904"/>
                </a:lnTo>
                <a:close/>
                <a:moveTo>
                  <a:pt x="6132" y="0"/>
                </a:moveTo>
                <a:lnTo>
                  <a:pt x="6059" y="49"/>
                </a:lnTo>
                <a:lnTo>
                  <a:pt x="6011" y="98"/>
                </a:lnTo>
                <a:lnTo>
                  <a:pt x="5986" y="146"/>
                </a:lnTo>
                <a:lnTo>
                  <a:pt x="5938" y="317"/>
                </a:lnTo>
                <a:lnTo>
                  <a:pt x="5913" y="487"/>
                </a:lnTo>
                <a:lnTo>
                  <a:pt x="5938" y="828"/>
                </a:lnTo>
                <a:lnTo>
                  <a:pt x="5913" y="1047"/>
                </a:lnTo>
                <a:lnTo>
                  <a:pt x="5913" y="1241"/>
                </a:lnTo>
                <a:lnTo>
                  <a:pt x="4745" y="1266"/>
                </a:lnTo>
                <a:lnTo>
                  <a:pt x="2969" y="1266"/>
                </a:lnTo>
                <a:lnTo>
                  <a:pt x="2945" y="1144"/>
                </a:lnTo>
                <a:lnTo>
                  <a:pt x="2945" y="901"/>
                </a:lnTo>
                <a:lnTo>
                  <a:pt x="2945" y="633"/>
                </a:lnTo>
                <a:lnTo>
                  <a:pt x="2945" y="365"/>
                </a:lnTo>
                <a:lnTo>
                  <a:pt x="2920" y="122"/>
                </a:lnTo>
                <a:lnTo>
                  <a:pt x="2896" y="73"/>
                </a:lnTo>
                <a:lnTo>
                  <a:pt x="2847" y="25"/>
                </a:lnTo>
                <a:lnTo>
                  <a:pt x="2799" y="25"/>
                </a:lnTo>
                <a:lnTo>
                  <a:pt x="2726" y="49"/>
                </a:lnTo>
                <a:lnTo>
                  <a:pt x="2653" y="122"/>
                </a:lnTo>
                <a:lnTo>
                  <a:pt x="2580" y="219"/>
                </a:lnTo>
                <a:lnTo>
                  <a:pt x="2531" y="317"/>
                </a:lnTo>
                <a:lnTo>
                  <a:pt x="2507" y="438"/>
                </a:lnTo>
                <a:lnTo>
                  <a:pt x="2482" y="682"/>
                </a:lnTo>
                <a:lnTo>
                  <a:pt x="2482" y="925"/>
                </a:lnTo>
                <a:lnTo>
                  <a:pt x="2482" y="1266"/>
                </a:lnTo>
                <a:lnTo>
                  <a:pt x="877" y="1266"/>
                </a:lnTo>
                <a:lnTo>
                  <a:pt x="366" y="1339"/>
                </a:lnTo>
                <a:lnTo>
                  <a:pt x="317" y="1363"/>
                </a:lnTo>
                <a:lnTo>
                  <a:pt x="268" y="1387"/>
                </a:lnTo>
                <a:lnTo>
                  <a:pt x="244" y="1460"/>
                </a:lnTo>
                <a:lnTo>
                  <a:pt x="195" y="1485"/>
                </a:lnTo>
                <a:lnTo>
                  <a:pt x="171" y="1558"/>
                </a:lnTo>
                <a:lnTo>
                  <a:pt x="98" y="2069"/>
                </a:lnTo>
                <a:lnTo>
                  <a:pt x="49" y="2628"/>
                </a:lnTo>
                <a:lnTo>
                  <a:pt x="25" y="3164"/>
                </a:lnTo>
                <a:lnTo>
                  <a:pt x="25" y="3723"/>
                </a:lnTo>
                <a:lnTo>
                  <a:pt x="49" y="4818"/>
                </a:lnTo>
                <a:lnTo>
                  <a:pt x="98" y="5913"/>
                </a:lnTo>
                <a:lnTo>
                  <a:pt x="171" y="8273"/>
                </a:lnTo>
                <a:lnTo>
                  <a:pt x="171" y="9441"/>
                </a:lnTo>
                <a:lnTo>
                  <a:pt x="147" y="10634"/>
                </a:lnTo>
                <a:lnTo>
                  <a:pt x="98" y="11777"/>
                </a:lnTo>
                <a:lnTo>
                  <a:pt x="25" y="12921"/>
                </a:lnTo>
                <a:lnTo>
                  <a:pt x="1" y="14064"/>
                </a:lnTo>
                <a:lnTo>
                  <a:pt x="1" y="14624"/>
                </a:lnTo>
                <a:lnTo>
                  <a:pt x="49" y="15208"/>
                </a:lnTo>
                <a:lnTo>
                  <a:pt x="49" y="15743"/>
                </a:lnTo>
                <a:lnTo>
                  <a:pt x="49" y="16279"/>
                </a:lnTo>
                <a:lnTo>
                  <a:pt x="25" y="17398"/>
                </a:lnTo>
                <a:lnTo>
                  <a:pt x="25" y="17933"/>
                </a:lnTo>
                <a:lnTo>
                  <a:pt x="49" y="18493"/>
                </a:lnTo>
                <a:lnTo>
                  <a:pt x="98" y="19028"/>
                </a:lnTo>
                <a:lnTo>
                  <a:pt x="195" y="19564"/>
                </a:lnTo>
                <a:lnTo>
                  <a:pt x="244" y="19661"/>
                </a:lnTo>
                <a:lnTo>
                  <a:pt x="293" y="19710"/>
                </a:lnTo>
                <a:lnTo>
                  <a:pt x="390" y="19734"/>
                </a:lnTo>
                <a:lnTo>
                  <a:pt x="487" y="19758"/>
                </a:lnTo>
                <a:lnTo>
                  <a:pt x="585" y="19856"/>
                </a:lnTo>
                <a:lnTo>
                  <a:pt x="682" y="19904"/>
                </a:lnTo>
                <a:lnTo>
                  <a:pt x="804" y="19953"/>
                </a:lnTo>
                <a:lnTo>
                  <a:pt x="950" y="19977"/>
                </a:lnTo>
                <a:lnTo>
                  <a:pt x="1485" y="19977"/>
                </a:lnTo>
                <a:lnTo>
                  <a:pt x="1485" y="20342"/>
                </a:lnTo>
                <a:lnTo>
                  <a:pt x="1485" y="20634"/>
                </a:lnTo>
                <a:lnTo>
                  <a:pt x="1509" y="20950"/>
                </a:lnTo>
                <a:lnTo>
                  <a:pt x="1558" y="21534"/>
                </a:lnTo>
                <a:lnTo>
                  <a:pt x="1558" y="21607"/>
                </a:lnTo>
                <a:lnTo>
                  <a:pt x="1582" y="21705"/>
                </a:lnTo>
                <a:lnTo>
                  <a:pt x="1655" y="21753"/>
                </a:lnTo>
                <a:lnTo>
                  <a:pt x="1728" y="21802"/>
                </a:lnTo>
                <a:lnTo>
                  <a:pt x="1898" y="21802"/>
                </a:lnTo>
                <a:lnTo>
                  <a:pt x="1971" y="21778"/>
                </a:lnTo>
                <a:lnTo>
                  <a:pt x="2385" y="21851"/>
                </a:lnTo>
                <a:lnTo>
                  <a:pt x="2799" y="21899"/>
                </a:lnTo>
                <a:lnTo>
                  <a:pt x="3626" y="21948"/>
                </a:lnTo>
                <a:lnTo>
                  <a:pt x="4478" y="21948"/>
                </a:lnTo>
                <a:lnTo>
                  <a:pt x="5305" y="21924"/>
                </a:lnTo>
                <a:lnTo>
                  <a:pt x="7008" y="21826"/>
                </a:lnTo>
                <a:lnTo>
                  <a:pt x="7836" y="21778"/>
                </a:lnTo>
                <a:lnTo>
                  <a:pt x="8687" y="21753"/>
                </a:lnTo>
                <a:lnTo>
                  <a:pt x="9515" y="21729"/>
                </a:lnTo>
                <a:lnTo>
                  <a:pt x="10342" y="21753"/>
                </a:lnTo>
                <a:lnTo>
                  <a:pt x="12021" y="21778"/>
                </a:lnTo>
                <a:lnTo>
                  <a:pt x="13700" y="21778"/>
                </a:lnTo>
                <a:lnTo>
                  <a:pt x="14527" y="21753"/>
                </a:lnTo>
                <a:lnTo>
                  <a:pt x="15354" y="21680"/>
                </a:lnTo>
                <a:lnTo>
                  <a:pt x="15427" y="21705"/>
                </a:lnTo>
                <a:lnTo>
                  <a:pt x="15500" y="21680"/>
                </a:lnTo>
                <a:lnTo>
                  <a:pt x="16425" y="21583"/>
                </a:lnTo>
                <a:lnTo>
                  <a:pt x="16498" y="21559"/>
                </a:lnTo>
                <a:lnTo>
                  <a:pt x="16620" y="21607"/>
                </a:lnTo>
                <a:lnTo>
                  <a:pt x="16717" y="21607"/>
                </a:lnTo>
                <a:lnTo>
                  <a:pt x="16766" y="21583"/>
                </a:lnTo>
                <a:lnTo>
                  <a:pt x="16814" y="21534"/>
                </a:lnTo>
                <a:lnTo>
                  <a:pt x="16863" y="21486"/>
                </a:lnTo>
                <a:lnTo>
                  <a:pt x="16863" y="21413"/>
                </a:lnTo>
                <a:lnTo>
                  <a:pt x="16936" y="20902"/>
                </a:lnTo>
                <a:lnTo>
                  <a:pt x="16985" y="20391"/>
                </a:lnTo>
                <a:lnTo>
                  <a:pt x="16985" y="19880"/>
                </a:lnTo>
                <a:lnTo>
                  <a:pt x="16985" y="19369"/>
                </a:lnTo>
                <a:lnTo>
                  <a:pt x="16936" y="18323"/>
                </a:lnTo>
                <a:lnTo>
                  <a:pt x="16936" y="17812"/>
                </a:lnTo>
                <a:lnTo>
                  <a:pt x="16936" y="17301"/>
                </a:lnTo>
                <a:lnTo>
                  <a:pt x="17009" y="14867"/>
                </a:lnTo>
                <a:lnTo>
                  <a:pt x="17033" y="13651"/>
                </a:lnTo>
                <a:lnTo>
                  <a:pt x="17033" y="12458"/>
                </a:lnTo>
                <a:lnTo>
                  <a:pt x="17058" y="10025"/>
                </a:lnTo>
                <a:lnTo>
                  <a:pt x="17082" y="8809"/>
                </a:lnTo>
                <a:lnTo>
                  <a:pt x="17082" y="7592"/>
                </a:lnTo>
                <a:lnTo>
                  <a:pt x="17082" y="6984"/>
                </a:lnTo>
                <a:lnTo>
                  <a:pt x="17082" y="6375"/>
                </a:lnTo>
                <a:lnTo>
                  <a:pt x="17106" y="5791"/>
                </a:lnTo>
                <a:lnTo>
                  <a:pt x="17082" y="5183"/>
                </a:lnTo>
                <a:lnTo>
                  <a:pt x="17033" y="4696"/>
                </a:lnTo>
                <a:lnTo>
                  <a:pt x="16960" y="4210"/>
                </a:lnTo>
                <a:lnTo>
                  <a:pt x="16766" y="3237"/>
                </a:lnTo>
                <a:lnTo>
                  <a:pt x="16839" y="3115"/>
                </a:lnTo>
                <a:lnTo>
                  <a:pt x="16839" y="2993"/>
                </a:lnTo>
                <a:lnTo>
                  <a:pt x="16814" y="2945"/>
                </a:lnTo>
                <a:lnTo>
                  <a:pt x="16790" y="2896"/>
                </a:lnTo>
                <a:lnTo>
                  <a:pt x="16717" y="2847"/>
                </a:lnTo>
                <a:lnTo>
                  <a:pt x="16644" y="2847"/>
                </a:lnTo>
                <a:lnTo>
                  <a:pt x="16157" y="2774"/>
                </a:lnTo>
                <a:lnTo>
                  <a:pt x="15865" y="2774"/>
                </a:lnTo>
                <a:lnTo>
                  <a:pt x="15622" y="2799"/>
                </a:lnTo>
                <a:lnTo>
                  <a:pt x="15598" y="2434"/>
                </a:lnTo>
                <a:lnTo>
                  <a:pt x="15549" y="2069"/>
                </a:lnTo>
                <a:lnTo>
                  <a:pt x="15500" y="1898"/>
                </a:lnTo>
                <a:lnTo>
                  <a:pt x="15452" y="1728"/>
                </a:lnTo>
                <a:lnTo>
                  <a:pt x="15403" y="1582"/>
                </a:lnTo>
                <a:lnTo>
                  <a:pt x="15306" y="1436"/>
                </a:lnTo>
                <a:lnTo>
                  <a:pt x="15306" y="1339"/>
                </a:lnTo>
                <a:lnTo>
                  <a:pt x="15233" y="1241"/>
                </a:lnTo>
                <a:lnTo>
                  <a:pt x="15160" y="1193"/>
                </a:lnTo>
                <a:lnTo>
                  <a:pt x="15087" y="1144"/>
                </a:lnTo>
                <a:lnTo>
                  <a:pt x="14892" y="1095"/>
                </a:lnTo>
                <a:lnTo>
                  <a:pt x="13262" y="1095"/>
                </a:lnTo>
                <a:lnTo>
                  <a:pt x="13018" y="1120"/>
                </a:lnTo>
                <a:lnTo>
                  <a:pt x="13043" y="560"/>
                </a:lnTo>
                <a:lnTo>
                  <a:pt x="13043" y="268"/>
                </a:lnTo>
                <a:lnTo>
                  <a:pt x="13018" y="146"/>
                </a:lnTo>
                <a:lnTo>
                  <a:pt x="12970" y="25"/>
                </a:lnTo>
                <a:lnTo>
                  <a:pt x="12945" y="0"/>
                </a:lnTo>
                <a:lnTo>
                  <a:pt x="12897" y="0"/>
                </a:lnTo>
                <a:lnTo>
                  <a:pt x="12799" y="98"/>
                </a:lnTo>
                <a:lnTo>
                  <a:pt x="12702" y="219"/>
                </a:lnTo>
                <a:lnTo>
                  <a:pt x="12653" y="341"/>
                </a:lnTo>
                <a:lnTo>
                  <a:pt x="12605" y="463"/>
                </a:lnTo>
                <a:lnTo>
                  <a:pt x="12556" y="755"/>
                </a:lnTo>
                <a:lnTo>
                  <a:pt x="12556" y="1047"/>
                </a:lnTo>
                <a:lnTo>
                  <a:pt x="12532" y="1120"/>
                </a:lnTo>
                <a:lnTo>
                  <a:pt x="11145" y="1144"/>
                </a:lnTo>
                <a:lnTo>
                  <a:pt x="9734" y="1168"/>
                </a:lnTo>
                <a:lnTo>
                  <a:pt x="9734" y="195"/>
                </a:lnTo>
                <a:lnTo>
                  <a:pt x="9734" y="146"/>
                </a:lnTo>
                <a:lnTo>
                  <a:pt x="9709" y="98"/>
                </a:lnTo>
                <a:lnTo>
                  <a:pt x="9636" y="25"/>
                </a:lnTo>
                <a:lnTo>
                  <a:pt x="9466" y="25"/>
                </a:lnTo>
                <a:lnTo>
                  <a:pt x="9417" y="73"/>
                </a:lnTo>
                <a:lnTo>
                  <a:pt x="9344" y="171"/>
                </a:lnTo>
                <a:lnTo>
                  <a:pt x="9296" y="317"/>
                </a:lnTo>
                <a:lnTo>
                  <a:pt x="9247" y="438"/>
                </a:lnTo>
                <a:lnTo>
                  <a:pt x="9223" y="609"/>
                </a:lnTo>
                <a:lnTo>
                  <a:pt x="9198" y="901"/>
                </a:lnTo>
                <a:lnTo>
                  <a:pt x="9198" y="1193"/>
                </a:lnTo>
                <a:lnTo>
                  <a:pt x="9150" y="1193"/>
                </a:lnTo>
                <a:lnTo>
                  <a:pt x="7811" y="1217"/>
                </a:lnTo>
                <a:lnTo>
                  <a:pt x="6449" y="1241"/>
                </a:lnTo>
                <a:lnTo>
                  <a:pt x="6449" y="706"/>
                </a:lnTo>
                <a:lnTo>
                  <a:pt x="6424" y="414"/>
                </a:lnTo>
                <a:lnTo>
                  <a:pt x="6376" y="146"/>
                </a:lnTo>
                <a:lnTo>
                  <a:pt x="6351" y="73"/>
                </a:lnTo>
                <a:lnTo>
                  <a:pt x="6303" y="25"/>
                </a:lnTo>
                <a:lnTo>
                  <a:pt x="6254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4" name="Google Shape;864;p39"/>
          <p:cNvSpPr/>
          <p:nvPr/>
        </p:nvSpPr>
        <p:spPr>
          <a:xfrm>
            <a:off x="1222507" y="329556"/>
            <a:ext cx="342799" cy="290227"/>
          </a:xfrm>
          <a:custGeom>
            <a:rect b="b" l="l" r="r" t="t"/>
            <a:pathLst>
              <a:path extrusionOk="0" h="15452" w="18251">
                <a:moveTo>
                  <a:pt x="10634" y="2409"/>
                </a:moveTo>
                <a:lnTo>
                  <a:pt x="9953" y="2433"/>
                </a:lnTo>
                <a:lnTo>
                  <a:pt x="9296" y="2458"/>
                </a:lnTo>
                <a:lnTo>
                  <a:pt x="7592" y="2531"/>
                </a:lnTo>
                <a:lnTo>
                  <a:pt x="7228" y="2531"/>
                </a:lnTo>
                <a:lnTo>
                  <a:pt x="6814" y="2555"/>
                </a:lnTo>
                <a:lnTo>
                  <a:pt x="6619" y="2555"/>
                </a:lnTo>
                <a:lnTo>
                  <a:pt x="6425" y="2579"/>
                </a:lnTo>
                <a:lnTo>
                  <a:pt x="6230" y="2652"/>
                </a:lnTo>
                <a:lnTo>
                  <a:pt x="6060" y="2725"/>
                </a:lnTo>
                <a:lnTo>
                  <a:pt x="6035" y="2750"/>
                </a:lnTo>
                <a:lnTo>
                  <a:pt x="6011" y="2798"/>
                </a:lnTo>
                <a:lnTo>
                  <a:pt x="6035" y="2847"/>
                </a:lnTo>
                <a:lnTo>
                  <a:pt x="6060" y="2896"/>
                </a:lnTo>
                <a:lnTo>
                  <a:pt x="6230" y="2969"/>
                </a:lnTo>
                <a:lnTo>
                  <a:pt x="6376" y="3017"/>
                </a:lnTo>
                <a:lnTo>
                  <a:pt x="6546" y="3042"/>
                </a:lnTo>
                <a:lnTo>
                  <a:pt x="7422" y="3042"/>
                </a:lnTo>
                <a:lnTo>
                  <a:pt x="8298" y="3017"/>
                </a:lnTo>
                <a:lnTo>
                  <a:pt x="9150" y="2993"/>
                </a:lnTo>
                <a:lnTo>
                  <a:pt x="9831" y="2969"/>
                </a:lnTo>
                <a:lnTo>
                  <a:pt x="10488" y="2944"/>
                </a:lnTo>
                <a:lnTo>
                  <a:pt x="10829" y="2969"/>
                </a:lnTo>
                <a:lnTo>
                  <a:pt x="11169" y="2993"/>
                </a:lnTo>
                <a:lnTo>
                  <a:pt x="11486" y="3042"/>
                </a:lnTo>
                <a:lnTo>
                  <a:pt x="11826" y="3090"/>
                </a:lnTo>
                <a:lnTo>
                  <a:pt x="11948" y="3115"/>
                </a:lnTo>
                <a:lnTo>
                  <a:pt x="12045" y="3066"/>
                </a:lnTo>
                <a:lnTo>
                  <a:pt x="12094" y="2993"/>
                </a:lnTo>
                <a:lnTo>
                  <a:pt x="12143" y="2896"/>
                </a:lnTo>
                <a:lnTo>
                  <a:pt x="12167" y="2798"/>
                </a:lnTo>
                <a:lnTo>
                  <a:pt x="12143" y="2701"/>
                </a:lnTo>
                <a:lnTo>
                  <a:pt x="12070" y="2628"/>
                </a:lnTo>
                <a:lnTo>
                  <a:pt x="11972" y="2579"/>
                </a:lnTo>
                <a:lnTo>
                  <a:pt x="11632" y="2506"/>
                </a:lnTo>
                <a:lnTo>
                  <a:pt x="11315" y="2458"/>
                </a:lnTo>
                <a:lnTo>
                  <a:pt x="10975" y="2433"/>
                </a:lnTo>
                <a:lnTo>
                  <a:pt x="10634" y="2409"/>
                </a:lnTo>
                <a:close/>
                <a:moveTo>
                  <a:pt x="15573" y="4940"/>
                </a:moveTo>
                <a:lnTo>
                  <a:pt x="15890" y="4964"/>
                </a:lnTo>
                <a:lnTo>
                  <a:pt x="16157" y="5037"/>
                </a:lnTo>
                <a:lnTo>
                  <a:pt x="16182" y="5280"/>
                </a:lnTo>
                <a:lnTo>
                  <a:pt x="16206" y="5524"/>
                </a:lnTo>
                <a:lnTo>
                  <a:pt x="16206" y="5889"/>
                </a:lnTo>
                <a:lnTo>
                  <a:pt x="16206" y="6254"/>
                </a:lnTo>
                <a:lnTo>
                  <a:pt x="15671" y="6278"/>
                </a:lnTo>
                <a:lnTo>
                  <a:pt x="15136" y="6302"/>
                </a:lnTo>
                <a:lnTo>
                  <a:pt x="14625" y="6327"/>
                </a:lnTo>
                <a:lnTo>
                  <a:pt x="14333" y="6375"/>
                </a:lnTo>
                <a:lnTo>
                  <a:pt x="14308" y="6302"/>
                </a:lnTo>
                <a:lnTo>
                  <a:pt x="14284" y="6132"/>
                </a:lnTo>
                <a:lnTo>
                  <a:pt x="14284" y="5962"/>
                </a:lnTo>
                <a:lnTo>
                  <a:pt x="14284" y="5645"/>
                </a:lnTo>
                <a:lnTo>
                  <a:pt x="14284" y="5329"/>
                </a:lnTo>
                <a:lnTo>
                  <a:pt x="14284" y="5159"/>
                </a:lnTo>
                <a:lnTo>
                  <a:pt x="14235" y="5013"/>
                </a:lnTo>
                <a:lnTo>
                  <a:pt x="14430" y="5013"/>
                </a:lnTo>
                <a:lnTo>
                  <a:pt x="14625" y="4988"/>
                </a:lnTo>
                <a:lnTo>
                  <a:pt x="14990" y="4940"/>
                </a:lnTo>
                <a:close/>
                <a:moveTo>
                  <a:pt x="15330" y="4404"/>
                </a:moveTo>
                <a:lnTo>
                  <a:pt x="14990" y="4429"/>
                </a:lnTo>
                <a:lnTo>
                  <a:pt x="14771" y="4453"/>
                </a:lnTo>
                <a:lnTo>
                  <a:pt x="14503" y="4502"/>
                </a:lnTo>
                <a:lnTo>
                  <a:pt x="14357" y="4526"/>
                </a:lnTo>
                <a:lnTo>
                  <a:pt x="14260" y="4575"/>
                </a:lnTo>
                <a:lnTo>
                  <a:pt x="14138" y="4648"/>
                </a:lnTo>
                <a:lnTo>
                  <a:pt x="14065" y="4721"/>
                </a:lnTo>
                <a:lnTo>
                  <a:pt x="14016" y="4721"/>
                </a:lnTo>
                <a:lnTo>
                  <a:pt x="13968" y="4745"/>
                </a:lnTo>
                <a:lnTo>
                  <a:pt x="13943" y="4745"/>
                </a:lnTo>
                <a:lnTo>
                  <a:pt x="13919" y="4769"/>
                </a:lnTo>
                <a:lnTo>
                  <a:pt x="13895" y="4794"/>
                </a:lnTo>
                <a:lnTo>
                  <a:pt x="13870" y="4891"/>
                </a:lnTo>
                <a:lnTo>
                  <a:pt x="13773" y="5670"/>
                </a:lnTo>
                <a:lnTo>
                  <a:pt x="13773" y="6059"/>
                </a:lnTo>
                <a:lnTo>
                  <a:pt x="13773" y="6254"/>
                </a:lnTo>
                <a:lnTo>
                  <a:pt x="13822" y="6424"/>
                </a:lnTo>
                <a:lnTo>
                  <a:pt x="13846" y="6497"/>
                </a:lnTo>
                <a:lnTo>
                  <a:pt x="13870" y="6570"/>
                </a:lnTo>
                <a:lnTo>
                  <a:pt x="13870" y="6594"/>
                </a:lnTo>
                <a:lnTo>
                  <a:pt x="13895" y="6667"/>
                </a:lnTo>
                <a:lnTo>
                  <a:pt x="13919" y="6740"/>
                </a:lnTo>
                <a:lnTo>
                  <a:pt x="13968" y="6789"/>
                </a:lnTo>
                <a:lnTo>
                  <a:pt x="14041" y="6813"/>
                </a:lnTo>
                <a:lnTo>
                  <a:pt x="14308" y="6886"/>
                </a:lnTo>
                <a:lnTo>
                  <a:pt x="14600" y="6911"/>
                </a:lnTo>
                <a:lnTo>
                  <a:pt x="14892" y="6935"/>
                </a:lnTo>
                <a:lnTo>
                  <a:pt x="15184" y="6911"/>
                </a:lnTo>
                <a:lnTo>
                  <a:pt x="15768" y="6886"/>
                </a:lnTo>
                <a:lnTo>
                  <a:pt x="16328" y="6813"/>
                </a:lnTo>
                <a:lnTo>
                  <a:pt x="16449" y="6789"/>
                </a:lnTo>
                <a:lnTo>
                  <a:pt x="16522" y="6740"/>
                </a:lnTo>
                <a:lnTo>
                  <a:pt x="16595" y="6643"/>
                </a:lnTo>
                <a:lnTo>
                  <a:pt x="16620" y="6546"/>
                </a:lnTo>
                <a:lnTo>
                  <a:pt x="16668" y="6448"/>
                </a:lnTo>
                <a:lnTo>
                  <a:pt x="16717" y="6327"/>
                </a:lnTo>
                <a:lnTo>
                  <a:pt x="16741" y="6108"/>
                </a:lnTo>
                <a:lnTo>
                  <a:pt x="16741" y="5864"/>
                </a:lnTo>
                <a:lnTo>
                  <a:pt x="16717" y="5645"/>
                </a:lnTo>
                <a:lnTo>
                  <a:pt x="16644" y="5159"/>
                </a:lnTo>
                <a:lnTo>
                  <a:pt x="16620" y="4940"/>
                </a:lnTo>
                <a:lnTo>
                  <a:pt x="16547" y="4721"/>
                </a:lnTo>
                <a:lnTo>
                  <a:pt x="16498" y="4648"/>
                </a:lnTo>
                <a:lnTo>
                  <a:pt x="16449" y="4599"/>
                </a:lnTo>
                <a:lnTo>
                  <a:pt x="16401" y="4575"/>
                </a:lnTo>
                <a:lnTo>
                  <a:pt x="16328" y="4526"/>
                </a:lnTo>
                <a:lnTo>
                  <a:pt x="16011" y="4453"/>
                </a:lnTo>
                <a:lnTo>
                  <a:pt x="15671" y="4404"/>
                </a:lnTo>
                <a:close/>
                <a:moveTo>
                  <a:pt x="8176" y="7105"/>
                </a:moveTo>
                <a:lnTo>
                  <a:pt x="7884" y="7373"/>
                </a:lnTo>
                <a:lnTo>
                  <a:pt x="7641" y="7689"/>
                </a:lnTo>
                <a:lnTo>
                  <a:pt x="7422" y="8006"/>
                </a:lnTo>
                <a:lnTo>
                  <a:pt x="7252" y="8346"/>
                </a:lnTo>
                <a:lnTo>
                  <a:pt x="7082" y="8687"/>
                </a:lnTo>
                <a:lnTo>
                  <a:pt x="6936" y="9052"/>
                </a:lnTo>
                <a:lnTo>
                  <a:pt x="6790" y="9417"/>
                </a:lnTo>
                <a:lnTo>
                  <a:pt x="6692" y="9782"/>
                </a:lnTo>
                <a:lnTo>
                  <a:pt x="6619" y="9441"/>
                </a:lnTo>
                <a:lnTo>
                  <a:pt x="6619" y="9198"/>
                </a:lnTo>
                <a:lnTo>
                  <a:pt x="6619" y="8955"/>
                </a:lnTo>
                <a:lnTo>
                  <a:pt x="6644" y="8711"/>
                </a:lnTo>
                <a:lnTo>
                  <a:pt x="6717" y="8492"/>
                </a:lnTo>
                <a:lnTo>
                  <a:pt x="6790" y="8273"/>
                </a:lnTo>
                <a:lnTo>
                  <a:pt x="6911" y="8079"/>
                </a:lnTo>
                <a:lnTo>
                  <a:pt x="7033" y="7884"/>
                </a:lnTo>
                <a:lnTo>
                  <a:pt x="7203" y="7689"/>
                </a:lnTo>
                <a:lnTo>
                  <a:pt x="7398" y="7519"/>
                </a:lnTo>
                <a:lnTo>
                  <a:pt x="7617" y="7373"/>
                </a:lnTo>
                <a:lnTo>
                  <a:pt x="7836" y="7251"/>
                </a:lnTo>
                <a:lnTo>
                  <a:pt x="8079" y="7154"/>
                </a:lnTo>
                <a:lnTo>
                  <a:pt x="8176" y="7105"/>
                </a:lnTo>
                <a:close/>
                <a:moveTo>
                  <a:pt x="11413" y="8444"/>
                </a:moveTo>
                <a:lnTo>
                  <a:pt x="11486" y="8711"/>
                </a:lnTo>
                <a:lnTo>
                  <a:pt x="11534" y="8979"/>
                </a:lnTo>
                <a:lnTo>
                  <a:pt x="11559" y="9246"/>
                </a:lnTo>
                <a:lnTo>
                  <a:pt x="11534" y="9514"/>
                </a:lnTo>
                <a:lnTo>
                  <a:pt x="11461" y="9782"/>
                </a:lnTo>
                <a:lnTo>
                  <a:pt x="11388" y="10049"/>
                </a:lnTo>
                <a:lnTo>
                  <a:pt x="11267" y="10293"/>
                </a:lnTo>
                <a:lnTo>
                  <a:pt x="11145" y="10512"/>
                </a:lnTo>
                <a:lnTo>
                  <a:pt x="10975" y="10731"/>
                </a:lnTo>
                <a:lnTo>
                  <a:pt x="11048" y="10536"/>
                </a:lnTo>
                <a:lnTo>
                  <a:pt x="11121" y="10317"/>
                </a:lnTo>
                <a:lnTo>
                  <a:pt x="11194" y="9928"/>
                </a:lnTo>
                <a:lnTo>
                  <a:pt x="11267" y="9563"/>
                </a:lnTo>
                <a:lnTo>
                  <a:pt x="11315" y="9198"/>
                </a:lnTo>
                <a:lnTo>
                  <a:pt x="11413" y="8444"/>
                </a:lnTo>
                <a:close/>
                <a:moveTo>
                  <a:pt x="9028" y="6911"/>
                </a:moveTo>
                <a:lnTo>
                  <a:pt x="8858" y="7057"/>
                </a:lnTo>
                <a:lnTo>
                  <a:pt x="8736" y="7251"/>
                </a:lnTo>
                <a:lnTo>
                  <a:pt x="8614" y="7446"/>
                </a:lnTo>
                <a:lnTo>
                  <a:pt x="8517" y="7641"/>
                </a:lnTo>
                <a:lnTo>
                  <a:pt x="8322" y="8079"/>
                </a:lnTo>
                <a:lnTo>
                  <a:pt x="8176" y="8492"/>
                </a:lnTo>
                <a:lnTo>
                  <a:pt x="8030" y="8833"/>
                </a:lnTo>
                <a:lnTo>
                  <a:pt x="7884" y="9173"/>
                </a:lnTo>
                <a:lnTo>
                  <a:pt x="7568" y="9830"/>
                </a:lnTo>
                <a:lnTo>
                  <a:pt x="7325" y="10317"/>
                </a:lnTo>
                <a:lnTo>
                  <a:pt x="7228" y="10560"/>
                </a:lnTo>
                <a:lnTo>
                  <a:pt x="7130" y="10804"/>
                </a:lnTo>
                <a:lnTo>
                  <a:pt x="6936" y="10463"/>
                </a:lnTo>
                <a:lnTo>
                  <a:pt x="6790" y="10122"/>
                </a:lnTo>
                <a:lnTo>
                  <a:pt x="6838" y="10122"/>
                </a:lnTo>
                <a:lnTo>
                  <a:pt x="6911" y="10098"/>
                </a:lnTo>
                <a:lnTo>
                  <a:pt x="6960" y="10074"/>
                </a:lnTo>
                <a:lnTo>
                  <a:pt x="7009" y="10001"/>
                </a:lnTo>
                <a:lnTo>
                  <a:pt x="7276" y="9222"/>
                </a:lnTo>
                <a:lnTo>
                  <a:pt x="7592" y="8468"/>
                </a:lnTo>
                <a:lnTo>
                  <a:pt x="7787" y="8103"/>
                </a:lnTo>
                <a:lnTo>
                  <a:pt x="7982" y="7738"/>
                </a:lnTo>
                <a:lnTo>
                  <a:pt x="8176" y="7373"/>
                </a:lnTo>
                <a:lnTo>
                  <a:pt x="8395" y="7032"/>
                </a:lnTo>
                <a:lnTo>
                  <a:pt x="8493" y="7032"/>
                </a:lnTo>
                <a:lnTo>
                  <a:pt x="8760" y="6959"/>
                </a:lnTo>
                <a:lnTo>
                  <a:pt x="9028" y="6911"/>
                </a:lnTo>
                <a:close/>
                <a:moveTo>
                  <a:pt x="9344" y="6911"/>
                </a:moveTo>
                <a:lnTo>
                  <a:pt x="9588" y="6935"/>
                </a:lnTo>
                <a:lnTo>
                  <a:pt x="9831" y="7008"/>
                </a:lnTo>
                <a:lnTo>
                  <a:pt x="9734" y="7105"/>
                </a:lnTo>
                <a:lnTo>
                  <a:pt x="9636" y="7203"/>
                </a:lnTo>
                <a:lnTo>
                  <a:pt x="9490" y="7446"/>
                </a:lnTo>
                <a:lnTo>
                  <a:pt x="9393" y="7714"/>
                </a:lnTo>
                <a:lnTo>
                  <a:pt x="9271" y="7957"/>
                </a:lnTo>
                <a:lnTo>
                  <a:pt x="9150" y="8298"/>
                </a:lnTo>
                <a:lnTo>
                  <a:pt x="9004" y="8663"/>
                </a:lnTo>
                <a:lnTo>
                  <a:pt x="8760" y="9368"/>
                </a:lnTo>
                <a:lnTo>
                  <a:pt x="8468" y="10122"/>
                </a:lnTo>
                <a:lnTo>
                  <a:pt x="8128" y="10852"/>
                </a:lnTo>
                <a:lnTo>
                  <a:pt x="7957" y="11290"/>
                </a:lnTo>
                <a:lnTo>
                  <a:pt x="7909" y="11388"/>
                </a:lnTo>
                <a:lnTo>
                  <a:pt x="7884" y="11485"/>
                </a:lnTo>
                <a:lnTo>
                  <a:pt x="7884" y="11558"/>
                </a:lnTo>
                <a:lnTo>
                  <a:pt x="7665" y="11388"/>
                </a:lnTo>
                <a:lnTo>
                  <a:pt x="7446" y="11193"/>
                </a:lnTo>
                <a:lnTo>
                  <a:pt x="7568" y="10901"/>
                </a:lnTo>
                <a:lnTo>
                  <a:pt x="7690" y="10609"/>
                </a:lnTo>
                <a:lnTo>
                  <a:pt x="7811" y="10317"/>
                </a:lnTo>
                <a:lnTo>
                  <a:pt x="7933" y="10049"/>
                </a:lnTo>
                <a:lnTo>
                  <a:pt x="8201" y="9514"/>
                </a:lnTo>
                <a:lnTo>
                  <a:pt x="8444" y="8979"/>
                </a:lnTo>
                <a:lnTo>
                  <a:pt x="8882" y="7933"/>
                </a:lnTo>
                <a:lnTo>
                  <a:pt x="9101" y="7422"/>
                </a:lnTo>
                <a:lnTo>
                  <a:pt x="9344" y="6911"/>
                </a:lnTo>
                <a:close/>
                <a:moveTo>
                  <a:pt x="10610" y="7397"/>
                </a:moveTo>
                <a:lnTo>
                  <a:pt x="10829" y="7592"/>
                </a:lnTo>
                <a:lnTo>
                  <a:pt x="11023" y="7811"/>
                </a:lnTo>
                <a:lnTo>
                  <a:pt x="11194" y="8054"/>
                </a:lnTo>
                <a:lnTo>
                  <a:pt x="11340" y="8322"/>
                </a:lnTo>
                <a:lnTo>
                  <a:pt x="11340" y="8346"/>
                </a:lnTo>
                <a:lnTo>
                  <a:pt x="11169" y="8663"/>
                </a:lnTo>
                <a:lnTo>
                  <a:pt x="11023" y="8979"/>
                </a:lnTo>
                <a:lnTo>
                  <a:pt x="10926" y="9295"/>
                </a:lnTo>
                <a:lnTo>
                  <a:pt x="10829" y="9660"/>
                </a:lnTo>
                <a:lnTo>
                  <a:pt x="10731" y="10025"/>
                </a:lnTo>
                <a:lnTo>
                  <a:pt x="10610" y="10414"/>
                </a:lnTo>
                <a:lnTo>
                  <a:pt x="10512" y="10706"/>
                </a:lnTo>
                <a:lnTo>
                  <a:pt x="10464" y="10852"/>
                </a:lnTo>
                <a:lnTo>
                  <a:pt x="10439" y="11023"/>
                </a:lnTo>
                <a:lnTo>
                  <a:pt x="10464" y="11071"/>
                </a:lnTo>
                <a:lnTo>
                  <a:pt x="10488" y="11120"/>
                </a:lnTo>
                <a:lnTo>
                  <a:pt x="10537" y="11144"/>
                </a:lnTo>
                <a:lnTo>
                  <a:pt x="10585" y="11169"/>
                </a:lnTo>
                <a:lnTo>
                  <a:pt x="10318" y="11388"/>
                </a:lnTo>
                <a:lnTo>
                  <a:pt x="10001" y="11558"/>
                </a:lnTo>
                <a:lnTo>
                  <a:pt x="10001" y="11558"/>
                </a:lnTo>
                <a:lnTo>
                  <a:pt x="10099" y="11412"/>
                </a:lnTo>
                <a:lnTo>
                  <a:pt x="10147" y="11242"/>
                </a:lnTo>
                <a:lnTo>
                  <a:pt x="10269" y="10877"/>
                </a:lnTo>
                <a:lnTo>
                  <a:pt x="10439" y="10244"/>
                </a:lnTo>
                <a:lnTo>
                  <a:pt x="10585" y="9684"/>
                </a:lnTo>
                <a:lnTo>
                  <a:pt x="10780" y="9100"/>
                </a:lnTo>
                <a:lnTo>
                  <a:pt x="10950" y="8517"/>
                </a:lnTo>
                <a:lnTo>
                  <a:pt x="11072" y="7957"/>
                </a:lnTo>
                <a:lnTo>
                  <a:pt x="11072" y="7908"/>
                </a:lnTo>
                <a:lnTo>
                  <a:pt x="11048" y="7884"/>
                </a:lnTo>
                <a:lnTo>
                  <a:pt x="10975" y="7884"/>
                </a:lnTo>
                <a:lnTo>
                  <a:pt x="10804" y="8079"/>
                </a:lnTo>
                <a:lnTo>
                  <a:pt x="10683" y="8273"/>
                </a:lnTo>
                <a:lnTo>
                  <a:pt x="10561" y="8517"/>
                </a:lnTo>
                <a:lnTo>
                  <a:pt x="10464" y="8760"/>
                </a:lnTo>
                <a:lnTo>
                  <a:pt x="10318" y="9246"/>
                </a:lnTo>
                <a:lnTo>
                  <a:pt x="10196" y="9733"/>
                </a:lnTo>
                <a:lnTo>
                  <a:pt x="10050" y="10293"/>
                </a:lnTo>
                <a:lnTo>
                  <a:pt x="9880" y="10828"/>
                </a:lnTo>
                <a:lnTo>
                  <a:pt x="9782" y="11071"/>
                </a:lnTo>
                <a:lnTo>
                  <a:pt x="9685" y="11290"/>
                </a:lnTo>
                <a:lnTo>
                  <a:pt x="9563" y="11534"/>
                </a:lnTo>
                <a:lnTo>
                  <a:pt x="9539" y="11655"/>
                </a:lnTo>
                <a:lnTo>
                  <a:pt x="9515" y="11777"/>
                </a:lnTo>
                <a:lnTo>
                  <a:pt x="9320" y="11826"/>
                </a:lnTo>
                <a:lnTo>
                  <a:pt x="9247" y="11850"/>
                </a:lnTo>
                <a:lnTo>
                  <a:pt x="9247" y="11850"/>
                </a:lnTo>
                <a:lnTo>
                  <a:pt x="9369" y="11607"/>
                </a:lnTo>
                <a:lnTo>
                  <a:pt x="9442" y="11339"/>
                </a:lnTo>
                <a:lnTo>
                  <a:pt x="9612" y="10828"/>
                </a:lnTo>
                <a:lnTo>
                  <a:pt x="9758" y="10317"/>
                </a:lnTo>
                <a:lnTo>
                  <a:pt x="9928" y="9806"/>
                </a:lnTo>
                <a:lnTo>
                  <a:pt x="10147" y="9222"/>
                </a:lnTo>
                <a:lnTo>
                  <a:pt x="10342" y="8614"/>
                </a:lnTo>
                <a:lnTo>
                  <a:pt x="10488" y="8006"/>
                </a:lnTo>
                <a:lnTo>
                  <a:pt x="10561" y="7714"/>
                </a:lnTo>
                <a:lnTo>
                  <a:pt x="10610" y="7397"/>
                </a:lnTo>
                <a:close/>
                <a:moveTo>
                  <a:pt x="10026" y="7081"/>
                </a:moveTo>
                <a:lnTo>
                  <a:pt x="10220" y="7154"/>
                </a:lnTo>
                <a:lnTo>
                  <a:pt x="10391" y="7251"/>
                </a:lnTo>
                <a:lnTo>
                  <a:pt x="10172" y="7811"/>
                </a:lnTo>
                <a:lnTo>
                  <a:pt x="10001" y="8395"/>
                </a:lnTo>
                <a:lnTo>
                  <a:pt x="9831" y="8955"/>
                </a:lnTo>
                <a:lnTo>
                  <a:pt x="9636" y="9538"/>
                </a:lnTo>
                <a:lnTo>
                  <a:pt x="9442" y="10098"/>
                </a:lnTo>
                <a:lnTo>
                  <a:pt x="9271" y="10706"/>
                </a:lnTo>
                <a:lnTo>
                  <a:pt x="9101" y="11266"/>
                </a:lnTo>
                <a:lnTo>
                  <a:pt x="8979" y="11558"/>
                </a:lnTo>
                <a:lnTo>
                  <a:pt x="8833" y="11826"/>
                </a:lnTo>
                <a:lnTo>
                  <a:pt x="8833" y="11874"/>
                </a:lnTo>
                <a:lnTo>
                  <a:pt x="8639" y="11850"/>
                </a:lnTo>
                <a:lnTo>
                  <a:pt x="8468" y="11826"/>
                </a:lnTo>
                <a:lnTo>
                  <a:pt x="8298" y="11753"/>
                </a:lnTo>
                <a:lnTo>
                  <a:pt x="8128" y="11680"/>
                </a:lnTo>
                <a:lnTo>
                  <a:pt x="8176" y="11655"/>
                </a:lnTo>
                <a:lnTo>
                  <a:pt x="8201" y="11631"/>
                </a:lnTo>
                <a:lnTo>
                  <a:pt x="8274" y="11534"/>
                </a:lnTo>
                <a:lnTo>
                  <a:pt x="8371" y="11315"/>
                </a:lnTo>
                <a:lnTo>
                  <a:pt x="8639" y="10633"/>
                </a:lnTo>
                <a:lnTo>
                  <a:pt x="8931" y="9976"/>
                </a:lnTo>
                <a:lnTo>
                  <a:pt x="9077" y="9636"/>
                </a:lnTo>
                <a:lnTo>
                  <a:pt x="9223" y="9271"/>
                </a:lnTo>
                <a:lnTo>
                  <a:pt x="9466" y="8565"/>
                </a:lnTo>
                <a:lnTo>
                  <a:pt x="9612" y="8200"/>
                </a:lnTo>
                <a:lnTo>
                  <a:pt x="9758" y="7835"/>
                </a:lnTo>
                <a:lnTo>
                  <a:pt x="9928" y="7446"/>
                </a:lnTo>
                <a:lnTo>
                  <a:pt x="9977" y="7276"/>
                </a:lnTo>
                <a:lnTo>
                  <a:pt x="10026" y="7081"/>
                </a:lnTo>
                <a:close/>
                <a:moveTo>
                  <a:pt x="9247" y="6424"/>
                </a:moveTo>
                <a:lnTo>
                  <a:pt x="8931" y="6448"/>
                </a:lnTo>
                <a:lnTo>
                  <a:pt x="8639" y="6497"/>
                </a:lnTo>
                <a:lnTo>
                  <a:pt x="8347" y="6570"/>
                </a:lnTo>
                <a:lnTo>
                  <a:pt x="8274" y="6619"/>
                </a:lnTo>
                <a:lnTo>
                  <a:pt x="8225" y="6667"/>
                </a:lnTo>
                <a:lnTo>
                  <a:pt x="7836" y="6789"/>
                </a:lnTo>
                <a:lnTo>
                  <a:pt x="7568" y="6911"/>
                </a:lnTo>
                <a:lnTo>
                  <a:pt x="7325" y="7032"/>
                </a:lnTo>
                <a:lnTo>
                  <a:pt x="7106" y="7203"/>
                </a:lnTo>
                <a:lnTo>
                  <a:pt x="6887" y="7373"/>
                </a:lnTo>
                <a:lnTo>
                  <a:pt x="6668" y="7592"/>
                </a:lnTo>
                <a:lnTo>
                  <a:pt x="6498" y="7835"/>
                </a:lnTo>
                <a:lnTo>
                  <a:pt x="6352" y="8103"/>
                </a:lnTo>
                <a:lnTo>
                  <a:pt x="6254" y="8371"/>
                </a:lnTo>
                <a:lnTo>
                  <a:pt x="6206" y="8663"/>
                </a:lnTo>
                <a:lnTo>
                  <a:pt x="6157" y="8979"/>
                </a:lnTo>
                <a:lnTo>
                  <a:pt x="6157" y="9271"/>
                </a:lnTo>
                <a:lnTo>
                  <a:pt x="6181" y="9563"/>
                </a:lnTo>
                <a:lnTo>
                  <a:pt x="6206" y="9855"/>
                </a:lnTo>
                <a:lnTo>
                  <a:pt x="6279" y="10122"/>
                </a:lnTo>
                <a:lnTo>
                  <a:pt x="6376" y="10390"/>
                </a:lnTo>
                <a:lnTo>
                  <a:pt x="6498" y="10658"/>
                </a:lnTo>
                <a:lnTo>
                  <a:pt x="6644" y="10925"/>
                </a:lnTo>
                <a:lnTo>
                  <a:pt x="6814" y="11169"/>
                </a:lnTo>
                <a:lnTo>
                  <a:pt x="6984" y="11388"/>
                </a:lnTo>
                <a:lnTo>
                  <a:pt x="7203" y="11607"/>
                </a:lnTo>
                <a:lnTo>
                  <a:pt x="7422" y="11801"/>
                </a:lnTo>
                <a:lnTo>
                  <a:pt x="7665" y="11947"/>
                </a:lnTo>
                <a:lnTo>
                  <a:pt x="7909" y="12093"/>
                </a:lnTo>
                <a:lnTo>
                  <a:pt x="8176" y="12191"/>
                </a:lnTo>
                <a:lnTo>
                  <a:pt x="8444" y="12288"/>
                </a:lnTo>
                <a:lnTo>
                  <a:pt x="8736" y="12312"/>
                </a:lnTo>
                <a:lnTo>
                  <a:pt x="9028" y="12312"/>
                </a:lnTo>
                <a:lnTo>
                  <a:pt x="9320" y="12288"/>
                </a:lnTo>
                <a:lnTo>
                  <a:pt x="9588" y="12215"/>
                </a:lnTo>
                <a:lnTo>
                  <a:pt x="9880" y="12118"/>
                </a:lnTo>
                <a:lnTo>
                  <a:pt x="10147" y="11996"/>
                </a:lnTo>
                <a:lnTo>
                  <a:pt x="10415" y="11826"/>
                </a:lnTo>
                <a:lnTo>
                  <a:pt x="10658" y="11655"/>
                </a:lnTo>
                <a:lnTo>
                  <a:pt x="10877" y="11461"/>
                </a:lnTo>
                <a:lnTo>
                  <a:pt x="11096" y="11242"/>
                </a:lnTo>
                <a:lnTo>
                  <a:pt x="11291" y="10998"/>
                </a:lnTo>
                <a:lnTo>
                  <a:pt x="11461" y="10731"/>
                </a:lnTo>
                <a:lnTo>
                  <a:pt x="11632" y="10463"/>
                </a:lnTo>
                <a:lnTo>
                  <a:pt x="11753" y="10195"/>
                </a:lnTo>
                <a:lnTo>
                  <a:pt x="11851" y="9903"/>
                </a:lnTo>
                <a:lnTo>
                  <a:pt x="11924" y="9611"/>
                </a:lnTo>
                <a:lnTo>
                  <a:pt x="11948" y="9319"/>
                </a:lnTo>
                <a:lnTo>
                  <a:pt x="11972" y="9027"/>
                </a:lnTo>
                <a:lnTo>
                  <a:pt x="11924" y="8736"/>
                </a:lnTo>
                <a:lnTo>
                  <a:pt x="11851" y="8444"/>
                </a:lnTo>
                <a:lnTo>
                  <a:pt x="11753" y="8176"/>
                </a:lnTo>
                <a:lnTo>
                  <a:pt x="11632" y="7908"/>
                </a:lnTo>
                <a:lnTo>
                  <a:pt x="11461" y="7665"/>
                </a:lnTo>
                <a:lnTo>
                  <a:pt x="11291" y="7422"/>
                </a:lnTo>
                <a:lnTo>
                  <a:pt x="11096" y="7203"/>
                </a:lnTo>
                <a:lnTo>
                  <a:pt x="10853" y="7032"/>
                </a:lnTo>
                <a:lnTo>
                  <a:pt x="10610" y="6862"/>
                </a:lnTo>
                <a:lnTo>
                  <a:pt x="10366" y="6716"/>
                </a:lnTo>
                <a:lnTo>
                  <a:pt x="10099" y="6594"/>
                </a:lnTo>
                <a:lnTo>
                  <a:pt x="9807" y="6521"/>
                </a:lnTo>
                <a:lnTo>
                  <a:pt x="9515" y="6448"/>
                </a:lnTo>
                <a:lnTo>
                  <a:pt x="9247" y="6424"/>
                </a:lnTo>
                <a:close/>
                <a:moveTo>
                  <a:pt x="9417" y="5694"/>
                </a:moveTo>
                <a:lnTo>
                  <a:pt x="9782" y="5718"/>
                </a:lnTo>
                <a:lnTo>
                  <a:pt x="10172" y="5791"/>
                </a:lnTo>
                <a:lnTo>
                  <a:pt x="10537" y="5889"/>
                </a:lnTo>
                <a:lnTo>
                  <a:pt x="10877" y="6010"/>
                </a:lnTo>
                <a:lnTo>
                  <a:pt x="11218" y="6181"/>
                </a:lnTo>
                <a:lnTo>
                  <a:pt x="11534" y="6351"/>
                </a:lnTo>
                <a:lnTo>
                  <a:pt x="11729" y="6497"/>
                </a:lnTo>
                <a:lnTo>
                  <a:pt x="11899" y="6619"/>
                </a:lnTo>
                <a:lnTo>
                  <a:pt x="12045" y="6789"/>
                </a:lnTo>
                <a:lnTo>
                  <a:pt x="12191" y="6959"/>
                </a:lnTo>
                <a:lnTo>
                  <a:pt x="12313" y="7130"/>
                </a:lnTo>
                <a:lnTo>
                  <a:pt x="12435" y="7324"/>
                </a:lnTo>
                <a:lnTo>
                  <a:pt x="12532" y="7519"/>
                </a:lnTo>
                <a:lnTo>
                  <a:pt x="12629" y="7714"/>
                </a:lnTo>
                <a:lnTo>
                  <a:pt x="12775" y="8152"/>
                </a:lnTo>
                <a:lnTo>
                  <a:pt x="12873" y="8590"/>
                </a:lnTo>
                <a:lnTo>
                  <a:pt x="12921" y="9027"/>
                </a:lnTo>
                <a:lnTo>
                  <a:pt x="12921" y="9465"/>
                </a:lnTo>
                <a:lnTo>
                  <a:pt x="12897" y="9806"/>
                </a:lnTo>
                <a:lnTo>
                  <a:pt x="12848" y="10147"/>
                </a:lnTo>
                <a:lnTo>
                  <a:pt x="12751" y="10463"/>
                </a:lnTo>
                <a:lnTo>
                  <a:pt x="12654" y="10779"/>
                </a:lnTo>
                <a:lnTo>
                  <a:pt x="12508" y="11071"/>
                </a:lnTo>
                <a:lnTo>
                  <a:pt x="12362" y="11363"/>
                </a:lnTo>
                <a:lnTo>
                  <a:pt x="12167" y="11631"/>
                </a:lnTo>
                <a:lnTo>
                  <a:pt x="11972" y="11874"/>
                </a:lnTo>
                <a:lnTo>
                  <a:pt x="11753" y="12093"/>
                </a:lnTo>
                <a:lnTo>
                  <a:pt x="11510" y="12288"/>
                </a:lnTo>
                <a:lnTo>
                  <a:pt x="11242" y="12483"/>
                </a:lnTo>
                <a:lnTo>
                  <a:pt x="10975" y="12653"/>
                </a:lnTo>
                <a:lnTo>
                  <a:pt x="10683" y="12799"/>
                </a:lnTo>
                <a:lnTo>
                  <a:pt x="10366" y="12921"/>
                </a:lnTo>
                <a:lnTo>
                  <a:pt x="10050" y="13018"/>
                </a:lnTo>
                <a:lnTo>
                  <a:pt x="9709" y="13091"/>
                </a:lnTo>
                <a:lnTo>
                  <a:pt x="9369" y="13140"/>
                </a:lnTo>
                <a:lnTo>
                  <a:pt x="8736" y="13140"/>
                </a:lnTo>
                <a:lnTo>
                  <a:pt x="8420" y="13115"/>
                </a:lnTo>
                <a:lnTo>
                  <a:pt x="8128" y="13042"/>
                </a:lnTo>
                <a:lnTo>
                  <a:pt x="7836" y="12969"/>
                </a:lnTo>
                <a:lnTo>
                  <a:pt x="7568" y="12848"/>
                </a:lnTo>
                <a:lnTo>
                  <a:pt x="7276" y="12726"/>
                </a:lnTo>
                <a:lnTo>
                  <a:pt x="7033" y="12556"/>
                </a:lnTo>
                <a:lnTo>
                  <a:pt x="6790" y="12385"/>
                </a:lnTo>
                <a:lnTo>
                  <a:pt x="6546" y="12191"/>
                </a:lnTo>
                <a:lnTo>
                  <a:pt x="6352" y="11972"/>
                </a:lnTo>
                <a:lnTo>
                  <a:pt x="6157" y="11728"/>
                </a:lnTo>
                <a:lnTo>
                  <a:pt x="5962" y="11461"/>
                </a:lnTo>
                <a:lnTo>
                  <a:pt x="5816" y="11193"/>
                </a:lnTo>
                <a:lnTo>
                  <a:pt x="5670" y="10877"/>
                </a:lnTo>
                <a:lnTo>
                  <a:pt x="5597" y="10658"/>
                </a:lnTo>
                <a:lnTo>
                  <a:pt x="5524" y="10414"/>
                </a:lnTo>
                <a:lnTo>
                  <a:pt x="5476" y="10171"/>
                </a:lnTo>
                <a:lnTo>
                  <a:pt x="5427" y="9928"/>
                </a:lnTo>
                <a:lnTo>
                  <a:pt x="5403" y="9684"/>
                </a:lnTo>
                <a:lnTo>
                  <a:pt x="5403" y="9465"/>
                </a:lnTo>
                <a:lnTo>
                  <a:pt x="5403" y="9222"/>
                </a:lnTo>
                <a:lnTo>
                  <a:pt x="5427" y="8979"/>
                </a:lnTo>
                <a:lnTo>
                  <a:pt x="5451" y="8736"/>
                </a:lnTo>
                <a:lnTo>
                  <a:pt x="5500" y="8517"/>
                </a:lnTo>
                <a:lnTo>
                  <a:pt x="5573" y="8273"/>
                </a:lnTo>
                <a:lnTo>
                  <a:pt x="5646" y="8054"/>
                </a:lnTo>
                <a:lnTo>
                  <a:pt x="5743" y="7811"/>
                </a:lnTo>
                <a:lnTo>
                  <a:pt x="5865" y="7592"/>
                </a:lnTo>
                <a:lnTo>
                  <a:pt x="5987" y="7397"/>
                </a:lnTo>
                <a:lnTo>
                  <a:pt x="6133" y="7178"/>
                </a:lnTo>
                <a:lnTo>
                  <a:pt x="6376" y="6886"/>
                </a:lnTo>
                <a:lnTo>
                  <a:pt x="6644" y="6619"/>
                </a:lnTo>
                <a:lnTo>
                  <a:pt x="6911" y="6400"/>
                </a:lnTo>
                <a:lnTo>
                  <a:pt x="7228" y="6229"/>
                </a:lnTo>
                <a:lnTo>
                  <a:pt x="7544" y="6059"/>
                </a:lnTo>
                <a:lnTo>
                  <a:pt x="7884" y="5937"/>
                </a:lnTo>
                <a:lnTo>
                  <a:pt x="8225" y="5840"/>
                </a:lnTo>
                <a:lnTo>
                  <a:pt x="8590" y="5743"/>
                </a:lnTo>
                <a:lnTo>
                  <a:pt x="8687" y="5743"/>
                </a:lnTo>
                <a:lnTo>
                  <a:pt x="9052" y="5694"/>
                </a:lnTo>
                <a:close/>
                <a:moveTo>
                  <a:pt x="9150" y="5207"/>
                </a:moveTo>
                <a:lnTo>
                  <a:pt x="8760" y="5232"/>
                </a:lnTo>
                <a:lnTo>
                  <a:pt x="8420" y="5256"/>
                </a:lnTo>
                <a:lnTo>
                  <a:pt x="8055" y="5305"/>
                </a:lnTo>
                <a:lnTo>
                  <a:pt x="7714" y="5402"/>
                </a:lnTo>
                <a:lnTo>
                  <a:pt x="7373" y="5548"/>
                </a:lnTo>
                <a:lnTo>
                  <a:pt x="7057" y="5718"/>
                </a:lnTo>
                <a:lnTo>
                  <a:pt x="6741" y="5889"/>
                </a:lnTo>
                <a:lnTo>
                  <a:pt x="6473" y="6108"/>
                </a:lnTo>
                <a:lnTo>
                  <a:pt x="6181" y="6327"/>
                </a:lnTo>
                <a:lnTo>
                  <a:pt x="6035" y="6497"/>
                </a:lnTo>
                <a:lnTo>
                  <a:pt x="5865" y="6667"/>
                </a:lnTo>
                <a:lnTo>
                  <a:pt x="5597" y="7032"/>
                </a:lnTo>
                <a:lnTo>
                  <a:pt x="5354" y="7446"/>
                </a:lnTo>
                <a:lnTo>
                  <a:pt x="5159" y="7860"/>
                </a:lnTo>
                <a:lnTo>
                  <a:pt x="5013" y="8298"/>
                </a:lnTo>
                <a:lnTo>
                  <a:pt x="4916" y="8760"/>
                </a:lnTo>
                <a:lnTo>
                  <a:pt x="4867" y="9222"/>
                </a:lnTo>
                <a:lnTo>
                  <a:pt x="4867" y="9684"/>
                </a:lnTo>
                <a:lnTo>
                  <a:pt x="4916" y="10049"/>
                </a:lnTo>
                <a:lnTo>
                  <a:pt x="4965" y="10414"/>
                </a:lnTo>
                <a:lnTo>
                  <a:pt x="5062" y="10755"/>
                </a:lnTo>
                <a:lnTo>
                  <a:pt x="5184" y="11096"/>
                </a:lnTo>
                <a:lnTo>
                  <a:pt x="5330" y="11412"/>
                </a:lnTo>
                <a:lnTo>
                  <a:pt x="5500" y="11728"/>
                </a:lnTo>
                <a:lnTo>
                  <a:pt x="5695" y="12020"/>
                </a:lnTo>
                <a:lnTo>
                  <a:pt x="5914" y="12288"/>
                </a:lnTo>
                <a:lnTo>
                  <a:pt x="6157" y="12531"/>
                </a:lnTo>
                <a:lnTo>
                  <a:pt x="6425" y="12775"/>
                </a:lnTo>
                <a:lnTo>
                  <a:pt x="6717" y="12969"/>
                </a:lnTo>
                <a:lnTo>
                  <a:pt x="7009" y="13164"/>
                </a:lnTo>
                <a:lnTo>
                  <a:pt x="7325" y="13310"/>
                </a:lnTo>
                <a:lnTo>
                  <a:pt x="7665" y="13432"/>
                </a:lnTo>
                <a:lnTo>
                  <a:pt x="8006" y="13529"/>
                </a:lnTo>
                <a:lnTo>
                  <a:pt x="8371" y="13602"/>
                </a:lnTo>
                <a:lnTo>
                  <a:pt x="8687" y="13651"/>
                </a:lnTo>
                <a:lnTo>
                  <a:pt x="9296" y="13651"/>
                </a:lnTo>
                <a:lnTo>
                  <a:pt x="9612" y="13626"/>
                </a:lnTo>
                <a:lnTo>
                  <a:pt x="9928" y="13578"/>
                </a:lnTo>
                <a:lnTo>
                  <a:pt x="10220" y="13505"/>
                </a:lnTo>
                <a:lnTo>
                  <a:pt x="10512" y="13407"/>
                </a:lnTo>
                <a:lnTo>
                  <a:pt x="10804" y="13310"/>
                </a:lnTo>
                <a:lnTo>
                  <a:pt x="11072" y="13188"/>
                </a:lnTo>
                <a:lnTo>
                  <a:pt x="11340" y="13042"/>
                </a:lnTo>
                <a:lnTo>
                  <a:pt x="11607" y="12872"/>
                </a:lnTo>
                <a:lnTo>
                  <a:pt x="11851" y="12702"/>
                </a:lnTo>
                <a:lnTo>
                  <a:pt x="12094" y="12507"/>
                </a:lnTo>
                <a:lnTo>
                  <a:pt x="12313" y="12288"/>
                </a:lnTo>
                <a:lnTo>
                  <a:pt x="12508" y="12045"/>
                </a:lnTo>
                <a:lnTo>
                  <a:pt x="12702" y="11801"/>
                </a:lnTo>
                <a:lnTo>
                  <a:pt x="12897" y="11461"/>
                </a:lnTo>
                <a:lnTo>
                  <a:pt x="13092" y="11096"/>
                </a:lnTo>
                <a:lnTo>
                  <a:pt x="13213" y="10706"/>
                </a:lnTo>
                <a:lnTo>
                  <a:pt x="13335" y="10317"/>
                </a:lnTo>
                <a:lnTo>
                  <a:pt x="13384" y="9903"/>
                </a:lnTo>
                <a:lnTo>
                  <a:pt x="13432" y="9490"/>
                </a:lnTo>
                <a:lnTo>
                  <a:pt x="13432" y="9076"/>
                </a:lnTo>
                <a:lnTo>
                  <a:pt x="13384" y="8663"/>
                </a:lnTo>
                <a:lnTo>
                  <a:pt x="13311" y="8273"/>
                </a:lnTo>
                <a:lnTo>
                  <a:pt x="13189" y="7860"/>
                </a:lnTo>
                <a:lnTo>
                  <a:pt x="13043" y="7495"/>
                </a:lnTo>
                <a:lnTo>
                  <a:pt x="12873" y="7130"/>
                </a:lnTo>
                <a:lnTo>
                  <a:pt x="12654" y="6789"/>
                </a:lnTo>
                <a:lnTo>
                  <a:pt x="12386" y="6473"/>
                </a:lnTo>
                <a:lnTo>
                  <a:pt x="12094" y="6181"/>
                </a:lnTo>
                <a:lnTo>
                  <a:pt x="11778" y="5937"/>
                </a:lnTo>
                <a:lnTo>
                  <a:pt x="11461" y="5743"/>
                </a:lnTo>
                <a:lnTo>
                  <a:pt x="11096" y="5572"/>
                </a:lnTo>
                <a:lnTo>
                  <a:pt x="10731" y="5426"/>
                </a:lnTo>
                <a:lnTo>
                  <a:pt x="10342" y="5329"/>
                </a:lnTo>
                <a:lnTo>
                  <a:pt x="9953" y="5256"/>
                </a:lnTo>
                <a:lnTo>
                  <a:pt x="9539" y="5207"/>
                </a:lnTo>
                <a:close/>
                <a:moveTo>
                  <a:pt x="7714" y="511"/>
                </a:moveTo>
                <a:lnTo>
                  <a:pt x="8687" y="536"/>
                </a:lnTo>
                <a:lnTo>
                  <a:pt x="9685" y="560"/>
                </a:lnTo>
                <a:lnTo>
                  <a:pt x="10658" y="633"/>
                </a:lnTo>
                <a:lnTo>
                  <a:pt x="11340" y="633"/>
                </a:lnTo>
                <a:lnTo>
                  <a:pt x="11680" y="609"/>
                </a:lnTo>
                <a:lnTo>
                  <a:pt x="12021" y="609"/>
                </a:lnTo>
                <a:lnTo>
                  <a:pt x="12264" y="633"/>
                </a:lnTo>
                <a:lnTo>
                  <a:pt x="12483" y="706"/>
                </a:lnTo>
                <a:lnTo>
                  <a:pt x="12654" y="779"/>
                </a:lnTo>
                <a:lnTo>
                  <a:pt x="12800" y="876"/>
                </a:lnTo>
                <a:lnTo>
                  <a:pt x="12921" y="1022"/>
                </a:lnTo>
                <a:lnTo>
                  <a:pt x="13019" y="1168"/>
                </a:lnTo>
                <a:lnTo>
                  <a:pt x="13092" y="1314"/>
                </a:lnTo>
                <a:lnTo>
                  <a:pt x="13140" y="1484"/>
                </a:lnTo>
                <a:lnTo>
                  <a:pt x="13262" y="1874"/>
                </a:lnTo>
                <a:lnTo>
                  <a:pt x="13335" y="2263"/>
                </a:lnTo>
                <a:lnTo>
                  <a:pt x="13432" y="2652"/>
                </a:lnTo>
                <a:lnTo>
                  <a:pt x="13481" y="2847"/>
                </a:lnTo>
                <a:lnTo>
                  <a:pt x="13554" y="3017"/>
                </a:lnTo>
                <a:lnTo>
                  <a:pt x="13627" y="3115"/>
                </a:lnTo>
                <a:lnTo>
                  <a:pt x="13724" y="3139"/>
                </a:lnTo>
                <a:lnTo>
                  <a:pt x="13822" y="3139"/>
                </a:lnTo>
                <a:lnTo>
                  <a:pt x="13919" y="3090"/>
                </a:lnTo>
                <a:lnTo>
                  <a:pt x="14138" y="3066"/>
                </a:lnTo>
                <a:lnTo>
                  <a:pt x="14357" y="3066"/>
                </a:lnTo>
                <a:lnTo>
                  <a:pt x="14795" y="3090"/>
                </a:lnTo>
                <a:lnTo>
                  <a:pt x="15233" y="3139"/>
                </a:lnTo>
                <a:lnTo>
                  <a:pt x="15671" y="3163"/>
                </a:lnTo>
                <a:lnTo>
                  <a:pt x="16084" y="3188"/>
                </a:lnTo>
                <a:lnTo>
                  <a:pt x="16571" y="3212"/>
                </a:lnTo>
                <a:lnTo>
                  <a:pt x="16839" y="3212"/>
                </a:lnTo>
                <a:lnTo>
                  <a:pt x="17082" y="3188"/>
                </a:lnTo>
                <a:lnTo>
                  <a:pt x="17325" y="3163"/>
                </a:lnTo>
                <a:lnTo>
                  <a:pt x="17520" y="3066"/>
                </a:lnTo>
                <a:lnTo>
                  <a:pt x="17496" y="3261"/>
                </a:lnTo>
                <a:lnTo>
                  <a:pt x="17496" y="3480"/>
                </a:lnTo>
                <a:lnTo>
                  <a:pt x="17544" y="5086"/>
                </a:lnTo>
                <a:lnTo>
                  <a:pt x="17593" y="6789"/>
                </a:lnTo>
                <a:lnTo>
                  <a:pt x="17617" y="8517"/>
                </a:lnTo>
                <a:lnTo>
                  <a:pt x="17666" y="11753"/>
                </a:lnTo>
                <a:lnTo>
                  <a:pt x="17666" y="12483"/>
                </a:lnTo>
                <a:lnTo>
                  <a:pt x="17642" y="13213"/>
                </a:lnTo>
                <a:lnTo>
                  <a:pt x="17617" y="13943"/>
                </a:lnTo>
                <a:lnTo>
                  <a:pt x="17617" y="14673"/>
                </a:lnTo>
                <a:lnTo>
                  <a:pt x="17544" y="14673"/>
                </a:lnTo>
                <a:lnTo>
                  <a:pt x="16449" y="14746"/>
                </a:lnTo>
                <a:lnTo>
                  <a:pt x="15379" y="14794"/>
                </a:lnTo>
                <a:lnTo>
                  <a:pt x="14308" y="14794"/>
                </a:lnTo>
                <a:lnTo>
                  <a:pt x="13238" y="14770"/>
                </a:lnTo>
                <a:lnTo>
                  <a:pt x="11072" y="14721"/>
                </a:lnTo>
                <a:lnTo>
                  <a:pt x="10001" y="14697"/>
                </a:lnTo>
                <a:lnTo>
                  <a:pt x="8931" y="14673"/>
                </a:lnTo>
                <a:lnTo>
                  <a:pt x="7811" y="14673"/>
                </a:lnTo>
                <a:lnTo>
                  <a:pt x="6692" y="14721"/>
                </a:lnTo>
                <a:lnTo>
                  <a:pt x="4454" y="14819"/>
                </a:lnTo>
                <a:lnTo>
                  <a:pt x="2215" y="14892"/>
                </a:lnTo>
                <a:lnTo>
                  <a:pt x="1826" y="14892"/>
                </a:lnTo>
                <a:lnTo>
                  <a:pt x="1436" y="14867"/>
                </a:lnTo>
                <a:lnTo>
                  <a:pt x="828" y="14867"/>
                </a:lnTo>
                <a:lnTo>
                  <a:pt x="633" y="14916"/>
                </a:lnTo>
                <a:lnTo>
                  <a:pt x="658" y="14624"/>
                </a:lnTo>
                <a:lnTo>
                  <a:pt x="658" y="14308"/>
                </a:lnTo>
                <a:lnTo>
                  <a:pt x="658" y="13724"/>
                </a:lnTo>
                <a:lnTo>
                  <a:pt x="633" y="13115"/>
                </a:lnTo>
                <a:lnTo>
                  <a:pt x="633" y="12531"/>
                </a:lnTo>
                <a:lnTo>
                  <a:pt x="682" y="10804"/>
                </a:lnTo>
                <a:lnTo>
                  <a:pt x="706" y="9928"/>
                </a:lnTo>
                <a:lnTo>
                  <a:pt x="682" y="9076"/>
                </a:lnTo>
                <a:lnTo>
                  <a:pt x="585" y="7349"/>
                </a:lnTo>
                <a:lnTo>
                  <a:pt x="512" y="5597"/>
                </a:lnTo>
                <a:lnTo>
                  <a:pt x="463" y="4794"/>
                </a:lnTo>
                <a:lnTo>
                  <a:pt x="439" y="4380"/>
                </a:lnTo>
                <a:lnTo>
                  <a:pt x="439" y="3991"/>
                </a:lnTo>
                <a:lnTo>
                  <a:pt x="439" y="3601"/>
                </a:lnTo>
                <a:lnTo>
                  <a:pt x="390" y="3236"/>
                </a:lnTo>
                <a:lnTo>
                  <a:pt x="706" y="3285"/>
                </a:lnTo>
                <a:lnTo>
                  <a:pt x="1217" y="3285"/>
                </a:lnTo>
                <a:lnTo>
                  <a:pt x="1436" y="3261"/>
                </a:lnTo>
                <a:lnTo>
                  <a:pt x="1655" y="3212"/>
                </a:lnTo>
                <a:lnTo>
                  <a:pt x="1753" y="3163"/>
                </a:lnTo>
                <a:lnTo>
                  <a:pt x="1826" y="3115"/>
                </a:lnTo>
                <a:lnTo>
                  <a:pt x="1874" y="3042"/>
                </a:lnTo>
                <a:lnTo>
                  <a:pt x="1899" y="2969"/>
                </a:lnTo>
                <a:lnTo>
                  <a:pt x="1899" y="2896"/>
                </a:lnTo>
                <a:lnTo>
                  <a:pt x="1874" y="2823"/>
                </a:lnTo>
                <a:lnTo>
                  <a:pt x="1947" y="2725"/>
                </a:lnTo>
                <a:lnTo>
                  <a:pt x="2069" y="2652"/>
                </a:lnTo>
                <a:lnTo>
                  <a:pt x="2191" y="2579"/>
                </a:lnTo>
                <a:lnTo>
                  <a:pt x="2312" y="2555"/>
                </a:lnTo>
                <a:lnTo>
                  <a:pt x="2458" y="2531"/>
                </a:lnTo>
                <a:lnTo>
                  <a:pt x="2580" y="2531"/>
                </a:lnTo>
                <a:lnTo>
                  <a:pt x="2702" y="2555"/>
                </a:lnTo>
                <a:lnTo>
                  <a:pt x="2823" y="2579"/>
                </a:lnTo>
                <a:lnTo>
                  <a:pt x="2945" y="2628"/>
                </a:lnTo>
                <a:lnTo>
                  <a:pt x="3067" y="2677"/>
                </a:lnTo>
                <a:lnTo>
                  <a:pt x="3164" y="2774"/>
                </a:lnTo>
                <a:lnTo>
                  <a:pt x="3237" y="2847"/>
                </a:lnTo>
                <a:lnTo>
                  <a:pt x="3310" y="2944"/>
                </a:lnTo>
                <a:lnTo>
                  <a:pt x="3334" y="2993"/>
                </a:lnTo>
                <a:lnTo>
                  <a:pt x="3334" y="3017"/>
                </a:lnTo>
                <a:lnTo>
                  <a:pt x="3383" y="3115"/>
                </a:lnTo>
                <a:lnTo>
                  <a:pt x="3456" y="3163"/>
                </a:lnTo>
                <a:lnTo>
                  <a:pt x="3529" y="3188"/>
                </a:lnTo>
                <a:lnTo>
                  <a:pt x="3602" y="3163"/>
                </a:lnTo>
                <a:lnTo>
                  <a:pt x="3821" y="3188"/>
                </a:lnTo>
                <a:lnTo>
                  <a:pt x="4162" y="3212"/>
                </a:lnTo>
                <a:lnTo>
                  <a:pt x="4332" y="3188"/>
                </a:lnTo>
                <a:lnTo>
                  <a:pt x="4502" y="3139"/>
                </a:lnTo>
                <a:lnTo>
                  <a:pt x="4551" y="3090"/>
                </a:lnTo>
                <a:lnTo>
                  <a:pt x="4575" y="3042"/>
                </a:lnTo>
                <a:lnTo>
                  <a:pt x="4600" y="2993"/>
                </a:lnTo>
                <a:lnTo>
                  <a:pt x="4600" y="2920"/>
                </a:lnTo>
                <a:lnTo>
                  <a:pt x="4721" y="2725"/>
                </a:lnTo>
                <a:lnTo>
                  <a:pt x="4794" y="2506"/>
                </a:lnTo>
                <a:lnTo>
                  <a:pt x="4867" y="2263"/>
                </a:lnTo>
                <a:lnTo>
                  <a:pt x="4940" y="2020"/>
                </a:lnTo>
                <a:lnTo>
                  <a:pt x="5062" y="1533"/>
                </a:lnTo>
                <a:lnTo>
                  <a:pt x="5135" y="1290"/>
                </a:lnTo>
                <a:lnTo>
                  <a:pt x="5232" y="1095"/>
                </a:lnTo>
                <a:lnTo>
                  <a:pt x="5281" y="998"/>
                </a:lnTo>
                <a:lnTo>
                  <a:pt x="5354" y="925"/>
                </a:lnTo>
                <a:lnTo>
                  <a:pt x="5500" y="803"/>
                </a:lnTo>
                <a:lnTo>
                  <a:pt x="5695" y="706"/>
                </a:lnTo>
                <a:lnTo>
                  <a:pt x="5889" y="657"/>
                </a:lnTo>
                <a:lnTo>
                  <a:pt x="6108" y="609"/>
                </a:lnTo>
                <a:lnTo>
                  <a:pt x="6327" y="584"/>
                </a:lnTo>
                <a:lnTo>
                  <a:pt x="6717" y="560"/>
                </a:lnTo>
                <a:lnTo>
                  <a:pt x="7203" y="536"/>
                </a:lnTo>
                <a:lnTo>
                  <a:pt x="7714" y="511"/>
                </a:lnTo>
                <a:close/>
                <a:moveTo>
                  <a:pt x="7714" y="0"/>
                </a:moveTo>
                <a:lnTo>
                  <a:pt x="7130" y="25"/>
                </a:lnTo>
                <a:lnTo>
                  <a:pt x="6546" y="49"/>
                </a:lnTo>
                <a:lnTo>
                  <a:pt x="6157" y="98"/>
                </a:lnTo>
                <a:lnTo>
                  <a:pt x="5768" y="146"/>
                </a:lnTo>
                <a:lnTo>
                  <a:pt x="5573" y="195"/>
                </a:lnTo>
                <a:lnTo>
                  <a:pt x="5378" y="268"/>
                </a:lnTo>
                <a:lnTo>
                  <a:pt x="5208" y="365"/>
                </a:lnTo>
                <a:lnTo>
                  <a:pt x="5062" y="487"/>
                </a:lnTo>
                <a:lnTo>
                  <a:pt x="4940" y="584"/>
                </a:lnTo>
                <a:lnTo>
                  <a:pt x="4843" y="706"/>
                </a:lnTo>
                <a:lnTo>
                  <a:pt x="4697" y="949"/>
                </a:lnTo>
                <a:lnTo>
                  <a:pt x="4575" y="1241"/>
                </a:lnTo>
                <a:lnTo>
                  <a:pt x="4502" y="1533"/>
                </a:lnTo>
                <a:lnTo>
                  <a:pt x="4332" y="2141"/>
                </a:lnTo>
                <a:lnTo>
                  <a:pt x="4113" y="2750"/>
                </a:lnTo>
                <a:lnTo>
                  <a:pt x="3894" y="2774"/>
                </a:lnTo>
                <a:lnTo>
                  <a:pt x="3699" y="2774"/>
                </a:lnTo>
                <a:lnTo>
                  <a:pt x="3602" y="2628"/>
                </a:lnTo>
                <a:lnTo>
                  <a:pt x="3505" y="2482"/>
                </a:lnTo>
                <a:lnTo>
                  <a:pt x="3359" y="2385"/>
                </a:lnTo>
                <a:lnTo>
                  <a:pt x="3213" y="2287"/>
                </a:lnTo>
                <a:lnTo>
                  <a:pt x="3067" y="2214"/>
                </a:lnTo>
                <a:lnTo>
                  <a:pt x="2896" y="2166"/>
                </a:lnTo>
                <a:lnTo>
                  <a:pt x="2702" y="2117"/>
                </a:lnTo>
                <a:lnTo>
                  <a:pt x="2531" y="2093"/>
                </a:lnTo>
                <a:lnTo>
                  <a:pt x="2410" y="2117"/>
                </a:lnTo>
                <a:lnTo>
                  <a:pt x="2264" y="2141"/>
                </a:lnTo>
                <a:lnTo>
                  <a:pt x="2118" y="2166"/>
                </a:lnTo>
                <a:lnTo>
                  <a:pt x="1947" y="2239"/>
                </a:lnTo>
                <a:lnTo>
                  <a:pt x="1801" y="2312"/>
                </a:lnTo>
                <a:lnTo>
                  <a:pt x="1680" y="2409"/>
                </a:lnTo>
                <a:lnTo>
                  <a:pt x="1558" y="2506"/>
                </a:lnTo>
                <a:lnTo>
                  <a:pt x="1485" y="2628"/>
                </a:lnTo>
                <a:lnTo>
                  <a:pt x="1242" y="2652"/>
                </a:lnTo>
                <a:lnTo>
                  <a:pt x="1023" y="2677"/>
                </a:lnTo>
                <a:lnTo>
                  <a:pt x="220" y="2677"/>
                </a:lnTo>
                <a:lnTo>
                  <a:pt x="171" y="2701"/>
                </a:lnTo>
                <a:lnTo>
                  <a:pt x="122" y="2725"/>
                </a:lnTo>
                <a:lnTo>
                  <a:pt x="74" y="2774"/>
                </a:lnTo>
                <a:lnTo>
                  <a:pt x="25" y="2823"/>
                </a:lnTo>
                <a:lnTo>
                  <a:pt x="1" y="2896"/>
                </a:lnTo>
                <a:lnTo>
                  <a:pt x="25" y="4258"/>
                </a:lnTo>
                <a:lnTo>
                  <a:pt x="49" y="5597"/>
                </a:lnTo>
                <a:lnTo>
                  <a:pt x="98" y="7349"/>
                </a:lnTo>
                <a:lnTo>
                  <a:pt x="195" y="9076"/>
                </a:lnTo>
                <a:lnTo>
                  <a:pt x="195" y="9879"/>
                </a:lnTo>
                <a:lnTo>
                  <a:pt x="195" y="10706"/>
                </a:lnTo>
                <a:lnTo>
                  <a:pt x="171" y="11534"/>
                </a:lnTo>
                <a:lnTo>
                  <a:pt x="122" y="12337"/>
                </a:lnTo>
                <a:lnTo>
                  <a:pt x="98" y="12994"/>
                </a:lnTo>
                <a:lnTo>
                  <a:pt x="98" y="13626"/>
                </a:lnTo>
                <a:lnTo>
                  <a:pt x="122" y="14916"/>
                </a:lnTo>
                <a:lnTo>
                  <a:pt x="122" y="14965"/>
                </a:lnTo>
                <a:lnTo>
                  <a:pt x="147" y="15038"/>
                </a:lnTo>
                <a:lnTo>
                  <a:pt x="195" y="15086"/>
                </a:lnTo>
                <a:lnTo>
                  <a:pt x="244" y="15111"/>
                </a:lnTo>
                <a:lnTo>
                  <a:pt x="268" y="15184"/>
                </a:lnTo>
                <a:lnTo>
                  <a:pt x="317" y="15257"/>
                </a:lnTo>
                <a:lnTo>
                  <a:pt x="487" y="15354"/>
                </a:lnTo>
                <a:lnTo>
                  <a:pt x="706" y="15403"/>
                </a:lnTo>
                <a:lnTo>
                  <a:pt x="925" y="15427"/>
                </a:lnTo>
                <a:lnTo>
                  <a:pt x="1144" y="15451"/>
                </a:lnTo>
                <a:lnTo>
                  <a:pt x="1607" y="15451"/>
                </a:lnTo>
                <a:lnTo>
                  <a:pt x="2020" y="15427"/>
                </a:lnTo>
                <a:lnTo>
                  <a:pt x="3140" y="15403"/>
                </a:lnTo>
                <a:lnTo>
                  <a:pt x="4259" y="15378"/>
                </a:lnTo>
                <a:lnTo>
                  <a:pt x="5378" y="15330"/>
                </a:lnTo>
                <a:lnTo>
                  <a:pt x="6498" y="15281"/>
                </a:lnTo>
                <a:lnTo>
                  <a:pt x="7617" y="15232"/>
                </a:lnTo>
                <a:lnTo>
                  <a:pt x="8736" y="15208"/>
                </a:lnTo>
                <a:lnTo>
                  <a:pt x="9855" y="15232"/>
                </a:lnTo>
                <a:lnTo>
                  <a:pt x="10950" y="15257"/>
                </a:lnTo>
                <a:lnTo>
                  <a:pt x="13140" y="15305"/>
                </a:lnTo>
                <a:lnTo>
                  <a:pt x="14235" y="15330"/>
                </a:lnTo>
                <a:lnTo>
                  <a:pt x="15330" y="15330"/>
                </a:lnTo>
                <a:lnTo>
                  <a:pt x="16449" y="15305"/>
                </a:lnTo>
                <a:lnTo>
                  <a:pt x="17544" y="15208"/>
                </a:lnTo>
                <a:lnTo>
                  <a:pt x="17642" y="15184"/>
                </a:lnTo>
                <a:lnTo>
                  <a:pt x="17715" y="15135"/>
                </a:lnTo>
                <a:lnTo>
                  <a:pt x="17788" y="15184"/>
                </a:lnTo>
                <a:lnTo>
                  <a:pt x="17861" y="15208"/>
                </a:lnTo>
                <a:lnTo>
                  <a:pt x="17958" y="15232"/>
                </a:lnTo>
                <a:lnTo>
                  <a:pt x="18031" y="15208"/>
                </a:lnTo>
                <a:lnTo>
                  <a:pt x="18104" y="15184"/>
                </a:lnTo>
                <a:lnTo>
                  <a:pt x="18177" y="15111"/>
                </a:lnTo>
                <a:lnTo>
                  <a:pt x="18201" y="15038"/>
                </a:lnTo>
                <a:lnTo>
                  <a:pt x="18226" y="14940"/>
                </a:lnTo>
                <a:lnTo>
                  <a:pt x="18201" y="14186"/>
                </a:lnTo>
                <a:lnTo>
                  <a:pt x="18226" y="13432"/>
                </a:lnTo>
                <a:lnTo>
                  <a:pt x="18250" y="12677"/>
                </a:lnTo>
                <a:lnTo>
                  <a:pt x="18250" y="11923"/>
                </a:lnTo>
                <a:lnTo>
                  <a:pt x="18201" y="8711"/>
                </a:lnTo>
                <a:lnTo>
                  <a:pt x="18177" y="7081"/>
                </a:lnTo>
                <a:lnTo>
                  <a:pt x="18104" y="5475"/>
                </a:lnTo>
                <a:lnTo>
                  <a:pt x="18080" y="4794"/>
                </a:lnTo>
                <a:lnTo>
                  <a:pt x="18031" y="4137"/>
                </a:lnTo>
                <a:lnTo>
                  <a:pt x="17982" y="3480"/>
                </a:lnTo>
                <a:lnTo>
                  <a:pt x="17982" y="2798"/>
                </a:lnTo>
                <a:lnTo>
                  <a:pt x="17982" y="2750"/>
                </a:lnTo>
                <a:lnTo>
                  <a:pt x="17958" y="2701"/>
                </a:lnTo>
                <a:lnTo>
                  <a:pt x="17885" y="2652"/>
                </a:lnTo>
                <a:lnTo>
                  <a:pt x="17788" y="2628"/>
                </a:lnTo>
                <a:lnTo>
                  <a:pt x="17715" y="2628"/>
                </a:lnTo>
                <a:lnTo>
                  <a:pt x="17617" y="2579"/>
                </a:lnTo>
                <a:lnTo>
                  <a:pt x="17496" y="2555"/>
                </a:lnTo>
                <a:lnTo>
                  <a:pt x="17106" y="2555"/>
                </a:lnTo>
                <a:lnTo>
                  <a:pt x="16839" y="2604"/>
                </a:lnTo>
                <a:lnTo>
                  <a:pt x="16595" y="2628"/>
                </a:lnTo>
                <a:lnTo>
                  <a:pt x="15963" y="2652"/>
                </a:lnTo>
                <a:lnTo>
                  <a:pt x="15330" y="2628"/>
                </a:lnTo>
                <a:lnTo>
                  <a:pt x="14990" y="2604"/>
                </a:lnTo>
                <a:lnTo>
                  <a:pt x="14625" y="2555"/>
                </a:lnTo>
                <a:lnTo>
                  <a:pt x="14260" y="2555"/>
                </a:lnTo>
                <a:lnTo>
                  <a:pt x="14089" y="2579"/>
                </a:lnTo>
                <a:lnTo>
                  <a:pt x="13943" y="2628"/>
                </a:lnTo>
                <a:lnTo>
                  <a:pt x="13846" y="2263"/>
                </a:lnTo>
                <a:lnTo>
                  <a:pt x="13773" y="1874"/>
                </a:lnTo>
                <a:lnTo>
                  <a:pt x="13700" y="1509"/>
                </a:lnTo>
                <a:lnTo>
                  <a:pt x="13578" y="1168"/>
                </a:lnTo>
                <a:lnTo>
                  <a:pt x="13505" y="1022"/>
                </a:lnTo>
                <a:lnTo>
                  <a:pt x="13432" y="852"/>
                </a:lnTo>
                <a:lnTo>
                  <a:pt x="13335" y="706"/>
                </a:lnTo>
                <a:lnTo>
                  <a:pt x="13238" y="584"/>
                </a:lnTo>
                <a:lnTo>
                  <a:pt x="13092" y="463"/>
                </a:lnTo>
                <a:lnTo>
                  <a:pt x="12946" y="341"/>
                </a:lnTo>
                <a:lnTo>
                  <a:pt x="12775" y="268"/>
                </a:lnTo>
                <a:lnTo>
                  <a:pt x="12581" y="171"/>
                </a:lnTo>
                <a:lnTo>
                  <a:pt x="12386" y="146"/>
                </a:lnTo>
                <a:lnTo>
                  <a:pt x="12191" y="98"/>
                </a:lnTo>
                <a:lnTo>
                  <a:pt x="11802" y="98"/>
                </a:lnTo>
                <a:lnTo>
                  <a:pt x="11023" y="122"/>
                </a:lnTo>
                <a:lnTo>
                  <a:pt x="10488" y="122"/>
                </a:lnTo>
                <a:lnTo>
                  <a:pt x="9953" y="98"/>
                </a:lnTo>
                <a:lnTo>
                  <a:pt x="8882" y="25"/>
                </a:lnTo>
                <a:lnTo>
                  <a:pt x="8298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5" name="Google Shape;865;p39"/>
          <p:cNvSpPr/>
          <p:nvPr/>
        </p:nvSpPr>
        <p:spPr>
          <a:xfrm>
            <a:off x="1731603" y="330457"/>
            <a:ext cx="332713" cy="293890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6" name="Google Shape;866;p39"/>
          <p:cNvSpPr/>
          <p:nvPr/>
        </p:nvSpPr>
        <p:spPr>
          <a:xfrm>
            <a:off x="2269472" y="322700"/>
            <a:ext cx="271031" cy="304389"/>
          </a:xfrm>
          <a:custGeom>
            <a:rect b="b" l="l" r="r" t="t"/>
            <a:pathLst>
              <a:path extrusionOk="0" h="16206" w="14430">
                <a:moveTo>
                  <a:pt x="13724" y="584"/>
                </a:moveTo>
                <a:lnTo>
                  <a:pt x="13724" y="974"/>
                </a:lnTo>
                <a:lnTo>
                  <a:pt x="13748" y="2312"/>
                </a:lnTo>
                <a:lnTo>
                  <a:pt x="13772" y="3139"/>
                </a:lnTo>
                <a:lnTo>
                  <a:pt x="13821" y="3966"/>
                </a:lnTo>
                <a:lnTo>
                  <a:pt x="13967" y="5621"/>
                </a:lnTo>
                <a:lnTo>
                  <a:pt x="13991" y="6375"/>
                </a:lnTo>
                <a:lnTo>
                  <a:pt x="14016" y="7154"/>
                </a:lnTo>
                <a:lnTo>
                  <a:pt x="13991" y="7908"/>
                </a:lnTo>
                <a:lnTo>
                  <a:pt x="13967" y="8687"/>
                </a:lnTo>
                <a:lnTo>
                  <a:pt x="13918" y="9441"/>
                </a:lnTo>
                <a:lnTo>
                  <a:pt x="13870" y="10195"/>
                </a:lnTo>
                <a:lnTo>
                  <a:pt x="13699" y="11728"/>
                </a:lnTo>
                <a:lnTo>
                  <a:pt x="13602" y="11972"/>
                </a:lnTo>
                <a:lnTo>
                  <a:pt x="13480" y="12191"/>
                </a:lnTo>
                <a:lnTo>
                  <a:pt x="13359" y="12361"/>
                </a:lnTo>
                <a:lnTo>
                  <a:pt x="13188" y="12531"/>
                </a:lnTo>
                <a:lnTo>
                  <a:pt x="13261" y="12361"/>
                </a:lnTo>
                <a:lnTo>
                  <a:pt x="13286" y="12191"/>
                </a:lnTo>
                <a:lnTo>
                  <a:pt x="13334" y="12020"/>
                </a:lnTo>
                <a:lnTo>
                  <a:pt x="13334" y="11850"/>
                </a:lnTo>
                <a:lnTo>
                  <a:pt x="13310" y="11777"/>
                </a:lnTo>
                <a:lnTo>
                  <a:pt x="13286" y="11704"/>
                </a:lnTo>
                <a:lnTo>
                  <a:pt x="13237" y="11680"/>
                </a:lnTo>
                <a:lnTo>
                  <a:pt x="13188" y="11704"/>
                </a:lnTo>
                <a:lnTo>
                  <a:pt x="13091" y="11826"/>
                </a:lnTo>
                <a:lnTo>
                  <a:pt x="12994" y="11972"/>
                </a:lnTo>
                <a:lnTo>
                  <a:pt x="12872" y="12288"/>
                </a:lnTo>
                <a:lnTo>
                  <a:pt x="12726" y="12580"/>
                </a:lnTo>
                <a:lnTo>
                  <a:pt x="12677" y="12750"/>
                </a:lnTo>
                <a:lnTo>
                  <a:pt x="12653" y="12896"/>
                </a:lnTo>
                <a:lnTo>
                  <a:pt x="12337" y="13018"/>
                </a:lnTo>
                <a:lnTo>
                  <a:pt x="12337" y="13018"/>
                </a:lnTo>
                <a:lnTo>
                  <a:pt x="12385" y="12799"/>
                </a:lnTo>
                <a:lnTo>
                  <a:pt x="12483" y="12604"/>
                </a:lnTo>
                <a:lnTo>
                  <a:pt x="12604" y="12312"/>
                </a:lnTo>
                <a:lnTo>
                  <a:pt x="12677" y="12142"/>
                </a:lnTo>
                <a:lnTo>
                  <a:pt x="12677" y="12069"/>
                </a:lnTo>
                <a:lnTo>
                  <a:pt x="12677" y="11996"/>
                </a:lnTo>
                <a:lnTo>
                  <a:pt x="12653" y="11972"/>
                </a:lnTo>
                <a:lnTo>
                  <a:pt x="12580" y="11972"/>
                </a:lnTo>
                <a:lnTo>
                  <a:pt x="12507" y="12020"/>
                </a:lnTo>
                <a:lnTo>
                  <a:pt x="12434" y="12069"/>
                </a:lnTo>
                <a:lnTo>
                  <a:pt x="12361" y="12142"/>
                </a:lnTo>
                <a:lnTo>
                  <a:pt x="12239" y="12312"/>
                </a:lnTo>
                <a:lnTo>
                  <a:pt x="12142" y="12458"/>
                </a:lnTo>
                <a:lnTo>
                  <a:pt x="11996" y="12775"/>
                </a:lnTo>
                <a:lnTo>
                  <a:pt x="11947" y="12921"/>
                </a:lnTo>
                <a:lnTo>
                  <a:pt x="11899" y="13091"/>
                </a:lnTo>
                <a:lnTo>
                  <a:pt x="11461" y="13140"/>
                </a:lnTo>
                <a:lnTo>
                  <a:pt x="11704" y="12604"/>
                </a:lnTo>
                <a:lnTo>
                  <a:pt x="11777" y="12483"/>
                </a:lnTo>
                <a:lnTo>
                  <a:pt x="11874" y="12264"/>
                </a:lnTo>
                <a:lnTo>
                  <a:pt x="11923" y="12142"/>
                </a:lnTo>
                <a:lnTo>
                  <a:pt x="11947" y="12045"/>
                </a:lnTo>
                <a:lnTo>
                  <a:pt x="11947" y="11972"/>
                </a:lnTo>
                <a:lnTo>
                  <a:pt x="11923" y="11923"/>
                </a:lnTo>
                <a:lnTo>
                  <a:pt x="11850" y="11899"/>
                </a:lnTo>
                <a:lnTo>
                  <a:pt x="11753" y="11923"/>
                </a:lnTo>
                <a:lnTo>
                  <a:pt x="11680" y="11996"/>
                </a:lnTo>
                <a:lnTo>
                  <a:pt x="11582" y="12069"/>
                </a:lnTo>
                <a:lnTo>
                  <a:pt x="11461" y="12264"/>
                </a:lnTo>
                <a:lnTo>
                  <a:pt x="11363" y="12410"/>
                </a:lnTo>
                <a:lnTo>
                  <a:pt x="11169" y="12702"/>
                </a:lnTo>
                <a:lnTo>
                  <a:pt x="11071" y="12896"/>
                </a:lnTo>
                <a:lnTo>
                  <a:pt x="10974" y="13091"/>
                </a:lnTo>
                <a:lnTo>
                  <a:pt x="10731" y="13042"/>
                </a:lnTo>
                <a:lnTo>
                  <a:pt x="10804" y="12848"/>
                </a:lnTo>
                <a:lnTo>
                  <a:pt x="11023" y="12385"/>
                </a:lnTo>
                <a:lnTo>
                  <a:pt x="11120" y="12166"/>
                </a:lnTo>
                <a:lnTo>
                  <a:pt x="11144" y="12045"/>
                </a:lnTo>
                <a:lnTo>
                  <a:pt x="11169" y="11923"/>
                </a:lnTo>
                <a:lnTo>
                  <a:pt x="11144" y="11874"/>
                </a:lnTo>
                <a:lnTo>
                  <a:pt x="11120" y="11850"/>
                </a:lnTo>
                <a:lnTo>
                  <a:pt x="11071" y="11850"/>
                </a:lnTo>
                <a:lnTo>
                  <a:pt x="10974" y="11947"/>
                </a:lnTo>
                <a:lnTo>
                  <a:pt x="10877" y="12020"/>
                </a:lnTo>
                <a:lnTo>
                  <a:pt x="10731" y="12215"/>
                </a:lnTo>
                <a:lnTo>
                  <a:pt x="10609" y="12434"/>
                </a:lnTo>
                <a:lnTo>
                  <a:pt x="10487" y="12653"/>
                </a:lnTo>
                <a:lnTo>
                  <a:pt x="10341" y="12921"/>
                </a:lnTo>
                <a:lnTo>
                  <a:pt x="10147" y="12799"/>
                </a:lnTo>
                <a:lnTo>
                  <a:pt x="10098" y="12775"/>
                </a:lnTo>
                <a:lnTo>
                  <a:pt x="10171" y="12653"/>
                </a:lnTo>
                <a:lnTo>
                  <a:pt x="10244" y="12531"/>
                </a:lnTo>
                <a:lnTo>
                  <a:pt x="10390" y="12264"/>
                </a:lnTo>
                <a:lnTo>
                  <a:pt x="10439" y="12118"/>
                </a:lnTo>
                <a:lnTo>
                  <a:pt x="10463" y="11996"/>
                </a:lnTo>
                <a:lnTo>
                  <a:pt x="10439" y="11874"/>
                </a:lnTo>
                <a:lnTo>
                  <a:pt x="10390" y="11753"/>
                </a:lnTo>
                <a:lnTo>
                  <a:pt x="10341" y="11728"/>
                </a:lnTo>
                <a:lnTo>
                  <a:pt x="10293" y="11753"/>
                </a:lnTo>
                <a:lnTo>
                  <a:pt x="10171" y="11850"/>
                </a:lnTo>
                <a:lnTo>
                  <a:pt x="10074" y="11996"/>
                </a:lnTo>
                <a:lnTo>
                  <a:pt x="9879" y="12288"/>
                </a:lnTo>
                <a:lnTo>
                  <a:pt x="9806" y="12385"/>
                </a:lnTo>
                <a:lnTo>
                  <a:pt x="9782" y="12191"/>
                </a:lnTo>
                <a:lnTo>
                  <a:pt x="9782" y="11996"/>
                </a:lnTo>
                <a:lnTo>
                  <a:pt x="9806" y="11801"/>
                </a:lnTo>
                <a:lnTo>
                  <a:pt x="9879" y="11607"/>
                </a:lnTo>
                <a:lnTo>
                  <a:pt x="9976" y="11436"/>
                </a:lnTo>
                <a:lnTo>
                  <a:pt x="10098" y="11266"/>
                </a:lnTo>
                <a:lnTo>
                  <a:pt x="10244" y="11120"/>
                </a:lnTo>
                <a:lnTo>
                  <a:pt x="10390" y="10998"/>
                </a:lnTo>
                <a:lnTo>
                  <a:pt x="10633" y="10877"/>
                </a:lnTo>
                <a:lnTo>
                  <a:pt x="10901" y="10804"/>
                </a:lnTo>
                <a:lnTo>
                  <a:pt x="11169" y="10755"/>
                </a:lnTo>
                <a:lnTo>
                  <a:pt x="11436" y="10731"/>
                </a:lnTo>
                <a:lnTo>
                  <a:pt x="11728" y="10682"/>
                </a:lnTo>
                <a:lnTo>
                  <a:pt x="11972" y="10609"/>
                </a:lnTo>
                <a:lnTo>
                  <a:pt x="12215" y="10512"/>
                </a:lnTo>
                <a:lnTo>
                  <a:pt x="12312" y="10439"/>
                </a:lnTo>
                <a:lnTo>
                  <a:pt x="12434" y="10341"/>
                </a:lnTo>
                <a:lnTo>
                  <a:pt x="12507" y="10341"/>
                </a:lnTo>
                <a:lnTo>
                  <a:pt x="12580" y="10317"/>
                </a:lnTo>
                <a:lnTo>
                  <a:pt x="12629" y="10244"/>
                </a:lnTo>
                <a:lnTo>
                  <a:pt x="12653" y="10171"/>
                </a:lnTo>
                <a:lnTo>
                  <a:pt x="12653" y="9830"/>
                </a:lnTo>
                <a:lnTo>
                  <a:pt x="12653" y="9514"/>
                </a:lnTo>
                <a:lnTo>
                  <a:pt x="12653" y="9198"/>
                </a:lnTo>
                <a:lnTo>
                  <a:pt x="12653" y="8857"/>
                </a:lnTo>
                <a:lnTo>
                  <a:pt x="12726" y="8030"/>
                </a:lnTo>
                <a:lnTo>
                  <a:pt x="12823" y="7203"/>
                </a:lnTo>
                <a:lnTo>
                  <a:pt x="12848" y="6789"/>
                </a:lnTo>
                <a:lnTo>
                  <a:pt x="12848" y="6375"/>
                </a:lnTo>
                <a:lnTo>
                  <a:pt x="12823" y="5548"/>
                </a:lnTo>
                <a:lnTo>
                  <a:pt x="12848" y="5232"/>
                </a:lnTo>
                <a:lnTo>
                  <a:pt x="12872" y="4842"/>
                </a:lnTo>
                <a:lnTo>
                  <a:pt x="12872" y="4648"/>
                </a:lnTo>
                <a:lnTo>
                  <a:pt x="12848" y="4477"/>
                </a:lnTo>
                <a:lnTo>
                  <a:pt x="12799" y="4307"/>
                </a:lnTo>
                <a:lnTo>
                  <a:pt x="12726" y="4161"/>
                </a:lnTo>
                <a:lnTo>
                  <a:pt x="12775" y="4112"/>
                </a:lnTo>
                <a:lnTo>
                  <a:pt x="12799" y="4039"/>
                </a:lnTo>
                <a:lnTo>
                  <a:pt x="12823" y="3966"/>
                </a:lnTo>
                <a:lnTo>
                  <a:pt x="12799" y="3893"/>
                </a:lnTo>
                <a:lnTo>
                  <a:pt x="12750" y="3820"/>
                </a:lnTo>
                <a:lnTo>
                  <a:pt x="12702" y="3772"/>
                </a:lnTo>
                <a:lnTo>
                  <a:pt x="12604" y="3747"/>
                </a:lnTo>
                <a:lnTo>
                  <a:pt x="12531" y="3747"/>
                </a:lnTo>
                <a:lnTo>
                  <a:pt x="12045" y="3869"/>
                </a:lnTo>
                <a:lnTo>
                  <a:pt x="11558" y="3991"/>
                </a:lnTo>
                <a:lnTo>
                  <a:pt x="10585" y="4258"/>
                </a:lnTo>
                <a:lnTo>
                  <a:pt x="8468" y="4794"/>
                </a:lnTo>
                <a:lnTo>
                  <a:pt x="7446" y="5061"/>
                </a:lnTo>
                <a:lnTo>
                  <a:pt x="6959" y="5207"/>
                </a:lnTo>
                <a:lnTo>
                  <a:pt x="6448" y="5378"/>
                </a:lnTo>
                <a:lnTo>
                  <a:pt x="5962" y="5548"/>
                </a:lnTo>
                <a:lnTo>
                  <a:pt x="5499" y="5743"/>
                </a:lnTo>
                <a:lnTo>
                  <a:pt x="5013" y="5986"/>
                </a:lnTo>
                <a:lnTo>
                  <a:pt x="4575" y="6229"/>
                </a:lnTo>
                <a:lnTo>
                  <a:pt x="4526" y="6254"/>
                </a:lnTo>
                <a:lnTo>
                  <a:pt x="4526" y="6302"/>
                </a:lnTo>
                <a:lnTo>
                  <a:pt x="4526" y="6351"/>
                </a:lnTo>
                <a:lnTo>
                  <a:pt x="4550" y="6400"/>
                </a:lnTo>
                <a:lnTo>
                  <a:pt x="4623" y="7130"/>
                </a:lnTo>
                <a:lnTo>
                  <a:pt x="4648" y="7495"/>
                </a:lnTo>
                <a:lnTo>
                  <a:pt x="4648" y="7860"/>
                </a:lnTo>
                <a:lnTo>
                  <a:pt x="4623" y="8736"/>
                </a:lnTo>
                <a:lnTo>
                  <a:pt x="4575" y="9587"/>
                </a:lnTo>
                <a:lnTo>
                  <a:pt x="4575" y="10171"/>
                </a:lnTo>
                <a:lnTo>
                  <a:pt x="4575" y="10779"/>
                </a:lnTo>
                <a:lnTo>
                  <a:pt x="4599" y="11972"/>
                </a:lnTo>
                <a:lnTo>
                  <a:pt x="4623" y="12580"/>
                </a:lnTo>
                <a:lnTo>
                  <a:pt x="4623" y="13164"/>
                </a:lnTo>
                <a:lnTo>
                  <a:pt x="4575" y="13772"/>
                </a:lnTo>
                <a:lnTo>
                  <a:pt x="4526" y="14356"/>
                </a:lnTo>
                <a:lnTo>
                  <a:pt x="4356" y="14600"/>
                </a:lnTo>
                <a:lnTo>
                  <a:pt x="4404" y="14356"/>
                </a:lnTo>
                <a:lnTo>
                  <a:pt x="4404" y="14259"/>
                </a:lnTo>
                <a:lnTo>
                  <a:pt x="4404" y="14137"/>
                </a:lnTo>
                <a:lnTo>
                  <a:pt x="4380" y="14064"/>
                </a:lnTo>
                <a:lnTo>
                  <a:pt x="4307" y="14040"/>
                </a:lnTo>
                <a:lnTo>
                  <a:pt x="4258" y="14064"/>
                </a:lnTo>
                <a:lnTo>
                  <a:pt x="4185" y="14113"/>
                </a:lnTo>
                <a:lnTo>
                  <a:pt x="4088" y="14259"/>
                </a:lnTo>
                <a:lnTo>
                  <a:pt x="4015" y="14429"/>
                </a:lnTo>
                <a:lnTo>
                  <a:pt x="3869" y="14770"/>
                </a:lnTo>
                <a:lnTo>
                  <a:pt x="3723" y="15038"/>
                </a:lnTo>
                <a:lnTo>
                  <a:pt x="3674" y="15184"/>
                </a:lnTo>
                <a:lnTo>
                  <a:pt x="3626" y="15305"/>
                </a:lnTo>
                <a:lnTo>
                  <a:pt x="3285" y="15451"/>
                </a:lnTo>
                <a:lnTo>
                  <a:pt x="3407" y="15159"/>
                </a:lnTo>
                <a:lnTo>
                  <a:pt x="3601" y="14770"/>
                </a:lnTo>
                <a:lnTo>
                  <a:pt x="3674" y="14551"/>
                </a:lnTo>
                <a:lnTo>
                  <a:pt x="3699" y="14429"/>
                </a:lnTo>
                <a:lnTo>
                  <a:pt x="3699" y="14332"/>
                </a:lnTo>
                <a:lnTo>
                  <a:pt x="3699" y="14283"/>
                </a:lnTo>
                <a:lnTo>
                  <a:pt x="3650" y="14259"/>
                </a:lnTo>
                <a:lnTo>
                  <a:pt x="3601" y="14235"/>
                </a:lnTo>
                <a:lnTo>
                  <a:pt x="3577" y="14259"/>
                </a:lnTo>
                <a:lnTo>
                  <a:pt x="3407" y="14429"/>
                </a:lnTo>
                <a:lnTo>
                  <a:pt x="3261" y="14648"/>
                </a:lnTo>
                <a:lnTo>
                  <a:pt x="3017" y="15062"/>
                </a:lnTo>
                <a:lnTo>
                  <a:pt x="2847" y="15330"/>
                </a:lnTo>
                <a:lnTo>
                  <a:pt x="2798" y="15476"/>
                </a:lnTo>
                <a:lnTo>
                  <a:pt x="2750" y="15622"/>
                </a:lnTo>
                <a:lnTo>
                  <a:pt x="2531" y="15670"/>
                </a:lnTo>
                <a:lnTo>
                  <a:pt x="2531" y="15670"/>
                </a:lnTo>
                <a:lnTo>
                  <a:pt x="2628" y="15403"/>
                </a:lnTo>
                <a:lnTo>
                  <a:pt x="2725" y="15159"/>
                </a:lnTo>
                <a:lnTo>
                  <a:pt x="2798" y="14965"/>
                </a:lnTo>
                <a:lnTo>
                  <a:pt x="2871" y="14770"/>
                </a:lnTo>
                <a:lnTo>
                  <a:pt x="2896" y="14551"/>
                </a:lnTo>
                <a:lnTo>
                  <a:pt x="2871" y="14454"/>
                </a:lnTo>
                <a:lnTo>
                  <a:pt x="2847" y="14356"/>
                </a:lnTo>
                <a:lnTo>
                  <a:pt x="2823" y="14332"/>
                </a:lnTo>
                <a:lnTo>
                  <a:pt x="2798" y="14332"/>
                </a:lnTo>
                <a:lnTo>
                  <a:pt x="2701" y="14502"/>
                </a:lnTo>
                <a:lnTo>
                  <a:pt x="2604" y="14673"/>
                </a:lnTo>
                <a:lnTo>
                  <a:pt x="2433" y="15038"/>
                </a:lnTo>
                <a:lnTo>
                  <a:pt x="2239" y="15354"/>
                </a:lnTo>
                <a:lnTo>
                  <a:pt x="2141" y="15549"/>
                </a:lnTo>
                <a:lnTo>
                  <a:pt x="2093" y="15719"/>
                </a:lnTo>
                <a:lnTo>
                  <a:pt x="1801" y="15695"/>
                </a:lnTo>
                <a:lnTo>
                  <a:pt x="2117" y="15062"/>
                </a:lnTo>
                <a:lnTo>
                  <a:pt x="2263" y="14746"/>
                </a:lnTo>
                <a:lnTo>
                  <a:pt x="2312" y="14575"/>
                </a:lnTo>
                <a:lnTo>
                  <a:pt x="2336" y="14405"/>
                </a:lnTo>
                <a:lnTo>
                  <a:pt x="2336" y="14381"/>
                </a:lnTo>
                <a:lnTo>
                  <a:pt x="2312" y="14356"/>
                </a:lnTo>
                <a:lnTo>
                  <a:pt x="2263" y="14356"/>
                </a:lnTo>
                <a:lnTo>
                  <a:pt x="1995" y="14648"/>
                </a:lnTo>
                <a:lnTo>
                  <a:pt x="1752" y="14940"/>
                </a:lnTo>
                <a:lnTo>
                  <a:pt x="1533" y="15281"/>
                </a:lnTo>
                <a:lnTo>
                  <a:pt x="1363" y="15622"/>
                </a:lnTo>
                <a:lnTo>
                  <a:pt x="1119" y="15524"/>
                </a:lnTo>
                <a:lnTo>
                  <a:pt x="1144" y="15354"/>
                </a:lnTo>
                <a:lnTo>
                  <a:pt x="1192" y="15208"/>
                </a:lnTo>
                <a:lnTo>
                  <a:pt x="1363" y="14916"/>
                </a:lnTo>
                <a:lnTo>
                  <a:pt x="1582" y="14551"/>
                </a:lnTo>
                <a:lnTo>
                  <a:pt x="1679" y="14356"/>
                </a:lnTo>
                <a:lnTo>
                  <a:pt x="1776" y="14137"/>
                </a:lnTo>
                <a:lnTo>
                  <a:pt x="1776" y="14113"/>
                </a:lnTo>
                <a:lnTo>
                  <a:pt x="1752" y="14089"/>
                </a:lnTo>
                <a:lnTo>
                  <a:pt x="1679" y="14089"/>
                </a:lnTo>
                <a:lnTo>
                  <a:pt x="1460" y="14308"/>
                </a:lnTo>
                <a:lnTo>
                  <a:pt x="1265" y="14502"/>
                </a:lnTo>
                <a:lnTo>
                  <a:pt x="1071" y="14746"/>
                </a:lnTo>
                <a:lnTo>
                  <a:pt x="925" y="14989"/>
                </a:lnTo>
                <a:lnTo>
                  <a:pt x="852" y="15111"/>
                </a:lnTo>
                <a:lnTo>
                  <a:pt x="779" y="15257"/>
                </a:lnTo>
                <a:lnTo>
                  <a:pt x="681" y="15159"/>
                </a:lnTo>
                <a:lnTo>
                  <a:pt x="633" y="15062"/>
                </a:lnTo>
                <a:lnTo>
                  <a:pt x="657" y="14989"/>
                </a:lnTo>
                <a:lnTo>
                  <a:pt x="681" y="14916"/>
                </a:lnTo>
                <a:lnTo>
                  <a:pt x="657" y="14867"/>
                </a:lnTo>
                <a:lnTo>
                  <a:pt x="827" y="14624"/>
                </a:lnTo>
                <a:lnTo>
                  <a:pt x="925" y="14502"/>
                </a:lnTo>
                <a:lnTo>
                  <a:pt x="998" y="14356"/>
                </a:lnTo>
                <a:lnTo>
                  <a:pt x="998" y="14332"/>
                </a:lnTo>
                <a:lnTo>
                  <a:pt x="1022" y="14308"/>
                </a:lnTo>
                <a:lnTo>
                  <a:pt x="998" y="14308"/>
                </a:lnTo>
                <a:lnTo>
                  <a:pt x="998" y="14235"/>
                </a:lnTo>
                <a:lnTo>
                  <a:pt x="973" y="14186"/>
                </a:lnTo>
                <a:lnTo>
                  <a:pt x="900" y="14137"/>
                </a:lnTo>
                <a:lnTo>
                  <a:pt x="827" y="14162"/>
                </a:lnTo>
                <a:lnTo>
                  <a:pt x="681" y="14259"/>
                </a:lnTo>
                <a:lnTo>
                  <a:pt x="535" y="14381"/>
                </a:lnTo>
                <a:lnTo>
                  <a:pt x="535" y="14381"/>
                </a:lnTo>
                <a:lnTo>
                  <a:pt x="560" y="14235"/>
                </a:lnTo>
                <a:lnTo>
                  <a:pt x="633" y="14113"/>
                </a:lnTo>
                <a:lnTo>
                  <a:pt x="681" y="13967"/>
                </a:lnTo>
                <a:lnTo>
                  <a:pt x="779" y="13845"/>
                </a:lnTo>
                <a:lnTo>
                  <a:pt x="973" y="13602"/>
                </a:lnTo>
                <a:lnTo>
                  <a:pt x="1217" y="13407"/>
                </a:lnTo>
                <a:lnTo>
                  <a:pt x="1460" y="13286"/>
                </a:lnTo>
                <a:lnTo>
                  <a:pt x="1703" y="13164"/>
                </a:lnTo>
                <a:lnTo>
                  <a:pt x="1971" y="13091"/>
                </a:lnTo>
                <a:lnTo>
                  <a:pt x="2214" y="13042"/>
                </a:lnTo>
                <a:lnTo>
                  <a:pt x="2750" y="12945"/>
                </a:lnTo>
                <a:lnTo>
                  <a:pt x="3285" y="12823"/>
                </a:lnTo>
                <a:lnTo>
                  <a:pt x="3358" y="12872"/>
                </a:lnTo>
                <a:lnTo>
                  <a:pt x="3431" y="12872"/>
                </a:lnTo>
                <a:lnTo>
                  <a:pt x="3504" y="12848"/>
                </a:lnTo>
                <a:lnTo>
                  <a:pt x="3504" y="12799"/>
                </a:lnTo>
                <a:lnTo>
                  <a:pt x="3528" y="12750"/>
                </a:lnTo>
                <a:lnTo>
                  <a:pt x="3577" y="12702"/>
                </a:lnTo>
                <a:lnTo>
                  <a:pt x="3601" y="12629"/>
                </a:lnTo>
                <a:lnTo>
                  <a:pt x="3601" y="12531"/>
                </a:lnTo>
                <a:lnTo>
                  <a:pt x="3553" y="12483"/>
                </a:lnTo>
                <a:lnTo>
                  <a:pt x="3577" y="11923"/>
                </a:lnTo>
                <a:lnTo>
                  <a:pt x="3577" y="11388"/>
                </a:lnTo>
                <a:lnTo>
                  <a:pt x="3577" y="10293"/>
                </a:lnTo>
                <a:lnTo>
                  <a:pt x="3626" y="7811"/>
                </a:lnTo>
                <a:lnTo>
                  <a:pt x="3626" y="3480"/>
                </a:lnTo>
                <a:lnTo>
                  <a:pt x="3820" y="3528"/>
                </a:lnTo>
                <a:lnTo>
                  <a:pt x="4039" y="3528"/>
                </a:lnTo>
                <a:lnTo>
                  <a:pt x="4258" y="3480"/>
                </a:lnTo>
                <a:lnTo>
                  <a:pt x="4502" y="3431"/>
                </a:lnTo>
                <a:lnTo>
                  <a:pt x="4940" y="3285"/>
                </a:lnTo>
                <a:lnTo>
                  <a:pt x="5305" y="3139"/>
                </a:lnTo>
                <a:lnTo>
                  <a:pt x="5937" y="2896"/>
                </a:lnTo>
                <a:lnTo>
                  <a:pt x="6570" y="2628"/>
                </a:lnTo>
                <a:lnTo>
                  <a:pt x="7203" y="2385"/>
                </a:lnTo>
                <a:lnTo>
                  <a:pt x="7859" y="2141"/>
                </a:lnTo>
                <a:lnTo>
                  <a:pt x="8638" y="1898"/>
                </a:lnTo>
                <a:lnTo>
                  <a:pt x="9441" y="1679"/>
                </a:lnTo>
                <a:lnTo>
                  <a:pt x="11047" y="1290"/>
                </a:lnTo>
                <a:lnTo>
                  <a:pt x="12410" y="974"/>
                </a:lnTo>
                <a:lnTo>
                  <a:pt x="13067" y="803"/>
                </a:lnTo>
                <a:lnTo>
                  <a:pt x="13724" y="584"/>
                </a:lnTo>
                <a:close/>
                <a:moveTo>
                  <a:pt x="13845" y="0"/>
                </a:moveTo>
                <a:lnTo>
                  <a:pt x="13529" y="146"/>
                </a:lnTo>
                <a:lnTo>
                  <a:pt x="13188" y="244"/>
                </a:lnTo>
                <a:lnTo>
                  <a:pt x="12507" y="438"/>
                </a:lnTo>
                <a:lnTo>
                  <a:pt x="11120" y="779"/>
                </a:lnTo>
                <a:lnTo>
                  <a:pt x="9490" y="1168"/>
                </a:lnTo>
                <a:lnTo>
                  <a:pt x="8687" y="1387"/>
                </a:lnTo>
                <a:lnTo>
                  <a:pt x="7908" y="1630"/>
                </a:lnTo>
                <a:lnTo>
                  <a:pt x="7276" y="1849"/>
                </a:lnTo>
                <a:lnTo>
                  <a:pt x="6667" y="2093"/>
                </a:lnTo>
                <a:lnTo>
                  <a:pt x="5451" y="2579"/>
                </a:lnTo>
                <a:lnTo>
                  <a:pt x="4867" y="2798"/>
                </a:lnTo>
                <a:lnTo>
                  <a:pt x="4283" y="2993"/>
                </a:lnTo>
                <a:lnTo>
                  <a:pt x="3893" y="3066"/>
                </a:lnTo>
                <a:lnTo>
                  <a:pt x="3699" y="3115"/>
                </a:lnTo>
                <a:lnTo>
                  <a:pt x="3504" y="3188"/>
                </a:lnTo>
                <a:lnTo>
                  <a:pt x="3382" y="3163"/>
                </a:lnTo>
                <a:lnTo>
                  <a:pt x="3285" y="3188"/>
                </a:lnTo>
                <a:lnTo>
                  <a:pt x="3236" y="3212"/>
                </a:lnTo>
                <a:lnTo>
                  <a:pt x="3188" y="3261"/>
                </a:lnTo>
                <a:lnTo>
                  <a:pt x="3163" y="3309"/>
                </a:lnTo>
                <a:lnTo>
                  <a:pt x="3163" y="3382"/>
                </a:lnTo>
                <a:lnTo>
                  <a:pt x="3163" y="7616"/>
                </a:lnTo>
                <a:lnTo>
                  <a:pt x="3212" y="10098"/>
                </a:lnTo>
                <a:lnTo>
                  <a:pt x="3212" y="11242"/>
                </a:lnTo>
                <a:lnTo>
                  <a:pt x="3212" y="11801"/>
                </a:lnTo>
                <a:lnTo>
                  <a:pt x="3236" y="12385"/>
                </a:lnTo>
                <a:lnTo>
                  <a:pt x="3236" y="12385"/>
                </a:lnTo>
                <a:lnTo>
                  <a:pt x="2920" y="12361"/>
                </a:lnTo>
                <a:lnTo>
                  <a:pt x="2579" y="12385"/>
                </a:lnTo>
                <a:lnTo>
                  <a:pt x="2239" y="12458"/>
                </a:lnTo>
                <a:lnTo>
                  <a:pt x="1898" y="12556"/>
                </a:lnTo>
                <a:lnTo>
                  <a:pt x="1557" y="12677"/>
                </a:lnTo>
                <a:lnTo>
                  <a:pt x="1265" y="12799"/>
                </a:lnTo>
                <a:lnTo>
                  <a:pt x="973" y="12969"/>
                </a:lnTo>
                <a:lnTo>
                  <a:pt x="730" y="13140"/>
                </a:lnTo>
                <a:lnTo>
                  <a:pt x="584" y="13261"/>
                </a:lnTo>
                <a:lnTo>
                  <a:pt x="487" y="13383"/>
                </a:lnTo>
                <a:lnTo>
                  <a:pt x="365" y="13505"/>
                </a:lnTo>
                <a:lnTo>
                  <a:pt x="268" y="13651"/>
                </a:lnTo>
                <a:lnTo>
                  <a:pt x="195" y="13797"/>
                </a:lnTo>
                <a:lnTo>
                  <a:pt x="122" y="13967"/>
                </a:lnTo>
                <a:lnTo>
                  <a:pt x="73" y="14113"/>
                </a:lnTo>
                <a:lnTo>
                  <a:pt x="24" y="14283"/>
                </a:lnTo>
                <a:lnTo>
                  <a:pt x="24" y="14454"/>
                </a:lnTo>
                <a:lnTo>
                  <a:pt x="0" y="14624"/>
                </a:lnTo>
                <a:lnTo>
                  <a:pt x="24" y="14794"/>
                </a:lnTo>
                <a:lnTo>
                  <a:pt x="49" y="14940"/>
                </a:lnTo>
                <a:lnTo>
                  <a:pt x="97" y="15111"/>
                </a:lnTo>
                <a:lnTo>
                  <a:pt x="170" y="15257"/>
                </a:lnTo>
                <a:lnTo>
                  <a:pt x="268" y="15427"/>
                </a:lnTo>
                <a:lnTo>
                  <a:pt x="365" y="15573"/>
                </a:lnTo>
                <a:lnTo>
                  <a:pt x="487" y="15695"/>
                </a:lnTo>
                <a:lnTo>
                  <a:pt x="608" y="15792"/>
                </a:lnTo>
                <a:lnTo>
                  <a:pt x="876" y="15962"/>
                </a:lnTo>
                <a:lnTo>
                  <a:pt x="1144" y="16084"/>
                </a:lnTo>
                <a:lnTo>
                  <a:pt x="1460" y="16157"/>
                </a:lnTo>
                <a:lnTo>
                  <a:pt x="1776" y="16206"/>
                </a:lnTo>
                <a:lnTo>
                  <a:pt x="2093" y="16206"/>
                </a:lnTo>
                <a:lnTo>
                  <a:pt x="2409" y="16181"/>
                </a:lnTo>
                <a:lnTo>
                  <a:pt x="2725" y="16157"/>
                </a:lnTo>
                <a:lnTo>
                  <a:pt x="3042" y="16084"/>
                </a:lnTo>
                <a:lnTo>
                  <a:pt x="3358" y="15987"/>
                </a:lnTo>
                <a:lnTo>
                  <a:pt x="3699" y="15841"/>
                </a:lnTo>
                <a:lnTo>
                  <a:pt x="4015" y="15646"/>
                </a:lnTo>
                <a:lnTo>
                  <a:pt x="4307" y="15451"/>
                </a:lnTo>
                <a:lnTo>
                  <a:pt x="4550" y="15208"/>
                </a:lnTo>
                <a:lnTo>
                  <a:pt x="4672" y="15062"/>
                </a:lnTo>
                <a:lnTo>
                  <a:pt x="4769" y="14916"/>
                </a:lnTo>
                <a:lnTo>
                  <a:pt x="4842" y="14770"/>
                </a:lnTo>
                <a:lnTo>
                  <a:pt x="4891" y="14624"/>
                </a:lnTo>
                <a:lnTo>
                  <a:pt x="4940" y="14527"/>
                </a:lnTo>
                <a:lnTo>
                  <a:pt x="5013" y="14259"/>
                </a:lnTo>
                <a:lnTo>
                  <a:pt x="5061" y="13967"/>
                </a:lnTo>
                <a:lnTo>
                  <a:pt x="5086" y="13675"/>
                </a:lnTo>
                <a:lnTo>
                  <a:pt x="5110" y="13359"/>
                </a:lnTo>
                <a:lnTo>
                  <a:pt x="5086" y="12750"/>
                </a:lnTo>
                <a:lnTo>
                  <a:pt x="5061" y="12166"/>
                </a:lnTo>
                <a:lnTo>
                  <a:pt x="5037" y="10877"/>
                </a:lnTo>
                <a:lnTo>
                  <a:pt x="5037" y="9587"/>
                </a:lnTo>
                <a:lnTo>
                  <a:pt x="5061" y="9125"/>
                </a:lnTo>
                <a:lnTo>
                  <a:pt x="5086" y="8663"/>
                </a:lnTo>
                <a:lnTo>
                  <a:pt x="5110" y="8200"/>
                </a:lnTo>
                <a:lnTo>
                  <a:pt x="5110" y="7738"/>
                </a:lnTo>
                <a:lnTo>
                  <a:pt x="5110" y="7397"/>
                </a:lnTo>
                <a:lnTo>
                  <a:pt x="5086" y="7057"/>
                </a:lnTo>
                <a:lnTo>
                  <a:pt x="5013" y="6740"/>
                </a:lnTo>
                <a:lnTo>
                  <a:pt x="4964" y="6594"/>
                </a:lnTo>
                <a:lnTo>
                  <a:pt x="4891" y="6448"/>
                </a:lnTo>
                <a:lnTo>
                  <a:pt x="5013" y="6424"/>
                </a:lnTo>
                <a:lnTo>
                  <a:pt x="5110" y="6375"/>
                </a:lnTo>
                <a:lnTo>
                  <a:pt x="5402" y="6254"/>
                </a:lnTo>
                <a:lnTo>
                  <a:pt x="5718" y="6132"/>
                </a:lnTo>
                <a:lnTo>
                  <a:pt x="6327" y="5913"/>
                </a:lnTo>
                <a:lnTo>
                  <a:pt x="7373" y="5597"/>
                </a:lnTo>
                <a:lnTo>
                  <a:pt x="8419" y="5305"/>
                </a:lnTo>
                <a:lnTo>
                  <a:pt x="9490" y="5037"/>
                </a:lnTo>
                <a:lnTo>
                  <a:pt x="10560" y="4769"/>
                </a:lnTo>
                <a:lnTo>
                  <a:pt x="11509" y="4550"/>
                </a:lnTo>
                <a:lnTo>
                  <a:pt x="11996" y="4429"/>
                </a:lnTo>
                <a:lnTo>
                  <a:pt x="12458" y="4283"/>
                </a:lnTo>
                <a:lnTo>
                  <a:pt x="12410" y="4429"/>
                </a:lnTo>
                <a:lnTo>
                  <a:pt x="12385" y="4599"/>
                </a:lnTo>
                <a:lnTo>
                  <a:pt x="12385" y="4940"/>
                </a:lnTo>
                <a:lnTo>
                  <a:pt x="12410" y="5548"/>
                </a:lnTo>
                <a:lnTo>
                  <a:pt x="12410" y="6448"/>
                </a:lnTo>
                <a:lnTo>
                  <a:pt x="12410" y="6886"/>
                </a:lnTo>
                <a:lnTo>
                  <a:pt x="12361" y="7349"/>
                </a:lnTo>
                <a:lnTo>
                  <a:pt x="12288" y="8176"/>
                </a:lnTo>
                <a:lnTo>
                  <a:pt x="12215" y="9003"/>
                </a:lnTo>
                <a:lnTo>
                  <a:pt x="12191" y="9538"/>
                </a:lnTo>
                <a:lnTo>
                  <a:pt x="12191" y="9806"/>
                </a:lnTo>
                <a:lnTo>
                  <a:pt x="12239" y="10074"/>
                </a:lnTo>
                <a:lnTo>
                  <a:pt x="11923" y="10098"/>
                </a:lnTo>
                <a:lnTo>
                  <a:pt x="11582" y="10147"/>
                </a:lnTo>
                <a:lnTo>
                  <a:pt x="10925" y="10268"/>
                </a:lnTo>
                <a:lnTo>
                  <a:pt x="10560" y="10366"/>
                </a:lnTo>
                <a:lnTo>
                  <a:pt x="10390" y="10439"/>
                </a:lnTo>
                <a:lnTo>
                  <a:pt x="10244" y="10512"/>
                </a:lnTo>
                <a:lnTo>
                  <a:pt x="10074" y="10585"/>
                </a:lnTo>
                <a:lnTo>
                  <a:pt x="9928" y="10706"/>
                </a:lnTo>
                <a:lnTo>
                  <a:pt x="9782" y="10828"/>
                </a:lnTo>
                <a:lnTo>
                  <a:pt x="9660" y="10950"/>
                </a:lnTo>
                <a:lnTo>
                  <a:pt x="9490" y="11217"/>
                </a:lnTo>
                <a:lnTo>
                  <a:pt x="9368" y="11485"/>
                </a:lnTo>
                <a:lnTo>
                  <a:pt x="9295" y="11801"/>
                </a:lnTo>
                <a:lnTo>
                  <a:pt x="9246" y="12093"/>
                </a:lnTo>
                <a:lnTo>
                  <a:pt x="9271" y="12239"/>
                </a:lnTo>
                <a:lnTo>
                  <a:pt x="9295" y="12410"/>
                </a:lnTo>
                <a:lnTo>
                  <a:pt x="9319" y="12531"/>
                </a:lnTo>
                <a:lnTo>
                  <a:pt x="9392" y="12677"/>
                </a:lnTo>
                <a:lnTo>
                  <a:pt x="9441" y="12823"/>
                </a:lnTo>
                <a:lnTo>
                  <a:pt x="9538" y="12945"/>
                </a:lnTo>
                <a:lnTo>
                  <a:pt x="9636" y="13067"/>
                </a:lnTo>
                <a:lnTo>
                  <a:pt x="9757" y="13164"/>
                </a:lnTo>
                <a:lnTo>
                  <a:pt x="10001" y="13334"/>
                </a:lnTo>
                <a:lnTo>
                  <a:pt x="10244" y="13432"/>
                </a:lnTo>
                <a:lnTo>
                  <a:pt x="10293" y="13505"/>
                </a:lnTo>
                <a:lnTo>
                  <a:pt x="10341" y="13529"/>
                </a:lnTo>
                <a:lnTo>
                  <a:pt x="10390" y="13529"/>
                </a:lnTo>
                <a:lnTo>
                  <a:pt x="10463" y="13505"/>
                </a:lnTo>
                <a:lnTo>
                  <a:pt x="10779" y="13578"/>
                </a:lnTo>
                <a:lnTo>
                  <a:pt x="11096" y="13626"/>
                </a:lnTo>
                <a:lnTo>
                  <a:pt x="11655" y="13626"/>
                </a:lnTo>
                <a:lnTo>
                  <a:pt x="12093" y="13578"/>
                </a:lnTo>
                <a:lnTo>
                  <a:pt x="12288" y="13529"/>
                </a:lnTo>
                <a:lnTo>
                  <a:pt x="12483" y="13480"/>
                </a:lnTo>
                <a:lnTo>
                  <a:pt x="12653" y="13432"/>
                </a:lnTo>
                <a:lnTo>
                  <a:pt x="12848" y="13359"/>
                </a:lnTo>
                <a:lnTo>
                  <a:pt x="13018" y="13261"/>
                </a:lnTo>
                <a:lnTo>
                  <a:pt x="13164" y="13164"/>
                </a:lnTo>
                <a:lnTo>
                  <a:pt x="13334" y="13042"/>
                </a:lnTo>
                <a:lnTo>
                  <a:pt x="13480" y="12921"/>
                </a:lnTo>
                <a:lnTo>
                  <a:pt x="13602" y="12775"/>
                </a:lnTo>
                <a:lnTo>
                  <a:pt x="13724" y="12629"/>
                </a:lnTo>
                <a:lnTo>
                  <a:pt x="13845" y="12483"/>
                </a:lnTo>
                <a:lnTo>
                  <a:pt x="13943" y="12312"/>
                </a:lnTo>
                <a:lnTo>
                  <a:pt x="14040" y="12142"/>
                </a:lnTo>
                <a:lnTo>
                  <a:pt x="14113" y="11947"/>
                </a:lnTo>
                <a:lnTo>
                  <a:pt x="14162" y="11753"/>
                </a:lnTo>
                <a:lnTo>
                  <a:pt x="14210" y="11558"/>
                </a:lnTo>
                <a:lnTo>
                  <a:pt x="14210" y="11485"/>
                </a:lnTo>
                <a:lnTo>
                  <a:pt x="14186" y="11412"/>
                </a:lnTo>
                <a:lnTo>
                  <a:pt x="14235" y="11120"/>
                </a:lnTo>
                <a:lnTo>
                  <a:pt x="14283" y="10852"/>
                </a:lnTo>
                <a:lnTo>
                  <a:pt x="14308" y="10268"/>
                </a:lnTo>
                <a:lnTo>
                  <a:pt x="14332" y="9684"/>
                </a:lnTo>
                <a:lnTo>
                  <a:pt x="14356" y="9125"/>
                </a:lnTo>
                <a:lnTo>
                  <a:pt x="14405" y="8298"/>
                </a:lnTo>
                <a:lnTo>
                  <a:pt x="14429" y="7470"/>
                </a:lnTo>
                <a:lnTo>
                  <a:pt x="14429" y="6643"/>
                </a:lnTo>
                <a:lnTo>
                  <a:pt x="14405" y="5791"/>
                </a:lnTo>
                <a:lnTo>
                  <a:pt x="14356" y="5013"/>
                </a:lnTo>
                <a:lnTo>
                  <a:pt x="14283" y="4234"/>
                </a:lnTo>
                <a:lnTo>
                  <a:pt x="14235" y="3455"/>
                </a:lnTo>
                <a:lnTo>
                  <a:pt x="14186" y="2677"/>
                </a:lnTo>
                <a:lnTo>
                  <a:pt x="14186" y="2093"/>
                </a:lnTo>
                <a:lnTo>
                  <a:pt x="14186" y="1509"/>
                </a:lnTo>
                <a:lnTo>
                  <a:pt x="14186" y="901"/>
                </a:lnTo>
                <a:lnTo>
                  <a:pt x="14162" y="609"/>
                </a:lnTo>
                <a:lnTo>
                  <a:pt x="14137" y="317"/>
                </a:lnTo>
                <a:lnTo>
                  <a:pt x="14162" y="244"/>
                </a:lnTo>
                <a:lnTo>
                  <a:pt x="14137" y="171"/>
                </a:lnTo>
                <a:lnTo>
                  <a:pt x="14113" y="122"/>
                </a:lnTo>
                <a:lnTo>
                  <a:pt x="14089" y="73"/>
                </a:lnTo>
                <a:lnTo>
                  <a:pt x="14040" y="25"/>
                </a:lnTo>
                <a:lnTo>
                  <a:pt x="13991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7" name="Google Shape;867;p39"/>
          <p:cNvSpPr/>
          <p:nvPr/>
        </p:nvSpPr>
        <p:spPr>
          <a:xfrm>
            <a:off x="2791339" y="319958"/>
            <a:ext cx="230818" cy="307131"/>
          </a:xfrm>
          <a:custGeom>
            <a:rect b="b" l="l" r="r" t="t"/>
            <a:pathLst>
              <a:path extrusionOk="0" h="16352" w="12289">
                <a:moveTo>
                  <a:pt x="6303" y="3991"/>
                </a:moveTo>
                <a:lnTo>
                  <a:pt x="6546" y="4015"/>
                </a:lnTo>
                <a:lnTo>
                  <a:pt x="6789" y="4064"/>
                </a:lnTo>
                <a:lnTo>
                  <a:pt x="7008" y="4137"/>
                </a:lnTo>
                <a:lnTo>
                  <a:pt x="7252" y="4234"/>
                </a:lnTo>
                <a:lnTo>
                  <a:pt x="7446" y="4356"/>
                </a:lnTo>
                <a:lnTo>
                  <a:pt x="7665" y="4502"/>
                </a:lnTo>
                <a:lnTo>
                  <a:pt x="7836" y="4672"/>
                </a:lnTo>
                <a:lnTo>
                  <a:pt x="8030" y="4842"/>
                </a:lnTo>
                <a:lnTo>
                  <a:pt x="8176" y="5037"/>
                </a:lnTo>
                <a:lnTo>
                  <a:pt x="8322" y="5256"/>
                </a:lnTo>
                <a:lnTo>
                  <a:pt x="8468" y="5475"/>
                </a:lnTo>
                <a:lnTo>
                  <a:pt x="8566" y="5718"/>
                </a:lnTo>
                <a:lnTo>
                  <a:pt x="8639" y="5986"/>
                </a:lnTo>
                <a:lnTo>
                  <a:pt x="8712" y="6229"/>
                </a:lnTo>
                <a:lnTo>
                  <a:pt x="8736" y="6473"/>
                </a:lnTo>
                <a:lnTo>
                  <a:pt x="8712" y="6716"/>
                </a:lnTo>
                <a:lnTo>
                  <a:pt x="8687" y="6959"/>
                </a:lnTo>
                <a:lnTo>
                  <a:pt x="8639" y="7178"/>
                </a:lnTo>
                <a:lnTo>
                  <a:pt x="8541" y="7397"/>
                </a:lnTo>
                <a:lnTo>
                  <a:pt x="8444" y="7592"/>
                </a:lnTo>
                <a:lnTo>
                  <a:pt x="8322" y="7787"/>
                </a:lnTo>
                <a:lnTo>
                  <a:pt x="8152" y="7981"/>
                </a:lnTo>
                <a:lnTo>
                  <a:pt x="7982" y="8152"/>
                </a:lnTo>
                <a:lnTo>
                  <a:pt x="7811" y="8298"/>
                </a:lnTo>
                <a:lnTo>
                  <a:pt x="7592" y="8419"/>
                </a:lnTo>
                <a:lnTo>
                  <a:pt x="7373" y="8517"/>
                </a:lnTo>
                <a:lnTo>
                  <a:pt x="7130" y="8614"/>
                </a:lnTo>
                <a:lnTo>
                  <a:pt x="6887" y="8687"/>
                </a:lnTo>
                <a:lnTo>
                  <a:pt x="6668" y="8711"/>
                </a:lnTo>
                <a:lnTo>
                  <a:pt x="6424" y="8736"/>
                </a:lnTo>
                <a:lnTo>
                  <a:pt x="6205" y="8736"/>
                </a:lnTo>
                <a:lnTo>
                  <a:pt x="5986" y="8711"/>
                </a:lnTo>
                <a:lnTo>
                  <a:pt x="5743" y="8663"/>
                </a:lnTo>
                <a:lnTo>
                  <a:pt x="5524" y="8614"/>
                </a:lnTo>
                <a:lnTo>
                  <a:pt x="5305" y="8541"/>
                </a:lnTo>
                <a:lnTo>
                  <a:pt x="5110" y="8444"/>
                </a:lnTo>
                <a:lnTo>
                  <a:pt x="4891" y="8346"/>
                </a:lnTo>
                <a:lnTo>
                  <a:pt x="4697" y="8225"/>
                </a:lnTo>
                <a:lnTo>
                  <a:pt x="4502" y="8103"/>
                </a:lnTo>
                <a:lnTo>
                  <a:pt x="4332" y="7957"/>
                </a:lnTo>
                <a:lnTo>
                  <a:pt x="4186" y="7787"/>
                </a:lnTo>
                <a:lnTo>
                  <a:pt x="4015" y="7616"/>
                </a:lnTo>
                <a:lnTo>
                  <a:pt x="3894" y="7446"/>
                </a:lnTo>
                <a:lnTo>
                  <a:pt x="3772" y="7251"/>
                </a:lnTo>
                <a:lnTo>
                  <a:pt x="3723" y="7105"/>
                </a:lnTo>
                <a:lnTo>
                  <a:pt x="3650" y="6935"/>
                </a:lnTo>
                <a:lnTo>
                  <a:pt x="3602" y="6643"/>
                </a:lnTo>
                <a:lnTo>
                  <a:pt x="3577" y="6327"/>
                </a:lnTo>
                <a:lnTo>
                  <a:pt x="3602" y="6010"/>
                </a:lnTo>
                <a:lnTo>
                  <a:pt x="3699" y="5718"/>
                </a:lnTo>
                <a:lnTo>
                  <a:pt x="3821" y="5426"/>
                </a:lnTo>
                <a:lnTo>
                  <a:pt x="3967" y="5134"/>
                </a:lnTo>
                <a:lnTo>
                  <a:pt x="4161" y="4891"/>
                </a:lnTo>
                <a:lnTo>
                  <a:pt x="4332" y="4696"/>
                </a:lnTo>
                <a:lnTo>
                  <a:pt x="4551" y="4502"/>
                </a:lnTo>
                <a:lnTo>
                  <a:pt x="4794" y="4356"/>
                </a:lnTo>
                <a:lnTo>
                  <a:pt x="5037" y="4210"/>
                </a:lnTo>
                <a:lnTo>
                  <a:pt x="5062" y="4210"/>
                </a:lnTo>
                <a:lnTo>
                  <a:pt x="5110" y="4234"/>
                </a:lnTo>
                <a:lnTo>
                  <a:pt x="5232" y="4234"/>
                </a:lnTo>
                <a:lnTo>
                  <a:pt x="5305" y="4210"/>
                </a:lnTo>
                <a:lnTo>
                  <a:pt x="5548" y="4112"/>
                </a:lnTo>
                <a:lnTo>
                  <a:pt x="5816" y="4039"/>
                </a:lnTo>
                <a:lnTo>
                  <a:pt x="6059" y="4015"/>
                </a:lnTo>
                <a:lnTo>
                  <a:pt x="6303" y="3991"/>
                </a:lnTo>
                <a:close/>
                <a:moveTo>
                  <a:pt x="6254" y="3480"/>
                </a:moveTo>
                <a:lnTo>
                  <a:pt x="5986" y="3504"/>
                </a:lnTo>
                <a:lnTo>
                  <a:pt x="5694" y="3553"/>
                </a:lnTo>
                <a:lnTo>
                  <a:pt x="5427" y="3626"/>
                </a:lnTo>
                <a:lnTo>
                  <a:pt x="5305" y="3650"/>
                </a:lnTo>
                <a:lnTo>
                  <a:pt x="5183" y="3699"/>
                </a:lnTo>
                <a:lnTo>
                  <a:pt x="4916" y="3796"/>
                </a:lnTo>
                <a:lnTo>
                  <a:pt x="4599" y="3966"/>
                </a:lnTo>
                <a:lnTo>
                  <a:pt x="4283" y="4161"/>
                </a:lnTo>
                <a:lnTo>
                  <a:pt x="3991" y="4404"/>
                </a:lnTo>
                <a:lnTo>
                  <a:pt x="3748" y="4672"/>
                </a:lnTo>
                <a:lnTo>
                  <a:pt x="3529" y="4940"/>
                </a:lnTo>
                <a:lnTo>
                  <a:pt x="3359" y="5232"/>
                </a:lnTo>
                <a:lnTo>
                  <a:pt x="3237" y="5572"/>
                </a:lnTo>
                <a:lnTo>
                  <a:pt x="3164" y="5889"/>
                </a:lnTo>
                <a:lnTo>
                  <a:pt x="3115" y="6229"/>
                </a:lnTo>
                <a:lnTo>
                  <a:pt x="3140" y="6570"/>
                </a:lnTo>
                <a:lnTo>
                  <a:pt x="3188" y="6911"/>
                </a:lnTo>
                <a:lnTo>
                  <a:pt x="3261" y="7251"/>
                </a:lnTo>
                <a:lnTo>
                  <a:pt x="3383" y="7495"/>
                </a:lnTo>
                <a:lnTo>
                  <a:pt x="3529" y="7762"/>
                </a:lnTo>
                <a:lnTo>
                  <a:pt x="3699" y="7981"/>
                </a:lnTo>
                <a:lnTo>
                  <a:pt x="3869" y="8200"/>
                </a:lnTo>
                <a:lnTo>
                  <a:pt x="4088" y="8371"/>
                </a:lnTo>
                <a:lnTo>
                  <a:pt x="4307" y="8541"/>
                </a:lnTo>
                <a:lnTo>
                  <a:pt x="4551" y="8711"/>
                </a:lnTo>
                <a:lnTo>
                  <a:pt x="4794" y="8833"/>
                </a:lnTo>
                <a:lnTo>
                  <a:pt x="5062" y="8930"/>
                </a:lnTo>
                <a:lnTo>
                  <a:pt x="5329" y="9028"/>
                </a:lnTo>
                <a:lnTo>
                  <a:pt x="5597" y="9101"/>
                </a:lnTo>
                <a:lnTo>
                  <a:pt x="5889" y="9149"/>
                </a:lnTo>
                <a:lnTo>
                  <a:pt x="6181" y="9174"/>
                </a:lnTo>
                <a:lnTo>
                  <a:pt x="6449" y="9198"/>
                </a:lnTo>
                <a:lnTo>
                  <a:pt x="6741" y="9174"/>
                </a:lnTo>
                <a:lnTo>
                  <a:pt x="7008" y="9149"/>
                </a:lnTo>
                <a:lnTo>
                  <a:pt x="7325" y="9076"/>
                </a:lnTo>
                <a:lnTo>
                  <a:pt x="7617" y="8979"/>
                </a:lnTo>
                <a:lnTo>
                  <a:pt x="7884" y="8833"/>
                </a:lnTo>
                <a:lnTo>
                  <a:pt x="8128" y="8687"/>
                </a:lnTo>
                <a:lnTo>
                  <a:pt x="8347" y="8492"/>
                </a:lnTo>
                <a:lnTo>
                  <a:pt x="8541" y="8273"/>
                </a:lnTo>
                <a:lnTo>
                  <a:pt x="8712" y="8054"/>
                </a:lnTo>
                <a:lnTo>
                  <a:pt x="8858" y="7787"/>
                </a:lnTo>
                <a:lnTo>
                  <a:pt x="8979" y="7543"/>
                </a:lnTo>
                <a:lnTo>
                  <a:pt x="9052" y="7251"/>
                </a:lnTo>
                <a:lnTo>
                  <a:pt x="9125" y="6959"/>
                </a:lnTo>
                <a:lnTo>
                  <a:pt x="9150" y="6667"/>
                </a:lnTo>
                <a:lnTo>
                  <a:pt x="9150" y="6375"/>
                </a:lnTo>
                <a:lnTo>
                  <a:pt x="9125" y="6083"/>
                </a:lnTo>
                <a:lnTo>
                  <a:pt x="9052" y="5791"/>
                </a:lnTo>
                <a:lnTo>
                  <a:pt x="8955" y="5499"/>
                </a:lnTo>
                <a:lnTo>
                  <a:pt x="8858" y="5232"/>
                </a:lnTo>
                <a:lnTo>
                  <a:pt x="8712" y="4988"/>
                </a:lnTo>
                <a:lnTo>
                  <a:pt x="8566" y="4769"/>
                </a:lnTo>
                <a:lnTo>
                  <a:pt x="8395" y="4550"/>
                </a:lnTo>
                <a:lnTo>
                  <a:pt x="8201" y="4356"/>
                </a:lnTo>
                <a:lnTo>
                  <a:pt x="7982" y="4161"/>
                </a:lnTo>
                <a:lnTo>
                  <a:pt x="7763" y="3991"/>
                </a:lnTo>
                <a:lnTo>
                  <a:pt x="7544" y="3845"/>
                </a:lnTo>
                <a:lnTo>
                  <a:pt x="7300" y="3723"/>
                </a:lnTo>
                <a:lnTo>
                  <a:pt x="7033" y="3626"/>
                </a:lnTo>
                <a:lnTo>
                  <a:pt x="6789" y="3553"/>
                </a:lnTo>
                <a:lnTo>
                  <a:pt x="6522" y="3504"/>
                </a:lnTo>
                <a:lnTo>
                  <a:pt x="6254" y="3480"/>
                </a:lnTo>
                <a:close/>
                <a:moveTo>
                  <a:pt x="6303" y="536"/>
                </a:moveTo>
                <a:lnTo>
                  <a:pt x="6668" y="560"/>
                </a:lnTo>
                <a:lnTo>
                  <a:pt x="7033" y="633"/>
                </a:lnTo>
                <a:lnTo>
                  <a:pt x="7422" y="706"/>
                </a:lnTo>
                <a:lnTo>
                  <a:pt x="7763" y="828"/>
                </a:lnTo>
                <a:lnTo>
                  <a:pt x="8128" y="949"/>
                </a:lnTo>
                <a:lnTo>
                  <a:pt x="8468" y="1095"/>
                </a:lnTo>
                <a:lnTo>
                  <a:pt x="8809" y="1266"/>
                </a:lnTo>
                <a:lnTo>
                  <a:pt x="9125" y="1460"/>
                </a:lnTo>
                <a:lnTo>
                  <a:pt x="9442" y="1679"/>
                </a:lnTo>
                <a:lnTo>
                  <a:pt x="9734" y="1898"/>
                </a:lnTo>
                <a:lnTo>
                  <a:pt x="10026" y="2166"/>
                </a:lnTo>
                <a:lnTo>
                  <a:pt x="10050" y="2287"/>
                </a:lnTo>
                <a:lnTo>
                  <a:pt x="10074" y="2409"/>
                </a:lnTo>
                <a:lnTo>
                  <a:pt x="10196" y="2798"/>
                </a:lnTo>
                <a:lnTo>
                  <a:pt x="10220" y="2847"/>
                </a:lnTo>
                <a:lnTo>
                  <a:pt x="10269" y="2871"/>
                </a:lnTo>
                <a:lnTo>
                  <a:pt x="10342" y="2896"/>
                </a:lnTo>
                <a:lnTo>
                  <a:pt x="10391" y="2896"/>
                </a:lnTo>
                <a:lnTo>
                  <a:pt x="10439" y="2871"/>
                </a:lnTo>
                <a:lnTo>
                  <a:pt x="10464" y="2847"/>
                </a:lnTo>
                <a:lnTo>
                  <a:pt x="10488" y="2798"/>
                </a:lnTo>
                <a:lnTo>
                  <a:pt x="10512" y="2677"/>
                </a:lnTo>
                <a:lnTo>
                  <a:pt x="10585" y="2774"/>
                </a:lnTo>
                <a:lnTo>
                  <a:pt x="10537" y="3090"/>
                </a:lnTo>
                <a:lnTo>
                  <a:pt x="10537" y="3261"/>
                </a:lnTo>
                <a:lnTo>
                  <a:pt x="10561" y="3334"/>
                </a:lnTo>
                <a:lnTo>
                  <a:pt x="10610" y="3382"/>
                </a:lnTo>
                <a:lnTo>
                  <a:pt x="10634" y="3431"/>
                </a:lnTo>
                <a:lnTo>
                  <a:pt x="10683" y="3407"/>
                </a:lnTo>
                <a:lnTo>
                  <a:pt x="10756" y="3382"/>
                </a:lnTo>
                <a:lnTo>
                  <a:pt x="10804" y="3309"/>
                </a:lnTo>
                <a:lnTo>
                  <a:pt x="10877" y="3163"/>
                </a:lnTo>
                <a:lnTo>
                  <a:pt x="10877" y="3188"/>
                </a:lnTo>
                <a:lnTo>
                  <a:pt x="10950" y="3285"/>
                </a:lnTo>
                <a:lnTo>
                  <a:pt x="10853" y="3553"/>
                </a:lnTo>
                <a:lnTo>
                  <a:pt x="10804" y="3674"/>
                </a:lnTo>
                <a:lnTo>
                  <a:pt x="10756" y="3796"/>
                </a:lnTo>
                <a:lnTo>
                  <a:pt x="10756" y="3893"/>
                </a:lnTo>
                <a:lnTo>
                  <a:pt x="10804" y="4015"/>
                </a:lnTo>
                <a:lnTo>
                  <a:pt x="10829" y="4088"/>
                </a:lnTo>
                <a:lnTo>
                  <a:pt x="10902" y="4112"/>
                </a:lnTo>
                <a:lnTo>
                  <a:pt x="10975" y="4112"/>
                </a:lnTo>
                <a:lnTo>
                  <a:pt x="11023" y="4088"/>
                </a:lnTo>
                <a:lnTo>
                  <a:pt x="11096" y="4039"/>
                </a:lnTo>
                <a:lnTo>
                  <a:pt x="11169" y="3966"/>
                </a:lnTo>
                <a:lnTo>
                  <a:pt x="11242" y="3820"/>
                </a:lnTo>
                <a:lnTo>
                  <a:pt x="11340" y="4039"/>
                </a:lnTo>
                <a:lnTo>
                  <a:pt x="11194" y="4307"/>
                </a:lnTo>
                <a:lnTo>
                  <a:pt x="11048" y="4575"/>
                </a:lnTo>
                <a:lnTo>
                  <a:pt x="11023" y="4696"/>
                </a:lnTo>
                <a:lnTo>
                  <a:pt x="11023" y="4794"/>
                </a:lnTo>
                <a:lnTo>
                  <a:pt x="11048" y="4867"/>
                </a:lnTo>
                <a:lnTo>
                  <a:pt x="11121" y="4915"/>
                </a:lnTo>
                <a:lnTo>
                  <a:pt x="11169" y="4915"/>
                </a:lnTo>
                <a:lnTo>
                  <a:pt x="11218" y="4891"/>
                </a:lnTo>
                <a:lnTo>
                  <a:pt x="11340" y="4794"/>
                </a:lnTo>
                <a:lnTo>
                  <a:pt x="11510" y="4575"/>
                </a:lnTo>
                <a:lnTo>
                  <a:pt x="11534" y="4550"/>
                </a:lnTo>
                <a:lnTo>
                  <a:pt x="11607" y="4818"/>
                </a:lnTo>
                <a:lnTo>
                  <a:pt x="11510" y="4940"/>
                </a:lnTo>
                <a:lnTo>
                  <a:pt x="11388" y="5061"/>
                </a:lnTo>
                <a:lnTo>
                  <a:pt x="11291" y="5183"/>
                </a:lnTo>
                <a:lnTo>
                  <a:pt x="11218" y="5280"/>
                </a:lnTo>
                <a:lnTo>
                  <a:pt x="11096" y="5524"/>
                </a:lnTo>
                <a:lnTo>
                  <a:pt x="11072" y="5548"/>
                </a:lnTo>
                <a:lnTo>
                  <a:pt x="11096" y="5572"/>
                </a:lnTo>
                <a:lnTo>
                  <a:pt x="11121" y="5597"/>
                </a:lnTo>
                <a:lnTo>
                  <a:pt x="11145" y="5572"/>
                </a:lnTo>
                <a:lnTo>
                  <a:pt x="11388" y="5475"/>
                </a:lnTo>
                <a:lnTo>
                  <a:pt x="11510" y="5402"/>
                </a:lnTo>
                <a:lnTo>
                  <a:pt x="11631" y="5305"/>
                </a:lnTo>
                <a:lnTo>
                  <a:pt x="11680" y="5256"/>
                </a:lnTo>
                <a:lnTo>
                  <a:pt x="11729" y="5499"/>
                </a:lnTo>
                <a:lnTo>
                  <a:pt x="11364" y="5840"/>
                </a:lnTo>
                <a:lnTo>
                  <a:pt x="11048" y="6229"/>
                </a:lnTo>
                <a:lnTo>
                  <a:pt x="11023" y="6278"/>
                </a:lnTo>
                <a:lnTo>
                  <a:pt x="11048" y="6327"/>
                </a:lnTo>
                <a:lnTo>
                  <a:pt x="11072" y="6351"/>
                </a:lnTo>
                <a:lnTo>
                  <a:pt x="11121" y="6351"/>
                </a:lnTo>
                <a:lnTo>
                  <a:pt x="11291" y="6254"/>
                </a:lnTo>
                <a:lnTo>
                  <a:pt x="11461" y="6156"/>
                </a:lnTo>
                <a:lnTo>
                  <a:pt x="11753" y="5913"/>
                </a:lnTo>
                <a:lnTo>
                  <a:pt x="11753" y="6302"/>
                </a:lnTo>
                <a:lnTo>
                  <a:pt x="11631" y="6424"/>
                </a:lnTo>
                <a:lnTo>
                  <a:pt x="11534" y="6546"/>
                </a:lnTo>
                <a:lnTo>
                  <a:pt x="11412" y="6692"/>
                </a:lnTo>
                <a:lnTo>
                  <a:pt x="11291" y="6789"/>
                </a:lnTo>
                <a:lnTo>
                  <a:pt x="11048" y="6935"/>
                </a:lnTo>
                <a:lnTo>
                  <a:pt x="10999" y="6984"/>
                </a:lnTo>
                <a:lnTo>
                  <a:pt x="10950" y="7032"/>
                </a:lnTo>
                <a:lnTo>
                  <a:pt x="10926" y="7105"/>
                </a:lnTo>
                <a:lnTo>
                  <a:pt x="10950" y="7154"/>
                </a:lnTo>
                <a:lnTo>
                  <a:pt x="11023" y="7203"/>
                </a:lnTo>
                <a:lnTo>
                  <a:pt x="11096" y="7251"/>
                </a:lnTo>
                <a:lnTo>
                  <a:pt x="11169" y="7251"/>
                </a:lnTo>
                <a:lnTo>
                  <a:pt x="11267" y="7227"/>
                </a:lnTo>
                <a:lnTo>
                  <a:pt x="11437" y="7178"/>
                </a:lnTo>
                <a:lnTo>
                  <a:pt x="11583" y="7081"/>
                </a:lnTo>
                <a:lnTo>
                  <a:pt x="11704" y="6984"/>
                </a:lnTo>
                <a:lnTo>
                  <a:pt x="11631" y="7470"/>
                </a:lnTo>
                <a:lnTo>
                  <a:pt x="11583" y="7470"/>
                </a:lnTo>
                <a:lnTo>
                  <a:pt x="11534" y="7495"/>
                </a:lnTo>
                <a:lnTo>
                  <a:pt x="11291" y="7665"/>
                </a:lnTo>
                <a:lnTo>
                  <a:pt x="11023" y="7811"/>
                </a:lnTo>
                <a:lnTo>
                  <a:pt x="10902" y="7884"/>
                </a:lnTo>
                <a:lnTo>
                  <a:pt x="10804" y="7957"/>
                </a:lnTo>
                <a:lnTo>
                  <a:pt x="10731" y="8054"/>
                </a:lnTo>
                <a:lnTo>
                  <a:pt x="10707" y="8103"/>
                </a:lnTo>
                <a:lnTo>
                  <a:pt x="10707" y="8176"/>
                </a:lnTo>
                <a:lnTo>
                  <a:pt x="10707" y="8200"/>
                </a:lnTo>
                <a:lnTo>
                  <a:pt x="10853" y="8200"/>
                </a:lnTo>
                <a:lnTo>
                  <a:pt x="10950" y="8176"/>
                </a:lnTo>
                <a:lnTo>
                  <a:pt x="11194" y="8079"/>
                </a:lnTo>
                <a:lnTo>
                  <a:pt x="11534" y="7933"/>
                </a:lnTo>
                <a:lnTo>
                  <a:pt x="11437" y="8273"/>
                </a:lnTo>
                <a:lnTo>
                  <a:pt x="11340" y="8298"/>
                </a:lnTo>
                <a:lnTo>
                  <a:pt x="11242" y="8322"/>
                </a:lnTo>
                <a:lnTo>
                  <a:pt x="11072" y="8419"/>
                </a:lnTo>
                <a:lnTo>
                  <a:pt x="10829" y="8541"/>
                </a:lnTo>
                <a:lnTo>
                  <a:pt x="10561" y="8614"/>
                </a:lnTo>
                <a:lnTo>
                  <a:pt x="10537" y="8638"/>
                </a:lnTo>
                <a:lnTo>
                  <a:pt x="10512" y="8663"/>
                </a:lnTo>
                <a:lnTo>
                  <a:pt x="10537" y="8687"/>
                </a:lnTo>
                <a:lnTo>
                  <a:pt x="10561" y="8711"/>
                </a:lnTo>
                <a:lnTo>
                  <a:pt x="10731" y="8736"/>
                </a:lnTo>
                <a:lnTo>
                  <a:pt x="10926" y="8736"/>
                </a:lnTo>
                <a:lnTo>
                  <a:pt x="11121" y="8711"/>
                </a:lnTo>
                <a:lnTo>
                  <a:pt x="11315" y="8663"/>
                </a:lnTo>
                <a:lnTo>
                  <a:pt x="11169" y="9028"/>
                </a:lnTo>
                <a:lnTo>
                  <a:pt x="10926" y="9028"/>
                </a:lnTo>
                <a:lnTo>
                  <a:pt x="10683" y="9052"/>
                </a:lnTo>
                <a:lnTo>
                  <a:pt x="10439" y="9125"/>
                </a:lnTo>
                <a:lnTo>
                  <a:pt x="10220" y="9198"/>
                </a:lnTo>
                <a:lnTo>
                  <a:pt x="10196" y="9222"/>
                </a:lnTo>
                <a:lnTo>
                  <a:pt x="10196" y="9247"/>
                </a:lnTo>
                <a:lnTo>
                  <a:pt x="10220" y="9271"/>
                </a:lnTo>
                <a:lnTo>
                  <a:pt x="10245" y="9295"/>
                </a:lnTo>
                <a:lnTo>
                  <a:pt x="10488" y="9295"/>
                </a:lnTo>
                <a:lnTo>
                  <a:pt x="10731" y="9320"/>
                </a:lnTo>
                <a:lnTo>
                  <a:pt x="11048" y="9368"/>
                </a:lnTo>
                <a:lnTo>
                  <a:pt x="10853" y="9757"/>
                </a:lnTo>
                <a:lnTo>
                  <a:pt x="10561" y="9733"/>
                </a:lnTo>
                <a:lnTo>
                  <a:pt x="10245" y="9709"/>
                </a:lnTo>
                <a:lnTo>
                  <a:pt x="10099" y="9709"/>
                </a:lnTo>
                <a:lnTo>
                  <a:pt x="9977" y="9733"/>
                </a:lnTo>
                <a:lnTo>
                  <a:pt x="9904" y="9782"/>
                </a:lnTo>
                <a:lnTo>
                  <a:pt x="9880" y="9806"/>
                </a:lnTo>
                <a:lnTo>
                  <a:pt x="9880" y="9830"/>
                </a:lnTo>
                <a:lnTo>
                  <a:pt x="9928" y="9928"/>
                </a:lnTo>
                <a:lnTo>
                  <a:pt x="9977" y="10001"/>
                </a:lnTo>
                <a:lnTo>
                  <a:pt x="10050" y="10074"/>
                </a:lnTo>
                <a:lnTo>
                  <a:pt x="10147" y="10122"/>
                </a:lnTo>
                <a:lnTo>
                  <a:pt x="10391" y="10171"/>
                </a:lnTo>
                <a:lnTo>
                  <a:pt x="10610" y="10220"/>
                </a:lnTo>
                <a:lnTo>
                  <a:pt x="10439" y="10512"/>
                </a:lnTo>
                <a:lnTo>
                  <a:pt x="10439" y="10439"/>
                </a:lnTo>
                <a:lnTo>
                  <a:pt x="10391" y="10390"/>
                </a:lnTo>
                <a:lnTo>
                  <a:pt x="10342" y="10341"/>
                </a:lnTo>
                <a:lnTo>
                  <a:pt x="10220" y="10293"/>
                </a:lnTo>
                <a:lnTo>
                  <a:pt x="9977" y="10268"/>
                </a:lnTo>
                <a:lnTo>
                  <a:pt x="9709" y="10220"/>
                </a:lnTo>
                <a:lnTo>
                  <a:pt x="9588" y="10220"/>
                </a:lnTo>
                <a:lnTo>
                  <a:pt x="9466" y="10244"/>
                </a:lnTo>
                <a:lnTo>
                  <a:pt x="9417" y="10268"/>
                </a:lnTo>
                <a:lnTo>
                  <a:pt x="9393" y="10317"/>
                </a:lnTo>
                <a:lnTo>
                  <a:pt x="9393" y="10366"/>
                </a:lnTo>
                <a:lnTo>
                  <a:pt x="9417" y="10414"/>
                </a:lnTo>
                <a:lnTo>
                  <a:pt x="9515" y="10487"/>
                </a:lnTo>
                <a:lnTo>
                  <a:pt x="9636" y="10560"/>
                </a:lnTo>
                <a:lnTo>
                  <a:pt x="9880" y="10633"/>
                </a:lnTo>
                <a:lnTo>
                  <a:pt x="10123" y="10682"/>
                </a:lnTo>
                <a:lnTo>
                  <a:pt x="10245" y="10682"/>
                </a:lnTo>
                <a:lnTo>
                  <a:pt x="10366" y="10633"/>
                </a:lnTo>
                <a:lnTo>
                  <a:pt x="10001" y="11242"/>
                </a:lnTo>
                <a:lnTo>
                  <a:pt x="9782" y="11169"/>
                </a:lnTo>
                <a:lnTo>
                  <a:pt x="9588" y="11144"/>
                </a:lnTo>
                <a:lnTo>
                  <a:pt x="9417" y="11096"/>
                </a:lnTo>
                <a:lnTo>
                  <a:pt x="9247" y="11071"/>
                </a:lnTo>
                <a:lnTo>
                  <a:pt x="9052" y="11047"/>
                </a:lnTo>
                <a:lnTo>
                  <a:pt x="8882" y="11096"/>
                </a:lnTo>
                <a:lnTo>
                  <a:pt x="8858" y="11120"/>
                </a:lnTo>
                <a:lnTo>
                  <a:pt x="8833" y="11169"/>
                </a:lnTo>
                <a:lnTo>
                  <a:pt x="8833" y="11193"/>
                </a:lnTo>
                <a:lnTo>
                  <a:pt x="8858" y="11242"/>
                </a:lnTo>
                <a:lnTo>
                  <a:pt x="9052" y="11315"/>
                </a:lnTo>
                <a:lnTo>
                  <a:pt x="9223" y="11363"/>
                </a:lnTo>
                <a:lnTo>
                  <a:pt x="9588" y="11485"/>
                </a:lnTo>
                <a:lnTo>
                  <a:pt x="9782" y="11558"/>
                </a:lnTo>
                <a:lnTo>
                  <a:pt x="9490" y="11996"/>
                </a:lnTo>
                <a:lnTo>
                  <a:pt x="9344" y="11923"/>
                </a:lnTo>
                <a:lnTo>
                  <a:pt x="9223" y="11874"/>
                </a:lnTo>
                <a:lnTo>
                  <a:pt x="8931" y="11801"/>
                </a:lnTo>
                <a:lnTo>
                  <a:pt x="8566" y="11704"/>
                </a:lnTo>
                <a:lnTo>
                  <a:pt x="8371" y="11655"/>
                </a:lnTo>
                <a:lnTo>
                  <a:pt x="8176" y="11655"/>
                </a:lnTo>
                <a:lnTo>
                  <a:pt x="8103" y="11680"/>
                </a:lnTo>
                <a:lnTo>
                  <a:pt x="8079" y="11728"/>
                </a:lnTo>
                <a:lnTo>
                  <a:pt x="8055" y="11801"/>
                </a:lnTo>
                <a:lnTo>
                  <a:pt x="8103" y="11850"/>
                </a:lnTo>
                <a:lnTo>
                  <a:pt x="8249" y="11947"/>
                </a:lnTo>
                <a:lnTo>
                  <a:pt x="8395" y="12045"/>
                </a:lnTo>
                <a:lnTo>
                  <a:pt x="8736" y="12166"/>
                </a:lnTo>
                <a:lnTo>
                  <a:pt x="8979" y="12239"/>
                </a:lnTo>
                <a:lnTo>
                  <a:pt x="9247" y="12312"/>
                </a:lnTo>
                <a:lnTo>
                  <a:pt x="9004" y="12629"/>
                </a:lnTo>
                <a:lnTo>
                  <a:pt x="8712" y="12580"/>
                </a:lnTo>
                <a:lnTo>
                  <a:pt x="8420" y="12531"/>
                </a:lnTo>
                <a:lnTo>
                  <a:pt x="8201" y="12458"/>
                </a:lnTo>
                <a:lnTo>
                  <a:pt x="8006" y="12361"/>
                </a:lnTo>
                <a:lnTo>
                  <a:pt x="7787" y="12239"/>
                </a:lnTo>
                <a:lnTo>
                  <a:pt x="7592" y="12142"/>
                </a:lnTo>
                <a:lnTo>
                  <a:pt x="7544" y="12142"/>
                </a:lnTo>
                <a:lnTo>
                  <a:pt x="7495" y="12166"/>
                </a:lnTo>
                <a:lnTo>
                  <a:pt x="7495" y="12215"/>
                </a:lnTo>
                <a:lnTo>
                  <a:pt x="7471" y="12264"/>
                </a:lnTo>
                <a:lnTo>
                  <a:pt x="7519" y="12385"/>
                </a:lnTo>
                <a:lnTo>
                  <a:pt x="7592" y="12507"/>
                </a:lnTo>
                <a:lnTo>
                  <a:pt x="7690" y="12604"/>
                </a:lnTo>
                <a:lnTo>
                  <a:pt x="7811" y="12677"/>
                </a:lnTo>
                <a:lnTo>
                  <a:pt x="8055" y="12823"/>
                </a:lnTo>
                <a:lnTo>
                  <a:pt x="8298" y="12921"/>
                </a:lnTo>
                <a:lnTo>
                  <a:pt x="8493" y="12994"/>
                </a:lnTo>
                <a:lnTo>
                  <a:pt x="8687" y="13018"/>
                </a:lnTo>
                <a:lnTo>
                  <a:pt x="8371" y="13407"/>
                </a:lnTo>
                <a:lnTo>
                  <a:pt x="8274" y="13310"/>
                </a:lnTo>
                <a:lnTo>
                  <a:pt x="8152" y="13261"/>
                </a:lnTo>
                <a:lnTo>
                  <a:pt x="7909" y="13188"/>
                </a:lnTo>
                <a:lnTo>
                  <a:pt x="7471" y="12994"/>
                </a:lnTo>
                <a:lnTo>
                  <a:pt x="7252" y="12921"/>
                </a:lnTo>
                <a:lnTo>
                  <a:pt x="7033" y="12896"/>
                </a:lnTo>
                <a:lnTo>
                  <a:pt x="7008" y="12896"/>
                </a:lnTo>
                <a:lnTo>
                  <a:pt x="7008" y="12945"/>
                </a:lnTo>
                <a:lnTo>
                  <a:pt x="7057" y="13042"/>
                </a:lnTo>
                <a:lnTo>
                  <a:pt x="7130" y="13115"/>
                </a:lnTo>
                <a:lnTo>
                  <a:pt x="7300" y="13261"/>
                </a:lnTo>
                <a:lnTo>
                  <a:pt x="7495" y="13359"/>
                </a:lnTo>
                <a:lnTo>
                  <a:pt x="7690" y="13456"/>
                </a:lnTo>
                <a:lnTo>
                  <a:pt x="7909" y="13578"/>
                </a:lnTo>
                <a:lnTo>
                  <a:pt x="8006" y="13626"/>
                </a:lnTo>
                <a:lnTo>
                  <a:pt x="8128" y="13675"/>
                </a:lnTo>
                <a:lnTo>
                  <a:pt x="7836" y="14016"/>
                </a:lnTo>
                <a:lnTo>
                  <a:pt x="7665" y="13967"/>
                </a:lnTo>
                <a:lnTo>
                  <a:pt x="7179" y="13724"/>
                </a:lnTo>
                <a:lnTo>
                  <a:pt x="6814" y="13553"/>
                </a:lnTo>
                <a:lnTo>
                  <a:pt x="6619" y="13480"/>
                </a:lnTo>
                <a:lnTo>
                  <a:pt x="6424" y="13480"/>
                </a:lnTo>
                <a:lnTo>
                  <a:pt x="6400" y="13505"/>
                </a:lnTo>
                <a:lnTo>
                  <a:pt x="6400" y="13553"/>
                </a:lnTo>
                <a:lnTo>
                  <a:pt x="6449" y="13651"/>
                </a:lnTo>
                <a:lnTo>
                  <a:pt x="6497" y="13724"/>
                </a:lnTo>
                <a:lnTo>
                  <a:pt x="6595" y="13821"/>
                </a:lnTo>
                <a:lnTo>
                  <a:pt x="6692" y="13894"/>
                </a:lnTo>
                <a:lnTo>
                  <a:pt x="6887" y="14016"/>
                </a:lnTo>
                <a:lnTo>
                  <a:pt x="7081" y="14137"/>
                </a:lnTo>
                <a:lnTo>
                  <a:pt x="7276" y="14235"/>
                </a:lnTo>
                <a:lnTo>
                  <a:pt x="7519" y="14381"/>
                </a:lnTo>
                <a:lnTo>
                  <a:pt x="7106" y="14843"/>
                </a:lnTo>
                <a:lnTo>
                  <a:pt x="6814" y="14697"/>
                </a:lnTo>
                <a:lnTo>
                  <a:pt x="6546" y="14527"/>
                </a:lnTo>
                <a:lnTo>
                  <a:pt x="6376" y="14405"/>
                </a:lnTo>
                <a:lnTo>
                  <a:pt x="6230" y="14259"/>
                </a:lnTo>
                <a:lnTo>
                  <a:pt x="6157" y="14162"/>
                </a:lnTo>
                <a:lnTo>
                  <a:pt x="6035" y="14064"/>
                </a:lnTo>
                <a:lnTo>
                  <a:pt x="5962" y="14064"/>
                </a:lnTo>
                <a:lnTo>
                  <a:pt x="5913" y="14089"/>
                </a:lnTo>
                <a:lnTo>
                  <a:pt x="5840" y="14186"/>
                </a:lnTo>
                <a:lnTo>
                  <a:pt x="5840" y="14283"/>
                </a:lnTo>
                <a:lnTo>
                  <a:pt x="5865" y="14381"/>
                </a:lnTo>
                <a:lnTo>
                  <a:pt x="5913" y="14478"/>
                </a:lnTo>
                <a:lnTo>
                  <a:pt x="6059" y="14673"/>
                </a:lnTo>
                <a:lnTo>
                  <a:pt x="6205" y="14794"/>
                </a:lnTo>
                <a:lnTo>
                  <a:pt x="6449" y="15013"/>
                </a:lnTo>
                <a:lnTo>
                  <a:pt x="6595" y="15135"/>
                </a:lnTo>
                <a:lnTo>
                  <a:pt x="6765" y="15208"/>
                </a:lnTo>
                <a:lnTo>
                  <a:pt x="6132" y="15816"/>
                </a:lnTo>
                <a:lnTo>
                  <a:pt x="5986" y="15573"/>
                </a:lnTo>
                <a:lnTo>
                  <a:pt x="5792" y="15354"/>
                </a:lnTo>
                <a:lnTo>
                  <a:pt x="5402" y="14916"/>
                </a:lnTo>
                <a:lnTo>
                  <a:pt x="5013" y="14527"/>
                </a:lnTo>
                <a:lnTo>
                  <a:pt x="4818" y="14332"/>
                </a:lnTo>
                <a:lnTo>
                  <a:pt x="4648" y="14113"/>
                </a:lnTo>
                <a:lnTo>
                  <a:pt x="4332" y="13724"/>
                </a:lnTo>
                <a:lnTo>
                  <a:pt x="3991" y="13359"/>
                </a:lnTo>
                <a:lnTo>
                  <a:pt x="3310" y="12629"/>
                </a:lnTo>
                <a:lnTo>
                  <a:pt x="2969" y="12264"/>
                </a:lnTo>
                <a:lnTo>
                  <a:pt x="2653" y="11874"/>
                </a:lnTo>
                <a:lnTo>
                  <a:pt x="2361" y="11485"/>
                </a:lnTo>
                <a:lnTo>
                  <a:pt x="2069" y="11071"/>
                </a:lnTo>
                <a:lnTo>
                  <a:pt x="1704" y="10439"/>
                </a:lnTo>
                <a:lnTo>
                  <a:pt x="1363" y="9757"/>
                </a:lnTo>
                <a:lnTo>
                  <a:pt x="1096" y="9052"/>
                </a:lnTo>
                <a:lnTo>
                  <a:pt x="974" y="8711"/>
                </a:lnTo>
                <a:lnTo>
                  <a:pt x="877" y="8346"/>
                </a:lnTo>
                <a:lnTo>
                  <a:pt x="779" y="7981"/>
                </a:lnTo>
                <a:lnTo>
                  <a:pt x="706" y="7616"/>
                </a:lnTo>
                <a:lnTo>
                  <a:pt x="633" y="7251"/>
                </a:lnTo>
                <a:lnTo>
                  <a:pt x="609" y="6862"/>
                </a:lnTo>
                <a:lnTo>
                  <a:pt x="585" y="6497"/>
                </a:lnTo>
                <a:lnTo>
                  <a:pt x="585" y="6132"/>
                </a:lnTo>
                <a:lnTo>
                  <a:pt x="585" y="5743"/>
                </a:lnTo>
                <a:lnTo>
                  <a:pt x="609" y="5378"/>
                </a:lnTo>
                <a:lnTo>
                  <a:pt x="682" y="4988"/>
                </a:lnTo>
                <a:lnTo>
                  <a:pt x="755" y="4599"/>
                </a:lnTo>
                <a:lnTo>
                  <a:pt x="877" y="4210"/>
                </a:lnTo>
                <a:lnTo>
                  <a:pt x="1023" y="3845"/>
                </a:lnTo>
                <a:lnTo>
                  <a:pt x="1193" y="3504"/>
                </a:lnTo>
                <a:lnTo>
                  <a:pt x="1363" y="3163"/>
                </a:lnTo>
                <a:lnTo>
                  <a:pt x="1582" y="2823"/>
                </a:lnTo>
                <a:lnTo>
                  <a:pt x="1826" y="2506"/>
                </a:lnTo>
                <a:lnTo>
                  <a:pt x="2093" y="2214"/>
                </a:lnTo>
                <a:lnTo>
                  <a:pt x="2361" y="1947"/>
                </a:lnTo>
                <a:lnTo>
                  <a:pt x="2653" y="1679"/>
                </a:lnTo>
                <a:lnTo>
                  <a:pt x="2969" y="1460"/>
                </a:lnTo>
                <a:lnTo>
                  <a:pt x="3310" y="1241"/>
                </a:lnTo>
                <a:lnTo>
                  <a:pt x="3650" y="1047"/>
                </a:lnTo>
                <a:lnTo>
                  <a:pt x="4015" y="901"/>
                </a:lnTo>
                <a:lnTo>
                  <a:pt x="4405" y="755"/>
                </a:lnTo>
                <a:lnTo>
                  <a:pt x="4770" y="657"/>
                </a:lnTo>
                <a:lnTo>
                  <a:pt x="5159" y="584"/>
                </a:lnTo>
                <a:lnTo>
                  <a:pt x="5524" y="536"/>
                </a:lnTo>
                <a:close/>
                <a:moveTo>
                  <a:pt x="5646" y="0"/>
                </a:moveTo>
                <a:lnTo>
                  <a:pt x="5256" y="49"/>
                </a:lnTo>
                <a:lnTo>
                  <a:pt x="4843" y="98"/>
                </a:lnTo>
                <a:lnTo>
                  <a:pt x="4453" y="195"/>
                </a:lnTo>
                <a:lnTo>
                  <a:pt x="4088" y="317"/>
                </a:lnTo>
                <a:lnTo>
                  <a:pt x="3723" y="438"/>
                </a:lnTo>
                <a:lnTo>
                  <a:pt x="3359" y="609"/>
                </a:lnTo>
                <a:lnTo>
                  <a:pt x="2994" y="803"/>
                </a:lnTo>
                <a:lnTo>
                  <a:pt x="2653" y="998"/>
                </a:lnTo>
                <a:lnTo>
                  <a:pt x="2337" y="1241"/>
                </a:lnTo>
                <a:lnTo>
                  <a:pt x="2020" y="1509"/>
                </a:lnTo>
                <a:lnTo>
                  <a:pt x="1728" y="1776"/>
                </a:lnTo>
                <a:lnTo>
                  <a:pt x="1461" y="2093"/>
                </a:lnTo>
                <a:lnTo>
                  <a:pt x="1193" y="2409"/>
                </a:lnTo>
                <a:lnTo>
                  <a:pt x="925" y="2798"/>
                </a:lnTo>
                <a:lnTo>
                  <a:pt x="682" y="3188"/>
                </a:lnTo>
                <a:lnTo>
                  <a:pt x="487" y="3601"/>
                </a:lnTo>
                <a:lnTo>
                  <a:pt x="341" y="4015"/>
                </a:lnTo>
                <a:lnTo>
                  <a:pt x="220" y="4453"/>
                </a:lnTo>
                <a:lnTo>
                  <a:pt x="122" y="4891"/>
                </a:lnTo>
                <a:lnTo>
                  <a:pt x="49" y="5329"/>
                </a:lnTo>
                <a:lnTo>
                  <a:pt x="25" y="5791"/>
                </a:lnTo>
                <a:lnTo>
                  <a:pt x="1" y="6254"/>
                </a:lnTo>
                <a:lnTo>
                  <a:pt x="25" y="6692"/>
                </a:lnTo>
                <a:lnTo>
                  <a:pt x="74" y="7154"/>
                </a:lnTo>
                <a:lnTo>
                  <a:pt x="122" y="7616"/>
                </a:lnTo>
                <a:lnTo>
                  <a:pt x="220" y="8054"/>
                </a:lnTo>
                <a:lnTo>
                  <a:pt x="317" y="8492"/>
                </a:lnTo>
                <a:lnTo>
                  <a:pt x="463" y="8930"/>
                </a:lnTo>
                <a:lnTo>
                  <a:pt x="609" y="9368"/>
                </a:lnTo>
                <a:lnTo>
                  <a:pt x="779" y="9806"/>
                </a:lnTo>
                <a:lnTo>
                  <a:pt x="974" y="10244"/>
                </a:lnTo>
                <a:lnTo>
                  <a:pt x="1193" y="10682"/>
                </a:lnTo>
                <a:lnTo>
                  <a:pt x="1412" y="11096"/>
                </a:lnTo>
                <a:lnTo>
                  <a:pt x="1680" y="11509"/>
                </a:lnTo>
                <a:lnTo>
                  <a:pt x="1947" y="11899"/>
                </a:lnTo>
                <a:lnTo>
                  <a:pt x="2239" y="12288"/>
                </a:lnTo>
                <a:lnTo>
                  <a:pt x="2531" y="12677"/>
                </a:lnTo>
                <a:lnTo>
                  <a:pt x="2969" y="13213"/>
                </a:lnTo>
                <a:lnTo>
                  <a:pt x="3407" y="13748"/>
                </a:lnTo>
                <a:lnTo>
                  <a:pt x="3626" y="14040"/>
                </a:lnTo>
                <a:lnTo>
                  <a:pt x="3869" y="14283"/>
                </a:lnTo>
                <a:lnTo>
                  <a:pt x="4113" y="14527"/>
                </a:lnTo>
                <a:lnTo>
                  <a:pt x="4380" y="14746"/>
                </a:lnTo>
                <a:lnTo>
                  <a:pt x="4502" y="14867"/>
                </a:lnTo>
                <a:lnTo>
                  <a:pt x="4697" y="15086"/>
                </a:lnTo>
                <a:lnTo>
                  <a:pt x="5159" y="15622"/>
                </a:lnTo>
                <a:lnTo>
                  <a:pt x="5621" y="16133"/>
                </a:lnTo>
                <a:lnTo>
                  <a:pt x="5792" y="16303"/>
                </a:lnTo>
                <a:lnTo>
                  <a:pt x="5865" y="16352"/>
                </a:lnTo>
                <a:lnTo>
                  <a:pt x="5913" y="16352"/>
                </a:lnTo>
                <a:lnTo>
                  <a:pt x="6084" y="16327"/>
                </a:lnTo>
                <a:lnTo>
                  <a:pt x="6230" y="16279"/>
                </a:lnTo>
                <a:lnTo>
                  <a:pt x="6351" y="16230"/>
                </a:lnTo>
                <a:lnTo>
                  <a:pt x="6473" y="16157"/>
                </a:lnTo>
                <a:lnTo>
                  <a:pt x="6716" y="15962"/>
                </a:lnTo>
                <a:lnTo>
                  <a:pt x="6911" y="15743"/>
                </a:lnTo>
                <a:lnTo>
                  <a:pt x="8176" y="14259"/>
                </a:lnTo>
                <a:lnTo>
                  <a:pt x="8833" y="13480"/>
                </a:lnTo>
                <a:lnTo>
                  <a:pt x="9466" y="12677"/>
                </a:lnTo>
                <a:lnTo>
                  <a:pt x="10074" y="11874"/>
                </a:lnTo>
                <a:lnTo>
                  <a:pt x="10634" y="11023"/>
                </a:lnTo>
                <a:lnTo>
                  <a:pt x="10877" y="10609"/>
                </a:lnTo>
                <a:lnTo>
                  <a:pt x="11121" y="10195"/>
                </a:lnTo>
                <a:lnTo>
                  <a:pt x="11340" y="9782"/>
                </a:lnTo>
                <a:lnTo>
                  <a:pt x="11534" y="9344"/>
                </a:lnTo>
                <a:lnTo>
                  <a:pt x="11704" y="8930"/>
                </a:lnTo>
                <a:lnTo>
                  <a:pt x="11875" y="8492"/>
                </a:lnTo>
                <a:lnTo>
                  <a:pt x="12021" y="8030"/>
                </a:lnTo>
                <a:lnTo>
                  <a:pt x="12118" y="7592"/>
                </a:lnTo>
                <a:lnTo>
                  <a:pt x="12215" y="7130"/>
                </a:lnTo>
                <a:lnTo>
                  <a:pt x="12264" y="6667"/>
                </a:lnTo>
                <a:lnTo>
                  <a:pt x="12288" y="6205"/>
                </a:lnTo>
                <a:lnTo>
                  <a:pt x="12288" y="5743"/>
                </a:lnTo>
                <a:lnTo>
                  <a:pt x="12240" y="5280"/>
                </a:lnTo>
                <a:lnTo>
                  <a:pt x="12167" y="4818"/>
                </a:lnTo>
                <a:lnTo>
                  <a:pt x="12045" y="4380"/>
                </a:lnTo>
                <a:lnTo>
                  <a:pt x="11899" y="3918"/>
                </a:lnTo>
                <a:lnTo>
                  <a:pt x="11729" y="3528"/>
                </a:lnTo>
                <a:lnTo>
                  <a:pt x="11534" y="3163"/>
                </a:lnTo>
                <a:lnTo>
                  <a:pt x="11315" y="2798"/>
                </a:lnTo>
                <a:lnTo>
                  <a:pt x="11096" y="2458"/>
                </a:lnTo>
                <a:lnTo>
                  <a:pt x="10829" y="2141"/>
                </a:lnTo>
                <a:lnTo>
                  <a:pt x="10537" y="1825"/>
                </a:lnTo>
                <a:lnTo>
                  <a:pt x="10245" y="1557"/>
                </a:lnTo>
                <a:lnTo>
                  <a:pt x="9928" y="1290"/>
                </a:lnTo>
                <a:lnTo>
                  <a:pt x="9588" y="1047"/>
                </a:lnTo>
                <a:lnTo>
                  <a:pt x="9223" y="828"/>
                </a:lnTo>
                <a:lnTo>
                  <a:pt x="8858" y="633"/>
                </a:lnTo>
                <a:lnTo>
                  <a:pt x="8493" y="463"/>
                </a:lnTo>
                <a:lnTo>
                  <a:pt x="8103" y="317"/>
                </a:lnTo>
                <a:lnTo>
                  <a:pt x="7714" y="195"/>
                </a:lnTo>
                <a:lnTo>
                  <a:pt x="7300" y="98"/>
                </a:lnTo>
                <a:lnTo>
                  <a:pt x="6887" y="49"/>
                </a:lnTo>
                <a:lnTo>
                  <a:pt x="6473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8" name="Google Shape;868;p39"/>
          <p:cNvSpPr/>
          <p:nvPr/>
        </p:nvSpPr>
        <p:spPr>
          <a:xfrm>
            <a:off x="3231866" y="316296"/>
            <a:ext cx="356511" cy="314907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9" name="Google Shape;869;p39"/>
          <p:cNvSpPr/>
          <p:nvPr/>
        </p:nvSpPr>
        <p:spPr>
          <a:xfrm>
            <a:off x="3762899" y="297553"/>
            <a:ext cx="305760" cy="353299"/>
          </a:xfrm>
          <a:custGeom>
            <a:rect b="b" l="l" r="r" t="t"/>
            <a:pathLst>
              <a:path extrusionOk="0" h="18810" w="16279">
                <a:moveTo>
                  <a:pt x="8297" y="536"/>
                </a:moveTo>
                <a:lnTo>
                  <a:pt x="8078" y="658"/>
                </a:lnTo>
                <a:lnTo>
                  <a:pt x="7859" y="780"/>
                </a:lnTo>
                <a:lnTo>
                  <a:pt x="7567" y="974"/>
                </a:lnTo>
                <a:lnTo>
                  <a:pt x="7665" y="804"/>
                </a:lnTo>
                <a:lnTo>
                  <a:pt x="7786" y="682"/>
                </a:lnTo>
                <a:lnTo>
                  <a:pt x="7884" y="609"/>
                </a:lnTo>
                <a:lnTo>
                  <a:pt x="7981" y="585"/>
                </a:lnTo>
                <a:lnTo>
                  <a:pt x="8078" y="561"/>
                </a:lnTo>
                <a:lnTo>
                  <a:pt x="8200" y="536"/>
                </a:lnTo>
                <a:close/>
                <a:moveTo>
                  <a:pt x="8687" y="731"/>
                </a:moveTo>
                <a:lnTo>
                  <a:pt x="8760" y="828"/>
                </a:lnTo>
                <a:lnTo>
                  <a:pt x="8808" y="950"/>
                </a:lnTo>
                <a:lnTo>
                  <a:pt x="8760" y="974"/>
                </a:lnTo>
                <a:lnTo>
                  <a:pt x="8541" y="1072"/>
                </a:lnTo>
                <a:lnTo>
                  <a:pt x="8346" y="1169"/>
                </a:lnTo>
                <a:lnTo>
                  <a:pt x="7957" y="1412"/>
                </a:lnTo>
                <a:lnTo>
                  <a:pt x="7689" y="1583"/>
                </a:lnTo>
                <a:lnTo>
                  <a:pt x="7543" y="1680"/>
                </a:lnTo>
                <a:lnTo>
                  <a:pt x="7397" y="1777"/>
                </a:lnTo>
                <a:lnTo>
                  <a:pt x="7421" y="1534"/>
                </a:lnTo>
                <a:lnTo>
                  <a:pt x="7446" y="1315"/>
                </a:lnTo>
                <a:lnTo>
                  <a:pt x="8054" y="999"/>
                </a:lnTo>
                <a:lnTo>
                  <a:pt x="8370" y="853"/>
                </a:lnTo>
                <a:lnTo>
                  <a:pt x="8687" y="731"/>
                </a:lnTo>
                <a:close/>
                <a:moveTo>
                  <a:pt x="8881" y="1364"/>
                </a:moveTo>
                <a:lnTo>
                  <a:pt x="8881" y="1583"/>
                </a:lnTo>
                <a:lnTo>
                  <a:pt x="8687" y="1656"/>
                </a:lnTo>
                <a:lnTo>
                  <a:pt x="8492" y="1753"/>
                </a:lnTo>
                <a:lnTo>
                  <a:pt x="8249" y="1875"/>
                </a:lnTo>
                <a:lnTo>
                  <a:pt x="8005" y="2021"/>
                </a:lnTo>
                <a:lnTo>
                  <a:pt x="7957" y="2069"/>
                </a:lnTo>
                <a:lnTo>
                  <a:pt x="7932" y="2142"/>
                </a:lnTo>
                <a:lnTo>
                  <a:pt x="7786" y="2142"/>
                </a:lnTo>
                <a:lnTo>
                  <a:pt x="7373" y="2118"/>
                </a:lnTo>
                <a:lnTo>
                  <a:pt x="7373" y="2069"/>
                </a:lnTo>
                <a:lnTo>
                  <a:pt x="7470" y="2069"/>
                </a:lnTo>
                <a:lnTo>
                  <a:pt x="7567" y="2045"/>
                </a:lnTo>
                <a:lnTo>
                  <a:pt x="7738" y="1972"/>
                </a:lnTo>
                <a:lnTo>
                  <a:pt x="8054" y="1777"/>
                </a:lnTo>
                <a:lnTo>
                  <a:pt x="8881" y="1364"/>
                </a:lnTo>
                <a:close/>
                <a:moveTo>
                  <a:pt x="8857" y="2021"/>
                </a:moveTo>
                <a:lnTo>
                  <a:pt x="8857" y="2191"/>
                </a:lnTo>
                <a:lnTo>
                  <a:pt x="8541" y="2167"/>
                </a:lnTo>
                <a:lnTo>
                  <a:pt x="8857" y="2021"/>
                </a:lnTo>
                <a:close/>
                <a:moveTo>
                  <a:pt x="5937" y="2556"/>
                </a:moveTo>
                <a:lnTo>
                  <a:pt x="6765" y="2580"/>
                </a:lnTo>
                <a:lnTo>
                  <a:pt x="7592" y="2629"/>
                </a:lnTo>
                <a:lnTo>
                  <a:pt x="9173" y="2677"/>
                </a:lnTo>
                <a:lnTo>
                  <a:pt x="9976" y="2702"/>
                </a:lnTo>
                <a:lnTo>
                  <a:pt x="10755" y="2726"/>
                </a:lnTo>
                <a:lnTo>
                  <a:pt x="11582" y="2702"/>
                </a:lnTo>
                <a:lnTo>
                  <a:pt x="12385" y="2677"/>
                </a:lnTo>
                <a:lnTo>
                  <a:pt x="13213" y="2629"/>
                </a:lnTo>
                <a:lnTo>
                  <a:pt x="14016" y="2605"/>
                </a:lnTo>
                <a:lnTo>
                  <a:pt x="14064" y="2605"/>
                </a:lnTo>
                <a:lnTo>
                  <a:pt x="14235" y="2750"/>
                </a:lnTo>
                <a:lnTo>
                  <a:pt x="14405" y="2872"/>
                </a:lnTo>
                <a:lnTo>
                  <a:pt x="15038" y="3432"/>
                </a:lnTo>
                <a:lnTo>
                  <a:pt x="15329" y="3724"/>
                </a:lnTo>
                <a:lnTo>
                  <a:pt x="15597" y="4040"/>
                </a:lnTo>
                <a:lnTo>
                  <a:pt x="15694" y="4235"/>
                </a:lnTo>
                <a:lnTo>
                  <a:pt x="15792" y="4405"/>
                </a:lnTo>
                <a:lnTo>
                  <a:pt x="15694" y="4551"/>
                </a:lnTo>
                <a:lnTo>
                  <a:pt x="15573" y="4673"/>
                </a:lnTo>
                <a:lnTo>
                  <a:pt x="15402" y="4843"/>
                </a:lnTo>
                <a:lnTo>
                  <a:pt x="15232" y="4989"/>
                </a:lnTo>
                <a:lnTo>
                  <a:pt x="14843" y="5281"/>
                </a:lnTo>
                <a:lnTo>
                  <a:pt x="14454" y="5549"/>
                </a:lnTo>
                <a:lnTo>
                  <a:pt x="14235" y="5719"/>
                </a:lnTo>
                <a:lnTo>
                  <a:pt x="14064" y="5889"/>
                </a:lnTo>
                <a:lnTo>
                  <a:pt x="13286" y="5865"/>
                </a:lnTo>
                <a:lnTo>
                  <a:pt x="12507" y="5841"/>
                </a:lnTo>
                <a:lnTo>
                  <a:pt x="10974" y="5841"/>
                </a:lnTo>
                <a:lnTo>
                  <a:pt x="7859" y="5889"/>
                </a:lnTo>
                <a:lnTo>
                  <a:pt x="4623" y="5938"/>
                </a:lnTo>
                <a:lnTo>
                  <a:pt x="2385" y="5938"/>
                </a:lnTo>
                <a:lnTo>
                  <a:pt x="2117" y="5962"/>
                </a:lnTo>
                <a:lnTo>
                  <a:pt x="1874" y="6011"/>
                </a:lnTo>
                <a:lnTo>
                  <a:pt x="1849" y="5889"/>
                </a:lnTo>
                <a:lnTo>
                  <a:pt x="1849" y="5768"/>
                </a:lnTo>
                <a:lnTo>
                  <a:pt x="1801" y="5524"/>
                </a:lnTo>
                <a:lnTo>
                  <a:pt x="1655" y="4332"/>
                </a:lnTo>
                <a:lnTo>
                  <a:pt x="1606" y="3724"/>
                </a:lnTo>
                <a:lnTo>
                  <a:pt x="1557" y="3091"/>
                </a:lnTo>
                <a:lnTo>
                  <a:pt x="1557" y="2848"/>
                </a:lnTo>
                <a:lnTo>
                  <a:pt x="1533" y="2580"/>
                </a:lnTo>
                <a:lnTo>
                  <a:pt x="1874" y="2629"/>
                </a:lnTo>
                <a:lnTo>
                  <a:pt x="2214" y="2653"/>
                </a:lnTo>
                <a:lnTo>
                  <a:pt x="2920" y="2653"/>
                </a:lnTo>
                <a:lnTo>
                  <a:pt x="3626" y="2629"/>
                </a:lnTo>
                <a:lnTo>
                  <a:pt x="4283" y="2580"/>
                </a:lnTo>
                <a:lnTo>
                  <a:pt x="5110" y="2556"/>
                </a:lnTo>
                <a:close/>
                <a:moveTo>
                  <a:pt x="8468" y="6352"/>
                </a:moveTo>
                <a:lnTo>
                  <a:pt x="8200" y="6449"/>
                </a:lnTo>
                <a:lnTo>
                  <a:pt x="7835" y="6644"/>
                </a:lnTo>
                <a:lnTo>
                  <a:pt x="7665" y="6765"/>
                </a:lnTo>
                <a:lnTo>
                  <a:pt x="7494" y="6887"/>
                </a:lnTo>
                <a:lnTo>
                  <a:pt x="7470" y="6619"/>
                </a:lnTo>
                <a:lnTo>
                  <a:pt x="7421" y="6352"/>
                </a:lnTo>
                <a:close/>
                <a:moveTo>
                  <a:pt x="8735" y="6644"/>
                </a:moveTo>
                <a:lnTo>
                  <a:pt x="8735" y="6692"/>
                </a:lnTo>
                <a:lnTo>
                  <a:pt x="8735" y="6960"/>
                </a:lnTo>
                <a:lnTo>
                  <a:pt x="8103" y="6936"/>
                </a:lnTo>
                <a:lnTo>
                  <a:pt x="8030" y="6936"/>
                </a:lnTo>
                <a:lnTo>
                  <a:pt x="8200" y="6863"/>
                </a:lnTo>
                <a:lnTo>
                  <a:pt x="8735" y="6644"/>
                </a:lnTo>
                <a:close/>
                <a:moveTo>
                  <a:pt x="3942" y="7301"/>
                </a:moveTo>
                <a:lnTo>
                  <a:pt x="4331" y="7325"/>
                </a:lnTo>
                <a:lnTo>
                  <a:pt x="5061" y="7374"/>
                </a:lnTo>
                <a:lnTo>
                  <a:pt x="5864" y="7422"/>
                </a:lnTo>
                <a:lnTo>
                  <a:pt x="6667" y="7447"/>
                </a:lnTo>
                <a:lnTo>
                  <a:pt x="8297" y="7471"/>
                </a:lnTo>
                <a:lnTo>
                  <a:pt x="8833" y="7495"/>
                </a:lnTo>
                <a:lnTo>
                  <a:pt x="8930" y="7520"/>
                </a:lnTo>
                <a:lnTo>
                  <a:pt x="9052" y="7495"/>
                </a:lnTo>
                <a:lnTo>
                  <a:pt x="11607" y="7593"/>
                </a:lnTo>
                <a:lnTo>
                  <a:pt x="12361" y="7617"/>
                </a:lnTo>
                <a:lnTo>
                  <a:pt x="13115" y="7593"/>
                </a:lnTo>
                <a:lnTo>
                  <a:pt x="13870" y="7568"/>
                </a:lnTo>
                <a:lnTo>
                  <a:pt x="14624" y="7568"/>
                </a:lnTo>
                <a:lnTo>
                  <a:pt x="14600" y="7739"/>
                </a:lnTo>
                <a:lnTo>
                  <a:pt x="14575" y="7933"/>
                </a:lnTo>
                <a:lnTo>
                  <a:pt x="14575" y="8298"/>
                </a:lnTo>
                <a:lnTo>
                  <a:pt x="14624" y="8980"/>
                </a:lnTo>
                <a:lnTo>
                  <a:pt x="14697" y="9539"/>
                </a:lnTo>
                <a:lnTo>
                  <a:pt x="14746" y="10123"/>
                </a:lnTo>
                <a:lnTo>
                  <a:pt x="14770" y="10391"/>
                </a:lnTo>
                <a:lnTo>
                  <a:pt x="14794" y="10659"/>
                </a:lnTo>
                <a:lnTo>
                  <a:pt x="13310" y="10707"/>
                </a:lnTo>
                <a:lnTo>
                  <a:pt x="11826" y="10780"/>
                </a:lnTo>
                <a:lnTo>
                  <a:pt x="10341" y="10829"/>
                </a:lnTo>
                <a:lnTo>
                  <a:pt x="9587" y="10853"/>
                </a:lnTo>
                <a:lnTo>
                  <a:pt x="8833" y="10829"/>
                </a:lnTo>
                <a:lnTo>
                  <a:pt x="7178" y="10780"/>
                </a:lnTo>
                <a:lnTo>
                  <a:pt x="6327" y="10780"/>
                </a:lnTo>
                <a:lnTo>
                  <a:pt x="5499" y="10804"/>
                </a:lnTo>
                <a:lnTo>
                  <a:pt x="4088" y="10853"/>
                </a:lnTo>
                <a:lnTo>
                  <a:pt x="3358" y="10902"/>
                </a:lnTo>
                <a:lnTo>
                  <a:pt x="3017" y="10926"/>
                </a:lnTo>
                <a:lnTo>
                  <a:pt x="2677" y="10999"/>
                </a:lnTo>
                <a:lnTo>
                  <a:pt x="2677" y="10926"/>
                </a:lnTo>
                <a:lnTo>
                  <a:pt x="2652" y="10853"/>
                </a:lnTo>
                <a:lnTo>
                  <a:pt x="2604" y="10804"/>
                </a:lnTo>
                <a:lnTo>
                  <a:pt x="2531" y="10756"/>
                </a:lnTo>
                <a:lnTo>
                  <a:pt x="2239" y="10586"/>
                </a:lnTo>
                <a:lnTo>
                  <a:pt x="1947" y="10391"/>
                </a:lnTo>
                <a:lnTo>
                  <a:pt x="1411" y="10002"/>
                </a:lnTo>
                <a:lnTo>
                  <a:pt x="1168" y="9807"/>
                </a:lnTo>
                <a:lnTo>
                  <a:pt x="925" y="9612"/>
                </a:lnTo>
                <a:lnTo>
                  <a:pt x="681" y="9393"/>
                </a:lnTo>
                <a:lnTo>
                  <a:pt x="438" y="9199"/>
                </a:lnTo>
                <a:lnTo>
                  <a:pt x="633" y="9028"/>
                </a:lnTo>
                <a:lnTo>
                  <a:pt x="1338" y="8396"/>
                </a:lnTo>
                <a:lnTo>
                  <a:pt x="1703" y="8104"/>
                </a:lnTo>
                <a:lnTo>
                  <a:pt x="2068" y="7812"/>
                </a:lnTo>
                <a:lnTo>
                  <a:pt x="2336" y="7641"/>
                </a:lnTo>
                <a:lnTo>
                  <a:pt x="2458" y="7568"/>
                </a:lnTo>
                <a:lnTo>
                  <a:pt x="2579" y="7447"/>
                </a:lnTo>
                <a:lnTo>
                  <a:pt x="2604" y="7374"/>
                </a:lnTo>
                <a:lnTo>
                  <a:pt x="2847" y="7374"/>
                </a:lnTo>
                <a:lnTo>
                  <a:pt x="3115" y="7349"/>
                </a:lnTo>
                <a:lnTo>
                  <a:pt x="3577" y="7301"/>
                </a:lnTo>
                <a:close/>
                <a:moveTo>
                  <a:pt x="7446" y="11242"/>
                </a:moveTo>
                <a:lnTo>
                  <a:pt x="8541" y="11291"/>
                </a:lnTo>
                <a:lnTo>
                  <a:pt x="8395" y="11364"/>
                </a:lnTo>
                <a:lnTo>
                  <a:pt x="8249" y="11461"/>
                </a:lnTo>
                <a:lnTo>
                  <a:pt x="7981" y="11632"/>
                </a:lnTo>
                <a:lnTo>
                  <a:pt x="7567" y="11851"/>
                </a:lnTo>
                <a:lnTo>
                  <a:pt x="7519" y="11534"/>
                </a:lnTo>
                <a:lnTo>
                  <a:pt x="7494" y="11388"/>
                </a:lnTo>
                <a:lnTo>
                  <a:pt x="7446" y="11242"/>
                </a:lnTo>
                <a:close/>
                <a:moveTo>
                  <a:pt x="8784" y="11632"/>
                </a:moveTo>
                <a:lnTo>
                  <a:pt x="8735" y="12094"/>
                </a:lnTo>
                <a:lnTo>
                  <a:pt x="8541" y="12167"/>
                </a:lnTo>
                <a:lnTo>
                  <a:pt x="8370" y="12264"/>
                </a:lnTo>
                <a:lnTo>
                  <a:pt x="8005" y="12459"/>
                </a:lnTo>
                <a:lnTo>
                  <a:pt x="7762" y="12581"/>
                </a:lnTo>
                <a:lnTo>
                  <a:pt x="7640" y="12678"/>
                </a:lnTo>
                <a:lnTo>
                  <a:pt x="7543" y="12751"/>
                </a:lnTo>
                <a:lnTo>
                  <a:pt x="7543" y="12678"/>
                </a:lnTo>
                <a:lnTo>
                  <a:pt x="7567" y="12216"/>
                </a:lnTo>
                <a:lnTo>
                  <a:pt x="7713" y="12167"/>
                </a:lnTo>
                <a:lnTo>
                  <a:pt x="7859" y="12118"/>
                </a:lnTo>
                <a:lnTo>
                  <a:pt x="8103" y="11997"/>
                </a:lnTo>
                <a:lnTo>
                  <a:pt x="8443" y="11826"/>
                </a:lnTo>
                <a:lnTo>
                  <a:pt x="8614" y="11729"/>
                </a:lnTo>
                <a:lnTo>
                  <a:pt x="8784" y="11632"/>
                </a:lnTo>
                <a:close/>
                <a:moveTo>
                  <a:pt x="8735" y="12581"/>
                </a:moveTo>
                <a:lnTo>
                  <a:pt x="8735" y="13189"/>
                </a:lnTo>
                <a:lnTo>
                  <a:pt x="8662" y="13165"/>
                </a:lnTo>
                <a:lnTo>
                  <a:pt x="8565" y="13165"/>
                </a:lnTo>
                <a:lnTo>
                  <a:pt x="8468" y="13189"/>
                </a:lnTo>
                <a:lnTo>
                  <a:pt x="8249" y="13262"/>
                </a:lnTo>
                <a:lnTo>
                  <a:pt x="8054" y="13384"/>
                </a:lnTo>
                <a:lnTo>
                  <a:pt x="7859" y="13481"/>
                </a:lnTo>
                <a:lnTo>
                  <a:pt x="7665" y="13627"/>
                </a:lnTo>
                <a:lnTo>
                  <a:pt x="7446" y="13797"/>
                </a:lnTo>
                <a:lnTo>
                  <a:pt x="7494" y="13140"/>
                </a:lnTo>
                <a:lnTo>
                  <a:pt x="7665" y="13116"/>
                </a:lnTo>
                <a:lnTo>
                  <a:pt x="7835" y="13043"/>
                </a:lnTo>
                <a:lnTo>
                  <a:pt x="8151" y="12873"/>
                </a:lnTo>
                <a:lnTo>
                  <a:pt x="8735" y="12581"/>
                </a:lnTo>
                <a:close/>
                <a:moveTo>
                  <a:pt x="8735" y="13578"/>
                </a:moveTo>
                <a:lnTo>
                  <a:pt x="8735" y="14138"/>
                </a:lnTo>
                <a:lnTo>
                  <a:pt x="8541" y="14211"/>
                </a:lnTo>
                <a:lnTo>
                  <a:pt x="8346" y="14284"/>
                </a:lnTo>
                <a:lnTo>
                  <a:pt x="7981" y="14454"/>
                </a:lnTo>
                <a:lnTo>
                  <a:pt x="7689" y="14576"/>
                </a:lnTo>
                <a:lnTo>
                  <a:pt x="7543" y="14673"/>
                </a:lnTo>
                <a:lnTo>
                  <a:pt x="7421" y="14746"/>
                </a:lnTo>
                <a:lnTo>
                  <a:pt x="7421" y="14454"/>
                </a:lnTo>
                <a:lnTo>
                  <a:pt x="7421" y="14138"/>
                </a:lnTo>
                <a:lnTo>
                  <a:pt x="7567" y="14089"/>
                </a:lnTo>
                <a:lnTo>
                  <a:pt x="7738" y="14016"/>
                </a:lnTo>
                <a:lnTo>
                  <a:pt x="8005" y="13870"/>
                </a:lnTo>
                <a:lnTo>
                  <a:pt x="8176" y="13773"/>
                </a:lnTo>
                <a:lnTo>
                  <a:pt x="8370" y="13724"/>
                </a:lnTo>
                <a:lnTo>
                  <a:pt x="8735" y="13578"/>
                </a:lnTo>
                <a:close/>
                <a:moveTo>
                  <a:pt x="8735" y="14625"/>
                </a:moveTo>
                <a:lnTo>
                  <a:pt x="8735" y="15014"/>
                </a:lnTo>
                <a:lnTo>
                  <a:pt x="8687" y="15038"/>
                </a:lnTo>
                <a:lnTo>
                  <a:pt x="7908" y="15501"/>
                </a:lnTo>
                <a:lnTo>
                  <a:pt x="7689" y="15598"/>
                </a:lnTo>
                <a:lnTo>
                  <a:pt x="7446" y="15720"/>
                </a:lnTo>
                <a:lnTo>
                  <a:pt x="7421" y="15087"/>
                </a:lnTo>
                <a:lnTo>
                  <a:pt x="7592" y="15063"/>
                </a:lnTo>
                <a:lnTo>
                  <a:pt x="7738" y="15014"/>
                </a:lnTo>
                <a:lnTo>
                  <a:pt x="8054" y="14892"/>
                </a:lnTo>
                <a:lnTo>
                  <a:pt x="8735" y="14625"/>
                </a:lnTo>
                <a:close/>
                <a:moveTo>
                  <a:pt x="8711" y="15452"/>
                </a:moveTo>
                <a:lnTo>
                  <a:pt x="8711" y="16231"/>
                </a:lnTo>
                <a:lnTo>
                  <a:pt x="8419" y="16328"/>
                </a:lnTo>
                <a:lnTo>
                  <a:pt x="8151" y="16425"/>
                </a:lnTo>
                <a:lnTo>
                  <a:pt x="7811" y="16523"/>
                </a:lnTo>
                <a:lnTo>
                  <a:pt x="7494" y="16620"/>
                </a:lnTo>
                <a:lnTo>
                  <a:pt x="7470" y="16012"/>
                </a:lnTo>
                <a:lnTo>
                  <a:pt x="7567" y="16012"/>
                </a:lnTo>
                <a:lnTo>
                  <a:pt x="7689" y="15963"/>
                </a:lnTo>
                <a:lnTo>
                  <a:pt x="7908" y="15890"/>
                </a:lnTo>
                <a:lnTo>
                  <a:pt x="8322" y="15671"/>
                </a:lnTo>
                <a:lnTo>
                  <a:pt x="8711" y="15452"/>
                </a:lnTo>
                <a:close/>
                <a:moveTo>
                  <a:pt x="8687" y="16717"/>
                </a:moveTo>
                <a:lnTo>
                  <a:pt x="8687" y="17082"/>
                </a:lnTo>
                <a:lnTo>
                  <a:pt x="8687" y="17107"/>
                </a:lnTo>
                <a:lnTo>
                  <a:pt x="8346" y="17228"/>
                </a:lnTo>
                <a:lnTo>
                  <a:pt x="8005" y="17399"/>
                </a:lnTo>
                <a:lnTo>
                  <a:pt x="7543" y="17593"/>
                </a:lnTo>
                <a:lnTo>
                  <a:pt x="7519" y="17009"/>
                </a:lnTo>
                <a:lnTo>
                  <a:pt x="7689" y="17009"/>
                </a:lnTo>
                <a:lnTo>
                  <a:pt x="7859" y="16961"/>
                </a:lnTo>
                <a:lnTo>
                  <a:pt x="8176" y="16888"/>
                </a:lnTo>
                <a:lnTo>
                  <a:pt x="8687" y="16717"/>
                </a:lnTo>
                <a:close/>
                <a:moveTo>
                  <a:pt x="8687" y="17545"/>
                </a:moveTo>
                <a:lnTo>
                  <a:pt x="8687" y="18250"/>
                </a:lnTo>
                <a:lnTo>
                  <a:pt x="8370" y="18275"/>
                </a:lnTo>
                <a:lnTo>
                  <a:pt x="8054" y="18299"/>
                </a:lnTo>
                <a:lnTo>
                  <a:pt x="7835" y="18323"/>
                </a:lnTo>
                <a:lnTo>
                  <a:pt x="7592" y="18348"/>
                </a:lnTo>
                <a:lnTo>
                  <a:pt x="7543" y="18372"/>
                </a:lnTo>
                <a:lnTo>
                  <a:pt x="7543" y="18031"/>
                </a:lnTo>
                <a:lnTo>
                  <a:pt x="7689" y="17983"/>
                </a:lnTo>
                <a:lnTo>
                  <a:pt x="7811" y="17934"/>
                </a:lnTo>
                <a:lnTo>
                  <a:pt x="8078" y="17812"/>
                </a:lnTo>
                <a:lnTo>
                  <a:pt x="8687" y="17545"/>
                </a:lnTo>
                <a:close/>
                <a:moveTo>
                  <a:pt x="8078" y="1"/>
                </a:moveTo>
                <a:lnTo>
                  <a:pt x="7884" y="25"/>
                </a:lnTo>
                <a:lnTo>
                  <a:pt x="7713" y="74"/>
                </a:lnTo>
                <a:lnTo>
                  <a:pt x="7567" y="171"/>
                </a:lnTo>
                <a:lnTo>
                  <a:pt x="7446" y="269"/>
                </a:lnTo>
                <a:lnTo>
                  <a:pt x="7324" y="390"/>
                </a:lnTo>
                <a:lnTo>
                  <a:pt x="7227" y="536"/>
                </a:lnTo>
                <a:lnTo>
                  <a:pt x="7154" y="682"/>
                </a:lnTo>
                <a:lnTo>
                  <a:pt x="7081" y="853"/>
                </a:lnTo>
                <a:lnTo>
                  <a:pt x="7032" y="1023"/>
                </a:lnTo>
                <a:lnTo>
                  <a:pt x="6959" y="1388"/>
                </a:lnTo>
                <a:lnTo>
                  <a:pt x="6935" y="1753"/>
                </a:lnTo>
                <a:lnTo>
                  <a:pt x="6959" y="2118"/>
                </a:lnTo>
                <a:lnTo>
                  <a:pt x="6959" y="2118"/>
                </a:lnTo>
                <a:lnTo>
                  <a:pt x="5816" y="2094"/>
                </a:lnTo>
                <a:lnTo>
                  <a:pt x="4672" y="2094"/>
                </a:lnTo>
                <a:lnTo>
                  <a:pt x="2993" y="2167"/>
                </a:lnTo>
                <a:lnTo>
                  <a:pt x="1801" y="2167"/>
                </a:lnTo>
                <a:lnTo>
                  <a:pt x="1387" y="2191"/>
                </a:lnTo>
                <a:lnTo>
                  <a:pt x="1338" y="2191"/>
                </a:lnTo>
                <a:lnTo>
                  <a:pt x="1290" y="2215"/>
                </a:lnTo>
                <a:lnTo>
                  <a:pt x="1290" y="2240"/>
                </a:lnTo>
                <a:lnTo>
                  <a:pt x="1217" y="2288"/>
                </a:lnTo>
                <a:lnTo>
                  <a:pt x="1192" y="2361"/>
                </a:lnTo>
                <a:lnTo>
                  <a:pt x="1119" y="2556"/>
                </a:lnTo>
                <a:lnTo>
                  <a:pt x="1071" y="2775"/>
                </a:lnTo>
                <a:lnTo>
                  <a:pt x="1046" y="3018"/>
                </a:lnTo>
                <a:lnTo>
                  <a:pt x="1046" y="3261"/>
                </a:lnTo>
                <a:lnTo>
                  <a:pt x="1071" y="3748"/>
                </a:lnTo>
                <a:lnTo>
                  <a:pt x="1119" y="4162"/>
                </a:lnTo>
                <a:lnTo>
                  <a:pt x="1168" y="4770"/>
                </a:lnTo>
                <a:lnTo>
                  <a:pt x="1241" y="5378"/>
                </a:lnTo>
                <a:lnTo>
                  <a:pt x="1265" y="5622"/>
                </a:lnTo>
                <a:lnTo>
                  <a:pt x="1290" y="5889"/>
                </a:lnTo>
                <a:lnTo>
                  <a:pt x="1314" y="6011"/>
                </a:lnTo>
                <a:lnTo>
                  <a:pt x="1338" y="6133"/>
                </a:lnTo>
                <a:lnTo>
                  <a:pt x="1411" y="6230"/>
                </a:lnTo>
                <a:lnTo>
                  <a:pt x="1484" y="6303"/>
                </a:lnTo>
                <a:lnTo>
                  <a:pt x="1557" y="6352"/>
                </a:lnTo>
                <a:lnTo>
                  <a:pt x="1630" y="6352"/>
                </a:lnTo>
                <a:lnTo>
                  <a:pt x="1703" y="6327"/>
                </a:lnTo>
                <a:lnTo>
                  <a:pt x="1776" y="6279"/>
                </a:lnTo>
                <a:lnTo>
                  <a:pt x="1801" y="6254"/>
                </a:lnTo>
                <a:lnTo>
                  <a:pt x="2020" y="6303"/>
                </a:lnTo>
                <a:lnTo>
                  <a:pt x="2239" y="6327"/>
                </a:lnTo>
                <a:lnTo>
                  <a:pt x="2701" y="6352"/>
                </a:lnTo>
                <a:lnTo>
                  <a:pt x="4429" y="6376"/>
                </a:lnTo>
                <a:lnTo>
                  <a:pt x="6959" y="6352"/>
                </a:lnTo>
                <a:lnTo>
                  <a:pt x="6984" y="6595"/>
                </a:lnTo>
                <a:lnTo>
                  <a:pt x="7008" y="6911"/>
                </a:lnTo>
                <a:lnTo>
                  <a:pt x="5962" y="6887"/>
                </a:lnTo>
                <a:lnTo>
                  <a:pt x="4891" y="6838"/>
                </a:lnTo>
                <a:lnTo>
                  <a:pt x="4161" y="6814"/>
                </a:lnTo>
                <a:lnTo>
                  <a:pt x="3163" y="6814"/>
                </a:lnTo>
                <a:lnTo>
                  <a:pt x="2896" y="6863"/>
                </a:lnTo>
                <a:lnTo>
                  <a:pt x="2628" y="6936"/>
                </a:lnTo>
                <a:lnTo>
                  <a:pt x="2506" y="6984"/>
                </a:lnTo>
                <a:lnTo>
                  <a:pt x="2409" y="7057"/>
                </a:lnTo>
                <a:lnTo>
                  <a:pt x="2360" y="7033"/>
                </a:lnTo>
                <a:lnTo>
                  <a:pt x="2263" y="7033"/>
                </a:lnTo>
                <a:lnTo>
                  <a:pt x="2190" y="7057"/>
                </a:lnTo>
                <a:lnTo>
                  <a:pt x="1995" y="7130"/>
                </a:lnTo>
                <a:lnTo>
                  <a:pt x="1825" y="7228"/>
                </a:lnTo>
                <a:lnTo>
                  <a:pt x="1630" y="7374"/>
                </a:lnTo>
                <a:lnTo>
                  <a:pt x="1290" y="7666"/>
                </a:lnTo>
                <a:lnTo>
                  <a:pt x="1022" y="7933"/>
                </a:lnTo>
                <a:lnTo>
                  <a:pt x="681" y="8250"/>
                </a:lnTo>
                <a:lnTo>
                  <a:pt x="365" y="8590"/>
                </a:lnTo>
                <a:lnTo>
                  <a:pt x="243" y="8712"/>
                </a:lnTo>
                <a:lnTo>
                  <a:pt x="122" y="8858"/>
                </a:lnTo>
                <a:lnTo>
                  <a:pt x="24" y="9004"/>
                </a:lnTo>
                <a:lnTo>
                  <a:pt x="0" y="9077"/>
                </a:lnTo>
                <a:lnTo>
                  <a:pt x="0" y="9174"/>
                </a:lnTo>
                <a:lnTo>
                  <a:pt x="0" y="9199"/>
                </a:lnTo>
                <a:lnTo>
                  <a:pt x="0" y="9247"/>
                </a:lnTo>
                <a:lnTo>
                  <a:pt x="0" y="9320"/>
                </a:lnTo>
                <a:lnTo>
                  <a:pt x="73" y="9466"/>
                </a:lnTo>
                <a:lnTo>
                  <a:pt x="170" y="9612"/>
                </a:lnTo>
                <a:lnTo>
                  <a:pt x="292" y="9758"/>
                </a:lnTo>
                <a:lnTo>
                  <a:pt x="414" y="9904"/>
                </a:lnTo>
                <a:lnTo>
                  <a:pt x="681" y="10148"/>
                </a:lnTo>
                <a:lnTo>
                  <a:pt x="949" y="10367"/>
                </a:lnTo>
                <a:lnTo>
                  <a:pt x="1265" y="10610"/>
                </a:lnTo>
                <a:lnTo>
                  <a:pt x="1582" y="10829"/>
                </a:lnTo>
                <a:lnTo>
                  <a:pt x="1922" y="11048"/>
                </a:lnTo>
                <a:lnTo>
                  <a:pt x="2239" y="11242"/>
                </a:lnTo>
                <a:lnTo>
                  <a:pt x="2312" y="11267"/>
                </a:lnTo>
                <a:lnTo>
                  <a:pt x="2385" y="11267"/>
                </a:lnTo>
                <a:lnTo>
                  <a:pt x="2750" y="11340"/>
                </a:lnTo>
                <a:lnTo>
                  <a:pt x="3139" y="11388"/>
                </a:lnTo>
                <a:lnTo>
                  <a:pt x="3528" y="11388"/>
                </a:lnTo>
                <a:lnTo>
                  <a:pt x="3918" y="11364"/>
                </a:lnTo>
                <a:lnTo>
                  <a:pt x="4721" y="11315"/>
                </a:lnTo>
                <a:lnTo>
                  <a:pt x="5499" y="11267"/>
                </a:lnTo>
                <a:lnTo>
                  <a:pt x="6278" y="11242"/>
                </a:lnTo>
                <a:lnTo>
                  <a:pt x="7081" y="11242"/>
                </a:lnTo>
                <a:lnTo>
                  <a:pt x="7081" y="11607"/>
                </a:lnTo>
                <a:lnTo>
                  <a:pt x="7081" y="11972"/>
                </a:lnTo>
                <a:lnTo>
                  <a:pt x="7081" y="12313"/>
                </a:lnTo>
                <a:lnTo>
                  <a:pt x="7057" y="12678"/>
                </a:lnTo>
                <a:lnTo>
                  <a:pt x="6984" y="13578"/>
                </a:lnTo>
                <a:lnTo>
                  <a:pt x="6935" y="14016"/>
                </a:lnTo>
                <a:lnTo>
                  <a:pt x="6911" y="14454"/>
                </a:lnTo>
                <a:lnTo>
                  <a:pt x="6911" y="15476"/>
                </a:lnTo>
                <a:lnTo>
                  <a:pt x="6959" y="16498"/>
                </a:lnTo>
                <a:lnTo>
                  <a:pt x="7057" y="18542"/>
                </a:lnTo>
                <a:lnTo>
                  <a:pt x="7057" y="18615"/>
                </a:lnTo>
                <a:lnTo>
                  <a:pt x="7081" y="18688"/>
                </a:lnTo>
                <a:lnTo>
                  <a:pt x="7130" y="18737"/>
                </a:lnTo>
                <a:lnTo>
                  <a:pt x="7203" y="18761"/>
                </a:lnTo>
                <a:lnTo>
                  <a:pt x="7251" y="18786"/>
                </a:lnTo>
                <a:lnTo>
                  <a:pt x="7324" y="18786"/>
                </a:lnTo>
                <a:lnTo>
                  <a:pt x="7373" y="18761"/>
                </a:lnTo>
                <a:lnTo>
                  <a:pt x="7446" y="18737"/>
                </a:lnTo>
                <a:lnTo>
                  <a:pt x="7519" y="18786"/>
                </a:lnTo>
                <a:lnTo>
                  <a:pt x="7640" y="18810"/>
                </a:lnTo>
                <a:lnTo>
                  <a:pt x="8662" y="18810"/>
                </a:lnTo>
                <a:lnTo>
                  <a:pt x="8954" y="18786"/>
                </a:lnTo>
                <a:lnTo>
                  <a:pt x="9003" y="18786"/>
                </a:lnTo>
                <a:lnTo>
                  <a:pt x="9076" y="18761"/>
                </a:lnTo>
                <a:lnTo>
                  <a:pt x="9149" y="18664"/>
                </a:lnTo>
                <a:lnTo>
                  <a:pt x="9198" y="18542"/>
                </a:lnTo>
                <a:lnTo>
                  <a:pt x="9198" y="18421"/>
                </a:lnTo>
                <a:lnTo>
                  <a:pt x="9198" y="18323"/>
                </a:lnTo>
                <a:lnTo>
                  <a:pt x="9222" y="16547"/>
                </a:lnTo>
                <a:lnTo>
                  <a:pt x="9246" y="14771"/>
                </a:lnTo>
                <a:lnTo>
                  <a:pt x="9271" y="12946"/>
                </a:lnTo>
                <a:lnTo>
                  <a:pt x="9295" y="12118"/>
                </a:lnTo>
                <a:lnTo>
                  <a:pt x="9271" y="11729"/>
                </a:lnTo>
                <a:lnTo>
                  <a:pt x="9246" y="11315"/>
                </a:lnTo>
                <a:lnTo>
                  <a:pt x="10682" y="11315"/>
                </a:lnTo>
                <a:lnTo>
                  <a:pt x="12142" y="11267"/>
                </a:lnTo>
                <a:lnTo>
                  <a:pt x="13578" y="11194"/>
                </a:lnTo>
                <a:lnTo>
                  <a:pt x="14283" y="11169"/>
                </a:lnTo>
                <a:lnTo>
                  <a:pt x="15013" y="11169"/>
                </a:lnTo>
                <a:lnTo>
                  <a:pt x="15135" y="11145"/>
                </a:lnTo>
                <a:lnTo>
                  <a:pt x="15208" y="11072"/>
                </a:lnTo>
                <a:lnTo>
                  <a:pt x="15257" y="10999"/>
                </a:lnTo>
                <a:lnTo>
                  <a:pt x="15257" y="10902"/>
                </a:lnTo>
                <a:lnTo>
                  <a:pt x="15305" y="10731"/>
                </a:lnTo>
                <a:lnTo>
                  <a:pt x="15305" y="10586"/>
                </a:lnTo>
                <a:lnTo>
                  <a:pt x="15281" y="10245"/>
                </a:lnTo>
                <a:lnTo>
                  <a:pt x="15135" y="9126"/>
                </a:lnTo>
                <a:lnTo>
                  <a:pt x="15086" y="8615"/>
                </a:lnTo>
                <a:lnTo>
                  <a:pt x="15086" y="8104"/>
                </a:lnTo>
                <a:lnTo>
                  <a:pt x="15086" y="7933"/>
                </a:lnTo>
                <a:lnTo>
                  <a:pt x="15111" y="7739"/>
                </a:lnTo>
                <a:lnTo>
                  <a:pt x="15135" y="7568"/>
                </a:lnTo>
                <a:lnTo>
                  <a:pt x="15135" y="7374"/>
                </a:lnTo>
                <a:lnTo>
                  <a:pt x="15135" y="7276"/>
                </a:lnTo>
                <a:lnTo>
                  <a:pt x="15111" y="7179"/>
                </a:lnTo>
                <a:lnTo>
                  <a:pt x="15086" y="7130"/>
                </a:lnTo>
                <a:lnTo>
                  <a:pt x="15038" y="7106"/>
                </a:lnTo>
                <a:lnTo>
                  <a:pt x="14965" y="7057"/>
                </a:lnTo>
                <a:lnTo>
                  <a:pt x="14892" y="7033"/>
                </a:lnTo>
                <a:lnTo>
                  <a:pt x="14064" y="7033"/>
                </a:lnTo>
                <a:lnTo>
                  <a:pt x="13237" y="7057"/>
                </a:lnTo>
                <a:lnTo>
                  <a:pt x="12434" y="7082"/>
                </a:lnTo>
                <a:lnTo>
                  <a:pt x="11607" y="7082"/>
                </a:lnTo>
                <a:lnTo>
                  <a:pt x="9246" y="6984"/>
                </a:lnTo>
                <a:lnTo>
                  <a:pt x="9246" y="6765"/>
                </a:lnTo>
                <a:lnTo>
                  <a:pt x="9246" y="6571"/>
                </a:lnTo>
                <a:lnTo>
                  <a:pt x="9198" y="6352"/>
                </a:lnTo>
                <a:lnTo>
                  <a:pt x="9222" y="6327"/>
                </a:lnTo>
                <a:lnTo>
                  <a:pt x="10925" y="6303"/>
                </a:lnTo>
                <a:lnTo>
                  <a:pt x="12556" y="6303"/>
                </a:lnTo>
                <a:lnTo>
                  <a:pt x="14186" y="6376"/>
                </a:lnTo>
                <a:lnTo>
                  <a:pt x="14259" y="6376"/>
                </a:lnTo>
                <a:lnTo>
                  <a:pt x="14308" y="6352"/>
                </a:lnTo>
                <a:lnTo>
                  <a:pt x="14381" y="6279"/>
                </a:lnTo>
                <a:lnTo>
                  <a:pt x="14405" y="6206"/>
                </a:lnTo>
                <a:lnTo>
                  <a:pt x="14405" y="6108"/>
                </a:lnTo>
                <a:lnTo>
                  <a:pt x="14575" y="5962"/>
                </a:lnTo>
                <a:lnTo>
                  <a:pt x="14940" y="5670"/>
                </a:lnTo>
                <a:lnTo>
                  <a:pt x="15329" y="5427"/>
                </a:lnTo>
                <a:lnTo>
                  <a:pt x="15597" y="5232"/>
                </a:lnTo>
                <a:lnTo>
                  <a:pt x="15913" y="4965"/>
                </a:lnTo>
                <a:lnTo>
                  <a:pt x="16059" y="4819"/>
                </a:lnTo>
                <a:lnTo>
                  <a:pt x="16181" y="4673"/>
                </a:lnTo>
                <a:lnTo>
                  <a:pt x="16254" y="4502"/>
                </a:lnTo>
                <a:lnTo>
                  <a:pt x="16254" y="4429"/>
                </a:lnTo>
                <a:lnTo>
                  <a:pt x="16254" y="4356"/>
                </a:lnTo>
                <a:lnTo>
                  <a:pt x="16278" y="4283"/>
                </a:lnTo>
                <a:lnTo>
                  <a:pt x="16278" y="4210"/>
                </a:lnTo>
                <a:lnTo>
                  <a:pt x="16230" y="4064"/>
                </a:lnTo>
                <a:lnTo>
                  <a:pt x="16132" y="3894"/>
                </a:lnTo>
                <a:lnTo>
                  <a:pt x="16011" y="3724"/>
                </a:lnTo>
                <a:lnTo>
                  <a:pt x="15743" y="3432"/>
                </a:lnTo>
                <a:lnTo>
                  <a:pt x="15524" y="3213"/>
                </a:lnTo>
                <a:lnTo>
                  <a:pt x="15135" y="2848"/>
                </a:lnTo>
                <a:lnTo>
                  <a:pt x="14746" y="2532"/>
                </a:lnTo>
                <a:lnTo>
                  <a:pt x="14478" y="2288"/>
                </a:lnTo>
                <a:lnTo>
                  <a:pt x="14308" y="2215"/>
                </a:lnTo>
                <a:lnTo>
                  <a:pt x="14235" y="2167"/>
                </a:lnTo>
                <a:lnTo>
                  <a:pt x="14162" y="2167"/>
                </a:lnTo>
                <a:lnTo>
                  <a:pt x="14089" y="2118"/>
                </a:lnTo>
                <a:lnTo>
                  <a:pt x="14016" y="2118"/>
                </a:lnTo>
                <a:lnTo>
                  <a:pt x="13237" y="2142"/>
                </a:lnTo>
                <a:lnTo>
                  <a:pt x="12483" y="2167"/>
                </a:lnTo>
                <a:lnTo>
                  <a:pt x="11704" y="2215"/>
                </a:lnTo>
                <a:lnTo>
                  <a:pt x="10950" y="2240"/>
                </a:lnTo>
                <a:lnTo>
                  <a:pt x="10171" y="2240"/>
                </a:lnTo>
                <a:lnTo>
                  <a:pt x="9392" y="2215"/>
                </a:lnTo>
                <a:lnTo>
                  <a:pt x="9441" y="2069"/>
                </a:lnTo>
                <a:lnTo>
                  <a:pt x="9465" y="1899"/>
                </a:lnTo>
                <a:lnTo>
                  <a:pt x="9465" y="1558"/>
                </a:lnTo>
                <a:lnTo>
                  <a:pt x="9417" y="1218"/>
                </a:lnTo>
                <a:lnTo>
                  <a:pt x="9368" y="950"/>
                </a:lnTo>
                <a:lnTo>
                  <a:pt x="9295" y="755"/>
                </a:lnTo>
                <a:lnTo>
                  <a:pt x="9222" y="561"/>
                </a:lnTo>
                <a:lnTo>
                  <a:pt x="9125" y="415"/>
                </a:lnTo>
                <a:lnTo>
                  <a:pt x="8979" y="293"/>
                </a:lnTo>
                <a:lnTo>
                  <a:pt x="8833" y="196"/>
                </a:lnTo>
                <a:lnTo>
                  <a:pt x="8662" y="98"/>
                </a:lnTo>
                <a:lnTo>
                  <a:pt x="8492" y="50"/>
                </a:lnTo>
                <a:lnTo>
                  <a:pt x="8297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0" name="Google Shape;870;p39"/>
          <p:cNvSpPr/>
          <p:nvPr/>
        </p:nvSpPr>
        <p:spPr>
          <a:xfrm>
            <a:off x="4243185" y="320409"/>
            <a:ext cx="356041" cy="311245"/>
          </a:xfrm>
          <a:custGeom>
            <a:rect b="b" l="l" r="r" t="t"/>
            <a:pathLst>
              <a:path extrusionOk="0" h="16571" w="18956">
                <a:moveTo>
                  <a:pt x="9222" y="2604"/>
                </a:moveTo>
                <a:lnTo>
                  <a:pt x="9149" y="2628"/>
                </a:lnTo>
                <a:lnTo>
                  <a:pt x="9028" y="2701"/>
                </a:lnTo>
                <a:lnTo>
                  <a:pt x="8809" y="2896"/>
                </a:lnTo>
                <a:lnTo>
                  <a:pt x="8517" y="3139"/>
                </a:lnTo>
                <a:lnTo>
                  <a:pt x="8249" y="3358"/>
                </a:lnTo>
                <a:lnTo>
                  <a:pt x="7957" y="3577"/>
                </a:lnTo>
                <a:lnTo>
                  <a:pt x="7665" y="3821"/>
                </a:lnTo>
                <a:lnTo>
                  <a:pt x="6619" y="4818"/>
                </a:lnTo>
                <a:lnTo>
                  <a:pt x="5573" y="5816"/>
                </a:lnTo>
                <a:lnTo>
                  <a:pt x="5256" y="6181"/>
                </a:lnTo>
                <a:lnTo>
                  <a:pt x="4964" y="6546"/>
                </a:lnTo>
                <a:lnTo>
                  <a:pt x="4380" y="7325"/>
                </a:lnTo>
                <a:lnTo>
                  <a:pt x="4210" y="7495"/>
                </a:lnTo>
                <a:lnTo>
                  <a:pt x="3942" y="7763"/>
                </a:lnTo>
                <a:lnTo>
                  <a:pt x="3821" y="7909"/>
                </a:lnTo>
                <a:lnTo>
                  <a:pt x="3723" y="8055"/>
                </a:lnTo>
                <a:lnTo>
                  <a:pt x="3675" y="8176"/>
                </a:lnTo>
                <a:lnTo>
                  <a:pt x="3675" y="8225"/>
                </a:lnTo>
                <a:lnTo>
                  <a:pt x="3699" y="8274"/>
                </a:lnTo>
                <a:lnTo>
                  <a:pt x="3796" y="8347"/>
                </a:lnTo>
                <a:lnTo>
                  <a:pt x="3918" y="8347"/>
                </a:lnTo>
                <a:lnTo>
                  <a:pt x="4040" y="8322"/>
                </a:lnTo>
                <a:lnTo>
                  <a:pt x="4186" y="8249"/>
                </a:lnTo>
                <a:lnTo>
                  <a:pt x="4332" y="8128"/>
                </a:lnTo>
                <a:lnTo>
                  <a:pt x="4478" y="8006"/>
                </a:lnTo>
                <a:lnTo>
                  <a:pt x="4794" y="7665"/>
                </a:lnTo>
                <a:lnTo>
                  <a:pt x="5086" y="7300"/>
                </a:lnTo>
                <a:lnTo>
                  <a:pt x="5354" y="6935"/>
                </a:lnTo>
                <a:lnTo>
                  <a:pt x="5694" y="6473"/>
                </a:lnTo>
                <a:lnTo>
                  <a:pt x="6108" y="6035"/>
                </a:lnTo>
                <a:lnTo>
                  <a:pt x="6521" y="5621"/>
                </a:lnTo>
                <a:lnTo>
                  <a:pt x="7422" y="4818"/>
                </a:lnTo>
                <a:lnTo>
                  <a:pt x="7860" y="4380"/>
                </a:lnTo>
                <a:lnTo>
                  <a:pt x="8322" y="3967"/>
                </a:lnTo>
                <a:lnTo>
                  <a:pt x="8663" y="3699"/>
                </a:lnTo>
                <a:lnTo>
                  <a:pt x="9003" y="3456"/>
                </a:lnTo>
                <a:lnTo>
                  <a:pt x="9174" y="3285"/>
                </a:lnTo>
                <a:lnTo>
                  <a:pt x="9295" y="3139"/>
                </a:lnTo>
                <a:lnTo>
                  <a:pt x="9320" y="3139"/>
                </a:lnTo>
                <a:lnTo>
                  <a:pt x="9466" y="3285"/>
                </a:lnTo>
                <a:lnTo>
                  <a:pt x="10366" y="4113"/>
                </a:lnTo>
                <a:lnTo>
                  <a:pt x="11169" y="4916"/>
                </a:lnTo>
                <a:lnTo>
                  <a:pt x="11558" y="5329"/>
                </a:lnTo>
                <a:lnTo>
                  <a:pt x="11923" y="5767"/>
                </a:lnTo>
                <a:lnTo>
                  <a:pt x="12264" y="6181"/>
                </a:lnTo>
                <a:lnTo>
                  <a:pt x="12605" y="6643"/>
                </a:lnTo>
                <a:lnTo>
                  <a:pt x="12945" y="7057"/>
                </a:lnTo>
                <a:lnTo>
                  <a:pt x="13116" y="7276"/>
                </a:lnTo>
                <a:lnTo>
                  <a:pt x="13310" y="7471"/>
                </a:lnTo>
                <a:lnTo>
                  <a:pt x="13675" y="7787"/>
                </a:lnTo>
                <a:lnTo>
                  <a:pt x="14040" y="8079"/>
                </a:lnTo>
                <a:lnTo>
                  <a:pt x="14308" y="8322"/>
                </a:lnTo>
                <a:lnTo>
                  <a:pt x="14429" y="8420"/>
                </a:lnTo>
                <a:lnTo>
                  <a:pt x="14502" y="8444"/>
                </a:lnTo>
                <a:lnTo>
                  <a:pt x="14600" y="8493"/>
                </a:lnTo>
                <a:lnTo>
                  <a:pt x="14697" y="8493"/>
                </a:lnTo>
                <a:lnTo>
                  <a:pt x="14770" y="8444"/>
                </a:lnTo>
                <a:lnTo>
                  <a:pt x="14843" y="8371"/>
                </a:lnTo>
                <a:lnTo>
                  <a:pt x="14867" y="8274"/>
                </a:lnTo>
                <a:lnTo>
                  <a:pt x="14867" y="8201"/>
                </a:lnTo>
                <a:lnTo>
                  <a:pt x="14843" y="8103"/>
                </a:lnTo>
                <a:lnTo>
                  <a:pt x="14746" y="7957"/>
                </a:lnTo>
                <a:lnTo>
                  <a:pt x="14648" y="7811"/>
                </a:lnTo>
                <a:lnTo>
                  <a:pt x="14502" y="7690"/>
                </a:lnTo>
                <a:lnTo>
                  <a:pt x="14186" y="7446"/>
                </a:lnTo>
                <a:lnTo>
                  <a:pt x="13894" y="7252"/>
                </a:lnTo>
                <a:lnTo>
                  <a:pt x="13675" y="7057"/>
                </a:lnTo>
                <a:lnTo>
                  <a:pt x="13481" y="6862"/>
                </a:lnTo>
                <a:lnTo>
                  <a:pt x="13116" y="6424"/>
                </a:lnTo>
                <a:lnTo>
                  <a:pt x="12434" y="5500"/>
                </a:lnTo>
                <a:lnTo>
                  <a:pt x="12045" y="5037"/>
                </a:lnTo>
                <a:lnTo>
                  <a:pt x="11607" y="4599"/>
                </a:lnTo>
                <a:lnTo>
                  <a:pt x="11169" y="4161"/>
                </a:lnTo>
                <a:lnTo>
                  <a:pt x="10731" y="3723"/>
                </a:lnTo>
                <a:lnTo>
                  <a:pt x="10293" y="3334"/>
                </a:lnTo>
                <a:lnTo>
                  <a:pt x="9806" y="2920"/>
                </a:lnTo>
                <a:lnTo>
                  <a:pt x="9660" y="2799"/>
                </a:lnTo>
                <a:lnTo>
                  <a:pt x="9514" y="2726"/>
                </a:lnTo>
                <a:lnTo>
                  <a:pt x="9417" y="2628"/>
                </a:lnTo>
                <a:lnTo>
                  <a:pt x="9368" y="2604"/>
                </a:lnTo>
                <a:close/>
                <a:moveTo>
                  <a:pt x="9271" y="8979"/>
                </a:moveTo>
                <a:lnTo>
                  <a:pt x="9247" y="9125"/>
                </a:lnTo>
                <a:lnTo>
                  <a:pt x="9271" y="9271"/>
                </a:lnTo>
                <a:lnTo>
                  <a:pt x="9295" y="9563"/>
                </a:lnTo>
                <a:lnTo>
                  <a:pt x="8517" y="9563"/>
                </a:lnTo>
                <a:lnTo>
                  <a:pt x="8298" y="9587"/>
                </a:lnTo>
                <a:lnTo>
                  <a:pt x="8176" y="9612"/>
                </a:lnTo>
                <a:lnTo>
                  <a:pt x="8054" y="9636"/>
                </a:lnTo>
                <a:lnTo>
                  <a:pt x="8054" y="9466"/>
                </a:lnTo>
                <a:lnTo>
                  <a:pt x="8054" y="9320"/>
                </a:lnTo>
                <a:lnTo>
                  <a:pt x="8006" y="9174"/>
                </a:lnTo>
                <a:lnTo>
                  <a:pt x="7957" y="9028"/>
                </a:lnTo>
                <a:lnTo>
                  <a:pt x="8614" y="9028"/>
                </a:lnTo>
                <a:lnTo>
                  <a:pt x="9271" y="8979"/>
                </a:lnTo>
                <a:close/>
                <a:moveTo>
                  <a:pt x="10317" y="8979"/>
                </a:moveTo>
                <a:lnTo>
                  <a:pt x="10682" y="9028"/>
                </a:lnTo>
                <a:lnTo>
                  <a:pt x="11047" y="9052"/>
                </a:lnTo>
                <a:lnTo>
                  <a:pt x="11047" y="9344"/>
                </a:lnTo>
                <a:lnTo>
                  <a:pt x="11047" y="9636"/>
                </a:lnTo>
                <a:lnTo>
                  <a:pt x="10731" y="9612"/>
                </a:lnTo>
                <a:lnTo>
                  <a:pt x="9685" y="9587"/>
                </a:lnTo>
                <a:lnTo>
                  <a:pt x="9636" y="9271"/>
                </a:lnTo>
                <a:lnTo>
                  <a:pt x="9612" y="9125"/>
                </a:lnTo>
                <a:lnTo>
                  <a:pt x="9563" y="8979"/>
                </a:lnTo>
                <a:close/>
                <a:moveTo>
                  <a:pt x="8054" y="10001"/>
                </a:moveTo>
                <a:lnTo>
                  <a:pt x="8176" y="10025"/>
                </a:lnTo>
                <a:lnTo>
                  <a:pt x="8930" y="10025"/>
                </a:lnTo>
                <a:lnTo>
                  <a:pt x="9320" y="10050"/>
                </a:lnTo>
                <a:lnTo>
                  <a:pt x="9295" y="10707"/>
                </a:lnTo>
                <a:lnTo>
                  <a:pt x="8638" y="10634"/>
                </a:lnTo>
                <a:lnTo>
                  <a:pt x="8298" y="10634"/>
                </a:lnTo>
                <a:lnTo>
                  <a:pt x="8006" y="10658"/>
                </a:lnTo>
                <a:lnTo>
                  <a:pt x="8030" y="10342"/>
                </a:lnTo>
                <a:lnTo>
                  <a:pt x="8054" y="10001"/>
                </a:lnTo>
                <a:close/>
                <a:moveTo>
                  <a:pt x="9709" y="10074"/>
                </a:moveTo>
                <a:lnTo>
                  <a:pt x="10366" y="10147"/>
                </a:lnTo>
                <a:lnTo>
                  <a:pt x="10901" y="10147"/>
                </a:lnTo>
                <a:lnTo>
                  <a:pt x="11047" y="10123"/>
                </a:lnTo>
                <a:lnTo>
                  <a:pt x="11047" y="10123"/>
                </a:lnTo>
                <a:lnTo>
                  <a:pt x="11023" y="10390"/>
                </a:lnTo>
                <a:lnTo>
                  <a:pt x="10974" y="10634"/>
                </a:lnTo>
                <a:lnTo>
                  <a:pt x="10755" y="10707"/>
                </a:lnTo>
                <a:lnTo>
                  <a:pt x="10536" y="10731"/>
                </a:lnTo>
                <a:lnTo>
                  <a:pt x="10123" y="10755"/>
                </a:lnTo>
                <a:lnTo>
                  <a:pt x="9685" y="10755"/>
                </a:lnTo>
                <a:lnTo>
                  <a:pt x="9685" y="10707"/>
                </a:lnTo>
                <a:lnTo>
                  <a:pt x="9709" y="10390"/>
                </a:lnTo>
                <a:lnTo>
                  <a:pt x="9709" y="10074"/>
                </a:lnTo>
                <a:close/>
                <a:moveTo>
                  <a:pt x="8955" y="8468"/>
                </a:moveTo>
                <a:lnTo>
                  <a:pt x="8541" y="8493"/>
                </a:lnTo>
                <a:lnTo>
                  <a:pt x="8346" y="8517"/>
                </a:lnTo>
                <a:lnTo>
                  <a:pt x="8152" y="8566"/>
                </a:lnTo>
                <a:lnTo>
                  <a:pt x="7957" y="8614"/>
                </a:lnTo>
                <a:lnTo>
                  <a:pt x="7762" y="8687"/>
                </a:lnTo>
                <a:lnTo>
                  <a:pt x="7738" y="8736"/>
                </a:lnTo>
                <a:lnTo>
                  <a:pt x="7714" y="8760"/>
                </a:lnTo>
                <a:lnTo>
                  <a:pt x="7689" y="8833"/>
                </a:lnTo>
                <a:lnTo>
                  <a:pt x="7641" y="8882"/>
                </a:lnTo>
                <a:lnTo>
                  <a:pt x="7592" y="8906"/>
                </a:lnTo>
                <a:lnTo>
                  <a:pt x="7568" y="8979"/>
                </a:lnTo>
                <a:lnTo>
                  <a:pt x="7568" y="9028"/>
                </a:lnTo>
                <a:lnTo>
                  <a:pt x="7616" y="9247"/>
                </a:lnTo>
                <a:lnTo>
                  <a:pt x="7616" y="9490"/>
                </a:lnTo>
                <a:lnTo>
                  <a:pt x="7592" y="9709"/>
                </a:lnTo>
                <a:lnTo>
                  <a:pt x="7568" y="9952"/>
                </a:lnTo>
                <a:lnTo>
                  <a:pt x="7495" y="10415"/>
                </a:lnTo>
                <a:lnTo>
                  <a:pt x="7495" y="10634"/>
                </a:lnTo>
                <a:lnTo>
                  <a:pt x="7519" y="10877"/>
                </a:lnTo>
                <a:lnTo>
                  <a:pt x="7519" y="10926"/>
                </a:lnTo>
                <a:lnTo>
                  <a:pt x="7568" y="10974"/>
                </a:lnTo>
                <a:lnTo>
                  <a:pt x="7641" y="11023"/>
                </a:lnTo>
                <a:lnTo>
                  <a:pt x="7762" y="11047"/>
                </a:lnTo>
                <a:lnTo>
                  <a:pt x="7860" y="10999"/>
                </a:lnTo>
                <a:lnTo>
                  <a:pt x="8079" y="11072"/>
                </a:lnTo>
                <a:lnTo>
                  <a:pt x="8298" y="11120"/>
                </a:lnTo>
                <a:lnTo>
                  <a:pt x="8784" y="11169"/>
                </a:lnTo>
                <a:lnTo>
                  <a:pt x="9733" y="11218"/>
                </a:lnTo>
                <a:lnTo>
                  <a:pt x="10123" y="11242"/>
                </a:lnTo>
                <a:lnTo>
                  <a:pt x="10561" y="11218"/>
                </a:lnTo>
                <a:lnTo>
                  <a:pt x="10780" y="11193"/>
                </a:lnTo>
                <a:lnTo>
                  <a:pt x="10999" y="11145"/>
                </a:lnTo>
                <a:lnTo>
                  <a:pt x="11169" y="11072"/>
                </a:lnTo>
                <a:lnTo>
                  <a:pt x="11339" y="10950"/>
                </a:lnTo>
                <a:lnTo>
                  <a:pt x="11388" y="10877"/>
                </a:lnTo>
                <a:lnTo>
                  <a:pt x="11388" y="10828"/>
                </a:lnTo>
                <a:lnTo>
                  <a:pt x="11412" y="10804"/>
                </a:lnTo>
                <a:lnTo>
                  <a:pt x="11461" y="10561"/>
                </a:lnTo>
                <a:lnTo>
                  <a:pt x="11510" y="10293"/>
                </a:lnTo>
                <a:lnTo>
                  <a:pt x="11510" y="10025"/>
                </a:lnTo>
                <a:lnTo>
                  <a:pt x="11510" y="9782"/>
                </a:lnTo>
                <a:lnTo>
                  <a:pt x="11510" y="9223"/>
                </a:lnTo>
                <a:lnTo>
                  <a:pt x="11485" y="8931"/>
                </a:lnTo>
                <a:lnTo>
                  <a:pt x="11437" y="8663"/>
                </a:lnTo>
                <a:lnTo>
                  <a:pt x="11412" y="8614"/>
                </a:lnTo>
                <a:lnTo>
                  <a:pt x="11364" y="8590"/>
                </a:lnTo>
                <a:lnTo>
                  <a:pt x="11315" y="8566"/>
                </a:lnTo>
                <a:lnTo>
                  <a:pt x="11218" y="8566"/>
                </a:lnTo>
                <a:lnTo>
                  <a:pt x="10755" y="8493"/>
                </a:lnTo>
                <a:lnTo>
                  <a:pt x="10293" y="8468"/>
                </a:lnTo>
                <a:close/>
                <a:moveTo>
                  <a:pt x="10244" y="12556"/>
                </a:moveTo>
                <a:lnTo>
                  <a:pt x="10390" y="12678"/>
                </a:lnTo>
                <a:lnTo>
                  <a:pt x="10536" y="12799"/>
                </a:lnTo>
                <a:lnTo>
                  <a:pt x="10634" y="12970"/>
                </a:lnTo>
                <a:lnTo>
                  <a:pt x="10415" y="13018"/>
                </a:lnTo>
                <a:lnTo>
                  <a:pt x="10342" y="12775"/>
                </a:lnTo>
                <a:lnTo>
                  <a:pt x="10244" y="12556"/>
                </a:lnTo>
                <a:close/>
                <a:moveTo>
                  <a:pt x="10828" y="13359"/>
                </a:moveTo>
                <a:lnTo>
                  <a:pt x="10901" y="13578"/>
                </a:lnTo>
                <a:lnTo>
                  <a:pt x="10707" y="13675"/>
                </a:lnTo>
                <a:lnTo>
                  <a:pt x="10536" y="13797"/>
                </a:lnTo>
                <a:lnTo>
                  <a:pt x="10536" y="13773"/>
                </a:lnTo>
                <a:lnTo>
                  <a:pt x="10488" y="13383"/>
                </a:lnTo>
                <a:lnTo>
                  <a:pt x="10512" y="13359"/>
                </a:lnTo>
                <a:close/>
                <a:moveTo>
                  <a:pt x="10974" y="13919"/>
                </a:moveTo>
                <a:lnTo>
                  <a:pt x="11023" y="14332"/>
                </a:lnTo>
                <a:lnTo>
                  <a:pt x="10853" y="14381"/>
                </a:lnTo>
                <a:lnTo>
                  <a:pt x="10707" y="14430"/>
                </a:lnTo>
                <a:lnTo>
                  <a:pt x="10536" y="14478"/>
                </a:lnTo>
                <a:lnTo>
                  <a:pt x="10536" y="14113"/>
                </a:lnTo>
                <a:lnTo>
                  <a:pt x="10658" y="14065"/>
                </a:lnTo>
                <a:lnTo>
                  <a:pt x="10780" y="13992"/>
                </a:lnTo>
                <a:lnTo>
                  <a:pt x="10974" y="13919"/>
                </a:lnTo>
                <a:close/>
                <a:moveTo>
                  <a:pt x="11047" y="14722"/>
                </a:moveTo>
                <a:lnTo>
                  <a:pt x="11047" y="14941"/>
                </a:lnTo>
                <a:lnTo>
                  <a:pt x="10755" y="15038"/>
                </a:lnTo>
                <a:lnTo>
                  <a:pt x="10609" y="15087"/>
                </a:lnTo>
                <a:lnTo>
                  <a:pt x="10463" y="15160"/>
                </a:lnTo>
                <a:lnTo>
                  <a:pt x="10512" y="14819"/>
                </a:lnTo>
                <a:lnTo>
                  <a:pt x="10804" y="14746"/>
                </a:lnTo>
                <a:lnTo>
                  <a:pt x="11047" y="14722"/>
                </a:lnTo>
                <a:close/>
                <a:moveTo>
                  <a:pt x="11047" y="15306"/>
                </a:moveTo>
                <a:lnTo>
                  <a:pt x="11023" y="15573"/>
                </a:lnTo>
                <a:lnTo>
                  <a:pt x="11023" y="15671"/>
                </a:lnTo>
                <a:lnTo>
                  <a:pt x="10999" y="15671"/>
                </a:lnTo>
                <a:lnTo>
                  <a:pt x="10804" y="15719"/>
                </a:lnTo>
                <a:lnTo>
                  <a:pt x="10585" y="15792"/>
                </a:lnTo>
                <a:lnTo>
                  <a:pt x="10488" y="15841"/>
                </a:lnTo>
                <a:lnTo>
                  <a:pt x="10390" y="15890"/>
                </a:lnTo>
                <a:lnTo>
                  <a:pt x="10390" y="15890"/>
                </a:lnTo>
                <a:lnTo>
                  <a:pt x="10439" y="15427"/>
                </a:lnTo>
                <a:lnTo>
                  <a:pt x="10585" y="15427"/>
                </a:lnTo>
                <a:lnTo>
                  <a:pt x="10731" y="15403"/>
                </a:lnTo>
                <a:lnTo>
                  <a:pt x="11047" y="15306"/>
                </a:lnTo>
                <a:close/>
                <a:moveTo>
                  <a:pt x="9441" y="536"/>
                </a:moveTo>
                <a:lnTo>
                  <a:pt x="9612" y="804"/>
                </a:lnTo>
                <a:lnTo>
                  <a:pt x="9831" y="1023"/>
                </a:lnTo>
                <a:lnTo>
                  <a:pt x="10050" y="1242"/>
                </a:lnTo>
                <a:lnTo>
                  <a:pt x="10293" y="1460"/>
                </a:lnTo>
                <a:lnTo>
                  <a:pt x="10780" y="1825"/>
                </a:lnTo>
                <a:lnTo>
                  <a:pt x="11266" y="2215"/>
                </a:lnTo>
                <a:lnTo>
                  <a:pt x="11899" y="2750"/>
                </a:lnTo>
                <a:lnTo>
                  <a:pt x="12507" y="3334"/>
                </a:lnTo>
                <a:lnTo>
                  <a:pt x="13091" y="3942"/>
                </a:lnTo>
                <a:lnTo>
                  <a:pt x="13651" y="4575"/>
                </a:lnTo>
                <a:lnTo>
                  <a:pt x="14746" y="5792"/>
                </a:lnTo>
                <a:lnTo>
                  <a:pt x="15305" y="6376"/>
                </a:lnTo>
                <a:lnTo>
                  <a:pt x="15622" y="6668"/>
                </a:lnTo>
                <a:lnTo>
                  <a:pt x="15914" y="6935"/>
                </a:lnTo>
                <a:lnTo>
                  <a:pt x="16206" y="7179"/>
                </a:lnTo>
                <a:lnTo>
                  <a:pt x="16522" y="7398"/>
                </a:lnTo>
                <a:lnTo>
                  <a:pt x="17155" y="7884"/>
                </a:lnTo>
                <a:lnTo>
                  <a:pt x="17471" y="8128"/>
                </a:lnTo>
                <a:lnTo>
                  <a:pt x="17763" y="8371"/>
                </a:lnTo>
                <a:lnTo>
                  <a:pt x="18031" y="8639"/>
                </a:lnTo>
                <a:lnTo>
                  <a:pt x="18274" y="8931"/>
                </a:lnTo>
                <a:lnTo>
                  <a:pt x="17885" y="8955"/>
                </a:lnTo>
                <a:lnTo>
                  <a:pt x="16741" y="8955"/>
                </a:lnTo>
                <a:lnTo>
                  <a:pt x="16425" y="8931"/>
                </a:lnTo>
                <a:lnTo>
                  <a:pt x="16060" y="8931"/>
                </a:lnTo>
                <a:lnTo>
                  <a:pt x="15889" y="8955"/>
                </a:lnTo>
                <a:lnTo>
                  <a:pt x="15719" y="8979"/>
                </a:lnTo>
                <a:lnTo>
                  <a:pt x="15597" y="9052"/>
                </a:lnTo>
                <a:lnTo>
                  <a:pt x="15524" y="9125"/>
                </a:lnTo>
                <a:lnTo>
                  <a:pt x="15500" y="9174"/>
                </a:lnTo>
                <a:lnTo>
                  <a:pt x="15500" y="9223"/>
                </a:lnTo>
                <a:lnTo>
                  <a:pt x="15573" y="9296"/>
                </a:lnTo>
                <a:lnTo>
                  <a:pt x="15549" y="9369"/>
                </a:lnTo>
                <a:lnTo>
                  <a:pt x="15549" y="10317"/>
                </a:lnTo>
                <a:lnTo>
                  <a:pt x="15549" y="11266"/>
                </a:lnTo>
                <a:lnTo>
                  <a:pt x="15524" y="12215"/>
                </a:lnTo>
                <a:lnTo>
                  <a:pt x="15476" y="13164"/>
                </a:lnTo>
                <a:lnTo>
                  <a:pt x="15451" y="14065"/>
                </a:lnTo>
                <a:lnTo>
                  <a:pt x="15427" y="14989"/>
                </a:lnTo>
                <a:lnTo>
                  <a:pt x="15427" y="15427"/>
                </a:lnTo>
                <a:lnTo>
                  <a:pt x="15451" y="15646"/>
                </a:lnTo>
                <a:lnTo>
                  <a:pt x="15500" y="15890"/>
                </a:lnTo>
                <a:lnTo>
                  <a:pt x="15208" y="15938"/>
                </a:lnTo>
                <a:lnTo>
                  <a:pt x="14965" y="15987"/>
                </a:lnTo>
                <a:lnTo>
                  <a:pt x="14210" y="16060"/>
                </a:lnTo>
                <a:lnTo>
                  <a:pt x="12069" y="16060"/>
                </a:lnTo>
                <a:lnTo>
                  <a:pt x="11826" y="16036"/>
                </a:lnTo>
                <a:lnTo>
                  <a:pt x="11680" y="16011"/>
                </a:lnTo>
                <a:lnTo>
                  <a:pt x="11510" y="16011"/>
                </a:lnTo>
                <a:lnTo>
                  <a:pt x="11534" y="15744"/>
                </a:lnTo>
                <a:lnTo>
                  <a:pt x="11558" y="15500"/>
                </a:lnTo>
                <a:lnTo>
                  <a:pt x="11558" y="15135"/>
                </a:lnTo>
                <a:lnTo>
                  <a:pt x="11558" y="14795"/>
                </a:lnTo>
                <a:lnTo>
                  <a:pt x="11534" y="14454"/>
                </a:lnTo>
                <a:lnTo>
                  <a:pt x="11510" y="14113"/>
                </a:lnTo>
                <a:lnTo>
                  <a:pt x="11461" y="13821"/>
                </a:lnTo>
                <a:lnTo>
                  <a:pt x="11388" y="13505"/>
                </a:lnTo>
                <a:lnTo>
                  <a:pt x="11291" y="13213"/>
                </a:lnTo>
                <a:lnTo>
                  <a:pt x="11169" y="12921"/>
                </a:lnTo>
                <a:lnTo>
                  <a:pt x="11023" y="12629"/>
                </a:lnTo>
                <a:lnTo>
                  <a:pt x="10828" y="12410"/>
                </a:lnTo>
                <a:lnTo>
                  <a:pt x="10731" y="12288"/>
                </a:lnTo>
                <a:lnTo>
                  <a:pt x="10609" y="12191"/>
                </a:lnTo>
                <a:lnTo>
                  <a:pt x="10463" y="12118"/>
                </a:lnTo>
                <a:lnTo>
                  <a:pt x="10342" y="12045"/>
                </a:lnTo>
                <a:lnTo>
                  <a:pt x="10147" y="11972"/>
                </a:lnTo>
                <a:lnTo>
                  <a:pt x="9977" y="11948"/>
                </a:lnTo>
                <a:lnTo>
                  <a:pt x="9782" y="11923"/>
                </a:lnTo>
                <a:lnTo>
                  <a:pt x="9587" y="11923"/>
                </a:lnTo>
                <a:lnTo>
                  <a:pt x="9417" y="11948"/>
                </a:lnTo>
                <a:lnTo>
                  <a:pt x="9222" y="11996"/>
                </a:lnTo>
                <a:lnTo>
                  <a:pt x="9052" y="12045"/>
                </a:lnTo>
                <a:lnTo>
                  <a:pt x="8857" y="12118"/>
                </a:lnTo>
                <a:lnTo>
                  <a:pt x="8687" y="12215"/>
                </a:lnTo>
                <a:lnTo>
                  <a:pt x="8541" y="12313"/>
                </a:lnTo>
                <a:lnTo>
                  <a:pt x="8371" y="12434"/>
                </a:lnTo>
                <a:lnTo>
                  <a:pt x="8249" y="12580"/>
                </a:lnTo>
                <a:lnTo>
                  <a:pt x="8103" y="12702"/>
                </a:lnTo>
                <a:lnTo>
                  <a:pt x="7981" y="12848"/>
                </a:lnTo>
                <a:lnTo>
                  <a:pt x="7884" y="13018"/>
                </a:lnTo>
                <a:lnTo>
                  <a:pt x="7811" y="13164"/>
                </a:lnTo>
                <a:lnTo>
                  <a:pt x="7714" y="13383"/>
                </a:lnTo>
                <a:lnTo>
                  <a:pt x="7665" y="13578"/>
                </a:lnTo>
                <a:lnTo>
                  <a:pt x="7568" y="14016"/>
                </a:lnTo>
                <a:lnTo>
                  <a:pt x="7495" y="14454"/>
                </a:lnTo>
                <a:lnTo>
                  <a:pt x="7446" y="14892"/>
                </a:lnTo>
                <a:lnTo>
                  <a:pt x="7397" y="15281"/>
                </a:lnTo>
                <a:lnTo>
                  <a:pt x="7373" y="15525"/>
                </a:lnTo>
                <a:lnTo>
                  <a:pt x="7373" y="15768"/>
                </a:lnTo>
                <a:lnTo>
                  <a:pt x="6181" y="15768"/>
                </a:lnTo>
                <a:lnTo>
                  <a:pt x="5013" y="15817"/>
                </a:lnTo>
                <a:lnTo>
                  <a:pt x="4234" y="15817"/>
                </a:lnTo>
                <a:lnTo>
                  <a:pt x="3796" y="15841"/>
                </a:lnTo>
                <a:lnTo>
                  <a:pt x="3602" y="15865"/>
                </a:lnTo>
                <a:lnTo>
                  <a:pt x="3407" y="15914"/>
                </a:lnTo>
                <a:lnTo>
                  <a:pt x="3431" y="15598"/>
                </a:lnTo>
                <a:lnTo>
                  <a:pt x="3456" y="15281"/>
                </a:lnTo>
                <a:lnTo>
                  <a:pt x="3431" y="14965"/>
                </a:lnTo>
                <a:lnTo>
                  <a:pt x="3456" y="14673"/>
                </a:lnTo>
                <a:lnTo>
                  <a:pt x="3504" y="13651"/>
                </a:lnTo>
                <a:lnTo>
                  <a:pt x="3553" y="12605"/>
                </a:lnTo>
                <a:lnTo>
                  <a:pt x="3529" y="12191"/>
                </a:lnTo>
                <a:lnTo>
                  <a:pt x="3504" y="11777"/>
                </a:lnTo>
                <a:lnTo>
                  <a:pt x="3383" y="10950"/>
                </a:lnTo>
                <a:lnTo>
                  <a:pt x="3334" y="10512"/>
                </a:lnTo>
                <a:lnTo>
                  <a:pt x="3285" y="10098"/>
                </a:lnTo>
                <a:lnTo>
                  <a:pt x="3261" y="9685"/>
                </a:lnTo>
                <a:lnTo>
                  <a:pt x="3261" y="9271"/>
                </a:lnTo>
                <a:lnTo>
                  <a:pt x="3261" y="9247"/>
                </a:lnTo>
                <a:lnTo>
                  <a:pt x="3334" y="9198"/>
                </a:lnTo>
                <a:lnTo>
                  <a:pt x="3383" y="9125"/>
                </a:lnTo>
                <a:lnTo>
                  <a:pt x="3407" y="9028"/>
                </a:lnTo>
                <a:lnTo>
                  <a:pt x="3383" y="8931"/>
                </a:lnTo>
                <a:lnTo>
                  <a:pt x="3334" y="8833"/>
                </a:lnTo>
                <a:lnTo>
                  <a:pt x="3261" y="8760"/>
                </a:lnTo>
                <a:lnTo>
                  <a:pt x="3164" y="8736"/>
                </a:lnTo>
                <a:lnTo>
                  <a:pt x="3042" y="8736"/>
                </a:lnTo>
                <a:lnTo>
                  <a:pt x="2774" y="8760"/>
                </a:lnTo>
                <a:lnTo>
                  <a:pt x="2507" y="8785"/>
                </a:lnTo>
                <a:lnTo>
                  <a:pt x="1947" y="8809"/>
                </a:lnTo>
                <a:lnTo>
                  <a:pt x="1412" y="8785"/>
                </a:lnTo>
                <a:lnTo>
                  <a:pt x="876" y="8785"/>
                </a:lnTo>
                <a:lnTo>
                  <a:pt x="1850" y="7982"/>
                </a:lnTo>
                <a:lnTo>
                  <a:pt x="2336" y="7544"/>
                </a:lnTo>
                <a:lnTo>
                  <a:pt x="2799" y="7106"/>
                </a:lnTo>
                <a:lnTo>
                  <a:pt x="4040" y="5792"/>
                </a:lnTo>
                <a:lnTo>
                  <a:pt x="4648" y="5135"/>
                </a:lnTo>
                <a:lnTo>
                  <a:pt x="5256" y="4502"/>
                </a:lnTo>
                <a:lnTo>
                  <a:pt x="6546" y="3237"/>
                </a:lnTo>
                <a:lnTo>
                  <a:pt x="7835" y="1971"/>
                </a:lnTo>
                <a:lnTo>
                  <a:pt x="8371" y="1485"/>
                </a:lnTo>
                <a:lnTo>
                  <a:pt x="8906" y="998"/>
                </a:lnTo>
                <a:lnTo>
                  <a:pt x="9247" y="706"/>
                </a:lnTo>
                <a:lnTo>
                  <a:pt x="9368" y="609"/>
                </a:lnTo>
                <a:lnTo>
                  <a:pt x="9417" y="560"/>
                </a:lnTo>
                <a:lnTo>
                  <a:pt x="9441" y="560"/>
                </a:lnTo>
                <a:lnTo>
                  <a:pt x="9441" y="536"/>
                </a:lnTo>
                <a:close/>
                <a:moveTo>
                  <a:pt x="9198" y="1"/>
                </a:moveTo>
                <a:lnTo>
                  <a:pt x="9125" y="25"/>
                </a:lnTo>
                <a:lnTo>
                  <a:pt x="8979" y="122"/>
                </a:lnTo>
                <a:lnTo>
                  <a:pt x="8736" y="341"/>
                </a:lnTo>
                <a:lnTo>
                  <a:pt x="7884" y="1120"/>
                </a:lnTo>
                <a:lnTo>
                  <a:pt x="7227" y="1752"/>
                </a:lnTo>
                <a:lnTo>
                  <a:pt x="6546" y="2385"/>
                </a:lnTo>
                <a:lnTo>
                  <a:pt x="5232" y="3675"/>
                </a:lnTo>
                <a:lnTo>
                  <a:pt x="4551" y="4356"/>
                </a:lnTo>
                <a:lnTo>
                  <a:pt x="3918" y="5037"/>
                </a:lnTo>
                <a:lnTo>
                  <a:pt x="2628" y="6424"/>
                </a:lnTo>
                <a:lnTo>
                  <a:pt x="2020" y="7033"/>
                </a:lnTo>
                <a:lnTo>
                  <a:pt x="1704" y="7325"/>
                </a:lnTo>
                <a:lnTo>
                  <a:pt x="1387" y="7617"/>
                </a:lnTo>
                <a:lnTo>
                  <a:pt x="706" y="8176"/>
                </a:lnTo>
                <a:lnTo>
                  <a:pt x="365" y="8493"/>
                </a:lnTo>
                <a:lnTo>
                  <a:pt x="73" y="8833"/>
                </a:lnTo>
                <a:lnTo>
                  <a:pt x="25" y="8931"/>
                </a:lnTo>
                <a:lnTo>
                  <a:pt x="0" y="9028"/>
                </a:lnTo>
                <a:lnTo>
                  <a:pt x="25" y="9101"/>
                </a:lnTo>
                <a:lnTo>
                  <a:pt x="73" y="9174"/>
                </a:lnTo>
                <a:lnTo>
                  <a:pt x="146" y="9223"/>
                </a:lnTo>
                <a:lnTo>
                  <a:pt x="244" y="9247"/>
                </a:lnTo>
                <a:lnTo>
                  <a:pt x="317" y="9223"/>
                </a:lnTo>
                <a:lnTo>
                  <a:pt x="414" y="9174"/>
                </a:lnTo>
                <a:lnTo>
                  <a:pt x="560" y="9247"/>
                </a:lnTo>
                <a:lnTo>
                  <a:pt x="706" y="9296"/>
                </a:lnTo>
                <a:lnTo>
                  <a:pt x="876" y="9320"/>
                </a:lnTo>
                <a:lnTo>
                  <a:pt x="1047" y="9344"/>
                </a:lnTo>
                <a:lnTo>
                  <a:pt x="2555" y="9344"/>
                </a:lnTo>
                <a:lnTo>
                  <a:pt x="2847" y="9320"/>
                </a:lnTo>
                <a:lnTo>
                  <a:pt x="2823" y="9490"/>
                </a:lnTo>
                <a:lnTo>
                  <a:pt x="2799" y="9636"/>
                </a:lnTo>
                <a:lnTo>
                  <a:pt x="2774" y="9952"/>
                </a:lnTo>
                <a:lnTo>
                  <a:pt x="2774" y="10269"/>
                </a:lnTo>
                <a:lnTo>
                  <a:pt x="2823" y="10585"/>
                </a:lnTo>
                <a:lnTo>
                  <a:pt x="2969" y="11510"/>
                </a:lnTo>
                <a:lnTo>
                  <a:pt x="2993" y="11972"/>
                </a:lnTo>
                <a:lnTo>
                  <a:pt x="3018" y="12434"/>
                </a:lnTo>
                <a:lnTo>
                  <a:pt x="3018" y="12970"/>
                </a:lnTo>
                <a:lnTo>
                  <a:pt x="2993" y="13481"/>
                </a:lnTo>
                <a:lnTo>
                  <a:pt x="2920" y="14503"/>
                </a:lnTo>
                <a:lnTo>
                  <a:pt x="2872" y="14892"/>
                </a:lnTo>
                <a:lnTo>
                  <a:pt x="2823" y="15330"/>
                </a:lnTo>
                <a:lnTo>
                  <a:pt x="2823" y="15549"/>
                </a:lnTo>
                <a:lnTo>
                  <a:pt x="2823" y="15768"/>
                </a:lnTo>
                <a:lnTo>
                  <a:pt x="2847" y="15963"/>
                </a:lnTo>
                <a:lnTo>
                  <a:pt x="2920" y="16133"/>
                </a:lnTo>
                <a:lnTo>
                  <a:pt x="2896" y="16157"/>
                </a:lnTo>
                <a:lnTo>
                  <a:pt x="2872" y="16230"/>
                </a:lnTo>
                <a:lnTo>
                  <a:pt x="2872" y="16303"/>
                </a:lnTo>
                <a:lnTo>
                  <a:pt x="2920" y="16352"/>
                </a:lnTo>
                <a:lnTo>
                  <a:pt x="2969" y="16401"/>
                </a:lnTo>
                <a:lnTo>
                  <a:pt x="3091" y="16449"/>
                </a:lnTo>
                <a:lnTo>
                  <a:pt x="3212" y="16474"/>
                </a:lnTo>
                <a:lnTo>
                  <a:pt x="3480" y="16474"/>
                </a:lnTo>
                <a:lnTo>
                  <a:pt x="3991" y="16425"/>
                </a:lnTo>
                <a:lnTo>
                  <a:pt x="4599" y="16401"/>
                </a:lnTo>
                <a:lnTo>
                  <a:pt x="5183" y="16401"/>
                </a:lnTo>
                <a:lnTo>
                  <a:pt x="6375" y="16425"/>
                </a:lnTo>
                <a:lnTo>
                  <a:pt x="6984" y="16401"/>
                </a:lnTo>
                <a:lnTo>
                  <a:pt x="7276" y="16376"/>
                </a:lnTo>
                <a:lnTo>
                  <a:pt x="7568" y="16328"/>
                </a:lnTo>
                <a:lnTo>
                  <a:pt x="7641" y="16303"/>
                </a:lnTo>
                <a:lnTo>
                  <a:pt x="7714" y="16255"/>
                </a:lnTo>
                <a:lnTo>
                  <a:pt x="7738" y="16206"/>
                </a:lnTo>
                <a:lnTo>
                  <a:pt x="7762" y="16157"/>
                </a:lnTo>
                <a:lnTo>
                  <a:pt x="7835" y="16084"/>
                </a:lnTo>
                <a:lnTo>
                  <a:pt x="7860" y="16011"/>
                </a:lnTo>
                <a:lnTo>
                  <a:pt x="7860" y="15354"/>
                </a:lnTo>
                <a:lnTo>
                  <a:pt x="7884" y="14989"/>
                </a:lnTo>
                <a:lnTo>
                  <a:pt x="7908" y="14649"/>
                </a:lnTo>
                <a:lnTo>
                  <a:pt x="7981" y="14284"/>
                </a:lnTo>
                <a:lnTo>
                  <a:pt x="8054" y="13943"/>
                </a:lnTo>
                <a:lnTo>
                  <a:pt x="8152" y="13627"/>
                </a:lnTo>
                <a:lnTo>
                  <a:pt x="8273" y="13310"/>
                </a:lnTo>
                <a:lnTo>
                  <a:pt x="8371" y="13164"/>
                </a:lnTo>
                <a:lnTo>
                  <a:pt x="8492" y="12994"/>
                </a:lnTo>
                <a:lnTo>
                  <a:pt x="8638" y="12848"/>
                </a:lnTo>
                <a:lnTo>
                  <a:pt x="8784" y="12726"/>
                </a:lnTo>
                <a:lnTo>
                  <a:pt x="8979" y="12629"/>
                </a:lnTo>
                <a:lnTo>
                  <a:pt x="9149" y="12532"/>
                </a:lnTo>
                <a:lnTo>
                  <a:pt x="9344" y="12483"/>
                </a:lnTo>
                <a:lnTo>
                  <a:pt x="9539" y="12434"/>
                </a:lnTo>
                <a:lnTo>
                  <a:pt x="9660" y="12580"/>
                </a:lnTo>
                <a:lnTo>
                  <a:pt x="9758" y="12726"/>
                </a:lnTo>
                <a:lnTo>
                  <a:pt x="9855" y="12872"/>
                </a:lnTo>
                <a:lnTo>
                  <a:pt x="9952" y="13043"/>
                </a:lnTo>
                <a:lnTo>
                  <a:pt x="10025" y="13335"/>
                </a:lnTo>
                <a:lnTo>
                  <a:pt x="10050" y="13627"/>
                </a:lnTo>
                <a:lnTo>
                  <a:pt x="10050" y="13919"/>
                </a:lnTo>
                <a:lnTo>
                  <a:pt x="10050" y="14211"/>
                </a:lnTo>
                <a:lnTo>
                  <a:pt x="10025" y="14697"/>
                </a:lnTo>
                <a:lnTo>
                  <a:pt x="9977" y="15208"/>
                </a:lnTo>
                <a:lnTo>
                  <a:pt x="9928" y="15695"/>
                </a:lnTo>
                <a:lnTo>
                  <a:pt x="9879" y="16206"/>
                </a:lnTo>
                <a:lnTo>
                  <a:pt x="9904" y="16303"/>
                </a:lnTo>
                <a:lnTo>
                  <a:pt x="9952" y="16376"/>
                </a:lnTo>
                <a:lnTo>
                  <a:pt x="10025" y="16425"/>
                </a:lnTo>
                <a:lnTo>
                  <a:pt x="10123" y="16449"/>
                </a:lnTo>
                <a:lnTo>
                  <a:pt x="10488" y="16498"/>
                </a:lnTo>
                <a:lnTo>
                  <a:pt x="10853" y="16522"/>
                </a:lnTo>
                <a:lnTo>
                  <a:pt x="11218" y="16522"/>
                </a:lnTo>
                <a:lnTo>
                  <a:pt x="11583" y="16498"/>
                </a:lnTo>
                <a:lnTo>
                  <a:pt x="11753" y="16522"/>
                </a:lnTo>
                <a:lnTo>
                  <a:pt x="11948" y="16547"/>
                </a:lnTo>
                <a:lnTo>
                  <a:pt x="12313" y="16547"/>
                </a:lnTo>
                <a:lnTo>
                  <a:pt x="13091" y="16571"/>
                </a:lnTo>
                <a:lnTo>
                  <a:pt x="14892" y="16571"/>
                </a:lnTo>
                <a:lnTo>
                  <a:pt x="15208" y="16547"/>
                </a:lnTo>
                <a:lnTo>
                  <a:pt x="15476" y="16474"/>
                </a:lnTo>
                <a:lnTo>
                  <a:pt x="15597" y="16425"/>
                </a:lnTo>
                <a:lnTo>
                  <a:pt x="15719" y="16376"/>
                </a:lnTo>
                <a:lnTo>
                  <a:pt x="15792" y="16303"/>
                </a:lnTo>
                <a:lnTo>
                  <a:pt x="15865" y="16230"/>
                </a:lnTo>
                <a:lnTo>
                  <a:pt x="15962" y="16206"/>
                </a:lnTo>
                <a:lnTo>
                  <a:pt x="16035" y="16157"/>
                </a:lnTo>
                <a:lnTo>
                  <a:pt x="16084" y="16060"/>
                </a:lnTo>
                <a:lnTo>
                  <a:pt x="16108" y="15963"/>
                </a:lnTo>
                <a:lnTo>
                  <a:pt x="16108" y="15841"/>
                </a:lnTo>
                <a:lnTo>
                  <a:pt x="16084" y="15719"/>
                </a:lnTo>
                <a:lnTo>
                  <a:pt x="16035" y="15476"/>
                </a:lnTo>
                <a:lnTo>
                  <a:pt x="16011" y="15111"/>
                </a:lnTo>
                <a:lnTo>
                  <a:pt x="16011" y="14746"/>
                </a:lnTo>
                <a:lnTo>
                  <a:pt x="16035" y="13846"/>
                </a:lnTo>
                <a:lnTo>
                  <a:pt x="16084" y="12945"/>
                </a:lnTo>
                <a:lnTo>
                  <a:pt x="16108" y="12069"/>
                </a:lnTo>
                <a:lnTo>
                  <a:pt x="16133" y="11193"/>
                </a:lnTo>
                <a:lnTo>
                  <a:pt x="16133" y="10755"/>
                </a:lnTo>
                <a:lnTo>
                  <a:pt x="16108" y="10317"/>
                </a:lnTo>
                <a:lnTo>
                  <a:pt x="16084" y="9879"/>
                </a:lnTo>
                <a:lnTo>
                  <a:pt x="16035" y="9466"/>
                </a:lnTo>
                <a:lnTo>
                  <a:pt x="16741" y="9466"/>
                </a:lnTo>
                <a:lnTo>
                  <a:pt x="17252" y="9490"/>
                </a:lnTo>
                <a:lnTo>
                  <a:pt x="17763" y="9490"/>
                </a:lnTo>
                <a:lnTo>
                  <a:pt x="18250" y="9466"/>
                </a:lnTo>
                <a:lnTo>
                  <a:pt x="18761" y="9417"/>
                </a:lnTo>
                <a:lnTo>
                  <a:pt x="18834" y="9393"/>
                </a:lnTo>
                <a:lnTo>
                  <a:pt x="18907" y="9344"/>
                </a:lnTo>
                <a:lnTo>
                  <a:pt x="18931" y="9296"/>
                </a:lnTo>
                <a:lnTo>
                  <a:pt x="18955" y="9223"/>
                </a:lnTo>
                <a:lnTo>
                  <a:pt x="18955" y="9150"/>
                </a:lnTo>
                <a:lnTo>
                  <a:pt x="18931" y="9077"/>
                </a:lnTo>
                <a:lnTo>
                  <a:pt x="18907" y="9028"/>
                </a:lnTo>
                <a:lnTo>
                  <a:pt x="18858" y="8955"/>
                </a:lnTo>
                <a:lnTo>
                  <a:pt x="18882" y="8858"/>
                </a:lnTo>
                <a:lnTo>
                  <a:pt x="18834" y="8760"/>
                </a:lnTo>
                <a:lnTo>
                  <a:pt x="18761" y="8639"/>
                </a:lnTo>
                <a:lnTo>
                  <a:pt x="18688" y="8517"/>
                </a:lnTo>
                <a:lnTo>
                  <a:pt x="18469" y="8298"/>
                </a:lnTo>
                <a:lnTo>
                  <a:pt x="18031" y="7909"/>
                </a:lnTo>
                <a:lnTo>
                  <a:pt x="17374" y="7373"/>
                </a:lnTo>
                <a:lnTo>
                  <a:pt x="16717" y="6862"/>
                </a:lnTo>
                <a:lnTo>
                  <a:pt x="16084" y="6327"/>
                </a:lnTo>
                <a:lnTo>
                  <a:pt x="15476" y="5767"/>
                </a:lnTo>
                <a:lnTo>
                  <a:pt x="14916" y="5159"/>
                </a:lnTo>
                <a:lnTo>
                  <a:pt x="14356" y="4551"/>
                </a:lnTo>
                <a:lnTo>
                  <a:pt x="13797" y="3918"/>
                </a:lnTo>
                <a:lnTo>
                  <a:pt x="13237" y="3334"/>
                </a:lnTo>
                <a:lnTo>
                  <a:pt x="12653" y="2726"/>
                </a:lnTo>
                <a:lnTo>
                  <a:pt x="12045" y="2166"/>
                </a:lnTo>
                <a:lnTo>
                  <a:pt x="11753" y="1923"/>
                </a:lnTo>
                <a:lnTo>
                  <a:pt x="11437" y="1679"/>
                </a:lnTo>
                <a:lnTo>
                  <a:pt x="10804" y="1193"/>
                </a:lnTo>
                <a:lnTo>
                  <a:pt x="10488" y="950"/>
                </a:lnTo>
                <a:lnTo>
                  <a:pt x="10196" y="682"/>
                </a:lnTo>
                <a:lnTo>
                  <a:pt x="9904" y="414"/>
                </a:lnTo>
                <a:lnTo>
                  <a:pt x="9660" y="98"/>
                </a:lnTo>
                <a:lnTo>
                  <a:pt x="9612" y="25"/>
                </a:lnTo>
                <a:lnTo>
                  <a:pt x="9539" y="1"/>
                </a:lnTo>
                <a:lnTo>
                  <a:pt x="9466" y="1"/>
                </a:lnTo>
                <a:lnTo>
                  <a:pt x="9393" y="25"/>
                </a:lnTo>
                <a:lnTo>
                  <a:pt x="9344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1" name="Google Shape;871;p39"/>
          <p:cNvSpPr/>
          <p:nvPr/>
        </p:nvSpPr>
        <p:spPr>
          <a:xfrm>
            <a:off x="4767343" y="325893"/>
            <a:ext cx="314907" cy="300276"/>
          </a:xfrm>
          <a:custGeom>
            <a:rect b="b" l="l" r="r" t="t"/>
            <a:pathLst>
              <a:path extrusionOk="0" h="15987" w="16766">
                <a:moveTo>
                  <a:pt x="14284" y="487"/>
                </a:moveTo>
                <a:lnTo>
                  <a:pt x="14405" y="536"/>
                </a:lnTo>
                <a:lnTo>
                  <a:pt x="14478" y="585"/>
                </a:lnTo>
                <a:lnTo>
                  <a:pt x="14527" y="658"/>
                </a:lnTo>
                <a:lnTo>
                  <a:pt x="14527" y="755"/>
                </a:lnTo>
                <a:lnTo>
                  <a:pt x="14527" y="852"/>
                </a:lnTo>
                <a:lnTo>
                  <a:pt x="14551" y="925"/>
                </a:lnTo>
                <a:lnTo>
                  <a:pt x="13578" y="925"/>
                </a:lnTo>
                <a:lnTo>
                  <a:pt x="13627" y="804"/>
                </a:lnTo>
                <a:lnTo>
                  <a:pt x="13700" y="706"/>
                </a:lnTo>
                <a:lnTo>
                  <a:pt x="13797" y="609"/>
                </a:lnTo>
                <a:lnTo>
                  <a:pt x="13894" y="536"/>
                </a:lnTo>
                <a:lnTo>
                  <a:pt x="13967" y="512"/>
                </a:lnTo>
                <a:lnTo>
                  <a:pt x="14065" y="487"/>
                </a:lnTo>
                <a:close/>
                <a:moveTo>
                  <a:pt x="4064" y="633"/>
                </a:moveTo>
                <a:lnTo>
                  <a:pt x="4137" y="682"/>
                </a:lnTo>
                <a:lnTo>
                  <a:pt x="4210" y="755"/>
                </a:lnTo>
                <a:lnTo>
                  <a:pt x="4259" y="852"/>
                </a:lnTo>
                <a:lnTo>
                  <a:pt x="4283" y="950"/>
                </a:lnTo>
                <a:lnTo>
                  <a:pt x="3529" y="974"/>
                </a:lnTo>
                <a:lnTo>
                  <a:pt x="3602" y="804"/>
                </a:lnTo>
                <a:lnTo>
                  <a:pt x="3650" y="755"/>
                </a:lnTo>
                <a:lnTo>
                  <a:pt x="3675" y="706"/>
                </a:lnTo>
                <a:lnTo>
                  <a:pt x="3796" y="633"/>
                </a:lnTo>
                <a:close/>
                <a:moveTo>
                  <a:pt x="13724" y="2020"/>
                </a:moveTo>
                <a:lnTo>
                  <a:pt x="13797" y="2044"/>
                </a:lnTo>
                <a:lnTo>
                  <a:pt x="13870" y="2093"/>
                </a:lnTo>
                <a:lnTo>
                  <a:pt x="13943" y="2142"/>
                </a:lnTo>
                <a:lnTo>
                  <a:pt x="13992" y="2215"/>
                </a:lnTo>
                <a:lnTo>
                  <a:pt x="14040" y="2288"/>
                </a:lnTo>
                <a:lnTo>
                  <a:pt x="14089" y="2385"/>
                </a:lnTo>
                <a:lnTo>
                  <a:pt x="14113" y="2531"/>
                </a:lnTo>
                <a:lnTo>
                  <a:pt x="13992" y="2555"/>
                </a:lnTo>
                <a:lnTo>
                  <a:pt x="13870" y="2555"/>
                </a:lnTo>
                <a:lnTo>
                  <a:pt x="13773" y="2531"/>
                </a:lnTo>
                <a:lnTo>
                  <a:pt x="13724" y="2482"/>
                </a:lnTo>
                <a:lnTo>
                  <a:pt x="13675" y="2409"/>
                </a:lnTo>
                <a:lnTo>
                  <a:pt x="13602" y="2215"/>
                </a:lnTo>
                <a:lnTo>
                  <a:pt x="13554" y="2020"/>
                </a:lnTo>
                <a:close/>
                <a:moveTo>
                  <a:pt x="3407" y="1874"/>
                </a:moveTo>
                <a:lnTo>
                  <a:pt x="3529" y="1923"/>
                </a:lnTo>
                <a:lnTo>
                  <a:pt x="3602" y="1971"/>
                </a:lnTo>
                <a:lnTo>
                  <a:pt x="3675" y="2044"/>
                </a:lnTo>
                <a:lnTo>
                  <a:pt x="3723" y="2142"/>
                </a:lnTo>
                <a:lnTo>
                  <a:pt x="3772" y="2215"/>
                </a:lnTo>
                <a:lnTo>
                  <a:pt x="3821" y="2434"/>
                </a:lnTo>
                <a:lnTo>
                  <a:pt x="3821" y="2531"/>
                </a:lnTo>
                <a:lnTo>
                  <a:pt x="3796" y="2628"/>
                </a:lnTo>
                <a:lnTo>
                  <a:pt x="3699" y="2628"/>
                </a:lnTo>
                <a:lnTo>
                  <a:pt x="3602" y="2555"/>
                </a:lnTo>
                <a:lnTo>
                  <a:pt x="3529" y="2482"/>
                </a:lnTo>
                <a:lnTo>
                  <a:pt x="3480" y="2385"/>
                </a:lnTo>
                <a:lnTo>
                  <a:pt x="3456" y="2263"/>
                </a:lnTo>
                <a:lnTo>
                  <a:pt x="3431" y="2142"/>
                </a:lnTo>
                <a:lnTo>
                  <a:pt x="3407" y="1874"/>
                </a:lnTo>
                <a:close/>
                <a:moveTo>
                  <a:pt x="2920" y="1923"/>
                </a:moveTo>
                <a:lnTo>
                  <a:pt x="2969" y="2263"/>
                </a:lnTo>
                <a:lnTo>
                  <a:pt x="2993" y="2434"/>
                </a:lnTo>
                <a:lnTo>
                  <a:pt x="3042" y="2580"/>
                </a:lnTo>
                <a:lnTo>
                  <a:pt x="3115" y="2726"/>
                </a:lnTo>
                <a:lnTo>
                  <a:pt x="3188" y="2847"/>
                </a:lnTo>
                <a:lnTo>
                  <a:pt x="3310" y="2945"/>
                </a:lnTo>
                <a:lnTo>
                  <a:pt x="3407" y="3042"/>
                </a:lnTo>
                <a:lnTo>
                  <a:pt x="3164" y="3042"/>
                </a:lnTo>
                <a:lnTo>
                  <a:pt x="3042" y="3018"/>
                </a:lnTo>
                <a:lnTo>
                  <a:pt x="2920" y="2945"/>
                </a:lnTo>
                <a:lnTo>
                  <a:pt x="2823" y="2872"/>
                </a:lnTo>
                <a:lnTo>
                  <a:pt x="2750" y="2774"/>
                </a:lnTo>
                <a:lnTo>
                  <a:pt x="2701" y="2653"/>
                </a:lnTo>
                <a:lnTo>
                  <a:pt x="2677" y="2531"/>
                </a:lnTo>
                <a:lnTo>
                  <a:pt x="2677" y="2385"/>
                </a:lnTo>
                <a:lnTo>
                  <a:pt x="2726" y="2239"/>
                </a:lnTo>
                <a:lnTo>
                  <a:pt x="2774" y="2117"/>
                </a:lnTo>
                <a:lnTo>
                  <a:pt x="2872" y="1996"/>
                </a:lnTo>
                <a:lnTo>
                  <a:pt x="2920" y="1923"/>
                </a:lnTo>
                <a:close/>
                <a:moveTo>
                  <a:pt x="13067" y="2069"/>
                </a:moveTo>
                <a:lnTo>
                  <a:pt x="13140" y="2385"/>
                </a:lnTo>
                <a:lnTo>
                  <a:pt x="13262" y="2653"/>
                </a:lnTo>
                <a:lnTo>
                  <a:pt x="13310" y="2750"/>
                </a:lnTo>
                <a:lnTo>
                  <a:pt x="13383" y="2823"/>
                </a:lnTo>
                <a:lnTo>
                  <a:pt x="13529" y="2969"/>
                </a:lnTo>
                <a:lnTo>
                  <a:pt x="13724" y="3042"/>
                </a:lnTo>
                <a:lnTo>
                  <a:pt x="13919" y="3091"/>
                </a:lnTo>
                <a:lnTo>
                  <a:pt x="13870" y="3139"/>
                </a:lnTo>
                <a:lnTo>
                  <a:pt x="13724" y="3188"/>
                </a:lnTo>
                <a:lnTo>
                  <a:pt x="13578" y="3212"/>
                </a:lnTo>
                <a:lnTo>
                  <a:pt x="13456" y="3188"/>
                </a:lnTo>
                <a:lnTo>
                  <a:pt x="13310" y="3139"/>
                </a:lnTo>
                <a:lnTo>
                  <a:pt x="13213" y="3066"/>
                </a:lnTo>
                <a:lnTo>
                  <a:pt x="13116" y="2945"/>
                </a:lnTo>
                <a:lnTo>
                  <a:pt x="13018" y="2847"/>
                </a:lnTo>
                <a:lnTo>
                  <a:pt x="12970" y="2701"/>
                </a:lnTo>
                <a:lnTo>
                  <a:pt x="12945" y="2531"/>
                </a:lnTo>
                <a:lnTo>
                  <a:pt x="12945" y="2361"/>
                </a:lnTo>
                <a:lnTo>
                  <a:pt x="12994" y="2215"/>
                </a:lnTo>
                <a:lnTo>
                  <a:pt x="13067" y="2069"/>
                </a:lnTo>
                <a:close/>
                <a:moveTo>
                  <a:pt x="5548" y="1339"/>
                </a:moveTo>
                <a:lnTo>
                  <a:pt x="7641" y="1387"/>
                </a:lnTo>
                <a:lnTo>
                  <a:pt x="13018" y="1387"/>
                </a:lnTo>
                <a:lnTo>
                  <a:pt x="13018" y="1533"/>
                </a:lnTo>
                <a:lnTo>
                  <a:pt x="12872" y="1631"/>
                </a:lnTo>
                <a:lnTo>
                  <a:pt x="12775" y="1752"/>
                </a:lnTo>
                <a:lnTo>
                  <a:pt x="12702" y="1923"/>
                </a:lnTo>
                <a:lnTo>
                  <a:pt x="12629" y="2069"/>
                </a:lnTo>
                <a:lnTo>
                  <a:pt x="12580" y="2239"/>
                </a:lnTo>
                <a:lnTo>
                  <a:pt x="12556" y="2434"/>
                </a:lnTo>
                <a:lnTo>
                  <a:pt x="12556" y="2604"/>
                </a:lnTo>
                <a:lnTo>
                  <a:pt x="12580" y="2750"/>
                </a:lnTo>
                <a:lnTo>
                  <a:pt x="12629" y="2993"/>
                </a:lnTo>
                <a:lnTo>
                  <a:pt x="12751" y="3188"/>
                </a:lnTo>
                <a:lnTo>
                  <a:pt x="12897" y="3334"/>
                </a:lnTo>
                <a:lnTo>
                  <a:pt x="13067" y="3480"/>
                </a:lnTo>
                <a:lnTo>
                  <a:pt x="13262" y="3553"/>
                </a:lnTo>
                <a:lnTo>
                  <a:pt x="13481" y="3602"/>
                </a:lnTo>
                <a:lnTo>
                  <a:pt x="13724" y="3602"/>
                </a:lnTo>
                <a:lnTo>
                  <a:pt x="13943" y="3553"/>
                </a:lnTo>
                <a:lnTo>
                  <a:pt x="14113" y="3480"/>
                </a:lnTo>
                <a:lnTo>
                  <a:pt x="14259" y="3358"/>
                </a:lnTo>
                <a:lnTo>
                  <a:pt x="14381" y="3212"/>
                </a:lnTo>
                <a:lnTo>
                  <a:pt x="14454" y="3042"/>
                </a:lnTo>
                <a:lnTo>
                  <a:pt x="14503" y="2872"/>
                </a:lnTo>
                <a:lnTo>
                  <a:pt x="14527" y="2701"/>
                </a:lnTo>
                <a:lnTo>
                  <a:pt x="14551" y="2507"/>
                </a:lnTo>
                <a:lnTo>
                  <a:pt x="14527" y="2312"/>
                </a:lnTo>
                <a:lnTo>
                  <a:pt x="14454" y="2142"/>
                </a:lnTo>
                <a:lnTo>
                  <a:pt x="14381" y="1996"/>
                </a:lnTo>
                <a:lnTo>
                  <a:pt x="14284" y="1874"/>
                </a:lnTo>
                <a:lnTo>
                  <a:pt x="14186" y="1777"/>
                </a:lnTo>
                <a:lnTo>
                  <a:pt x="14040" y="1704"/>
                </a:lnTo>
                <a:lnTo>
                  <a:pt x="13894" y="1631"/>
                </a:lnTo>
                <a:lnTo>
                  <a:pt x="13748" y="1606"/>
                </a:lnTo>
                <a:lnTo>
                  <a:pt x="13602" y="1582"/>
                </a:lnTo>
                <a:lnTo>
                  <a:pt x="13554" y="1533"/>
                </a:lnTo>
                <a:lnTo>
                  <a:pt x="13505" y="1485"/>
                </a:lnTo>
                <a:lnTo>
                  <a:pt x="13505" y="1387"/>
                </a:lnTo>
                <a:lnTo>
                  <a:pt x="16255" y="1387"/>
                </a:lnTo>
                <a:lnTo>
                  <a:pt x="16230" y="1996"/>
                </a:lnTo>
                <a:lnTo>
                  <a:pt x="16230" y="2604"/>
                </a:lnTo>
                <a:lnTo>
                  <a:pt x="16279" y="3821"/>
                </a:lnTo>
                <a:lnTo>
                  <a:pt x="15890" y="3748"/>
                </a:lnTo>
                <a:lnTo>
                  <a:pt x="15476" y="3723"/>
                </a:lnTo>
                <a:lnTo>
                  <a:pt x="15038" y="3699"/>
                </a:lnTo>
                <a:lnTo>
                  <a:pt x="14624" y="3723"/>
                </a:lnTo>
                <a:lnTo>
                  <a:pt x="13797" y="3796"/>
                </a:lnTo>
                <a:lnTo>
                  <a:pt x="12970" y="3796"/>
                </a:lnTo>
                <a:lnTo>
                  <a:pt x="12386" y="3772"/>
                </a:lnTo>
                <a:lnTo>
                  <a:pt x="11802" y="3772"/>
                </a:lnTo>
                <a:lnTo>
                  <a:pt x="10634" y="3796"/>
                </a:lnTo>
                <a:lnTo>
                  <a:pt x="9466" y="3821"/>
                </a:lnTo>
                <a:lnTo>
                  <a:pt x="8322" y="3845"/>
                </a:lnTo>
                <a:lnTo>
                  <a:pt x="7130" y="3821"/>
                </a:lnTo>
                <a:lnTo>
                  <a:pt x="5962" y="3772"/>
                </a:lnTo>
                <a:lnTo>
                  <a:pt x="4794" y="3723"/>
                </a:lnTo>
                <a:lnTo>
                  <a:pt x="3139" y="3723"/>
                </a:lnTo>
                <a:lnTo>
                  <a:pt x="2653" y="3772"/>
                </a:lnTo>
                <a:lnTo>
                  <a:pt x="2166" y="3796"/>
                </a:lnTo>
                <a:lnTo>
                  <a:pt x="1679" y="3796"/>
                </a:lnTo>
                <a:lnTo>
                  <a:pt x="1096" y="3772"/>
                </a:lnTo>
                <a:lnTo>
                  <a:pt x="804" y="3772"/>
                </a:lnTo>
                <a:lnTo>
                  <a:pt x="512" y="3821"/>
                </a:lnTo>
                <a:lnTo>
                  <a:pt x="585" y="3115"/>
                </a:lnTo>
                <a:lnTo>
                  <a:pt x="658" y="2409"/>
                </a:lnTo>
                <a:lnTo>
                  <a:pt x="682" y="2166"/>
                </a:lnTo>
                <a:lnTo>
                  <a:pt x="682" y="1874"/>
                </a:lnTo>
                <a:lnTo>
                  <a:pt x="658" y="1606"/>
                </a:lnTo>
                <a:lnTo>
                  <a:pt x="585" y="1339"/>
                </a:lnTo>
                <a:lnTo>
                  <a:pt x="585" y="1339"/>
                </a:lnTo>
                <a:lnTo>
                  <a:pt x="877" y="1363"/>
                </a:lnTo>
                <a:lnTo>
                  <a:pt x="1169" y="1387"/>
                </a:lnTo>
                <a:lnTo>
                  <a:pt x="2069" y="1387"/>
                </a:lnTo>
                <a:lnTo>
                  <a:pt x="2969" y="1363"/>
                </a:lnTo>
                <a:lnTo>
                  <a:pt x="2945" y="1412"/>
                </a:lnTo>
                <a:lnTo>
                  <a:pt x="2774" y="1509"/>
                </a:lnTo>
                <a:lnTo>
                  <a:pt x="2604" y="1631"/>
                </a:lnTo>
                <a:lnTo>
                  <a:pt x="2458" y="1801"/>
                </a:lnTo>
                <a:lnTo>
                  <a:pt x="2336" y="1971"/>
                </a:lnTo>
                <a:lnTo>
                  <a:pt x="2288" y="2117"/>
                </a:lnTo>
                <a:lnTo>
                  <a:pt x="2239" y="2263"/>
                </a:lnTo>
                <a:lnTo>
                  <a:pt x="2239" y="2434"/>
                </a:lnTo>
                <a:lnTo>
                  <a:pt x="2215" y="2580"/>
                </a:lnTo>
                <a:lnTo>
                  <a:pt x="2239" y="2750"/>
                </a:lnTo>
                <a:lnTo>
                  <a:pt x="2288" y="2896"/>
                </a:lnTo>
                <a:lnTo>
                  <a:pt x="2361" y="3042"/>
                </a:lnTo>
                <a:lnTo>
                  <a:pt x="2458" y="3164"/>
                </a:lnTo>
                <a:lnTo>
                  <a:pt x="2604" y="3310"/>
                </a:lnTo>
                <a:lnTo>
                  <a:pt x="2750" y="3383"/>
                </a:lnTo>
                <a:lnTo>
                  <a:pt x="2920" y="3456"/>
                </a:lnTo>
                <a:lnTo>
                  <a:pt x="3091" y="3480"/>
                </a:lnTo>
                <a:lnTo>
                  <a:pt x="3285" y="3480"/>
                </a:lnTo>
                <a:lnTo>
                  <a:pt x="3480" y="3456"/>
                </a:lnTo>
                <a:lnTo>
                  <a:pt x="3650" y="3407"/>
                </a:lnTo>
                <a:lnTo>
                  <a:pt x="3821" y="3334"/>
                </a:lnTo>
                <a:lnTo>
                  <a:pt x="3967" y="3237"/>
                </a:lnTo>
                <a:lnTo>
                  <a:pt x="4088" y="3139"/>
                </a:lnTo>
                <a:lnTo>
                  <a:pt x="4161" y="2993"/>
                </a:lnTo>
                <a:lnTo>
                  <a:pt x="4234" y="2847"/>
                </a:lnTo>
                <a:lnTo>
                  <a:pt x="4259" y="2701"/>
                </a:lnTo>
                <a:lnTo>
                  <a:pt x="4283" y="2531"/>
                </a:lnTo>
                <a:lnTo>
                  <a:pt x="4259" y="2385"/>
                </a:lnTo>
                <a:lnTo>
                  <a:pt x="4234" y="2215"/>
                </a:lnTo>
                <a:lnTo>
                  <a:pt x="4186" y="2093"/>
                </a:lnTo>
                <a:lnTo>
                  <a:pt x="4137" y="1947"/>
                </a:lnTo>
                <a:lnTo>
                  <a:pt x="4064" y="1825"/>
                </a:lnTo>
                <a:lnTo>
                  <a:pt x="3967" y="1704"/>
                </a:lnTo>
                <a:lnTo>
                  <a:pt x="3869" y="1582"/>
                </a:lnTo>
                <a:lnTo>
                  <a:pt x="3748" y="1509"/>
                </a:lnTo>
                <a:lnTo>
                  <a:pt x="3626" y="1436"/>
                </a:lnTo>
                <a:lnTo>
                  <a:pt x="3480" y="1412"/>
                </a:lnTo>
                <a:lnTo>
                  <a:pt x="3431" y="1412"/>
                </a:lnTo>
                <a:lnTo>
                  <a:pt x="3456" y="1363"/>
                </a:lnTo>
                <a:lnTo>
                  <a:pt x="4502" y="1339"/>
                </a:lnTo>
                <a:close/>
                <a:moveTo>
                  <a:pt x="11802" y="6011"/>
                </a:moveTo>
                <a:lnTo>
                  <a:pt x="11753" y="6132"/>
                </a:lnTo>
                <a:lnTo>
                  <a:pt x="11704" y="6254"/>
                </a:lnTo>
                <a:lnTo>
                  <a:pt x="11680" y="6522"/>
                </a:lnTo>
                <a:lnTo>
                  <a:pt x="11656" y="6789"/>
                </a:lnTo>
                <a:lnTo>
                  <a:pt x="11656" y="7057"/>
                </a:lnTo>
                <a:lnTo>
                  <a:pt x="11656" y="7446"/>
                </a:lnTo>
                <a:lnTo>
                  <a:pt x="11704" y="7860"/>
                </a:lnTo>
                <a:lnTo>
                  <a:pt x="9855" y="7860"/>
                </a:lnTo>
                <a:lnTo>
                  <a:pt x="9855" y="7836"/>
                </a:lnTo>
                <a:lnTo>
                  <a:pt x="9831" y="7325"/>
                </a:lnTo>
                <a:lnTo>
                  <a:pt x="9758" y="6814"/>
                </a:lnTo>
                <a:lnTo>
                  <a:pt x="9733" y="6619"/>
                </a:lnTo>
                <a:lnTo>
                  <a:pt x="9733" y="6449"/>
                </a:lnTo>
                <a:lnTo>
                  <a:pt x="9709" y="6084"/>
                </a:lnTo>
                <a:lnTo>
                  <a:pt x="10755" y="6059"/>
                </a:lnTo>
                <a:lnTo>
                  <a:pt x="11802" y="6011"/>
                </a:lnTo>
                <a:close/>
                <a:moveTo>
                  <a:pt x="13870" y="5962"/>
                </a:moveTo>
                <a:lnTo>
                  <a:pt x="14089" y="6011"/>
                </a:lnTo>
                <a:lnTo>
                  <a:pt x="14162" y="6059"/>
                </a:lnTo>
                <a:lnTo>
                  <a:pt x="14235" y="6108"/>
                </a:lnTo>
                <a:lnTo>
                  <a:pt x="14284" y="6157"/>
                </a:lnTo>
                <a:lnTo>
                  <a:pt x="14259" y="6473"/>
                </a:lnTo>
                <a:lnTo>
                  <a:pt x="14284" y="6765"/>
                </a:lnTo>
                <a:lnTo>
                  <a:pt x="14284" y="7081"/>
                </a:lnTo>
                <a:lnTo>
                  <a:pt x="14284" y="7398"/>
                </a:lnTo>
                <a:lnTo>
                  <a:pt x="14235" y="7884"/>
                </a:lnTo>
                <a:lnTo>
                  <a:pt x="12142" y="7860"/>
                </a:lnTo>
                <a:lnTo>
                  <a:pt x="12118" y="7568"/>
                </a:lnTo>
                <a:lnTo>
                  <a:pt x="12094" y="7179"/>
                </a:lnTo>
                <a:lnTo>
                  <a:pt x="12094" y="6789"/>
                </a:lnTo>
                <a:lnTo>
                  <a:pt x="12094" y="6376"/>
                </a:lnTo>
                <a:lnTo>
                  <a:pt x="12069" y="6181"/>
                </a:lnTo>
                <a:lnTo>
                  <a:pt x="12045" y="6011"/>
                </a:lnTo>
                <a:lnTo>
                  <a:pt x="12288" y="5986"/>
                </a:lnTo>
                <a:lnTo>
                  <a:pt x="12872" y="5962"/>
                </a:lnTo>
                <a:close/>
                <a:moveTo>
                  <a:pt x="7276" y="6011"/>
                </a:moveTo>
                <a:lnTo>
                  <a:pt x="9417" y="6059"/>
                </a:lnTo>
                <a:lnTo>
                  <a:pt x="9369" y="6181"/>
                </a:lnTo>
                <a:lnTo>
                  <a:pt x="9344" y="6351"/>
                </a:lnTo>
                <a:lnTo>
                  <a:pt x="9320" y="6497"/>
                </a:lnTo>
                <a:lnTo>
                  <a:pt x="9344" y="6668"/>
                </a:lnTo>
                <a:lnTo>
                  <a:pt x="9369" y="7008"/>
                </a:lnTo>
                <a:lnTo>
                  <a:pt x="9417" y="7276"/>
                </a:lnTo>
                <a:lnTo>
                  <a:pt x="9442" y="7884"/>
                </a:lnTo>
                <a:lnTo>
                  <a:pt x="8176" y="7909"/>
                </a:lnTo>
                <a:lnTo>
                  <a:pt x="7495" y="7957"/>
                </a:lnTo>
                <a:lnTo>
                  <a:pt x="7495" y="7446"/>
                </a:lnTo>
                <a:lnTo>
                  <a:pt x="7471" y="6960"/>
                </a:lnTo>
                <a:lnTo>
                  <a:pt x="7398" y="6473"/>
                </a:lnTo>
                <a:lnTo>
                  <a:pt x="7325" y="6254"/>
                </a:lnTo>
                <a:lnTo>
                  <a:pt x="7276" y="6011"/>
                </a:lnTo>
                <a:close/>
                <a:moveTo>
                  <a:pt x="6911" y="6011"/>
                </a:moveTo>
                <a:lnTo>
                  <a:pt x="6887" y="6205"/>
                </a:lnTo>
                <a:lnTo>
                  <a:pt x="6887" y="6424"/>
                </a:lnTo>
                <a:lnTo>
                  <a:pt x="6960" y="6838"/>
                </a:lnTo>
                <a:lnTo>
                  <a:pt x="6984" y="7130"/>
                </a:lnTo>
                <a:lnTo>
                  <a:pt x="7008" y="7398"/>
                </a:lnTo>
                <a:lnTo>
                  <a:pt x="7008" y="7982"/>
                </a:lnTo>
                <a:lnTo>
                  <a:pt x="6157" y="8030"/>
                </a:lnTo>
                <a:lnTo>
                  <a:pt x="5281" y="8079"/>
                </a:lnTo>
                <a:lnTo>
                  <a:pt x="5062" y="8079"/>
                </a:lnTo>
                <a:lnTo>
                  <a:pt x="5037" y="7203"/>
                </a:lnTo>
                <a:lnTo>
                  <a:pt x="5037" y="6303"/>
                </a:lnTo>
                <a:lnTo>
                  <a:pt x="5037" y="6205"/>
                </a:lnTo>
                <a:lnTo>
                  <a:pt x="5013" y="6035"/>
                </a:lnTo>
                <a:lnTo>
                  <a:pt x="5743" y="6011"/>
                </a:lnTo>
                <a:close/>
                <a:moveTo>
                  <a:pt x="2774" y="6011"/>
                </a:moveTo>
                <a:lnTo>
                  <a:pt x="3091" y="6035"/>
                </a:lnTo>
                <a:lnTo>
                  <a:pt x="3407" y="6059"/>
                </a:lnTo>
                <a:lnTo>
                  <a:pt x="3699" y="6059"/>
                </a:lnTo>
                <a:lnTo>
                  <a:pt x="4648" y="6035"/>
                </a:lnTo>
                <a:lnTo>
                  <a:pt x="4599" y="6303"/>
                </a:lnTo>
                <a:lnTo>
                  <a:pt x="4599" y="6522"/>
                </a:lnTo>
                <a:lnTo>
                  <a:pt x="4575" y="6911"/>
                </a:lnTo>
                <a:lnTo>
                  <a:pt x="4575" y="7300"/>
                </a:lnTo>
                <a:lnTo>
                  <a:pt x="4599" y="8103"/>
                </a:lnTo>
                <a:lnTo>
                  <a:pt x="3869" y="8079"/>
                </a:lnTo>
                <a:lnTo>
                  <a:pt x="3529" y="8055"/>
                </a:lnTo>
                <a:lnTo>
                  <a:pt x="3188" y="8006"/>
                </a:lnTo>
                <a:lnTo>
                  <a:pt x="2701" y="8006"/>
                </a:lnTo>
                <a:lnTo>
                  <a:pt x="2531" y="8030"/>
                </a:lnTo>
                <a:lnTo>
                  <a:pt x="2482" y="7519"/>
                </a:lnTo>
                <a:lnTo>
                  <a:pt x="2434" y="7008"/>
                </a:lnTo>
                <a:lnTo>
                  <a:pt x="2409" y="6741"/>
                </a:lnTo>
                <a:lnTo>
                  <a:pt x="2409" y="6497"/>
                </a:lnTo>
                <a:lnTo>
                  <a:pt x="2434" y="6254"/>
                </a:lnTo>
                <a:lnTo>
                  <a:pt x="2482" y="6011"/>
                </a:lnTo>
                <a:close/>
                <a:moveTo>
                  <a:pt x="10220" y="8639"/>
                </a:moveTo>
                <a:lnTo>
                  <a:pt x="10147" y="8663"/>
                </a:lnTo>
                <a:lnTo>
                  <a:pt x="10098" y="8736"/>
                </a:lnTo>
                <a:lnTo>
                  <a:pt x="10098" y="8809"/>
                </a:lnTo>
                <a:lnTo>
                  <a:pt x="10123" y="8882"/>
                </a:lnTo>
                <a:lnTo>
                  <a:pt x="10196" y="9052"/>
                </a:lnTo>
                <a:lnTo>
                  <a:pt x="10317" y="9198"/>
                </a:lnTo>
                <a:lnTo>
                  <a:pt x="10439" y="9320"/>
                </a:lnTo>
                <a:lnTo>
                  <a:pt x="10366" y="9393"/>
                </a:lnTo>
                <a:lnTo>
                  <a:pt x="10317" y="9490"/>
                </a:lnTo>
                <a:lnTo>
                  <a:pt x="10269" y="9563"/>
                </a:lnTo>
                <a:lnTo>
                  <a:pt x="10269" y="9660"/>
                </a:lnTo>
                <a:lnTo>
                  <a:pt x="10293" y="9733"/>
                </a:lnTo>
                <a:lnTo>
                  <a:pt x="10317" y="9758"/>
                </a:lnTo>
                <a:lnTo>
                  <a:pt x="10342" y="9758"/>
                </a:lnTo>
                <a:lnTo>
                  <a:pt x="10439" y="9733"/>
                </a:lnTo>
                <a:lnTo>
                  <a:pt x="10536" y="9709"/>
                </a:lnTo>
                <a:lnTo>
                  <a:pt x="10707" y="9587"/>
                </a:lnTo>
                <a:lnTo>
                  <a:pt x="10780" y="9660"/>
                </a:lnTo>
                <a:lnTo>
                  <a:pt x="10877" y="9733"/>
                </a:lnTo>
                <a:lnTo>
                  <a:pt x="10999" y="9782"/>
                </a:lnTo>
                <a:lnTo>
                  <a:pt x="11096" y="9806"/>
                </a:lnTo>
                <a:lnTo>
                  <a:pt x="11145" y="9782"/>
                </a:lnTo>
                <a:lnTo>
                  <a:pt x="11193" y="9782"/>
                </a:lnTo>
                <a:lnTo>
                  <a:pt x="11266" y="9685"/>
                </a:lnTo>
                <a:lnTo>
                  <a:pt x="11291" y="9636"/>
                </a:lnTo>
                <a:lnTo>
                  <a:pt x="11315" y="9587"/>
                </a:lnTo>
                <a:lnTo>
                  <a:pt x="11291" y="9539"/>
                </a:lnTo>
                <a:lnTo>
                  <a:pt x="11266" y="9490"/>
                </a:lnTo>
                <a:lnTo>
                  <a:pt x="11218" y="9417"/>
                </a:lnTo>
                <a:lnTo>
                  <a:pt x="11169" y="9393"/>
                </a:lnTo>
                <a:lnTo>
                  <a:pt x="11047" y="9295"/>
                </a:lnTo>
                <a:lnTo>
                  <a:pt x="11266" y="9150"/>
                </a:lnTo>
                <a:lnTo>
                  <a:pt x="11485" y="9028"/>
                </a:lnTo>
                <a:lnTo>
                  <a:pt x="11558" y="8979"/>
                </a:lnTo>
                <a:lnTo>
                  <a:pt x="11607" y="8906"/>
                </a:lnTo>
                <a:lnTo>
                  <a:pt x="11631" y="8833"/>
                </a:lnTo>
                <a:lnTo>
                  <a:pt x="11607" y="8760"/>
                </a:lnTo>
                <a:lnTo>
                  <a:pt x="11558" y="8712"/>
                </a:lnTo>
                <a:lnTo>
                  <a:pt x="11510" y="8663"/>
                </a:lnTo>
                <a:lnTo>
                  <a:pt x="11437" y="8639"/>
                </a:lnTo>
                <a:lnTo>
                  <a:pt x="11339" y="8663"/>
                </a:lnTo>
                <a:lnTo>
                  <a:pt x="11193" y="8736"/>
                </a:lnTo>
                <a:lnTo>
                  <a:pt x="11047" y="8833"/>
                </a:lnTo>
                <a:lnTo>
                  <a:pt x="10780" y="9028"/>
                </a:lnTo>
                <a:lnTo>
                  <a:pt x="10512" y="8785"/>
                </a:lnTo>
                <a:lnTo>
                  <a:pt x="10366" y="8687"/>
                </a:lnTo>
                <a:lnTo>
                  <a:pt x="10293" y="8639"/>
                </a:lnTo>
                <a:close/>
                <a:moveTo>
                  <a:pt x="12191" y="8322"/>
                </a:moveTo>
                <a:lnTo>
                  <a:pt x="14211" y="8347"/>
                </a:lnTo>
                <a:lnTo>
                  <a:pt x="14186" y="9028"/>
                </a:lnTo>
                <a:lnTo>
                  <a:pt x="14186" y="9368"/>
                </a:lnTo>
                <a:lnTo>
                  <a:pt x="14211" y="9709"/>
                </a:lnTo>
                <a:lnTo>
                  <a:pt x="14235" y="10171"/>
                </a:lnTo>
                <a:lnTo>
                  <a:pt x="13992" y="10147"/>
                </a:lnTo>
                <a:lnTo>
                  <a:pt x="13724" y="10147"/>
                </a:lnTo>
                <a:lnTo>
                  <a:pt x="13213" y="10171"/>
                </a:lnTo>
                <a:lnTo>
                  <a:pt x="12191" y="10196"/>
                </a:lnTo>
                <a:lnTo>
                  <a:pt x="12191" y="10196"/>
                </a:lnTo>
                <a:lnTo>
                  <a:pt x="12240" y="9247"/>
                </a:lnTo>
                <a:lnTo>
                  <a:pt x="12215" y="8785"/>
                </a:lnTo>
                <a:lnTo>
                  <a:pt x="12191" y="8322"/>
                </a:lnTo>
                <a:close/>
                <a:moveTo>
                  <a:pt x="7008" y="8420"/>
                </a:moveTo>
                <a:lnTo>
                  <a:pt x="7033" y="9320"/>
                </a:lnTo>
                <a:lnTo>
                  <a:pt x="7033" y="9782"/>
                </a:lnTo>
                <a:lnTo>
                  <a:pt x="7033" y="10220"/>
                </a:lnTo>
                <a:lnTo>
                  <a:pt x="5110" y="10220"/>
                </a:lnTo>
                <a:lnTo>
                  <a:pt x="5110" y="9368"/>
                </a:lnTo>
                <a:lnTo>
                  <a:pt x="5086" y="8541"/>
                </a:lnTo>
                <a:lnTo>
                  <a:pt x="6059" y="8493"/>
                </a:lnTo>
                <a:lnTo>
                  <a:pt x="7008" y="8420"/>
                </a:lnTo>
                <a:close/>
                <a:moveTo>
                  <a:pt x="9490" y="8322"/>
                </a:moveTo>
                <a:lnTo>
                  <a:pt x="9539" y="9052"/>
                </a:lnTo>
                <a:lnTo>
                  <a:pt x="9539" y="9417"/>
                </a:lnTo>
                <a:lnTo>
                  <a:pt x="9514" y="9782"/>
                </a:lnTo>
                <a:lnTo>
                  <a:pt x="9466" y="10220"/>
                </a:lnTo>
                <a:lnTo>
                  <a:pt x="7519" y="10220"/>
                </a:lnTo>
                <a:lnTo>
                  <a:pt x="7544" y="9782"/>
                </a:lnTo>
                <a:lnTo>
                  <a:pt x="7519" y="9320"/>
                </a:lnTo>
                <a:lnTo>
                  <a:pt x="7495" y="8420"/>
                </a:lnTo>
                <a:lnTo>
                  <a:pt x="7495" y="8395"/>
                </a:lnTo>
                <a:lnTo>
                  <a:pt x="7982" y="8371"/>
                </a:lnTo>
                <a:lnTo>
                  <a:pt x="9490" y="8322"/>
                </a:lnTo>
                <a:close/>
                <a:moveTo>
                  <a:pt x="11753" y="8322"/>
                </a:moveTo>
                <a:lnTo>
                  <a:pt x="11802" y="8906"/>
                </a:lnTo>
                <a:lnTo>
                  <a:pt x="11802" y="9563"/>
                </a:lnTo>
                <a:lnTo>
                  <a:pt x="11753" y="10196"/>
                </a:lnTo>
                <a:lnTo>
                  <a:pt x="11680" y="10196"/>
                </a:lnTo>
                <a:lnTo>
                  <a:pt x="9879" y="10220"/>
                </a:lnTo>
                <a:lnTo>
                  <a:pt x="9928" y="9879"/>
                </a:lnTo>
                <a:lnTo>
                  <a:pt x="9952" y="9490"/>
                </a:lnTo>
                <a:lnTo>
                  <a:pt x="9952" y="9101"/>
                </a:lnTo>
                <a:lnTo>
                  <a:pt x="9928" y="8712"/>
                </a:lnTo>
                <a:lnTo>
                  <a:pt x="9904" y="8322"/>
                </a:lnTo>
                <a:close/>
                <a:moveTo>
                  <a:pt x="2555" y="8298"/>
                </a:moveTo>
                <a:lnTo>
                  <a:pt x="2750" y="8371"/>
                </a:lnTo>
                <a:lnTo>
                  <a:pt x="2945" y="8420"/>
                </a:lnTo>
                <a:lnTo>
                  <a:pt x="3334" y="8468"/>
                </a:lnTo>
                <a:lnTo>
                  <a:pt x="3650" y="8517"/>
                </a:lnTo>
                <a:lnTo>
                  <a:pt x="3991" y="8517"/>
                </a:lnTo>
                <a:lnTo>
                  <a:pt x="4624" y="8541"/>
                </a:lnTo>
                <a:lnTo>
                  <a:pt x="4648" y="9368"/>
                </a:lnTo>
                <a:lnTo>
                  <a:pt x="4648" y="10220"/>
                </a:lnTo>
                <a:lnTo>
                  <a:pt x="3285" y="10220"/>
                </a:lnTo>
                <a:lnTo>
                  <a:pt x="2920" y="10244"/>
                </a:lnTo>
                <a:lnTo>
                  <a:pt x="2555" y="10293"/>
                </a:lnTo>
                <a:lnTo>
                  <a:pt x="2580" y="9393"/>
                </a:lnTo>
                <a:lnTo>
                  <a:pt x="2580" y="8931"/>
                </a:lnTo>
                <a:lnTo>
                  <a:pt x="2580" y="8468"/>
                </a:lnTo>
                <a:lnTo>
                  <a:pt x="2555" y="8298"/>
                </a:lnTo>
                <a:close/>
                <a:moveTo>
                  <a:pt x="14259" y="10658"/>
                </a:moveTo>
                <a:lnTo>
                  <a:pt x="14259" y="11023"/>
                </a:lnTo>
                <a:lnTo>
                  <a:pt x="14235" y="11364"/>
                </a:lnTo>
                <a:lnTo>
                  <a:pt x="14186" y="11972"/>
                </a:lnTo>
                <a:lnTo>
                  <a:pt x="14162" y="12288"/>
                </a:lnTo>
                <a:lnTo>
                  <a:pt x="14162" y="12434"/>
                </a:lnTo>
                <a:lnTo>
                  <a:pt x="14186" y="12579"/>
                </a:lnTo>
                <a:lnTo>
                  <a:pt x="14186" y="12579"/>
                </a:lnTo>
                <a:lnTo>
                  <a:pt x="13773" y="12556"/>
                </a:lnTo>
                <a:lnTo>
                  <a:pt x="13018" y="12532"/>
                </a:lnTo>
                <a:lnTo>
                  <a:pt x="12142" y="12556"/>
                </a:lnTo>
                <a:lnTo>
                  <a:pt x="12167" y="12167"/>
                </a:lnTo>
                <a:lnTo>
                  <a:pt x="12167" y="11777"/>
                </a:lnTo>
                <a:lnTo>
                  <a:pt x="12142" y="11412"/>
                </a:lnTo>
                <a:lnTo>
                  <a:pt x="12142" y="11023"/>
                </a:lnTo>
                <a:lnTo>
                  <a:pt x="12167" y="10731"/>
                </a:lnTo>
                <a:lnTo>
                  <a:pt x="13213" y="10707"/>
                </a:lnTo>
                <a:lnTo>
                  <a:pt x="14259" y="10658"/>
                </a:lnTo>
                <a:close/>
                <a:moveTo>
                  <a:pt x="11729" y="10731"/>
                </a:moveTo>
                <a:lnTo>
                  <a:pt x="11704" y="10828"/>
                </a:lnTo>
                <a:lnTo>
                  <a:pt x="11704" y="11266"/>
                </a:lnTo>
                <a:lnTo>
                  <a:pt x="11704" y="11704"/>
                </a:lnTo>
                <a:lnTo>
                  <a:pt x="11704" y="12142"/>
                </a:lnTo>
                <a:lnTo>
                  <a:pt x="11680" y="12580"/>
                </a:lnTo>
                <a:lnTo>
                  <a:pt x="11510" y="12580"/>
                </a:lnTo>
                <a:lnTo>
                  <a:pt x="9733" y="12653"/>
                </a:lnTo>
                <a:lnTo>
                  <a:pt x="9758" y="12556"/>
                </a:lnTo>
                <a:lnTo>
                  <a:pt x="9733" y="12459"/>
                </a:lnTo>
                <a:lnTo>
                  <a:pt x="9709" y="12240"/>
                </a:lnTo>
                <a:lnTo>
                  <a:pt x="9709" y="11850"/>
                </a:lnTo>
                <a:lnTo>
                  <a:pt x="9733" y="11461"/>
                </a:lnTo>
                <a:lnTo>
                  <a:pt x="9806" y="10755"/>
                </a:lnTo>
                <a:lnTo>
                  <a:pt x="11729" y="10731"/>
                </a:lnTo>
                <a:close/>
                <a:moveTo>
                  <a:pt x="2555" y="10609"/>
                </a:moveTo>
                <a:lnTo>
                  <a:pt x="2872" y="10658"/>
                </a:lnTo>
                <a:lnTo>
                  <a:pt x="3188" y="10707"/>
                </a:lnTo>
                <a:lnTo>
                  <a:pt x="3845" y="10707"/>
                </a:lnTo>
                <a:lnTo>
                  <a:pt x="4624" y="10731"/>
                </a:lnTo>
                <a:lnTo>
                  <a:pt x="4599" y="11680"/>
                </a:lnTo>
                <a:lnTo>
                  <a:pt x="4575" y="12653"/>
                </a:lnTo>
                <a:lnTo>
                  <a:pt x="4064" y="12629"/>
                </a:lnTo>
                <a:lnTo>
                  <a:pt x="3553" y="12629"/>
                </a:lnTo>
                <a:lnTo>
                  <a:pt x="3042" y="12653"/>
                </a:lnTo>
                <a:lnTo>
                  <a:pt x="2555" y="12702"/>
                </a:lnTo>
                <a:lnTo>
                  <a:pt x="2555" y="11680"/>
                </a:lnTo>
                <a:lnTo>
                  <a:pt x="2531" y="10634"/>
                </a:lnTo>
                <a:lnTo>
                  <a:pt x="2555" y="10609"/>
                </a:lnTo>
                <a:close/>
                <a:moveTo>
                  <a:pt x="5378" y="10731"/>
                </a:moveTo>
                <a:lnTo>
                  <a:pt x="6984" y="10755"/>
                </a:lnTo>
                <a:lnTo>
                  <a:pt x="6887" y="12045"/>
                </a:lnTo>
                <a:lnTo>
                  <a:pt x="6862" y="12386"/>
                </a:lnTo>
                <a:lnTo>
                  <a:pt x="6887" y="12556"/>
                </a:lnTo>
                <a:lnTo>
                  <a:pt x="6911" y="12653"/>
                </a:lnTo>
                <a:lnTo>
                  <a:pt x="6960" y="12702"/>
                </a:lnTo>
                <a:lnTo>
                  <a:pt x="6035" y="12702"/>
                </a:lnTo>
                <a:lnTo>
                  <a:pt x="5110" y="12678"/>
                </a:lnTo>
                <a:lnTo>
                  <a:pt x="5062" y="12678"/>
                </a:lnTo>
                <a:lnTo>
                  <a:pt x="5062" y="12653"/>
                </a:lnTo>
                <a:lnTo>
                  <a:pt x="5062" y="11704"/>
                </a:lnTo>
                <a:lnTo>
                  <a:pt x="5110" y="10731"/>
                </a:lnTo>
                <a:close/>
                <a:moveTo>
                  <a:pt x="9393" y="10755"/>
                </a:moveTo>
                <a:lnTo>
                  <a:pt x="9296" y="11583"/>
                </a:lnTo>
                <a:lnTo>
                  <a:pt x="9271" y="11826"/>
                </a:lnTo>
                <a:lnTo>
                  <a:pt x="9247" y="12118"/>
                </a:lnTo>
                <a:lnTo>
                  <a:pt x="9271" y="12288"/>
                </a:lnTo>
                <a:lnTo>
                  <a:pt x="9271" y="12434"/>
                </a:lnTo>
                <a:lnTo>
                  <a:pt x="9320" y="12556"/>
                </a:lnTo>
                <a:lnTo>
                  <a:pt x="9369" y="12678"/>
                </a:lnTo>
                <a:lnTo>
                  <a:pt x="8225" y="12702"/>
                </a:lnTo>
                <a:lnTo>
                  <a:pt x="7325" y="12702"/>
                </a:lnTo>
                <a:lnTo>
                  <a:pt x="7349" y="12678"/>
                </a:lnTo>
                <a:lnTo>
                  <a:pt x="7373" y="12264"/>
                </a:lnTo>
                <a:lnTo>
                  <a:pt x="7398" y="11777"/>
                </a:lnTo>
                <a:lnTo>
                  <a:pt x="7471" y="10755"/>
                </a:lnTo>
                <a:close/>
                <a:moveTo>
                  <a:pt x="13578" y="5451"/>
                </a:moveTo>
                <a:lnTo>
                  <a:pt x="13335" y="5475"/>
                </a:lnTo>
                <a:lnTo>
                  <a:pt x="12945" y="5500"/>
                </a:lnTo>
                <a:lnTo>
                  <a:pt x="11607" y="5573"/>
                </a:lnTo>
                <a:lnTo>
                  <a:pt x="10950" y="5621"/>
                </a:lnTo>
                <a:lnTo>
                  <a:pt x="10293" y="5646"/>
                </a:lnTo>
                <a:lnTo>
                  <a:pt x="9150" y="5621"/>
                </a:lnTo>
                <a:lnTo>
                  <a:pt x="8006" y="5621"/>
                </a:lnTo>
                <a:lnTo>
                  <a:pt x="6887" y="5597"/>
                </a:lnTo>
                <a:lnTo>
                  <a:pt x="5743" y="5597"/>
                </a:lnTo>
                <a:lnTo>
                  <a:pt x="4624" y="5621"/>
                </a:lnTo>
                <a:lnTo>
                  <a:pt x="3504" y="5646"/>
                </a:lnTo>
                <a:lnTo>
                  <a:pt x="3188" y="5646"/>
                </a:lnTo>
                <a:lnTo>
                  <a:pt x="2872" y="5621"/>
                </a:lnTo>
                <a:lnTo>
                  <a:pt x="2531" y="5621"/>
                </a:lnTo>
                <a:lnTo>
                  <a:pt x="2385" y="5670"/>
                </a:lnTo>
                <a:lnTo>
                  <a:pt x="2239" y="5719"/>
                </a:lnTo>
                <a:lnTo>
                  <a:pt x="2190" y="5792"/>
                </a:lnTo>
                <a:lnTo>
                  <a:pt x="2166" y="5865"/>
                </a:lnTo>
                <a:lnTo>
                  <a:pt x="2190" y="5938"/>
                </a:lnTo>
                <a:lnTo>
                  <a:pt x="2239" y="5986"/>
                </a:lnTo>
                <a:lnTo>
                  <a:pt x="2166" y="6108"/>
                </a:lnTo>
                <a:lnTo>
                  <a:pt x="2117" y="6254"/>
                </a:lnTo>
                <a:lnTo>
                  <a:pt x="2093" y="6522"/>
                </a:lnTo>
                <a:lnTo>
                  <a:pt x="2069" y="6935"/>
                </a:lnTo>
                <a:lnTo>
                  <a:pt x="2069" y="7325"/>
                </a:lnTo>
                <a:lnTo>
                  <a:pt x="2117" y="8128"/>
                </a:lnTo>
                <a:lnTo>
                  <a:pt x="2166" y="8736"/>
                </a:lnTo>
                <a:lnTo>
                  <a:pt x="2166" y="9344"/>
                </a:lnTo>
                <a:lnTo>
                  <a:pt x="2142" y="10561"/>
                </a:lnTo>
                <a:lnTo>
                  <a:pt x="2117" y="11753"/>
                </a:lnTo>
                <a:lnTo>
                  <a:pt x="2093" y="12361"/>
                </a:lnTo>
                <a:lnTo>
                  <a:pt x="2117" y="12970"/>
                </a:lnTo>
                <a:lnTo>
                  <a:pt x="2117" y="13043"/>
                </a:lnTo>
                <a:lnTo>
                  <a:pt x="2166" y="13116"/>
                </a:lnTo>
                <a:lnTo>
                  <a:pt x="2215" y="13164"/>
                </a:lnTo>
                <a:lnTo>
                  <a:pt x="2288" y="13189"/>
                </a:lnTo>
                <a:lnTo>
                  <a:pt x="2361" y="13189"/>
                </a:lnTo>
                <a:lnTo>
                  <a:pt x="2434" y="13164"/>
                </a:lnTo>
                <a:lnTo>
                  <a:pt x="2482" y="13116"/>
                </a:lnTo>
                <a:lnTo>
                  <a:pt x="2531" y="13067"/>
                </a:lnTo>
                <a:lnTo>
                  <a:pt x="3821" y="13067"/>
                </a:lnTo>
                <a:lnTo>
                  <a:pt x="4453" y="13091"/>
                </a:lnTo>
                <a:lnTo>
                  <a:pt x="5110" y="13091"/>
                </a:lnTo>
                <a:lnTo>
                  <a:pt x="6668" y="13140"/>
                </a:lnTo>
                <a:lnTo>
                  <a:pt x="8225" y="13140"/>
                </a:lnTo>
                <a:lnTo>
                  <a:pt x="9758" y="13116"/>
                </a:lnTo>
                <a:lnTo>
                  <a:pt x="11315" y="13067"/>
                </a:lnTo>
                <a:lnTo>
                  <a:pt x="12118" y="13043"/>
                </a:lnTo>
                <a:lnTo>
                  <a:pt x="12921" y="13091"/>
                </a:lnTo>
                <a:lnTo>
                  <a:pt x="14600" y="13091"/>
                </a:lnTo>
                <a:lnTo>
                  <a:pt x="14649" y="13043"/>
                </a:lnTo>
                <a:lnTo>
                  <a:pt x="14722" y="13018"/>
                </a:lnTo>
                <a:lnTo>
                  <a:pt x="14746" y="12970"/>
                </a:lnTo>
                <a:lnTo>
                  <a:pt x="14795" y="12897"/>
                </a:lnTo>
                <a:lnTo>
                  <a:pt x="14795" y="12824"/>
                </a:lnTo>
                <a:lnTo>
                  <a:pt x="14795" y="12775"/>
                </a:lnTo>
                <a:lnTo>
                  <a:pt x="14746" y="12702"/>
                </a:lnTo>
                <a:lnTo>
                  <a:pt x="14746" y="12678"/>
                </a:lnTo>
                <a:lnTo>
                  <a:pt x="14673" y="12605"/>
                </a:lnTo>
                <a:lnTo>
                  <a:pt x="14697" y="12507"/>
                </a:lnTo>
                <a:lnTo>
                  <a:pt x="14770" y="11753"/>
                </a:lnTo>
                <a:lnTo>
                  <a:pt x="14795" y="11023"/>
                </a:lnTo>
                <a:lnTo>
                  <a:pt x="14770" y="10269"/>
                </a:lnTo>
                <a:lnTo>
                  <a:pt x="14722" y="9514"/>
                </a:lnTo>
                <a:lnTo>
                  <a:pt x="14697" y="8979"/>
                </a:lnTo>
                <a:lnTo>
                  <a:pt x="14722" y="8468"/>
                </a:lnTo>
                <a:lnTo>
                  <a:pt x="14770" y="7398"/>
                </a:lnTo>
                <a:lnTo>
                  <a:pt x="14795" y="7033"/>
                </a:lnTo>
                <a:lnTo>
                  <a:pt x="14770" y="6668"/>
                </a:lnTo>
                <a:lnTo>
                  <a:pt x="14722" y="6327"/>
                </a:lnTo>
                <a:lnTo>
                  <a:pt x="14624" y="5986"/>
                </a:lnTo>
                <a:lnTo>
                  <a:pt x="14624" y="5889"/>
                </a:lnTo>
                <a:lnTo>
                  <a:pt x="14600" y="5816"/>
                </a:lnTo>
                <a:lnTo>
                  <a:pt x="14551" y="5719"/>
                </a:lnTo>
                <a:lnTo>
                  <a:pt x="14478" y="5670"/>
                </a:lnTo>
                <a:lnTo>
                  <a:pt x="14381" y="5597"/>
                </a:lnTo>
                <a:lnTo>
                  <a:pt x="14284" y="5548"/>
                </a:lnTo>
                <a:lnTo>
                  <a:pt x="14065" y="5500"/>
                </a:lnTo>
                <a:lnTo>
                  <a:pt x="13846" y="5475"/>
                </a:lnTo>
                <a:lnTo>
                  <a:pt x="13578" y="5451"/>
                </a:lnTo>
                <a:close/>
                <a:moveTo>
                  <a:pt x="3796" y="4137"/>
                </a:moveTo>
                <a:lnTo>
                  <a:pt x="4916" y="4161"/>
                </a:lnTo>
                <a:lnTo>
                  <a:pt x="6059" y="4186"/>
                </a:lnTo>
                <a:lnTo>
                  <a:pt x="7179" y="4234"/>
                </a:lnTo>
                <a:lnTo>
                  <a:pt x="8322" y="4283"/>
                </a:lnTo>
                <a:lnTo>
                  <a:pt x="9393" y="4259"/>
                </a:lnTo>
                <a:lnTo>
                  <a:pt x="10463" y="4234"/>
                </a:lnTo>
                <a:lnTo>
                  <a:pt x="11534" y="4210"/>
                </a:lnTo>
                <a:lnTo>
                  <a:pt x="12605" y="4234"/>
                </a:lnTo>
                <a:lnTo>
                  <a:pt x="13529" y="4259"/>
                </a:lnTo>
                <a:lnTo>
                  <a:pt x="13992" y="4234"/>
                </a:lnTo>
                <a:lnTo>
                  <a:pt x="14478" y="4210"/>
                </a:lnTo>
                <a:lnTo>
                  <a:pt x="14916" y="4186"/>
                </a:lnTo>
                <a:lnTo>
                  <a:pt x="15379" y="4186"/>
                </a:lnTo>
                <a:lnTo>
                  <a:pt x="15817" y="4210"/>
                </a:lnTo>
                <a:lnTo>
                  <a:pt x="16060" y="4234"/>
                </a:lnTo>
                <a:lnTo>
                  <a:pt x="16279" y="4283"/>
                </a:lnTo>
                <a:lnTo>
                  <a:pt x="16303" y="4283"/>
                </a:lnTo>
                <a:lnTo>
                  <a:pt x="16303" y="4697"/>
                </a:lnTo>
                <a:lnTo>
                  <a:pt x="16279" y="5086"/>
                </a:lnTo>
                <a:lnTo>
                  <a:pt x="16230" y="6084"/>
                </a:lnTo>
                <a:lnTo>
                  <a:pt x="16206" y="7081"/>
                </a:lnTo>
                <a:lnTo>
                  <a:pt x="16182" y="9077"/>
                </a:lnTo>
                <a:lnTo>
                  <a:pt x="16157" y="10050"/>
                </a:lnTo>
                <a:lnTo>
                  <a:pt x="16133" y="10999"/>
                </a:lnTo>
                <a:lnTo>
                  <a:pt x="16157" y="11534"/>
                </a:lnTo>
                <a:lnTo>
                  <a:pt x="16206" y="12045"/>
                </a:lnTo>
                <a:lnTo>
                  <a:pt x="16279" y="12556"/>
                </a:lnTo>
                <a:lnTo>
                  <a:pt x="16328" y="13067"/>
                </a:lnTo>
                <a:lnTo>
                  <a:pt x="16328" y="13627"/>
                </a:lnTo>
                <a:lnTo>
                  <a:pt x="16303" y="14186"/>
                </a:lnTo>
                <a:lnTo>
                  <a:pt x="15281" y="14284"/>
                </a:lnTo>
                <a:lnTo>
                  <a:pt x="14259" y="14332"/>
                </a:lnTo>
                <a:lnTo>
                  <a:pt x="13213" y="14357"/>
                </a:lnTo>
                <a:lnTo>
                  <a:pt x="12191" y="14381"/>
                </a:lnTo>
                <a:lnTo>
                  <a:pt x="11096" y="14405"/>
                </a:lnTo>
                <a:lnTo>
                  <a:pt x="10025" y="14430"/>
                </a:lnTo>
                <a:lnTo>
                  <a:pt x="7860" y="14527"/>
                </a:lnTo>
                <a:lnTo>
                  <a:pt x="6789" y="14551"/>
                </a:lnTo>
                <a:lnTo>
                  <a:pt x="5719" y="14551"/>
                </a:lnTo>
                <a:lnTo>
                  <a:pt x="3602" y="14478"/>
                </a:lnTo>
                <a:lnTo>
                  <a:pt x="2604" y="14478"/>
                </a:lnTo>
                <a:lnTo>
                  <a:pt x="1606" y="14503"/>
                </a:lnTo>
                <a:lnTo>
                  <a:pt x="1047" y="14478"/>
                </a:lnTo>
                <a:lnTo>
                  <a:pt x="779" y="14478"/>
                </a:lnTo>
                <a:lnTo>
                  <a:pt x="633" y="14503"/>
                </a:lnTo>
                <a:lnTo>
                  <a:pt x="512" y="14527"/>
                </a:lnTo>
                <a:lnTo>
                  <a:pt x="463" y="13700"/>
                </a:lnTo>
                <a:lnTo>
                  <a:pt x="439" y="12848"/>
                </a:lnTo>
                <a:lnTo>
                  <a:pt x="439" y="11169"/>
                </a:lnTo>
                <a:lnTo>
                  <a:pt x="463" y="9466"/>
                </a:lnTo>
                <a:lnTo>
                  <a:pt x="487" y="7787"/>
                </a:lnTo>
                <a:lnTo>
                  <a:pt x="487" y="6887"/>
                </a:lnTo>
                <a:lnTo>
                  <a:pt x="463" y="5986"/>
                </a:lnTo>
                <a:lnTo>
                  <a:pt x="439" y="5086"/>
                </a:lnTo>
                <a:lnTo>
                  <a:pt x="463" y="4648"/>
                </a:lnTo>
                <a:lnTo>
                  <a:pt x="463" y="4186"/>
                </a:lnTo>
                <a:lnTo>
                  <a:pt x="804" y="4161"/>
                </a:lnTo>
                <a:lnTo>
                  <a:pt x="1144" y="4186"/>
                </a:lnTo>
                <a:lnTo>
                  <a:pt x="1801" y="4210"/>
                </a:lnTo>
                <a:lnTo>
                  <a:pt x="2288" y="4210"/>
                </a:lnTo>
                <a:lnTo>
                  <a:pt x="2799" y="4186"/>
                </a:lnTo>
                <a:lnTo>
                  <a:pt x="3285" y="4161"/>
                </a:lnTo>
                <a:lnTo>
                  <a:pt x="3796" y="4137"/>
                </a:lnTo>
                <a:close/>
                <a:moveTo>
                  <a:pt x="15671" y="14770"/>
                </a:moveTo>
                <a:lnTo>
                  <a:pt x="15500" y="14965"/>
                </a:lnTo>
                <a:lnTo>
                  <a:pt x="15403" y="15062"/>
                </a:lnTo>
                <a:lnTo>
                  <a:pt x="15354" y="15184"/>
                </a:lnTo>
                <a:lnTo>
                  <a:pt x="15087" y="15184"/>
                </a:lnTo>
                <a:lnTo>
                  <a:pt x="15184" y="14989"/>
                </a:lnTo>
                <a:lnTo>
                  <a:pt x="15208" y="14892"/>
                </a:lnTo>
                <a:lnTo>
                  <a:pt x="15233" y="14770"/>
                </a:lnTo>
                <a:close/>
                <a:moveTo>
                  <a:pt x="15038" y="14795"/>
                </a:moveTo>
                <a:lnTo>
                  <a:pt x="14965" y="14868"/>
                </a:lnTo>
                <a:lnTo>
                  <a:pt x="14868" y="15014"/>
                </a:lnTo>
                <a:lnTo>
                  <a:pt x="14770" y="15184"/>
                </a:lnTo>
                <a:lnTo>
                  <a:pt x="14405" y="15208"/>
                </a:lnTo>
                <a:lnTo>
                  <a:pt x="14527" y="15014"/>
                </a:lnTo>
                <a:lnTo>
                  <a:pt x="14649" y="14795"/>
                </a:lnTo>
                <a:close/>
                <a:moveTo>
                  <a:pt x="10877" y="14843"/>
                </a:moveTo>
                <a:lnTo>
                  <a:pt x="10755" y="15014"/>
                </a:lnTo>
                <a:lnTo>
                  <a:pt x="10634" y="15233"/>
                </a:lnTo>
                <a:lnTo>
                  <a:pt x="10220" y="15233"/>
                </a:lnTo>
                <a:lnTo>
                  <a:pt x="10293" y="15038"/>
                </a:lnTo>
                <a:lnTo>
                  <a:pt x="10342" y="14868"/>
                </a:lnTo>
                <a:lnTo>
                  <a:pt x="10877" y="14843"/>
                </a:lnTo>
                <a:close/>
                <a:moveTo>
                  <a:pt x="11753" y="14819"/>
                </a:moveTo>
                <a:lnTo>
                  <a:pt x="11729" y="14868"/>
                </a:lnTo>
                <a:lnTo>
                  <a:pt x="11607" y="15038"/>
                </a:lnTo>
                <a:lnTo>
                  <a:pt x="11485" y="15233"/>
                </a:lnTo>
                <a:lnTo>
                  <a:pt x="11072" y="15233"/>
                </a:lnTo>
                <a:lnTo>
                  <a:pt x="11169" y="15038"/>
                </a:lnTo>
                <a:lnTo>
                  <a:pt x="11291" y="14843"/>
                </a:lnTo>
                <a:lnTo>
                  <a:pt x="11753" y="14819"/>
                </a:lnTo>
                <a:close/>
                <a:moveTo>
                  <a:pt x="12532" y="14819"/>
                </a:moveTo>
                <a:lnTo>
                  <a:pt x="12507" y="14868"/>
                </a:lnTo>
                <a:lnTo>
                  <a:pt x="12313" y="15233"/>
                </a:lnTo>
                <a:lnTo>
                  <a:pt x="11899" y="15233"/>
                </a:lnTo>
                <a:lnTo>
                  <a:pt x="12021" y="15014"/>
                </a:lnTo>
                <a:lnTo>
                  <a:pt x="12069" y="14916"/>
                </a:lnTo>
                <a:lnTo>
                  <a:pt x="12094" y="14819"/>
                </a:lnTo>
                <a:close/>
                <a:moveTo>
                  <a:pt x="13529" y="14819"/>
                </a:moveTo>
                <a:lnTo>
                  <a:pt x="13481" y="14868"/>
                </a:lnTo>
                <a:lnTo>
                  <a:pt x="13237" y="15233"/>
                </a:lnTo>
                <a:lnTo>
                  <a:pt x="12678" y="15233"/>
                </a:lnTo>
                <a:lnTo>
                  <a:pt x="12775" y="15014"/>
                </a:lnTo>
                <a:lnTo>
                  <a:pt x="12897" y="14819"/>
                </a:lnTo>
                <a:close/>
                <a:moveTo>
                  <a:pt x="14357" y="14795"/>
                </a:moveTo>
                <a:lnTo>
                  <a:pt x="14186" y="15014"/>
                </a:lnTo>
                <a:lnTo>
                  <a:pt x="14016" y="15208"/>
                </a:lnTo>
                <a:lnTo>
                  <a:pt x="13627" y="15233"/>
                </a:lnTo>
                <a:lnTo>
                  <a:pt x="13724" y="15062"/>
                </a:lnTo>
                <a:lnTo>
                  <a:pt x="13846" y="14868"/>
                </a:lnTo>
                <a:lnTo>
                  <a:pt x="13870" y="14819"/>
                </a:lnTo>
                <a:lnTo>
                  <a:pt x="14357" y="14795"/>
                </a:lnTo>
                <a:close/>
                <a:moveTo>
                  <a:pt x="10025" y="14868"/>
                </a:moveTo>
                <a:lnTo>
                  <a:pt x="9952" y="14989"/>
                </a:lnTo>
                <a:lnTo>
                  <a:pt x="9831" y="15233"/>
                </a:lnTo>
                <a:lnTo>
                  <a:pt x="9320" y="15257"/>
                </a:lnTo>
                <a:lnTo>
                  <a:pt x="9417" y="15087"/>
                </a:lnTo>
                <a:lnTo>
                  <a:pt x="9514" y="14892"/>
                </a:lnTo>
                <a:lnTo>
                  <a:pt x="10025" y="14868"/>
                </a:lnTo>
                <a:close/>
                <a:moveTo>
                  <a:pt x="9101" y="14916"/>
                </a:moveTo>
                <a:lnTo>
                  <a:pt x="9052" y="14989"/>
                </a:lnTo>
                <a:lnTo>
                  <a:pt x="8955" y="15111"/>
                </a:lnTo>
                <a:lnTo>
                  <a:pt x="8858" y="15281"/>
                </a:lnTo>
                <a:lnTo>
                  <a:pt x="8663" y="15281"/>
                </a:lnTo>
                <a:lnTo>
                  <a:pt x="8663" y="15257"/>
                </a:lnTo>
                <a:lnTo>
                  <a:pt x="8809" y="14916"/>
                </a:lnTo>
                <a:close/>
                <a:moveTo>
                  <a:pt x="8468" y="14941"/>
                </a:moveTo>
                <a:lnTo>
                  <a:pt x="8395" y="15038"/>
                </a:lnTo>
                <a:lnTo>
                  <a:pt x="8225" y="15281"/>
                </a:lnTo>
                <a:lnTo>
                  <a:pt x="7738" y="15306"/>
                </a:lnTo>
                <a:lnTo>
                  <a:pt x="7763" y="15281"/>
                </a:lnTo>
                <a:lnTo>
                  <a:pt x="7836" y="15135"/>
                </a:lnTo>
                <a:lnTo>
                  <a:pt x="7909" y="14965"/>
                </a:lnTo>
                <a:lnTo>
                  <a:pt x="8468" y="14941"/>
                </a:lnTo>
                <a:close/>
                <a:moveTo>
                  <a:pt x="16303" y="14746"/>
                </a:moveTo>
                <a:lnTo>
                  <a:pt x="16303" y="15014"/>
                </a:lnTo>
                <a:lnTo>
                  <a:pt x="16303" y="15306"/>
                </a:lnTo>
                <a:lnTo>
                  <a:pt x="16182" y="15257"/>
                </a:lnTo>
                <a:lnTo>
                  <a:pt x="16084" y="15233"/>
                </a:lnTo>
                <a:lnTo>
                  <a:pt x="15841" y="15208"/>
                </a:lnTo>
                <a:lnTo>
                  <a:pt x="15987" y="14989"/>
                </a:lnTo>
                <a:lnTo>
                  <a:pt x="16157" y="14746"/>
                </a:lnTo>
                <a:close/>
                <a:moveTo>
                  <a:pt x="7617" y="14965"/>
                </a:moveTo>
                <a:lnTo>
                  <a:pt x="7471" y="15160"/>
                </a:lnTo>
                <a:lnTo>
                  <a:pt x="7349" y="15330"/>
                </a:lnTo>
                <a:lnTo>
                  <a:pt x="6911" y="15330"/>
                </a:lnTo>
                <a:lnTo>
                  <a:pt x="6984" y="15160"/>
                </a:lnTo>
                <a:lnTo>
                  <a:pt x="7057" y="14965"/>
                </a:lnTo>
                <a:close/>
                <a:moveTo>
                  <a:pt x="6716" y="14965"/>
                </a:moveTo>
                <a:lnTo>
                  <a:pt x="6570" y="15160"/>
                </a:lnTo>
                <a:lnTo>
                  <a:pt x="6449" y="15354"/>
                </a:lnTo>
                <a:lnTo>
                  <a:pt x="5889" y="15379"/>
                </a:lnTo>
                <a:lnTo>
                  <a:pt x="5889" y="15379"/>
                </a:lnTo>
                <a:lnTo>
                  <a:pt x="6011" y="15257"/>
                </a:lnTo>
                <a:lnTo>
                  <a:pt x="6132" y="15135"/>
                </a:lnTo>
                <a:lnTo>
                  <a:pt x="6254" y="15038"/>
                </a:lnTo>
                <a:lnTo>
                  <a:pt x="6376" y="14965"/>
                </a:lnTo>
                <a:close/>
                <a:moveTo>
                  <a:pt x="5256" y="14941"/>
                </a:moveTo>
                <a:lnTo>
                  <a:pt x="5865" y="14965"/>
                </a:lnTo>
                <a:lnTo>
                  <a:pt x="5792" y="15038"/>
                </a:lnTo>
                <a:lnTo>
                  <a:pt x="5646" y="15184"/>
                </a:lnTo>
                <a:lnTo>
                  <a:pt x="5500" y="15379"/>
                </a:lnTo>
                <a:lnTo>
                  <a:pt x="4672" y="15379"/>
                </a:lnTo>
                <a:lnTo>
                  <a:pt x="4867" y="15233"/>
                </a:lnTo>
                <a:lnTo>
                  <a:pt x="5062" y="15135"/>
                </a:lnTo>
                <a:lnTo>
                  <a:pt x="5183" y="15038"/>
                </a:lnTo>
                <a:lnTo>
                  <a:pt x="5232" y="14989"/>
                </a:lnTo>
                <a:lnTo>
                  <a:pt x="5256" y="14941"/>
                </a:lnTo>
                <a:close/>
                <a:moveTo>
                  <a:pt x="4113" y="14916"/>
                </a:moveTo>
                <a:lnTo>
                  <a:pt x="4745" y="14941"/>
                </a:lnTo>
                <a:lnTo>
                  <a:pt x="4624" y="15038"/>
                </a:lnTo>
                <a:lnTo>
                  <a:pt x="4453" y="15184"/>
                </a:lnTo>
                <a:lnTo>
                  <a:pt x="4307" y="15354"/>
                </a:lnTo>
                <a:lnTo>
                  <a:pt x="4283" y="15403"/>
                </a:lnTo>
                <a:lnTo>
                  <a:pt x="3626" y="15403"/>
                </a:lnTo>
                <a:lnTo>
                  <a:pt x="3650" y="15354"/>
                </a:lnTo>
                <a:lnTo>
                  <a:pt x="3894" y="15087"/>
                </a:lnTo>
                <a:lnTo>
                  <a:pt x="4113" y="14916"/>
                </a:lnTo>
                <a:close/>
                <a:moveTo>
                  <a:pt x="1874" y="14892"/>
                </a:moveTo>
                <a:lnTo>
                  <a:pt x="1801" y="14965"/>
                </a:lnTo>
                <a:lnTo>
                  <a:pt x="1631" y="15184"/>
                </a:lnTo>
                <a:lnTo>
                  <a:pt x="1558" y="15281"/>
                </a:lnTo>
                <a:lnTo>
                  <a:pt x="1509" y="15427"/>
                </a:lnTo>
                <a:lnTo>
                  <a:pt x="1217" y="15427"/>
                </a:lnTo>
                <a:lnTo>
                  <a:pt x="1266" y="15354"/>
                </a:lnTo>
                <a:lnTo>
                  <a:pt x="1436" y="15208"/>
                </a:lnTo>
                <a:lnTo>
                  <a:pt x="1509" y="15160"/>
                </a:lnTo>
                <a:lnTo>
                  <a:pt x="1558" y="15135"/>
                </a:lnTo>
                <a:lnTo>
                  <a:pt x="1606" y="15087"/>
                </a:lnTo>
                <a:lnTo>
                  <a:pt x="1631" y="15038"/>
                </a:lnTo>
                <a:lnTo>
                  <a:pt x="1631" y="14965"/>
                </a:lnTo>
                <a:lnTo>
                  <a:pt x="1631" y="14892"/>
                </a:lnTo>
                <a:close/>
                <a:moveTo>
                  <a:pt x="2750" y="14892"/>
                </a:moveTo>
                <a:lnTo>
                  <a:pt x="2726" y="14916"/>
                </a:lnTo>
                <a:lnTo>
                  <a:pt x="2628" y="15087"/>
                </a:lnTo>
                <a:lnTo>
                  <a:pt x="2555" y="15233"/>
                </a:lnTo>
                <a:lnTo>
                  <a:pt x="2531" y="15330"/>
                </a:lnTo>
                <a:lnTo>
                  <a:pt x="2531" y="15427"/>
                </a:lnTo>
                <a:lnTo>
                  <a:pt x="1898" y="15427"/>
                </a:lnTo>
                <a:lnTo>
                  <a:pt x="2093" y="15233"/>
                </a:lnTo>
                <a:lnTo>
                  <a:pt x="2190" y="15135"/>
                </a:lnTo>
                <a:lnTo>
                  <a:pt x="2312" y="15038"/>
                </a:lnTo>
                <a:lnTo>
                  <a:pt x="2409" y="14989"/>
                </a:lnTo>
                <a:lnTo>
                  <a:pt x="2482" y="14892"/>
                </a:lnTo>
                <a:close/>
                <a:moveTo>
                  <a:pt x="3553" y="14892"/>
                </a:moveTo>
                <a:lnTo>
                  <a:pt x="3431" y="15062"/>
                </a:lnTo>
                <a:lnTo>
                  <a:pt x="3310" y="15208"/>
                </a:lnTo>
                <a:lnTo>
                  <a:pt x="3261" y="15306"/>
                </a:lnTo>
                <a:lnTo>
                  <a:pt x="3188" y="15403"/>
                </a:lnTo>
                <a:lnTo>
                  <a:pt x="2920" y="15427"/>
                </a:lnTo>
                <a:lnTo>
                  <a:pt x="2823" y="15427"/>
                </a:lnTo>
                <a:lnTo>
                  <a:pt x="2969" y="15233"/>
                </a:lnTo>
                <a:lnTo>
                  <a:pt x="3066" y="15111"/>
                </a:lnTo>
                <a:lnTo>
                  <a:pt x="3164" y="14989"/>
                </a:lnTo>
                <a:lnTo>
                  <a:pt x="3285" y="14892"/>
                </a:lnTo>
                <a:close/>
                <a:moveTo>
                  <a:pt x="877" y="14868"/>
                </a:moveTo>
                <a:lnTo>
                  <a:pt x="1193" y="14892"/>
                </a:lnTo>
                <a:lnTo>
                  <a:pt x="1023" y="15038"/>
                </a:lnTo>
                <a:lnTo>
                  <a:pt x="877" y="15233"/>
                </a:lnTo>
                <a:lnTo>
                  <a:pt x="804" y="15330"/>
                </a:lnTo>
                <a:lnTo>
                  <a:pt x="755" y="15452"/>
                </a:lnTo>
                <a:lnTo>
                  <a:pt x="585" y="15452"/>
                </a:lnTo>
                <a:lnTo>
                  <a:pt x="536" y="14868"/>
                </a:lnTo>
                <a:close/>
                <a:moveTo>
                  <a:pt x="13894" y="1"/>
                </a:moveTo>
                <a:lnTo>
                  <a:pt x="13724" y="49"/>
                </a:lnTo>
                <a:lnTo>
                  <a:pt x="13578" y="122"/>
                </a:lnTo>
                <a:lnTo>
                  <a:pt x="13456" y="220"/>
                </a:lnTo>
                <a:lnTo>
                  <a:pt x="13335" y="341"/>
                </a:lnTo>
                <a:lnTo>
                  <a:pt x="13262" y="463"/>
                </a:lnTo>
                <a:lnTo>
                  <a:pt x="13189" y="609"/>
                </a:lnTo>
                <a:lnTo>
                  <a:pt x="13116" y="779"/>
                </a:lnTo>
                <a:lnTo>
                  <a:pt x="13067" y="925"/>
                </a:lnTo>
                <a:lnTo>
                  <a:pt x="11996" y="925"/>
                </a:lnTo>
                <a:lnTo>
                  <a:pt x="10901" y="950"/>
                </a:lnTo>
                <a:lnTo>
                  <a:pt x="9831" y="974"/>
                </a:lnTo>
                <a:lnTo>
                  <a:pt x="8736" y="974"/>
                </a:lnTo>
                <a:lnTo>
                  <a:pt x="7641" y="998"/>
                </a:lnTo>
                <a:lnTo>
                  <a:pt x="6108" y="974"/>
                </a:lnTo>
                <a:lnTo>
                  <a:pt x="4599" y="950"/>
                </a:lnTo>
                <a:lnTo>
                  <a:pt x="4648" y="852"/>
                </a:lnTo>
                <a:lnTo>
                  <a:pt x="4624" y="731"/>
                </a:lnTo>
                <a:lnTo>
                  <a:pt x="4599" y="609"/>
                </a:lnTo>
                <a:lnTo>
                  <a:pt x="4526" y="487"/>
                </a:lnTo>
                <a:lnTo>
                  <a:pt x="4429" y="366"/>
                </a:lnTo>
                <a:lnTo>
                  <a:pt x="4332" y="293"/>
                </a:lnTo>
                <a:lnTo>
                  <a:pt x="4210" y="220"/>
                </a:lnTo>
                <a:lnTo>
                  <a:pt x="4088" y="171"/>
                </a:lnTo>
                <a:lnTo>
                  <a:pt x="3894" y="147"/>
                </a:lnTo>
                <a:lnTo>
                  <a:pt x="3723" y="147"/>
                </a:lnTo>
                <a:lnTo>
                  <a:pt x="3553" y="220"/>
                </a:lnTo>
                <a:lnTo>
                  <a:pt x="3407" y="317"/>
                </a:lnTo>
                <a:lnTo>
                  <a:pt x="3285" y="439"/>
                </a:lnTo>
                <a:lnTo>
                  <a:pt x="3188" y="585"/>
                </a:lnTo>
                <a:lnTo>
                  <a:pt x="3115" y="755"/>
                </a:lnTo>
                <a:lnTo>
                  <a:pt x="3042" y="925"/>
                </a:lnTo>
                <a:lnTo>
                  <a:pt x="3042" y="998"/>
                </a:lnTo>
                <a:lnTo>
                  <a:pt x="1242" y="1047"/>
                </a:lnTo>
                <a:lnTo>
                  <a:pt x="828" y="1023"/>
                </a:lnTo>
                <a:lnTo>
                  <a:pt x="633" y="1023"/>
                </a:lnTo>
                <a:lnTo>
                  <a:pt x="439" y="1047"/>
                </a:lnTo>
                <a:lnTo>
                  <a:pt x="390" y="1023"/>
                </a:lnTo>
                <a:lnTo>
                  <a:pt x="317" y="1023"/>
                </a:lnTo>
                <a:lnTo>
                  <a:pt x="268" y="1071"/>
                </a:lnTo>
                <a:lnTo>
                  <a:pt x="244" y="1144"/>
                </a:lnTo>
                <a:lnTo>
                  <a:pt x="268" y="1850"/>
                </a:lnTo>
                <a:lnTo>
                  <a:pt x="268" y="2215"/>
                </a:lnTo>
                <a:lnTo>
                  <a:pt x="268" y="2555"/>
                </a:lnTo>
                <a:lnTo>
                  <a:pt x="171" y="3358"/>
                </a:lnTo>
                <a:lnTo>
                  <a:pt x="74" y="4137"/>
                </a:lnTo>
                <a:lnTo>
                  <a:pt x="49" y="4624"/>
                </a:lnTo>
                <a:lnTo>
                  <a:pt x="25" y="5086"/>
                </a:lnTo>
                <a:lnTo>
                  <a:pt x="25" y="6059"/>
                </a:lnTo>
                <a:lnTo>
                  <a:pt x="49" y="7008"/>
                </a:lnTo>
                <a:lnTo>
                  <a:pt x="74" y="7982"/>
                </a:lnTo>
                <a:lnTo>
                  <a:pt x="25" y="9879"/>
                </a:lnTo>
                <a:lnTo>
                  <a:pt x="1" y="11802"/>
                </a:lnTo>
                <a:lnTo>
                  <a:pt x="1" y="12751"/>
                </a:lnTo>
                <a:lnTo>
                  <a:pt x="1" y="13700"/>
                </a:lnTo>
                <a:lnTo>
                  <a:pt x="49" y="14673"/>
                </a:lnTo>
                <a:lnTo>
                  <a:pt x="122" y="15622"/>
                </a:lnTo>
                <a:lnTo>
                  <a:pt x="122" y="15671"/>
                </a:lnTo>
                <a:lnTo>
                  <a:pt x="147" y="15719"/>
                </a:lnTo>
                <a:lnTo>
                  <a:pt x="171" y="15792"/>
                </a:lnTo>
                <a:lnTo>
                  <a:pt x="195" y="15841"/>
                </a:lnTo>
                <a:lnTo>
                  <a:pt x="244" y="15865"/>
                </a:lnTo>
                <a:lnTo>
                  <a:pt x="293" y="15890"/>
                </a:lnTo>
                <a:lnTo>
                  <a:pt x="560" y="15938"/>
                </a:lnTo>
                <a:lnTo>
                  <a:pt x="828" y="15963"/>
                </a:lnTo>
                <a:lnTo>
                  <a:pt x="1339" y="15987"/>
                </a:lnTo>
                <a:lnTo>
                  <a:pt x="1850" y="15987"/>
                </a:lnTo>
                <a:lnTo>
                  <a:pt x="2385" y="15963"/>
                </a:lnTo>
                <a:lnTo>
                  <a:pt x="3577" y="15938"/>
                </a:lnTo>
                <a:lnTo>
                  <a:pt x="4770" y="15938"/>
                </a:lnTo>
                <a:lnTo>
                  <a:pt x="5938" y="15914"/>
                </a:lnTo>
                <a:lnTo>
                  <a:pt x="7130" y="15890"/>
                </a:lnTo>
                <a:lnTo>
                  <a:pt x="9466" y="15817"/>
                </a:lnTo>
                <a:lnTo>
                  <a:pt x="10536" y="15792"/>
                </a:lnTo>
                <a:lnTo>
                  <a:pt x="11607" y="15792"/>
                </a:lnTo>
                <a:lnTo>
                  <a:pt x="12678" y="15817"/>
                </a:lnTo>
                <a:lnTo>
                  <a:pt x="13748" y="15792"/>
                </a:lnTo>
                <a:lnTo>
                  <a:pt x="15038" y="15744"/>
                </a:lnTo>
                <a:lnTo>
                  <a:pt x="15646" y="15744"/>
                </a:lnTo>
                <a:lnTo>
                  <a:pt x="15914" y="15768"/>
                </a:lnTo>
                <a:lnTo>
                  <a:pt x="16011" y="15792"/>
                </a:lnTo>
                <a:lnTo>
                  <a:pt x="16060" y="15792"/>
                </a:lnTo>
                <a:lnTo>
                  <a:pt x="16084" y="15817"/>
                </a:lnTo>
                <a:lnTo>
                  <a:pt x="16157" y="15841"/>
                </a:lnTo>
                <a:lnTo>
                  <a:pt x="16279" y="15841"/>
                </a:lnTo>
                <a:lnTo>
                  <a:pt x="16328" y="15865"/>
                </a:lnTo>
                <a:lnTo>
                  <a:pt x="16401" y="15890"/>
                </a:lnTo>
                <a:lnTo>
                  <a:pt x="16474" y="15865"/>
                </a:lnTo>
                <a:lnTo>
                  <a:pt x="16547" y="15817"/>
                </a:lnTo>
                <a:lnTo>
                  <a:pt x="16595" y="15744"/>
                </a:lnTo>
                <a:lnTo>
                  <a:pt x="16620" y="15671"/>
                </a:lnTo>
                <a:lnTo>
                  <a:pt x="16668" y="15476"/>
                </a:lnTo>
                <a:lnTo>
                  <a:pt x="16693" y="15111"/>
                </a:lnTo>
                <a:lnTo>
                  <a:pt x="16717" y="14454"/>
                </a:lnTo>
                <a:lnTo>
                  <a:pt x="16741" y="13773"/>
                </a:lnTo>
                <a:lnTo>
                  <a:pt x="16717" y="13262"/>
                </a:lnTo>
                <a:lnTo>
                  <a:pt x="16693" y="12775"/>
                </a:lnTo>
                <a:lnTo>
                  <a:pt x="16571" y="11777"/>
                </a:lnTo>
                <a:lnTo>
                  <a:pt x="16547" y="11193"/>
                </a:lnTo>
                <a:lnTo>
                  <a:pt x="16547" y="10634"/>
                </a:lnTo>
                <a:lnTo>
                  <a:pt x="16595" y="9466"/>
                </a:lnTo>
                <a:lnTo>
                  <a:pt x="16644" y="8420"/>
                </a:lnTo>
                <a:lnTo>
                  <a:pt x="16668" y="7373"/>
                </a:lnTo>
                <a:lnTo>
                  <a:pt x="16693" y="6327"/>
                </a:lnTo>
                <a:lnTo>
                  <a:pt x="16717" y="5281"/>
                </a:lnTo>
                <a:lnTo>
                  <a:pt x="16766" y="4283"/>
                </a:lnTo>
                <a:lnTo>
                  <a:pt x="16741" y="3285"/>
                </a:lnTo>
                <a:lnTo>
                  <a:pt x="16693" y="2312"/>
                </a:lnTo>
                <a:lnTo>
                  <a:pt x="16595" y="1314"/>
                </a:lnTo>
                <a:lnTo>
                  <a:pt x="16644" y="1266"/>
                </a:lnTo>
                <a:lnTo>
                  <a:pt x="16668" y="1193"/>
                </a:lnTo>
                <a:lnTo>
                  <a:pt x="16668" y="1120"/>
                </a:lnTo>
                <a:lnTo>
                  <a:pt x="16668" y="1047"/>
                </a:lnTo>
                <a:lnTo>
                  <a:pt x="16620" y="998"/>
                </a:lnTo>
                <a:lnTo>
                  <a:pt x="16571" y="950"/>
                </a:lnTo>
                <a:lnTo>
                  <a:pt x="16522" y="901"/>
                </a:lnTo>
                <a:lnTo>
                  <a:pt x="16425" y="901"/>
                </a:lnTo>
                <a:lnTo>
                  <a:pt x="14916" y="925"/>
                </a:lnTo>
                <a:lnTo>
                  <a:pt x="14965" y="877"/>
                </a:lnTo>
                <a:lnTo>
                  <a:pt x="14989" y="755"/>
                </a:lnTo>
                <a:lnTo>
                  <a:pt x="14989" y="658"/>
                </a:lnTo>
                <a:lnTo>
                  <a:pt x="14989" y="560"/>
                </a:lnTo>
                <a:lnTo>
                  <a:pt x="14941" y="463"/>
                </a:lnTo>
                <a:lnTo>
                  <a:pt x="14892" y="366"/>
                </a:lnTo>
                <a:lnTo>
                  <a:pt x="14843" y="293"/>
                </a:lnTo>
                <a:lnTo>
                  <a:pt x="14673" y="171"/>
                </a:lnTo>
                <a:lnTo>
                  <a:pt x="14503" y="74"/>
                </a:lnTo>
                <a:lnTo>
                  <a:pt x="14284" y="25"/>
                </a:lnTo>
                <a:lnTo>
                  <a:pt x="14089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2" name="Google Shape;872;p39"/>
          <p:cNvSpPr/>
          <p:nvPr/>
        </p:nvSpPr>
        <p:spPr>
          <a:xfrm>
            <a:off x="5277341" y="318587"/>
            <a:ext cx="305760" cy="312165"/>
          </a:xfrm>
          <a:custGeom>
            <a:rect b="b" l="l" r="r" t="t"/>
            <a:pathLst>
              <a:path extrusionOk="0" h="16620" w="16279">
                <a:moveTo>
                  <a:pt x="8882" y="438"/>
                </a:moveTo>
                <a:lnTo>
                  <a:pt x="9368" y="536"/>
                </a:lnTo>
                <a:lnTo>
                  <a:pt x="9295" y="657"/>
                </a:lnTo>
                <a:lnTo>
                  <a:pt x="9222" y="803"/>
                </a:lnTo>
                <a:lnTo>
                  <a:pt x="9174" y="974"/>
                </a:lnTo>
                <a:lnTo>
                  <a:pt x="9149" y="1120"/>
                </a:lnTo>
                <a:lnTo>
                  <a:pt x="8882" y="1095"/>
                </a:lnTo>
                <a:lnTo>
                  <a:pt x="8906" y="803"/>
                </a:lnTo>
                <a:lnTo>
                  <a:pt x="8906" y="633"/>
                </a:lnTo>
                <a:lnTo>
                  <a:pt x="8882" y="438"/>
                </a:lnTo>
                <a:close/>
                <a:moveTo>
                  <a:pt x="8590" y="414"/>
                </a:moveTo>
                <a:lnTo>
                  <a:pt x="8541" y="803"/>
                </a:lnTo>
                <a:lnTo>
                  <a:pt x="8517" y="1095"/>
                </a:lnTo>
                <a:lnTo>
                  <a:pt x="8322" y="1120"/>
                </a:lnTo>
                <a:lnTo>
                  <a:pt x="8127" y="1193"/>
                </a:lnTo>
                <a:lnTo>
                  <a:pt x="8127" y="925"/>
                </a:lnTo>
                <a:lnTo>
                  <a:pt x="8127" y="682"/>
                </a:lnTo>
                <a:lnTo>
                  <a:pt x="8152" y="560"/>
                </a:lnTo>
                <a:lnTo>
                  <a:pt x="8152" y="414"/>
                </a:lnTo>
                <a:close/>
                <a:moveTo>
                  <a:pt x="9636" y="609"/>
                </a:moveTo>
                <a:lnTo>
                  <a:pt x="10147" y="755"/>
                </a:lnTo>
                <a:lnTo>
                  <a:pt x="10074" y="876"/>
                </a:lnTo>
                <a:lnTo>
                  <a:pt x="9977" y="1047"/>
                </a:lnTo>
                <a:lnTo>
                  <a:pt x="9879" y="1241"/>
                </a:lnTo>
                <a:lnTo>
                  <a:pt x="9490" y="1168"/>
                </a:lnTo>
                <a:lnTo>
                  <a:pt x="9636" y="609"/>
                </a:lnTo>
                <a:close/>
                <a:moveTo>
                  <a:pt x="7592" y="487"/>
                </a:moveTo>
                <a:lnTo>
                  <a:pt x="7714" y="511"/>
                </a:lnTo>
                <a:lnTo>
                  <a:pt x="7860" y="560"/>
                </a:lnTo>
                <a:lnTo>
                  <a:pt x="7884" y="560"/>
                </a:lnTo>
                <a:lnTo>
                  <a:pt x="7860" y="706"/>
                </a:lnTo>
                <a:lnTo>
                  <a:pt x="7811" y="974"/>
                </a:lnTo>
                <a:lnTo>
                  <a:pt x="7811" y="1120"/>
                </a:lnTo>
                <a:lnTo>
                  <a:pt x="7860" y="1266"/>
                </a:lnTo>
                <a:lnTo>
                  <a:pt x="7884" y="1290"/>
                </a:lnTo>
                <a:lnTo>
                  <a:pt x="7543" y="1290"/>
                </a:lnTo>
                <a:lnTo>
                  <a:pt x="7519" y="1193"/>
                </a:lnTo>
                <a:lnTo>
                  <a:pt x="7519" y="1120"/>
                </a:lnTo>
                <a:lnTo>
                  <a:pt x="7470" y="925"/>
                </a:lnTo>
                <a:lnTo>
                  <a:pt x="7446" y="706"/>
                </a:lnTo>
                <a:lnTo>
                  <a:pt x="7446" y="487"/>
                </a:lnTo>
                <a:close/>
                <a:moveTo>
                  <a:pt x="7251" y="511"/>
                </a:moveTo>
                <a:lnTo>
                  <a:pt x="7203" y="657"/>
                </a:lnTo>
                <a:lnTo>
                  <a:pt x="7203" y="828"/>
                </a:lnTo>
                <a:lnTo>
                  <a:pt x="7227" y="1071"/>
                </a:lnTo>
                <a:lnTo>
                  <a:pt x="7227" y="1193"/>
                </a:lnTo>
                <a:lnTo>
                  <a:pt x="7276" y="1314"/>
                </a:lnTo>
                <a:lnTo>
                  <a:pt x="7057" y="1339"/>
                </a:lnTo>
                <a:lnTo>
                  <a:pt x="6886" y="1363"/>
                </a:lnTo>
                <a:lnTo>
                  <a:pt x="6862" y="1314"/>
                </a:lnTo>
                <a:lnTo>
                  <a:pt x="6740" y="1071"/>
                </a:lnTo>
                <a:lnTo>
                  <a:pt x="6643" y="828"/>
                </a:lnTo>
                <a:lnTo>
                  <a:pt x="6570" y="657"/>
                </a:lnTo>
                <a:lnTo>
                  <a:pt x="6740" y="609"/>
                </a:lnTo>
                <a:lnTo>
                  <a:pt x="6959" y="560"/>
                </a:lnTo>
                <a:lnTo>
                  <a:pt x="7251" y="511"/>
                </a:lnTo>
                <a:close/>
                <a:moveTo>
                  <a:pt x="10536" y="901"/>
                </a:moveTo>
                <a:lnTo>
                  <a:pt x="10634" y="925"/>
                </a:lnTo>
                <a:lnTo>
                  <a:pt x="10877" y="1022"/>
                </a:lnTo>
                <a:lnTo>
                  <a:pt x="10755" y="1217"/>
                </a:lnTo>
                <a:lnTo>
                  <a:pt x="10585" y="1387"/>
                </a:lnTo>
                <a:lnTo>
                  <a:pt x="10269" y="1314"/>
                </a:lnTo>
                <a:lnTo>
                  <a:pt x="10415" y="1120"/>
                </a:lnTo>
                <a:lnTo>
                  <a:pt x="10536" y="901"/>
                </a:lnTo>
                <a:close/>
                <a:moveTo>
                  <a:pt x="6351" y="706"/>
                </a:moveTo>
                <a:lnTo>
                  <a:pt x="6375" y="974"/>
                </a:lnTo>
                <a:lnTo>
                  <a:pt x="6448" y="1193"/>
                </a:lnTo>
                <a:lnTo>
                  <a:pt x="6546" y="1412"/>
                </a:lnTo>
                <a:lnTo>
                  <a:pt x="5962" y="1557"/>
                </a:lnTo>
                <a:lnTo>
                  <a:pt x="5962" y="1533"/>
                </a:lnTo>
                <a:lnTo>
                  <a:pt x="5889" y="1314"/>
                </a:lnTo>
                <a:lnTo>
                  <a:pt x="5840" y="1095"/>
                </a:lnTo>
                <a:lnTo>
                  <a:pt x="5792" y="876"/>
                </a:lnTo>
                <a:lnTo>
                  <a:pt x="6351" y="706"/>
                </a:lnTo>
                <a:close/>
                <a:moveTo>
                  <a:pt x="11266" y="1168"/>
                </a:moveTo>
                <a:lnTo>
                  <a:pt x="11631" y="1339"/>
                </a:lnTo>
                <a:lnTo>
                  <a:pt x="11510" y="1485"/>
                </a:lnTo>
                <a:lnTo>
                  <a:pt x="11437" y="1582"/>
                </a:lnTo>
                <a:lnTo>
                  <a:pt x="11388" y="1679"/>
                </a:lnTo>
                <a:lnTo>
                  <a:pt x="10974" y="1509"/>
                </a:lnTo>
                <a:lnTo>
                  <a:pt x="11120" y="1363"/>
                </a:lnTo>
                <a:lnTo>
                  <a:pt x="11266" y="1168"/>
                </a:lnTo>
                <a:close/>
                <a:moveTo>
                  <a:pt x="5548" y="974"/>
                </a:moveTo>
                <a:lnTo>
                  <a:pt x="5597" y="1168"/>
                </a:lnTo>
                <a:lnTo>
                  <a:pt x="5621" y="1387"/>
                </a:lnTo>
                <a:lnTo>
                  <a:pt x="5670" y="1509"/>
                </a:lnTo>
                <a:lnTo>
                  <a:pt x="5719" y="1630"/>
                </a:lnTo>
                <a:lnTo>
                  <a:pt x="5743" y="1630"/>
                </a:lnTo>
                <a:lnTo>
                  <a:pt x="5694" y="1655"/>
                </a:lnTo>
                <a:lnTo>
                  <a:pt x="5354" y="1776"/>
                </a:lnTo>
                <a:lnTo>
                  <a:pt x="5013" y="1922"/>
                </a:lnTo>
                <a:lnTo>
                  <a:pt x="4964" y="1874"/>
                </a:lnTo>
                <a:lnTo>
                  <a:pt x="4818" y="1606"/>
                </a:lnTo>
                <a:lnTo>
                  <a:pt x="4745" y="1509"/>
                </a:lnTo>
                <a:lnTo>
                  <a:pt x="4672" y="1387"/>
                </a:lnTo>
                <a:lnTo>
                  <a:pt x="4964" y="1217"/>
                </a:lnTo>
                <a:lnTo>
                  <a:pt x="4989" y="1363"/>
                </a:lnTo>
                <a:lnTo>
                  <a:pt x="5037" y="1509"/>
                </a:lnTo>
                <a:lnTo>
                  <a:pt x="5135" y="1752"/>
                </a:lnTo>
                <a:lnTo>
                  <a:pt x="5159" y="1801"/>
                </a:lnTo>
                <a:lnTo>
                  <a:pt x="5281" y="1801"/>
                </a:lnTo>
                <a:lnTo>
                  <a:pt x="5305" y="1776"/>
                </a:lnTo>
                <a:lnTo>
                  <a:pt x="5329" y="1728"/>
                </a:lnTo>
                <a:lnTo>
                  <a:pt x="5329" y="1679"/>
                </a:lnTo>
                <a:lnTo>
                  <a:pt x="5329" y="1655"/>
                </a:lnTo>
                <a:lnTo>
                  <a:pt x="5281" y="1533"/>
                </a:lnTo>
                <a:lnTo>
                  <a:pt x="5232" y="1387"/>
                </a:lnTo>
                <a:lnTo>
                  <a:pt x="5183" y="1266"/>
                </a:lnTo>
                <a:lnTo>
                  <a:pt x="5135" y="1144"/>
                </a:lnTo>
                <a:lnTo>
                  <a:pt x="5548" y="974"/>
                </a:lnTo>
                <a:close/>
                <a:moveTo>
                  <a:pt x="11899" y="1485"/>
                </a:moveTo>
                <a:lnTo>
                  <a:pt x="12313" y="1703"/>
                </a:lnTo>
                <a:lnTo>
                  <a:pt x="12191" y="1801"/>
                </a:lnTo>
                <a:lnTo>
                  <a:pt x="12094" y="1898"/>
                </a:lnTo>
                <a:lnTo>
                  <a:pt x="12021" y="1995"/>
                </a:lnTo>
                <a:lnTo>
                  <a:pt x="11583" y="1776"/>
                </a:lnTo>
                <a:lnTo>
                  <a:pt x="11680" y="1679"/>
                </a:lnTo>
                <a:lnTo>
                  <a:pt x="11826" y="1533"/>
                </a:lnTo>
                <a:lnTo>
                  <a:pt x="11899" y="1485"/>
                </a:lnTo>
                <a:close/>
                <a:moveTo>
                  <a:pt x="4453" y="1509"/>
                </a:moveTo>
                <a:lnTo>
                  <a:pt x="4526" y="1679"/>
                </a:lnTo>
                <a:lnTo>
                  <a:pt x="4599" y="1849"/>
                </a:lnTo>
                <a:lnTo>
                  <a:pt x="4648" y="1947"/>
                </a:lnTo>
                <a:lnTo>
                  <a:pt x="4721" y="2068"/>
                </a:lnTo>
                <a:lnTo>
                  <a:pt x="4453" y="2214"/>
                </a:lnTo>
                <a:lnTo>
                  <a:pt x="4356" y="2068"/>
                </a:lnTo>
                <a:lnTo>
                  <a:pt x="4259" y="1947"/>
                </a:lnTo>
                <a:lnTo>
                  <a:pt x="4186" y="1825"/>
                </a:lnTo>
                <a:lnTo>
                  <a:pt x="4088" y="1728"/>
                </a:lnTo>
                <a:lnTo>
                  <a:pt x="4453" y="1509"/>
                </a:lnTo>
                <a:close/>
                <a:moveTo>
                  <a:pt x="12580" y="1874"/>
                </a:moveTo>
                <a:lnTo>
                  <a:pt x="12945" y="2117"/>
                </a:lnTo>
                <a:lnTo>
                  <a:pt x="12775" y="2239"/>
                </a:lnTo>
                <a:lnTo>
                  <a:pt x="12702" y="2312"/>
                </a:lnTo>
                <a:lnTo>
                  <a:pt x="12653" y="2385"/>
                </a:lnTo>
                <a:lnTo>
                  <a:pt x="12240" y="2117"/>
                </a:lnTo>
                <a:lnTo>
                  <a:pt x="12337" y="2044"/>
                </a:lnTo>
                <a:lnTo>
                  <a:pt x="12459" y="1971"/>
                </a:lnTo>
                <a:lnTo>
                  <a:pt x="12580" y="1874"/>
                </a:lnTo>
                <a:close/>
                <a:moveTo>
                  <a:pt x="3894" y="1849"/>
                </a:moveTo>
                <a:lnTo>
                  <a:pt x="3942" y="1971"/>
                </a:lnTo>
                <a:lnTo>
                  <a:pt x="4015" y="2093"/>
                </a:lnTo>
                <a:lnTo>
                  <a:pt x="4088" y="2239"/>
                </a:lnTo>
                <a:lnTo>
                  <a:pt x="4186" y="2385"/>
                </a:lnTo>
                <a:lnTo>
                  <a:pt x="3869" y="2579"/>
                </a:lnTo>
                <a:lnTo>
                  <a:pt x="3748" y="2458"/>
                </a:lnTo>
                <a:lnTo>
                  <a:pt x="3626" y="2312"/>
                </a:lnTo>
                <a:lnTo>
                  <a:pt x="3553" y="2239"/>
                </a:lnTo>
                <a:lnTo>
                  <a:pt x="3480" y="2190"/>
                </a:lnTo>
                <a:lnTo>
                  <a:pt x="3407" y="2190"/>
                </a:lnTo>
                <a:lnTo>
                  <a:pt x="3894" y="1849"/>
                </a:lnTo>
                <a:close/>
                <a:moveTo>
                  <a:pt x="3334" y="2239"/>
                </a:moveTo>
                <a:lnTo>
                  <a:pt x="3310" y="2287"/>
                </a:lnTo>
                <a:lnTo>
                  <a:pt x="3310" y="2385"/>
                </a:lnTo>
                <a:lnTo>
                  <a:pt x="3358" y="2482"/>
                </a:lnTo>
                <a:lnTo>
                  <a:pt x="3480" y="2652"/>
                </a:lnTo>
                <a:lnTo>
                  <a:pt x="3577" y="2798"/>
                </a:lnTo>
                <a:lnTo>
                  <a:pt x="3383" y="2944"/>
                </a:lnTo>
                <a:lnTo>
                  <a:pt x="3139" y="2725"/>
                </a:lnTo>
                <a:lnTo>
                  <a:pt x="3018" y="2652"/>
                </a:lnTo>
                <a:lnTo>
                  <a:pt x="2896" y="2579"/>
                </a:lnTo>
                <a:lnTo>
                  <a:pt x="3334" y="2239"/>
                </a:lnTo>
                <a:close/>
                <a:moveTo>
                  <a:pt x="13213" y="2312"/>
                </a:moveTo>
                <a:lnTo>
                  <a:pt x="13602" y="2628"/>
                </a:lnTo>
                <a:lnTo>
                  <a:pt x="13505" y="2725"/>
                </a:lnTo>
                <a:lnTo>
                  <a:pt x="13408" y="2847"/>
                </a:lnTo>
                <a:lnTo>
                  <a:pt x="13310" y="2993"/>
                </a:lnTo>
                <a:lnTo>
                  <a:pt x="13091" y="2774"/>
                </a:lnTo>
                <a:lnTo>
                  <a:pt x="12872" y="2555"/>
                </a:lnTo>
                <a:lnTo>
                  <a:pt x="13164" y="2360"/>
                </a:lnTo>
                <a:lnTo>
                  <a:pt x="13189" y="2336"/>
                </a:lnTo>
                <a:lnTo>
                  <a:pt x="13213" y="2312"/>
                </a:lnTo>
                <a:close/>
                <a:moveTo>
                  <a:pt x="2799" y="2652"/>
                </a:moveTo>
                <a:lnTo>
                  <a:pt x="2896" y="2798"/>
                </a:lnTo>
                <a:lnTo>
                  <a:pt x="2993" y="2944"/>
                </a:lnTo>
                <a:lnTo>
                  <a:pt x="3066" y="3042"/>
                </a:lnTo>
                <a:lnTo>
                  <a:pt x="3164" y="3115"/>
                </a:lnTo>
                <a:lnTo>
                  <a:pt x="2969" y="3309"/>
                </a:lnTo>
                <a:lnTo>
                  <a:pt x="2920" y="3285"/>
                </a:lnTo>
                <a:lnTo>
                  <a:pt x="2726" y="3188"/>
                </a:lnTo>
                <a:lnTo>
                  <a:pt x="2555" y="3090"/>
                </a:lnTo>
                <a:lnTo>
                  <a:pt x="2409" y="3017"/>
                </a:lnTo>
                <a:lnTo>
                  <a:pt x="2799" y="2652"/>
                </a:lnTo>
                <a:close/>
                <a:moveTo>
                  <a:pt x="13773" y="2774"/>
                </a:moveTo>
                <a:lnTo>
                  <a:pt x="14089" y="3115"/>
                </a:lnTo>
                <a:lnTo>
                  <a:pt x="13846" y="3236"/>
                </a:lnTo>
                <a:lnTo>
                  <a:pt x="13724" y="3334"/>
                </a:lnTo>
                <a:lnTo>
                  <a:pt x="13651" y="3407"/>
                </a:lnTo>
                <a:lnTo>
                  <a:pt x="13456" y="3163"/>
                </a:lnTo>
                <a:lnTo>
                  <a:pt x="13432" y="3139"/>
                </a:lnTo>
                <a:lnTo>
                  <a:pt x="13505" y="3090"/>
                </a:lnTo>
                <a:lnTo>
                  <a:pt x="13554" y="3017"/>
                </a:lnTo>
                <a:lnTo>
                  <a:pt x="13675" y="2896"/>
                </a:lnTo>
                <a:lnTo>
                  <a:pt x="13773" y="2774"/>
                </a:lnTo>
                <a:close/>
                <a:moveTo>
                  <a:pt x="2263" y="3188"/>
                </a:moveTo>
                <a:lnTo>
                  <a:pt x="2312" y="3285"/>
                </a:lnTo>
                <a:lnTo>
                  <a:pt x="2409" y="3358"/>
                </a:lnTo>
                <a:lnTo>
                  <a:pt x="2555" y="3480"/>
                </a:lnTo>
                <a:lnTo>
                  <a:pt x="2726" y="3577"/>
                </a:lnTo>
                <a:lnTo>
                  <a:pt x="2531" y="3796"/>
                </a:lnTo>
                <a:lnTo>
                  <a:pt x="2117" y="3553"/>
                </a:lnTo>
                <a:lnTo>
                  <a:pt x="1971" y="3504"/>
                </a:lnTo>
                <a:lnTo>
                  <a:pt x="2263" y="3188"/>
                </a:lnTo>
                <a:close/>
                <a:moveTo>
                  <a:pt x="14284" y="3334"/>
                </a:moveTo>
                <a:lnTo>
                  <a:pt x="14478" y="3577"/>
                </a:lnTo>
                <a:lnTo>
                  <a:pt x="14624" y="3820"/>
                </a:lnTo>
                <a:lnTo>
                  <a:pt x="14478" y="3869"/>
                </a:lnTo>
                <a:lnTo>
                  <a:pt x="14356" y="3918"/>
                </a:lnTo>
                <a:lnTo>
                  <a:pt x="14235" y="3966"/>
                </a:lnTo>
                <a:lnTo>
                  <a:pt x="14113" y="4039"/>
                </a:lnTo>
                <a:lnTo>
                  <a:pt x="13773" y="3577"/>
                </a:lnTo>
                <a:lnTo>
                  <a:pt x="13894" y="3528"/>
                </a:lnTo>
                <a:lnTo>
                  <a:pt x="13992" y="3480"/>
                </a:lnTo>
                <a:lnTo>
                  <a:pt x="14186" y="3382"/>
                </a:lnTo>
                <a:lnTo>
                  <a:pt x="14284" y="3334"/>
                </a:lnTo>
                <a:close/>
                <a:moveTo>
                  <a:pt x="1825" y="3699"/>
                </a:moveTo>
                <a:lnTo>
                  <a:pt x="2020" y="3845"/>
                </a:lnTo>
                <a:lnTo>
                  <a:pt x="2312" y="4064"/>
                </a:lnTo>
                <a:lnTo>
                  <a:pt x="2069" y="4453"/>
                </a:lnTo>
                <a:lnTo>
                  <a:pt x="1850" y="4307"/>
                </a:lnTo>
                <a:lnTo>
                  <a:pt x="1533" y="4112"/>
                </a:lnTo>
                <a:lnTo>
                  <a:pt x="1825" y="3699"/>
                </a:lnTo>
                <a:close/>
                <a:moveTo>
                  <a:pt x="14794" y="4112"/>
                </a:moveTo>
                <a:lnTo>
                  <a:pt x="14965" y="4453"/>
                </a:lnTo>
                <a:lnTo>
                  <a:pt x="14794" y="4526"/>
                </a:lnTo>
                <a:lnTo>
                  <a:pt x="14648" y="4599"/>
                </a:lnTo>
                <a:lnTo>
                  <a:pt x="14478" y="4696"/>
                </a:lnTo>
                <a:lnTo>
                  <a:pt x="14308" y="4356"/>
                </a:lnTo>
                <a:lnTo>
                  <a:pt x="14551" y="4258"/>
                </a:lnTo>
                <a:lnTo>
                  <a:pt x="14673" y="4210"/>
                </a:lnTo>
                <a:lnTo>
                  <a:pt x="14794" y="4112"/>
                </a:lnTo>
                <a:close/>
                <a:moveTo>
                  <a:pt x="1412" y="4331"/>
                </a:moveTo>
                <a:lnTo>
                  <a:pt x="1485" y="4429"/>
                </a:lnTo>
                <a:lnTo>
                  <a:pt x="1606" y="4526"/>
                </a:lnTo>
                <a:lnTo>
                  <a:pt x="1752" y="4648"/>
                </a:lnTo>
                <a:lnTo>
                  <a:pt x="1898" y="4745"/>
                </a:lnTo>
                <a:lnTo>
                  <a:pt x="1825" y="4867"/>
                </a:lnTo>
                <a:lnTo>
                  <a:pt x="1533" y="4745"/>
                </a:lnTo>
                <a:lnTo>
                  <a:pt x="1387" y="4696"/>
                </a:lnTo>
                <a:lnTo>
                  <a:pt x="1241" y="4696"/>
                </a:lnTo>
                <a:lnTo>
                  <a:pt x="1412" y="4331"/>
                </a:lnTo>
                <a:close/>
                <a:moveTo>
                  <a:pt x="15062" y="4745"/>
                </a:moveTo>
                <a:lnTo>
                  <a:pt x="15208" y="5183"/>
                </a:lnTo>
                <a:lnTo>
                  <a:pt x="15135" y="5183"/>
                </a:lnTo>
                <a:lnTo>
                  <a:pt x="15038" y="5207"/>
                </a:lnTo>
                <a:lnTo>
                  <a:pt x="14843" y="5256"/>
                </a:lnTo>
                <a:lnTo>
                  <a:pt x="14746" y="5305"/>
                </a:lnTo>
                <a:lnTo>
                  <a:pt x="14600" y="4891"/>
                </a:lnTo>
                <a:lnTo>
                  <a:pt x="14770" y="4842"/>
                </a:lnTo>
                <a:lnTo>
                  <a:pt x="14916" y="4794"/>
                </a:lnTo>
                <a:lnTo>
                  <a:pt x="15062" y="4745"/>
                </a:lnTo>
                <a:close/>
                <a:moveTo>
                  <a:pt x="1168" y="4794"/>
                </a:moveTo>
                <a:lnTo>
                  <a:pt x="1412" y="5013"/>
                </a:lnTo>
                <a:lnTo>
                  <a:pt x="1558" y="5086"/>
                </a:lnTo>
                <a:lnTo>
                  <a:pt x="1704" y="5159"/>
                </a:lnTo>
                <a:lnTo>
                  <a:pt x="1558" y="5524"/>
                </a:lnTo>
                <a:lnTo>
                  <a:pt x="1509" y="5475"/>
                </a:lnTo>
                <a:lnTo>
                  <a:pt x="1314" y="5402"/>
                </a:lnTo>
                <a:lnTo>
                  <a:pt x="1144" y="5353"/>
                </a:lnTo>
                <a:lnTo>
                  <a:pt x="974" y="5329"/>
                </a:lnTo>
                <a:lnTo>
                  <a:pt x="1168" y="4794"/>
                </a:lnTo>
                <a:close/>
                <a:moveTo>
                  <a:pt x="15305" y="5499"/>
                </a:moveTo>
                <a:lnTo>
                  <a:pt x="15403" y="5986"/>
                </a:lnTo>
                <a:lnTo>
                  <a:pt x="15184" y="6035"/>
                </a:lnTo>
                <a:lnTo>
                  <a:pt x="14965" y="6083"/>
                </a:lnTo>
                <a:lnTo>
                  <a:pt x="14916" y="5791"/>
                </a:lnTo>
                <a:lnTo>
                  <a:pt x="14867" y="5621"/>
                </a:lnTo>
                <a:lnTo>
                  <a:pt x="14940" y="5597"/>
                </a:lnTo>
                <a:lnTo>
                  <a:pt x="15111" y="5548"/>
                </a:lnTo>
                <a:lnTo>
                  <a:pt x="15305" y="5499"/>
                </a:lnTo>
                <a:close/>
                <a:moveTo>
                  <a:pt x="876" y="5572"/>
                </a:moveTo>
                <a:lnTo>
                  <a:pt x="1022" y="5645"/>
                </a:lnTo>
                <a:lnTo>
                  <a:pt x="1193" y="5718"/>
                </a:lnTo>
                <a:lnTo>
                  <a:pt x="1387" y="5767"/>
                </a:lnTo>
                <a:lnTo>
                  <a:pt x="1436" y="5791"/>
                </a:lnTo>
                <a:lnTo>
                  <a:pt x="1485" y="5767"/>
                </a:lnTo>
                <a:lnTo>
                  <a:pt x="1387" y="6229"/>
                </a:lnTo>
                <a:lnTo>
                  <a:pt x="1314" y="6156"/>
                </a:lnTo>
                <a:lnTo>
                  <a:pt x="1217" y="6108"/>
                </a:lnTo>
                <a:lnTo>
                  <a:pt x="1022" y="6059"/>
                </a:lnTo>
                <a:lnTo>
                  <a:pt x="876" y="6035"/>
                </a:lnTo>
                <a:lnTo>
                  <a:pt x="730" y="6059"/>
                </a:lnTo>
                <a:lnTo>
                  <a:pt x="876" y="5572"/>
                </a:lnTo>
                <a:close/>
                <a:moveTo>
                  <a:pt x="15476" y="6327"/>
                </a:moveTo>
                <a:lnTo>
                  <a:pt x="15549" y="6643"/>
                </a:lnTo>
                <a:lnTo>
                  <a:pt x="15354" y="6643"/>
                </a:lnTo>
                <a:lnTo>
                  <a:pt x="15086" y="6692"/>
                </a:lnTo>
                <a:lnTo>
                  <a:pt x="15038" y="6375"/>
                </a:lnTo>
                <a:lnTo>
                  <a:pt x="15086" y="6375"/>
                </a:lnTo>
                <a:lnTo>
                  <a:pt x="15476" y="6327"/>
                </a:lnTo>
                <a:close/>
                <a:moveTo>
                  <a:pt x="682" y="6278"/>
                </a:moveTo>
                <a:lnTo>
                  <a:pt x="779" y="6351"/>
                </a:lnTo>
                <a:lnTo>
                  <a:pt x="901" y="6375"/>
                </a:lnTo>
                <a:lnTo>
                  <a:pt x="1071" y="6448"/>
                </a:lnTo>
                <a:lnTo>
                  <a:pt x="1168" y="6497"/>
                </a:lnTo>
                <a:lnTo>
                  <a:pt x="1290" y="6497"/>
                </a:lnTo>
                <a:lnTo>
                  <a:pt x="1339" y="6473"/>
                </a:lnTo>
                <a:lnTo>
                  <a:pt x="1290" y="6716"/>
                </a:lnTo>
                <a:lnTo>
                  <a:pt x="1217" y="6667"/>
                </a:lnTo>
                <a:lnTo>
                  <a:pt x="925" y="6619"/>
                </a:lnTo>
                <a:lnTo>
                  <a:pt x="755" y="6594"/>
                </a:lnTo>
                <a:lnTo>
                  <a:pt x="609" y="6619"/>
                </a:lnTo>
                <a:lnTo>
                  <a:pt x="609" y="6619"/>
                </a:lnTo>
                <a:lnTo>
                  <a:pt x="682" y="6278"/>
                </a:lnTo>
                <a:close/>
                <a:moveTo>
                  <a:pt x="15622" y="6959"/>
                </a:moveTo>
                <a:lnTo>
                  <a:pt x="15670" y="7178"/>
                </a:lnTo>
                <a:lnTo>
                  <a:pt x="15695" y="7349"/>
                </a:lnTo>
                <a:lnTo>
                  <a:pt x="15184" y="7349"/>
                </a:lnTo>
                <a:lnTo>
                  <a:pt x="15135" y="6959"/>
                </a:lnTo>
                <a:close/>
                <a:moveTo>
                  <a:pt x="560" y="6813"/>
                </a:moveTo>
                <a:lnTo>
                  <a:pt x="706" y="6886"/>
                </a:lnTo>
                <a:lnTo>
                  <a:pt x="828" y="6935"/>
                </a:lnTo>
                <a:lnTo>
                  <a:pt x="1120" y="7032"/>
                </a:lnTo>
                <a:lnTo>
                  <a:pt x="1193" y="7032"/>
                </a:lnTo>
                <a:lnTo>
                  <a:pt x="1266" y="7008"/>
                </a:lnTo>
                <a:lnTo>
                  <a:pt x="1193" y="7495"/>
                </a:lnTo>
                <a:lnTo>
                  <a:pt x="1095" y="7446"/>
                </a:lnTo>
                <a:lnTo>
                  <a:pt x="998" y="7422"/>
                </a:lnTo>
                <a:lnTo>
                  <a:pt x="657" y="7349"/>
                </a:lnTo>
                <a:lnTo>
                  <a:pt x="511" y="7300"/>
                </a:lnTo>
                <a:lnTo>
                  <a:pt x="560" y="6813"/>
                </a:lnTo>
                <a:close/>
                <a:moveTo>
                  <a:pt x="15208" y="7665"/>
                </a:moveTo>
                <a:lnTo>
                  <a:pt x="15403" y="7689"/>
                </a:lnTo>
                <a:lnTo>
                  <a:pt x="15695" y="7714"/>
                </a:lnTo>
                <a:lnTo>
                  <a:pt x="15695" y="7981"/>
                </a:lnTo>
                <a:lnTo>
                  <a:pt x="15573" y="7957"/>
                </a:lnTo>
                <a:lnTo>
                  <a:pt x="15451" y="7957"/>
                </a:lnTo>
                <a:lnTo>
                  <a:pt x="15330" y="7981"/>
                </a:lnTo>
                <a:lnTo>
                  <a:pt x="15232" y="8030"/>
                </a:lnTo>
                <a:lnTo>
                  <a:pt x="15208" y="7665"/>
                </a:lnTo>
                <a:close/>
                <a:moveTo>
                  <a:pt x="463" y="7641"/>
                </a:moveTo>
                <a:lnTo>
                  <a:pt x="633" y="7714"/>
                </a:lnTo>
                <a:lnTo>
                  <a:pt x="828" y="7762"/>
                </a:lnTo>
                <a:lnTo>
                  <a:pt x="998" y="7787"/>
                </a:lnTo>
                <a:lnTo>
                  <a:pt x="1071" y="7787"/>
                </a:lnTo>
                <a:lnTo>
                  <a:pt x="1144" y="7762"/>
                </a:lnTo>
                <a:lnTo>
                  <a:pt x="1071" y="8127"/>
                </a:lnTo>
                <a:lnTo>
                  <a:pt x="1022" y="8103"/>
                </a:lnTo>
                <a:lnTo>
                  <a:pt x="706" y="8103"/>
                </a:lnTo>
                <a:lnTo>
                  <a:pt x="584" y="8127"/>
                </a:lnTo>
                <a:lnTo>
                  <a:pt x="438" y="8176"/>
                </a:lnTo>
                <a:lnTo>
                  <a:pt x="463" y="7787"/>
                </a:lnTo>
                <a:lnTo>
                  <a:pt x="463" y="7641"/>
                </a:lnTo>
                <a:close/>
                <a:moveTo>
                  <a:pt x="15232" y="8176"/>
                </a:moveTo>
                <a:lnTo>
                  <a:pt x="15403" y="8249"/>
                </a:lnTo>
                <a:lnTo>
                  <a:pt x="15719" y="8346"/>
                </a:lnTo>
                <a:lnTo>
                  <a:pt x="15719" y="8517"/>
                </a:lnTo>
                <a:lnTo>
                  <a:pt x="15719" y="8687"/>
                </a:lnTo>
                <a:lnTo>
                  <a:pt x="15524" y="8638"/>
                </a:lnTo>
                <a:lnTo>
                  <a:pt x="15378" y="8590"/>
                </a:lnTo>
                <a:lnTo>
                  <a:pt x="15208" y="8565"/>
                </a:lnTo>
                <a:lnTo>
                  <a:pt x="15232" y="8371"/>
                </a:lnTo>
                <a:lnTo>
                  <a:pt x="15232" y="8176"/>
                </a:lnTo>
                <a:close/>
                <a:moveTo>
                  <a:pt x="438" y="8395"/>
                </a:moveTo>
                <a:lnTo>
                  <a:pt x="584" y="8444"/>
                </a:lnTo>
                <a:lnTo>
                  <a:pt x="706" y="8444"/>
                </a:lnTo>
                <a:lnTo>
                  <a:pt x="974" y="8419"/>
                </a:lnTo>
                <a:lnTo>
                  <a:pt x="1022" y="8419"/>
                </a:lnTo>
                <a:lnTo>
                  <a:pt x="1022" y="8468"/>
                </a:lnTo>
                <a:lnTo>
                  <a:pt x="998" y="8736"/>
                </a:lnTo>
                <a:lnTo>
                  <a:pt x="974" y="8979"/>
                </a:lnTo>
                <a:lnTo>
                  <a:pt x="925" y="9003"/>
                </a:lnTo>
                <a:lnTo>
                  <a:pt x="706" y="9028"/>
                </a:lnTo>
                <a:lnTo>
                  <a:pt x="584" y="9028"/>
                </a:lnTo>
                <a:lnTo>
                  <a:pt x="463" y="9076"/>
                </a:lnTo>
                <a:lnTo>
                  <a:pt x="438" y="8395"/>
                </a:lnTo>
                <a:close/>
                <a:moveTo>
                  <a:pt x="15111" y="8882"/>
                </a:moveTo>
                <a:lnTo>
                  <a:pt x="15305" y="8955"/>
                </a:lnTo>
                <a:lnTo>
                  <a:pt x="15476" y="9028"/>
                </a:lnTo>
                <a:lnTo>
                  <a:pt x="15597" y="9076"/>
                </a:lnTo>
                <a:lnTo>
                  <a:pt x="15719" y="9101"/>
                </a:lnTo>
                <a:lnTo>
                  <a:pt x="15816" y="9149"/>
                </a:lnTo>
                <a:lnTo>
                  <a:pt x="15792" y="9587"/>
                </a:lnTo>
                <a:lnTo>
                  <a:pt x="15670" y="9490"/>
                </a:lnTo>
                <a:lnTo>
                  <a:pt x="15500" y="9417"/>
                </a:lnTo>
                <a:lnTo>
                  <a:pt x="15378" y="9368"/>
                </a:lnTo>
                <a:lnTo>
                  <a:pt x="15232" y="9320"/>
                </a:lnTo>
                <a:lnTo>
                  <a:pt x="15111" y="9320"/>
                </a:lnTo>
                <a:lnTo>
                  <a:pt x="15062" y="9344"/>
                </a:lnTo>
                <a:lnTo>
                  <a:pt x="15086" y="8930"/>
                </a:lnTo>
                <a:lnTo>
                  <a:pt x="15111" y="8882"/>
                </a:lnTo>
                <a:close/>
                <a:moveTo>
                  <a:pt x="998" y="9368"/>
                </a:moveTo>
                <a:lnTo>
                  <a:pt x="1047" y="9757"/>
                </a:lnTo>
                <a:lnTo>
                  <a:pt x="803" y="9806"/>
                </a:lnTo>
                <a:lnTo>
                  <a:pt x="706" y="9830"/>
                </a:lnTo>
                <a:lnTo>
                  <a:pt x="609" y="9903"/>
                </a:lnTo>
                <a:lnTo>
                  <a:pt x="584" y="9903"/>
                </a:lnTo>
                <a:lnTo>
                  <a:pt x="511" y="9368"/>
                </a:lnTo>
                <a:close/>
                <a:moveTo>
                  <a:pt x="15013" y="9563"/>
                </a:moveTo>
                <a:lnTo>
                  <a:pt x="15111" y="9636"/>
                </a:lnTo>
                <a:lnTo>
                  <a:pt x="15232" y="9709"/>
                </a:lnTo>
                <a:lnTo>
                  <a:pt x="15451" y="9855"/>
                </a:lnTo>
                <a:lnTo>
                  <a:pt x="15670" y="10025"/>
                </a:lnTo>
                <a:lnTo>
                  <a:pt x="15719" y="10049"/>
                </a:lnTo>
                <a:lnTo>
                  <a:pt x="15646" y="10366"/>
                </a:lnTo>
                <a:lnTo>
                  <a:pt x="15524" y="10317"/>
                </a:lnTo>
                <a:lnTo>
                  <a:pt x="15281" y="10147"/>
                </a:lnTo>
                <a:lnTo>
                  <a:pt x="15111" y="10025"/>
                </a:lnTo>
                <a:lnTo>
                  <a:pt x="14940" y="9928"/>
                </a:lnTo>
                <a:lnTo>
                  <a:pt x="15013" y="9563"/>
                </a:lnTo>
                <a:close/>
                <a:moveTo>
                  <a:pt x="8176" y="3650"/>
                </a:moveTo>
                <a:lnTo>
                  <a:pt x="8127" y="3674"/>
                </a:lnTo>
                <a:lnTo>
                  <a:pt x="8054" y="3723"/>
                </a:lnTo>
                <a:lnTo>
                  <a:pt x="8006" y="3772"/>
                </a:lnTo>
                <a:lnTo>
                  <a:pt x="7957" y="3845"/>
                </a:lnTo>
                <a:lnTo>
                  <a:pt x="7933" y="3918"/>
                </a:lnTo>
                <a:lnTo>
                  <a:pt x="7908" y="4575"/>
                </a:lnTo>
                <a:lnTo>
                  <a:pt x="7908" y="5232"/>
                </a:lnTo>
                <a:lnTo>
                  <a:pt x="7981" y="6570"/>
                </a:lnTo>
                <a:lnTo>
                  <a:pt x="7981" y="7032"/>
                </a:lnTo>
                <a:lnTo>
                  <a:pt x="7981" y="7470"/>
                </a:lnTo>
                <a:lnTo>
                  <a:pt x="7957" y="7933"/>
                </a:lnTo>
                <a:lnTo>
                  <a:pt x="7957" y="8395"/>
                </a:lnTo>
                <a:lnTo>
                  <a:pt x="7981" y="8468"/>
                </a:lnTo>
                <a:lnTo>
                  <a:pt x="8006" y="8541"/>
                </a:lnTo>
                <a:lnTo>
                  <a:pt x="8030" y="8590"/>
                </a:lnTo>
                <a:lnTo>
                  <a:pt x="8079" y="8614"/>
                </a:lnTo>
                <a:lnTo>
                  <a:pt x="8103" y="8736"/>
                </a:lnTo>
                <a:lnTo>
                  <a:pt x="8152" y="8857"/>
                </a:lnTo>
                <a:lnTo>
                  <a:pt x="8200" y="8979"/>
                </a:lnTo>
                <a:lnTo>
                  <a:pt x="8273" y="9076"/>
                </a:lnTo>
                <a:lnTo>
                  <a:pt x="8444" y="9271"/>
                </a:lnTo>
                <a:lnTo>
                  <a:pt x="8614" y="9441"/>
                </a:lnTo>
                <a:lnTo>
                  <a:pt x="9174" y="9952"/>
                </a:lnTo>
                <a:lnTo>
                  <a:pt x="9733" y="10463"/>
                </a:lnTo>
                <a:lnTo>
                  <a:pt x="9806" y="10512"/>
                </a:lnTo>
                <a:lnTo>
                  <a:pt x="9855" y="10536"/>
                </a:lnTo>
                <a:lnTo>
                  <a:pt x="10001" y="10536"/>
                </a:lnTo>
                <a:lnTo>
                  <a:pt x="10147" y="10512"/>
                </a:lnTo>
                <a:lnTo>
                  <a:pt x="10244" y="10439"/>
                </a:lnTo>
                <a:lnTo>
                  <a:pt x="10317" y="10317"/>
                </a:lnTo>
                <a:lnTo>
                  <a:pt x="10342" y="10195"/>
                </a:lnTo>
                <a:lnTo>
                  <a:pt x="10342" y="10147"/>
                </a:lnTo>
                <a:lnTo>
                  <a:pt x="10317" y="10074"/>
                </a:lnTo>
                <a:lnTo>
                  <a:pt x="10293" y="10025"/>
                </a:lnTo>
                <a:lnTo>
                  <a:pt x="10220" y="9952"/>
                </a:lnTo>
                <a:lnTo>
                  <a:pt x="9758" y="9539"/>
                </a:lnTo>
                <a:lnTo>
                  <a:pt x="9295" y="9125"/>
                </a:lnTo>
                <a:lnTo>
                  <a:pt x="8906" y="8784"/>
                </a:lnTo>
                <a:lnTo>
                  <a:pt x="8736" y="8590"/>
                </a:lnTo>
                <a:lnTo>
                  <a:pt x="8590" y="8395"/>
                </a:lnTo>
                <a:lnTo>
                  <a:pt x="8517" y="8298"/>
                </a:lnTo>
                <a:lnTo>
                  <a:pt x="8541" y="7762"/>
                </a:lnTo>
                <a:lnTo>
                  <a:pt x="8541" y="7203"/>
                </a:lnTo>
                <a:lnTo>
                  <a:pt x="8541" y="6667"/>
                </a:lnTo>
                <a:lnTo>
                  <a:pt x="8517" y="6108"/>
                </a:lnTo>
                <a:lnTo>
                  <a:pt x="8444" y="5013"/>
                </a:lnTo>
                <a:lnTo>
                  <a:pt x="8419" y="4477"/>
                </a:lnTo>
                <a:lnTo>
                  <a:pt x="8419" y="3918"/>
                </a:lnTo>
                <a:lnTo>
                  <a:pt x="8419" y="3845"/>
                </a:lnTo>
                <a:lnTo>
                  <a:pt x="8395" y="3796"/>
                </a:lnTo>
                <a:lnTo>
                  <a:pt x="8371" y="3747"/>
                </a:lnTo>
                <a:lnTo>
                  <a:pt x="8298" y="3699"/>
                </a:lnTo>
                <a:lnTo>
                  <a:pt x="8249" y="3674"/>
                </a:lnTo>
                <a:lnTo>
                  <a:pt x="8200" y="3650"/>
                </a:lnTo>
                <a:close/>
                <a:moveTo>
                  <a:pt x="633" y="10074"/>
                </a:moveTo>
                <a:lnTo>
                  <a:pt x="730" y="10122"/>
                </a:lnTo>
                <a:lnTo>
                  <a:pt x="876" y="10147"/>
                </a:lnTo>
                <a:lnTo>
                  <a:pt x="998" y="10147"/>
                </a:lnTo>
                <a:lnTo>
                  <a:pt x="1144" y="10122"/>
                </a:lnTo>
                <a:lnTo>
                  <a:pt x="1266" y="10487"/>
                </a:lnTo>
                <a:lnTo>
                  <a:pt x="1047" y="10585"/>
                </a:lnTo>
                <a:lnTo>
                  <a:pt x="925" y="10609"/>
                </a:lnTo>
                <a:lnTo>
                  <a:pt x="779" y="10682"/>
                </a:lnTo>
                <a:lnTo>
                  <a:pt x="706" y="10366"/>
                </a:lnTo>
                <a:lnTo>
                  <a:pt x="633" y="10074"/>
                </a:lnTo>
                <a:close/>
                <a:moveTo>
                  <a:pt x="14867" y="10244"/>
                </a:moveTo>
                <a:lnTo>
                  <a:pt x="14989" y="10366"/>
                </a:lnTo>
                <a:lnTo>
                  <a:pt x="15111" y="10463"/>
                </a:lnTo>
                <a:lnTo>
                  <a:pt x="15232" y="10560"/>
                </a:lnTo>
                <a:lnTo>
                  <a:pt x="15378" y="10658"/>
                </a:lnTo>
                <a:lnTo>
                  <a:pt x="15549" y="10706"/>
                </a:lnTo>
                <a:lnTo>
                  <a:pt x="15403" y="11071"/>
                </a:lnTo>
                <a:lnTo>
                  <a:pt x="15111" y="10852"/>
                </a:lnTo>
                <a:lnTo>
                  <a:pt x="15013" y="10779"/>
                </a:lnTo>
                <a:lnTo>
                  <a:pt x="14892" y="10706"/>
                </a:lnTo>
                <a:lnTo>
                  <a:pt x="14843" y="10682"/>
                </a:lnTo>
                <a:lnTo>
                  <a:pt x="14794" y="10658"/>
                </a:lnTo>
                <a:lnTo>
                  <a:pt x="14770" y="10658"/>
                </a:lnTo>
                <a:lnTo>
                  <a:pt x="14867" y="10244"/>
                </a:lnTo>
                <a:close/>
                <a:moveTo>
                  <a:pt x="1412" y="10852"/>
                </a:moveTo>
                <a:lnTo>
                  <a:pt x="1558" y="11169"/>
                </a:lnTo>
                <a:lnTo>
                  <a:pt x="1363" y="11266"/>
                </a:lnTo>
                <a:lnTo>
                  <a:pt x="1241" y="11339"/>
                </a:lnTo>
                <a:lnTo>
                  <a:pt x="1168" y="11363"/>
                </a:lnTo>
                <a:lnTo>
                  <a:pt x="1095" y="11436"/>
                </a:lnTo>
                <a:lnTo>
                  <a:pt x="901" y="10950"/>
                </a:lnTo>
                <a:lnTo>
                  <a:pt x="1095" y="10925"/>
                </a:lnTo>
                <a:lnTo>
                  <a:pt x="1241" y="10901"/>
                </a:lnTo>
                <a:lnTo>
                  <a:pt x="1412" y="10852"/>
                </a:lnTo>
                <a:close/>
                <a:moveTo>
                  <a:pt x="14697" y="10877"/>
                </a:moveTo>
                <a:lnTo>
                  <a:pt x="14721" y="10901"/>
                </a:lnTo>
                <a:lnTo>
                  <a:pt x="14794" y="11023"/>
                </a:lnTo>
                <a:lnTo>
                  <a:pt x="14892" y="11144"/>
                </a:lnTo>
                <a:lnTo>
                  <a:pt x="15062" y="11290"/>
                </a:lnTo>
                <a:lnTo>
                  <a:pt x="15159" y="11363"/>
                </a:lnTo>
                <a:lnTo>
                  <a:pt x="15257" y="11412"/>
                </a:lnTo>
                <a:lnTo>
                  <a:pt x="15062" y="11874"/>
                </a:lnTo>
                <a:lnTo>
                  <a:pt x="15062" y="11850"/>
                </a:lnTo>
                <a:lnTo>
                  <a:pt x="14940" y="11753"/>
                </a:lnTo>
                <a:lnTo>
                  <a:pt x="14819" y="11607"/>
                </a:lnTo>
                <a:lnTo>
                  <a:pt x="14648" y="11509"/>
                </a:lnTo>
                <a:lnTo>
                  <a:pt x="14575" y="11461"/>
                </a:lnTo>
                <a:lnTo>
                  <a:pt x="14502" y="11461"/>
                </a:lnTo>
                <a:lnTo>
                  <a:pt x="14673" y="10998"/>
                </a:lnTo>
                <a:lnTo>
                  <a:pt x="14697" y="10877"/>
                </a:lnTo>
                <a:close/>
                <a:moveTo>
                  <a:pt x="1752" y="11509"/>
                </a:moveTo>
                <a:lnTo>
                  <a:pt x="1874" y="11704"/>
                </a:lnTo>
                <a:lnTo>
                  <a:pt x="1752" y="11826"/>
                </a:lnTo>
                <a:lnTo>
                  <a:pt x="1606" y="11972"/>
                </a:lnTo>
                <a:lnTo>
                  <a:pt x="1485" y="12142"/>
                </a:lnTo>
                <a:lnTo>
                  <a:pt x="1241" y="11680"/>
                </a:lnTo>
                <a:lnTo>
                  <a:pt x="1363" y="11655"/>
                </a:lnTo>
                <a:lnTo>
                  <a:pt x="1485" y="11607"/>
                </a:lnTo>
                <a:lnTo>
                  <a:pt x="1752" y="11509"/>
                </a:lnTo>
                <a:close/>
                <a:moveTo>
                  <a:pt x="14405" y="11607"/>
                </a:moveTo>
                <a:lnTo>
                  <a:pt x="14575" y="11801"/>
                </a:lnTo>
                <a:lnTo>
                  <a:pt x="14721" y="11947"/>
                </a:lnTo>
                <a:lnTo>
                  <a:pt x="14892" y="12093"/>
                </a:lnTo>
                <a:lnTo>
                  <a:pt x="14940" y="12118"/>
                </a:lnTo>
                <a:lnTo>
                  <a:pt x="14794" y="12361"/>
                </a:lnTo>
                <a:lnTo>
                  <a:pt x="14721" y="12288"/>
                </a:lnTo>
                <a:lnTo>
                  <a:pt x="14648" y="12215"/>
                </a:lnTo>
                <a:lnTo>
                  <a:pt x="14478" y="12118"/>
                </a:lnTo>
                <a:lnTo>
                  <a:pt x="14235" y="11947"/>
                </a:lnTo>
                <a:lnTo>
                  <a:pt x="14405" y="11607"/>
                </a:lnTo>
                <a:close/>
                <a:moveTo>
                  <a:pt x="2069" y="11996"/>
                </a:moveTo>
                <a:lnTo>
                  <a:pt x="2263" y="12288"/>
                </a:lnTo>
                <a:lnTo>
                  <a:pt x="2117" y="12410"/>
                </a:lnTo>
                <a:lnTo>
                  <a:pt x="1996" y="12556"/>
                </a:lnTo>
                <a:lnTo>
                  <a:pt x="1947" y="12653"/>
                </a:lnTo>
                <a:lnTo>
                  <a:pt x="1898" y="12750"/>
                </a:lnTo>
                <a:lnTo>
                  <a:pt x="1631" y="12361"/>
                </a:lnTo>
                <a:lnTo>
                  <a:pt x="1825" y="12215"/>
                </a:lnTo>
                <a:lnTo>
                  <a:pt x="1996" y="12069"/>
                </a:lnTo>
                <a:lnTo>
                  <a:pt x="2069" y="11996"/>
                </a:lnTo>
                <a:close/>
                <a:moveTo>
                  <a:pt x="14065" y="12239"/>
                </a:moveTo>
                <a:lnTo>
                  <a:pt x="14186" y="12361"/>
                </a:lnTo>
                <a:lnTo>
                  <a:pt x="14405" y="12507"/>
                </a:lnTo>
                <a:lnTo>
                  <a:pt x="14502" y="12580"/>
                </a:lnTo>
                <a:lnTo>
                  <a:pt x="14624" y="12629"/>
                </a:lnTo>
                <a:lnTo>
                  <a:pt x="14381" y="12969"/>
                </a:lnTo>
                <a:lnTo>
                  <a:pt x="14332" y="12872"/>
                </a:lnTo>
                <a:lnTo>
                  <a:pt x="14259" y="12799"/>
                </a:lnTo>
                <a:lnTo>
                  <a:pt x="14113" y="12677"/>
                </a:lnTo>
                <a:lnTo>
                  <a:pt x="13919" y="12483"/>
                </a:lnTo>
                <a:lnTo>
                  <a:pt x="14065" y="12239"/>
                </a:lnTo>
                <a:close/>
                <a:moveTo>
                  <a:pt x="2531" y="12604"/>
                </a:moveTo>
                <a:lnTo>
                  <a:pt x="2726" y="12848"/>
                </a:lnTo>
                <a:lnTo>
                  <a:pt x="2458" y="13237"/>
                </a:lnTo>
                <a:lnTo>
                  <a:pt x="2361" y="13359"/>
                </a:lnTo>
                <a:lnTo>
                  <a:pt x="2044" y="12921"/>
                </a:lnTo>
                <a:lnTo>
                  <a:pt x="2142" y="12896"/>
                </a:lnTo>
                <a:lnTo>
                  <a:pt x="2239" y="12848"/>
                </a:lnTo>
                <a:lnTo>
                  <a:pt x="2385" y="12726"/>
                </a:lnTo>
                <a:lnTo>
                  <a:pt x="2531" y="12604"/>
                </a:lnTo>
                <a:close/>
                <a:moveTo>
                  <a:pt x="13773" y="12702"/>
                </a:moveTo>
                <a:lnTo>
                  <a:pt x="13797" y="12726"/>
                </a:lnTo>
                <a:lnTo>
                  <a:pt x="13992" y="12945"/>
                </a:lnTo>
                <a:lnTo>
                  <a:pt x="14089" y="13042"/>
                </a:lnTo>
                <a:lnTo>
                  <a:pt x="14162" y="13164"/>
                </a:lnTo>
                <a:lnTo>
                  <a:pt x="14211" y="13213"/>
                </a:lnTo>
                <a:lnTo>
                  <a:pt x="13967" y="13505"/>
                </a:lnTo>
                <a:lnTo>
                  <a:pt x="13821" y="13310"/>
                </a:lnTo>
                <a:lnTo>
                  <a:pt x="13675" y="13115"/>
                </a:lnTo>
                <a:lnTo>
                  <a:pt x="13529" y="13018"/>
                </a:lnTo>
                <a:lnTo>
                  <a:pt x="13773" y="12702"/>
                </a:lnTo>
                <a:close/>
                <a:moveTo>
                  <a:pt x="2993" y="13164"/>
                </a:moveTo>
                <a:lnTo>
                  <a:pt x="3188" y="13383"/>
                </a:lnTo>
                <a:lnTo>
                  <a:pt x="3164" y="13456"/>
                </a:lnTo>
                <a:lnTo>
                  <a:pt x="2969" y="13651"/>
                </a:lnTo>
                <a:lnTo>
                  <a:pt x="2896" y="13748"/>
                </a:lnTo>
                <a:lnTo>
                  <a:pt x="2823" y="13845"/>
                </a:lnTo>
                <a:lnTo>
                  <a:pt x="2726" y="13772"/>
                </a:lnTo>
                <a:lnTo>
                  <a:pt x="2580" y="13578"/>
                </a:lnTo>
                <a:lnTo>
                  <a:pt x="2653" y="13529"/>
                </a:lnTo>
                <a:lnTo>
                  <a:pt x="2726" y="13456"/>
                </a:lnTo>
                <a:lnTo>
                  <a:pt x="2993" y="13164"/>
                </a:lnTo>
                <a:close/>
                <a:moveTo>
                  <a:pt x="13383" y="13188"/>
                </a:moveTo>
                <a:lnTo>
                  <a:pt x="13456" y="13334"/>
                </a:lnTo>
                <a:lnTo>
                  <a:pt x="13724" y="13748"/>
                </a:lnTo>
                <a:lnTo>
                  <a:pt x="13578" y="13918"/>
                </a:lnTo>
                <a:lnTo>
                  <a:pt x="13456" y="14040"/>
                </a:lnTo>
                <a:lnTo>
                  <a:pt x="13335" y="13821"/>
                </a:lnTo>
                <a:lnTo>
                  <a:pt x="13213" y="13602"/>
                </a:lnTo>
                <a:lnTo>
                  <a:pt x="13116" y="13480"/>
                </a:lnTo>
                <a:lnTo>
                  <a:pt x="13237" y="13334"/>
                </a:lnTo>
                <a:lnTo>
                  <a:pt x="13383" y="13188"/>
                </a:lnTo>
                <a:close/>
                <a:moveTo>
                  <a:pt x="3456" y="13651"/>
                </a:moveTo>
                <a:lnTo>
                  <a:pt x="3796" y="13991"/>
                </a:lnTo>
                <a:lnTo>
                  <a:pt x="3650" y="14089"/>
                </a:lnTo>
                <a:lnTo>
                  <a:pt x="3504" y="14186"/>
                </a:lnTo>
                <a:lnTo>
                  <a:pt x="3407" y="14259"/>
                </a:lnTo>
                <a:lnTo>
                  <a:pt x="3334" y="14332"/>
                </a:lnTo>
                <a:lnTo>
                  <a:pt x="3042" y="14089"/>
                </a:lnTo>
                <a:lnTo>
                  <a:pt x="3164" y="13967"/>
                </a:lnTo>
                <a:lnTo>
                  <a:pt x="3237" y="13894"/>
                </a:lnTo>
                <a:lnTo>
                  <a:pt x="3334" y="13797"/>
                </a:lnTo>
                <a:lnTo>
                  <a:pt x="3456" y="13651"/>
                </a:lnTo>
                <a:close/>
                <a:moveTo>
                  <a:pt x="12945" y="13651"/>
                </a:moveTo>
                <a:lnTo>
                  <a:pt x="12994" y="13748"/>
                </a:lnTo>
                <a:lnTo>
                  <a:pt x="13213" y="14210"/>
                </a:lnTo>
                <a:lnTo>
                  <a:pt x="13213" y="14235"/>
                </a:lnTo>
                <a:lnTo>
                  <a:pt x="13043" y="14381"/>
                </a:lnTo>
                <a:lnTo>
                  <a:pt x="12970" y="14210"/>
                </a:lnTo>
                <a:lnTo>
                  <a:pt x="12897" y="14040"/>
                </a:lnTo>
                <a:lnTo>
                  <a:pt x="12824" y="13918"/>
                </a:lnTo>
                <a:lnTo>
                  <a:pt x="12751" y="13821"/>
                </a:lnTo>
                <a:lnTo>
                  <a:pt x="12945" y="13651"/>
                </a:lnTo>
                <a:close/>
                <a:moveTo>
                  <a:pt x="3967" y="14162"/>
                </a:moveTo>
                <a:lnTo>
                  <a:pt x="4332" y="14454"/>
                </a:lnTo>
                <a:lnTo>
                  <a:pt x="4283" y="14502"/>
                </a:lnTo>
                <a:lnTo>
                  <a:pt x="4113" y="14648"/>
                </a:lnTo>
                <a:lnTo>
                  <a:pt x="4040" y="14721"/>
                </a:lnTo>
                <a:lnTo>
                  <a:pt x="3991" y="14794"/>
                </a:lnTo>
                <a:lnTo>
                  <a:pt x="3602" y="14551"/>
                </a:lnTo>
                <a:lnTo>
                  <a:pt x="3748" y="14429"/>
                </a:lnTo>
                <a:lnTo>
                  <a:pt x="3845" y="14308"/>
                </a:lnTo>
                <a:lnTo>
                  <a:pt x="3967" y="14162"/>
                </a:lnTo>
                <a:close/>
                <a:moveTo>
                  <a:pt x="12556" y="13991"/>
                </a:moveTo>
                <a:lnTo>
                  <a:pt x="12605" y="14113"/>
                </a:lnTo>
                <a:lnTo>
                  <a:pt x="12678" y="14332"/>
                </a:lnTo>
                <a:lnTo>
                  <a:pt x="12775" y="14551"/>
                </a:lnTo>
                <a:lnTo>
                  <a:pt x="12775" y="14600"/>
                </a:lnTo>
                <a:lnTo>
                  <a:pt x="12459" y="14819"/>
                </a:lnTo>
                <a:lnTo>
                  <a:pt x="12434" y="14673"/>
                </a:lnTo>
                <a:lnTo>
                  <a:pt x="12361" y="14527"/>
                </a:lnTo>
                <a:lnTo>
                  <a:pt x="12313" y="14381"/>
                </a:lnTo>
                <a:lnTo>
                  <a:pt x="12215" y="14235"/>
                </a:lnTo>
                <a:lnTo>
                  <a:pt x="12556" y="13991"/>
                </a:lnTo>
                <a:close/>
                <a:moveTo>
                  <a:pt x="8760" y="1509"/>
                </a:moveTo>
                <a:lnTo>
                  <a:pt x="9174" y="1557"/>
                </a:lnTo>
                <a:lnTo>
                  <a:pt x="9222" y="1582"/>
                </a:lnTo>
                <a:lnTo>
                  <a:pt x="9271" y="1606"/>
                </a:lnTo>
                <a:lnTo>
                  <a:pt x="9368" y="1582"/>
                </a:lnTo>
                <a:lnTo>
                  <a:pt x="10123" y="1728"/>
                </a:lnTo>
                <a:lnTo>
                  <a:pt x="10488" y="1825"/>
                </a:lnTo>
                <a:lnTo>
                  <a:pt x="10877" y="1947"/>
                </a:lnTo>
                <a:lnTo>
                  <a:pt x="11291" y="2117"/>
                </a:lnTo>
                <a:lnTo>
                  <a:pt x="11656" y="2287"/>
                </a:lnTo>
                <a:lnTo>
                  <a:pt x="11510" y="2385"/>
                </a:lnTo>
                <a:lnTo>
                  <a:pt x="11388" y="2531"/>
                </a:lnTo>
                <a:lnTo>
                  <a:pt x="11193" y="2823"/>
                </a:lnTo>
                <a:lnTo>
                  <a:pt x="10950" y="3066"/>
                </a:lnTo>
                <a:lnTo>
                  <a:pt x="10853" y="3212"/>
                </a:lnTo>
                <a:lnTo>
                  <a:pt x="10828" y="3285"/>
                </a:lnTo>
                <a:lnTo>
                  <a:pt x="10804" y="3358"/>
                </a:lnTo>
                <a:lnTo>
                  <a:pt x="10804" y="3407"/>
                </a:lnTo>
                <a:lnTo>
                  <a:pt x="10828" y="3431"/>
                </a:lnTo>
                <a:lnTo>
                  <a:pt x="10853" y="3480"/>
                </a:lnTo>
                <a:lnTo>
                  <a:pt x="10974" y="3480"/>
                </a:lnTo>
                <a:lnTo>
                  <a:pt x="11047" y="3455"/>
                </a:lnTo>
                <a:lnTo>
                  <a:pt x="11193" y="3358"/>
                </a:lnTo>
                <a:lnTo>
                  <a:pt x="11315" y="3261"/>
                </a:lnTo>
                <a:lnTo>
                  <a:pt x="11412" y="3139"/>
                </a:lnTo>
                <a:lnTo>
                  <a:pt x="11680" y="2871"/>
                </a:lnTo>
                <a:lnTo>
                  <a:pt x="11826" y="2725"/>
                </a:lnTo>
                <a:lnTo>
                  <a:pt x="11875" y="2628"/>
                </a:lnTo>
                <a:lnTo>
                  <a:pt x="11948" y="2555"/>
                </a:lnTo>
                <a:lnTo>
                  <a:pt x="11948" y="2458"/>
                </a:lnTo>
                <a:lnTo>
                  <a:pt x="12313" y="2701"/>
                </a:lnTo>
                <a:lnTo>
                  <a:pt x="12629" y="2969"/>
                </a:lnTo>
                <a:lnTo>
                  <a:pt x="12945" y="3261"/>
                </a:lnTo>
                <a:lnTo>
                  <a:pt x="13237" y="3601"/>
                </a:lnTo>
                <a:lnTo>
                  <a:pt x="13456" y="3869"/>
                </a:lnTo>
                <a:lnTo>
                  <a:pt x="13651" y="4137"/>
                </a:lnTo>
                <a:lnTo>
                  <a:pt x="13821" y="4429"/>
                </a:lnTo>
                <a:lnTo>
                  <a:pt x="13992" y="4745"/>
                </a:lnTo>
                <a:lnTo>
                  <a:pt x="13870" y="4745"/>
                </a:lnTo>
                <a:lnTo>
                  <a:pt x="13748" y="4794"/>
                </a:lnTo>
                <a:lnTo>
                  <a:pt x="13505" y="4940"/>
                </a:lnTo>
                <a:lnTo>
                  <a:pt x="13237" y="5134"/>
                </a:lnTo>
                <a:lnTo>
                  <a:pt x="13067" y="5207"/>
                </a:lnTo>
                <a:lnTo>
                  <a:pt x="12921" y="5305"/>
                </a:lnTo>
                <a:lnTo>
                  <a:pt x="12872" y="5378"/>
                </a:lnTo>
                <a:lnTo>
                  <a:pt x="12872" y="5451"/>
                </a:lnTo>
                <a:lnTo>
                  <a:pt x="12897" y="5524"/>
                </a:lnTo>
                <a:lnTo>
                  <a:pt x="12970" y="5597"/>
                </a:lnTo>
                <a:lnTo>
                  <a:pt x="13043" y="5621"/>
                </a:lnTo>
                <a:lnTo>
                  <a:pt x="13116" y="5645"/>
                </a:lnTo>
                <a:lnTo>
                  <a:pt x="13286" y="5645"/>
                </a:lnTo>
                <a:lnTo>
                  <a:pt x="13432" y="5572"/>
                </a:lnTo>
                <a:lnTo>
                  <a:pt x="13578" y="5499"/>
                </a:lnTo>
                <a:lnTo>
                  <a:pt x="13870" y="5329"/>
                </a:lnTo>
                <a:lnTo>
                  <a:pt x="14016" y="5256"/>
                </a:lnTo>
                <a:lnTo>
                  <a:pt x="14162" y="5207"/>
                </a:lnTo>
                <a:lnTo>
                  <a:pt x="14211" y="5159"/>
                </a:lnTo>
                <a:lnTo>
                  <a:pt x="14381" y="5621"/>
                </a:lnTo>
                <a:lnTo>
                  <a:pt x="14502" y="6059"/>
                </a:lnTo>
                <a:lnTo>
                  <a:pt x="14600" y="6448"/>
                </a:lnTo>
                <a:lnTo>
                  <a:pt x="14648" y="6862"/>
                </a:lnTo>
                <a:lnTo>
                  <a:pt x="14746" y="7665"/>
                </a:lnTo>
                <a:lnTo>
                  <a:pt x="14746" y="7860"/>
                </a:lnTo>
                <a:lnTo>
                  <a:pt x="14746" y="8054"/>
                </a:lnTo>
                <a:lnTo>
                  <a:pt x="14575" y="8030"/>
                </a:lnTo>
                <a:lnTo>
                  <a:pt x="14138" y="8030"/>
                </a:lnTo>
                <a:lnTo>
                  <a:pt x="14016" y="8054"/>
                </a:lnTo>
                <a:lnTo>
                  <a:pt x="13919" y="8079"/>
                </a:lnTo>
                <a:lnTo>
                  <a:pt x="13821" y="8127"/>
                </a:lnTo>
                <a:lnTo>
                  <a:pt x="13748" y="8200"/>
                </a:lnTo>
                <a:lnTo>
                  <a:pt x="13724" y="8273"/>
                </a:lnTo>
                <a:lnTo>
                  <a:pt x="13700" y="8322"/>
                </a:lnTo>
                <a:lnTo>
                  <a:pt x="13724" y="8346"/>
                </a:lnTo>
                <a:lnTo>
                  <a:pt x="13773" y="8419"/>
                </a:lnTo>
                <a:lnTo>
                  <a:pt x="13846" y="8444"/>
                </a:lnTo>
                <a:lnTo>
                  <a:pt x="13992" y="8492"/>
                </a:lnTo>
                <a:lnTo>
                  <a:pt x="14138" y="8517"/>
                </a:lnTo>
                <a:lnTo>
                  <a:pt x="14284" y="8517"/>
                </a:lnTo>
                <a:lnTo>
                  <a:pt x="14527" y="8565"/>
                </a:lnTo>
                <a:lnTo>
                  <a:pt x="14746" y="8614"/>
                </a:lnTo>
                <a:lnTo>
                  <a:pt x="14794" y="8809"/>
                </a:lnTo>
                <a:lnTo>
                  <a:pt x="14770" y="9052"/>
                </a:lnTo>
                <a:lnTo>
                  <a:pt x="14697" y="9441"/>
                </a:lnTo>
                <a:lnTo>
                  <a:pt x="14600" y="9806"/>
                </a:lnTo>
                <a:lnTo>
                  <a:pt x="14356" y="10560"/>
                </a:lnTo>
                <a:lnTo>
                  <a:pt x="14186" y="11023"/>
                </a:lnTo>
                <a:lnTo>
                  <a:pt x="13992" y="11461"/>
                </a:lnTo>
                <a:lnTo>
                  <a:pt x="13821" y="11363"/>
                </a:lnTo>
                <a:lnTo>
                  <a:pt x="13651" y="11290"/>
                </a:lnTo>
                <a:lnTo>
                  <a:pt x="13456" y="11169"/>
                </a:lnTo>
                <a:lnTo>
                  <a:pt x="13335" y="11096"/>
                </a:lnTo>
                <a:lnTo>
                  <a:pt x="13237" y="11047"/>
                </a:lnTo>
                <a:lnTo>
                  <a:pt x="13164" y="11047"/>
                </a:lnTo>
                <a:lnTo>
                  <a:pt x="13091" y="11071"/>
                </a:lnTo>
                <a:lnTo>
                  <a:pt x="13043" y="11096"/>
                </a:lnTo>
                <a:lnTo>
                  <a:pt x="13018" y="11120"/>
                </a:lnTo>
                <a:lnTo>
                  <a:pt x="12994" y="11193"/>
                </a:lnTo>
                <a:lnTo>
                  <a:pt x="12970" y="11242"/>
                </a:lnTo>
                <a:lnTo>
                  <a:pt x="12970" y="11315"/>
                </a:lnTo>
                <a:lnTo>
                  <a:pt x="12994" y="11363"/>
                </a:lnTo>
                <a:lnTo>
                  <a:pt x="13067" y="11461"/>
                </a:lnTo>
                <a:lnTo>
                  <a:pt x="13164" y="11558"/>
                </a:lnTo>
                <a:lnTo>
                  <a:pt x="13383" y="11680"/>
                </a:lnTo>
                <a:lnTo>
                  <a:pt x="13554" y="11801"/>
                </a:lnTo>
                <a:lnTo>
                  <a:pt x="13651" y="11850"/>
                </a:lnTo>
                <a:lnTo>
                  <a:pt x="13748" y="11899"/>
                </a:lnTo>
                <a:lnTo>
                  <a:pt x="13578" y="12191"/>
                </a:lnTo>
                <a:lnTo>
                  <a:pt x="13359" y="12483"/>
                </a:lnTo>
                <a:lnTo>
                  <a:pt x="13164" y="12750"/>
                </a:lnTo>
                <a:lnTo>
                  <a:pt x="12921" y="13018"/>
                </a:lnTo>
                <a:lnTo>
                  <a:pt x="12629" y="13334"/>
                </a:lnTo>
                <a:lnTo>
                  <a:pt x="12337" y="13602"/>
                </a:lnTo>
                <a:lnTo>
                  <a:pt x="11996" y="13845"/>
                </a:lnTo>
                <a:lnTo>
                  <a:pt x="11656" y="14064"/>
                </a:lnTo>
                <a:lnTo>
                  <a:pt x="11558" y="13845"/>
                </a:lnTo>
                <a:lnTo>
                  <a:pt x="11437" y="13626"/>
                </a:lnTo>
                <a:lnTo>
                  <a:pt x="11266" y="13383"/>
                </a:lnTo>
                <a:lnTo>
                  <a:pt x="11169" y="13261"/>
                </a:lnTo>
                <a:lnTo>
                  <a:pt x="11047" y="13188"/>
                </a:lnTo>
                <a:lnTo>
                  <a:pt x="10974" y="13188"/>
                </a:lnTo>
                <a:lnTo>
                  <a:pt x="10926" y="13261"/>
                </a:lnTo>
                <a:lnTo>
                  <a:pt x="10901" y="13334"/>
                </a:lnTo>
                <a:lnTo>
                  <a:pt x="10901" y="13383"/>
                </a:lnTo>
                <a:lnTo>
                  <a:pt x="10926" y="13529"/>
                </a:lnTo>
                <a:lnTo>
                  <a:pt x="11047" y="13772"/>
                </a:lnTo>
                <a:lnTo>
                  <a:pt x="11266" y="14259"/>
                </a:lnTo>
                <a:lnTo>
                  <a:pt x="10926" y="14405"/>
                </a:lnTo>
                <a:lnTo>
                  <a:pt x="10561" y="14502"/>
                </a:lnTo>
                <a:lnTo>
                  <a:pt x="10220" y="14575"/>
                </a:lnTo>
                <a:lnTo>
                  <a:pt x="9879" y="14624"/>
                </a:lnTo>
                <a:lnTo>
                  <a:pt x="9198" y="14721"/>
                </a:lnTo>
                <a:lnTo>
                  <a:pt x="8857" y="14794"/>
                </a:lnTo>
                <a:lnTo>
                  <a:pt x="8663" y="14819"/>
                </a:lnTo>
                <a:lnTo>
                  <a:pt x="8517" y="14892"/>
                </a:lnTo>
                <a:lnTo>
                  <a:pt x="8249" y="14892"/>
                </a:lnTo>
                <a:lnTo>
                  <a:pt x="8249" y="14673"/>
                </a:lnTo>
                <a:lnTo>
                  <a:pt x="8273" y="14429"/>
                </a:lnTo>
                <a:lnTo>
                  <a:pt x="8273" y="14308"/>
                </a:lnTo>
                <a:lnTo>
                  <a:pt x="8249" y="14186"/>
                </a:lnTo>
                <a:lnTo>
                  <a:pt x="8225" y="14089"/>
                </a:lnTo>
                <a:lnTo>
                  <a:pt x="8152" y="13991"/>
                </a:lnTo>
                <a:lnTo>
                  <a:pt x="8127" y="13967"/>
                </a:lnTo>
                <a:lnTo>
                  <a:pt x="8030" y="13967"/>
                </a:lnTo>
                <a:lnTo>
                  <a:pt x="8006" y="13991"/>
                </a:lnTo>
                <a:lnTo>
                  <a:pt x="7933" y="14113"/>
                </a:lnTo>
                <a:lnTo>
                  <a:pt x="7884" y="14235"/>
                </a:lnTo>
                <a:lnTo>
                  <a:pt x="7860" y="14478"/>
                </a:lnTo>
                <a:lnTo>
                  <a:pt x="7835" y="14697"/>
                </a:lnTo>
                <a:lnTo>
                  <a:pt x="7860" y="14916"/>
                </a:lnTo>
                <a:lnTo>
                  <a:pt x="7373" y="14916"/>
                </a:lnTo>
                <a:lnTo>
                  <a:pt x="6911" y="14892"/>
                </a:lnTo>
                <a:lnTo>
                  <a:pt x="6448" y="14819"/>
                </a:lnTo>
                <a:lnTo>
                  <a:pt x="5986" y="14746"/>
                </a:lnTo>
                <a:lnTo>
                  <a:pt x="5694" y="14673"/>
                </a:lnTo>
                <a:lnTo>
                  <a:pt x="5402" y="14551"/>
                </a:lnTo>
                <a:lnTo>
                  <a:pt x="5135" y="14429"/>
                </a:lnTo>
                <a:lnTo>
                  <a:pt x="4891" y="14283"/>
                </a:lnTo>
                <a:lnTo>
                  <a:pt x="4940" y="14210"/>
                </a:lnTo>
                <a:lnTo>
                  <a:pt x="5208" y="13748"/>
                </a:lnTo>
                <a:lnTo>
                  <a:pt x="5329" y="13480"/>
                </a:lnTo>
                <a:lnTo>
                  <a:pt x="5378" y="13359"/>
                </a:lnTo>
                <a:lnTo>
                  <a:pt x="5402" y="13213"/>
                </a:lnTo>
                <a:lnTo>
                  <a:pt x="5402" y="13164"/>
                </a:lnTo>
                <a:lnTo>
                  <a:pt x="5378" y="13140"/>
                </a:lnTo>
                <a:lnTo>
                  <a:pt x="5305" y="13091"/>
                </a:lnTo>
                <a:lnTo>
                  <a:pt x="5232" y="13067"/>
                </a:lnTo>
                <a:lnTo>
                  <a:pt x="5135" y="13115"/>
                </a:lnTo>
                <a:lnTo>
                  <a:pt x="5062" y="13188"/>
                </a:lnTo>
                <a:lnTo>
                  <a:pt x="4989" y="13286"/>
                </a:lnTo>
                <a:lnTo>
                  <a:pt x="4867" y="13505"/>
                </a:lnTo>
                <a:lnTo>
                  <a:pt x="4575" y="13991"/>
                </a:lnTo>
                <a:lnTo>
                  <a:pt x="4551" y="14040"/>
                </a:lnTo>
                <a:lnTo>
                  <a:pt x="4137" y="13675"/>
                </a:lnTo>
                <a:lnTo>
                  <a:pt x="3748" y="13286"/>
                </a:lnTo>
                <a:lnTo>
                  <a:pt x="3407" y="12921"/>
                </a:lnTo>
                <a:lnTo>
                  <a:pt x="3091" y="12556"/>
                </a:lnTo>
                <a:lnTo>
                  <a:pt x="2799" y="12191"/>
                </a:lnTo>
                <a:lnTo>
                  <a:pt x="2531" y="11801"/>
                </a:lnTo>
                <a:lnTo>
                  <a:pt x="2774" y="11704"/>
                </a:lnTo>
                <a:lnTo>
                  <a:pt x="3042" y="11582"/>
                </a:lnTo>
                <a:lnTo>
                  <a:pt x="3285" y="11436"/>
                </a:lnTo>
                <a:lnTo>
                  <a:pt x="3358" y="11363"/>
                </a:lnTo>
                <a:lnTo>
                  <a:pt x="3358" y="11290"/>
                </a:lnTo>
                <a:lnTo>
                  <a:pt x="3334" y="11217"/>
                </a:lnTo>
                <a:lnTo>
                  <a:pt x="3310" y="11144"/>
                </a:lnTo>
                <a:lnTo>
                  <a:pt x="3237" y="11096"/>
                </a:lnTo>
                <a:lnTo>
                  <a:pt x="3164" y="11071"/>
                </a:lnTo>
                <a:lnTo>
                  <a:pt x="3066" y="11071"/>
                </a:lnTo>
                <a:lnTo>
                  <a:pt x="2993" y="11120"/>
                </a:lnTo>
                <a:lnTo>
                  <a:pt x="2799" y="11266"/>
                </a:lnTo>
                <a:lnTo>
                  <a:pt x="2580" y="11363"/>
                </a:lnTo>
                <a:lnTo>
                  <a:pt x="2312" y="11461"/>
                </a:lnTo>
                <a:lnTo>
                  <a:pt x="2117" y="11144"/>
                </a:lnTo>
                <a:lnTo>
                  <a:pt x="1947" y="10828"/>
                </a:lnTo>
                <a:lnTo>
                  <a:pt x="1777" y="10487"/>
                </a:lnTo>
                <a:lnTo>
                  <a:pt x="1631" y="10122"/>
                </a:lnTo>
                <a:lnTo>
                  <a:pt x="1509" y="9782"/>
                </a:lnTo>
                <a:lnTo>
                  <a:pt x="1412" y="9393"/>
                </a:lnTo>
                <a:lnTo>
                  <a:pt x="1363" y="9198"/>
                </a:lnTo>
                <a:lnTo>
                  <a:pt x="1363" y="8979"/>
                </a:lnTo>
                <a:lnTo>
                  <a:pt x="1387" y="8565"/>
                </a:lnTo>
                <a:lnTo>
                  <a:pt x="1412" y="8492"/>
                </a:lnTo>
                <a:lnTo>
                  <a:pt x="1558" y="8517"/>
                </a:lnTo>
                <a:lnTo>
                  <a:pt x="2190" y="8517"/>
                </a:lnTo>
                <a:lnTo>
                  <a:pt x="2288" y="8492"/>
                </a:lnTo>
                <a:lnTo>
                  <a:pt x="2361" y="8444"/>
                </a:lnTo>
                <a:lnTo>
                  <a:pt x="2409" y="8371"/>
                </a:lnTo>
                <a:lnTo>
                  <a:pt x="2409" y="8298"/>
                </a:lnTo>
                <a:lnTo>
                  <a:pt x="2409" y="8200"/>
                </a:lnTo>
                <a:lnTo>
                  <a:pt x="2361" y="8127"/>
                </a:lnTo>
                <a:lnTo>
                  <a:pt x="2288" y="8079"/>
                </a:lnTo>
                <a:lnTo>
                  <a:pt x="2190" y="8054"/>
                </a:lnTo>
                <a:lnTo>
                  <a:pt x="1971" y="8054"/>
                </a:lnTo>
                <a:lnTo>
                  <a:pt x="1752" y="8079"/>
                </a:lnTo>
                <a:lnTo>
                  <a:pt x="1509" y="8103"/>
                </a:lnTo>
                <a:lnTo>
                  <a:pt x="1606" y="7446"/>
                </a:lnTo>
                <a:lnTo>
                  <a:pt x="1704" y="6789"/>
                </a:lnTo>
                <a:lnTo>
                  <a:pt x="1801" y="6132"/>
                </a:lnTo>
                <a:lnTo>
                  <a:pt x="1898" y="5816"/>
                </a:lnTo>
                <a:lnTo>
                  <a:pt x="1996" y="5499"/>
                </a:lnTo>
                <a:lnTo>
                  <a:pt x="2117" y="5159"/>
                </a:lnTo>
                <a:lnTo>
                  <a:pt x="2288" y="5305"/>
                </a:lnTo>
                <a:lnTo>
                  <a:pt x="2458" y="5426"/>
                </a:lnTo>
                <a:lnTo>
                  <a:pt x="2701" y="5597"/>
                </a:lnTo>
                <a:lnTo>
                  <a:pt x="2823" y="5645"/>
                </a:lnTo>
                <a:lnTo>
                  <a:pt x="2945" y="5694"/>
                </a:lnTo>
                <a:lnTo>
                  <a:pt x="3066" y="5694"/>
                </a:lnTo>
                <a:lnTo>
                  <a:pt x="3139" y="5670"/>
                </a:lnTo>
                <a:lnTo>
                  <a:pt x="3212" y="5597"/>
                </a:lnTo>
                <a:lnTo>
                  <a:pt x="3237" y="5524"/>
                </a:lnTo>
                <a:lnTo>
                  <a:pt x="3237" y="5451"/>
                </a:lnTo>
                <a:lnTo>
                  <a:pt x="3237" y="5353"/>
                </a:lnTo>
                <a:lnTo>
                  <a:pt x="3164" y="5280"/>
                </a:lnTo>
                <a:lnTo>
                  <a:pt x="3091" y="5232"/>
                </a:lnTo>
                <a:lnTo>
                  <a:pt x="2872" y="5134"/>
                </a:lnTo>
                <a:lnTo>
                  <a:pt x="2677" y="5037"/>
                </a:lnTo>
                <a:lnTo>
                  <a:pt x="2482" y="4915"/>
                </a:lnTo>
                <a:lnTo>
                  <a:pt x="2288" y="4842"/>
                </a:lnTo>
                <a:lnTo>
                  <a:pt x="2555" y="4429"/>
                </a:lnTo>
                <a:lnTo>
                  <a:pt x="2847" y="4039"/>
                </a:lnTo>
                <a:lnTo>
                  <a:pt x="3188" y="3674"/>
                </a:lnTo>
                <a:lnTo>
                  <a:pt x="3529" y="3334"/>
                </a:lnTo>
                <a:lnTo>
                  <a:pt x="3796" y="3090"/>
                </a:lnTo>
                <a:lnTo>
                  <a:pt x="4088" y="2896"/>
                </a:lnTo>
                <a:lnTo>
                  <a:pt x="4380" y="2701"/>
                </a:lnTo>
                <a:lnTo>
                  <a:pt x="4697" y="2506"/>
                </a:lnTo>
                <a:lnTo>
                  <a:pt x="4770" y="2677"/>
                </a:lnTo>
                <a:lnTo>
                  <a:pt x="4867" y="2847"/>
                </a:lnTo>
                <a:lnTo>
                  <a:pt x="4989" y="3090"/>
                </a:lnTo>
                <a:lnTo>
                  <a:pt x="5062" y="3188"/>
                </a:lnTo>
                <a:lnTo>
                  <a:pt x="5159" y="3285"/>
                </a:lnTo>
                <a:lnTo>
                  <a:pt x="5232" y="3334"/>
                </a:lnTo>
                <a:lnTo>
                  <a:pt x="5329" y="3334"/>
                </a:lnTo>
                <a:lnTo>
                  <a:pt x="5402" y="3309"/>
                </a:lnTo>
                <a:lnTo>
                  <a:pt x="5475" y="3261"/>
                </a:lnTo>
                <a:lnTo>
                  <a:pt x="5524" y="3188"/>
                </a:lnTo>
                <a:lnTo>
                  <a:pt x="5548" y="3115"/>
                </a:lnTo>
                <a:lnTo>
                  <a:pt x="5524" y="3042"/>
                </a:lnTo>
                <a:lnTo>
                  <a:pt x="5475" y="2969"/>
                </a:lnTo>
                <a:lnTo>
                  <a:pt x="5402" y="2920"/>
                </a:lnTo>
                <a:lnTo>
                  <a:pt x="5354" y="2847"/>
                </a:lnTo>
                <a:lnTo>
                  <a:pt x="5232" y="2677"/>
                </a:lnTo>
                <a:lnTo>
                  <a:pt x="5135" y="2506"/>
                </a:lnTo>
                <a:lnTo>
                  <a:pt x="5013" y="2360"/>
                </a:lnTo>
                <a:lnTo>
                  <a:pt x="5402" y="2166"/>
                </a:lnTo>
                <a:lnTo>
                  <a:pt x="5792" y="2020"/>
                </a:lnTo>
                <a:lnTo>
                  <a:pt x="6084" y="1922"/>
                </a:lnTo>
                <a:lnTo>
                  <a:pt x="6375" y="1849"/>
                </a:lnTo>
                <a:lnTo>
                  <a:pt x="6984" y="1728"/>
                </a:lnTo>
                <a:lnTo>
                  <a:pt x="7178" y="1703"/>
                </a:lnTo>
                <a:lnTo>
                  <a:pt x="7397" y="1679"/>
                </a:lnTo>
                <a:lnTo>
                  <a:pt x="7616" y="1679"/>
                </a:lnTo>
                <a:lnTo>
                  <a:pt x="7835" y="1655"/>
                </a:lnTo>
                <a:lnTo>
                  <a:pt x="7835" y="1825"/>
                </a:lnTo>
                <a:lnTo>
                  <a:pt x="7835" y="1995"/>
                </a:lnTo>
                <a:lnTo>
                  <a:pt x="7835" y="2287"/>
                </a:lnTo>
                <a:lnTo>
                  <a:pt x="7884" y="2579"/>
                </a:lnTo>
                <a:lnTo>
                  <a:pt x="7908" y="2652"/>
                </a:lnTo>
                <a:lnTo>
                  <a:pt x="7957" y="2701"/>
                </a:lnTo>
                <a:lnTo>
                  <a:pt x="8030" y="2725"/>
                </a:lnTo>
                <a:lnTo>
                  <a:pt x="8127" y="2750"/>
                </a:lnTo>
                <a:lnTo>
                  <a:pt x="8200" y="2725"/>
                </a:lnTo>
                <a:lnTo>
                  <a:pt x="8273" y="2677"/>
                </a:lnTo>
                <a:lnTo>
                  <a:pt x="8322" y="2604"/>
                </a:lnTo>
                <a:lnTo>
                  <a:pt x="8322" y="2506"/>
                </a:lnTo>
                <a:lnTo>
                  <a:pt x="8273" y="1995"/>
                </a:lnTo>
                <a:lnTo>
                  <a:pt x="8273" y="1776"/>
                </a:lnTo>
                <a:lnTo>
                  <a:pt x="8249" y="1655"/>
                </a:lnTo>
                <a:lnTo>
                  <a:pt x="8225" y="1533"/>
                </a:lnTo>
                <a:lnTo>
                  <a:pt x="8444" y="1509"/>
                </a:lnTo>
                <a:close/>
                <a:moveTo>
                  <a:pt x="4575" y="14624"/>
                </a:moveTo>
                <a:lnTo>
                  <a:pt x="4794" y="14746"/>
                </a:lnTo>
                <a:lnTo>
                  <a:pt x="4672" y="14892"/>
                </a:lnTo>
                <a:lnTo>
                  <a:pt x="4526" y="15086"/>
                </a:lnTo>
                <a:lnTo>
                  <a:pt x="4502" y="15135"/>
                </a:lnTo>
                <a:lnTo>
                  <a:pt x="4283" y="14989"/>
                </a:lnTo>
                <a:lnTo>
                  <a:pt x="4380" y="14867"/>
                </a:lnTo>
                <a:lnTo>
                  <a:pt x="4478" y="14746"/>
                </a:lnTo>
                <a:lnTo>
                  <a:pt x="4575" y="14624"/>
                </a:lnTo>
                <a:close/>
                <a:moveTo>
                  <a:pt x="11996" y="14405"/>
                </a:moveTo>
                <a:lnTo>
                  <a:pt x="12045" y="14575"/>
                </a:lnTo>
                <a:lnTo>
                  <a:pt x="12118" y="14770"/>
                </a:lnTo>
                <a:lnTo>
                  <a:pt x="12167" y="14940"/>
                </a:lnTo>
                <a:lnTo>
                  <a:pt x="12191" y="14989"/>
                </a:lnTo>
                <a:lnTo>
                  <a:pt x="11850" y="15184"/>
                </a:lnTo>
                <a:lnTo>
                  <a:pt x="11826" y="15086"/>
                </a:lnTo>
                <a:lnTo>
                  <a:pt x="11777" y="14989"/>
                </a:lnTo>
                <a:lnTo>
                  <a:pt x="11656" y="14819"/>
                </a:lnTo>
                <a:lnTo>
                  <a:pt x="11534" y="14648"/>
                </a:lnTo>
                <a:lnTo>
                  <a:pt x="11777" y="14527"/>
                </a:lnTo>
                <a:lnTo>
                  <a:pt x="11996" y="14405"/>
                </a:lnTo>
                <a:close/>
                <a:moveTo>
                  <a:pt x="11339" y="14746"/>
                </a:moveTo>
                <a:lnTo>
                  <a:pt x="11364" y="14892"/>
                </a:lnTo>
                <a:lnTo>
                  <a:pt x="11437" y="15111"/>
                </a:lnTo>
                <a:lnTo>
                  <a:pt x="11558" y="15330"/>
                </a:lnTo>
                <a:lnTo>
                  <a:pt x="11169" y="15500"/>
                </a:lnTo>
                <a:lnTo>
                  <a:pt x="11193" y="15451"/>
                </a:lnTo>
                <a:lnTo>
                  <a:pt x="11169" y="15378"/>
                </a:lnTo>
                <a:lnTo>
                  <a:pt x="10901" y="15086"/>
                </a:lnTo>
                <a:lnTo>
                  <a:pt x="10804" y="14916"/>
                </a:lnTo>
                <a:lnTo>
                  <a:pt x="11023" y="14843"/>
                </a:lnTo>
                <a:lnTo>
                  <a:pt x="11339" y="14746"/>
                </a:lnTo>
                <a:close/>
                <a:moveTo>
                  <a:pt x="5135" y="14916"/>
                </a:moveTo>
                <a:lnTo>
                  <a:pt x="5548" y="15086"/>
                </a:lnTo>
                <a:lnTo>
                  <a:pt x="5402" y="15232"/>
                </a:lnTo>
                <a:lnTo>
                  <a:pt x="5281" y="15403"/>
                </a:lnTo>
                <a:lnTo>
                  <a:pt x="5232" y="15500"/>
                </a:lnTo>
                <a:lnTo>
                  <a:pt x="5208" y="15573"/>
                </a:lnTo>
                <a:lnTo>
                  <a:pt x="5208" y="15646"/>
                </a:lnTo>
                <a:lnTo>
                  <a:pt x="5183" y="15646"/>
                </a:lnTo>
                <a:lnTo>
                  <a:pt x="5086" y="15597"/>
                </a:lnTo>
                <a:lnTo>
                  <a:pt x="4989" y="15549"/>
                </a:lnTo>
                <a:lnTo>
                  <a:pt x="4818" y="15427"/>
                </a:lnTo>
                <a:lnTo>
                  <a:pt x="4891" y="15305"/>
                </a:lnTo>
                <a:lnTo>
                  <a:pt x="4964" y="15208"/>
                </a:lnTo>
                <a:lnTo>
                  <a:pt x="5086" y="15013"/>
                </a:lnTo>
                <a:lnTo>
                  <a:pt x="5086" y="14965"/>
                </a:lnTo>
                <a:lnTo>
                  <a:pt x="5110" y="14965"/>
                </a:lnTo>
                <a:lnTo>
                  <a:pt x="5110" y="14940"/>
                </a:lnTo>
                <a:lnTo>
                  <a:pt x="5135" y="14916"/>
                </a:lnTo>
                <a:close/>
                <a:moveTo>
                  <a:pt x="10561" y="14965"/>
                </a:moveTo>
                <a:lnTo>
                  <a:pt x="10609" y="15135"/>
                </a:lnTo>
                <a:lnTo>
                  <a:pt x="10707" y="15305"/>
                </a:lnTo>
                <a:lnTo>
                  <a:pt x="10804" y="15451"/>
                </a:lnTo>
                <a:lnTo>
                  <a:pt x="10926" y="15573"/>
                </a:lnTo>
                <a:lnTo>
                  <a:pt x="10950" y="15597"/>
                </a:lnTo>
                <a:lnTo>
                  <a:pt x="10877" y="15622"/>
                </a:lnTo>
                <a:lnTo>
                  <a:pt x="10609" y="15719"/>
                </a:lnTo>
                <a:lnTo>
                  <a:pt x="10585" y="15670"/>
                </a:lnTo>
                <a:lnTo>
                  <a:pt x="10512" y="15476"/>
                </a:lnTo>
                <a:lnTo>
                  <a:pt x="10415" y="15305"/>
                </a:lnTo>
                <a:lnTo>
                  <a:pt x="10342" y="15184"/>
                </a:lnTo>
                <a:lnTo>
                  <a:pt x="10293" y="15038"/>
                </a:lnTo>
                <a:lnTo>
                  <a:pt x="10561" y="14965"/>
                </a:lnTo>
                <a:close/>
                <a:moveTo>
                  <a:pt x="5913" y="15184"/>
                </a:moveTo>
                <a:lnTo>
                  <a:pt x="6327" y="15257"/>
                </a:lnTo>
                <a:lnTo>
                  <a:pt x="6181" y="15403"/>
                </a:lnTo>
                <a:lnTo>
                  <a:pt x="6084" y="15500"/>
                </a:lnTo>
                <a:lnTo>
                  <a:pt x="5986" y="15597"/>
                </a:lnTo>
                <a:lnTo>
                  <a:pt x="5913" y="15743"/>
                </a:lnTo>
                <a:lnTo>
                  <a:pt x="5889" y="15792"/>
                </a:lnTo>
                <a:lnTo>
                  <a:pt x="5865" y="15865"/>
                </a:lnTo>
                <a:lnTo>
                  <a:pt x="5524" y="15768"/>
                </a:lnTo>
                <a:lnTo>
                  <a:pt x="5621" y="15622"/>
                </a:lnTo>
                <a:lnTo>
                  <a:pt x="5694" y="15476"/>
                </a:lnTo>
                <a:lnTo>
                  <a:pt x="5889" y="15208"/>
                </a:lnTo>
                <a:lnTo>
                  <a:pt x="5913" y="15184"/>
                </a:lnTo>
                <a:close/>
                <a:moveTo>
                  <a:pt x="10025" y="15062"/>
                </a:moveTo>
                <a:lnTo>
                  <a:pt x="10025" y="15159"/>
                </a:lnTo>
                <a:lnTo>
                  <a:pt x="10025" y="15232"/>
                </a:lnTo>
                <a:lnTo>
                  <a:pt x="10074" y="15427"/>
                </a:lnTo>
                <a:lnTo>
                  <a:pt x="10171" y="15597"/>
                </a:lnTo>
                <a:lnTo>
                  <a:pt x="10220" y="15768"/>
                </a:lnTo>
                <a:lnTo>
                  <a:pt x="10244" y="15816"/>
                </a:lnTo>
                <a:lnTo>
                  <a:pt x="9758" y="15914"/>
                </a:lnTo>
                <a:lnTo>
                  <a:pt x="9758" y="15841"/>
                </a:lnTo>
                <a:lnTo>
                  <a:pt x="9758" y="15743"/>
                </a:lnTo>
                <a:lnTo>
                  <a:pt x="9709" y="15597"/>
                </a:lnTo>
                <a:lnTo>
                  <a:pt x="9660" y="15354"/>
                </a:lnTo>
                <a:lnTo>
                  <a:pt x="9660" y="15135"/>
                </a:lnTo>
                <a:lnTo>
                  <a:pt x="10025" y="15062"/>
                </a:lnTo>
                <a:close/>
                <a:moveTo>
                  <a:pt x="9466" y="15135"/>
                </a:moveTo>
                <a:lnTo>
                  <a:pt x="9441" y="15257"/>
                </a:lnTo>
                <a:lnTo>
                  <a:pt x="9417" y="15354"/>
                </a:lnTo>
                <a:lnTo>
                  <a:pt x="9417" y="15549"/>
                </a:lnTo>
                <a:lnTo>
                  <a:pt x="9417" y="15768"/>
                </a:lnTo>
                <a:lnTo>
                  <a:pt x="9441" y="15889"/>
                </a:lnTo>
                <a:lnTo>
                  <a:pt x="9490" y="15987"/>
                </a:lnTo>
                <a:lnTo>
                  <a:pt x="9441" y="15987"/>
                </a:lnTo>
                <a:lnTo>
                  <a:pt x="9247" y="16011"/>
                </a:lnTo>
                <a:lnTo>
                  <a:pt x="9222" y="15889"/>
                </a:lnTo>
                <a:lnTo>
                  <a:pt x="9198" y="15768"/>
                </a:lnTo>
                <a:lnTo>
                  <a:pt x="9125" y="15451"/>
                </a:lnTo>
                <a:lnTo>
                  <a:pt x="9125" y="15354"/>
                </a:lnTo>
                <a:lnTo>
                  <a:pt x="9076" y="15208"/>
                </a:lnTo>
                <a:lnTo>
                  <a:pt x="9441" y="15159"/>
                </a:lnTo>
                <a:lnTo>
                  <a:pt x="9466" y="15135"/>
                </a:lnTo>
                <a:close/>
                <a:moveTo>
                  <a:pt x="6594" y="15305"/>
                </a:moveTo>
                <a:lnTo>
                  <a:pt x="7032" y="15354"/>
                </a:lnTo>
                <a:lnTo>
                  <a:pt x="6984" y="15476"/>
                </a:lnTo>
                <a:lnTo>
                  <a:pt x="6935" y="15573"/>
                </a:lnTo>
                <a:lnTo>
                  <a:pt x="6886" y="15743"/>
                </a:lnTo>
                <a:lnTo>
                  <a:pt x="6813" y="15889"/>
                </a:lnTo>
                <a:lnTo>
                  <a:pt x="6765" y="15962"/>
                </a:lnTo>
                <a:lnTo>
                  <a:pt x="6740" y="16060"/>
                </a:lnTo>
                <a:lnTo>
                  <a:pt x="6254" y="15962"/>
                </a:lnTo>
                <a:lnTo>
                  <a:pt x="6351" y="15816"/>
                </a:lnTo>
                <a:lnTo>
                  <a:pt x="6448" y="15646"/>
                </a:lnTo>
                <a:lnTo>
                  <a:pt x="6521" y="15500"/>
                </a:lnTo>
                <a:lnTo>
                  <a:pt x="6570" y="15403"/>
                </a:lnTo>
                <a:lnTo>
                  <a:pt x="6594" y="15305"/>
                </a:lnTo>
                <a:close/>
                <a:moveTo>
                  <a:pt x="8249" y="15354"/>
                </a:moveTo>
                <a:lnTo>
                  <a:pt x="8225" y="15476"/>
                </a:lnTo>
                <a:lnTo>
                  <a:pt x="8200" y="15573"/>
                </a:lnTo>
                <a:lnTo>
                  <a:pt x="8200" y="15695"/>
                </a:lnTo>
                <a:lnTo>
                  <a:pt x="8200" y="15816"/>
                </a:lnTo>
                <a:lnTo>
                  <a:pt x="8273" y="16035"/>
                </a:lnTo>
                <a:lnTo>
                  <a:pt x="8127" y="16060"/>
                </a:lnTo>
                <a:lnTo>
                  <a:pt x="8103" y="16011"/>
                </a:lnTo>
                <a:lnTo>
                  <a:pt x="8079" y="15962"/>
                </a:lnTo>
                <a:lnTo>
                  <a:pt x="8054" y="15938"/>
                </a:lnTo>
                <a:lnTo>
                  <a:pt x="8054" y="15914"/>
                </a:lnTo>
                <a:lnTo>
                  <a:pt x="8054" y="15695"/>
                </a:lnTo>
                <a:lnTo>
                  <a:pt x="8079" y="15476"/>
                </a:lnTo>
                <a:lnTo>
                  <a:pt x="8079" y="15354"/>
                </a:lnTo>
                <a:close/>
                <a:moveTo>
                  <a:pt x="8930" y="15232"/>
                </a:moveTo>
                <a:lnTo>
                  <a:pt x="8906" y="15305"/>
                </a:lnTo>
                <a:lnTo>
                  <a:pt x="8882" y="15403"/>
                </a:lnTo>
                <a:lnTo>
                  <a:pt x="8857" y="15573"/>
                </a:lnTo>
                <a:lnTo>
                  <a:pt x="8857" y="15816"/>
                </a:lnTo>
                <a:lnTo>
                  <a:pt x="8882" y="15938"/>
                </a:lnTo>
                <a:lnTo>
                  <a:pt x="8930" y="16060"/>
                </a:lnTo>
                <a:lnTo>
                  <a:pt x="8638" y="16084"/>
                </a:lnTo>
                <a:lnTo>
                  <a:pt x="8638" y="16035"/>
                </a:lnTo>
                <a:lnTo>
                  <a:pt x="8638" y="15987"/>
                </a:lnTo>
                <a:lnTo>
                  <a:pt x="8565" y="15816"/>
                </a:lnTo>
                <a:lnTo>
                  <a:pt x="8517" y="15622"/>
                </a:lnTo>
                <a:lnTo>
                  <a:pt x="8541" y="15476"/>
                </a:lnTo>
                <a:lnTo>
                  <a:pt x="8541" y="15330"/>
                </a:lnTo>
                <a:lnTo>
                  <a:pt x="8614" y="15305"/>
                </a:lnTo>
                <a:lnTo>
                  <a:pt x="8663" y="15257"/>
                </a:lnTo>
                <a:lnTo>
                  <a:pt x="8930" y="15232"/>
                </a:lnTo>
                <a:close/>
                <a:moveTo>
                  <a:pt x="7738" y="15378"/>
                </a:moveTo>
                <a:lnTo>
                  <a:pt x="7689" y="15646"/>
                </a:lnTo>
                <a:lnTo>
                  <a:pt x="7665" y="15914"/>
                </a:lnTo>
                <a:lnTo>
                  <a:pt x="7689" y="16011"/>
                </a:lnTo>
                <a:lnTo>
                  <a:pt x="7714" y="16108"/>
                </a:lnTo>
                <a:lnTo>
                  <a:pt x="7446" y="16133"/>
                </a:lnTo>
                <a:lnTo>
                  <a:pt x="7178" y="16108"/>
                </a:lnTo>
                <a:lnTo>
                  <a:pt x="7203" y="16060"/>
                </a:lnTo>
                <a:lnTo>
                  <a:pt x="7276" y="15865"/>
                </a:lnTo>
                <a:lnTo>
                  <a:pt x="7349" y="15622"/>
                </a:lnTo>
                <a:lnTo>
                  <a:pt x="7397" y="15378"/>
                </a:lnTo>
                <a:close/>
                <a:moveTo>
                  <a:pt x="8419" y="0"/>
                </a:moveTo>
                <a:lnTo>
                  <a:pt x="8006" y="25"/>
                </a:lnTo>
                <a:lnTo>
                  <a:pt x="7592" y="98"/>
                </a:lnTo>
                <a:lnTo>
                  <a:pt x="7349" y="73"/>
                </a:lnTo>
                <a:lnTo>
                  <a:pt x="7130" y="98"/>
                </a:lnTo>
                <a:lnTo>
                  <a:pt x="6886" y="122"/>
                </a:lnTo>
                <a:lnTo>
                  <a:pt x="6667" y="171"/>
                </a:lnTo>
                <a:lnTo>
                  <a:pt x="6205" y="292"/>
                </a:lnTo>
                <a:lnTo>
                  <a:pt x="5816" y="414"/>
                </a:lnTo>
                <a:lnTo>
                  <a:pt x="5451" y="536"/>
                </a:lnTo>
                <a:lnTo>
                  <a:pt x="5110" y="682"/>
                </a:lnTo>
                <a:lnTo>
                  <a:pt x="4794" y="828"/>
                </a:lnTo>
                <a:lnTo>
                  <a:pt x="4478" y="998"/>
                </a:lnTo>
                <a:lnTo>
                  <a:pt x="3845" y="1363"/>
                </a:lnTo>
                <a:lnTo>
                  <a:pt x="3237" y="1776"/>
                </a:lnTo>
                <a:lnTo>
                  <a:pt x="2872" y="2020"/>
                </a:lnTo>
                <a:lnTo>
                  <a:pt x="2531" y="2287"/>
                </a:lnTo>
                <a:lnTo>
                  <a:pt x="2215" y="2579"/>
                </a:lnTo>
                <a:lnTo>
                  <a:pt x="1923" y="2871"/>
                </a:lnTo>
                <a:lnTo>
                  <a:pt x="1631" y="3212"/>
                </a:lnTo>
                <a:lnTo>
                  <a:pt x="1387" y="3528"/>
                </a:lnTo>
                <a:lnTo>
                  <a:pt x="1144" y="3893"/>
                </a:lnTo>
                <a:lnTo>
                  <a:pt x="949" y="4283"/>
                </a:lnTo>
                <a:lnTo>
                  <a:pt x="755" y="4648"/>
                </a:lnTo>
                <a:lnTo>
                  <a:pt x="609" y="5037"/>
                </a:lnTo>
                <a:lnTo>
                  <a:pt x="463" y="5426"/>
                </a:lnTo>
                <a:lnTo>
                  <a:pt x="341" y="5840"/>
                </a:lnTo>
                <a:lnTo>
                  <a:pt x="244" y="6254"/>
                </a:lnTo>
                <a:lnTo>
                  <a:pt x="146" y="6643"/>
                </a:lnTo>
                <a:lnTo>
                  <a:pt x="98" y="7057"/>
                </a:lnTo>
                <a:lnTo>
                  <a:pt x="49" y="7470"/>
                </a:lnTo>
                <a:lnTo>
                  <a:pt x="0" y="7908"/>
                </a:lnTo>
                <a:lnTo>
                  <a:pt x="0" y="8346"/>
                </a:lnTo>
                <a:lnTo>
                  <a:pt x="0" y="8784"/>
                </a:lnTo>
                <a:lnTo>
                  <a:pt x="25" y="9198"/>
                </a:lnTo>
                <a:lnTo>
                  <a:pt x="98" y="9636"/>
                </a:lnTo>
                <a:lnTo>
                  <a:pt x="171" y="10049"/>
                </a:lnTo>
                <a:lnTo>
                  <a:pt x="268" y="10487"/>
                </a:lnTo>
                <a:lnTo>
                  <a:pt x="390" y="10901"/>
                </a:lnTo>
                <a:lnTo>
                  <a:pt x="560" y="11315"/>
                </a:lnTo>
                <a:lnTo>
                  <a:pt x="730" y="11728"/>
                </a:lnTo>
                <a:lnTo>
                  <a:pt x="949" y="12118"/>
                </a:lnTo>
                <a:lnTo>
                  <a:pt x="1193" y="12507"/>
                </a:lnTo>
                <a:lnTo>
                  <a:pt x="1436" y="12896"/>
                </a:lnTo>
                <a:lnTo>
                  <a:pt x="1704" y="13261"/>
                </a:lnTo>
                <a:lnTo>
                  <a:pt x="2263" y="13967"/>
                </a:lnTo>
                <a:lnTo>
                  <a:pt x="2580" y="14308"/>
                </a:lnTo>
                <a:lnTo>
                  <a:pt x="2896" y="14624"/>
                </a:lnTo>
                <a:lnTo>
                  <a:pt x="3261" y="14892"/>
                </a:lnTo>
                <a:lnTo>
                  <a:pt x="3626" y="15159"/>
                </a:lnTo>
                <a:lnTo>
                  <a:pt x="4015" y="15403"/>
                </a:lnTo>
                <a:lnTo>
                  <a:pt x="4210" y="15524"/>
                </a:lnTo>
                <a:lnTo>
                  <a:pt x="4405" y="15670"/>
                </a:lnTo>
                <a:lnTo>
                  <a:pt x="4648" y="15889"/>
                </a:lnTo>
                <a:lnTo>
                  <a:pt x="4770" y="15987"/>
                </a:lnTo>
                <a:lnTo>
                  <a:pt x="4916" y="16060"/>
                </a:lnTo>
                <a:lnTo>
                  <a:pt x="5329" y="16230"/>
                </a:lnTo>
                <a:lnTo>
                  <a:pt x="5767" y="16352"/>
                </a:lnTo>
                <a:lnTo>
                  <a:pt x="6205" y="16473"/>
                </a:lnTo>
                <a:lnTo>
                  <a:pt x="6643" y="16571"/>
                </a:lnTo>
                <a:lnTo>
                  <a:pt x="7081" y="16619"/>
                </a:lnTo>
                <a:lnTo>
                  <a:pt x="7543" y="16619"/>
                </a:lnTo>
                <a:lnTo>
                  <a:pt x="7981" y="16595"/>
                </a:lnTo>
                <a:lnTo>
                  <a:pt x="8419" y="16522"/>
                </a:lnTo>
                <a:lnTo>
                  <a:pt x="8492" y="16498"/>
                </a:lnTo>
                <a:lnTo>
                  <a:pt x="8541" y="16449"/>
                </a:lnTo>
                <a:lnTo>
                  <a:pt x="8760" y="16498"/>
                </a:lnTo>
                <a:lnTo>
                  <a:pt x="8979" y="16498"/>
                </a:lnTo>
                <a:lnTo>
                  <a:pt x="9417" y="16425"/>
                </a:lnTo>
                <a:lnTo>
                  <a:pt x="9855" y="16352"/>
                </a:lnTo>
                <a:lnTo>
                  <a:pt x="10293" y="16254"/>
                </a:lnTo>
                <a:lnTo>
                  <a:pt x="10707" y="16133"/>
                </a:lnTo>
                <a:lnTo>
                  <a:pt x="11120" y="15987"/>
                </a:lnTo>
                <a:lnTo>
                  <a:pt x="11510" y="15841"/>
                </a:lnTo>
                <a:lnTo>
                  <a:pt x="11875" y="15670"/>
                </a:lnTo>
                <a:lnTo>
                  <a:pt x="12240" y="15476"/>
                </a:lnTo>
                <a:lnTo>
                  <a:pt x="12605" y="15257"/>
                </a:lnTo>
                <a:lnTo>
                  <a:pt x="12945" y="15013"/>
                </a:lnTo>
                <a:lnTo>
                  <a:pt x="13262" y="14770"/>
                </a:lnTo>
                <a:lnTo>
                  <a:pt x="13578" y="14502"/>
                </a:lnTo>
                <a:lnTo>
                  <a:pt x="13870" y="14235"/>
                </a:lnTo>
                <a:lnTo>
                  <a:pt x="14186" y="13918"/>
                </a:lnTo>
                <a:lnTo>
                  <a:pt x="14454" y="13626"/>
                </a:lnTo>
                <a:lnTo>
                  <a:pt x="14697" y="13286"/>
                </a:lnTo>
                <a:lnTo>
                  <a:pt x="14940" y="12945"/>
                </a:lnTo>
                <a:lnTo>
                  <a:pt x="15159" y="12580"/>
                </a:lnTo>
                <a:lnTo>
                  <a:pt x="15354" y="12215"/>
                </a:lnTo>
                <a:lnTo>
                  <a:pt x="15549" y="11850"/>
                </a:lnTo>
                <a:lnTo>
                  <a:pt x="15719" y="11461"/>
                </a:lnTo>
                <a:lnTo>
                  <a:pt x="15865" y="11071"/>
                </a:lnTo>
                <a:lnTo>
                  <a:pt x="16011" y="10658"/>
                </a:lnTo>
                <a:lnTo>
                  <a:pt x="16108" y="10244"/>
                </a:lnTo>
                <a:lnTo>
                  <a:pt x="16206" y="9806"/>
                </a:lnTo>
                <a:lnTo>
                  <a:pt x="16254" y="9514"/>
                </a:lnTo>
                <a:lnTo>
                  <a:pt x="16279" y="9198"/>
                </a:lnTo>
                <a:lnTo>
                  <a:pt x="16279" y="9028"/>
                </a:lnTo>
                <a:lnTo>
                  <a:pt x="16279" y="8882"/>
                </a:lnTo>
                <a:lnTo>
                  <a:pt x="16230" y="8736"/>
                </a:lnTo>
                <a:lnTo>
                  <a:pt x="16157" y="8614"/>
                </a:lnTo>
                <a:lnTo>
                  <a:pt x="16157" y="8298"/>
                </a:lnTo>
                <a:lnTo>
                  <a:pt x="16157" y="8079"/>
                </a:lnTo>
                <a:lnTo>
                  <a:pt x="16157" y="7860"/>
                </a:lnTo>
                <a:lnTo>
                  <a:pt x="16157" y="7641"/>
                </a:lnTo>
                <a:lnTo>
                  <a:pt x="16157" y="7422"/>
                </a:lnTo>
                <a:lnTo>
                  <a:pt x="16084" y="6935"/>
                </a:lnTo>
                <a:lnTo>
                  <a:pt x="15962" y="6448"/>
                </a:lnTo>
                <a:lnTo>
                  <a:pt x="15841" y="5962"/>
                </a:lnTo>
                <a:lnTo>
                  <a:pt x="15743" y="5499"/>
                </a:lnTo>
                <a:lnTo>
                  <a:pt x="15622" y="5061"/>
                </a:lnTo>
                <a:lnTo>
                  <a:pt x="15500" y="4648"/>
                </a:lnTo>
                <a:lnTo>
                  <a:pt x="15330" y="4234"/>
                </a:lnTo>
                <a:lnTo>
                  <a:pt x="15135" y="3845"/>
                </a:lnTo>
                <a:lnTo>
                  <a:pt x="14892" y="3480"/>
                </a:lnTo>
                <a:lnTo>
                  <a:pt x="14648" y="3139"/>
                </a:lnTo>
                <a:lnTo>
                  <a:pt x="14356" y="2798"/>
                </a:lnTo>
                <a:lnTo>
                  <a:pt x="14065" y="2458"/>
                </a:lnTo>
                <a:lnTo>
                  <a:pt x="13724" y="2166"/>
                </a:lnTo>
                <a:lnTo>
                  <a:pt x="13359" y="1874"/>
                </a:lnTo>
                <a:lnTo>
                  <a:pt x="12970" y="1606"/>
                </a:lnTo>
                <a:lnTo>
                  <a:pt x="12556" y="1363"/>
                </a:lnTo>
                <a:lnTo>
                  <a:pt x="12142" y="1144"/>
                </a:lnTo>
                <a:lnTo>
                  <a:pt x="11729" y="925"/>
                </a:lnTo>
                <a:lnTo>
                  <a:pt x="10877" y="560"/>
                </a:lnTo>
                <a:lnTo>
                  <a:pt x="10488" y="414"/>
                </a:lnTo>
                <a:lnTo>
                  <a:pt x="10098" y="292"/>
                </a:lnTo>
                <a:lnTo>
                  <a:pt x="9685" y="171"/>
                </a:lnTo>
                <a:lnTo>
                  <a:pt x="9271" y="73"/>
                </a:lnTo>
                <a:lnTo>
                  <a:pt x="8833" y="25"/>
                </a:lnTo>
                <a:lnTo>
                  <a:pt x="8419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3" name="Google Shape;873;p39"/>
          <p:cNvSpPr/>
          <p:nvPr/>
        </p:nvSpPr>
        <p:spPr>
          <a:xfrm>
            <a:off x="732173" y="781969"/>
            <a:ext cx="316729" cy="392141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60" y="2093"/>
                </a:lnTo>
                <a:lnTo>
                  <a:pt x="1485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41" y="2798"/>
                </a:lnTo>
                <a:lnTo>
                  <a:pt x="901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39" y="2287"/>
                </a:lnTo>
                <a:lnTo>
                  <a:pt x="1436" y="2117"/>
                </a:lnTo>
                <a:lnTo>
                  <a:pt x="1460" y="2093"/>
                </a:lnTo>
                <a:lnTo>
                  <a:pt x="1436" y="2044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487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3237" y="803"/>
                </a:moveTo>
                <a:lnTo>
                  <a:pt x="13383" y="949"/>
                </a:lnTo>
                <a:lnTo>
                  <a:pt x="13651" y="1192"/>
                </a:lnTo>
                <a:lnTo>
                  <a:pt x="13943" y="1436"/>
                </a:lnTo>
                <a:lnTo>
                  <a:pt x="14210" y="1655"/>
                </a:lnTo>
                <a:lnTo>
                  <a:pt x="14454" y="1922"/>
                </a:lnTo>
                <a:lnTo>
                  <a:pt x="14697" y="2214"/>
                </a:lnTo>
                <a:lnTo>
                  <a:pt x="14965" y="2482"/>
                </a:lnTo>
                <a:lnTo>
                  <a:pt x="15500" y="3017"/>
                </a:lnTo>
                <a:lnTo>
                  <a:pt x="15646" y="3188"/>
                </a:lnTo>
                <a:lnTo>
                  <a:pt x="15792" y="3382"/>
                </a:lnTo>
                <a:lnTo>
                  <a:pt x="15938" y="3577"/>
                </a:lnTo>
                <a:lnTo>
                  <a:pt x="16084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1" y="3042"/>
                </a:lnTo>
                <a:lnTo>
                  <a:pt x="13188" y="2239"/>
                </a:lnTo>
                <a:lnTo>
                  <a:pt x="13188" y="1874"/>
                </a:lnTo>
                <a:lnTo>
                  <a:pt x="13188" y="1533"/>
                </a:lnTo>
                <a:lnTo>
                  <a:pt x="13237" y="803"/>
                </a:lnTo>
                <a:close/>
                <a:moveTo>
                  <a:pt x="1509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193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09" y="3163"/>
                </a:lnTo>
                <a:close/>
                <a:moveTo>
                  <a:pt x="1533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68" y="4745"/>
                </a:lnTo>
                <a:lnTo>
                  <a:pt x="828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03" y="4477"/>
                </a:lnTo>
                <a:lnTo>
                  <a:pt x="1095" y="4258"/>
                </a:lnTo>
                <a:lnTo>
                  <a:pt x="1533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17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487" y="6254"/>
                </a:lnTo>
                <a:lnTo>
                  <a:pt x="487" y="5499"/>
                </a:lnTo>
                <a:lnTo>
                  <a:pt x="633" y="5475"/>
                </a:lnTo>
                <a:lnTo>
                  <a:pt x="755" y="5426"/>
                </a:lnTo>
                <a:lnTo>
                  <a:pt x="998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68" y="6473"/>
                </a:lnTo>
                <a:lnTo>
                  <a:pt x="998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487" y="6448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6984" y="6205"/>
                </a:moveTo>
                <a:lnTo>
                  <a:pt x="6935" y="6229"/>
                </a:lnTo>
                <a:lnTo>
                  <a:pt x="6862" y="6278"/>
                </a:lnTo>
                <a:lnTo>
                  <a:pt x="6716" y="6424"/>
                </a:lnTo>
                <a:lnTo>
                  <a:pt x="6546" y="6594"/>
                </a:lnTo>
                <a:lnTo>
                  <a:pt x="6327" y="6740"/>
                </a:lnTo>
                <a:lnTo>
                  <a:pt x="6108" y="6862"/>
                </a:lnTo>
                <a:lnTo>
                  <a:pt x="5986" y="6911"/>
                </a:lnTo>
                <a:lnTo>
                  <a:pt x="5889" y="6935"/>
                </a:lnTo>
                <a:lnTo>
                  <a:pt x="5767" y="6935"/>
                </a:lnTo>
                <a:lnTo>
                  <a:pt x="5670" y="6911"/>
                </a:lnTo>
                <a:lnTo>
                  <a:pt x="5572" y="6886"/>
                </a:lnTo>
                <a:lnTo>
                  <a:pt x="5499" y="6838"/>
                </a:lnTo>
                <a:lnTo>
                  <a:pt x="5426" y="6740"/>
                </a:lnTo>
                <a:lnTo>
                  <a:pt x="5353" y="6619"/>
                </a:lnTo>
                <a:lnTo>
                  <a:pt x="5305" y="6546"/>
                </a:lnTo>
                <a:lnTo>
                  <a:pt x="5232" y="6521"/>
                </a:lnTo>
                <a:lnTo>
                  <a:pt x="5134" y="6521"/>
                </a:lnTo>
                <a:lnTo>
                  <a:pt x="5061" y="6546"/>
                </a:lnTo>
                <a:lnTo>
                  <a:pt x="4794" y="6716"/>
                </a:lnTo>
                <a:lnTo>
                  <a:pt x="4599" y="6813"/>
                </a:lnTo>
                <a:lnTo>
                  <a:pt x="4429" y="6911"/>
                </a:lnTo>
                <a:lnTo>
                  <a:pt x="4283" y="6959"/>
                </a:lnTo>
                <a:lnTo>
                  <a:pt x="4210" y="6959"/>
                </a:lnTo>
                <a:lnTo>
                  <a:pt x="4137" y="6935"/>
                </a:lnTo>
                <a:lnTo>
                  <a:pt x="4088" y="6911"/>
                </a:lnTo>
                <a:lnTo>
                  <a:pt x="4064" y="6838"/>
                </a:lnTo>
                <a:lnTo>
                  <a:pt x="4039" y="6765"/>
                </a:lnTo>
                <a:lnTo>
                  <a:pt x="4039" y="6667"/>
                </a:lnTo>
                <a:lnTo>
                  <a:pt x="4039" y="6619"/>
                </a:lnTo>
                <a:lnTo>
                  <a:pt x="4015" y="6594"/>
                </a:lnTo>
                <a:lnTo>
                  <a:pt x="3966" y="6570"/>
                </a:lnTo>
                <a:lnTo>
                  <a:pt x="3893" y="6570"/>
                </a:lnTo>
                <a:lnTo>
                  <a:pt x="3845" y="6643"/>
                </a:lnTo>
                <a:lnTo>
                  <a:pt x="3796" y="6862"/>
                </a:lnTo>
                <a:lnTo>
                  <a:pt x="3772" y="6959"/>
                </a:lnTo>
                <a:lnTo>
                  <a:pt x="3772" y="7057"/>
                </a:lnTo>
                <a:lnTo>
                  <a:pt x="3796" y="7154"/>
                </a:lnTo>
                <a:lnTo>
                  <a:pt x="3845" y="7251"/>
                </a:lnTo>
                <a:lnTo>
                  <a:pt x="3942" y="7300"/>
                </a:lnTo>
                <a:lnTo>
                  <a:pt x="4064" y="7349"/>
                </a:lnTo>
                <a:lnTo>
                  <a:pt x="4331" y="7349"/>
                </a:lnTo>
                <a:lnTo>
                  <a:pt x="4453" y="7324"/>
                </a:lnTo>
                <a:lnTo>
                  <a:pt x="4599" y="7276"/>
                </a:lnTo>
                <a:lnTo>
                  <a:pt x="4842" y="7154"/>
                </a:lnTo>
                <a:lnTo>
                  <a:pt x="5086" y="7008"/>
                </a:lnTo>
                <a:lnTo>
                  <a:pt x="5183" y="7130"/>
                </a:lnTo>
                <a:lnTo>
                  <a:pt x="5280" y="7203"/>
                </a:lnTo>
                <a:lnTo>
                  <a:pt x="5378" y="7276"/>
                </a:lnTo>
                <a:lnTo>
                  <a:pt x="5499" y="7324"/>
                </a:lnTo>
                <a:lnTo>
                  <a:pt x="5597" y="7349"/>
                </a:lnTo>
                <a:lnTo>
                  <a:pt x="5718" y="7349"/>
                </a:lnTo>
                <a:lnTo>
                  <a:pt x="5962" y="7324"/>
                </a:lnTo>
                <a:lnTo>
                  <a:pt x="6229" y="7251"/>
                </a:lnTo>
                <a:lnTo>
                  <a:pt x="6473" y="7130"/>
                </a:lnTo>
                <a:lnTo>
                  <a:pt x="6716" y="6984"/>
                </a:lnTo>
                <a:lnTo>
                  <a:pt x="6935" y="6813"/>
                </a:lnTo>
                <a:lnTo>
                  <a:pt x="7057" y="6959"/>
                </a:lnTo>
                <a:lnTo>
                  <a:pt x="7203" y="7081"/>
                </a:lnTo>
                <a:lnTo>
                  <a:pt x="7373" y="7154"/>
                </a:lnTo>
                <a:lnTo>
                  <a:pt x="7568" y="7203"/>
                </a:lnTo>
                <a:lnTo>
                  <a:pt x="7714" y="7227"/>
                </a:lnTo>
                <a:lnTo>
                  <a:pt x="7981" y="7227"/>
                </a:lnTo>
                <a:lnTo>
                  <a:pt x="8103" y="7178"/>
                </a:lnTo>
                <a:lnTo>
                  <a:pt x="8225" y="7130"/>
                </a:lnTo>
                <a:lnTo>
                  <a:pt x="8322" y="7057"/>
                </a:lnTo>
                <a:lnTo>
                  <a:pt x="8541" y="6911"/>
                </a:lnTo>
                <a:lnTo>
                  <a:pt x="8663" y="7057"/>
                </a:lnTo>
                <a:lnTo>
                  <a:pt x="8833" y="7154"/>
                </a:lnTo>
                <a:lnTo>
                  <a:pt x="9028" y="7203"/>
                </a:lnTo>
                <a:lnTo>
                  <a:pt x="9222" y="7227"/>
                </a:lnTo>
                <a:lnTo>
                  <a:pt x="9441" y="7203"/>
                </a:lnTo>
                <a:lnTo>
                  <a:pt x="9636" y="7154"/>
                </a:lnTo>
                <a:lnTo>
                  <a:pt x="9830" y="7057"/>
                </a:lnTo>
                <a:lnTo>
                  <a:pt x="10001" y="6935"/>
                </a:lnTo>
                <a:lnTo>
                  <a:pt x="10171" y="7057"/>
                </a:lnTo>
                <a:lnTo>
                  <a:pt x="10341" y="7154"/>
                </a:lnTo>
                <a:lnTo>
                  <a:pt x="10512" y="7227"/>
                </a:lnTo>
                <a:lnTo>
                  <a:pt x="10706" y="7276"/>
                </a:lnTo>
                <a:lnTo>
                  <a:pt x="10877" y="7276"/>
                </a:lnTo>
                <a:lnTo>
                  <a:pt x="11047" y="7251"/>
                </a:lnTo>
                <a:lnTo>
                  <a:pt x="11193" y="7203"/>
                </a:lnTo>
                <a:lnTo>
                  <a:pt x="11339" y="7105"/>
                </a:lnTo>
                <a:lnTo>
                  <a:pt x="11436" y="7203"/>
                </a:lnTo>
                <a:lnTo>
                  <a:pt x="11534" y="7276"/>
                </a:lnTo>
                <a:lnTo>
                  <a:pt x="11655" y="7349"/>
                </a:lnTo>
                <a:lnTo>
                  <a:pt x="11777" y="7397"/>
                </a:lnTo>
                <a:lnTo>
                  <a:pt x="11899" y="7422"/>
                </a:lnTo>
                <a:lnTo>
                  <a:pt x="12020" y="7422"/>
                </a:lnTo>
                <a:lnTo>
                  <a:pt x="12142" y="7397"/>
                </a:lnTo>
                <a:lnTo>
                  <a:pt x="12239" y="7349"/>
                </a:lnTo>
                <a:lnTo>
                  <a:pt x="12337" y="7300"/>
                </a:lnTo>
                <a:lnTo>
                  <a:pt x="12434" y="7203"/>
                </a:lnTo>
                <a:lnTo>
                  <a:pt x="12604" y="7032"/>
                </a:lnTo>
                <a:lnTo>
                  <a:pt x="12848" y="7178"/>
                </a:lnTo>
                <a:lnTo>
                  <a:pt x="12969" y="7251"/>
                </a:lnTo>
                <a:lnTo>
                  <a:pt x="13091" y="7300"/>
                </a:lnTo>
                <a:lnTo>
                  <a:pt x="13213" y="7324"/>
                </a:lnTo>
                <a:lnTo>
                  <a:pt x="13334" y="7324"/>
                </a:lnTo>
                <a:lnTo>
                  <a:pt x="13432" y="7300"/>
                </a:lnTo>
                <a:lnTo>
                  <a:pt x="13529" y="7227"/>
                </a:lnTo>
                <a:lnTo>
                  <a:pt x="13651" y="7324"/>
                </a:lnTo>
                <a:lnTo>
                  <a:pt x="13797" y="7373"/>
                </a:lnTo>
                <a:lnTo>
                  <a:pt x="13967" y="7397"/>
                </a:lnTo>
                <a:lnTo>
                  <a:pt x="14113" y="7373"/>
                </a:lnTo>
                <a:lnTo>
                  <a:pt x="14259" y="7349"/>
                </a:lnTo>
                <a:lnTo>
                  <a:pt x="14405" y="7251"/>
                </a:lnTo>
                <a:lnTo>
                  <a:pt x="14502" y="7154"/>
                </a:lnTo>
                <a:lnTo>
                  <a:pt x="14575" y="7008"/>
                </a:lnTo>
                <a:lnTo>
                  <a:pt x="14575" y="6959"/>
                </a:lnTo>
                <a:lnTo>
                  <a:pt x="14575" y="6935"/>
                </a:lnTo>
                <a:lnTo>
                  <a:pt x="14527" y="6911"/>
                </a:lnTo>
                <a:lnTo>
                  <a:pt x="14502" y="6911"/>
                </a:lnTo>
                <a:lnTo>
                  <a:pt x="14283" y="6959"/>
                </a:lnTo>
                <a:lnTo>
                  <a:pt x="14016" y="7032"/>
                </a:lnTo>
                <a:lnTo>
                  <a:pt x="13894" y="7032"/>
                </a:lnTo>
                <a:lnTo>
                  <a:pt x="13772" y="7008"/>
                </a:lnTo>
                <a:lnTo>
                  <a:pt x="13699" y="6959"/>
                </a:lnTo>
                <a:lnTo>
                  <a:pt x="13651" y="6911"/>
                </a:lnTo>
                <a:lnTo>
                  <a:pt x="13651" y="6862"/>
                </a:lnTo>
                <a:lnTo>
                  <a:pt x="13626" y="6789"/>
                </a:lnTo>
                <a:lnTo>
                  <a:pt x="13578" y="6740"/>
                </a:lnTo>
                <a:lnTo>
                  <a:pt x="13529" y="6692"/>
                </a:lnTo>
                <a:lnTo>
                  <a:pt x="13407" y="6692"/>
                </a:lnTo>
                <a:lnTo>
                  <a:pt x="13359" y="6716"/>
                </a:lnTo>
                <a:lnTo>
                  <a:pt x="13334" y="6789"/>
                </a:lnTo>
                <a:lnTo>
                  <a:pt x="13310" y="6862"/>
                </a:lnTo>
                <a:lnTo>
                  <a:pt x="13286" y="6911"/>
                </a:lnTo>
                <a:lnTo>
                  <a:pt x="13286" y="6959"/>
                </a:lnTo>
                <a:lnTo>
                  <a:pt x="13261" y="6984"/>
                </a:lnTo>
                <a:lnTo>
                  <a:pt x="13115" y="6984"/>
                </a:lnTo>
                <a:lnTo>
                  <a:pt x="13018" y="6935"/>
                </a:lnTo>
                <a:lnTo>
                  <a:pt x="12823" y="6789"/>
                </a:lnTo>
                <a:lnTo>
                  <a:pt x="12677" y="6667"/>
                </a:lnTo>
                <a:lnTo>
                  <a:pt x="12629" y="6643"/>
                </a:lnTo>
                <a:lnTo>
                  <a:pt x="12580" y="6619"/>
                </a:lnTo>
                <a:lnTo>
                  <a:pt x="12507" y="6619"/>
                </a:lnTo>
                <a:lnTo>
                  <a:pt x="12458" y="6667"/>
                </a:lnTo>
                <a:lnTo>
                  <a:pt x="12264" y="6886"/>
                </a:lnTo>
                <a:lnTo>
                  <a:pt x="12166" y="6959"/>
                </a:lnTo>
                <a:lnTo>
                  <a:pt x="12045" y="7032"/>
                </a:lnTo>
                <a:lnTo>
                  <a:pt x="11947" y="7057"/>
                </a:lnTo>
                <a:lnTo>
                  <a:pt x="11850" y="7032"/>
                </a:lnTo>
                <a:lnTo>
                  <a:pt x="11777" y="7008"/>
                </a:lnTo>
                <a:lnTo>
                  <a:pt x="11704" y="6911"/>
                </a:lnTo>
                <a:lnTo>
                  <a:pt x="11631" y="6813"/>
                </a:lnTo>
                <a:lnTo>
                  <a:pt x="11582" y="6667"/>
                </a:lnTo>
                <a:lnTo>
                  <a:pt x="11582" y="6594"/>
                </a:lnTo>
                <a:lnTo>
                  <a:pt x="11534" y="6521"/>
                </a:lnTo>
                <a:lnTo>
                  <a:pt x="11485" y="6497"/>
                </a:lnTo>
                <a:lnTo>
                  <a:pt x="11436" y="6473"/>
                </a:lnTo>
                <a:lnTo>
                  <a:pt x="11363" y="6473"/>
                </a:lnTo>
                <a:lnTo>
                  <a:pt x="11315" y="6497"/>
                </a:lnTo>
                <a:lnTo>
                  <a:pt x="11266" y="6546"/>
                </a:lnTo>
                <a:lnTo>
                  <a:pt x="11217" y="6619"/>
                </a:lnTo>
                <a:lnTo>
                  <a:pt x="11193" y="6716"/>
                </a:lnTo>
                <a:lnTo>
                  <a:pt x="11144" y="6789"/>
                </a:lnTo>
                <a:lnTo>
                  <a:pt x="11071" y="6838"/>
                </a:lnTo>
                <a:lnTo>
                  <a:pt x="11023" y="6886"/>
                </a:lnTo>
                <a:lnTo>
                  <a:pt x="10950" y="6911"/>
                </a:lnTo>
                <a:lnTo>
                  <a:pt x="10877" y="6911"/>
                </a:lnTo>
                <a:lnTo>
                  <a:pt x="10706" y="6886"/>
                </a:lnTo>
                <a:lnTo>
                  <a:pt x="10560" y="6838"/>
                </a:lnTo>
                <a:lnTo>
                  <a:pt x="10390" y="6740"/>
                </a:lnTo>
                <a:lnTo>
                  <a:pt x="10268" y="6643"/>
                </a:lnTo>
                <a:lnTo>
                  <a:pt x="10147" y="6521"/>
                </a:lnTo>
                <a:lnTo>
                  <a:pt x="10074" y="6473"/>
                </a:lnTo>
                <a:lnTo>
                  <a:pt x="10001" y="6448"/>
                </a:lnTo>
                <a:lnTo>
                  <a:pt x="9928" y="6473"/>
                </a:lnTo>
                <a:lnTo>
                  <a:pt x="9855" y="6521"/>
                </a:lnTo>
                <a:lnTo>
                  <a:pt x="9757" y="6619"/>
                </a:lnTo>
                <a:lnTo>
                  <a:pt x="9611" y="6716"/>
                </a:lnTo>
                <a:lnTo>
                  <a:pt x="9441" y="6789"/>
                </a:lnTo>
                <a:lnTo>
                  <a:pt x="9271" y="6838"/>
                </a:lnTo>
                <a:lnTo>
                  <a:pt x="9101" y="6838"/>
                </a:lnTo>
                <a:lnTo>
                  <a:pt x="9028" y="6813"/>
                </a:lnTo>
                <a:lnTo>
                  <a:pt x="8979" y="6789"/>
                </a:lnTo>
                <a:lnTo>
                  <a:pt x="8906" y="6740"/>
                </a:lnTo>
                <a:lnTo>
                  <a:pt x="8882" y="6667"/>
                </a:lnTo>
                <a:lnTo>
                  <a:pt x="8833" y="6594"/>
                </a:lnTo>
                <a:lnTo>
                  <a:pt x="8833" y="6497"/>
                </a:lnTo>
                <a:lnTo>
                  <a:pt x="8809" y="6424"/>
                </a:lnTo>
                <a:lnTo>
                  <a:pt x="8784" y="6375"/>
                </a:lnTo>
                <a:lnTo>
                  <a:pt x="8736" y="6327"/>
                </a:lnTo>
                <a:lnTo>
                  <a:pt x="8687" y="6302"/>
                </a:lnTo>
                <a:lnTo>
                  <a:pt x="8638" y="6278"/>
                </a:lnTo>
                <a:lnTo>
                  <a:pt x="8565" y="6278"/>
                </a:lnTo>
                <a:lnTo>
                  <a:pt x="8517" y="6302"/>
                </a:lnTo>
                <a:lnTo>
                  <a:pt x="8468" y="6351"/>
                </a:lnTo>
                <a:lnTo>
                  <a:pt x="8298" y="6546"/>
                </a:lnTo>
                <a:lnTo>
                  <a:pt x="8200" y="6643"/>
                </a:lnTo>
                <a:lnTo>
                  <a:pt x="8103" y="6740"/>
                </a:lnTo>
                <a:lnTo>
                  <a:pt x="7981" y="6789"/>
                </a:lnTo>
                <a:lnTo>
                  <a:pt x="7860" y="6813"/>
                </a:lnTo>
                <a:lnTo>
                  <a:pt x="7714" y="6813"/>
                </a:lnTo>
                <a:lnTo>
                  <a:pt x="7592" y="6789"/>
                </a:lnTo>
                <a:lnTo>
                  <a:pt x="7446" y="6740"/>
                </a:lnTo>
                <a:lnTo>
                  <a:pt x="7349" y="6667"/>
                </a:lnTo>
                <a:lnTo>
                  <a:pt x="7276" y="6546"/>
                </a:lnTo>
                <a:lnTo>
                  <a:pt x="7227" y="6424"/>
                </a:lnTo>
                <a:lnTo>
                  <a:pt x="7227" y="6375"/>
                </a:lnTo>
                <a:lnTo>
                  <a:pt x="7178" y="6302"/>
                </a:lnTo>
                <a:lnTo>
                  <a:pt x="7154" y="6278"/>
                </a:lnTo>
                <a:lnTo>
                  <a:pt x="7105" y="6229"/>
                </a:lnTo>
                <a:lnTo>
                  <a:pt x="7032" y="6205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44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55" y="7349"/>
                </a:lnTo>
                <a:lnTo>
                  <a:pt x="949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33" y="9222"/>
                </a:lnTo>
                <a:lnTo>
                  <a:pt x="584" y="8492"/>
                </a:lnTo>
                <a:lnTo>
                  <a:pt x="730" y="8444"/>
                </a:lnTo>
                <a:lnTo>
                  <a:pt x="852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0901" y="8638"/>
                </a:moveTo>
                <a:lnTo>
                  <a:pt x="10828" y="8687"/>
                </a:lnTo>
                <a:lnTo>
                  <a:pt x="10779" y="8736"/>
                </a:lnTo>
                <a:lnTo>
                  <a:pt x="10706" y="8857"/>
                </a:lnTo>
                <a:lnTo>
                  <a:pt x="10682" y="8979"/>
                </a:lnTo>
                <a:lnTo>
                  <a:pt x="10560" y="9076"/>
                </a:lnTo>
                <a:lnTo>
                  <a:pt x="10414" y="9149"/>
                </a:lnTo>
                <a:lnTo>
                  <a:pt x="10293" y="9173"/>
                </a:lnTo>
                <a:lnTo>
                  <a:pt x="10122" y="9173"/>
                </a:lnTo>
                <a:lnTo>
                  <a:pt x="10025" y="9149"/>
                </a:lnTo>
                <a:lnTo>
                  <a:pt x="9976" y="9125"/>
                </a:lnTo>
                <a:lnTo>
                  <a:pt x="9928" y="9076"/>
                </a:lnTo>
                <a:lnTo>
                  <a:pt x="9903" y="9028"/>
                </a:lnTo>
                <a:lnTo>
                  <a:pt x="9903" y="8930"/>
                </a:lnTo>
                <a:lnTo>
                  <a:pt x="9879" y="8857"/>
                </a:lnTo>
                <a:lnTo>
                  <a:pt x="9830" y="8809"/>
                </a:lnTo>
                <a:lnTo>
                  <a:pt x="9757" y="8760"/>
                </a:lnTo>
                <a:lnTo>
                  <a:pt x="9684" y="8760"/>
                </a:lnTo>
                <a:lnTo>
                  <a:pt x="9611" y="8784"/>
                </a:lnTo>
                <a:lnTo>
                  <a:pt x="9563" y="8833"/>
                </a:lnTo>
                <a:lnTo>
                  <a:pt x="9514" y="8906"/>
                </a:lnTo>
                <a:lnTo>
                  <a:pt x="9490" y="8955"/>
                </a:lnTo>
                <a:lnTo>
                  <a:pt x="9441" y="9003"/>
                </a:lnTo>
                <a:lnTo>
                  <a:pt x="9320" y="9052"/>
                </a:lnTo>
                <a:lnTo>
                  <a:pt x="9149" y="9101"/>
                </a:lnTo>
                <a:lnTo>
                  <a:pt x="8979" y="9125"/>
                </a:lnTo>
                <a:lnTo>
                  <a:pt x="8809" y="9101"/>
                </a:lnTo>
                <a:lnTo>
                  <a:pt x="8663" y="9076"/>
                </a:lnTo>
                <a:lnTo>
                  <a:pt x="8541" y="9003"/>
                </a:lnTo>
                <a:lnTo>
                  <a:pt x="8517" y="8955"/>
                </a:lnTo>
                <a:lnTo>
                  <a:pt x="8492" y="8906"/>
                </a:lnTo>
                <a:lnTo>
                  <a:pt x="8492" y="8833"/>
                </a:lnTo>
                <a:lnTo>
                  <a:pt x="8444" y="8784"/>
                </a:lnTo>
                <a:lnTo>
                  <a:pt x="8419" y="8736"/>
                </a:lnTo>
                <a:lnTo>
                  <a:pt x="8371" y="8711"/>
                </a:lnTo>
                <a:lnTo>
                  <a:pt x="8298" y="8687"/>
                </a:lnTo>
                <a:lnTo>
                  <a:pt x="8249" y="8687"/>
                </a:lnTo>
                <a:lnTo>
                  <a:pt x="8200" y="8711"/>
                </a:lnTo>
                <a:lnTo>
                  <a:pt x="8127" y="8736"/>
                </a:lnTo>
                <a:lnTo>
                  <a:pt x="8006" y="8906"/>
                </a:lnTo>
                <a:lnTo>
                  <a:pt x="7860" y="9052"/>
                </a:lnTo>
                <a:lnTo>
                  <a:pt x="7787" y="9125"/>
                </a:lnTo>
                <a:lnTo>
                  <a:pt x="7689" y="9173"/>
                </a:lnTo>
                <a:lnTo>
                  <a:pt x="7568" y="9222"/>
                </a:lnTo>
                <a:lnTo>
                  <a:pt x="7446" y="9246"/>
                </a:lnTo>
                <a:lnTo>
                  <a:pt x="7324" y="9246"/>
                </a:lnTo>
                <a:lnTo>
                  <a:pt x="7276" y="9222"/>
                </a:lnTo>
                <a:lnTo>
                  <a:pt x="7227" y="9198"/>
                </a:lnTo>
                <a:lnTo>
                  <a:pt x="7203" y="9149"/>
                </a:lnTo>
                <a:lnTo>
                  <a:pt x="7178" y="9076"/>
                </a:lnTo>
                <a:lnTo>
                  <a:pt x="7178" y="9003"/>
                </a:lnTo>
                <a:lnTo>
                  <a:pt x="7203" y="8930"/>
                </a:lnTo>
                <a:lnTo>
                  <a:pt x="7203" y="8833"/>
                </a:lnTo>
                <a:lnTo>
                  <a:pt x="7154" y="8760"/>
                </a:lnTo>
                <a:lnTo>
                  <a:pt x="7105" y="8687"/>
                </a:lnTo>
                <a:lnTo>
                  <a:pt x="7032" y="8663"/>
                </a:lnTo>
                <a:lnTo>
                  <a:pt x="6886" y="8663"/>
                </a:lnTo>
                <a:lnTo>
                  <a:pt x="6813" y="8711"/>
                </a:lnTo>
                <a:lnTo>
                  <a:pt x="6789" y="8809"/>
                </a:lnTo>
                <a:lnTo>
                  <a:pt x="6740" y="8906"/>
                </a:lnTo>
                <a:lnTo>
                  <a:pt x="6692" y="8979"/>
                </a:lnTo>
                <a:lnTo>
                  <a:pt x="6619" y="9076"/>
                </a:lnTo>
                <a:lnTo>
                  <a:pt x="6521" y="9125"/>
                </a:lnTo>
                <a:lnTo>
                  <a:pt x="6424" y="9173"/>
                </a:lnTo>
                <a:lnTo>
                  <a:pt x="6327" y="9222"/>
                </a:lnTo>
                <a:lnTo>
                  <a:pt x="6083" y="9271"/>
                </a:lnTo>
                <a:lnTo>
                  <a:pt x="5864" y="9246"/>
                </a:lnTo>
                <a:lnTo>
                  <a:pt x="5743" y="9222"/>
                </a:lnTo>
                <a:lnTo>
                  <a:pt x="5645" y="9198"/>
                </a:lnTo>
                <a:lnTo>
                  <a:pt x="5572" y="9125"/>
                </a:lnTo>
                <a:lnTo>
                  <a:pt x="5499" y="9052"/>
                </a:lnTo>
                <a:lnTo>
                  <a:pt x="5451" y="8979"/>
                </a:lnTo>
                <a:lnTo>
                  <a:pt x="5402" y="8882"/>
                </a:lnTo>
                <a:lnTo>
                  <a:pt x="5402" y="8833"/>
                </a:lnTo>
                <a:lnTo>
                  <a:pt x="5378" y="8784"/>
                </a:lnTo>
                <a:lnTo>
                  <a:pt x="5280" y="8736"/>
                </a:lnTo>
                <a:lnTo>
                  <a:pt x="5183" y="8711"/>
                </a:lnTo>
                <a:lnTo>
                  <a:pt x="5086" y="8736"/>
                </a:lnTo>
                <a:lnTo>
                  <a:pt x="4842" y="8906"/>
                </a:lnTo>
                <a:lnTo>
                  <a:pt x="4648" y="9028"/>
                </a:lnTo>
                <a:lnTo>
                  <a:pt x="4453" y="9149"/>
                </a:lnTo>
                <a:lnTo>
                  <a:pt x="4258" y="9222"/>
                </a:lnTo>
                <a:lnTo>
                  <a:pt x="4112" y="9222"/>
                </a:lnTo>
                <a:lnTo>
                  <a:pt x="4064" y="9198"/>
                </a:lnTo>
                <a:lnTo>
                  <a:pt x="4015" y="9149"/>
                </a:lnTo>
                <a:lnTo>
                  <a:pt x="3991" y="9076"/>
                </a:lnTo>
                <a:lnTo>
                  <a:pt x="4015" y="8955"/>
                </a:lnTo>
                <a:lnTo>
                  <a:pt x="4015" y="8906"/>
                </a:lnTo>
                <a:lnTo>
                  <a:pt x="3991" y="8857"/>
                </a:lnTo>
                <a:lnTo>
                  <a:pt x="3966" y="8833"/>
                </a:lnTo>
                <a:lnTo>
                  <a:pt x="3918" y="8809"/>
                </a:lnTo>
                <a:lnTo>
                  <a:pt x="3893" y="8784"/>
                </a:lnTo>
                <a:lnTo>
                  <a:pt x="3845" y="8809"/>
                </a:lnTo>
                <a:lnTo>
                  <a:pt x="3796" y="8809"/>
                </a:lnTo>
                <a:lnTo>
                  <a:pt x="3747" y="8857"/>
                </a:lnTo>
                <a:lnTo>
                  <a:pt x="3699" y="8979"/>
                </a:lnTo>
                <a:lnTo>
                  <a:pt x="3674" y="9101"/>
                </a:lnTo>
                <a:lnTo>
                  <a:pt x="3674" y="9222"/>
                </a:lnTo>
                <a:lnTo>
                  <a:pt x="3699" y="9319"/>
                </a:lnTo>
                <a:lnTo>
                  <a:pt x="3772" y="9417"/>
                </a:lnTo>
                <a:lnTo>
                  <a:pt x="3845" y="9514"/>
                </a:lnTo>
                <a:lnTo>
                  <a:pt x="3966" y="9587"/>
                </a:lnTo>
                <a:lnTo>
                  <a:pt x="4088" y="9636"/>
                </a:lnTo>
                <a:lnTo>
                  <a:pt x="4210" y="9660"/>
                </a:lnTo>
                <a:lnTo>
                  <a:pt x="4356" y="9636"/>
                </a:lnTo>
                <a:lnTo>
                  <a:pt x="4477" y="9611"/>
                </a:lnTo>
                <a:lnTo>
                  <a:pt x="4599" y="9563"/>
                </a:lnTo>
                <a:lnTo>
                  <a:pt x="4842" y="9417"/>
                </a:lnTo>
                <a:lnTo>
                  <a:pt x="5086" y="9246"/>
                </a:lnTo>
                <a:lnTo>
                  <a:pt x="5159" y="9344"/>
                </a:lnTo>
                <a:lnTo>
                  <a:pt x="5232" y="9441"/>
                </a:lnTo>
                <a:lnTo>
                  <a:pt x="5329" y="9514"/>
                </a:lnTo>
                <a:lnTo>
                  <a:pt x="5426" y="9563"/>
                </a:lnTo>
                <a:lnTo>
                  <a:pt x="5670" y="9660"/>
                </a:lnTo>
                <a:lnTo>
                  <a:pt x="5913" y="9684"/>
                </a:lnTo>
                <a:lnTo>
                  <a:pt x="6181" y="9684"/>
                </a:lnTo>
                <a:lnTo>
                  <a:pt x="6424" y="9636"/>
                </a:lnTo>
                <a:lnTo>
                  <a:pt x="6667" y="9538"/>
                </a:lnTo>
                <a:lnTo>
                  <a:pt x="6886" y="9392"/>
                </a:lnTo>
                <a:lnTo>
                  <a:pt x="6984" y="9490"/>
                </a:lnTo>
                <a:lnTo>
                  <a:pt x="7081" y="9563"/>
                </a:lnTo>
                <a:lnTo>
                  <a:pt x="7227" y="9636"/>
                </a:lnTo>
                <a:lnTo>
                  <a:pt x="7373" y="9684"/>
                </a:lnTo>
                <a:lnTo>
                  <a:pt x="7519" y="9709"/>
                </a:lnTo>
                <a:lnTo>
                  <a:pt x="7641" y="9684"/>
                </a:lnTo>
                <a:lnTo>
                  <a:pt x="7762" y="9660"/>
                </a:lnTo>
                <a:lnTo>
                  <a:pt x="7884" y="9611"/>
                </a:lnTo>
                <a:lnTo>
                  <a:pt x="7981" y="9538"/>
                </a:lnTo>
                <a:lnTo>
                  <a:pt x="8079" y="9465"/>
                </a:lnTo>
                <a:lnTo>
                  <a:pt x="8249" y="9271"/>
                </a:lnTo>
                <a:lnTo>
                  <a:pt x="8371" y="9368"/>
                </a:lnTo>
                <a:lnTo>
                  <a:pt x="8541" y="9465"/>
                </a:lnTo>
                <a:lnTo>
                  <a:pt x="8711" y="9514"/>
                </a:lnTo>
                <a:lnTo>
                  <a:pt x="8906" y="9538"/>
                </a:lnTo>
                <a:lnTo>
                  <a:pt x="9101" y="9538"/>
                </a:lnTo>
                <a:lnTo>
                  <a:pt x="9271" y="9514"/>
                </a:lnTo>
                <a:lnTo>
                  <a:pt x="9466" y="9441"/>
                </a:lnTo>
                <a:lnTo>
                  <a:pt x="9611" y="9368"/>
                </a:lnTo>
                <a:lnTo>
                  <a:pt x="9733" y="9465"/>
                </a:lnTo>
                <a:lnTo>
                  <a:pt x="9855" y="9514"/>
                </a:lnTo>
                <a:lnTo>
                  <a:pt x="10025" y="9563"/>
                </a:lnTo>
                <a:lnTo>
                  <a:pt x="10195" y="9563"/>
                </a:lnTo>
                <a:lnTo>
                  <a:pt x="10366" y="9538"/>
                </a:lnTo>
                <a:lnTo>
                  <a:pt x="10560" y="9490"/>
                </a:lnTo>
                <a:lnTo>
                  <a:pt x="10706" y="9417"/>
                </a:lnTo>
                <a:lnTo>
                  <a:pt x="10852" y="9319"/>
                </a:lnTo>
                <a:lnTo>
                  <a:pt x="10974" y="9392"/>
                </a:lnTo>
                <a:lnTo>
                  <a:pt x="11096" y="9441"/>
                </a:lnTo>
                <a:lnTo>
                  <a:pt x="11242" y="9465"/>
                </a:lnTo>
                <a:lnTo>
                  <a:pt x="11363" y="9490"/>
                </a:lnTo>
                <a:lnTo>
                  <a:pt x="11509" y="9490"/>
                </a:lnTo>
                <a:lnTo>
                  <a:pt x="11655" y="9465"/>
                </a:lnTo>
                <a:lnTo>
                  <a:pt x="11801" y="9417"/>
                </a:lnTo>
                <a:lnTo>
                  <a:pt x="11923" y="9344"/>
                </a:lnTo>
                <a:lnTo>
                  <a:pt x="12020" y="9441"/>
                </a:lnTo>
                <a:lnTo>
                  <a:pt x="12142" y="9490"/>
                </a:lnTo>
                <a:lnTo>
                  <a:pt x="12434" y="9490"/>
                </a:lnTo>
                <a:lnTo>
                  <a:pt x="12580" y="9441"/>
                </a:lnTo>
                <a:lnTo>
                  <a:pt x="12750" y="9392"/>
                </a:lnTo>
                <a:lnTo>
                  <a:pt x="12896" y="9319"/>
                </a:lnTo>
                <a:lnTo>
                  <a:pt x="13042" y="9222"/>
                </a:lnTo>
                <a:lnTo>
                  <a:pt x="13091" y="9295"/>
                </a:lnTo>
                <a:lnTo>
                  <a:pt x="13164" y="9344"/>
                </a:lnTo>
                <a:lnTo>
                  <a:pt x="13310" y="9417"/>
                </a:lnTo>
                <a:lnTo>
                  <a:pt x="13480" y="9441"/>
                </a:lnTo>
                <a:lnTo>
                  <a:pt x="13675" y="9441"/>
                </a:lnTo>
                <a:lnTo>
                  <a:pt x="13870" y="9392"/>
                </a:lnTo>
                <a:lnTo>
                  <a:pt x="14064" y="9319"/>
                </a:lnTo>
                <a:lnTo>
                  <a:pt x="14259" y="9246"/>
                </a:lnTo>
                <a:lnTo>
                  <a:pt x="14405" y="9149"/>
                </a:lnTo>
                <a:lnTo>
                  <a:pt x="14478" y="9101"/>
                </a:lnTo>
                <a:lnTo>
                  <a:pt x="14502" y="9028"/>
                </a:lnTo>
                <a:lnTo>
                  <a:pt x="14478" y="8955"/>
                </a:lnTo>
                <a:lnTo>
                  <a:pt x="14454" y="8882"/>
                </a:lnTo>
                <a:lnTo>
                  <a:pt x="14429" y="8833"/>
                </a:lnTo>
                <a:lnTo>
                  <a:pt x="14356" y="8809"/>
                </a:lnTo>
                <a:lnTo>
                  <a:pt x="14308" y="8809"/>
                </a:lnTo>
                <a:lnTo>
                  <a:pt x="14235" y="8833"/>
                </a:lnTo>
                <a:lnTo>
                  <a:pt x="14016" y="8955"/>
                </a:lnTo>
                <a:lnTo>
                  <a:pt x="13845" y="9028"/>
                </a:lnTo>
                <a:lnTo>
                  <a:pt x="13675" y="9076"/>
                </a:lnTo>
                <a:lnTo>
                  <a:pt x="13529" y="9101"/>
                </a:lnTo>
                <a:lnTo>
                  <a:pt x="13407" y="9101"/>
                </a:lnTo>
                <a:lnTo>
                  <a:pt x="13359" y="9076"/>
                </a:lnTo>
                <a:lnTo>
                  <a:pt x="13334" y="9028"/>
                </a:lnTo>
                <a:lnTo>
                  <a:pt x="13310" y="8979"/>
                </a:lnTo>
                <a:lnTo>
                  <a:pt x="13310" y="8906"/>
                </a:lnTo>
                <a:lnTo>
                  <a:pt x="13310" y="8857"/>
                </a:lnTo>
                <a:lnTo>
                  <a:pt x="13286" y="8784"/>
                </a:lnTo>
                <a:lnTo>
                  <a:pt x="13261" y="8736"/>
                </a:lnTo>
                <a:lnTo>
                  <a:pt x="13213" y="8711"/>
                </a:lnTo>
                <a:lnTo>
                  <a:pt x="13091" y="8711"/>
                </a:lnTo>
                <a:lnTo>
                  <a:pt x="13042" y="8736"/>
                </a:lnTo>
                <a:lnTo>
                  <a:pt x="13018" y="8784"/>
                </a:lnTo>
                <a:lnTo>
                  <a:pt x="12945" y="8882"/>
                </a:lnTo>
                <a:lnTo>
                  <a:pt x="12823" y="8979"/>
                </a:lnTo>
                <a:lnTo>
                  <a:pt x="12653" y="9076"/>
                </a:lnTo>
                <a:lnTo>
                  <a:pt x="12507" y="9149"/>
                </a:lnTo>
                <a:lnTo>
                  <a:pt x="12361" y="9198"/>
                </a:lnTo>
                <a:lnTo>
                  <a:pt x="12312" y="9198"/>
                </a:lnTo>
                <a:lnTo>
                  <a:pt x="12264" y="9173"/>
                </a:lnTo>
                <a:lnTo>
                  <a:pt x="12215" y="9149"/>
                </a:lnTo>
                <a:lnTo>
                  <a:pt x="12191" y="9101"/>
                </a:lnTo>
                <a:lnTo>
                  <a:pt x="12191" y="9028"/>
                </a:lnTo>
                <a:lnTo>
                  <a:pt x="12215" y="8930"/>
                </a:lnTo>
                <a:lnTo>
                  <a:pt x="12215" y="8857"/>
                </a:lnTo>
                <a:lnTo>
                  <a:pt x="12191" y="8809"/>
                </a:lnTo>
                <a:lnTo>
                  <a:pt x="12142" y="8760"/>
                </a:lnTo>
                <a:lnTo>
                  <a:pt x="12093" y="8736"/>
                </a:lnTo>
                <a:lnTo>
                  <a:pt x="12045" y="8736"/>
                </a:lnTo>
                <a:lnTo>
                  <a:pt x="11972" y="8760"/>
                </a:lnTo>
                <a:lnTo>
                  <a:pt x="11923" y="8784"/>
                </a:lnTo>
                <a:lnTo>
                  <a:pt x="11899" y="8857"/>
                </a:lnTo>
                <a:lnTo>
                  <a:pt x="11801" y="8979"/>
                </a:lnTo>
                <a:lnTo>
                  <a:pt x="11704" y="9076"/>
                </a:lnTo>
                <a:lnTo>
                  <a:pt x="11582" y="9125"/>
                </a:lnTo>
                <a:lnTo>
                  <a:pt x="11266" y="9125"/>
                </a:lnTo>
                <a:lnTo>
                  <a:pt x="11169" y="9076"/>
                </a:lnTo>
                <a:lnTo>
                  <a:pt x="11096" y="9028"/>
                </a:lnTo>
                <a:lnTo>
                  <a:pt x="11144" y="8882"/>
                </a:lnTo>
                <a:lnTo>
                  <a:pt x="11144" y="8809"/>
                </a:lnTo>
                <a:lnTo>
                  <a:pt x="11120" y="8736"/>
                </a:lnTo>
                <a:lnTo>
                  <a:pt x="11071" y="8687"/>
                </a:lnTo>
                <a:lnTo>
                  <a:pt x="11023" y="8663"/>
                </a:lnTo>
                <a:lnTo>
                  <a:pt x="10950" y="8638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779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1485" y="10633"/>
                </a:moveTo>
                <a:lnTo>
                  <a:pt x="11412" y="10658"/>
                </a:lnTo>
                <a:lnTo>
                  <a:pt x="11339" y="10731"/>
                </a:lnTo>
                <a:lnTo>
                  <a:pt x="11169" y="11023"/>
                </a:lnTo>
                <a:lnTo>
                  <a:pt x="11071" y="11144"/>
                </a:lnTo>
                <a:lnTo>
                  <a:pt x="10950" y="11242"/>
                </a:lnTo>
                <a:lnTo>
                  <a:pt x="10877" y="11290"/>
                </a:lnTo>
                <a:lnTo>
                  <a:pt x="10779" y="11315"/>
                </a:lnTo>
                <a:lnTo>
                  <a:pt x="10560" y="11315"/>
                </a:lnTo>
                <a:lnTo>
                  <a:pt x="10463" y="11290"/>
                </a:lnTo>
                <a:lnTo>
                  <a:pt x="10390" y="11242"/>
                </a:lnTo>
                <a:lnTo>
                  <a:pt x="10317" y="11169"/>
                </a:lnTo>
                <a:lnTo>
                  <a:pt x="10293" y="11096"/>
                </a:lnTo>
                <a:lnTo>
                  <a:pt x="10366" y="10901"/>
                </a:lnTo>
                <a:lnTo>
                  <a:pt x="10366" y="10828"/>
                </a:lnTo>
                <a:lnTo>
                  <a:pt x="10341" y="10755"/>
                </a:lnTo>
                <a:lnTo>
                  <a:pt x="10293" y="10706"/>
                </a:lnTo>
                <a:lnTo>
                  <a:pt x="10244" y="10658"/>
                </a:lnTo>
                <a:lnTo>
                  <a:pt x="10098" y="10658"/>
                </a:lnTo>
                <a:lnTo>
                  <a:pt x="10049" y="10682"/>
                </a:lnTo>
                <a:lnTo>
                  <a:pt x="10001" y="10755"/>
                </a:lnTo>
                <a:lnTo>
                  <a:pt x="9928" y="10877"/>
                </a:lnTo>
                <a:lnTo>
                  <a:pt x="9903" y="10998"/>
                </a:lnTo>
                <a:lnTo>
                  <a:pt x="9806" y="11120"/>
                </a:lnTo>
                <a:lnTo>
                  <a:pt x="9636" y="11217"/>
                </a:lnTo>
                <a:lnTo>
                  <a:pt x="9539" y="11242"/>
                </a:lnTo>
                <a:lnTo>
                  <a:pt x="9393" y="11266"/>
                </a:lnTo>
                <a:lnTo>
                  <a:pt x="9344" y="11242"/>
                </a:lnTo>
                <a:lnTo>
                  <a:pt x="9295" y="11217"/>
                </a:lnTo>
                <a:lnTo>
                  <a:pt x="9295" y="11169"/>
                </a:lnTo>
                <a:lnTo>
                  <a:pt x="9295" y="11096"/>
                </a:lnTo>
                <a:lnTo>
                  <a:pt x="9320" y="11023"/>
                </a:lnTo>
                <a:lnTo>
                  <a:pt x="9320" y="10950"/>
                </a:lnTo>
                <a:lnTo>
                  <a:pt x="9295" y="10901"/>
                </a:lnTo>
                <a:lnTo>
                  <a:pt x="9247" y="10852"/>
                </a:lnTo>
                <a:lnTo>
                  <a:pt x="9198" y="10828"/>
                </a:lnTo>
                <a:lnTo>
                  <a:pt x="9125" y="10804"/>
                </a:lnTo>
                <a:lnTo>
                  <a:pt x="9052" y="10828"/>
                </a:lnTo>
                <a:lnTo>
                  <a:pt x="8979" y="10852"/>
                </a:lnTo>
                <a:lnTo>
                  <a:pt x="8784" y="11047"/>
                </a:lnTo>
                <a:lnTo>
                  <a:pt x="8565" y="11242"/>
                </a:lnTo>
                <a:lnTo>
                  <a:pt x="8419" y="11290"/>
                </a:lnTo>
                <a:lnTo>
                  <a:pt x="8225" y="11315"/>
                </a:lnTo>
                <a:lnTo>
                  <a:pt x="8103" y="11290"/>
                </a:lnTo>
                <a:lnTo>
                  <a:pt x="8006" y="11290"/>
                </a:lnTo>
                <a:lnTo>
                  <a:pt x="7933" y="11242"/>
                </a:lnTo>
                <a:lnTo>
                  <a:pt x="7884" y="11193"/>
                </a:lnTo>
                <a:lnTo>
                  <a:pt x="7908" y="11071"/>
                </a:lnTo>
                <a:lnTo>
                  <a:pt x="7908" y="10901"/>
                </a:lnTo>
                <a:lnTo>
                  <a:pt x="7884" y="10828"/>
                </a:lnTo>
                <a:lnTo>
                  <a:pt x="7835" y="10755"/>
                </a:lnTo>
                <a:lnTo>
                  <a:pt x="7787" y="10706"/>
                </a:lnTo>
                <a:lnTo>
                  <a:pt x="7714" y="10682"/>
                </a:lnTo>
                <a:lnTo>
                  <a:pt x="7616" y="10682"/>
                </a:lnTo>
                <a:lnTo>
                  <a:pt x="7543" y="10706"/>
                </a:lnTo>
                <a:lnTo>
                  <a:pt x="7495" y="10779"/>
                </a:lnTo>
                <a:lnTo>
                  <a:pt x="7446" y="10852"/>
                </a:lnTo>
                <a:lnTo>
                  <a:pt x="7397" y="10974"/>
                </a:lnTo>
                <a:lnTo>
                  <a:pt x="7397" y="11071"/>
                </a:lnTo>
                <a:lnTo>
                  <a:pt x="7324" y="11144"/>
                </a:lnTo>
                <a:lnTo>
                  <a:pt x="7227" y="11193"/>
                </a:lnTo>
                <a:lnTo>
                  <a:pt x="7008" y="11193"/>
                </a:lnTo>
                <a:lnTo>
                  <a:pt x="6911" y="11169"/>
                </a:lnTo>
                <a:lnTo>
                  <a:pt x="6789" y="11096"/>
                </a:lnTo>
                <a:lnTo>
                  <a:pt x="6716" y="11023"/>
                </a:lnTo>
                <a:lnTo>
                  <a:pt x="6667" y="10950"/>
                </a:lnTo>
                <a:lnTo>
                  <a:pt x="6619" y="10877"/>
                </a:lnTo>
                <a:lnTo>
                  <a:pt x="6546" y="10804"/>
                </a:lnTo>
                <a:lnTo>
                  <a:pt x="6473" y="10779"/>
                </a:lnTo>
                <a:lnTo>
                  <a:pt x="6400" y="10779"/>
                </a:lnTo>
                <a:lnTo>
                  <a:pt x="6302" y="10804"/>
                </a:lnTo>
                <a:lnTo>
                  <a:pt x="6254" y="10852"/>
                </a:lnTo>
                <a:lnTo>
                  <a:pt x="6205" y="10901"/>
                </a:lnTo>
                <a:lnTo>
                  <a:pt x="6205" y="10998"/>
                </a:lnTo>
                <a:lnTo>
                  <a:pt x="6205" y="11096"/>
                </a:lnTo>
                <a:lnTo>
                  <a:pt x="6181" y="11169"/>
                </a:lnTo>
                <a:lnTo>
                  <a:pt x="6156" y="11217"/>
                </a:lnTo>
                <a:lnTo>
                  <a:pt x="6132" y="11266"/>
                </a:lnTo>
                <a:lnTo>
                  <a:pt x="6035" y="11315"/>
                </a:lnTo>
                <a:lnTo>
                  <a:pt x="5937" y="11339"/>
                </a:lnTo>
                <a:lnTo>
                  <a:pt x="5840" y="11315"/>
                </a:lnTo>
                <a:lnTo>
                  <a:pt x="5743" y="11242"/>
                </a:lnTo>
                <a:lnTo>
                  <a:pt x="5694" y="11144"/>
                </a:lnTo>
                <a:lnTo>
                  <a:pt x="5694" y="11096"/>
                </a:lnTo>
                <a:lnTo>
                  <a:pt x="5694" y="11047"/>
                </a:lnTo>
                <a:lnTo>
                  <a:pt x="5694" y="10925"/>
                </a:lnTo>
                <a:lnTo>
                  <a:pt x="5670" y="10852"/>
                </a:lnTo>
                <a:lnTo>
                  <a:pt x="5621" y="10779"/>
                </a:lnTo>
                <a:lnTo>
                  <a:pt x="5524" y="10755"/>
                </a:lnTo>
                <a:lnTo>
                  <a:pt x="5451" y="10731"/>
                </a:lnTo>
                <a:lnTo>
                  <a:pt x="5353" y="10755"/>
                </a:lnTo>
                <a:lnTo>
                  <a:pt x="5280" y="10828"/>
                </a:lnTo>
                <a:lnTo>
                  <a:pt x="5232" y="10901"/>
                </a:lnTo>
                <a:lnTo>
                  <a:pt x="5183" y="10998"/>
                </a:lnTo>
                <a:lnTo>
                  <a:pt x="5110" y="11096"/>
                </a:lnTo>
                <a:lnTo>
                  <a:pt x="5037" y="11169"/>
                </a:lnTo>
                <a:lnTo>
                  <a:pt x="4964" y="11242"/>
                </a:lnTo>
                <a:lnTo>
                  <a:pt x="4769" y="11339"/>
                </a:lnTo>
                <a:lnTo>
                  <a:pt x="4648" y="11363"/>
                </a:lnTo>
                <a:lnTo>
                  <a:pt x="4550" y="11388"/>
                </a:lnTo>
                <a:lnTo>
                  <a:pt x="4502" y="11388"/>
                </a:lnTo>
                <a:lnTo>
                  <a:pt x="4453" y="11363"/>
                </a:lnTo>
                <a:lnTo>
                  <a:pt x="4380" y="11315"/>
                </a:lnTo>
                <a:lnTo>
                  <a:pt x="4331" y="11217"/>
                </a:lnTo>
                <a:lnTo>
                  <a:pt x="4307" y="11120"/>
                </a:lnTo>
                <a:lnTo>
                  <a:pt x="4258" y="10950"/>
                </a:lnTo>
                <a:lnTo>
                  <a:pt x="4234" y="10877"/>
                </a:lnTo>
                <a:lnTo>
                  <a:pt x="4210" y="10877"/>
                </a:lnTo>
                <a:lnTo>
                  <a:pt x="4210" y="10852"/>
                </a:lnTo>
                <a:lnTo>
                  <a:pt x="4185" y="10828"/>
                </a:lnTo>
                <a:lnTo>
                  <a:pt x="4137" y="10804"/>
                </a:lnTo>
                <a:lnTo>
                  <a:pt x="4088" y="10804"/>
                </a:lnTo>
                <a:lnTo>
                  <a:pt x="4039" y="10828"/>
                </a:lnTo>
                <a:lnTo>
                  <a:pt x="3991" y="10852"/>
                </a:lnTo>
                <a:lnTo>
                  <a:pt x="3942" y="10950"/>
                </a:lnTo>
                <a:lnTo>
                  <a:pt x="3918" y="11071"/>
                </a:lnTo>
                <a:lnTo>
                  <a:pt x="3918" y="11290"/>
                </a:lnTo>
                <a:lnTo>
                  <a:pt x="3942" y="11388"/>
                </a:lnTo>
                <a:lnTo>
                  <a:pt x="3966" y="11509"/>
                </a:lnTo>
                <a:lnTo>
                  <a:pt x="4015" y="11582"/>
                </a:lnTo>
                <a:lnTo>
                  <a:pt x="4088" y="11680"/>
                </a:lnTo>
                <a:lnTo>
                  <a:pt x="4185" y="11753"/>
                </a:lnTo>
                <a:lnTo>
                  <a:pt x="4283" y="11801"/>
                </a:lnTo>
                <a:lnTo>
                  <a:pt x="4429" y="11850"/>
                </a:lnTo>
                <a:lnTo>
                  <a:pt x="4721" y="11850"/>
                </a:lnTo>
                <a:lnTo>
                  <a:pt x="4842" y="11826"/>
                </a:lnTo>
                <a:lnTo>
                  <a:pt x="4988" y="11777"/>
                </a:lnTo>
                <a:lnTo>
                  <a:pt x="5110" y="11704"/>
                </a:lnTo>
                <a:lnTo>
                  <a:pt x="5232" y="11631"/>
                </a:lnTo>
                <a:lnTo>
                  <a:pt x="5353" y="11534"/>
                </a:lnTo>
                <a:lnTo>
                  <a:pt x="5475" y="11655"/>
                </a:lnTo>
                <a:lnTo>
                  <a:pt x="5645" y="11728"/>
                </a:lnTo>
                <a:lnTo>
                  <a:pt x="5816" y="11777"/>
                </a:lnTo>
                <a:lnTo>
                  <a:pt x="5986" y="11801"/>
                </a:lnTo>
                <a:lnTo>
                  <a:pt x="6156" y="11777"/>
                </a:lnTo>
                <a:lnTo>
                  <a:pt x="6327" y="11728"/>
                </a:lnTo>
                <a:lnTo>
                  <a:pt x="6473" y="11631"/>
                </a:lnTo>
                <a:lnTo>
                  <a:pt x="6570" y="11509"/>
                </a:lnTo>
                <a:lnTo>
                  <a:pt x="6716" y="11558"/>
                </a:lnTo>
                <a:lnTo>
                  <a:pt x="6838" y="11607"/>
                </a:lnTo>
                <a:lnTo>
                  <a:pt x="6984" y="11631"/>
                </a:lnTo>
                <a:lnTo>
                  <a:pt x="7105" y="11655"/>
                </a:lnTo>
                <a:lnTo>
                  <a:pt x="7251" y="11655"/>
                </a:lnTo>
                <a:lnTo>
                  <a:pt x="7373" y="11631"/>
                </a:lnTo>
                <a:lnTo>
                  <a:pt x="7519" y="11582"/>
                </a:lnTo>
                <a:lnTo>
                  <a:pt x="7616" y="11534"/>
                </a:lnTo>
                <a:lnTo>
                  <a:pt x="7787" y="11631"/>
                </a:lnTo>
                <a:lnTo>
                  <a:pt x="7957" y="11728"/>
                </a:lnTo>
                <a:lnTo>
                  <a:pt x="8103" y="11777"/>
                </a:lnTo>
                <a:lnTo>
                  <a:pt x="8249" y="11801"/>
                </a:lnTo>
                <a:lnTo>
                  <a:pt x="8395" y="11777"/>
                </a:lnTo>
                <a:lnTo>
                  <a:pt x="8517" y="11753"/>
                </a:lnTo>
                <a:lnTo>
                  <a:pt x="8638" y="11680"/>
                </a:lnTo>
                <a:lnTo>
                  <a:pt x="8760" y="11607"/>
                </a:lnTo>
                <a:lnTo>
                  <a:pt x="9003" y="11436"/>
                </a:lnTo>
                <a:lnTo>
                  <a:pt x="9052" y="11509"/>
                </a:lnTo>
                <a:lnTo>
                  <a:pt x="9149" y="11582"/>
                </a:lnTo>
                <a:lnTo>
                  <a:pt x="9271" y="11631"/>
                </a:lnTo>
                <a:lnTo>
                  <a:pt x="9563" y="11631"/>
                </a:lnTo>
                <a:lnTo>
                  <a:pt x="9733" y="11582"/>
                </a:lnTo>
                <a:lnTo>
                  <a:pt x="9903" y="11534"/>
                </a:lnTo>
                <a:lnTo>
                  <a:pt x="10025" y="11436"/>
                </a:lnTo>
                <a:lnTo>
                  <a:pt x="10098" y="11509"/>
                </a:lnTo>
                <a:lnTo>
                  <a:pt x="10195" y="11582"/>
                </a:lnTo>
                <a:lnTo>
                  <a:pt x="10414" y="11680"/>
                </a:lnTo>
                <a:lnTo>
                  <a:pt x="10560" y="11728"/>
                </a:lnTo>
                <a:lnTo>
                  <a:pt x="10682" y="11753"/>
                </a:lnTo>
                <a:lnTo>
                  <a:pt x="10828" y="11728"/>
                </a:lnTo>
                <a:lnTo>
                  <a:pt x="10950" y="11704"/>
                </a:lnTo>
                <a:lnTo>
                  <a:pt x="11071" y="11655"/>
                </a:lnTo>
                <a:lnTo>
                  <a:pt x="11193" y="11582"/>
                </a:lnTo>
                <a:lnTo>
                  <a:pt x="11388" y="11388"/>
                </a:lnTo>
                <a:lnTo>
                  <a:pt x="11509" y="11509"/>
                </a:lnTo>
                <a:lnTo>
                  <a:pt x="11655" y="11582"/>
                </a:lnTo>
                <a:lnTo>
                  <a:pt x="11801" y="11631"/>
                </a:lnTo>
                <a:lnTo>
                  <a:pt x="11996" y="11655"/>
                </a:lnTo>
                <a:lnTo>
                  <a:pt x="12166" y="11655"/>
                </a:lnTo>
                <a:lnTo>
                  <a:pt x="12337" y="11631"/>
                </a:lnTo>
                <a:lnTo>
                  <a:pt x="12507" y="11582"/>
                </a:lnTo>
                <a:lnTo>
                  <a:pt x="12653" y="11509"/>
                </a:lnTo>
                <a:lnTo>
                  <a:pt x="12799" y="11582"/>
                </a:lnTo>
                <a:lnTo>
                  <a:pt x="12945" y="11607"/>
                </a:lnTo>
                <a:lnTo>
                  <a:pt x="13115" y="11631"/>
                </a:lnTo>
                <a:lnTo>
                  <a:pt x="13286" y="11631"/>
                </a:lnTo>
                <a:lnTo>
                  <a:pt x="13456" y="11607"/>
                </a:lnTo>
                <a:lnTo>
                  <a:pt x="13651" y="11558"/>
                </a:lnTo>
                <a:lnTo>
                  <a:pt x="13797" y="11485"/>
                </a:lnTo>
                <a:lnTo>
                  <a:pt x="13967" y="11388"/>
                </a:lnTo>
                <a:lnTo>
                  <a:pt x="14040" y="11436"/>
                </a:lnTo>
                <a:lnTo>
                  <a:pt x="14137" y="11461"/>
                </a:lnTo>
                <a:lnTo>
                  <a:pt x="14259" y="11461"/>
                </a:lnTo>
                <a:lnTo>
                  <a:pt x="14405" y="11436"/>
                </a:lnTo>
                <a:lnTo>
                  <a:pt x="14478" y="11388"/>
                </a:lnTo>
                <a:lnTo>
                  <a:pt x="14527" y="11339"/>
                </a:lnTo>
                <a:lnTo>
                  <a:pt x="14551" y="11266"/>
                </a:lnTo>
                <a:lnTo>
                  <a:pt x="14551" y="11193"/>
                </a:lnTo>
                <a:lnTo>
                  <a:pt x="14527" y="11120"/>
                </a:lnTo>
                <a:lnTo>
                  <a:pt x="14478" y="11071"/>
                </a:lnTo>
                <a:lnTo>
                  <a:pt x="14429" y="11047"/>
                </a:lnTo>
                <a:lnTo>
                  <a:pt x="14356" y="11023"/>
                </a:lnTo>
                <a:lnTo>
                  <a:pt x="14283" y="11047"/>
                </a:lnTo>
                <a:lnTo>
                  <a:pt x="14210" y="11023"/>
                </a:lnTo>
                <a:lnTo>
                  <a:pt x="14137" y="10925"/>
                </a:lnTo>
                <a:lnTo>
                  <a:pt x="14040" y="10852"/>
                </a:lnTo>
                <a:lnTo>
                  <a:pt x="13943" y="10852"/>
                </a:lnTo>
                <a:lnTo>
                  <a:pt x="13894" y="10877"/>
                </a:lnTo>
                <a:lnTo>
                  <a:pt x="13845" y="10925"/>
                </a:lnTo>
                <a:lnTo>
                  <a:pt x="13772" y="10974"/>
                </a:lnTo>
                <a:lnTo>
                  <a:pt x="13651" y="11047"/>
                </a:lnTo>
                <a:lnTo>
                  <a:pt x="13505" y="11120"/>
                </a:lnTo>
                <a:lnTo>
                  <a:pt x="13334" y="11169"/>
                </a:lnTo>
                <a:lnTo>
                  <a:pt x="13188" y="11217"/>
                </a:lnTo>
                <a:lnTo>
                  <a:pt x="12994" y="11217"/>
                </a:lnTo>
                <a:lnTo>
                  <a:pt x="12969" y="11193"/>
                </a:lnTo>
                <a:lnTo>
                  <a:pt x="12945" y="11144"/>
                </a:lnTo>
                <a:lnTo>
                  <a:pt x="12921" y="11096"/>
                </a:lnTo>
                <a:lnTo>
                  <a:pt x="12945" y="10974"/>
                </a:lnTo>
                <a:lnTo>
                  <a:pt x="12945" y="10901"/>
                </a:lnTo>
                <a:lnTo>
                  <a:pt x="12896" y="10828"/>
                </a:lnTo>
                <a:lnTo>
                  <a:pt x="12848" y="10779"/>
                </a:lnTo>
                <a:lnTo>
                  <a:pt x="12775" y="10755"/>
                </a:lnTo>
                <a:lnTo>
                  <a:pt x="12677" y="10779"/>
                </a:lnTo>
                <a:lnTo>
                  <a:pt x="12629" y="10804"/>
                </a:lnTo>
                <a:lnTo>
                  <a:pt x="12556" y="10852"/>
                </a:lnTo>
                <a:lnTo>
                  <a:pt x="12531" y="10925"/>
                </a:lnTo>
                <a:lnTo>
                  <a:pt x="12507" y="11047"/>
                </a:lnTo>
                <a:lnTo>
                  <a:pt x="12458" y="11096"/>
                </a:lnTo>
                <a:lnTo>
                  <a:pt x="12410" y="11144"/>
                </a:lnTo>
                <a:lnTo>
                  <a:pt x="12288" y="11217"/>
                </a:lnTo>
                <a:lnTo>
                  <a:pt x="12142" y="11242"/>
                </a:lnTo>
                <a:lnTo>
                  <a:pt x="11972" y="11242"/>
                </a:lnTo>
                <a:lnTo>
                  <a:pt x="11850" y="11217"/>
                </a:lnTo>
                <a:lnTo>
                  <a:pt x="11728" y="11144"/>
                </a:lnTo>
                <a:lnTo>
                  <a:pt x="11704" y="11120"/>
                </a:lnTo>
                <a:lnTo>
                  <a:pt x="11680" y="11071"/>
                </a:lnTo>
                <a:lnTo>
                  <a:pt x="11680" y="10998"/>
                </a:lnTo>
                <a:lnTo>
                  <a:pt x="11704" y="10950"/>
                </a:lnTo>
                <a:lnTo>
                  <a:pt x="11728" y="10852"/>
                </a:lnTo>
                <a:lnTo>
                  <a:pt x="11728" y="10779"/>
                </a:lnTo>
                <a:lnTo>
                  <a:pt x="11680" y="10706"/>
                </a:lnTo>
                <a:lnTo>
                  <a:pt x="11631" y="10658"/>
                </a:lnTo>
                <a:lnTo>
                  <a:pt x="11558" y="10633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095" y="11972"/>
                </a:lnTo>
                <a:lnTo>
                  <a:pt x="974" y="12118"/>
                </a:lnTo>
                <a:lnTo>
                  <a:pt x="876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4088" y="12775"/>
                </a:moveTo>
                <a:lnTo>
                  <a:pt x="4039" y="12799"/>
                </a:lnTo>
                <a:lnTo>
                  <a:pt x="4015" y="12823"/>
                </a:lnTo>
                <a:lnTo>
                  <a:pt x="3820" y="13164"/>
                </a:lnTo>
                <a:lnTo>
                  <a:pt x="3747" y="13359"/>
                </a:lnTo>
                <a:lnTo>
                  <a:pt x="3699" y="13553"/>
                </a:lnTo>
                <a:lnTo>
                  <a:pt x="3674" y="13748"/>
                </a:lnTo>
                <a:lnTo>
                  <a:pt x="3699" y="13821"/>
                </a:lnTo>
                <a:lnTo>
                  <a:pt x="3747" y="13894"/>
                </a:lnTo>
                <a:lnTo>
                  <a:pt x="3796" y="13967"/>
                </a:lnTo>
                <a:lnTo>
                  <a:pt x="3869" y="13991"/>
                </a:lnTo>
                <a:lnTo>
                  <a:pt x="3991" y="14040"/>
                </a:lnTo>
                <a:lnTo>
                  <a:pt x="4258" y="14040"/>
                </a:lnTo>
                <a:lnTo>
                  <a:pt x="4404" y="14016"/>
                </a:lnTo>
                <a:lnTo>
                  <a:pt x="4526" y="13967"/>
                </a:lnTo>
                <a:lnTo>
                  <a:pt x="4672" y="13918"/>
                </a:lnTo>
                <a:lnTo>
                  <a:pt x="4940" y="13748"/>
                </a:lnTo>
                <a:lnTo>
                  <a:pt x="5183" y="13578"/>
                </a:lnTo>
                <a:lnTo>
                  <a:pt x="5256" y="13675"/>
                </a:lnTo>
                <a:lnTo>
                  <a:pt x="5353" y="13748"/>
                </a:lnTo>
                <a:lnTo>
                  <a:pt x="5475" y="13821"/>
                </a:lnTo>
                <a:lnTo>
                  <a:pt x="5621" y="13870"/>
                </a:lnTo>
                <a:lnTo>
                  <a:pt x="5791" y="13918"/>
                </a:lnTo>
                <a:lnTo>
                  <a:pt x="6108" y="13918"/>
                </a:lnTo>
                <a:lnTo>
                  <a:pt x="6278" y="13894"/>
                </a:lnTo>
                <a:lnTo>
                  <a:pt x="6424" y="13821"/>
                </a:lnTo>
                <a:lnTo>
                  <a:pt x="6570" y="13772"/>
                </a:lnTo>
                <a:lnTo>
                  <a:pt x="6692" y="13675"/>
                </a:lnTo>
                <a:lnTo>
                  <a:pt x="6838" y="13578"/>
                </a:lnTo>
                <a:lnTo>
                  <a:pt x="6959" y="13675"/>
                </a:lnTo>
                <a:lnTo>
                  <a:pt x="7130" y="13724"/>
                </a:lnTo>
                <a:lnTo>
                  <a:pt x="7324" y="13748"/>
                </a:lnTo>
                <a:lnTo>
                  <a:pt x="7519" y="13748"/>
                </a:lnTo>
                <a:lnTo>
                  <a:pt x="8030" y="13724"/>
                </a:lnTo>
                <a:lnTo>
                  <a:pt x="8565" y="13748"/>
                </a:lnTo>
                <a:lnTo>
                  <a:pt x="8906" y="13772"/>
                </a:lnTo>
                <a:lnTo>
                  <a:pt x="9271" y="13748"/>
                </a:lnTo>
                <a:lnTo>
                  <a:pt x="9466" y="13724"/>
                </a:lnTo>
                <a:lnTo>
                  <a:pt x="9636" y="13675"/>
                </a:lnTo>
                <a:lnTo>
                  <a:pt x="9782" y="13578"/>
                </a:lnTo>
                <a:lnTo>
                  <a:pt x="9928" y="13480"/>
                </a:lnTo>
                <a:lnTo>
                  <a:pt x="9952" y="13432"/>
                </a:lnTo>
                <a:lnTo>
                  <a:pt x="9952" y="13383"/>
                </a:lnTo>
                <a:lnTo>
                  <a:pt x="9928" y="13334"/>
                </a:lnTo>
                <a:lnTo>
                  <a:pt x="9879" y="13310"/>
                </a:lnTo>
                <a:lnTo>
                  <a:pt x="9660" y="13261"/>
                </a:lnTo>
                <a:lnTo>
                  <a:pt x="9466" y="13286"/>
                </a:lnTo>
                <a:lnTo>
                  <a:pt x="9028" y="13334"/>
                </a:lnTo>
                <a:lnTo>
                  <a:pt x="8590" y="13334"/>
                </a:lnTo>
                <a:lnTo>
                  <a:pt x="8176" y="13286"/>
                </a:lnTo>
                <a:lnTo>
                  <a:pt x="7957" y="13286"/>
                </a:lnTo>
                <a:lnTo>
                  <a:pt x="7616" y="13310"/>
                </a:lnTo>
                <a:lnTo>
                  <a:pt x="7276" y="13310"/>
                </a:lnTo>
                <a:lnTo>
                  <a:pt x="7203" y="13286"/>
                </a:lnTo>
                <a:lnTo>
                  <a:pt x="7178" y="13261"/>
                </a:lnTo>
                <a:lnTo>
                  <a:pt x="7203" y="13164"/>
                </a:lnTo>
                <a:lnTo>
                  <a:pt x="7178" y="13091"/>
                </a:lnTo>
                <a:lnTo>
                  <a:pt x="7154" y="13042"/>
                </a:lnTo>
                <a:lnTo>
                  <a:pt x="7105" y="12969"/>
                </a:lnTo>
                <a:lnTo>
                  <a:pt x="7057" y="12945"/>
                </a:lnTo>
                <a:lnTo>
                  <a:pt x="6984" y="12921"/>
                </a:lnTo>
                <a:lnTo>
                  <a:pt x="6911" y="12945"/>
                </a:lnTo>
                <a:lnTo>
                  <a:pt x="6838" y="12994"/>
                </a:lnTo>
                <a:lnTo>
                  <a:pt x="6594" y="13237"/>
                </a:lnTo>
                <a:lnTo>
                  <a:pt x="6302" y="13432"/>
                </a:lnTo>
                <a:lnTo>
                  <a:pt x="6205" y="13480"/>
                </a:lnTo>
                <a:lnTo>
                  <a:pt x="6059" y="13505"/>
                </a:lnTo>
                <a:lnTo>
                  <a:pt x="5913" y="13505"/>
                </a:lnTo>
                <a:lnTo>
                  <a:pt x="5767" y="13480"/>
                </a:lnTo>
                <a:lnTo>
                  <a:pt x="5645" y="13432"/>
                </a:lnTo>
                <a:lnTo>
                  <a:pt x="5548" y="13359"/>
                </a:lnTo>
                <a:lnTo>
                  <a:pt x="5524" y="13286"/>
                </a:lnTo>
                <a:lnTo>
                  <a:pt x="5524" y="13237"/>
                </a:lnTo>
                <a:lnTo>
                  <a:pt x="5524" y="13164"/>
                </a:lnTo>
                <a:lnTo>
                  <a:pt x="5548" y="13067"/>
                </a:lnTo>
                <a:lnTo>
                  <a:pt x="5548" y="12994"/>
                </a:lnTo>
                <a:lnTo>
                  <a:pt x="5524" y="12921"/>
                </a:lnTo>
                <a:lnTo>
                  <a:pt x="5475" y="12872"/>
                </a:lnTo>
                <a:lnTo>
                  <a:pt x="5426" y="12823"/>
                </a:lnTo>
                <a:lnTo>
                  <a:pt x="5353" y="12799"/>
                </a:lnTo>
                <a:lnTo>
                  <a:pt x="5280" y="12799"/>
                </a:lnTo>
                <a:lnTo>
                  <a:pt x="5207" y="12848"/>
                </a:lnTo>
                <a:lnTo>
                  <a:pt x="5159" y="12896"/>
                </a:lnTo>
                <a:lnTo>
                  <a:pt x="5086" y="13018"/>
                </a:lnTo>
                <a:lnTo>
                  <a:pt x="5013" y="13091"/>
                </a:lnTo>
                <a:lnTo>
                  <a:pt x="4842" y="13261"/>
                </a:lnTo>
                <a:lnTo>
                  <a:pt x="4648" y="13407"/>
                </a:lnTo>
                <a:lnTo>
                  <a:pt x="4453" y="13505"/>
                </a:lnTo>
                <a:lnTo>
                  <a:pt x="4331" y="13578"/>
                </a:lnTo>
                <a:lnTo>
                  <a:pt x="4185" y="13602"/>
                </a:lnTo>
                <a:lnTo>
                  <a:pt x="4137" y="13602"/>
                </a:lnTo>
                <a:lnTo>
                  <a:pt x="4088" y="13578"/>
                </a:lnTo>
                <a:lnTo>
                  <a:pt x="4088" y="13505"/>
                </a:lnTo>
                <a:lnTo>
                  <a:pt x="4088" y="13407"/>
                </a:lnTo>
                <a:lnTo>
                  <a:pt x="4210" y="12945"/>
                </a:lnTo>
                <a:lnTo>
                  <a:pt x="4210" y="12896"/>
                </a:lnTo>
                <a:lnTo>
                  <a:pt x="4210" y="12848"/>
                </a:lnTo>
                <a:lnTo>
                  <a:pt x="4161" y="12799"/>
                </a:lnTo>
                <a:lnTo>
                  <a:pt x="4112" y="1277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71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41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68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706" y="15695"/>
                </a:lnTo>
                <a:lnTo>
                  <a:pt x="755" y="15719"/>
                </a:lnTo>
                <a:lnTo>
                  <a:pt x="828" y="15743"/>
                </a:lnTo>
                <a:lnTo>
                  <a:pt x="876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68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68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0" y="560"/>
                </a:lnTo>
                <a:lnTo>
                  <a:pt x="12848" y="706"/>
                </a:lnTo>
                <a:lnTo>
                  <a:pt x="12775" y="901"/>
                </a:lnTo>
                <a:lnTo>
                  <a:pt x="12750" y="1071"/>
                </a:lnTo>
                <a:lnTo>
                  <a:pt x="12677" y="1484"/>
                </a:lnTo>
                <a:lnTo>
                  <a:pt x="12677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799" y="3528"/>
                </a:lnTo>
                <a:lnTo>
                  <a:pt x="12823" y="3893"/>
                </a:lnTo>
                <a:lnTo>
                  <a:pt x="12823" y="3966"/>
                </a:lnTo>
                <a:lnTo>
                  <a:pt x="12872" y="4039"/>
                </a:lnTo>
                <a:lnTo>
                  <a:pt x="12896" y="4064"/>
                </a:lnTo>
                <a:lnTo>
                  <a:pt x="12945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1" y="4258"/>
                </a:lnTo>
                <a:lnTo>
                  <a:pt x="13456" y="4307"/>
                </a:lnTo>
                <a:lnTo>
                  <a:pt x="13870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54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24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16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58" y="18566"/>
                </a:lnTo>
                <a:lnTo>
                  <a:pt x="2701" y="18566"/>
                </a:lnTo>
                <a:lnTo>
                  <a:pt x="2360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2" y="18517"/>
                </a:lnTo>
                <a:lnTo>
                  <a:pt x="1849" y="18493"/>
                </a:lnTo>
                <a:lnTo>
                  <a:pt x="1776" y="18493"/>
                </a:lnTo>
                <a:lnTo>
                  <a:pt x="1703" y="18298"/>
                </a:lnTo>
                <a:lnTo>
                  <a:pt x="1655" y="18103"/>
                </a:lnTo>
                <a:lnTo>
                  <a:pt x="1703" y="18030"/>
                </a:lnTo>
                <a:lnTo>
                  <a:pt x="1703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52" y="15038"/>
                </a:lnTo>
                <a:lnTo>
                  <a:pt x="1776" y="14965"/>
                </a:lnTo>
                <a:lnTo>
                  <a:pt x="1776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776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52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28" y="10049"/>
                </a:lnTo>
                <a:lnTo>
                  <a:pt x="1801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22" y="2969"/>
                </a:lnTo>
                <a:lnTo>
                  <a:pt x="1898" y="2360"/>
                </a:lnTo>
                <a:lnTo>
                  <a:pt x="1849" y="1825"/>
                </a:lnTo>
                <a:lnTo>
                  <a:pt x="1801" y="1290"/>
                </a:lnTo>
                <a:lnTo>
                  <a:pt x="1752" y="925"/>
                </a:lnTo>
                <a:lnTo>
                  <a:pt x="1703" y="755"/>
                </a:lnTo>
                <a:lnTo>
                  <a:pt x="1703" y="560"/>
                </a:lnTo>
                <a:lnTo>
                  <a:pt x="2141" y="609"/>
                </a:lnTo>
                <a:lnTo>
                  <a:pt x="2579" y="609"/>
                </a:lnTo>
                <a:lnTo>
                  <a:pt x="3455" y="584"/>
                </a:lnTo>
                <a:lnTo>
                  <a:pt x="5134" y="511"/>
                </a:lnTo>
                <a:lnTo>
                  <a:pt x="5962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49" y="18176"/>
                </a:lnTo>
                <a:lnTo>
                  <a:pt x="779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13" y="19015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266" y="18468"/>
                </a:moveTo>
                <a:lnTo>
                  <a:pt x="1314" y="18663"/>
                </a:lnTo>
                <a:lnTo>
                  <a:pt x="1412" y="18833"/>
                </a:lnTo>
                <a:lnTo>
                  <a:pt x="1144" y="19150"/>
                </a:lnTo>
                <a:lnTo>
                  <a:pt x="876" y="19539"/>
                </a:lnTo>
                <a:lnTo>
                  <a:pt x="633" y="19928"/>
                </a:lnTo>
                <a:lnTo>
                  <a:pt x="584" y="19685"/>
                </a:lnTo>
                <a:lnTo>
                  <a:pt x="536" y="19466"/>
                </a:lnTo>
                <a:lnTo>
                  <a:pt x="514" y="19031"/>
                </a:lnTo>
                <a:lnTo>
                  <a:pt x="514" y="19031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close/>
                <a:moveTo>
                  <a:pt x="15427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38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43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6" y="20050"/>
                </a:lnTo>
                <a:lnTo>
                  <a:pt x="14429" y="19758"/>
                </a:lnTo>
                <a:lnTo>
                  <a:pt x="14502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38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01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79" y="19077"/>
                </a:moveTo>
                <a:lnTo>
                  <a:pt x="10585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8" y="19953"/>
                </a:lnTo>
                <a:lnTo>
                  <a:pt x="10244" y="20074"/>
                </a:lnTo>
                <a:lnTo>
                  <a:pt x="9879" y="20074"/>
                </a:lnTo>
                <a:lnTo>
                  <a:pt x="9903" y="19977"/>
                </a:lnTo>
                <a:lnTo>
                  <a:pt x="9976" y="19734"/>
                </a:lnTo>
                <a:lnTo>
                  <a:pt x="10049" y="19515"/>
                </a:lnTo>
                <a:lnTo>
                  <a:pt x="10122" y="19320"/>
                </a:lnTo>
                <a:lnTo>
                  <a:pt x="10195" y="19198"/>
                </a:lnTo>
                <a:lnTo>
                  <a:pt x="10220" y="19077"/>
                </a:lnTo>
                <a:close/>
                <a:moveTo>
                  <a:pt x="9076" y="19028"/>
                </a:moveTo>
                <a:lnTo>
                  <a:pt x="9003" y="19150"/>
                </a:lnTo>
                <a:lnTo>
                  <a:pt x="8906" y="19271"/>
                </a:lnTo>
                <a:lnTo>
                  <a:pt x="8809" y="19466"/>
                </a:lnTo>
                <a:lnTo>
                  <a:pt x="8711" y="19685"/>
                </a:lnTo>
                <a:lnTo>
                  <a:pt x="8638" y="19880"/>
                </a:lnTo>
                <a:lnTo>
                  <a:pt x="8590" y="19977"/>
                </a:lnTo>
                <a:lnTo>
                  <a:pt x="8565" y="20074"/>
                </a:lnTo>
                <a:lnTo>
                  <a:pt x="8054" y="20099"/>
                </a:lnTo>
                <a:lnTo>
                  <a:pt x="8079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01" y="19077"/>
                </a:moveTo>
                <a:lnTo>
                  <a:pt x="10998" y="19101"/>
                </a:lnTo>
                <a:lnTo>
                  <a:pt x="11631" y="19101"/>
                </a:lnTo>
                <a:lnTo>
                  <a:pt x="11509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44" y="20001"/>
                </a:lnTo>
                <a:lnTo>
                  <a:pt x="11144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01" y="19077"/>
                </a:lnTo>
                <a:close/>
                <a:moveTo>
                  <a:pt x="14356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089" y="19563"/>
                </a:lnTo>
                <a:lnTo>
                  <a:pt x="13991" y="19782"/>
                </a:lnTo>
                <a:lnTo>
                  <a:pt x="13918" y="20001"/>
                </a:lnTo>
                <a:lnTo>
                  <a:pt x="13870" y="20074"/>
                </a:lnTo>
                <a:lnTo>
                  <a:pt x="13334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675" y="19125"/>
                </a:lnTo>
                <a:close/>
                <a:moveTo>
                  <a:pt x="7665" y="18979"/>
                </a:moveTo>
                <a:lnTo>
                  <a:pt x="8176" y="19004"/>
                </a:lnTo>
                <a:lnTo>
                  <a:pt x="8079" y="19125"/>
                </a:lnTo>
                <a:lnTo>
                  <a:pt x="7981" y="19271"/>
                </a:lnTo>
                <a:lnTo>
                  <a:pt x="7860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72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2" y="19563"/>
                </a:lnTo>
                <a:lnTo>
                  <a:pt x="12239" y="19855"/>
                </a:lnTo>
                <a:lnTo>
                  <a:pt x="12166" y="20123"/>
                </a:lnTo>
                <a:lnTo>
                  <a:pt x="11558" y="20099"/>
                </a:lnTo>
                <a:lnTo>
                  <a:pt x="11582" y="19953"/>
                </a:lnTo>
                <a:lnTo>
                  <a:pt x="11655" y="19807"/>
                </a:lnTo>
                <a:lnTo>
                  <a:pt x="11801" y="19563"/>
                </a:lnTo>
                <a:lnTo>
                  <a:pt x="11899" y="19369"/>
                </a:lnTo>
                <a:lnTo>
                  <a:pt x="11947" y="19247"/>
                </a:lnTo>
                <a:lnTo>
                  <a:pt x="11972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383" y="19247"/>
                </a:lnTo>
                <a:lnTo>
                  <a:pt x="13261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896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0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00" y="18979"/>
                </a:lnTo>
                <a:lnTo>
                  <a:pt x="7178" y="19101"/>
                </a:lnTo>
                <a:lnTo>
                  <a:pt x="7081" y="19223"/>
                </a:lnTo>
                <a:lnTo>
                  <a:pt x="6862" y="19515"/>
                </a:lnTo>
                <a:lnTo>
                  <a:pt x="6716" y="19831"/>
                </a:lnTo>
                <a:lnTo>
                  <a:pt x="6594" y="20147"/>
                </a:lnTo>
                <a:lnTo>
                  <a:pt x="6278" y="20147"/>
                </a:lnTo>
                <a:lnTo>
                  <a:pt x="6351" y="20001"/>
                </a:lnTo>
                <a:lnTo>
                  <a:pt x="6375" y="19855"/>
                </a:lnTo>
                <a:lnTo>
                  <a:pt x="6424" y="19685"/>
                </a:lnTo>
                <a:lnTo>
                  <a:pt x="6473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5" y="18955"/>
                </a:moveTo>
                <a:lnTo>
                  <a:pt x="6229" y="19198"/>
                </a:lnTo>
                <a:lnTo>
                  <a:pt x="6132" y="19417"/>
                </a:lnTo>
                <a:lnTo>
                  <a:pt x="6035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7" y="20172"/>
                </a:lnTo>
                <a:lnTo>
                  <a:pt x="5086" y="20220"/>
                </a:lnTo>
                <a:lnTo>
                  <a:pt x="5207" y="19977"/>
                </a:lnTo>
                <a:lnTo>
                  <a:pt x="5305" y="19734"/>
                </a:lnTo>
                <a:lnTo>
                  <a:pt x="5572" y="19320"/>
                </a:lnTo>
                <a:lnTo>
                  <a:pt x="5670" y="19150"/>
                </a:lnTo>
                <a:lnTo>
                  <a:pt x="5718" y="19052"/>
                </a:lnTo>
                <a:lnTo>
                  <a:pt x="5743" y="19004"/>
                </a:lnTo>
                <a:lnTo>
                  <a:pt x="5694" y="19052"/>
                </a:lnTo>
                <a:lnTo>
                  <a:pt x="5694" y="19052"/>
                </a:lnTo>
                <a:lnTo>
                  <a:pt x="5718" y="19004"/>
                </a:lnTo>
                <a:lnTo>
                  <a:pt x="5718" y="18955"/>
                </a:lnTo>
                <a:close/>
                <a:moveTo>
                  <a:pt x="5451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40" y="19685"/>
                </a:lnTo>
                <a:lnTo>
                  <a:pt x="4794" y="19953"/>
                </a:lnTo>
                <a:lnTo>
                  <a:pt x="4745" y="20099"/>
                </a:lnTo>
                <a:lnTo>
                  <a:pt x="4721" y="20220"/>
                </a:lnTo>
                <a:lnTo>
                  <a:pt x="4210" y="20269"/>
                </a:lnTo>
                <a:lnTo>
                  <a:pt x="4210" y="20196"/>
                </a:lnTo>
                <a:lnTo>
                  <a:pt x="4307" y="19953"/>
                </a:lnTo>
                <a:lnTo>
                  <a:pt x="4429" y="19709"/>
                </a:lnTo>
                <a:lnTo>
                  <a:pt x="4623" y="19369"/>
                </a:lnTo>
                <a:lnTo>
                  <a:pt x="4672" y="19271"/>
                </a:lnTo>
                <a:lnTo>
                  <a:pt x="4696" y="19198"/>
                </a:lnTo>
                <a:lnTo>
                  <a:pt x="4696" y="19101"/>
                </a:lnTo>
                <a:lnTo>
                  <a:pt x="4672" y="19004"/>
                </a:lnTo>
                <a:lnTo>
                  <a:pt x="4550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8" y="19271"/>
                </a:lnTo>
                <a:lnTo>
                  <a:pt x="4112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0" y="20123"/>
                </a:lnTo>
                <a:lnTo>
                  <a:pt x="3772" y="20293"/>
                </a:lnTo>
                <a:lnTo>
                  <a:pt x="3358" y="20318"/>
                </a:lnTo>
                <a:lnTo>
                  <a:pt x="3382" y="20172"/>
                </a:lnTo>
                <a:lnTo>
                  <a:pt x="3455" y="19928"/>
                </a:lnTo>
                <a:lnTo>
                  <a:pt x="3553" y="19709"/>
                </a:lnTo>
                <a:lnTo>
                  <a:pt x="3747" y="19320"/>
                </a:lnTo>
                <a:lnTo>
                  <a:pt x="3942" y="18955"/>
                </a:lnTo>
                <a:close/>
                <a:moveTo>
                  <a:pt x="1825" y="19028"/>
                </a:moveTo>
                <a:lnTo>
                  <a:pt x="2166" y="19052"/>
                </a:lnTo>
                <a:lnTo>
                  <a:pt x="2482" y="19052"/>
                </a:lnTo>
                <a:lnTo>
                  <a:pt x="2214" y="19393"/>
                </a:lnTo>
                <a:lnTo>
                  <a:pt x="1971" y="19758"/>
                </a:lnTo>
                <a:lnTo>
                  <a:pt x="1752" y="20099"/>
                </a:lnTo>
                <a:lnTo>
                  <a:pt x="1679" y="20245"/>
                </a:lnTo>
                <a:lnTo>
                  <a:pt x="1631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20" y="20001"/>
                </a:lnTo>
                <a:lnTo>
                  <a:pt x="1363" y="19685"/>
                </a:lnTo>
                <a:lnTo>
                  <a:pt x="1582" y="19344"/>
                </a:lnTo>
                <a:lnTo>
                  <a:pt x="1825" y="19028"/>
                </a:lnTo>
                <a:close/>
                <a:moveTo>
                  <a:pt x="3650" y="18955"/>
                </a:moveTo>
                <a:lnTo>
                  <a:pt x="3528" y="19077"/>
                </a:lnTo>
                <a:lnTo>
                  <a:pt x="3431" y="19223"/>
                </a:lnTo>
                <a:lnTo>
                  <a:pt x="3236" y="19539"/>
                </a:lnTo>
                <a:lnTo>
                  <a:pt x="3163" y="19709"/>
                </a:lnTo>
                <a:lnTo>
                  <a:pt x="3066" y="19904"/>
                </a:lnTo>
                <a:lnTo>
                  <a:pt x="2993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14" y="20123"/>
                </a:lnTo>
                <a:lnTo>
                  <a:pt x="2360" y="19928"/>
                </a:lnTo>
                <a:lnTo>
                  <a:pt x="2677" y="19442"/>
                </a:lnTo>
                <a:lnTo>
                  <a:pt x="2847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50" y="18955"/>
                </a:lnTo>
                <a:close/>
                <a:moveTo>
                  <a:pt x="6619" y="0"/>
                </a:moveTo>
                <a:lnTo>
                  <a:pt x="5791" y="25"/>
                </a:lnTo>
                <a:lnTo>
                  <a:pt x="4940" y="49"/>
                </a:lnTo>
                <a:lnTo>
                  <a:pt x="3261" y="146"/>
                </a:lnTo>
                <a:lnTo>
                  <a:pt x="2068" y="195"/>
                </a:lnTo>
                <a:lnTo>
                  <a:pt x="1874" y="195"/>
                </a:lnTo>
                <a:lnTo>
                  <a:pt x="1703" y="244"/>
                </a:lnTo>
                <a:lnTo>
                  <a:pt x="1631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387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06" y="1314"/>
                </a:lnTo>
                <a:lnTo>
                  <a:pt x="536" y="1314"/>
                </a:lnTo>
                <a:lnTo>
                  <a:pt x="341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22" y="1460"/>
                </a:lnTo>
                <a:lnTo>
                  <a:pt x="122" y="1557"/>
                </a:lnTo>
                <a:lnTo>
                  <a:pt x="122" y="1630"/>
                </a:lnTo>
                <a:lnTo>
                  <a:pt x="73" y="1874"/>
                </a:lnTo>
                <a:lnTo>
                  <a:pt x="49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25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292" y="11534"/>
                </a:lnTo>
                <a:lnTo>
                  <a:pt x="317" y="12166"/>
                </a:lnTo>
                <a:lnTo>
                  <a:pt x="317" y="12799"/>
                </a:lnTo>
                <a:lnTo>
                  <a:pt x="292" y="14064"/>
                </a:lnTo>
                <a:lnTo>
                  <a:pt x="219" y="15330"/>
                </a:lnTo>
                <a:lnTo>
                  <a:pt x="146" y="16595"/>
                </a:lnTo>
                <a:lnTo>
                  <a:pt x="73" y="17519"/>
                </a:lnTo>
                <a:lnTo>
                  <a:pt x="25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68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36" y="20415"/>
                </a:lnTo>
                <a:lnTo>
                  <a:pt x="560" y="20512"/>
                </a:lnTo>
                <a:lnTo>
                  <a:pt x="609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2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39" y="20780"/>
                </a:lnTo>
                <a:lnTo>
                  <a:pt x="5767" y="20683"/>
                </a:lnTo>
                <a:lnTo>
                  <a:pt x="7057" y="20634"/>
                </a:lnTo>
                <a:lnTo>
                  <a:pt x="8322" y="20585"/>
                </a:lnTo>
                <a:lnTo>
                  <a:pt x="9611" y="20585"/>
                </a:lnTo>
                <a:lnTo>
                  <a:pt x="10877" y="20610"/>
                </a:lnTo>
                <a:lnTo>
                  <a:pt x="12239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58" y="20634"/>
                </a:lnTo>
                <a:lnTo>
                  <a:pt x="13261" y="20634"/>
                </a:lnTo>
                <a:lnTo>
                  <a:pt x="14040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11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62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00" y="19028"/>
                </a:lnTo>
                <a:lnTo>
                  <a:pt x="16522" y="18979"/>
                </a:lnTo>
                <a:lnTo>
                  <a:pt x="16595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38" y="15427"/>
                </a:lnTo>
                <a:lnTo>
                  <a:pt x="16838" y="14429"/>
                </a:lnTo>
                <a:lnTo>
                  <a:pt x="16814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14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71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2" y="1338"/>
                </a:lnTo>
                <a:lnTo>
                  <a:pt x="14259" y="1119"/>
                </a:lnTo>
                <a:lnTo>
                  <a:pt x="13991" y="901"/>
                </a:lnTo>
                <a:lnTo>
                  <a:pt x="13699" y="633"/>
                </a:lnTo>
                <a:lnTo>
                  <a:pt x="13529" y="487"/>
                </a:lnTo>
                <a:lnTo>
                  <a:pt x="13359" y="390"/>
                </a:lnTo>
                <a:lnTo>
                  <a:pt x="13334" y="317"/>
                </a:lnTo>
                <a:lnTo>
                  <a:pt x="13286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3" y="73"/>
                </a:lnTo>
                <a:lnTo>
                  <a:pt x="8249" y="25"/>
                </a:lnTo>
                <a:lnTo>
                  <a:pt x="6619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4" name="Google Shape;874;p39"/>
          <p:cNvSpPr/>
          <p:nvPr/>
        </p:nvSpPr>
        <p:spPr>
          <a:xfrm>
            <a:off x="1237138" y="781969"/>
            <a:ext cx="316729" cy="392141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55" y="2041"/>
                </a:lnTo>
                <a:lnTo>
                  <a:pt x="1455" y="2041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511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460" y="2093"/>
                </a:moveTo>
                <a:lnTo>
                  <a:pt x="1509" y="2774"/>
                </a:lnTo>
                <a:lnTo>
                  <a:pt x="1509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66" y="2798"/>
                </a:lnTo>
                <a:lnTo>
                  <a:pt x="925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63" y="2287"/>
                </a:lnTo>
                <a:lnTo>
                  <a:pt x="1460" y="2117"/>
                </a:lnTo>
                <a:lnTo>
                  <a:pt x="1460" y="2093"/>
                </a:lnTo>
                <a:close/>
                <a:moveTo>
                  <a:pt x="13237" y="803"/>
                </a:moveTo>
                <a:lnTo>
                  <a:pt x="13408" y="949"/>
                </a:lnTo>
                <a:lnTo>
                  <a:pt x="13675" y="1192"/>
                </a:lnTo>
                <a:lnTo>
                  <a:pt x="13943" y="1436"/>
                </a:lnTo>
                <a:lnTo>
                  <a:pt x="14211" y="1655"/>
                </a:lnTo>
                <a:lnTo>
                  <a:pt x="14454" y="1922"/>
                </a:lnTo>
                <a:lnTo>
                  <a:pt x="14721" y="2214"/>
                </a:lnTo>
                <a:lnTo>
                  <a:pt x="14989" y="2482"/>
                </a:lnTo>
                <a:lnTo>
                  <a:pt x="15500" y="3017"/>
                </a:lnTo>
                <a:lnTo>
                  <a:pt x="15670" y="3188"/>
                </a:lnTo>
                <a:lnTo>
                  <a:pt x="15816" y="3382"/>
                </a:lnTo>
                <a:lnTo>
                  <a:pt x="15938" y="3577"/>
                </a:lnTo>
                <a:lnTo>
                  <a:pt x="16108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2" y="3042"/>
                </a:lnTo>
                <a:lnTo>
                  <a:pt x="13213" y="2239"/>
                </a:lnTo>
                <a:lnTo>
                  <a:pt x="13189" y="1874"/>
                </a:lnTo>
                <a:lnTo>
                  <a:pt x="13189" y="1533"/>
                </a:lnTo>
                <a:lnTo>
                  <a:pt x="13237" y="803"/>
                </a:lnTo>
                <a:close/>
                <a:moveTo>
                  <a:pt x="1533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217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33" y="3163"/>
                </a:lnTo>
                <a:close/>
                <a:moveTo>
                  <a:pt x="1558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93" y="4745"/>
                </a:lnTo>
                <a:lnTo>
                  <a:pt x="852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28" y="4477"/>
                </a:lnTo>
                <a:lnTo>
                  <a:pt x="1095" y="4258"/>
                </a:lnTo>
                <a:lnTo>
                  <a:pt x="1558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41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511" y="6254"/>
                </a:lnTo>
                <a:lnTo>
                  <a:pt x="511" y="5499"/>
                </a:lnTo>
                <a:lnTo>
                  <a:pt x="633" y="5475"/>
                </a:lnTo>
                <a:lnTo>
                  <a:pt x="755" y="5426"/>
                </a:lnTo>
                <a:lnTo>
                  <a:pt x="1022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93" y="6473"/>
                </a:lnTo>
                <a:lnTo>
                  <a:pt x="1022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68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79" y="7349"/>
                </a:lnTo>
                <a:lnTo>
                  <a:pt x="974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57" y="9222"/>
                </a:lnTo>
                <a:lnTo>
                  <a:pt x="609" y="8492"/>
                </a:lnTo>
                <a:lnTo>
                  <a:pt x="730" y="8444"/>
                </a:lnTo>
                <a:lnTo>
                  <a:pt x="876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803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120" y="11972"/>
                </a:lnTo>
                <a:lnTo>
                  <a:pt x="974" y="12118"/>
                </a:lnTo>
                <a:lnTo>
                  <a:pt x="901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95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66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93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682" y="16400"/>
                </a:lnTo>
                <a:lnTo>
                  <a:pt x="730" y="15695"/>
                </a:lnTo>
                <a:lnTo>
                  <a:pt x="779" y="15719"/>
                </a:lnTo>
                <a:lnTo>
                  <a:pt x="828" y="15743"/>
                </a:lnTo>
                <a:lnTo>
                  <a:pt x="901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93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93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1" y="560"/>
                </a:lnTo>
                <a:lnTo>
                  <a:pt x="12848" y="706"/>
                </a:lnTo>
                <a:lnTo>
                  <a:pt x="12799" y="901"/>
                </a:lnTo>
                <a:lnTo>
                  <a:pt x="12751" y="1071"/>
                </a:lnTo>
                <a:lnTo>
                  <a:pt x="12702" y="1484"/>
                </a:lnTo>
                <a:lnTo>
                  <a:pt x="12678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824" y="3528"/>
                </a:lnTo>
                <a:lnTo>
                  <a:pt x="12824" y="3893"/>
                </a:lnTo>
                <a:lnTo>
                  <a:pt x="12848" y="3966"/>
                </a:lnTo>
                <a:lnTo>
                  <a:pt x="12872" y="4039"/>
                </a:lnTo>
                <a:lnTo>
                  <a:pt x="12921" y="4064"/>
                </a:lnTo>
                <a:lnTo>
                  <a:pt x="12970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2" y="4258"/>
                </a:lnTo>
                <a:lnTo>
                  <a:pt x="13456" y="4307"/>
                </a:lnTo>
                <a:lnTo>
                  <a:pt x="13894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79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49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41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83" y="18566"/>
                </a:lnTo>
                <a:lnTo>
                  <a:pt x="2701" y="18566"/>
                </a:lnTo>
                <a:lnTo>
                  <a:pt x="2361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3" y="18517"/>
                </a:lnTo>
                <a:lnTo>
                  <a:pt x="1850" y="18493"/>
                </a:lnTo>
                <a:lnTo>
                  <a:pt x="1777" y="18493"/>
                </a:lnTo>
                <a:lnTo>
                  <a:pt x="1704" y="18298"/>
                </a:lnTo>
                <a:lnTo>
                  <a:pt x="1679" y="18103"/>
                </a:lnTo>
                <a:lnTo>
                  <a:pt x="1704" y="18030"/>
                </a:lnTo>
                <a:lnTo>
                  <a:pt x="1704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77" y="15038"/>
                </a:lnTo>
                <a:lnTo>
                  <a:pt x="1801" y="14965"/>
                </a:lnTo>
                <a:lnTo>
                  <a:pt x="1777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801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77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52" y="10049"/>
                </a:lnTo>
                <a:lnTo>
                  <a:pt x="1825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47" y="2969"/>
                </a:lnTo>
                <a:lnTo>
                  <a:pt x="1898" y="2360"/>
                </a:lnTo>
                <a:lnTo>
                  <a:pt x="1874" y="1825"/>
                </a:lnTo>
                <a:lnTo>
                  <a:pt x="1825" y="1290"/>
                </a:lnTo>
                <a:lnTo>
                  <a:pt x="1752" y="925"/>
                </a:lnTo>
                <a:lnTo>
                  <a:pt x="1728" y="755"/>
                </a:lnTo>
                <a:lnTo>
                  <a:pt x="1704" y="560"/>
                </a:lnTo>
                <a:lnTo>
                  <a:pt x="2142" y="609"/>
                </a:lnTo>
                <a:lnTo>
                  <a:pt x="2580" y="609"/>
                </a:lnTo>
                <a:lnTo>
                  <a:pt x="3456" y="584"/>
                </a:lnTo>
                <a:lnTo>
                  <a:pt x="5135" y="511"/>
                </a:lnTo>
                <a:lnTo>
                  <a:pt x="5986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74" y="18176"/>
                </a:lnTo>
                <a:lnTo>
                  <a:pt x="803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36" y="19028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lnTo>
                  <a:pt x="1339" y="18663"/>
                </a:lnTo>
                <a:lnTo>
                  <a:pt x="1412" y="18833"/>
                </a:lnTo>
                <a:lnTo>
                  <a:pt x="1168" y="19150"/>
                </a:lnTo>
                <a:lnTo>
                  <a:pt x="901" y="19539"/>
                </a:lnTo>
                <a:lnTo>
                  <a:pt x="657" y="19928"/>
                </a:lnTo>
                <a:lnTo>
                  <a:pt x="584" y="19685"/>
                </a:lnTo>
                <a:lnTo>
                  <a:pt x="560" y="19466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5451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62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67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7" y="20050"/>
                </a:lnTo>
                <a:lnTo>
                  <a:pt x="14357" y="20050"/>
                </a:lnTo>
                <a:lnTo>
                  <a:pt x="14454" y="19758"/>
                </a:lnTo>
                <a:lnTo>
                  <a:pt x="14503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62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25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80" y="19077"/>
                </a:moveTo>
                <a:lnTo>
                  <a:pt x="10609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9" y="19953"/>
                </a:lnTo>
                <a:lnTo>
                  <a:pt x="10269" y="20074"/>
                </a:lnTo>
                <a:lnTo>
                  <a:pt x="9904" y="20074"/>
                </a:lnTo>
                <a:lnTo>
                  <a:pt x="9904" y="19977"/>
                </a:lnTo>
                <a:lnTo>
                  <a:pt x="9977" y="19734"/>
                </a:lnTo>
                <a:lnTo>
                  <a:pt x="10050" y="19515"/>
                </a:lnTo>
                <a:lnTo>
                  <a:pt x="10147" y="19320"/>
                </a:lnTo>
                <a:lnTo>
                  <a:pt x="10196" y="19198"/>
                </a:lnTo>
                <a:lnTo>
                  <a:pt x="10220" y="19077"/>
                </a:lnTo>
                <a:close/>
                <a:moveTo>
                  <a:pt x="9101" y="19028"/>
                </a:moveTo>
                <a:lnTo>
                  <a:pt x="9003" y="19150"/>
                </a:lnTo>
                <a:lnTo>
                  <a:pt x="8930" y="19271"/>
                </a:lnTo>
                <a:lnTo>
                  <a:pt x="8809" y="19466"/>
                </a:lnTo>
                <a:lnTo>
                  <a:pt x="8736" y="19685"/>
                </a:lnTo>
                <a:lnTo>
                  <a:pt x="8638" y="19880"/>
                </a:lnTo>
                <a:lnTo>
                  <a:pt x="8614" y="19977"/>
                </a:lnTo>
                <a:lnTo>
                  <a:pt x="8565" y="20074"/>
                </a:lnTo>
                <a:lnTo>
                  <a:pt x="8079" y="20099"/>
                </a:lnTo>
                <a:lnTo>
                  <a:pt x="8103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26" y="19077"/>
                </a:moveTo>
                <a:lnTo>
                  <a:pt x="10999" y="19101"/>
                </a:lnTo>
                <a:lnTo>
                  <a:pt x="11631" y="19101"/>
                </a:lnTo>
                <a:lnTo>
                  <a:pt x="11510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69" y="20001"/>
                </a:lnTo>
                <a:lnTo>
                  <a:pt x="11145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26" y="19077"/>
                </a:lnTo>
                <a:close/>
                <a:moveTo>
                  <a:pt x="14357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113" y="19563"/>
                </a:lnTo>
                <a:lnTo>
                  <a:pt x="14016" y="19782"/>
                </a:lnTo>
                <a:lnTo>
                  <a:pt x="13919" y="20001"/>
                </a:lnTo>
                <a:lnTo>
                  <a:pt x="13870" y="20074"/>
                </a:lnTo>
                <a:lnTo>
                  <a:pt x="13335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700" y="19125"/>
                </a:lnTo>
                <a:close/>
                <a:moveTo>
                  <a:pt x="7665" y="18979"/>
                </a:moveTo>
                <a:lnTo>
                  <a:pt x="8200" y="19004"/>
                </a:lnTo>
                <a:lnTo>
                  <a:pt x="8079" y="19125"/>
                </a:lnTo>
                <a:lnTo>
                  <a:pt x="8006" y="19271"/>
                </a:lnTo>
                <a:lnTo>
                  <a:pt x="7884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96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3" y="19563"/>
                </a:lnTo>
                <a:lnTo>
                  <a:pt x="12240" y="19855"/>
                </a:lnTo>
                <a:lnTo>
                  <a:pt x="12167" y="20123"/>
                </a:lnTo>
                <a:lnTo>
                  <a:pt x="11558" y="20099"/>
                </a:lnTo>
                <a:lnTo>
                  <a:pt x="11583" y="19953"/>
                </a:lnTo>
                <a:lnTo>
                  <a:pt x="11656" y="19807"/>
                </a:lnTo>
                <a:lnTo>
                  <a:pt x="11802" y="19563"/>
                </a:lnTo>
                <a:lnTo>
                  <a:pt x="11899" y="19369"/>
                </a:lnTo>
                <a:lnTo>
                  <a:pt x="11948" y="19247"/>
                </a:lnTo>
                <a:lnTo>
                  <a:pt x="11996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408" y="19247"/>
                </a:lnTo>
                <a:lnTo>
                  <a:pt x="13286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921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1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24" y="18979"/>
                </a:lnTo>
                <a:lnTo>
                  <a:pt x="7203" y="19101"/>
                </a:lnTo>
                <a:lnTo>
                  <a:pt x="7081" y="19223"/>
                </a:lnTo>
                <a:lnTo>
                  <a:pt x="6886" y="19515"/>
                </a:lnTo>
                <a:lnTo>
                  <a:pt x="6716" y="19831"/>
                </a:lnTo>
                <a:lnTo>
                  <a:pt x="6619" y="20147"/>
                </a:lnTo>
                <a:lnTo>
                  <a:pt x="6303" y="20147"/>
                </a:lnTo>
                <a:lnTo>
                  <a:pt x="6351" y="20001"/>
                </a:lnTo>
                <a:lnTo>
                  <a:pt x="6400" y="19855"/>
                </a:lnTo>
                <a:lnTo>
                  <a:pt x="6424" y="19685"/>
                </a:lnTo>
                <a:lnTo>
                  <a:pt x="6497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6" y="18955"/>
                </a:moveTo>
                <a:lnTo>
                  <a:pt x="6230" y="19198"/>
                </a:lnTo>
                <a:lnTo>
                  <a:pt x="6132" y="19417"/>
                </a:lnTo>
                <a:lnTo>
                  <a:pt x="6059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8" y="20172"/>
                </a:lnTo>
                <a:lnTo>
                  <a:pt x="5086" y="20220"/>
                </a:lnTo>
                <a:lnTo>
                  <a:pt x="5208" y="19977"/>
                </a:lnTo>
                <a:lnTo>
                  <a:pt x="5329" y="19734"/>
                </a:lnTo>
                <a:lnTo>
                  <a:pt x="5573" y="19320"/>
                </a:lnTo>
                <a:lnTo>
                  <a:pt x="5670" y="19150"/>
                </a:lnTo>
                <a:lnTo>
                  <a:pt x="5743" y="19052"/>
                </a:lnTo>
                <a:lnTo>
                  <a:pt x="5743" y="19004"/>
                </a:lnTo>
                <a:lnTo>
                  <a:pt x="5719" y="18955"/>
                </a:lnTo>
                <a:close/>
                <a:moveTo>
                  <a:pt x="5475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64" y="19685"/>
                </a:lnTo>
                <a:lnTo>
                  <a:pt x="4818" y="19953"/>
                </a:lnTo>
                <a:lnTo>
                  <a:pt x="4745" y="20099"/>
                </a:lnTo>
                <a:lnTo>
                  <a:pt x="4745" y="20220"/>
                </a:lnTo>
                <a:lnTo>
                  <a:pt x="4210" y="20269"/>
                </a:lnTo>
                <a:lnTo>
                  <a:pt x="4234" y="20196"/>
                </a:lnTo>
                <a:lnTo>
                  <a:pt x="4332" y="19953"/>
                </a:lnTo>
                <a:lnTo>
                  <a:pt x="4429" y="19709"/>
                </a:lnTo>
                <a:lnTo>
                  <a:pt x="4624" y="19369"/>
                </a:lnTo>
                <a:lnTo>
                  <a:pt x="4672" y="19271"/>
                </a:lnTo>
                <a:lnTo>
                  <a:pt x="4697" y="19198"/>
                </a:lnTo>
                <a:lnTo>
                  <a:pt x="4697" y="19101"/>
                </a:lnTo>
                <a:lnTo>
                  <a:pt x="4672" y="19004"/>
                </a:lnTo>
                <a:lnTo>
                  <a:pt x="4551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9" y="19271"/>
                </a:lnTo>
                <a:lnTo>
                  <a:pt x="4113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1" y="20123"/>
                </a:lnTo>
                <a:lnTo>
                  <a:pt x="3796" y="20293"/>
                </a:lnTo>
                <a:lnTo>
                  <a:pt x="3358" y="20318"/>
                </a:lnTo>
                <a:lnTo>
                  <a:pt x="3383" y="20172"/>
                </a:lnTo>
                <a:lnTo>
                  <a:pt x="3456" y="19928"/>
                </a:lnTo>
                <a:lnTo>
                  <a:pt x="3553" y="19709"/>
                </a:lnTo>
                <a:lnTo>
                  <a:pt x="3748" y="19320"/>
                </a:lnTo>
                <a:lnTo>
                  <a:pt x="3967" y="18955"/>
                </a:lnTo>
                <a:close/>
                <a:moveTo>
                  <a:pt x="1850" y="19028"/>
                </a:moveTo>
                <a:lnTo>
                  <a:pt x="2166" y="19052"/>
                </a:lnTo>
                <a:lnTo>
                  <a:pt x="2507" y="19052"/>
                </a:lnTo>
                <a:lnTo>
                  <a:pt x="2239" y="19393"/>
                </a:lnTo>
                <a:lnTo>
                  <a:pt x="1971" y="19758"/>
                </a:lnTo>
                <a:lnTo>
                  <a:pt x="1777" y="20099"/>
                </a:lnTo>
                <a:lnTo>
                  <a:pt x="1704" y="20245"/>
                </a:lnTo>
                <a:lnTo>
                  <a:pt x="1655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44" y="20001"/>
                </a:lnTo>
                <a:lnTo>
                  <a:pt x="1363" y="19685"/>
                </a:lnTo>
                <a:lnTo>
                  <a:pt x="1606" y="19344"/>
                </a:lnTo>
                <a:lnTo>
                  <a:pt x="1850" y="19028"/>
                </a:lnTo>
                <a:close/>
                <a:moveTo>
                  <a:pt x="3675" y="18955"/>
                </a:moveTo>
                <a:lnTo>
                  <a:pt x="3553" y="19077"/>
                </a:lnTo>
                <a:lnTo>
                  <a:pt x="3431" y="19223"/>
                </a:lnTo>
                <a:lnTo>
                  <a:pt x="3261" y="19539"/>
                </a:lnTo>
                <a:lnTo>
                  <a:pt x="3164" y="19709"/>
                </a:lnTo>
                <a:lnTo>
                  <a:pt x="3066" y="19904"/>
                </a:lnTo>
                <a:lnTo>
                  <a:pt x="3018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39" y="20123"/>
                </a:lnTo>
                <a:lnTo>
                  <a:pt x="2361" y="19928"/>
                </a:lnTo>
                <a:lnTo>
                  <a:pt x="2677" y="19442"/>
                </a:lnTo>
                <a:lnTo>
                  <a:pt x="2872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75" y="18955"/>
                </a:lnTo>
                <a:close/>
                <a:moveTo>
                  <a:pt x="6643" y="0"/>
                </a:moveTo>
                <a:lnTo>
                  <a:pt x="5792" y="25"/>
                </a:lnTo>
                <a:lnTo>
                  <a:pt x="4940" y="49"/>
                </a:lnTo>
                <a:lnTo>
                  <a:pt x="3261" y="146"/>
                </a:lnTo>
                <a:lnTo>
                  <a:pt x="2093" y="195"/>
                </a:lnTo>
                <a:lnTo>
                  <a:pt x="1898" y="195"/>
                </a:lnTo>
                <a:lnTo>
                  <a:pt x="1704" y="244"/>
                </a:lnTo>
                <a:lnTo>
                  <a:pt x="1655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412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30" y="1314"/>
                </a:lnTo>
                <a:lnTo>
                  <a:pt x="560" y="1314"/>
                </a:lnTo>
                <a:lnTo>
                  <a:pt x="365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46" y="1460"/>
                </a:lnTo>
                <a:lnTo>
                  <a:pt x="122" y="1557"/>
                </a:lnTo>
                <a:lnTo>
                  <a:pt x="122" y="1630"/>
                </a:lnTo>
                <a:lnTo>
                  <a:pt x="98" y="1874"/>
                </a:lnTo>
                <a:lnTo>
                  <a:pt x="73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49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317" y="11534"/>
                </a:lnTo>
                <a:lnTo>
                  <a:pt x="341" y="12166"/>
                </a:lnTo>
                <a:lnTo>
                  <a:pt x="341" y="12799"/>
                </a:lnTo>
                <a:lnTo>
                  <a:pt x="292" y="14064"/>
                </a:lnTo>
                <a:lnTo>
                  <a:pt x="244" y="15330"/>
                </a:lnTo>
                <a:lnTo>
                  <a:pt x="171" y="16595"/>
                </a:lnTo>
                <a:lnTo>
                  <a:pt x="73" y="17519"/>
                </a:lnTo>
                <a:lnTo>
                  <a:pt x="49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92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60" y="20415"/>
                </a:lnTo>
                <a:lnTo>
                  <a:pt x="584" y="20512"/>
                </a:lnTo>
                <a:lnTo>
                  <a:pt x="633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3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64" y="20780"/>
                </a:lnTo>
                <a:lnTo>
                  <a:pt x="5792" y="20683"/>
                </a:lnTo>
                <a:lnTo>
                  <a:pt x="7057" y="20634"/>
                </a:lnTo>
                <a:lnTo>
                  <a:pt x="8346" y="20585"/>
                </a:lnTo>
                <a:lnTo>
                  <a:pt x="9612" y="20585"/>
                </a:lnTo>
                <a:lnTo>
                  <a:pt x="10901" y="20610"/>
                </a:lnTo>
                <a:lnTo>
                  <a:pt x="12240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83" y="20634"/>
                </a:lnTo>
                <a:lnTo>
                  <a:pt x="13262" y="20634"/>
                </a:lnTo>
                <a:lnTo>
                  <a:pt x="14065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35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87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25" y="19028"/>
                </a:lnTo>
                <a:lnTo>
                  <a:pt x="16522" y="18979"/>
                </a:lnTo>
                <a:lnTo>
                  <a:pt x="16619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63" y="15427"/>
                </a:lnTo>
                <a:lnTo>
                  <a:pt x="16838" y="14429"/>
                </a:lnTo>
                <a:lnTo>
                  <a:pt x="16838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38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95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3" y="1338"/>
                </a:lnTo>
                <a:lnTo>
                  <a:pt x="14259" y="1119"/>
                </a:lnTo>
                <a:lnTo>
                  <a:pt x="14016" y="901"/>
                </a:lnTo>
                <a:lnTo>
                  <a:pt x="13700" y="633"/>
                </a:lnTo>
                <a:lnTo>
                  <a:pt x="13554" y="487"/>
                </a:lnTo>
                <a:lnTo>
                  <a:pt x="13383" y="390"/>
                </a:lnTo>
                <a:lnTo>
                  <a:pt x="13335" y="317"/>
                </a:lnTo>
                <a:lnTo>
                  <a:pt x="13310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4" y="73"/>
                </a:lnTo>
                <a:lnTo>
                  <a:pt x="8273" y="25"/>
                </a:lnTo>
                <a:lnTo>
                  <a:pt x="6643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5" name="Google Shape;875;p39"/>
          <p:cNvSpPr/>
          <p:nvPr/>
        </p:nvSpPr>
        <p:spPr>
          <a:xfrm>
            <a:off x="1733425" y="840922"/>
            <a:ext cx="326778" cy="281080"/>
          </a:xfrm>
          <a:custGeom>
            <a:rect b="b" l="l" r="r" t="t"/>
            <a:pathLst>
              <a:path extrusionOk="0" h="14965" w="17398">
                <a:moveTo>
                  <a:pt x="4258" y="12069"/>
                </a:moveTo>
                <a:lnTo>
                  <a:pt x="4599" y="12093"/>
                </a:lnTo>
                <a:lnTo>
                  <a:pt x="4769" y="12093"/>
                </a:lnTo>
                <a:lnTo>
                  <a:pt x="4721" y="12264"/>
                </a:lnTo>
                <a:lnTo>
                  <a:pt x="4672" y="12458"/>
                </a:lnTo>
                <a:lnTo>
                  <a:pt x="4672" y="12580"/>
                </a:lnTo>
                <a:lnTo>
                  <a:pt x="4477" y="12580"/>
                </a:lnTo>
                <a:lnTo>
                  <a:pt x="4307" y="12215"/>
                </a:lnTo>
                <a:lnTo>
                  <a:pt x="4258" y="12069"/>
                </a:lnTo>
                <a:close/>
                <a:moveTo>
                  <a:pt x="3991" y="12069"/>
                </a:moveTo>
                <a:lnTo>
                  <a:pt x="3991" y="12166"/>
                </a:lnTo>
                <a:lnTo>
                  <a:pt x="3991" y="12239"/>
                </a:lnTo>
                <a:lnTo>
                  <a:pt x="4015" y="12434"/>
                </a:lnTo>
                <a:lnTo>
                  <a:pt x="4064" y="12580"/>
                </a:lnTo>
                <a:lnTo>
                  <a:pt x="3553" y="12629"/>
                </a:lnTo>
                <a:lnTo>
                  <a:pt x="3529" y="12531"/>
                </a:lnTo>
                <a:lnTo>
                  <a:pt x="3504" y="12434"/>
                </a:lnTo>
                <a:lnTo>
                  <a:pt x="3480" y="12361"/>
                </a:lnTo>
                <a:lnTo>
                  <a:pt x="3456" y="12118"/>
                </a:lnTo>
                <a:lnTo>
                  <a:pt x="3456" y="12093"/>
                </a:lnTo>
                <a:lnTo>
                  <a:pt x="3991" y="12069"/>
                </a:lnTo>
                <a:close/>
                <a:moveTo>
                  <a:pt x="4940" y="12093"/>
                </a:moveTo>
                <a:lnTo>
                  <a:pt x="5499" y="12166"/>
                </a:lnTo>
                <a:lnTo>
                  <a:pt x="5475" y="12264"/>
                </a:lnTo>
                <a:lnTo>
                  <a:pt x="5451" y="12361"/>
                </a:lnTo>
                <a:lnTo>
                  <a:pt x="5451" y="12483"/>
                </a:lnTo>
                <a:lnTo>
                  <a:pt x="5475" y="12629"/>
                </a:lnTo>
                <a:lnTo>
                  <a:pt x="5378" y="12604"/>
                </a:lnTo>
                <a:lnTo>
                  <a:pt x="5061" y="12604"/>
                </a:lnTo>
                <a:lnTo>
                  <a:pt x="5061" y="12531"/>
                </a:lnTo>
                <a:lnTo>
                  <a:pt x="4988" y="12312"/>
                </a:lnTo>
                <a:lnTo>
                  <a:pt x="4940" y="12093"/>
                </a:lnTo>
                <a:close/>
                <a:moveTo>
                  <a:pt x="13699" y="12069"/>
                </a:moveTo>
                <a:lnTo>
                  <a:pt x="13651" y="12215"/>
                </a:lnTo>
                <a:lnTo>
                  <a:pt x="13602" y="12361"/>
                </a:lnTo>
                <a:lnTo>
                  <a:pt x="13602" y="12653"/>
                </a:lnTo>
                <a:lnTo>
                  <a:pt x="13188" y="12653"/>
                </a:lnTo>
                <a:lnTo>
                  <a:pt x="13115" y="12385"/>
                </a:lnTo>
                <a:lnTo>
                  <a:pt x="13091" y="12093"/>
                </a:lnTo>
                <a:lnTo>
                  <a:pt x="13699" y="12069"/>
                </a:lnTo>
                <a:close/>
                <a:moveTo>
                  <a:pt x="13845" y="12069"/>
                </a:moveTo>
                <a:lnTo>
                  <a:pt x="14381" y="12093"/>
                </a:lnTo>
                <a:lnTo>
                  <a:pt x="14332" y="12215"/>
                </a:lnTo>
                <a:lnTo>
                  <a:pt x="14283" y="12361"/>
                </a:lnTo>
                <a:lnTo>
                  <a:pt x="14283" y="12507"/>
                </a:lnTo>
                <a:lnTo>
                  <a:pt x="14283" y="12677"/>
                </a:lnTo>
                <a:lnTo>
                  <a:pt x="13943" y="12653"/>
                </a:lnTo>
                <a:lnTo>
                  <a:pt x="13943" y="12361"/>
                </a:lnTo>
                <a:lnTo>
                  <a:pt x="13894" y="12215"/>
                </a:lnTo>
                <a:lnTo>
                  <a:pt x="13845" y="12069"/>
                </a:lnTo>
                <a:close/>
                <a:moveTo>
                  <a:pt x="3188" y="12093"/>
                </a:moveTo>
                <a:lnTo>
                  <a:pt x="3139" y="12215"/>
                </a:lnTo>
                <a:lnTo>
                  <a:pt x="3139" y="12434"/>
                </a:lnTo>
                <a:lnTo>
                  <a:pt x="3139" y="12556"/>
                </a:lnTo>
                <a:lnTo>
                  <a:pt x="3164" y="12653"/>
                </a:lnTo>
                <a:lnTo>
                  <a:pt x="2750" y="12726"/>
                </a:lnTo>
                <a:lnTo>
                  <a:pt x="2677" y="12726"/>
                </a:lnTo>
                <a:lnTo>
                  <a:pt x="2701" y="12677"/>
                </a:lnTo>
                <a:lnTo>
                  <a:pt x="2701" y="12629"/>
                </a:lnTo>
                <a:lnTo>
                  <a:pt x="2701" y="12580"/>
                </a:lnTo>
                <a:lnTo>
                  <a:pt x="2653" y="12531"/>
                </a:lnTo>
                <a:lnTo>
                  <a:pt x="2628" y="12458"/>
                </a:lnTo>
                <a:lnTo>
                  <a:pt x="2604" y="12361"/>
                </a:lnTo>
                <a:lnTo>
                  <a:pt x="2580" y="12166"/>
                </a:lnTo>
                <a:lnTo>
                  <a:pt x="3188" y="12093"/>
                </a:lnTo>
                <a:close/>
                <a:moveTo>
                  <a:pt x="5694" y="12215"/>
                </a:moveTo>
                <a:lnTo>
                  <a:pt x="5986" y="12288"/>
                </a:lnTo>
                <a:lnTo>
                  <a:pt x="6278" y="12361"/>
                </a:lnTo>
                <a:lnTo>
                  <a:pt x="6229" y="12507"/>
                </a:lnTo>
                <a:lnTo>
                  <a:pt x="6229" y="12677"/>
                </a:lnTo>
                <a:lnTo>
                  <a:pt x="6229" y="12726"/>
                </a:lnTo>
                <a:lnTo>
                  <a:pt x="5791" y="12653"/>
                </a:lnTo>
                <a:lnTo>
                  <a:pt x="5767" y="12531"/>
                </a:lnTo>
                <a:lnTo>
                  <a:pt x="5743" y="12410"/>
                </a:lnTo>
                <a:lnTo>
                  <a:pt x="5694" y="12215"/>
                </a:lnTo>
                <a:close/>
                <a:moveTo>
                  <a:pt x="13383" y="487"/>
                </a:moveTo>
                <a:lnTo>
                  <a:pt x="13699" y="511"/>
                </a:lnTo>
                <a:lnTo>
                  <a:pt x="14308" y="584"/>
                </a:lnTo>
                <a:lnTo>
                  <a:pt x="14648" y="657"/>
                </a:lnTo>
                <a:lnTo>
                  <a:pt x="14989" y="730"/>
                </a:lnTo>
                <a:lnTo>
                  <a:pt x="15305" y="827"/>
                </a:lnTo>
                <a:lnTo>
                  <a:pt x="15646" y="949"/>
                </a:lnTo>
                <a:lnTo>
                  <a:pt x="15938" y="1095"/>
                </a:lnTo>
                <a:lnTo>
                  <a:pt x="16230" y="1265"/>
                </a:lnTo>
                <a:lnTo>
                  <a:pt x="16498" y="1484"/>
                </a:lnTo>
                <a:lnTo>
                  <a:pt x="16741" y="1728"/>
                </a:lnTo>
                <a:lnTo>
                  <a:pt x="16741" y="1801"/>
                </a:lnTo>
                <a:lnTo>
                  <a:pt x="16790" y="2020"/>
                </a:lnTo>
                <a:lnTo>
                  <a:pt x="16838" y="2214"/>
                </a:lnTo>
                <a:lnTo>
                  <a:pt x="16887" y="2652"/>
                </a:lnTo>
                <a:lnTo>
                  <a:pt x="16887" y="3066"/>
                </a:lnTo>
                <a:lnTo>
                  <a:pt x="16911" y="3504"/>
                </a:lnTo>
                <a:lnTo>
                  <a:pt x="16887" y="4477"/>
                </a:lnTo>
                <a:lnTo>
                  <a:pt x="16863" y="5475"/>
                </a:lnTo>
                <a:lnTo>
                  <a:pt x="16814" y="6983"/>
                </a:lnTo>
                <a:lnTo>
                  <a:pt x="16790" y="8492"/>
                </a:lnTo>
                <a:lnTo>
                  <a:pt x="16838" y="10244"/>
                </a:lnTo>
                <a:lnTo>
                  <a:pt x="16838" y="11120"/>
                </a:lnTo>
                <a:lnTo>
                  <a:pt x="16790" y="11996"/>
                </a:lnTo>
                <a:lnTo>
                  <a:pt x="16473" y="11947"/>
                </a:lnTo>
                <a:lnTo>
                  <a:pt x="16181" y="11874"/>
                </a:lnTo>
                <a:lnTo>
                  <a:pt x="15622" y="11753"/>
                </a:lnTo>
                <a:lnTo>
                  <a:pt x="15354" y="11680"/>
                </a:lnTo>
                <a:lnTo>
                  <a:pt x="15062" y="11655"/>
                </a:lnTo>
                <a:lnTo>
                  <a:pt x="14405" y="11607"/>
                </a:lnTo>
                <a:lnTo>
                  <a:pt x="13724" y="11582"/>
                </a:lnTo>
                <a:lnTo>
                  <a:pt x="13067" y="11607"/>
                </a:lnTo>
                <a:lnTo>
                  <a:pt x="12385" y="11655"/>
                </a:lnTo>
                <a:lnTo>
                  <a:pt x="11850" y="11704"/>
                </a:lnTo>
                <a:lnTo>
                  <a:pt x="11315" y="11801"/>
                </a:lnTo>
                <a:lnTo>
                  <a:pt x="10780" y="11923"/>
                </a:lnTo>
                <a:lnTo>
                  <a:pt x="10269" y="12118"/>
                </a:lnTo>
                <a:lnTo>
                  <a:pt x="10025" y="12215"/>
                </a:lnTo>
                <a:lnTo>
                  <a:pt x="9733" y="12361"/>
                </a:lnTo>
                <a:lnTo>
                  <a:pt x="9417" y="12531"/>
                </a:lnTo>
                <a:lnTo>
                  <a:pt x="9149" y="12726"/>
                </a:lnTo>
                <a:lnTo>
                  <a:pt x="9101" y="11363"/>
                </a:lnTo>
                <a:lnTo>
                  <a:pt x="9052" y="10001"/>
                </a:lnTo>
                <a:lnTo>
                  <a:pt x="8979" y="8662"/>
                </a:lnTo>
                <a:lnTo>
                  <a:pt x="8955" y="7300"/>
                </a:lnTo>
                <a:lnTo>
                  <a:pt x="8955" y="5913"/>
                </a:lnTo>
                <a:lnTo>
                  <a:pt x="8930" y="4526"/>
                </a:lnTo>
                <a:lnTo>
                  <a:pt x="8930" y="3942"/>
                </a:lnTo>
                <a:lnTo>
                  <a:pt x="8930" y="3358"/>
                </a:lnTo>
                <a:lnTo>
                  <a:pt x="8930" y="2774"/>
                </a:lnTo>
                <a:lnTo>
                  <a:pt x="8930" y="2214"/>
                </a:lnTo>
                <a:lnTo>
                  <a:pt x="8930" y="2166"/>
                </a:lnTo>
                <a:lnTo>
                  <a:pt x="9222" y="2020"/>
                </a:lnTo>
                <a:lnTo>
                  <a:pt x="9490" y="1849"/>
                </a:lnTo>
                <a:lnTo>
                  <a:pt x="9758" y="1679"/>
                </a:lnTo>
                <a:lnTo>
                  <a:pt x="10001" y="1533"/>
                </a:lnTo>
                <a:lnTo>
                  <a:pt x="10877" y="1046"/>
                </a:lnTo>
                <a:lnTo>
                  <a:pt x="11339" y="827"/>
                </a:lnTo>
                <a:lnTo>
                  <a:pt x="11777" y="657"/>
                </a:lnTo>
                <a:lnTo>
                  <a:pt x="12069" y="560"/>
                </a:lnTo>
                <a:lnTo>
                  <a:pt x="12385" y="511"/>
                </a:lnTo>
                <a:lnTo>
                  <a:pt x="12702" y="487"/>
                </a:lnTo>
                <a:close/>
                <a:moveTo>
                  <a:pt x="12872" y="12093"/>
                </a:moveTo>
                <a:lnTo>
                  <a:pt x="12823" y="12166"/>
                </a:lnTo>
                <a:lnTo>
                  <a:pt x="12775" y="12264"/>
                </a:lnTo>
                <a:lnTo>
                  <a:pt x="12750" y="12361"/>
                </a:lnTo>
                <a:lnTo>
                  <a:pt x="12750" y="12458"/>
                </a:lnTo>
                <a:lnTo>
                  <a:pt x="12775" y="12677"/>
                </a:lnTo>
                <a:lnTo>
                  <a:pt x="12215" y="12726"/>
                </a:lnTo>
                <a:lnTo>
                  <a:pt x="12215" y="12702"/>
                </a:lnTo>
                <a:lnTo>
                  <a:pt x="12191" y="12629"/>
                </a:lnTo>
                <a:lnTo>
                  <a:pt x="12166" y="12580"/>
                </a:lnTo>
                <a:lnTo>
                  <a:pt x="12166" y="12434"/>
                </a:lnTo>
                <a:lnTo>
                  <a:pt x="12166" y="12191"/>
                </a:lnTo>
                <a:lnTo>
                  <a:pt x="12166" y="12166"/>
                </a:lnTo>
                <a:lnTo>
                  <a:pt x="12677" y="12118"/>
                </a:lnTo>
                <a:lnTo>
                  <a:pt x="12872" y="12093"/>
                </a:lnTo>
                <a:close/>
                <a:moveTo>
                  <a:pt x="14673" y="12093"/>
                </a:moveTo>
                <a:lnTo>
                  <a:pt x="15232" y="12166"/>
                </a:lnTo>
                <a:lnTo>
                  <a:pt x="15184" y="12239"/>
                </a:lnTo>
                <a:lnTo>
                  <a:pt x="15135" y="12312"/>
                </a:lnTo>
                <a:lnTo>
                  <a:pt x="15111" y="12410"/>
                </a:lnTo>
                <a:lnTo>
                  <a:pt x="15111" y="12483"/>
                </a:lnTo>
                <a:lnTo>
                  <a:pt x="15135" y="12629"/>
                </a:lnTo>
                <a:lnTo>
                  <a:pt x="15159" y="12775"/>
                </a:lnTo>
                <a:lnTo>
                  <a:pt x="15159" y="12775"/>
                </a:lnTo>
                <a:lnTo>
                  <a:pt x="14648" y="12702"/>
                </a:lnTo>
                <a:lnTo>
                  <a:pt x="14673" y="12410"/>
                </a:lnTo>
                <a:lnTo>
                  <a:pt x="14673" y="12239"/>
                </a:lnTo>
                <a:lnTo>
                  <a:pt x="14673" y="12093"/>
                </a:lnTo>
                <a:close/>
                <a:moveTo>
                  <a:pt x="6521" y="12458"/>
                </a:moveTo>
                <a:lnTo>
                  <a:pt x="6838" y="12580"/>
                </a:lnTo>
                <a:lnTo>
                  <a:pt x="6789" y="12702"/>
                </a:lnTo>
                <a:lnTo>
                  <a:pt x="6765" y="12848"/>
                </a:lnTo>
                <a:lnTo>
                  <a:pt x="6667" y="12799"/>
                </a:lnTo>
                <a:lnTo>
                  <a:pt x="6570" y="12629"/>
                </a:lnTo>
                <a:lnTo>
                  <a:pt x="6521" y="12458"/>
                </a:lnTo>
                <a:close/>
                <a:moveTo>
                  <a:pt x="2215" y="12239"/>
                </a:moveTo>
                <a:lnTo>
                  <a:pt x="2190" y="12361"/>
                </a:lnTo>
                <a:lnTo>
                  <a:pt x="2215" y="12507"/>
                </a:lnTo>
                <a:lnTo>
                  <a:pt x="2239" y="12629"/>
                </a:lnTo>
                <a:lnTo>
                  <a:pt x="2312" y="12750"/>
                </a:lnTo>
                <a:lnTo>
                  <a:pt x="2336" y="12775"/>
                </a:lnTo>
                <a:lnTo>
                  <a:pt x="1850" y="12872"/>
                </a:lnTo>
                <a:lnTo>
                  <a:pt x="1850" y="12604"/>
                </a:lnTo>
                <a:lnTo>
                  <a:pt x="1850" y="12312"/>
                </a:lnTo>
                <a:lnTo>
                  <a:pt x="2215" y="12239"/>
                </a:lnTo>
                <a:close/>
                <a:moveTo>
                  <a:pt x="11850" y="12191"/>
                </a:moveTo>
                <a:lnTo>
                  <a:pt x="11826" y="12385"/>
                </a:lnTo>
                <a:lnTo>
                  <a:pt x="11826" y="12580"/>
                </a:lnTo>
                <a:lnTo>
                  <a:pt x="11850" y="12775"/>
                </a:lnTo>
                <a:lnTo>
                  <a:pt x="11315" y="12848"/>
                </a:lnTo>
                <a:lnTo>
                  <a:pt x="11242" y="12872"/>
                </a:lnTo>
                <a:lnTo>
                  <a:pt x="11193" y="12823"/>
                </a:lnTo>
                <a:lnTo>
                  <a:pt x="11193" y="12775"/>
                </a:lnTo>
                <a:lnTo>
                  <a:pt x="11193" y="12580"/>
                </a:lnTo>
                <a:lnTo>
                  <a:pt x="11193" y="12410"/>
                </a:lnTo>
                <a:lnTo>
                  <a:pt x="11169" y="12337"/>
                </a:lnTo>
                <a:lnTo>
                  <a:pt x="11510" y="12239"/>
                </a:lnTo>
                <a:lnTo>
                  <a:pt x="11850" y="12191"/>
                </a:lnTo>
                <a:close/>
                <a:moveTo>
                  <a:pt x="4842" y="511"/>
                </a:moveTo>
                <a:lnTo>
                  <a:pt x="5183" y="535"/>
                </a:lnTo>
                <a:lnTo>
                  <a:pt x="5548" y="584"/>
                </a:lnTo>
                <a:lnTo>
                  <a:pt x="5889" y="657"/>
                </a:lnTo>
                <a:lnTo>
                  <a:pt x="6229" y="754"/>
                </a:lnTo>
                <a:lnTo>
                  <a:pt x="6546" y="876"/>
                </a:lnTo>
                <a:lnTo>
                  <a:pt x="6862" y="1022"/>
                </a:lnTo>
                <a:lnTo>
                  <a:pt x="7178" y="1168"/>
                </a:lnTo>
                <a:lnTo>
                  <a:pt x="7470" y="1363"/>
                </a:lnTo>
                <a:lnTo>
                  <a:pt x="7738" y="1557"/>
                </a:lnTo>
                <a:lnTo>
                  <a:pt x="8006" y="1801"/>
                </a:lnTo>
                <a:lnTo>
                  <a:pt x="8225" y="2044"/>
                </a:lnTo>
                <a:lnTo>
                  <a:pt x="8444" y="2287"/>
                </a:lnTo>
                <a:lnTo>
                  <a:pt x="8492" y="2360"/>
                </a:lnTo>
                <a:lnTo>
                  <a:pt x="8444" y="2847"/>
                </a:lnTo>
                <a:lnTo>
                  <a:pt x="8419" y="3358"/>
                </a:lnTo>
                <a:lnTo>
                  <a:pt x="8444" y="4331"/>
                </a:lnTo>
                <a:lnTo>
                  <a:pt x="8468" y="5718"/>
                </a:lnTo>
                <a:lnTo>
                  <a:pt x="8468" y="7105"/>
                </a:lnTo>
                <a:lnTo>
                  <a:pt x="8468" y="7835"/>
                </a:lnTo>
                <a:lnTo>
                  <a:pt x="8492" y="8565"/>
                </a:lnTo>
                <a:lnTo>
                  <a:pt x="8541" y="10049"/>
                </a:lnTo>
                <a:lnTo>
                  <a:pt x="8614" y="11509"/>
                </a:lnTo>
                <a:lnTo>
                  <a:pt x="8663" y="12969"/>
                </a:lnTo>
                <a:lnTo>
                  <a:pt x="8663" y="12969"/>
                </a:lnTo>
                <a:lnTo>
                  <a:pt x="7860" y="12507"/>
                </a:lnTo>
                <a:lnTo>
                  <a:pt x="7446" y="12288"/>
                </a:lnTo>
                <a:lnTo>
                  <a:pt x="7032" y="12069"/>
                </a:lnTo>
                <a:lnTo>
                  <a:pt x="6765" y="11947"/>
                </a:lnTo>
                <a:lnTo>
                  <a:pt x="6497" y="11850"/>
                </a:lnTo>
                <a:lnTo>
                  <a:pt x="6205" y="11777"/>
                </a:lnTo>
                <a:lnTo>
                  <a:pt x="5937" y="11704"/>
                </a:lnTo>
                <a:lnTo>
                  <a:pt x="5353" y="11607"/>
                </a:lnTo>
                <a:lnTo>
                  <a:pt x="4769" y="11534"/>
                </a:lnTo>
                <a:lnTo>
                  <a:pt x="3650" y="11534"/>
                </a:lnTo>
                <a:lnTo>
                  <a:pt x="3066" y="11558"/>
                </a:lnTo>
                <a:lnTo>
                  <a:pt x="2507" y="11631"/>
                </a:lnTo>
                <a:lnTo>
                  <a:pt x="2044" y="11704"/>
                </a:lnTo>
                <a:lnTo>
                  <a:pt x="1533" y="11801"/>
                </a:lnTo>
                <a:lnTo>
                  <a:pt x="1290" y="11874"/>
                </a:lnTo>
                <a:lnTo>
                  <a:pt x="1047" y="11947"/>
                </a:lnTo>
                <a:lnTo>
                  <a:pt x="828" y="12045"/>
                </a:lnTo>
                <a:lnTo>
                  <a:pt x="609" y="12166"/>
                </a:lnTo>
                <a:lnTo>
                  <a:pt x="609" y="12166"/>
                </a:lnTo>
                <a:lnTo>
                  <a:pt x="633" y="11972"/>
                </a:lnTo>
                <a:lnTo>
                  <a:pt x="657" y="11777"/>
                </a:lnTo>
                <a:lnTo>
                  <a:pt x="657" y="11485"/>
                </a:lnTo>
                <a:lnTo>
                  <a:pt x="584" y="10147"/>
                </a:lnTo>
                <a:lnTo>
                  <a:pt x="536" y="9490"/>
                </a:lnTo>
                <a:lnTo>
                  <a:pt x="536" y="8833"/>
                </a:lnTo>
                <a:lnTo>
                  <a:pt x="560" y="7908"/>
                </a:lnTo>
                <a:lnTo>
                  <a:pt x="609" y="7008"/>
                </a:lnTo>
                <a:lnTo>
                  <a:pt x="657" y="6083"/>
                </a:lnTo>
                <a:lnTo>
                  <a:pt x="657" y="5645"/>
                </a:lnTo>
                <a:lnTo>
                  <a:pt x="657" y="5183"/>
                </a:lnTo>
                <a:lnTo>
                  <a:pt x="609" y="4234"/>
                </a:lnTo>
                <a:lnTo>
                  <a:pt x="584" y="3309"/>
                </a:lnTo>
                <a:lnTo>
                  <a:pt x="584" y="2896"/>
                </a:lnTo>
                <a:lnTo>
                  <a:pt x="609" y="2506"/>
                </a:lnTo>
                <a:lnTo>
                  <a:pt x="657" y="1728"/>
                </a:lnTo>
                <a:lnTo>
                  <a:pt x="949" y="1582"/>
                </a:lnTo>
                <a:lnTo>
                  <a:pt x="1241" y="1460"/>
                </a:lnTo>
                <a:lnTo>
                  <a:pt x="1801" y="1241"/>
                </a:lnTo>
                <a:lnTo>
                  <a:pt x="2653" y="949"/>
                </a:lnTo>
                <a:lnTo>
                  <a:pt x="3504" y="681"/>
                </a:lnTo>
                <a:lnTo>
                  <a:pt x="3821" y="608"/>
                </a:lnTo>
                <a:lnTo>
                  <a:pt x="4161" y="535"/>
                </a:lnTo>
                <a:lnTo>
                  <a:pt x="4502" y="511"/>
                </a:lnTo>
                <a:close/>
                <a:moveTo>
                  <a:pt x="15354" y="12191"/>
                </a:moveTo>
                <a:lnTo>
                  <a:pt x="15646" y="12239"/>
                </a:lnTo>
                <a:lnTo>
                  <a:pt x="15938" y="12337"/>
                </a:lnTo>
                <a:lnTo>
                  <a:pt x="15889" y="12507"/>
                </a:lnTo>
                <a:lnTo>
                  <a:pt x="15889" y="12653"/>
                </a:lnTo>
                <a:lnTo>
                  <a:pt x="15889" y="12994"/>
                </a:lnTo>
                <a:lnTo>
                  <a:pt x="15524" y="12872"/>
                </a:lnTo>
                <a:lnTo>
                  <a:pt x="15500" y="12702"/>
                </a:lnTo>
                <a:lnTo>
                  <a:pt x="15427" y="12507"/>
                </a:lnTo>
                <a:lnTo>
                  <a:pt x="15378" y="12337"/>
                </a:lnTo>
                <a:lnTo>
                  <a:pt x="15330" y="12191"/>
                </a:lnTo>
                <a:close/>
                <a:moveTo>
                  <a:pt x="1509" y="12385"/>
                </a:moveTo>
                <a:lnTo>
                  <a:pt x="1460" y="12677"/>
                </a:lnTo>
                <a:lnTo>
                  <a:pt x="1436" y="12848"/>
                </a:lnTo>
                <a:lnTo>
                  <a:pt x="1460" y="13018"/>
                </a:lnTo>
                <a:lnTo>
                  <a:pt x="1290" y="13091"/>
                </a:lnTo>
                <a:lnTo>
                  <a:pt x="1290" y="12969"/>
                </a:lnTo>
                <a:lnTo>
                  <a:pt x="1290" y="12726"/>
                </a:lnTo>
                <a:lnTo>
                  <a:pt x="1266" y="12580"/>
                </a:lnTo>
                <a:lnTo>
                  <a:pt x="1241" y="12458"/>
                </a:lnTo>
                <a:lnTo>
                  <a:pt x="1509" y="12385"/>
                </a:lnTo>
                <a:close/>
                <a:moveTo>
                  <a:pt x="10926" y="12385"/>
                </a:moveTo>
                <a:lnTo>
                  <a:pt x="10877" y="12531"/>
                </a:lnTo>
                <a:lnTo>
                  <a:pt x="10828" y="12750"/>
                </a:lnTo>
                <a:lnTo>
                  <a:pt x="10804" y="12969"/>
                </a:lnTo>
                <a:lnTo>
                  <a:pt x="10366" y="13091"/>
                </a:lnTo>
                <a:lnTo>
                  <a:pt x="10366" y="12921"/>
                </a:lnTo>
                <a:lnTo>
                  <a:pt x="10366" y="12750"/>
                </a:lnTo>
                <a:lnTo>
                  <a:pt x="10366" y="12677"/>
                </a:lnTo>
                <a:lnTo>
                  <a:pt x="10342" y="12604"/>
                </a:lnTo>
                <a:lnTo>
                  <a:pt x="10536" y="12531"/>
                </a:lnTo>
                <a:lnTo>
                  <a:pt x="10926" y="12385"/>
                </a:lnTo>
                <a:close/>
                <a:moveTo>
                  <a:pt x="7105" y="12726"/>
                </a:moveTo>
                <a:lnTo>
                  <a:pt x="7641" y="13018"/>
                </a:lnTo>
                <a:lnTo>
                  <a:pt x="7616" y="13115"/>
                </a:lnTo>
                <a:lnTo>
                  <a:pt x="7616" y="13140"/>
                </a:lnTo>
                <a:lnTo>
                  <a:pt x="7397" y="13042"/>
                </a:lnTo>
                <a:lnTo>
                  <a:pt x="7178" y="12969"/>
                </a:lnTo>
                <a:lnTo>
                  <a:pt x="7130" y="12823"/>
                </a:lnTo>
                <a:lnTo>
                  <a:pt x="7105" y="12726"/>
                </a:lnTo>
                <a:close/>
                <a:moveTo>
                  <a:pt x="16181" y="12410"/>
                </a:moveTo>
                <a:lnTo>
                  <a:pt x="16303" y="12458"/>
                </a:lnTo>
                <a:lnTo>
                  <a:pt x="16254" y="12604"/>
                </a:lnTo>
                <a:lnTo>
                  <a:pt x="16230" y="12775"/>
                </a:lnTo>
                <a:lnTo>
                  <a:pt x="16206" y="13140"/>
                </a:lnTo>
                <a:lnTo>
                  <a:pt x="16157" y="13115"/>
                </a:lnTo>
                <a:lnTo>
                  <a:pt x="16206" y="13067"/>
                </a:lnTo>
                <a:lnTo>
                  <a:pt x="16206" y="12994"/>
                </a:lnTo>
                <a:lnTo>
                  <a:pt x="16181" y="12702"/>
                </a:lnTo>
                <a:lnTo>
                  <a:pt x="16181" y="12410"/>
                </a:lnTo>
                <a:close/>
                <a:moveTo>
                  <a:pt x="10025" y="12750"/>
                </a:moveTo>
                <a:lnTo>
                  <a:pt x="9977" y="12994"/>
                </a:lnTo>
                <a:lnTo>
                  <a:pt x="9928" y="13213"/>
                </a:lnTo>
                <a:lnTo>
                  <a:pt x="9928" y="13261"/>
                </a:lnTo>
                <a:lnTo>
                  <a:pt x="9563" y="13432"/>
                </a:lnTo>
                <a:lnTo>
                  <a:pt x="9563" y="13286"/>
                </a:lnTo>
                <a:lnTo>
                  <a:pt x="9563" y="13164"/>
                </a:lnTo>
                <a:lnTo>
                  <a:pt x="9539" y="13067"/>
                </a:lnTo>
                <a:lnTo>
                  <a:pt x="9539" y="13042"/>
                </a:lnTo>
                <a:lnTo>
                  <a:pt x="9563" y="13018"/>
                </a:lnTo>
                <a:lnTo>
                  <a:pt x="9782" y="12896"/>
                </a:lnTo>
                <a:lnTo>
                  <a:pt x="10025" y="12750"/>
                </a:lnTo>
                <a:close/>
                <a:moveTo>
                  <a:pt x="8030" y="13261"/>
                </a:moveTo>
                <a:lnTo>
                  <a:pt x="8322" y="13432"/>
                </a:lnTo>
                <a:lnTo>
                  <a:pt x="8614" y="13553"/>
                </a:lnTo>
                <a:lnTo>
                  <a:pt x="8565" y="13675"/>
                </a:lnTo>
                <a:lnTo>
                  <a:pt x="8541" y="13870"/>
                </a:lnTo>
                <a:lnTo>
                  <a:pt x="8419" y="13724"/>
                </a:lnTo>
                <a:lnTo>
                  <a:pt x="8298" y="13602"/>
                </a:lnTo>
                <a:lnTo>
                  <a:pt x="8030" y="13383"/>
                </a:lnTo>
                <a:lnTo>
                  <a:pt x="8030" y="13261"/>
                </a:lnTo>
                <a:close/>
                <a:moveTo>
                  <a:pt x="9247" y="13261"/>
                </a:moveTo>
                <a:lnTo>
                  <a:pt x="9247" y="13383"/>
                </a:lnTo>
                <a:lnTo>
                  <a:pt x="9271" y="13578"/>
                </a:lnTo>
                <a:lnTo>
                  <a:pt x="9052" y="13724"/>
                </a:lnTo>
                <a:lnTo>
                  <a:pt x="8857" y="13894"/>
                </a:lnTo>
                <a:lnTo>
                  <a:pt x="8857" y="13699"/>
                </a:lnTo>
                <a:lnTo>
                  <a:pt x="8857" y="13626"/>
                </a:lnTo>
                <a:lnTo>
                  <a:pt x="8930" y="13602"/>
                </a:lnTo>
                <a:lnTo>
                  <a:pt x="8979" y="13553"/>
                </a:lnTo>
                <a:lnTo>
                  <a:pt x="9052" y="13456"/>
                </a:lnTo>
                <a:lnTo>
                  <a:pt x="9101" y="13407"/>
                </a:lnTo>
                <a:lnTo>
                  <a:pt x="9149" y="13334"/>
                </a:lnTo>
                <a:lnTo>
                  <a:pt x="9247" y="13261"/>
                </a:lnTo>
                <a:close/>
                <a:moveTo>
                  <a:pt x="4550" y="0"/>
                </a:moveTo>
                <a:lnTo>
                  <a:pt x="4185" y="24"/>
                </a:lnTo>
                <a:lnTo>
                  <a:pt x="3845" y="49"/>
                </a:lnTo>
                <a:lnTo>
                  <a:pt x="3504" y="122"/>
                </a:lnTo>
                <a:lnTo>
                  <a:pt x="3042" y="243"/>
                </a:lnTo>
                <a:lnTo>
                  <a:pt x="2580" y="414"/>
                </a:lnTo>
                <a:lnTo>
                  <a:pt x="1679" y="754"/>
                </a:lnTo>
                <a:lnTo>
                  <a:pt x="1290" y="876"/>
                </a:lnTo>
                <a:lnTo>
                  <a:pt x="852" y="1046"/>
                </a:lnTo>
                <a:lnTo>
                  <a:pt x="633" y="1168"/>
                </a:lnTo>
                <a:lnTo>
                  <a:pt x="438" y="1290"/>
                </a:lnTo>
                <a:lnTo>
                  <a:pt x="292" y="1436"/>
                </a:lnTo>
                <a:lnTo>
                  <a:pt x="195" y="1606"/>
                </a:lnTo>
                <a:lnTo>
                  <a:pt x="171" y="1703"/>
                </a:lnTo>
                <a:lnTo>
                  <a:pt x="195" y="1801"/>
                </a:lnTo>
                <a:lnTo>
                  <a:pt x="122" y="2093"/>
                </a:lnTo>
                <a:lnTo>
                  <a:pt x="73" y="2409"/>
                </a:lnTo>
                <a:lnTo>
                  <a:pt x="49" y="2725"/>
                </a:lnTo>
                <a:lnTo>
                  <a:pt x="49" y="3066"/>
                </a:lnTo>
                <a:lnTo>
                  <a:pt x="73" y="3699"/>
                </a:lnTo>
                <a:lnTo>
                  <a:pt x="98" y="4331"/>
                </a:lnTo>
                <a:lnTo>
                  <a:pt x="122" y="5183"/>
                </a:lnTo>
                <a:lnTo>
                  <a:pt x="122" y="6034"/>
                </a:lnTo>
                <a:lnTo>
                  <a:pt x="98" y="6886"/>
                </a:lnTo>
                <a:lnTo>
                  <a:pt x="25" y="7738"/>
                </a:lnTo>
                <a:lnTo>
                  <a:pt x="0" y="8468"/>
                </a:lnTo>
                <a:lnTo>
                  <a:pt x="0" y="9198"/>
                </a:lnTo>
                <a:lnTo>
                  <a:pt x="0" y="9928"/>
                </a:lnTo>
                <a:lnTo>
                  <a:pt x="49" y="10633"/>
                </a:lnTo>
                <a:lnTo>
                  <a:pt x="122" y="11680"/>
                </a:lnTo>
                <a:lnTo>
                  <a:pt x="122" y="12045"/>
                </a:lnTo>
                <a:lnTo>
                  <a:pt x="122" y="12166"/>
                </a:lnTo>
                <a:lnTo>
                  <a:pt x="171" y="12264"/>
                </a:lnTo>
                <a:lnTo>
                  <a:pt x="195" y="12337"/>
                </a:lnTo>
                <a:lnTo>
                  <a:pt x="292" y="12385"/>
                </a:lnTo>
                <a:lnTo>
                  <a:pt x="341" y="12410"/>
                </a:lnTo>
                <a:lnTo>
                  <a:pt x="365" y="12507"/>
                </a:lnTo>
                <a:lnTo>
                  <a:pt x="414" y="12580"/>
                </a:lnTo>
                <a:lnTo>
                  <a:pt x="487" y="12629"/>
                </a:lnTo>
                <a:lnTo>
                  <a:pt x="584" y="12629"/>
                </a:lnTo>
                <a:lnTo>
                  <a:pt x="803" y="12580"/>
                </a:lnTo>
                <a:lnTo>
                  <a:pt x="803" y="12896"/>
                </a:lnTo>
                <a:lnTo>
                  <a:pt x="803" y="13188"/>
                </a:lnTo>
                <a:lnTo>
                  <a:pt x="828" y="13334"/>
                </a:lnTo>
                <a:lnTo>
                  <a:pt x="876" y="13480"/>
                </a:lnTo>
                <a:lnTo>
                  <a:pt x="925" y="13529"/>
                </a:lnTo>
                <a:lnTo>
                  <a:pt x="998" y="13578"/>
                </a:lnTo>
                <a:lnTo>
                  <a:pt x="1144" y="13578"/>
                </a:lnTo>
                <a:lnTo>
                  <a:pt x="1217" y="13553"/>
                </a:lnTo>
                <a:lnTo>
                  <a:pt x="1241" y="13529"/>
                </a:lnTo>
                <a:lnTo>
                  <a:pt x="1363" y="13529"/>
                </a:lnTo>
                <a:lnTo>
                  <a:pt x="1485" y="13505"/>
                </a:lnTo>
                <a:lnTo>
                  <a:pt x="1704" y="13432"/>
                </a:lnTo>
                <a:lnTo>
                  <a:pt x="2142" y="13310"/>
                </a:lnTo>
                <a:lnTo>
                  <a:pt x="2604" y="13213"/>
                </a:lnTo>
                <a:lnTo>
                  <a:pt x="3188" y="13140"/>
                </a:lnTo>
                <a:lnTo>
                  <a:pt x="3772" y="13091"/>
                </a:lnTo>
                <a:lnTo>
                  <a:pt x="4356" y="13067"/>
                </a:lnTo>
                <a:lnTo>
                  <a:pt x="4940" y="13091"/>
                </a:lnTo>
                <a:lnTo>
                  <a:pt x="5402" y="13115"/>
                </a:lnTo>
                <a:lnTo>
                  <a:pt x="5937" y="13164"/>
                </a:lnTo>
                <a:lnTo>
                  <a:pt x="6473" y="13261"/>
                </a:lnTo>
                <a:lnTo>
                  <a:pt x="6740" y="13334"/>
                </a:lnTo>
                <a:lnTo>
                  <a:pt x="7008" y="13407"/>
                </a:lnTo>
                <a:lnTo>
                  <a:pt x="7251" y="13505"/>
                </a:lnTo>
                <a:lnTo>
                  <a:pt x="7495" y="13626"/>
                </a:lnTo>
                <a:lnTo>
                  <a:pt x="7714" y="13772"/>
                </a:lnTo>
                <a:lnTo>
                  <a:pt x="7908" y="13918"/>
                </a:lnTo>
                <a:lnTo>
                  <a:pt x="8079" y="14088"/>
                </a:lnTo>
                <a:lnTo>
                  <a:pt x="8225" y="14307"/>
                </a:lnTo>
                <a:lnTo>
                  <a:pt x="8322" y="14526"/>
                </a:lnTo>
                <a:lnTo>
                  <a:pt x="8371" y="14794"/>
                </a:lnTo>
                <a:lnTo>
                  <a:pt x="8419" y="14891"/>
                </a:lnTo>
                <a:lnTo>
                  <a:pt x="8468" y="14940"/>
                </a:lnTo>
                <a:lnTo>
                  <a:pt x="8565" y="14964"/>
                </a:lnTo>
                <a:lnTo>
                  <a:pt x="8638" y="14964"/>
                </a:lnTo>
                <a:lnTo>
                  <a:pt x="8736" y="14916"/>
                </a:lnTo>
                <a:lnTo>
                  <a:pt x="8809" y="14843"/>
                </a:lnTo>
                <a:lnTo>
                  <a:pt x="8857" y="14770"/>
                </a:lnTo>
                <a:lnTo>
                  <a:pt x="8857" y="14648"/>
                </a:lnTo>
                <a:lnTo>
                  <a:pt x="8833" y="14599"/>
                </a:lnTo>
                <a:lnTo>
                  <a:pt x="9052" y="14332"/>
                </a:lnTo>
                <a:lnTo>
                  <a:pt x="9247" y="14113"/>
                </a:lnTo>
                <a:lnTo>
                  <a:pt x="9514" y="13943"/>
                </a:lnTo>
                <a:lnTo>
                  <a:pt x="9806" y="13772"/>
                </a:lnTo>
                <a:lnTo>
                  <a:pt x="10220" y="13602"/>
                </a:lnTo>
                <a:lnTo>
                  <a:pt x="10658" y="13456"/>
                </a:lnTo>
                <a:lnTo>
                  <a:pt x="11096" y="13334"/>
                </a:lnTo>
                <a:lnTo>
                  <a:pt x="11534" y="13261"/>
                </a:lnTo>
                <a:lnTo>
                  <a:pt x="12045" y="13188"/>
                </a:lnTo>
                <a:lnTo>
                  <a:pt x="12580" y="13140"/>
                </a:lnTo>
                <a:lnTo>
                  <a:pt x="13626" y="13091"/>
                </a:lnTo>
                <a:lnTo>
                  <a:pt x="13967" y="13091"/>
                </a:lnTo>
                <a:lnTo>
                  <a:pt x="14308" y="13115"/>
                </a:lnTo>
                <a:lnTo>
                  <a:pt x="14648" y="13140"/>
                </a:lnTo>
                <a:lnTo>
                  <a:pt x="14965" y="13188"/>
                </a:lnTo>
                <a:lnTo>
                  <a:pt x="15305" y="13261"/>
                </a:lnTo>
                <a:lnTo>
                  <a:pt x="15622" y="13359"/>
                </a:lnTo>
                <a:lnTo>
                  <a:pt x="15938" y="13480"/>
                </a:lnTo>
                <a:lnTo>
                  <a:pt x="16254" y="13651"/>
                </a:lnTo>
                <a:lnTo>
                  <a:pt x="16303" y="13675"/>
                </a:lnTo>
                <a:lnTo>
                  <a:pt x="16376" y="13675"/>
                </a:lnTo>
                <a:lnTo>
                  <a:pt x="16425" y="13651"/>
                </a:lnTo>
                <a:lnTo>
                  <a:pt x="16473" y="13626"/>
                </a:lnTo>
                <a:lnTo>
                  <a:pt x="16522" y="13578"/>
                </a:lnTo>
                <a:lnTo>
                  <a:pt x="16546" y="13529"/>
                </a:lnTo>
                <a:lnTo>
                  <a:pt x="16571" y="13456"/>
                </a:lnTo>
                <a:lnTo>
                  <a:pt x="16571" y="13407"/>
                </a:lnTo>
                <a:lnTo>
                  <a:pt x="16595" y="13310"/>
                </a:lnTo>
                <a:lnTo>
                  <a:pt x="16595" y="12921"/>
                </a:lnTo>
                <a:lnTo>
                  <a:pt x="16571" y="12531"/>
                </a:lnTo>
                <a:lnTo>
                  <a:pt x="16765" y="12556"/>
                </a:lnTo>
                <a:lnTo>
                  <a:pt x="16911" y="12556"/>
                </a:lnTo>
                <a:lnTo>
                  <a:pt x="17082" y="12531"/>
                </a:lnTo>
                <a:lnTo>
                  <a:pt x="17228" y="12483"/>
                </a:lnTo>
                <a:lnTo>
                  <a:pt x="17301" y="12458"/>
                </a:lnTo>
                <a:lnTo>
                  <a:pt x="17325" y="12410"/>
                </a:lnTo>
                <a:lnTo>
                  <a:pt x="17374" y="12361"/>
                </a:lnTo>
                <a:lnTo>
                  <a:pt x="17374" y="12312"/>
                </a:lnTo>
                <a:lnTo>
                  <a:pt x="17398" y="12264"/>
                </a:lnTo>
                <a:lnTo>
                  <a:pt x="17374" y="12191"/>
                </a:lnTo>
                <a:lnTo>
                  <a:pt x="17349" y="12142"/>
                </a:lnTo>
                <a:lnTo>
                  <a:pt x="17301" y="12118"/>
                </a:lnTo>
                <a:lnTo>
                  <a:pt x="17325" y="11972"/>
                </a:lnTo>
                <a:lnTo>
                  <a:pt x="17349" y="11826"/>
                </a:lnTo>
                <a:lnTo>
                  <a:pt x="17349" y="11558"/>
                </a:lnTo>
                <a:lnTo>
                  <a:pt x="17325" y="10998"/>
                </a:lnTo>
                <a:lnTo>
                  <a:pt x="17301" y="8881"/>
                </a:lnTo>
                <a:lnTo>
                  <a:pt x="17301" y="7178"/>
                </a:lnTo>
                <a:lnTo>
                  <a:pt x="17301" y="6326"/>
                </a:lnTo>
                <a:lnTo>
                  <a:pt x="17349" y="5475"/>
                </a:lnTo>
                <a:lnTo>
                  <a:pt x="17374" y="4380"/>
                </a:lnTo>
                <a:lnTo>
                  <a:pt x="17374" y="3820"/>
                </a:lnTo>
                <a:lnTo>
                  <a:pt x="17374" y="3285"/>
                </a:lnTo>
                <a:lnTo>
                  <a:pt x="17349" y="2920"/>
                </a:lnTo>
                <a:lnTo>
                  <a:pt x="17325" y="2531"/>
                </a:lnTo>
                <a:lnTo>
                  <a:pt x="17301" y="2336"/>
                </a:lnTo>
                <a:lnTo>
                  <a:pt x="17276" y="2141"/>
                </a:lnTo>
                <a:lnTo>
                  <a:pt x="17228" y="1971"/>
                </a:lnTo>
                <a:lnTo>
                  <a:pt x="17130" y="1801"/>
                </a:lnTo>
                <a:lnTo>
                  <a:pt x="17179" y="1728"/>
                </a:lnTo>
                <a:lnTo>
                  <a:pt x="17203" y="1630"/>
                </a:lnTo>
                <a:lnTo>
                  <a:pt x="17203" y="1557"/>
                </a:lnTo>
                <a:lnTo>
                  <a:pt x="17155" y="1460"/>
                </a:lnTo>
                <a:lnTo>
                  <a:pt x="16911" y="1217"/>
                </a:lnTo>
                <a:lnTo>
                  <a:pt x="16644" y="998"/>
                </a:lnTo>
                <a:lnTo>
                  <a:pt x="16352" y="803"/>
                </a:lnTo>
                <a:lnTo>
                  <a:pt x="16035" y="633"/>
                </a:lnTo>
                <a:lnTo>
                  <a:pt x="15719" y="487"/>
                </a:lnTo>
                <a:lnTo>
                  <a:pt x="15378" y="365"/>
                </a:lnTo>
                <a:lnTo>
                  <a:pt x="15038" y="268"/>
                </a:lnTo>
                <a:lnTo>
                  <a:pt x="14697" y="195"/>
                </a:lnTo>
                <a:lnTo>
                  <a:pt x="14356" y="146"/>
                </a:lnTo>
                <a:lnTo>
                  <a:pt x="14016" y="97"/>
                </a:lnTo>
                <a:lnTo>
                  <a:pt x="13626" y="49"/>
                </a:lnTo>
                <a:lnTo>
                  <a:pt x="13261" y="24"/>
                </a:lnTo>
                <a:lnTo>
                  <a:pt x="12896" y="24"/>
                </a:lnTo>
                <a:lnTo>
                  <a:pt x="12531" y="49"/>
                </a:lnTo>
                <a:lnTo>
                  <a:pt x="12166" y="97"/>
                </a:lnTo>
                <a:lnTo>
                  <a:pt x="11826" y="170"/>
                </a:lnTo>
                <a:lnTo>
                  <a:pt x="11583" y="243"/>
                </a:lnTo>
                <a:lnTo>
                  <a:pt x="11339" y="316"/>
                </a:lnTo>
                <a:lnTo>
                  <a:pt x="10877" y="560"/>
                </a:lnTo>
                <a:lnTo>
                  <a:pt x="10415" y="803"/>
                </a:lnTo>
                <a:lnTo>
                  <a:pt x="9977" y="1046"/>
                </a:lnTo>
                <a:lnTo>
                  <a:pt x="9441" y="1338"/>
                </a:lnTo>
                <a:lnTo>
                  <a:pt x="9125" y="1509"/>
                </a:lnTo>
                <a:lnTo>
                  <a:pt x="8857" y="1703"/>
                </a:lnTo>
                <a:lnTo>
                  <a:pt x="8809" y="1679"/>
                </a:lnTo>
                <a:lnTo>
                  <a:pt x="8687" y="1679"/>
                </a:lnTo>
                <a:lnTo>
                  <a:pt x="8638" y="1728"/>
                </a:lnTo>
                <a:lnTo>
                  <a:pt x="8419" y="1460"/>
                </a:lnTo>
                <a:lnTo>
                  <a:pt x="8152" y="1217"/>
                </a:lnTo>
                <a:lnTo>
                  <a:pt x="7884" y="1022"/>
                </a:lnTo>
                <a:lnTo>
                  <a:pt x="7592" y="803"/>
                </a:lnTo>
                <a:lnTo>
                  <a:pt x="7276" y="633"/>
                </a:lnTo>
                <a:lnTo>
                  <a:pt x="6959" y="487"/>
                </a:lnTo>
                <a:lnTo>
                  <a:pt x="6643" y="341"/>
                </a:lnTo>
                <a:lnTo>
                  <a:pt x="6302" y="243"/>
                </a:lnTo>
                <a:lnTo>
                  <a:pt x="5962" y="146"/>
                </a:lnTo>
                <a:lnTo>
                  <a:pt x="5597" y="73"/>
                </a:lnTo>
                <a:lnTo>
                  <a:pt x="5256" y="24"/>
                </a:lnTo>
                <a:lnTo>
                  <a:pt x="4891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6" name="Google Shape;876;p39"/>
          <p:cNvSpPr/>
          <p:nvPr/>
        </p:nvSpPr>
        <p:spPr>
          <a:xfrm>
            <a:off x="2237939" y="812582"/>
            <a:ext cx="326327" cy="330441"/>
          </a:xfrm>
          <a:custGeom>
            <a:rect b="b" l="l" r="r" t="t"/>
            <a:pathLst>
              <a:path extrusionOk="0" h="17593" w="17374">
                <a:moveTo>
                  <a:pt x="13894" y="3310"/>
                </a:moveTo>
                <a:lnTo>
                  <a:pt x="14040" y="3334"/>
                </a:lnTo>
                <a:lnTo>
                  <a:pt x="14113" y="3358"/>
                </a:lnTo>
                <a:lnTo>
                  <a:pt x="14186" y="3407"/>
                </a:lnTo>
                <a:lnTo>
                  <a:pt x="14235" y="3456"/>
                </a:lnTo>
                <a:lnTo>
                  <a:pt x="14308" y="3529"/>
                </a:lnTo>
                <a:lnTo>
                  <a:pt x="14381" y="3675"/>
                </a:lnTo>
                <a:lnTo>
                  <a:pt x="14405" y="3821"/>
                </a:lnTo>
                <a:lnTo>
                  <a:pt x="14429" y="3967"/>
                </a:lnTo>
                <a:lnTo>
                  <a:pt x="14429" y="4137"/>
                </a:lnTo>
                <a:lnTo>
                  <a:pt x="14405" y="4283"/>
                </a:lnTo>
                <a:lnTo>
                  <a:pt x="14356" y="4429"/>
                </a:lnTo>
                <a:lnTo>
                  <a:pt x="14283" y="4575"/>
                </a:lnTo>
                <a:lnTo>
                  <a:pt x="14210" y="4697"/>
                </a:lnTo>
                <a:lnTo>
                  <a:pt x="14137" y="4770"/>
                </a:lnTo>
                <a:lnTo>
                  <a:pt x="14064" y="4843"/>
                </a:lnTo>
                <a:lnTo>
                  <a:pt x="13967" y="4891"/>
                </a:lnTo>
                <a:lnTo>
                  <a:pt x="13870" y="4916"/>
                </a:lnTo>
                <a:lnTo>
                  <a:pt x="13651" y="4940"/>
                </a:lnTo>
                <a:lnTo>
                  <a:pt x="13432" y="4916"/>
                </a:lnTo>
                <a:lnTo>
                  <a:pt x="13237" y="4843"/>
                </a:lnTo>
                <a:lnTo>
                  <a:pt x="13042" y="4745"/>
                </a:lnTo>
                <a:lnTo>
                  <a:pt x="12872" y="4599"/>
                </a:lnTo>
                <a:lnTo>
                  <a:pt x="12823" y="4502"/>
                </a:lnTo>
                <a:lnTo>
                  <a:pt x="12775" y="4429"/>
                </a:lnTo>
                <a:lnTo>
                  <a:pt x="12750" y="4307"/>
                </a:lnTo>
                <a:lnTo>
                  <a:pt x="12750" y="4186"/>
                </a:lnTo>
                <a:lnTo>
                  <a:pt x="12750" y="4088"/>
                </a:lnTo>
                <a:lnTo>
                  <a:pt x="12799" y="3967"/>
                </a:lnTo>
                <a:lnTo>
                  <a:pt x="12921" y="3772"/>
                </a:lnTo>
                <a:lnTo>
                  <a:pt x="13067" y="3602"/>
                </a:lnTo>
                <a:lnTo>
                  <a:pt x="13164" y="3504"/>
                </a:lnTo>
                <a:lnTo>
                  <a:pt x="13310" y="3480"/>
                </a:lnTo>
                <a:lnTo>
                  <a:pt x="13456" y="3456"/>
                </a:lnTo>
                <a:lnTo>
                  <a:pt x="13748" y="3358"/>
                </a:lnTo>
                <a:lnTo>
                  <a:pt x="13894" y="3310"/>
                </a:lnTo>
                <a:close/>
                <a:moveTo>
                  <a:pt x="13991" y="2847"/>
                </a:moveTo>
                <a:lnTo>
                  <a:pt x="13748" y="2872"/>
                </a:lnTo>
                <a:lnTo>
                  <a:pt x="13480" y="2896"/>
                </a:lnTo>
                <a:lnTo>
                  <a:pt x="13310" y="2945"/>
                </a:lnTo>
                <a:lnTo>
                  <a:pt x="13140" y="3018"/>
                </a:lnTo>
                <a:lnTo>
                  <a:pt x="12994" y="3115"/>
                </a:lnTo>
                <a:lnTo>
                  <a:pt x="12872" y="3212"/>
                </a:lnTo>
                <a:lnTo>
                  <a:pt x="12750" y="3334"/>
                </a:lnTo>
                <a:lnTo>
                  <a:pt x="12629" y="3456"/>
                </a:lnTo>
                <a:lnTo>
                  <a:pt x="12531" y="3577"/>
                </a:lnTo>
                <a:lnTo>
                  <a:pt x="12458" y="3723"/>
                </a:lnTo>
                <a:lnTo>
                  <a:pt x="12385" y="3869"/>
                </a:lnTo>
                <a:lnTo>
                  <a:pt x="12337" y="4040"/>
                </a:lnTo>
                <a:lnTo>
                  <a:pt x="12312" y="4186"/>
                </a:lnTo>
                <a:lnTo>
                  <a:pt x="12312" y="4356"/>
                </a:lnTo>
                <a:lnTo>
                  <a:pt x="12361" y="4526"/>
                </a:lnTo>
                <a:lnTo>
                  <a:pt x="12410" y="4672"/>
                </a:lnTo>
                <a:lnTo>
                  <a:pt x="12507" y="4794"/>
                </a:lnTo>
                <a:lnTo>
                  <a:pt x="12604" y="4916"/>
                </a:lnTo>
                <a:lnTo>
                  <a:pt x="12726" y="5037"/>
                </a:lnTo>
                <a:lnTo>
                  <a:pt x="12848" y="5135"/>
                </a:lnTo>
                <a:lnTo>
                  <a:pt x="12994" y="5208"/>
                </a:lnTo>
                <a:lnTo>
                  <a:pt x="13140" y="5281"/>
                </a:lnTo>
                <a:lnTo>
                  <a:pt x="13310" y="5329"/>
                </a:lnTo>
                <a:lnTo>
                  <a:pt x="13480" y="5354"/>
                </a:lnTo>
                <a:lnTo>
                  <a:pt x="13626" y="5378"/>
                </a:lnTo>
                <a:lnTo>
                  <a:pt x="13797" y="5378"/>
                </a:lnTo>
                <a:lnTo>
                  <a:pt x="13967" y="5354"/>
                </a:lnTo>
                <a:lnTo>
                  <a:pt x="14113" y="5305"/>
                </a:lnTo>
                <a:lnTo>
                  <a:pt x="14259" y="5256"/>
                </a:lnTo>
                <a:lnTo>
                  <a:pt x="14381" y="5159"/>
                </a:lnTo>
                <a:lnTo>
                  <a:pt x="14551" y="4989"/>
                </a:lnTo>
                <a:lnTo>
                  <a:pt x="14697" y="4794"/>
                </a:lnTo>
                <a:lnTo>
                  <a:pt x="14794" y="4575"/>
                </a:lnTo>
                <a:lnTo>
                  <a:pt x="14867" y="4332"/>
                </a:lnTo>
                <a:lnTo>
                  <a:pt x="14892" y="4088"/>
                </a:lnTo>
                <a:lnTo>
                  <a:pt x="14867" y="3845"/>
                </a:lnTo>
                <a:lnTo>
                  <a:pt x="14819" y="3602"/>
                </a:lnTo>
                <a:lnTo>
                  <a:pt x="14746" y="3383"/>
                </a:lnTo>
                <a:lnTo>
                  <a:pt x="14673" y="3261"/>
                </a:lnTo>
                <a:lnTo>
                  <a:pt x="14600" y="3164"/>
                </a:lnTo>
                <a:lnTo>
                  <a:pt x="14527" y="3091"/>
                </a:lnTo>
                <a:lnTo>
                  <a:pt x="14429" y="3018"/>
                </a:lnTo>
                <a:lnTo>
                  <a:pt x="14332" y="2969"/>
                </a:lnTo>
                <a:lnTo>
                  <a:pt x="14210" y="2920"/>
                </a:lnTo>
                <a:lnTo>
                  <a:pt x="14113" y="2872"/>
                </a:lnTo>
                <a:lnTo>
                  <a:pt x="13991" y="2847"/>
                </a:lnTo>
                <a:close/>
                <a:moveTo>
                  <a:pt x="12288" y="560"/>
                </a:moveTo>
                <a:lnTo>
                  <a:pt x="12775" y="584"/>
                </a:lnTo>
                <a:lnTo>
                  <a:pt x="13529" y="633"/>
                </a:lnTo>
                <a:lnTo>
                  <a:pt x="14283" y="682"/>
                </a:lnTo>
                <a:lnTo>
                  <a:pt x="14721" y="682"/>
                </a:lnTo>
                <a:lnTo>
                  <a:pt x="15159" y="730"/>
                </a:lnTo>
                <a:lnTo>
                  <a:pt x="15573" y="803"/>
                </a:lnTo>
                <a:lnTo>
                  <a:pt x="15792" y="852"/>
                </a:lnTo>
                <a:lnTo>
                  <a:pt x="15987" y="925"/>
                </a:lnTo>
                <a:lnTo>
                  <a:pt x="16133" y="998"/>
                </a:lnTo>
                <a:lnTo>
                  <a:pt x="16279" y="1095"/>
                </a:lnTo>
                <a:lnTo>
                  <a:pt x="16400" y="1193"/>
                </a:lnTo>
                <a:lnTo>
                  <a:pt x="16498" y="1314"/>
                </a:lnTo>
                <a:lnTo>
                  <a:pt x="16571" y="1436"/>
                </a:lnTo>
                <a:lnTo>
                  <a:pt x="16644" y="1582"/>
                </a:lnTo>
                <a:lnTo>
                  <a:pt x="16741" y="1898"/>
                </a:lnTo>
                <a:lnTo>
                  <a:pt x="16668" y="1923"/>
                </a:lnTo>
                <a:lnTo>
                  <a:pt x="16595" y="1996"/>
                </a:lnTo>
                <a:lnTo>
                  <a:pt x="16546" y="2093"/>
                </a:lnTo>
                <a:lnTo>
                  <a:pt x="16546" y="2117"/>
                </a:lnTo>
                <a:lnTo>
                  <a:pt x="16571" y="2166"/>
                </a:lnTo>
                <a:lnTo>
                  <a:pt x="16595" y="2215"/>
                </a:lnTo>
                <a:lnTo>
                  <a:pt x="16644" y="2239"/>
                </a:lnTo>
                <a:lnTo>
                  <a:pt x="16692" y="2263"/>
                </a:lnTo>
                <a:lnTo>
                  <a:pt x="16741" y="2239"/>
                </a:lnTo>
                <a:lnTo>
                  <a:pt x="16814" y="2239"/>
                </a:lnTo>
                <a:lnTo>
                  <a:pt x="16838" y="2507"/>
                </a:lnTo>
                <a:lnTo>
                  <a:pt x="16765" y="2531"/>
                </a:lnTo>
                <a:lnTo>
                  <a:pt x="16692" y="2531"/>
                </a:lnTo>
                <a:lnTo>
                  <a:pt x="16644" y="2580"/>
                </a:lnTo>
                <a:lnTo>
                  <a:pt x="16595" y="2628"/>
                </a:lnTo>
                <a:lnTo>
                  <a:pt x="16595" y="2653"/>
                </a:lnTo>
                <a:lnTo>
                  <a:pt x="16571" y="2701"/>
                </a:lnTo>
                <a:lnTo>
                  <a:pt x="16571" y="2726"/>
                </a:lnTo>
                <a:lnTo>
                  <a:pt x="16571" y="2774"/>
                </a:lnTo>
                <a:lnTo>
                  <a:pt x="16595" y="2823"/>
                </a:lnTo>
                <a:lnTo>
                  <a:pt x="16644" y="2847"/>
                </a:lnTo>
                <a:lnTo>
                  <a:pt x="16692" y="2872"/>
                </a:lnTo>
                <a:lnTo>
                  <a:pt x="16765" y="2896"/>
                </a:lnTo>
                <a:lnTo>
                  <a:pt x="16838" y="2896"/>
                </a:lnTo>
                <a:lnTo>
                  <a:pt x="16814" y="3237"/>
                </a:lnTo>
                <a:lnTo>
                  <a:pt x="16692" y="3261"/>
                </a:lnTo>
                <a:lnTo>
                  <a:pt x="16571" y="3310"/>
                </a:lnTo>
                <a:lnTo>
                  <a:pt x="16522" y="3358"/>
                </a:lnTo>
                <a:lnTo>
                  <a:pt x="16498" y="3431"/>
                </a:lnTo>
                <a:lnTo>
                  <a:pt x="16522" y="3504"/>
                </a:lnTo>
                <a:lnTo>
                  <a:pt x="16571" y="3553"/>
                </a:lnTo>
                <a:lnTo>
                  <a:pt x="16668" y="3602"/>
                </a:lnTo>
                <a:lnTo>
                  <a:pt x="16790" y="3626"/>
                </a:lnTo>
                <a:lnTo>
                  <a:pt x="16765" y="3869"/>
                </a:lnTo>
                <a:lnTo>
                  <a:pt x="16741" y="3869"/>
                </a:lnTo>
                <a:lnTo>
                  <a:pt x="16619" y="3894"/>
                </a:lnTo>
                <a:lnTo>
                  <a:pt x="16522" y="3942"/>
                </a:lnTo>
                <a:lnTo>
                  <a:pt x="16473" y="3967"/>
                </a:lnTo>
                <a:lnTo>
                  <a:pt x="16449" y="4015"/>
                </a:lnTo>
                <a:lnTo>
                  <a:pt x="16449" y="4064"/>
                </a:lnTo>
                <a:lnTo>
                  <a:pt x="16449" y="4113"/>
                </a:lnTo>
                <a:lnTo>
                  <a:pt x="16498" y="4161"/>
                </a:lnTo>
                <a:lnTo>
                  <a:pt x="16571" y="4186"/>
                </a:lnTo>
                <a:lnTo>
                  <a:pt x="16692" y="4210"/>
                </a:lnTo>
                <a:lnTo>
                  <a:pt x="16765" y="4234"/>
                </a:lnTo>
                <a:lnTo>
                  <a:pt x="16765" y="4307"/>
                </a:lnTo>
                <a:lnTo>
                  <a:pt x="16765" y="4575"/>
                </a:lnTo>
                <a:lnTo>
                  <a:pt x="16668" y="4526"/>
                </a:lnTo>
                <a:lnTo>
                  <a:pt x="16498" y="4526"/>
                </a:lnTo>
                <a:lnTo>
                  <a:pt x="16449" y="4575"/>
                </a:lnTo>
                <a:lnTo>
                  <a:pt x="16425" y="4624"/>
                </a:lnTo>
                <a:lnTo>
                  <a:pt x="16425" y="4672"/>
                </a:lnTo>
                <a:lnTo>
                  <a:pt x="16449" y="4745"/>
                </a:lnTo>
                <a:lnTo>
                  <a:pt x="16498" y="4818"/>
                </a:lnTo>
                <a:lnTo>
                  <a:pt x="16619" y="4916"/>
                </a:lnTo>
                <a:lnTo>
                  <a:pt x="16765" y="5013"/>
                </a:lnTo>
                <a:lnTo>
                  <a:pt x="16790" y="5451"/>
                </a:lnTo>
                <a:lnTo>
                  <a:pt x="16692" y="5402"/>
                </a:lnTo>
                <a:lnTo>
                  <a:pt x="16595" y="5378"/>
                </a:lnTo>
                <a:lnTo>
                  <a:pt x="16498" y="5354"/>
                </a:lnTo>
                <a:lnTo>
                  <a:pt x="16400" y="5378"/>
                </a:lnTo>
                <a:lnTo>
                  <a:pt x="16303" y="5402"/>
                </a:lnTo>
                <a:lnTo>
                  <a:pt x="16279" y="5427"/>
                </a:lnTo>
                <a:lnTo>
                  <a:pt x="16254" y="5451"/>
                </a:lnTo>
                <a:lnTo>
                  <a:pt x="16279" y="5524"/>
                </a:lnTo>
                <a:lnTo>
                  <a:pt x="16327" y="5621"/>
                </a:lnTo>
                <a:lnTo>
                  <a:pt x="16376" y="5670"/>
                </a:lnTo>
                <a:lnTo>
                  <a:pt x="16546" y="5792"/>
                </a:lnTo>
                <a:lnTo>
                  <a:pt x="16790" y="5938"/>
                </a:lnTo>
                <a:lnTo>
                  <a:pt x="16790" y="6278"/>
                </a:lnTo>
                <a:lnTo>
                  <a:pt x="16765" y="6619"/>
                </a:lnTo>
                <a:lnTo>
                  <a:pt x="16692" y="6546"/>
                </a:lnTo>
                <a:lnTo>
                  <a:pt x="16473" y="6327"/>
                </a:lnTo>
                <a:lnTo>
                  <a:pt x="16352" y="6254"/>
                </a:lnTo>
                <a:lnTo>
                  <a:pt x="16230" y="6181"/>
                </a:lnTo>
                <a:lnTo>
                  <a:pt x="16181" y="6157"/>
                </a:lnTo>
                <a:lnTo>
                  <a:pt x="16157" y="6181"/>
                </a:lnTo>
                <a:lnTo>
                  <a:pt x="16133" y="6230"/>
                </a:lnTo>
                <a:lnTo>
                  <a:pt x="16133" y="6278"/>
                </a:lnTo>
                <a:lnTo>
                  <a:pt x="16181" y="6449"/>
                </a:lnTo>
                <a:lnTo>
                  <a:pt x="16254" y="6595"/>
                </a:lnTo>
                <a:lnTo>
                  <a:pt x="16352" y="6765"/>
                </a:lnTo>
                <a:lnTo>
                  <a:pt x="16473" y="6887"/>
                </a:lnTo>
                <a:lnTo>
                  <a:pt x="16571" y="6984"/>
                </a:lnTo>
                <a:lnTo>
                  <a:pt x="16717" y="7057"/>
                </a:lnTo>
                <a:lnTo>
                  <a:pt x="16619" y="7471"/>
                </a:lnTo>
                <a:lnTo>
                  <a:pt x="16546" y="7714"/>
                </a:lnTo>
                <a:lnTo>
                  <a:pt x="16449" y="7665"/>
                </a:lnTo>
                <a:lnTo>
                  <a:pt x="16376" y="7616"/>
                </a:lnTo>
                <a:lnTo>
                  <a:pt x="16254" y="7471"/>
                </a:lnTo>
                <a:lnTo>
                  <a:pt x="16133" y="7349"/>
                </a:lnTo>
                <a:lnTo>
                  <a:pt x="16035" y="7227"/>
                </a:lnTo>
                <a:lnTo>
                  <a:pt x="15962" y="7179"/>
                </a:lnTo>
                <a:lnTo>
                  <a:pt x="15889" y="7130"/>
                </a:lnTo>
                <a:lnTo>
                  <a:pt x="15816" y="7130"/>
                </a:lnTo>
                <a:lnTo>
                  <a:pt x="15768" y="7203"/>
                </a:lnTo>
                <a:lnTo>
                  <a:pt x="15768" y="7276"/>
                </a:lnTo>
                <a:lnTo>
                  <a:pt x="15768" y="7349"/>
                </a:lnTo>
                <a:lnTo>
                  <a:pt x="15816" y="7495"/>
                </a:lnTo>
                <a:lnTo>
                  <a:pt x="15889" y="7641"/>
                </a:lnTo>
                <a:lnTo>
                  <a:pt x="15987" y="7762"/>
                </a:lnTo>
                <a:lnTo>
                  <a:pt x="16060" y="7884"/>
                </a:lnTo>
                <a:lnTo>
                  <a:pt x="16157" y="7957"/>
                </a:lnTo>
                <a:lnTo>
                  <a:pt x="16279" y="8054"/>
                </a:lnTo>
                <a:lnTo>
                  <a:pt x="16400" y="8103"/>
                </a:lnTo>
                <a:lnTo>
                  <a:pt x="16279" y="8371"/>
                </a:lnTo>
                <a:lnTo>
                  <a:pt x="16035" y="8225"/>
                </a:lnTo>
                <a:lnTo>
                  <a:pt x="15768" y="8103"/>
                </a:lnTo>
                <a:lnTo>
                  <a:pt x="15573" y="7981"/>
                </a:lnTo>
                <a:lnTo>
                  <a:pt x="15451" y="7933"/>
                </a:lnTo>
                <a:lnTo>
                  <a:pt x="15403" y="7908"/>
                </a:lnTo>
                <a:lnTo>
                  <a:pt x="15354" y="7933"/>
                </a:lnTo>
                <a:lnTo>
                  <a:pt x="15305" y="7957"/>
                </a:lnTo>
                <a:lnTo>
                  <a:pt x="15281" y="8006"/>
                </a:lnTo>
                <a:lnTo>
                  <a:pt x="15257" y="8079"/>
                </a:lnTo>
                <a:lnTo>
                  <a:pt x="15281" y="8127"/>
                </a:lnTo>
                <a:lnTo>
                  <a:pt x="15354" y="8249"/>
                </a:lnTo>
                <a:lnTo>
                  <a:pt x="15451" y="8346"/>
                </a:lnTo>
                <a:lnTo>
                  <a:pt x="15597" y="8468"/>
                </a:lnTo>
                <a:lnTo>
                  <a:pt x="15768" y="8565"/>
                </a:lnTo>
                <a:lnTo>
                  <a:pt x="16084" y="8711"/>
                </a:lnTo>
                <a:lnTo>
                  <a:pt x="15889" y="9003"/>
                </a:lnTo>
                <a:lnTo>
                  <a:pt x="15695" y="8857"/>
                </a:lnTo>
                <a:lnTo>
                  <a:pt x="15524" y="8736"/>
                </a:lnTo>
                <a:lnTo>
                  <a:pt x="15354" y="8638"/>
                </a:lnTo>
                <a:lnTo>
                  <a:pt x="15135" y="8565"/>
                </a:lnTo>
                <a:lnTo>
                  <a:pt x="14940" y="8565"/>
                </a:lnTo>
                <a:lnTo>
                  <a:pt x="14843" y="8590"/>
                </a:lnTo>
                <a:lnTo>
                  <a:pt x="14770" y="8663"/>
                </a:lnTo>
                <a:lnTo>
                  <a:pt x="14746" y="8687"/>
                </a:lnTo>
                <a:lnTo>
                  <a:pt x="14770" y="8711"/>
                </a:lnTo>
                <a:lnTo>
                  <a:pt x="15111" y="8882"/>
                </a:lnTo>
                <a:lnTo>
                  <a:pt x="15257" y="8979"/>
                </a:lnTo>
                <a:lnTo>
                  <a:pt x="15427" y="9076"/>
                </a:lnTo>
                <a:lnTo>
                  <a:pt x="15646" y="9320"/>
                </a:lnTo>
                <a:lnTo>
                  <a:pt x="15378" y="9660"/>
                </a:lnTo>
                <a:lnTo>
                  <a:pt x="15354" y="9685"/>
                </a:lnTo>
                <a:lnTo>
                  <a:pt x="15232" y="9563"/>
                </a:lnTo>
                <a:lnTo>
                  <a:pt x="15111" y="9466"/>
                </a:lnTo>
                <a:lnTo>
                  <a:pt x="14819" y="9271"/>
                </a:lnTo>
                <a:lnTo>
                  <a:pt x="14673" y="9174"/>
                </a:lnTo>
                <a:lnTo>
                  <a:pt x="14502" y="9101"/>
                </a:lnTo>
                <a:lnTo>
                  <a:pt x="14405" y="9076"/>
                </a:lnTo>
                <a:lnTo>
                  <a:pt x="14210" y="9076"/>
                </a:lnTo>
                <a:lnTo>
                  <a:pt x="14137" y="9125"/>
                </a:lnTo>
                <a:lnTo>
                  <a:pt x="14113" y="9149"/>
                </a:lnTo>
                <a:lnTo>
                  <a:pt x="14089" y="9174"/>
                </a:lnTo>
                <a:lnTo>
                  <a:pt x="14113" y="9222"/>
                </a:lnTo>
                <a:lnTo>
                  <a:pt x="14137" y="9247"/>
                </a:lnTo>
                <a:lnTo>
                  <a:pt x="14283" y="9295"/>
                </a:lnTo>
                <a:lnTo>
                  <a:pt x="14454" y="9417"/>
                </a:lnTo>
                <a:lnTo>
                  <a:pt x="14697" y="9636"/>
                </a:lnTo>
                <a:lnTo>
                  <a:pt x="15062" y="9977"/>
                </a:lnTo>
                <a:lnTo>
                  <a:pt x="14892" y="10147"/>
                </a:lnTo>
                <a:lnTo>
                  <a:pt x="14478" y="9977"/>
                </a:lnTo>
                <a:lnTo>
                  <a:pt x="14089" y="9758"/>
                </a:lnTo>
                <a:lnTo>
                  <a:pt x="13894" y="9685"/>
                </a:lnTo>
                <a:lnTo>
                  <a:pt x="13699" y="9612"/>
                </a:lnTo>
                <a:lnTo>
                  <a:pt x="13505" y="9587"/>
                </a:lnTo>
                <a:lnTo>
                  <a:pt x="13310" y="9587"/>
                </a:lnTo>
                <a:lnTo>
                  <a:pt x="13237" y="9636"/>
                </a:lnTo>
                <a:lnTo>
                  <a:pt x="13213" y="9685"/>
                </a:lnTo>
                <a:lnTo>
                  <a:pt x="13237" y="9758"/>
                </a:lnTo>
                <a:lnTo>
                  <a:pt x="13286" y="9806"/>
                </a:lnTo>
                <a:lnTo>
                  <a:pt x="13699" y="10050"/>
                </a:lnTo>
                <a:lnTo>
                  <a:pt x="14137" y="10293"/>
                </a:lnTo>
                <a:lnTo>
                  <a:pt x="14332" y="10390"/>
                </a:lnTo>
                <a:lnTo>
                  <a:pt x="14527" y="10512"/>
                </a:lnTo>
                <a:lnTo>
                  <a:pt x="14186" y="10853"/>
                </a:lnTo>
                <a:lnTo>
                  <a:pt x="13797" y="10658"/>
                </a:lnTo>
                <a:lnTo>
                  <a:pt x="13407" y="10463"/>
                </a:lnTo>
                <a:lnTo>
                  <a:pt x="13237" y="10390"/>
                </a:lnTo>
                <a:lnTo>
                  <a:pt x="13067" y="10317"/>
                </a:lnTo>
                <a:lnTo>
                  <a:pt x="12969" y="10293"/>
                </a:lnTo>
                <a:lnTo>
                  <a:pt x="12872" y="10269"/>
                </a:lnTo>
                <a:lnTo>
                  <a:pt x="12775" y="10293"/>
                </a:lnTo>
                <a:lnTo>
                  <a:pt x="12677" y="10317"/>
                </a:lnTo>
                <a:lnTo>
                  <a:pt x="12677" y="10342"/>
                </a:lnTo>
                <a:lnTo>
                  <a:pt x="12677" y="10366"/>
                </a:lnTo>
                <a:lnTo>
                  <a:pt x="12823" y="10512"/>
                </a:lnTo>
                <a:lnTo>
                  <a:pt x="13018" y="10658"/>
                </a:lnTo>
                <a:lnTo>
                  <a:pt x="13407" y="10877"/>
                </a:lnTo>
                <a:lnTo>
                  <a:pt x="13845" y="11169"/>
                </a:lnTo>
                <a:lnTo>
                  <a:pt x="13480" y="11510"/>
                </a:lnTo>
                <a:lnTo>
                  <a:pt x="13286" y="11412"/>
                </a:lnTo>
                <a:lnTo>
                  <a:pt x="13067" y="11291"/>
                </a:lnTo>
                <a:lnTo>
                  <a:pt x="12629" y="11047"/>
                </a:lnTo>
                <a:lnTo>
                  <a:pt x="12215" y="10780"/>
                </a:lnTo>
                <a:lnTo>
                  <a:pt x="12142" y="10731"/>
                </a:lnTo>
                <a:lnTo>
                  <a:pt x="12093" y="10731"/>
                </a:lnTo>
                <a:lnTo>
                  <a:pt x="12045" y="10755"/>
                </a:lnTo>
                <a:lnTo>
                  <a:pt x="11996" y="10804"/>
                </a:lnTo>
                <a:lnTo>
                  <a:pt x="11947" y="10853"/>
                </a:lnTo>
                <a:lnTo>
                  <a:pt x="11947" y="10901"/>
                </a:lnTo>
                <a:lnTo>
                  <a:pt x="11947" y="10950"/>
                </a:lnTo>
                <a:lnTo>
                  <a:pt x="11972" y="11023"/>
                </a:lnTo>
                <a:lnTo>
                  <a:pt x="12020" y="11120"/>
                </a:lnTo>
                <a:lnTo>
                  <a:pt x="12093" y="11193"/>
                </a:lnTo>
                <a:lnTo>
                  <a:pt x="12288" y="11364"/>
                </a:lnTo>
                <a:lnTo>
                  <a:pt x="12483" y="11485"/>
                </a:lnTo>
                <a:lnTo>
                  <a:pt x="12677" y="11607"/>
                </a:lnTo>
                <a:lnTo>
                  <a:pt x="13115" y="11875"/>
                </a:lnTo>
                <a:lnTo>
                  <a:pt x="12556" y="12410"/>
                </a:lnTo>
                <a:lnTo>
                  <a:pt x="12580" y="12313"/>
                </a:lnTo>
                <a:lnTo>
                  <a:pt x="12580" y="12240"/>
                </a:lnTo>
                <a:lnTo>
                  <a:pt x="12531" y="12167"/>
                </a:lnTo>
                <a:lnTo>
                  <a:pt x="12483" y="12094"/>
                </a:lnTo>
                <a:lnTo>
                  <a:pt x="12191" y="11972"/>
                </a:lnTo>
                <a:lnTo>
                  <a:pt x="11874" y="11826"/>
                </a:lnTo>
                <a:lnTo>
                  <a:pt x="11753" y="11753"/>
                </a:lnTo>
                <a:lnTo>
                  <a:pt x="11607" y="11656"/>
                </a:lnTo>
                <a:lnTo>
                  <a:pt x="11485" y="11583"/>
                </a:lnTo>
                <a:lnTo>
                  <a:pt x="11363" y="11510"/>
                </a:lnTo>
                <a:lnTo>
                  <a:pt x="11290" y="11485"/>
                </a:lnTo>
                <a:lnTo>
                  <a:pt x="11217" y="11510"/>
                </a:lnTo>
                <a:lnTo>
                  <a:pt x="11193" y="11534"/>
                </a:lnTo>
                <a:lnTo>
                  <a:pt x="11169" y="11607"/>
                </a:lnTo>
                <a:lnTo>
                  <a:pt x="11169" y="11704"/>
                </a:lnTo>
                <a:lnTo>
                  <a:pt x="11193" y="11777"/>
                </a:lnTo>
                <a:lnTo>
                  <a:pt x="11290" y="11948"/>
                </a:lnTo>
                <a:lnTo>
                  <a:pt x="11436" y="12069"/>
                </a:lnTo>
                <a:lnTo>
                  <a:pt x="11582" y="12215"/>
                </a:lnTo>
                <a:lnTo>
                  <a:pt x="11777" y="12313"/>
                </a:lnTo>
                <a:lnTo>
                  <a:pt x="11947" y="12410"/>
                </a:lnTo>
                <a:lnTo>
                  <a:pt x="12288" y="12532"/>
                </a:lnTo>
                <a:lnTo>
                  <a:pt x="12361" y="12556"/>
                </a:lnTo>
                <a:lnTo>
                  <a:pt x="12410" y="12556"/>
                </a:lnTo>
                <a:lnTo>
                  <a:pt x="11826" y="13091"/>
                </a:lnTo>
                <a:lnTo>
                  <a:pt x="11801" y="13018"/>
                </a:lnTo>
                <a:lnTo>
                  <a:pt x="11777" y="12921"/>
                </a:lnTo>
                <a:lnTo>
                  <a:pt x="11655" y="12799"/>
                </a:lnTo>
                <a:lnTo>
                  <a:pt x="11509" y="12678"/>
                </a:lnTo>
                <a:lnTo>
                  <a:pt x="11193" y="12459"/>
                </a:lnTo>
                <a:lnTo>
                  <a:pt x="10439" y="12045"/>
                </a:lnTo>
                <a:lnTo>
                  <a:pt x="10414" y="12021"/>
                </a:lnTo>
                <a:lnTo>
                  <a:pt x="10366" y="12045"/>
                </a:lnTo>
                <a:lnTo>
                  <a:pt x="10341" y="12094"/>
                </a:lnTo>
                <a:lnTo>
                  <a:pt x="10366" y="12118"/>
                </a:lnTo>
                <a:lnTo>
                  <a:pt x="10463" y="12288"/>
                </a:lnTo>
                <a:lnTo>
                  <a:pt x="10585" y="12434"/>
                </a:lnTo>
                <a:lnTo>
                  <a:pt x="10706" y="12580"/>
                </a:lnTo>
                <a:lnTo>
                  <a:pt x="10877" y="12702"/>
                </a:lnTo>
                <a:lnTo>
                  <a:pt x="11193" y="12945"/>
                </a:lnTo>
                <a:lnTo>
                  <a:pt x="11363" y="13067"/>
                </a:lnTo>
                <a:lnTo>
                  <a:pt x="11509" y="13189"/>
                </a:lnTo>
                <a:lnTo>
                  <a:pt x="11582" y="13237"/>
                </a:lnTo>
                <a:lnTo>
                  <a:pt x="11631" y="13262"/>
                </a:lnTo>
                <a:lnTo>
                  <a:pt x="11266" y="13602"/>
                </a:lnTo>
                <a:lnTo>
                  <a:pt x="11217" y="13651"/>
                </a:lnTo>
                <a:lnTo>
                  <a:pt x="11169" y="13554"/>
                </a:lnTo>
                <a:lnTo>
                  <a:pt x="11096" y="13505"/>
                </a:lnTo>
                <a:lnTo>
                  <a:pt x="11023" y="13481"/>
                </a:lnTo>
                <a:lnTo>
                  <a:pt x="10877" y="13408"/>
                </a:lnTo>
                <a:lnTo>
                  <a:pt x="10682" y="13286"/>
                </a:lnTo>
                <a:lnTo>
                  <a:pt x="10487" y="13164"/>
                </a:lnTo>
                <a:lnTo>
                  <a:pt x="10366" y="13018"/>
                </a:lnTo>
                <a:lnTo>
                  <a:pt x="10244" y="12872"/>
                </a:lnTo>
                <a:lnTo>
                  <a:pt x="10025" y="12556"/>
                </a:lnTo>
                <a:lnTo>
                  <a:pt x="9976" y="12507"/>
                </a:lnTo>
                <a:lnTo>
                  <a:pt x="9952" y="12532"/>
                </a:lnTo>
                <a:lnTo>
                  <a:pt x="9928" y="12556"/>
                </a:lnTo>
                <a:lnTo>
                  <a:pt x="9879" y="12653"/>
                </a:lnTo>
                <a:lnTo>
                  <a:pt x="9855" y="12775"/>
                </a:lnTo>
                <a:lnTo>
                  <a:pt x="9855" y="12897"/>
                </a:lnTo>
                <a:lnTo>
                  <a:pt x="9903" y="12994"/>
                </a:lnTo>
                <a:lnTo>
                  <a:pt x="9952" y="13116"/>
                </a:lnTo>
                <a:lnTo>
                  <a:pt x="10025" y="13213"/>
                </a:lnTo>
                <a:lnTo>
                  <a:pt x="10171" y="13408"/>
                </a:lnTo>
                <a:lnTo>
                  <a:pt x="10317" y="13554"/>
                </a:lnTo>
                <a:lnTo>
                  <a:pt x="10512" y="13700"/>
                </a:lnTo>
                <a:lnTo>
                  <a:pt x="10731" y="13821"/>
                </a:lnTo>
                <a:lnTo>
                  <a:pt x="10852" y="13846"/>
                </a:lnTo>
                <a:lnTo>
                  <a:pt x="10950" y="13870"/>
                </a:lnTo>
                <a:lnTo>
                  <a:pt x="10512" y="14259"/>
                </a:lnTo>
                <a:lnTo>
                  <a:pt x="10414" y="14138"/>
                </a:lnTo>
                <a:lnTo>
                  <a:pt x="10293" y="14040"/>
                </a:lnTo>
                <a:lnTo>
                  <a:pt x="10025" y="13846"/>
                </a:lnTo>
                <a:lnTo>
                  <a:pt x="9855" y="13748"/>
                </a:lnTo>
                <a:lnTo>
                  <a:pt x="9684" y="13651"/>
                </a:lnTo>
                <a:lnTo>
                  <a:pt x="9514" y="13529"/>
                </a:lnTo>
                <a:lnTo>
                  <a:pt x="9465" y="13481"/>
                </a:lnTo>
                <a:lnTo>
                  <a:pt x="9417" y="13408"/>
                </a:lnTo>
                <a:lnTo>
                  <a:pt x="9392" y="13383"/>
                </a:lnTo>
                <a:lnTo>
                  <a:pt x="9368" y="13408"/>
                </a:lnTo>
                <a:lnTo>
                  <a:pt x="9417" y="13578"/>
                </a:lnTo>
                <a:lnTo>
                  <a:pt x="9465" y="13748"/>
                </a:lnTo>
                <a:lnTo>
                  <a:pt x="9563" y="13894"/>
                </a:lnTo>
                <a:lnTo>
                  <a:pt x="9660" y="14016"/>
                </a:lnTo>
                <a:lnTo>
                  <a:pt x="9806" y="14162"/>
                </a:lnTo>
                <a:lnTo>
                  <a:pt x="9952" y="14284"/>
                </a:lnTo>
                <a:lnTo>
                  <a:pt x="10098" y="14405"/>
                </a:lnTo>
                <a:lnTo>
                  <a:pt x="10244" y="14527"/>
                </a:lnTo>
                <a:lnTo>
                  <a:pt x="9976" y="14746"/>
                </a:lnTo>
                <a:lnTo>
                  <a:pt x="9806" y="14673"/>
                </a:lnTo>
                <a:lnTo>
                  <a:pt x="9636" y="14624"/>
                </a:lnTo>
                <a:lnTo>
                  <a:pt x="9344" y="14527"/>
                </a:lnTo>
                <a:lnTo>
                  <a:pt x="9052" y="14381"/>
                </a:lnTo>
                <a:lnTo>
                  <a:pt x="8882" y="14259"/>
                </a:lnTo>
                <a:lnTo>
                  <a:pt x="8687" y="14138"/>
                </a:lnTo>
                <a:lnTo>
                  <a:pt x="8468" y="14016"/>
                </a:lnTo>
                <a:lnTo>
                  <a:pt x="8371" y="13967"/>
                </a:lnTo>
                <a:lnTo>
                  <a:pt x="8273" y="13967"/>
                </a:lnTo>
                <a:lnTo>
                  <a:pt x="8225" y="13992"/>
                </a:lnTo>
                <a:lnTo>
                  <a:pt x="8200" y="14040"/>
                </a:lnTo>
                <a:lnTo>
                  <a:pt x="8225" y="14162"/>
                </a:lnTo>
                <a:lnTo>
                  <a:pt x="8273" y="14259"/>
                </a:lnTo>
                <a:lnTo>
                  <a:pt x="8346" y="14357"/>
                </a:lnTo>
                <a:lnTo>
                  <a:pt x="8444" y="14454"/>
                </a:lnTo>
                <a:lnTo>
                  <a:pt x="8663" y="14600"/>
                </a:lnTo>
                <a:lnTo>
                  <a:pt x="8857" y="14746"/>
                </a:lnTo>
                <a:lnTo>
                  <a:pt x="9198" y="14941"/>
                </a:lnTo>
                <a:lnTo>
                  <a:pt x="9392" y="15014"/>
                </a:lnTo>
                <a:lnTo>
                  <a:pt x="9611" y="15087"/>
                </a:lnTo>
                <a:lnTo>
                  <a:pt x="9198" y="15476"/>
                </a:lnTo>
                <a:lnTo>
                  <a:pt x="8346" y="14941"/>
                </a:lnTo>
                <a:lnTo>
                  <a:pt x="8176" y="14819"/>
                </a:lnTo>
                <a:lnTo>
                  <a:pt x="7981" y="14697"/>
                </a:lnTo>
                <a:lnTo>
                  <a:pt x="7787" y="14624"/>
                </a:lnTo>
                <a:lnTo>
                  <a:pt x="7689" y="14600"/>
                </a:lnTo>
                <a:lnTo>
                  <a:pt x="7592" y="14600"/>
                </a:lnTo>
                <a:lnTo>
                  <a:pt x="7568" y="14624"/>
                </a:lnTo>
                <a:lnTo>
                  <a:pt x="7568" y="14722"/>
                </a:lnTo>
                <a:lnTo>
                  <a:pt x="7616" y="14819"/>
                </a:lnTo>
                <a:lnTo>
                  <a:pt x="7665" y="14892"/>
                </a:lnTo>
                <a:lnTo>
                  <a:pt x="7738" y="14965"/>
                </a:lnTo>
                <a:lnTo>
                  <a:pt x="7908" y="15111"/>
                </a:lnTo>
                <a:lnTo>
                  <a:pt x="8054" y="15233"/>
                </a:lnTo>
                <a:lnTo>
                  <a:pt x="8444" y="15525"/>
                </a:lnTo>
                <a:lnTo>
                  <a:pt x="8857" y="15768"/>
                </a:lnTo>
                <a:lnTo>
                  <a:pt x="8492" y="16133"/>
                </a:lnTo>
                <a:lnTo>
                  <a:pt x="8371" y="16035"/>
                </a:lnTo>
                <a:lnTo>
                  <a:pt x="8273" y="15938"/>
                </a:lnTo>
                <a:lnTo>
                  <a:pt x="8030" y="15768"/>
                </a:lnTo>
                <a:lnTo>
                  <a:pt x="7543" y="15476"/>
                </a:lnTo>
                <a:lnTo>
                  <a:pt x="7324" y="15330"/>
                </a:lnTo>
                <a:lnTo>
                  <a:pt x="7105" y="15160"/>
                </a:lnTo>
                <a:lnTo>
                  <a:pt x="7057" y="15135"/>
                </a:lnTo>
                <a:lnTo>
                  <a:pt x="7032" y="15160"/>
                </a:lnTo>
                <a:lnTo>
                  <a:pt x="6984" y="15184"/>
                </a:lnTo>
                <a:lnTo>
                  <a:pt x="6984" y="15233"/>
                </a:lnTo>
                <a:lnTo>
                  <a:pt x="7032" y="15330"/>
                </a:lnTo>
                <a:lnTo>
                  <a:pt x="7081" y="15452"/>
                </a:lnTo>
                <a:lnTo>
                  <a:pt x="7203" y="15622"/>
                </a:lnTo>
                <a:lnTo>
                  <a:pt x="7373" y="15792"/>
                </a:lnTo>
                <a:lnTo>
                  <a:pt x="7568" y="15938"/>
                </a:lnTo>
                <a:lnTo>
                  <a:pt x="7762" y="16084"/>
                </a:lnTo>
                <a:lnTo>
                  <a:pt x="7981" y="16230"/>
                </a:lnTo>
                <a:lnTo>
                  <a:pt x="8079" y="16327"/>
                </a:lnTo>
                <a:lnTo>
                  <a:pt x="8176" y="16449"/>
                </a:lnTo>
                <a:lnTo>
                  <a:pt x="7835" y="16765"/>
                </a:lnTo>
                <a:lnTo>
                  <a:pt x="7689" y="16936"/>
                </a:lnTo>
                <a:lnTo>
                  <a:pt x="7543" y="17106"/>
                </a:lnTo>
                <a:lnTo>
                  <a:pt x="7470" y="16936"/>
                </a:lnTo>
                <a:lnTo>
                  <a:pt x="7349" y="16765"/>
                </a:lnTo>
                <a:lnTo>
                  <a:pt x="7227" y="16619"/>
                </a:lnTo>
                <a:lnTo>
                  <a:pt x="7081" y="16473"/>
                </a:lnTo>
                <a:lnTo>
                  <a:pt x="6765" y="16206"/>
                </a:lnTo>
                <a:lnTo>
                  <a:pt x="6521" y="15962"/>
                </a:lnTo>
                <a:lnTo>
                  <a:pt x="5451" y="14965"/>
                </a:lnTo>
                <a:lnTo>
                  <a:pt x="4429" y="13919"/>
                </a:lnTo>
                <a:lnTo>
                  <a:pt x="3893" y="13408"/>
                </a:lnTo>
                <a:lnTo>
                  <a:pt x="3358" y="12897"/>
                </a:lnTo>
                <a:lnTo>
                  <a:pt x="2214" y="11972"/>
                </a:lnTo>
                <a:lnTo>
                  <a:pt x="1922" y="11729"/>
                </a:lnTo>
                <a:lnTo>
                  <a:pt x="1679" y="11461"/>
                </a:lnTo>
                <a:lnTo>
                  <a:pt x="1168" y="10950"/>
                </a:lnTo>
                <a:lnTo>
                  <a:pt x="828" y="10634"/>
                </a:lnTo>
                <a:lnTo>
                  <a:pt x="657" y="10488"/>
                </a:lnTo>
                <a:lnTo>
                  <a:pt x="463" y="10366"/>
                </a:lnTo>
                <a:lnTo>
                  <a:pt x="609" y="10220"/>
                </a:lnTo>
                <a:lnTo>
                  <a:pt x="779" y="10074"/>
                </a:lnTo>
                <a:lnTo>
                  <a:pt x="1046" y="9782"/>
                </a:lnTo>
                <a:lnTo>
                  <a:pt x="2774" y="8030"/>
                </a:lnTo>
                <a:lnTo>
                  <a:pt x="3772" y="7057"/>
                </a:lnTo>
                <a:lnTo>
                  <a:pt x="4769" y="6132"/>
                </a:lnTo>
                <a:lnTo>
                  <a:pt x="5767" y="5183"/>
                </a:lnTo>
                <a:lnTo>
                  <a:pt x="6254" y="4697"/>
                </a:lnTo>
                <a:lnTo>
                  <a:pt x="6740" y="4210"/>
                </a:lnTo>
                <a:lnTo>
                  <a:pt x="7349" y="3504"/>
                </a:lnTo>
                <a:lnTo>
                  <a:pt x="7933" y="2799"/>
                </a:lnTo>
                <a:lnTo>
                  <a:pt x="8541" y="2093"/>
                </a:lnTo>
                <a:lnTo>
                  <a:pt x="8857" y="1752"/>
                </a:lnTo>
                <a:lnTo>
                  <a:pt x="9173" y="1436"/>
                </a:lnTo>
                <a:lnTo>
                  <a:pt x="9368" y="1290"/>
                </a:lnTo>
                <a:lnTo>
                  <a:pt x="9563" y="1144"/>
                </a:lnTo>
                <a:lnTo>
                  <a:pt x="9757" y="1022"/>
                </a:lnTo>
                <a:lnTo>
                  <a:pt x="9976" y="925"/>
                </a:lnTo>
                <a:lnTo>
                  <a:pt x="10195" y="828"/>
                </a:lnTo>
                <a:lnTo>
                  <a:pt x="10414" y="755"/>
                </a:lnTo>
                <a:lnTo>
                  <a:pt x="10877" y="657"/>
                </a:lnTo>
                <a:lnTo>
                  <a:pt x="11339" y="584"/>
                </a:lnTo>
                <a:lnTo>
                  <a:pt x="11801" y="560"/>
                </a:lnTo>
                <a:close/>
                <a:moveTo>
                  <a:pt x="11534" y="0"/>
                </a:moveTo>
                <a:lnTo>
                  <a:pt x="11096" y="49"/>
                </a:lnTo>
                <a:lnTo>
                  <a:pt x="10658" y="122"/>
                </a:lnTo>
                <a:lnTo>
                  <a:pt x="10220" y="219"/>
                </a:lnTo>
                <a:lnTo>
                  <a:pt x="9830" y="365"/>
                </a:lnTo>
                <a:lnTo>
                  <a:pt x="9441" y="560"/>
                </a:lnTo>
                <a:lnTo>
                  <a:pt x="9100" y="803"/>
                </a:lnTo>
                <a:lnTo>
                  <a:pt x="8784" y="1071"/>
                </a:lnTo>
                <a:lnTo>
                  <a:pt x="8468" y="1363"/>
                </a:lnTo>
                <a:lnTo>
                  <a:pt x="8176" y="1704"/>
                </a:lnTo>
                <a:lnTo>
                  <a:pt x="7908" y="2020"/>
                </a:lnTo>
                <a:lnTo>
                  <a:pt x="7373" y="2677"/>
                </a:lnTo>
                <a:lnTo>
                  <a:pt x="6886" y="3261"/>
                </a:lnTo>
                <a:lnTo>
                  <a:pt x="6375" y="3821"/>
                </a:lnTo>
                <a:lnTo>
                  <a:pt x="5864" y="4356"/>
                </a:lnTo>
                <a:lnTo>
                  <a:pt x="5305" y="4891"/>
                </a:lnTo>
                <a:lnTo>
                  <a:pt x="4234" y="5913"/>
                </a:lnTo>
                <a:lnTo>
                  <a:pt x="3674" y="6449"/>
                </a:lnTo>
                <a:lnTo>
                  <a:pt x="3139" y="6984"/>
                </a:lnTo>
                <a:lnTo>
                  <a:pt x="2166" y="8006"/>
                </a:lnTo>
                <a:lnTo>
                  <a:pt x="1192" y="9028"/>
                </a:lnTo>
                <a:lnTo>
                  <a:pt x="414" y="9855"/>
                </a:lnTo>
                <a:lnTo>
                  <a:pt x="219" y="10098"/>
                </a:lnTo>
                <a:lnTo>
                  <a:pt x="73" y="10269"/>
                </a:lnTo>
                <a:lnTo>
                  <a:pt x="49" y="10293"/>
                </a:lnTo>
                <a:lnTo>
                  <a:pt x="25" y="10342"/>
                </a:lnTo>
                <a:lnTo>
                  <a:pt x="25" y="10415"/>
                </a:lnTo>
                <a:lnTo>
                  <a:pt x="0" y="10439"/>
                </a:lnTo>
                <a:lnTo>
                  <a:pt x="25" y="10439"/>
                </a:lnTo>
                <a:lnTo>
                  <a:pt x="0" y="10488"/>
                </a:lnTo>
                <a:lnTo>
                  <a:pt x="0" y="10536"/>
                </a:lnTo>
                <a:lnTo>
                  <a:pt x="49" y="10561"/>
                </a:lnTo>
                <a:lnTo>
                  <a:pt x="73" y="10585"/>
                </a:lnTo>
                <a:lnTo>
                  <a:pt x="244" y="10780"/>
                </a:lnTo>
                <a:lnTo>
                  <a:pt x="414" y="10950"/>
                </a:lnTo>
                <a:lnTo>
                  <a:pt x="633" y="11145"/>
                </a:lnTo>
                <a:lnTo>
                  <a:pt x="803" y="11315"/>
                </a:lnTo>
                <a:lnTo>
                  <a:pt x="1241" y="11777"/>
                </a:lnTo>
                <a:lnTo>
                  <a:pt x="1484" y="12021"/>
                </a:lnTo>
                <a:lnTo>
                  <a:pt x="1703" y="12240"/>
                </a:lnTo>
                <a:lnTo>
                  <a:pt x="2239" y="12678"/>
                </a:lnTo>
                <a:lnTo>
                  <a:pt x="2774" y="13091"/>
                </a:lnTo>
                <a:lnTo>
                  <a:pt x="3309" y="13554"/>
                </a:lnTo>
                <a:lnTo>
                  <a:pt x="3553" y="13773"/>
                </a:lnTo>
                <a:lnTo>
                  <a:pt x="3796" y="14040"/>
                </a:lnTo>
                <a:lnTo>
                  <a:pt x="4307" y="14576"/>
                </a:lnTo>
                <a:lnTo>
                  <a:pt x="4818" y="15087"/>
                </a:lnTo>
                <a:lnTo>
                  <a:pt x="5864" y="16108"/>
                </a:lnTo>
                <a:lnTo>
                  <a:pt x="6570" y="16741"/>
                </a:lnTo>
                <a:lnTo>
                  <a:pt x="6716" y="16911"/>
                </a:lnTo>
                <a:lnTo>
                  <a:pt x="6886" y="17082"/>
                </a:lnTo>
                <a:lnTo>
                  <a:pt x="7008" y="17276"/>
                </a:lnTo>
                <a:lnTo>
                  <a:pt x="7130" y="17471"/>
                </a:lnTo>
                <a:lnTo>
                  <a:pt x="7203" y="17568"/>
                </a:lnTo>
                <a:lnTo>
                  <a:pt x="7276" y="17593"/>
                </a:lnTo>
                <a:lnTo>
                  <a:pt x="7373" y="17593"/>
                </a:lnTo>
                <a:lnTo>
                  <a:pt x="7470" y="17568"/>
                </a:lnTo>
                <a:lnTo>
                  <a:pt x="7519" y="17568"/>
                </a:lnTo>
                <a:lnTo>
                  <a:pt x="7787" y="17447"/>
                </a:lnTo>
                <a:lnTo>
                  <a:pt x="8006" y="17276"/>
                </a:lnTo>
                <a:lnTo>
                  <a:pt x="8200" y="17106"/>
                </a:lnTo>
                <a:lnTo>
                  <a:pt x="8419" y="16911"/>
                </a:lnTo>
                <a:lnTo>
                  <a:pt x="9441" y="15962"/>
                </a:lnTo>
                <a:lnTo>
                  <a:pt x="10487" y="15038"/>
                </a:lnTo>
                <a:lnTo>
                  <a:pt x="11534" y="14113"/>
                </a:lnTo>
                <a:lnTo>
                  <a:pt x="12556" y="13189"/>
                </a:lnTo>
                <a:lnTo>
                  <a:pt x="13578" y="12264"/>
                </a:lnTo>
                <a:lnTo>
                  <a:pt x="14575" y="11315"/>
                </a:lnTo>
                <a:lnTo>
                  <a:pt x="15038" y="10828"/>
                </a:lnTo>
                <a:lnTo>
                  <a:pt x="15524" y="10317"/>
                </a:lnTo>
                <a:lnTo>
                  <a:pt x="15573" y="10293"/>
                </a:lnTo>
                <a:lnTo>
                  <a:pt x="15622" y="10244"/>
                </a:lnTo>
                <a:lnTo>
                  <a:pt x="16157" y="9539"/>
                </a:lnTo>
                <a:lnTo>
                  <a:pt x="16425" y="9174"/>
                </a:lnTo>
                <a:lnTo>
                  <a:pt x="16644" y="8809"/>
                </a:lnTo>
                <a:lnTo>
                  <a:pt x="16838" y="8444"/>
                </a:lnTo>
                <a:lnTo>
                  <a:pt x="17008" y="8030"/>
                </a:lnTo>
                <a:lnTo>
                  <a:pt x="17154" y="7616"/>
                </a:lnTo>
                <a:lnTo>
                  <a:pt x="17252" y="7179"/>
                </a:lnTo>
                <a:lnTo>
                  <a:pt x="17325" y="6692"/>
                </a:lnTo>
                <a:lnTo>
                  <a:pt x="17373" y="6181"/>
                </a:lnTo>
                <a:lnTo>
                  <a:pt x="17373" y="5670"/>
                </a:lnTo>
                <a:lnTo>
                  <a:pt x="17373" y="5159"/>
                </a:lnTo>
                <a:lnTo>
                  <a:pt x="17349" y="4137"/>
                </a:lnTo>
                <a:lnTo>
                  <a:pt x="17325" y="3626"/>
                </a:lnTo>
                <a:lnTo>
                  <a:pt x="17349" y="3115"/>
                </a:lnTo>
                <a:lnTo>
                  <a:pt x="17373" y="2726"/>
                </a:lnTo>
                <a:lnTo>
                  <a:pt x="17349" y="2336"/>
                </a:lnTo>
                <a:lnTo>
                  <a:pt x="17300" y="1947"/>
                </a:lnTo>
                <a:lnTo>
                  <a:pt x="17227" y="1582"/>
                </a:lnTo>
                <a:lnTo>
                  <a:pt x="17154" y="1412"/>
                </a:lnTo>
                <a:lnTo>
                  <a:pt x="17081" y="1241"/>
                </a:lnTo>
                <a:lnTo>
                  <a:pt x="16984" y="1095"/>
                </a:lnTo>
                <a:lnTo>
                  <a:pt x="16887" y="925"/>
                </a:lnTo>
                <a:lnTo>
                  <a:pt x="16765" y="803"/>
                </a:lnTo>
                <a:lnTo>
                  <a:pt x="16619" y="657"/>
                </a:lnTo>
                <a:lnTo>
                  <a:pt x="16449" y="560"/>
                </a:lnTo>
                <a:lnTo>
                  <a:pt x="16254" y="438"/>
                </a:lnTo>
                <a:lnTo>
                  <a:pt x="15914" y="317"/>
                </a:lnTo>
                <a:lnTo>
                  <a:pt x="15573" y="219"/>
                </a:lnTo>
                <a:lnTo>
                  <a:pt x="15208" y="146"/>
                </a:lnTo>
                <a:lnTo>
                  <a:pt x="14819" y="122"/>
                </a:lnTo>
                <a:lnTo>
                  <a:pt x="14064" y="98"/>
                </a:lnTo>
                <a:lnTo>
                  <a:pt x="13310" y="73"/>
                </a:lnTo>
                <a:lnTo>
                  <a:pt x="12434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7" name="Google Shape;877;p39"/>
          <p:cNvSpPr/>
          <p:nvPr/>
        </p:nvSpPr>
        <p:spPr>
          <a:xfrm>
            <a:off x="2745194" y="834067"/>
            <a:ext cx="323585" cy="286114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8" name="Google Shape;878;p39"/>
          <p:cNvSpPr/>
          <p:nvPr/>
        </p:nvSpPr>
        <p:spPr>
          <a:xfrm>
            <a:off x="3255643" y="834067"/>
            <a:ext cx="313987" cy="289307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9" name="Google Shape;879;p39"/>
          <p:cNvSpPr/>
          <p:nvPr/>
        </p:nvSpPr>
        <p:spPr>
          <a:xfrm>
            <a:off x="3768833" y="837260"/>
            <a:ext cx="291148" cy="282921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0" name="Google Shape;880;p39"/>
          <p:cNvSpPr/>
          <p:nvPr/>
        </p:nvSpPr>
        <p:spPr>
          <a:xfrm>
            <a:off x="4257815" y="821258"/>
            <a:ext cx="322665" cy="316279"/>
          </a:xfrm>
          <a:custGeom>
            <a:rect b="b" l="l" r="r" t="t"/>
            <a:pathLst>
              <a:path extrusionOk="0" h="16839" w="17179">
                <a:moveTo>
                  <a:pt x="4064" y="1461"/>
                </a:moveTo>
                <a:lnTo>
                  <a:pt x="4307" y="1801"/>
                </a:lnTo>
                <a:lnTo>
                  <a:pt x="4550" y="2093"/>
                </a:lnTo>
                <a:lnTo>
                  <a:pt x="4794" y="2385"/>
                </a:lnTo>
                <a:lnTo>
                  <a:pt x="5037" y="2677"/>
                </a:lnTo>
                <a:lnTo>
                  <a:pt x="5231" y="2872"/>
                </a:lnTo>
                <a:lnTo>
                  <a:pt x="5329" y="2969"/>
                </a:lnTo>
                <a:lnTo>
                  <a:pt x="5450" y="3018"/>
                </a:lnTo>
                <a:lnTo>
                  <a:pt x="5548" y="2994"/>
                </a:lnTo>
                <a:lnTo>
                  <a:pt x="5815" y="3042"/>
                </a:lnTo>
                <a:lnTo>
                  <a:pt x="6083" y="3042"/>
                </a:lnTo>
                <a:lnTo>
                  <a:pt x="6594" y="3018"/>
                </a:lnTo>
                <a:lnTo>
                  <a:pt x="7129" y="2994"/>
                </a:lnTo>
                <a:lnTo>
                  <a:pt x="7129" y="2994"/>
                </a:lnTo>
                <a:lnTo>
                  <a:pt x="6935" y="3310"/>
                </a:lnTo>
                <a:lnTo>
                  <a:pt x="6740" y="3651"/>
                </a:lnTo>
                <a:lnTo>
                  <a:pt x="6545" y="3991"/>
                </a:lnTo>
                <a:lnTo>
                  <a:pt x="6375" y="4332"/>
                </a:lnTo>
                <a:lnTo>
                  <a:pt x="6351" y="4381"/>
                </a:lnTo>
                <a:lnTo>
                  <a:pt x="6351" y="4429"/>
                </a:lnTo>
                <a:lnTo>
                  <a:pt x="6375" y="4648"/>
                </a:lnTo>
                <a:lnTo>
                  <a:pt x="6424" y="4892"/>
                </a:lnTo>
                <a:lnTo>
                  <a:pt x="6618" y="5305"/>
                </a:lnTo>
                <a:lnTo>
                  <a:pt x="6935" y="6133"/>
                </a:lnTo>
                <a:lnTo>
                  <a:pt x="6424" y="5962"/>
                </a:lnTo>
                <a:lnTo>
                  <a:pt x="5864" y="5768"/>
                </a:lnTo>
                <a:lnTo>
                  <a:pt x="5572" y="5719"/>
                </a:lnTo>
                <a:lnTo>
                  <a:pt x="5450" y="5695"/>
                </a:lnTo>
                <a:lnTo>
                  <a:pt x="5231" y="5695"/>
                </a:lnTo>
                <a:lnTo>
                  <a:pt x="5183" y="5743"/>
                </a:lnTo>
                <a:lnTo>
                  <a:pt x="5158" y="5768"/>
                </a:lnTo>
                <a:lnTo>
                  <a:pt x="5158" y="5841"/>
                </a:lnTo>
                <a:lnTo>
                  <a:pt x="4794" y="6133"/>
                </a:lnTo>
                <a:lnTo>
                  <a:pt x="4453" y="6473"/>
                </a:lnTo>
                <a:lnTo>
                  <a:pt x="4210" y="6692"/>
                </a:lnTo>
                <a:lnTo>
                  <a:pt x="3966" y="6911"/>
                </a:lnTo>
                <a:lnTo>
                  <a:pt x="3699" y="7081"/>
                </a:lnTo>
                <a:lnTo>
                  <a:pt x="3650" y="6644"/>
                </a:lnTo>
                <a:lnTo>
                  <a:pt x="3650" y="6206"/>
                </a:lnTo>
                <a:lnTo>
                  <a:pt x="3650" y="5841"/>
                </a:lnTo>
                <a:lnTo>
                  <a:pt x="3650" y="5646"/>
                </a:lnTo>
                <a:lnTo>
                  <a:pt x="3626" y="5451"/>
                </a:lnTo>
                <a:lnTo>
                  <a:pt x="3650" y="5403"/>
                </a:lnTo>
                <a:lnTo>
                  <a:pt x="3650" y="5330"/>
                </a:lnTo>
                <a:lnTo>
                  <a:pt x="3650" y="5257"/>
                </a:lnTo>
                <a:lnTo>
                  <a:pt x="3601" y="5208"/>
                </a:lnTo>
                <a:lnTo>
                  <a:pt x="3188" y="4892"/>
                </a:lnTo>
                <a:lnTo>
                  <a:pt x="2774" y="4600"/>
                </a:lnTo>
                <a:lnTo>
                  <a:pt x="2312" y="4332"/>
                </a:lnTo>
                <a:lnTo>
                  <a:pt x="1874" y="4089"/>
                </a:lnTo>
                <a:lnTo>
                  <a:pt x="2214" y="3943"/>
                </a:lnTo>
                <a:lnTo>
                  <a:pt x="2555" y="3797"/>
                </a:lnTo>
                <a:lnTo>
                  <a:pt x="2944" y="3699"/>
                </a:lnTo>
                <a:lnTo>
                  <a:pt x="3139" y="3626"/>
                </a:lnTo>
                <a:lnTo>
                  <a:pt x="3334" y="3553"/>
                </a:lnTo>
                <a:lnTo>
                  <a:pt x="3431" y="3578"/>
                </a:lnTo>
                <a:lnTo>
                  <a:pt x="3528" y="3578"/>
                </a:lnTo>
                <a:lnTo>
                  <a:pt x="3626" y="3529"/>
                </a:lnTo>
                <a:lnTo>
                  <a:pt x="3650" y="3480"/>
                </a:lnTo>
                <a:lnTo>
                  <a:pt x="3674" y="3432"/>
                </a:lnTo>
                <a:lnTo>
                  <a:pt x="3820" y="2945"/>
                </a:lnTo>
                <a:lnTo>
                  <a:pt x="3918" y="2458"/>
                </a:lnTo>
                <a:lnTo>
                  <a:pt x="4064" y="1461"/>
                </a:lnTo>
                <a:close/>
                <a:moveTo>
                  <a:pt x="3991" y="755"/>
                </a:moveTo>
                <a:lnTo>
                  <a:pt x="3918" y="779"/>
                </a:lnTo>
                <a:lnTo>
                  <a:pt x="3869" y="804"/>
                </a:lnTo>
                <a:lnTo>
                  <a:pt x="3820" y="877"/>
                </a:lnTo>
                <a:lnTo>
                  <a:pt x="3723" y="1144"/>
                </a:lnTo>
                <a:lnTo>
                  <a:pt x="3650" y="1436"/>
                </a:lnTo>
                <a:lnTo>
                  <a:pt x="3504" y="1996"/>
                </a:lnTo>
                <a:lnTo>
                  <a:pt x="3407" y="2556"/>
                </a:lnTo>
                <a:lnTo>
                  <a:pt x="3285" y="3115"/>
                </a:lnTo>
                <a:lnTo>
                  <a:pt x="3163" y="3140"/>
                </a:lnTo>
                <a:lnTo>
                  <a:pt x="3017" y="3188"/>
                </a:lnTo>
                <a:lnTo>
                  <a:pt x="2774" y="3261"/>
                </a:lnTo>
                <a:lnTo>
                  <a:pt x="2312" y="3480"/>
                </a:lnTo>
                <a:lnTo>
                  <a:pt x="2020" y="3578"/>
                </a:lnTo>
                <a:lnTo>
                  <a:pt x="1752" y="3699"/>
                </a:lnTo>
                <a:lnTo>
                  <a:pt x="1630" y="3772"/>
                </a:lnTo>
                <a:lnTo>
                  <a:pt x="1509" y="3845"/>
                </a:lnTo>
                <a:lnTo>
                  <a:pt x="1387" y="3943"/>
                </a:lnTo>
                <a:lnTo>
                  <a:pt x="1290" y="4040"/>
                </a:lnTo>
                <a:lnTo>
                  <a:pt x="1265" y="4089"/>
                </a:lnTo>
                <a:lnTo>
                  <a:pt x="1290" y="4137"/>
                </a:lnTo>
                <a:lnTo>
                  <a:pt x="1314" y="4162"/>
                </a:lnTo>
                <a:lnTo>
                  <a:pt x="1363" y="4186"/>
                </a:lnTo>
                <a:lnTo>
                  <a:pt x="1436" y="4162"/>
                </a:lnTo>
                <a:lnTo>
                  <a:pt x="1460" y="4210"/>
                </a:lnTo>
                <a:lnTo>
                  <a:pt x="1509" y="4259"/>
                </a:lnTo>
                <a:lnTo>
                  <a:pt x="3285" y="5476"/>
                </a:lnTo>
                <a:lnTo>
                  <a:pt x="3261" y="5646"/>
                </a:lnTo>
                <a:lnTo>
                  <a:pt x="3261" y="5841"/>
                </a:lnTo>
                <a:lnTo>
                  <a:pt x="3261" y="6206"/>
                </a:lnTo>
                <a:lnTo>
                  <a:pt x="3261" y="6546"/>
                </a:lnTo>
                <a:lnTo>
                  <a:pt x="3261" y="6863"/>
                </a:lnTo>
                <a:lnTo>
                  <a:pt x="3309" y="7179"/>
                </a:lnTo>
                <a:lnTo>
                  <a:pt x="3358" y="7495"/>
                </a:lnTo>
                <a:lnTo>
                  <a:pt x="3382" y="7568"/>
                </a:lnTo>
                <a:lnTo>
                  <a:pt x="3431" y="7617"/>
                </a:lnTo>
                <a:lnTo>
                  <a:pt x="3504" y="7641"/>
                </a:lnTo>
                <a:lnTo>
                  <a:pt x="3577" y="7641"/>
                </a:lnTo>
                <a:lnTo>
                  <a:pt x="3626" y="7617"/>
                </a:lnTo>
                <a:lnTo>
                  <a:pt x="3699" y="7568"/>
                </a:lnTo>
                <a:lnTo>
                  <a:pt x="3723" y="7519"/>
                </a:lnTo>
                <a:lnTo>
                  <a:pt x="3747" y="7446"/>
                </a:lnTo>
                <a:lnTo>
                  <a:pt x="3942" y="7349"/>
                </a:lnTo>
                <a:lnTo>
                  <a:pt x="4137" y="7227"/>
                </a:lnTo>
                <a:lnTo>
                  <a:pt x="4477" y="6960"/>
                </a:lnTo>
                <a:lnTo>
                  <a:pt x="4964" y="6522"/>
                </a:lnTo>
                <a:lnTo>
                  <a:pt x="5183" y="6303"/>
                </a:lnTo>
                <a:lnTo>
                  <a:pt x="5450" y="6108"/>
                </a:lnTo>
                <a:lnTo>
                  <a:pt x="5742" y="6206"/>
                </a:lnTo>
                <a:lnTo>
                  <a:pt x="6059" y="6303"/>
                </a:lnTo>
                <a:lnTo>
                  <a:pt x="6643" y="6473"/>
                </a:lnTo>
                <a:lnTo>
                  <a:pt x="6910" y="6595"/>
                </a:lnTo>
                <a:lnTo>
                  <a:pt x="7202" y="6717"/>
                </a:lnTo>
                <a:lnTo>
                  <a:pt x="7275" y="6741"/>
                </a:lnTo>
                <a:lnTo>
                  <a:pt x="7348" y="6717"/>
                </a:lnTo>
                <a:lnTo>
                  <a:pt x="7421" y="6692"/>
                </a:lnTo>
                <a:lnTo>
                  <a:pt x="7470" y="6644"/>
                </a:lnTo>
                <a:lnTo>
                  <a:pt x="7494" y="6571"/>
                </a:lnTo>
                <a:lnTo>
                  <a:pt x="7519" y="6522"/>
                </a:lnTo>
                <a:lnTo>
                  <a:pt x="7519" y="6449"/>
                </a:lnTo>
                <a:lnTo>
                  <a:pt x="7470" y="6376"/>
                </a:lnTo>
                <a:lnTo>
                  <a:pt x="7470" y="6327"/>
                </a:lnTo>
                <a:lnTo>
                  <a:pt x="7300" y="5841"/>
                </a:lnTo>
                <a:lnTo>
                  <a:pt x="7105" y="5354"/>
                </a:lnTo>
                <a:lnTo>
                  <a:pt x="6910" y="4916"/>
                </a:lnTo>
                <a:lnTo>
                  <a:pt x="6813" y="4697"/>
                </a:lnTo>
                <a:lnTo>
                  <a:pt x="6691" y="4478"/>
                </a:lnTo>
                <a:lnTo>
                  <a:pt x="7227" y="3675"/>
                </a:lnTo>
                <a:lnTo>
                  <a:pt x="7470" y="3261"/>
                </a:lnTo>
                <a:lnTo>
                  <a:pt x="7592" y="3042"/>
                </a:lnTo>
                <a:lnTo>
                  <a:pt x="7665" y="2799"/>
                </a:lnTo>
                <a:lnTo>
                  <a:pt x="7713" y="2726"/>
                </a:lnTo>
                <a:lnTo>
                  <a:pt x="7713" y="2653"/>
                </a:lnTo>
                <a:lnTo>
                  <a:pt x="7738" y="2629"/>
                </a:lnTo>
                <a:lnTo>
                  <a:pt x="7738" y="2556"/>
                </a:lnTo>
                <a:lnTo>
                  <a:pt x="7713" y="2507"/>
                </a:lnTo>
                <a:lnTo>
                  <a:pt x="7689" y="2458"/>
                </a:lnTo>
                <a:lnTo>
                  <a:pt x="7640" y="2410"/>
                </a:lnTo>
                <a:lnTo>
                  <a:pt x="7592" y="2385"/>
                </a:lnTo>
                <a:lnTo>
                  <a:pt x="7519" y="2385"/>
                </a:lnTo>
                <a:lnTo>
                  <a:pt x="7446" y="2410"/>
                </a:lnTo>
                <a:lnTo>
                  <a:pt x="7397" y="2458"/>
                </a:lnTo>
                <a:lnTo>
                  <a:pt x="7202" y="2458"/>
                </a:lnTo>
                <a:lnTo>
                  <a:pt x="6983" y="2483"/>
                </a:lnTo>
                <a:lnTo>
                  <a:pt x="6594" y="2531"/>
                </a:lnTo>
                <a:lnTo>
                  <a:pt x="6326" y="2556"/>
                </a:lnTo>
                <a:lnTo>
                  <a:pt x="5815" y="2556"/>
                </a:lnTo>
                <a:lnTo>
                  <a:pt x="5548" y="2580"/>
                </a:lnTo>
                <a:lnTo>
                  <a:pt x="5426" y="2410"/>
                </a:lnTo>
                <a:lnTo>
                  <a:pt x="5280" y="2264"/>
                </a:lnTo>
                <a:lnTo>
                  <a:pt x="5012" y="1996"/>
                </a:lnTo>
                <a:lnTo>
                  <a:pt x="4769" y="1704"/>
                </a:lnTo>
                <a:lnTo>
                  <a:pt x="4575" y="1412"/>
                </a:lnTo>
                <a:lnTo>
                  <a:pt x="4356" y="1120"/>
                </a:lnTo>
                <a:lnTo>
                  <a:pt x="4161" y="804"/>
                </a:lnTo>
                <a:lnTo>
                  <a:pt x="4112" y="779"/>
                </a:lnTo>
                <a:lnTo>
                  <a:pt x="4039" y="779"/>
                </a:lnTo>
                <a:lnTo>
                  <a:pt x="3991" y="755"/>
                </a:lnTo>
                <a:close/>
                <a:moveTo>
                  <a:pt x="11169" y="536"/>
                </a:moveTo>
                <a:lnTo>
                  <a:pt x="11582" y="633"/>
                </a:lnTo>
                <a:lnTo>
                  <a:pt x="11972" y="779"/>
                </a:lnTo>
                <a:lnTo>
                  <a:pt x="12361" y="950"/>
                </a:lnTo>
                <a:lnTo>
                  <a:pt x="12726" y="1144"/>
                </a:lnTo>
                <a:lnTo>
                  <a:pt x="13066" y="1363"/>
                </a:lnTo>
                <a:lnTo>
                  <a:pt x="13431" y="1582"/>
                </a:lnTo>
                <a:lnTo>
                  <a:pt x="13748" y="1850"/>
                </a:lnTo>
                <a:lnTo>
                  <a:pt x="14064" y="2093"/>
                </a:lnTo>
                <a:lnTo>
                  <a:pt x="14332" y="2312"/>
                </a:lnTo>
                <a:lnTo>
                  <a:pt x="14551" y="2531"/>
                </a:lnTo>
                <a:lnTo>
                  <a:pt x="14770" y="2775"/>
                </a:lnTo>
                <a:lnTo>
                  <a:pt x="14964" y="3018"/>
                </a:lnTo>
                <a:lnTo>
                  <a:pt x="15305" y="3529"/>
                </a:lnTo>
                <a:lnTo>
                  <a:pt x="15621" y="4064"/>
                </a:lnTo>
                <a:lnTo>
                  <a:pt x="15548" y="4162"/>
                </a:lnTo>
                <a:lnTo>
                  <a:pt x="15475" y="4235"/>
                </a:lnTo>
                <a:lnTo>
                  <a:pt x="15475" y="4259"/>
                </a:lnTo>
                <a:lnTo>
                  <a:pt x="15475" y="4308"/>
                </a:lnTo>
                <a:lnTo>
                  <a:pt x="15500" y="4332"/>
                </a:lnTo>
                <a:lnTo>
                  <a:pt x="15646" y="4332"/>
                </a:lnTo>
                <a:lnTo>
                  <a:pt x="15743" y="4283"/>
                </a:lnTo>
                <a:lnTo>
                  <a:pt x="15938" y="4648"/>
                </a:lnTo>
                <a:lnTo>
                  <a:pt x="15865" y="4673"/>
                </a:lnTo>
                <a:lnTo>
                  <a:pt x="15767" y="4746"/>
                </a:lnTo>
                <a:lnTo>
                  <a:pt x="15719" y="4794"/>
                </a:lnTo>
                <a:lnTo>
                  <a:pt x="15694" y="4867"/>
                </a:lnTo>
                <a:lnTo>
                  <a:pt x="15694" y="4916"/>
                </a:lnTo>
                <a:lnTo>
                  <a:pt x="15743" y="4940"/>
                </a:lnTo>
                <a:lnTo>
                  <a:pt x="15816" y="4940"/>
                </a:lnTo>
                <a:lnTo>
                  <a:pt x="15889" y="4916"/>
                </a:lnTo>
                <a:lnTo>
                  <a:pt x="15962" y="4892"/>
                </a:lnTo>
                <a:lnTo>
                  <a:pt x="16035" y="4819"/>
                </a:lnTo>
                <a:lnTo>
                  <a:pt x="16205" y="5159"/>
                </a:lnTo>
                <a:lnTo>
                  <a:pt x="16108" y="5208"/>
                </a:lnTo>
                <a:lnTo>
                  <a:pt x="16011" y="5281"/>
                </a:lnTo>
                <a:lnTo>
                  <a:pt x="15938" y="5378"/>
                </a:lnTo>
                <a:lnTo>
                  <a:pt x="15889" y="5451"/>
                </a:lnTo>
                <a:lnTo>
                  <a:pt x="15865" y="5524"/>
                </a:lnTo>
                <a:lnTo>
                  <a:pt x="15889" y="5573"/>
                </a:lnTo>
                <a:lnTo>
                  <a:pt x="15938" y="5622"/>
                </a:lnTo>
                <a:lnTo>
                  <a:pt x="16011" y="5622"/>
                </a:lnTo>
                <a:lnTo>
                  <a:pt x="16108" y="5573"/>
                </a:lnTo>
                <a:lnTo>
                  <a:pt x="16205" y="5524"/>
                </a:lnTo>
                <a:lnTo>
                  <a:pt x="16327" y="5451"/>
                </a:lnTo>
                <a:lnTo>
                  <a:pt x="16424" y="5792"/>
                </a:lnTo>
                <a:lnTo>
                  <a:pt x="16254" y="5841"/>
                </a:lnTo>
                <a:lnTo>
                  <a:pt x="16108" y="5938"/>
                </a:lnTo>
                <a:lnTo>
                  <a:pt x="15986" y="6060"/>
                </a:lnTo>
                <a:lnTo>
                  <a:pt x="15938" y="6181"/>
                </a:lnTo>
                <a:lnTo>
                  <a:pt x="15938" y="6230"/>
                </a:lnTo>
                <a:lnTo>
                  <a:pt x="15962" y="6279"/>
                </a:lnTo>
                <a:lnTo>
                  <a:pt x="16011" y="6303"/>
                </a:lnTo>
                <a:lnTo>
                  <a:pt x="16059" y="6303"/>
                </a:lnTo>
                <a:lnTo>
                  <a:pt x="16132" y="6279"/>
                </a:lnTo>
                <a:lnTo>
                  <a:pt x="16205" y="6230"/>
                </a:lnTo>
                <a:lnTo>
                  <a:pt x="16376" y="6157"/>
                </a:lnTo>
                <a:lnTo>
                  <a:pt x="16497" y="6108"/>
                </a:lnTo>
                <a:lnTo>
                  <a:pt x="16570" y="6571"/>
                </a:lnTo>
                <a:lnTo>
                  <a:pt x="16522" y="6546"/>
                </a:lnTo>
                <a:lnTo>
                  <a:pt x="16473" y="6546"/>
                </a:lnTo>
                <a:lnTo>
                  <a:pt x="16376" y="6571"/>
                </a:lnTo>
                <a:lnTo>
                  <a:pt x="16254" y="6619"/>
                </a:lnTo>
                <a:lnTo>
                  <a:pt x="16181" y="6692"/>
                </a:lnTo>
                <a:lnTo>
                  <a:pt x="16108" y="6765"/>
                </a:lnTo>
                <a:lnTo>
                  <a:pt x="16084" y="6863"/>
                </a:lnTo>
                <a:lnTo>
                  <a:pt x="16084" y="6911"/>
                </a:lnTo>
                <a:lnTo>
                  <a:pt x="16108" y="6936"/>
                </a:lnTo>
                <a:lnTo>
                  <a:pt x="16108" y="6960"/>
                </a:lnTo>
                <a:lnTo>
                  <a:pt x="16205" y="6960"/>
                </a:lnTo>
                <a:lnTo>
                  <a:pt x="16278" y="6936"/>
                </a:lnTo>
                <a:lnTo>
                  <a:pt x="16449" y="6887"/>
                </a:lnTo>
                <a:lnTo>
                  <a:pt x="16546" y="6863"/>
                </a:lnTo>
                <a:lnTo>
                  <a:pt x="16619" y="6814"/>
                </a:lnTo>
                <a:lnTo>
                  <a:pt x="16668" y="7154"/>
                </a:lnTo>
                <a:lnTo>
                  <a:pt x="16351" y="7325"/>
                </a:lnTo>
                <a:lnTo>
                  <a:pt x="16230" y="7446"/>
                </a:lnTo>
                <a:lnTo>
                  <a:pt x="16108" y="7568"/>
                </a:lnTo>
                <a:lnTo>
                  <a:pt x="16084" y="7592"/>
                </a:lnTo>
                <a:lnTo>
                  <a:pt x="16108" y="7641"/>
                </a:lnTo>
                <a:lnTo>
                  <a:pt x="16132" y="7665"/>
                </a:lnTo>
                <a:lnTo>
                  <a:pt x="16278" y="7665"/>
                </a:lnTo>
                <a:lnTo>
                  <a:pt x="16424" y="7641"/>
                </a:lnTo>
                <a:lnTo>
                  <a:pt x="16570" y="7592"/>
                </a:lnTo>
                <a:lnTo>
                  <a:pt x="16716" y="7519"/>
                </a:lnTo>
                <a:lnTo>
                  <a:pt x="16765" y="7982"/>
                </a:lnTo>
                <a:lnTo>
                  <a:pt x="16570" y="8055"/>
                </a:lnTo>
                <a:lnTo>
                  <a:pt x="16376" y="8152"/>
                </a:lnTo>
                <a:lnTo>
                  <a:pt x="16205" y="8249"/>
                </a:lnTo>
                <a:lnTo>
                  <a:pt x="16108" y="8298"/>
                </a:lnTo>
                <a:lnTo>
                  <a:pt x="16035" y="8371"/>
                </a:lnTo>
                <a:lnTo>
                  <a:pt x="16035" y="8395"/>
                </a:lnTo>
                <a:lnTo>
                  <a:pt x="16132" y="8444"/>
                </a:lnTo>
                <a:lnTo>
                  <a:pt x="16254" y="8468"/>
                </a:lnTo>
                <a:lnTo>
                  <a:pt x="16449" y="8444"/>
                </a:lnTo>
                <a:lnTo>
                  <a:pt x="16619" y="8395"/>
                </a:lnTo>
                <a:lnTo>
                  <a:pt x="16789" y="8347"/>
                </a:lnTo>
                <a:lnTo>
                  <a:pt x="16814" y="8639"/>
                </a:lnTo>
                <a:lnTo>
                  <a:pt x="16814" y="8833"/>
                </a:lnTo>
                <a:lnTo>
                  <a:pt x="16497" y="8882"/>
                </a:lnTo>
                <a:lnTo>
                  <a:pt x="16205" y="8979"/>
                </a:lnTo>
                <a:lnTo>
                  <a:pt x="16084" y="9028"/>
                </a:lnTo>
                <a:lnTo>
                  <a:pt x="15962" y="9101"/>
                </a:lnTo>
                <a:lnTo>
                  <a:pt x="15889" y="9198"/>
                </a:lnTo>
                <a:lnTo>
                  <a:pt x="15840" y="9247"/>
                </a:lnTo>
                <a:lnTo>
                  <a:pt x="15840" y="9320"/>
                </a:lnTo>
                <a:lnTo>
                  <a:pt x="15840" y="9369"/>
                </a:lnTo>
                <a:lnTo>
                  <a:pt x="15889" y="9393"/>
                </a:lnTo>
                <a:lnTo>
                  <a:pt x="16011" y="9417"/>
                </a:lnTo>
                <a:lnTo>
                  <a:pt x="16132" y="9393"/>
                </a:lnTo>
                <a:lnTo>
                  <a:pt x="16351" y="9320"/>
                </a:lnTo>
                <a:lnTo>
                  <a:pt x="16716" y="9247"/>
                </a:lnTo>
                <a:lnTo>
                  <a:pt x="16546" y="9807"/>
                </a:lnTo>
                <a:lnTo>
                  <a:pt x="16522" y="9807"/>
                </a:lnTo>
                <a:lnTo>
                  <a:pt x="16132" y="9831"/>
                </a:lnTo>
                <a:lnTo>
                  <a:pt x="15986" y="9831"/>
                </a:lnTo>
                <a:lnTo>
                  <a:pt x="15865" y="9880"/>
                </a:lnTo>
                <a:lnTo>
                  <a:pt x="15743" y="9928"/>
                </a:lnTo>
                <a:lnTo>
                  <a:pt x="15646" y="10026"/>
                </a:lnTo>
                <a:lnTo>
                  <a:pt x="15646" y="10074"/>
                </a:lnTo>
                <a:lnTo>
                  <a:pt x="15646" y="10123"/>
                </a:lnTo>
                <a:lnTo>
                  <a:pt x="15670" y="10147"/>
                </a:lnTo>
                <a:lnTo>
                  <a:pt x="15719" y="10172"/>
                </a:lnTo>
                <a:lnTo>
                  <a:pt x="15986" y="10196"/>
                </a:lnTo>
                <a:lnTo>
                  <a:pt x="16424" y="10196"/>
                </a:lnTo>
                <a:lnTo>
                  <a:pt x="16376" y="10342"/>
                </a:lnTo>
                <a:lnTo>
                  <a:pt x="16230" y="10731"/>
                </a:lnTo>
                <a:lnTo>
                  <a:pt x="15889" y="10731"/>
                </a:lnTo>
                <a:lnTo>
                  <a:pt x="15573" y="10683"/>
                </a:lnTo>
                <a:lnTo>
                  <a:pt x="15402" y="10683"/>
                </a:lnTo>
                <a:lnTo>
                  <a:pt x="15256" y="10707"/>
                </a:lnTo>
                <a:lnTo>
                  <a:pt x="15232" y="10731"/>
                </a:lnTo>
                <a:lnTo>
                  <a:pt x="15232" y="10780"/>
                </a:lnTo>
                <a:lnTo>
                  <a:pt x="15281" y="10853"/>
                </a:lnTo>
                <a:lnTo>
                  <a:pt x="15329" y="10877"/>
                </a:lnTo>
                <a:lnTo>
                  <a:pt x="15475" y="10950"/>
                </a:lnTo>
                <a:lnTo>
                  <a:pt x="15621" y="10999"/>
                </a:lnTo>
                <a:lnTo>
                  <a:pt x="15767" y="11023"/>
                </a:lnTo>
                <a:lnTo>
                  <a:pt x="16108" y="11072"/>
                </a:lnTo>
                <a:lnTo>
                  <a:pt x="15938" y="11486"/>
                </a:lnTo>
                <a:lnTo>
                  <a:pt x="15646" y="11413"/>
                </a:lnTo>
                <a:lnTo>
                  <a:pt x="15378" y="11364"/>
                </a:lnTo>
                <a:lnTo>
                  <a:pt x="15232" y="11340"/>
                </a:lnTo>
                <a:lnTo>
                  <a:pt x="15086" y="11340"/>
                </a:lnTo>
                <a:lnTo>
                  <a:pt x="14940" y="11364"/>
                </a:lnTo>
                <a:lnTo>
                  <a:pt x="14794" y="11437"/>
                </a:lnTo>
                <a:lnTo>
                  <a:pt x="14770" y="11461"/>
                </a:lnTo>
                <a:lnTo>
                  <a:pt x="14794" y="11486"/>
                </a:lnTo>
                <a:lnTo>
                  <a:pt x="14794" y="11510"/>
                </a:lnTo>
                <a:lnTo>
                  <a:pt x="14964" y="11583"/>
                </a:lnTo>
                <a:lnTo>
                  <a:pt x="15110" y="11656"/>
                </a:lnTo>
                <a:lnTo>
                  <a:pt x="15427" y="11753"/>
                </a:lnTo>
                <a:lnTo>
                  <a:pt x="15597" y="11802"/>
                </a:lnTo>
                <a:lnTo>
                  <a:pt x="15767" y="11826"/>
                </a:lnTo>
                <a:lnTo>
                  <a:pt x="15719" y="11948"/>
                </a:lnTo>
                <a:lnTo>
                  <a:pt x="15475" y="12362"/>
                </a:lnTo>
                <a:lnTo>
                  <a:pt x="15427" y="12362"/>
                </a:lnTo>
                <a:lnTo>
                  <a:pt x="15135" y="12289"/>
                </a:lnTo>
                <a:lnTo>
                  <a:pt x="14867" y="12191"/>
                </a:lnTo>
                <a:lnTo>
                  <a:pt x="14624" y="12094"/>
                </a:lnTo>
                <a:lnTo>
                  <a:pt x="14502" y="12070"/>
                </a:lnTo>
                <a:lnTo>
                  <a:pt x="14380" y="12045"/>
                </a:lnTo>
                <a:lnTo>
                  <a:pt x="14332" y="12045"/>
                </a:lnTo>
                <a:lnTo>
                  <a:pt x="14307" y="12070"/>
                </a:lnTo>
                <a:lnTo>
                  <a:pt x="14307" y="12118"/>
                </a:lnTo>
                <a:lnTo>
                  <a:pt x="14307" y="12167"/>
                </a:lnTo>
                <a:lnTo>
                  <a:pt x="14380" y="12264"/>
                </a:lnTo>
                <a:lnTo>
                  <a:pt x="14478" y="12362"/>
                </a:lnTo>
                <a:lnTo>
                  <a:pt x="14599" y="12459"/>
                </a:lnTo>
                <a:lnTo>
                  <a:pt x="14721" y="12508"/>
                </a:lnTo>
                <a:lnTo>
                  <a:pt x="14989" y="12629"/>
                </a:lnTo>
                <a:lnTo>
                  <a:pt x="15281" y="12702"/>
                </a:lnTo>
                <a:lnTo>
                  <a:pt x="14916" y="13189"/>
                </a:lnTo>
                <a:lnTo>
                  <a:pt x="14599" y="13067"/>
                </a:lnTo>
                <a:lnTo>
                  <a:pt x="14283" y="12946"/>
                </a:lnTo>
                <a:lnTo>
                  <a:pt x="13967" y="12824"/>
                </a:lnTo>
                <a:lnTo>
                  <a:pt x="13796" y="12775"/>
                </a:lnTo>
                <a:lnTo>
                  <a:pt x="13723" y="12775"/>
                </a:lnTo>
                <a:lnTo>
                  <a:pt x="13650" y="12800"/>
                </a:lnTo>
                <a:lnTo>
                  <a:pt x="13626" y="12824"/>
                </a:lnTo>
                <a:lnTo>
                  <a:pt x="13626" y="12848"/>
                </a:lnTo>
                <a:lnTo>
                  <a:pt x="13650" y="12897"/>
                </a:lnTo>
                <a:lnTo>
                  <a:pt x="13675" y="12970"/>
                </a:lnTo>
                <a:lnTo>
                  <a:pt x="13772" y="13067"/>
                </a:lnTo>
                <a:lnTo>
                  <a:pt x="13991" y="13213"/>
                </a:lnTo>
                <a:lnTo>
                  <a:pt x="14307" y="13384"/>
                </a:lnTo>
                <a:lnTo>
                  <a:pt x="14648" y="13530"/>
                </a:lnTo>
                <a:lnTo>
                  <a:pt x="14210" y="13992"/>
                </a:lnTo>
                <a:lnTo>
                  <a:pt x="14186" y="13968"/>
                </a:lnTo>
                <a:lnTo>
                  <a:pt x="13772" y="13700"/>
                </a:lnTo>
                <a:lnTo>
                  <a:pt x="13602" y="13578"/>
                </a:lnTo>
                <a:lnTo>
                  <a:pt x="13431" y="13505"/>
                </a:lnTo>
                <a:lnTo>
                  <a:pt x="13261" y="13457"/>
                </a:lnTo>
                <a:lnTo>
                  <a:pt x="13066" y="13432"/>
                </a:lnTo>
                <a:lnTo>
                  <a:pt x="13042" y="13432"/>
                </a:lnTo>
                <a:lnTo>
                  <a:pt x="13066" y="13457"/>
                </a:lnTo>
                <a:lnTo>
                  <a:pt x="13188" y="13603"/>
                </a:lnTo>
                <a:lnTo>
                  <a:pt x="13334" y="13724"/>
                </a:lnTo>
                <a:lnTo>
                  <a:pt x="13650" y="13968"/>
                </a:lnTo>
                <a:lnTo>
                  <a:pt x="13796" y="14089"/>
                </a:lnTo>
                <a:lnTo>
                  <a:pt x="13967" y="14211"/>
                </a:lnTo>
                <a:lnTo>
                  <a:pt x="13699" y="14454"/>
                </a:lnTo>
                <a:lnTo>
                  <a:pt x="13334" y="14260"/>
                </a:lnTo>
                <a:lnTo>
                  <a:pt x="12969" y="14016"/>
                </a:lnTo>
                <a:lnTo>
                  <a:pt x="12774" y="13919"/>
                </a:lnTo>
                <a:lnTo>
                  <a:pt x="12556" y="13822"/>
                </a:lnTo>
                <a:lnTo>
                  <a:pt x="12531" y="13822"/>
                </a:lnTo>
                <a:lnTo>
                  <a:pt x="12531" y="13846"/>
                </a:lnTo>
                <a:lnTo>
                  <a:pt x="12507" y="13870"/>
                </a:lnTo>
                <a:lnTo>
                  <a:pt x="12531" y="13895"/>
                </a:lnTo>
                <a:lnTo>
                  <a:pt x="12653" y="14065"/>
                </a:lnTo>
                <a:lnTo>
                  <a:pt x="12823" y="14235"/>
                </a:lnTo>
                <a:lnTo>
                  <a:pt x="13018" y="14381"/>
                </a:lnTo>
                <a:lnTo>
                  <a:pt x="13188" y="14503"/>
                </a:lnTo>
                <a:lnTo>
                  <a:pt x="13431" y="14673"/>
                </a:lnTo>
                <a:lnTo>
                  <a:pt x="12872" y="15063"/>
                </a:lnTo>
                <a:lnTo>
                  <a:pt x="12799" y="14990"/>
                </a:lnTo>
                <a:lnTo>
                  <a:pt x="12726" y="14917"/>
                </a:lnTo>
                <a:lnTo>
                  <a:pt x="12531" y="14746"/>
                </a:lnTo>
                <a:lnTo>
                  <a:pt x="12361" y="14576"/>
                </a:lnTo>
                <a:lnTo>
                  <a:pt x="12215" y="14430"/>
                </a:lnTo>
                <a:lnTo>
                  <a:pt x="12045" y="14308"/>
                </a:lnTo>
                <a:lnTo>
                  <a:pt x="11972" y="14260"/>
                </a:lnTo>
                <a:lnTo>
                  <a:pt x="11874" y="14235"/>
                </a:lnTo>
                <a:lnTo>
                  <a:pt x="11777" y="14235"/>
                </a:lnTo>
                <a:lnTo>
                  <a:pt x="11704" y="14260"/>
                </a:lnTo>
                <a:lnTo>
                  <a:pt x="11680" y="14284"/>
                </a:lnTo>
                <a:lnTo>
                  <a:pt x="11680" y="14308"/>
                </a:lnTo>
                <a:lnTo>
                  <a:pt x="11704" y="14381"/>
                </a:lnTo>
                <a:lnTo>
                  <a:pt x="11728" y="14430"/>
                </a:lnTo>
                <a:lnTo>
                  <a:pt x="11850" y="14552"/>
                </a:lnTo>
                <a:lnTo>
                  <a:pt x="12020" y="14746"/>
                </a:lnTo>
                <a:lnTo>
                  <a:pt x="12191" y="14917"/>
                </a:lnTo>
                <a:lnTo>
                  <a:pt x="12337" y="15087"/>
                </a:lnTo>
                <a:lnTo>
                  <a:pt x="12434" y="15184"/>
                </a:lnTo>
                <a:lnTo>
                  <a:pt x="12531" y="15257"/>
                </a:lnTo>
                <a:lnTo>
                  <a:pt x="11947" y="15573"/>
                </a:lnTo>
                <a:lnTo>
                  <a:pt x="11680" y="15306"/>
                </a:lnTo>
                <a:lnTo>
                  <a:pt x="11436" y="15038"/>
                </a:lnTo>
                <a:lnTo>
                  <a:pt x="11193" y="14771"/>
                </a:lnTo>
                <a:lnTo>
                  <a:pt x="11071" y="14673"/>
                </a:lnTo>
                <a:lnTo>
                  <a:pt x="10901" y="14576"/>
                </a:lnTo>
                <a:lnTo>
                  <a:pt x="10877" y="14600"/>
                </a:lnTo>
                <a:lnTo>
                  <a:pt x="10877" y="14625"/>
                </a:lnTo>
                <a:lnTo>
                  <a:pt x="10925" y="14819"/>
                </a:lnTo>
                <a:lnTo>
                  <a:pt x="10998" y="14990"/>
                </a:lnTo>
                <a:lnTo>
                  <a:pt x="11096" y="15135"/>
                </a:lnTo>
                <a:lnTo>
                  <a:pt x="11217" y="15281"/>
                </a:lnTo>
                <a:lnTo>
                  <a:pt x="11388" y="15525"/>
                </a:lnTo>
                <a:lnTo>
                  <a:pt x="11582" y="15744"/>
                </a:lnTo>
                <a:lnTo>
                  <a:pt x="11096" y="15914"/>
                </a:lnTo>
                <a:lnTo>
                  <a:pt x="11071" y="15865"/>
                </a:lnTo>
                <a:lnTo>
                  <a:pt x="11023" y="15841"/>
                </a:lnTo>
                <a:lnTo>
                  <a:pt x="10731" y="15598"/>
                </a:lnTo>
                <a:lnTo>
                  <a:pt x="10439" y="15330"/>
                </a:lnTo>
                <a:lnTo>
                  <a:pt x="10293" y="15233"/>
                </a:lnTo>
                <a:lnTo>
                  <a:pt x="10147" y="15111"/>
                </a:lnTo>
                <a:lnTo>
                  <a:pt x="9976" y="15014"/>
                </a:lnTo>
                <a:lnTo>
                  <a:pt x="9806" y="14965"/>
                </a:lnTo>
                <a:lnTo>
                  <a:pt x="9782" y="14965"/>
                </a:lnTo>
                <a:lnTo>
                  <a:pt x="9782" y="14990"/>
                </a:lnTo>
                <a:lnTo>
                  <a:pt x="9976" y="15281"/>
                </a:lnTo>
                <a:lnTo>
                  <a:pt x="10220" y="15549"/>
                </a:lnTo>
                <a:lnTo>
                  <a:pt x="10463" y="15817"/>
                </a:lnTo>
                <a:lnTo>
                  <a:pt x="10585" y="15938"/>
                </a:lnTo>
                <a:lnTo>
                  <a:pt x="10731" y="16036"/>
                </a:lnTo>
                <a:lnTo>
                  <a:pt x="10122" y="16182"/>
                </a:lnTo>
                <a:lnTo>
                  <a:pt x="10074" y="16133"/>
                </a:lnTo>
                <a:lnTo>
                  <a:pt x="10001" y="16109"/>
                </a:lnTo>
                <a:lnTo>
                  <a:pt x="9903" y="16060"/>
                </a:lnTo>
                <a:lnTo>
                  <a:pt x="9830" y="16011"/>
                </a:lnTo>
                <a:lnTo>
                  <a:pt x="9684" y="15890"/>
                </a:lnTo>
                <a:lnTo>
                  <a:pt x="9587" y="15719"/>
                </a:lnTo>
                <a:lnTo>
                  <a:pt x="9465" y="15549"/>
                </a:lnTo>
                <a:lnTo>
                  <a:pt x="9368" y="15379"/>
                </a:lnTo>
                <a:lnTo>
                  <a:pt x="9246" y="15257"/>
                </a:lnTo>
                <a:lnTo>
                  <a:pt x="9125" y="15160"/>
                </a:lnTo>
                <a:lnTo>
                  <a:pt x="8954" y="15063"/>
                </a:lnTo>
                <a:lnTo>
                  <a:pt x="8930" y="15087"/>
                </a:lnTo>
                <a:lnTo>
                  <a:pt x="8979" y="15160"/>
                </a:lnTo>
                <a:lnTo>
                  <a:pt x="9027" y="15257"/>
                </a:lnTo>
                <a:lnTo>
                  <a:pt x="9076" y="15476"/>
                </a:lnTo>
                <a:lnTo>
                  <a:pt x="9173" y="15695"/>
                </a:lnTo>
                <a:lnTo>
                  <a:pt x="9295" y="15914"/>
                </a:lnTo>
                <a:lnTo>
                  <a:pt x="9417" y="16109"/>
                </a:lnTo>
                <a:lnTo>
                  <a:pt x="9587" y="16279"/>
                </a:lnTo>
                <a:lnTo>
                  <a:pt x="9222" y="16328"/>
                </a:lnTo>
                <a:lnTo>
                  <a:pt x="8857" y="16352"/>
                </a:lnTo>
                <a:lnTo>
                  <a:pt x="8857" y="16328"/>
                </a:lnTo>
                <a:lnTo>
                  <a:pt x="8808" y="16255"/>
                </a:lnTo>
                <a:lnTo>
                  <a:pt x="8760" y="16182"/>
                </a:lnTo>
                <a:lnTo>
                  <a:pt x="8638" y="16060"/>
                </a:lnTo>
                <a:lnTo>
                  <a:pt x="8516" y="15865"/>
                </a:lnTo>
                <a:lnTo>
                  <a:pt x="8419" y="15622"/>
                </a:lnTo>
                <a:lnTo>
                  <a:pt x="8346" y="15452"/>
                </a:lnTo>
                <a:lnTo>
                  <a:pt x="8273" y="15281"/>
                </a:lnTo>
                <a:lnTo>
                  <a:pt x="8224" y="15208"/>
                </a:lnTo>
                <a:lnTo>
                  <a:pt x="8151" y="15135"/>
                </a:lnTo>
                <a:lnTo>
                  <a:pt x="8078" y="15087"/>
                </a:lnTo>
                <a:lnTo>
                  <a:pt x="7981" y="15038"/>
                </a:lnTo>
                <a:lnTo>
                  <a:pt x="7957" y="15063"/>
                </a:lnTo>
                <a:lnTo>
                  <a:pt x="7932" y="15160"/>
                </a:lnTo>
                <a:lnTo>
                  <a:pt x="7957" y="15306"/>
                </a:lnTo>
                <a:lnTo>
                  <a:pt x="7981" y="15476"/>
                </a:lnTo>
                <a:lnTo>
                  <a:pt x="8005" y="15671"/>
                </a:lnTo>
                <a:lnTo>
                  <a:pt x="8078" y="15841"/>
                </a:lnTo>
                <a:lnTo>
                  <a:pt x="8151" y="16036"/>
                </a:lnTo>
                <a:lnTo>
                  <a:pt x="8249" y="16206"/>
                </a:lnTo>
                <a:lnTo>
                  <a:pt x="8346" y="16352"/>
                </a:lnTo>
                <a:lnTo>
                  <a:pt x="7835" y="16328"/>
                </a:lnTo>
                <a:lnTo>
                  <a:pt x="7762" y="16230"/>
                </a:lnTo>
                <a:lnTo>
                  <a:pt x="7689" y="16109"/>
                </a:lnTo>
                <a:lnTo>
                  <a:pt x="7640" y="15987"/>
                </a:lnTo>
                <a:lnTo>
                  <a:pt x="7567" y="15719"/>
                </a:lnTo>
                <a:lnTo>
                  <a:pt x="7446" y="15330"/>
                </a:lnTo>
                <a:lnTo>
                  <a:pt x="7373" y="15135"/>
                </a:lnTo>
                <a:lnTo>
                  <a:pt x="7300" y="15063"/>
                </a:lnTo>
                <a:lnTo>
                  <a:pt x="7227" y="14990"/>
                </a:lnTo>
                <a:lnTo>
                  <a:pt x="7178" y="14990"/>
                </a:lnTo>
                <a:lnTo>
                  <a:pt x="7154" y="15038"/>
                </a:lnTo>
                <a:lnTo>
                  <a:pt x="7129" y="15135"/>
                </a:lnTo>
                <a:lnTo>
                  <a:pt x="7129" y="15233"/>
                </a:lnTo>
                <a:lnTo>
                  <a:pt x="7154" y="15452"/>
                </a:lnTo>
                <a:lnTo>
                  <a:pt x="7202" y="15695"/>
                </a:lnTo>
                <a:lnTo>
                  <a:pt x="7275" y="15890"/>
                </a:lnTo>
                <a:lnTo>
                  <a:pt x="7324" y="16084"/>
                </a:lnTo>
                <a:lnTo>
                  <a:pt x="7397" y="16279"/>
                </a:lnTo>
                <a:lnTo>
                  <a:pt x="6740" y="16157"/>
                </a:lnTo>
                <a:lnTo>
                  <a:pt x="6691" y="15963"/>
                </a:lnTo>
                <a:lnTo>
                  <a:pt x="6618" y="15792"/>
                </a:lnTo>
                <a:lnTo>
                  <a:pt x="6521" y="15598"/>
                </a:lnTo>
                <a:lnTo>
                  <a:pt x="6472" y="15427"/>
                </a:lnTo>
                <a:lnTo>
                  <a:pt x="6399" y="15135"/>
                </a:lnTo>
                <a:lnTo>
                  <a:pt x="6351" y="14990"/>
                </a:lnTo>
                <a:lnTo>
                  <a:pt x="6278" y="14892"/>
                </a:lnTo>
                <a:lnTo>
                  <a:pt x="6253" y="14868"/>
                </a:lnTo>
                <a:lnTo>
                  <a:pt x="6205" y="14917"/>
                </a:lnTo>
                <a:lnTo>
                  <a:pt x="6156" y="14941"/>
                </a:lnTo>
                <a:lnTo>
                  <a:pt x="6107" y="15063"/>
                </a:lnTo>
                <a:lnTo>
                  <a:pt x="6083" y="15208"/>
                </a:lnTo>
                <a:lnTo>
                  <a:pt x="6107" y="15354"/>
                </a:lnTo>
                <a:lnTo>
                  <a:pt x="6156" y="15549"/>
                </a:lnTo>
                <a:lnTo>
                  <a:pt x="6205" y="15719"/>
                </a:lnTo>
                <a:lnTo>
                  <a:pt x="6326" y="16060"/>
                </a:lnTo>
                <a:lnTo>
                  <a:pt x="6326" y="16060"/>
                </a:lnTo>
                <a:lnTo>
                  <a:pt x="5742" y="15865"/>
                </a:lnTo>
                <a:lnTo>
                  <a:pt x="5742" y="15792"/>
                </a:lnTo>
                <a:lnTo>
                  <a:pt x="5694" y="15719"/>
                </a:lnTo>
                <a:lnTo>
                  <a:pt x="5621" y="15622"/>
                </a:lnTo>
                <a:lnTo>
                  <a:pt x="5572" y="15549"/>
                </a:lnTo>
                <a:lnTo>
                  <a:pt x="5523" y="15379"/>
                </a:lnTo>
                <a:lnTo>
                  <a:pt x="5450" y="15014"/>
                </a:lnTo>
                <a:lnTo>
                  <a:pt x="5377" y="14819"/>
                </a:lnTo>
                <a:lnTo>
                  <a:pt x="5329" y="14698"/>
                </a:lnTo>
                <a:lnTo>
                  <a:pt x="5280" y="14673"/>
                </a:lnTo>
                <a:lnTo>
                  <a:pt x="5231" y="14698"/>
                </a:lnTo>
                <a:lnTo>
                  <a:pt x="5183" y="14746"/>
                </a:lnTo>
                <a:lnTo>
                  <a:pt x="5158" y="14795"/>
                </a:lnTo>
                <a:lnTo>
                  <a:pt x="5110" y="14941"/>
                </a:lnTo>
                <a:lnTo>
                  <a:pt x="5110" y="15111"/>
                </a:lnTo>
                <a:lnTo>
                  <a:pt x="5110" y="15257"/>
                </a:lnTo>
                <a:lnTo>
                  <a:pt x="5134" y="15452"/>
                </a:lnTo>
                <a:lnTo>
                  <a:pt x="5207" y="15646"/>
                </a:lnTo>
                <a:lnTo>
                  <a:pt x="5207" y="15646"/>
                </a:lnTo>
                <a:lnTo>
                  <a:pt x="4769" y="15452"/>
                </a:lnTo>
                <a:lnTo>
                  <a:pt x="4721" y="15233"/>
                </a:lnTo>
                <a:lnTo>
                  <a:pt x="4672" y="15014"/>
                </a:lnTo>
                <a:lnTo>
                  <a:pt x="4623" y="14771"/>
                </a:lnTo>
                <a:lnTo>
                  <a:pt x="4599" y="14503"/>
                </a:lnTo>
                <a:lnTo>
                  <a:pt x="4575" y="14479"/>
                </a:lnTo>
                <a:lnTo>
                  <a:pt x="4502" y="14479"/>
                </a:lnTo>
                <a:lnTo>
                  <a:pt x="4453" y="14552"/>
                </a:lnTo>
                <a:lnTo>
                  <a:pt x="4404" y="14649"/>
                </a:lnTo>
                <a:lnTo>
                  <a:pt x="4380" y="14819"/>
                </a:lnTo>
                <a:lnTo>
                  <a:pt x="4356" y="15038"/>
                </a:lnTo>
                <a:lnTo>
                  <a:pt x="4380" y="15257"/>
                </a:lnTo>
                <a:lnTo>
                  <a:pt x="4112" y="15111"/>
                </a:lnTo>
                <a:lnTo>
                  <a:pt x="4112" y="15063"/>
                </a:lnTo>
                <a:lnTo>
                  <a:pt x="4088" y="14990"/>
                </a:lnTo>
                <a:lnTo>
                  <a:pt x="4064" y="14892"/>
                </a:lnTo>
                <a:lnTo>
                  <a:pt x="4039" y="14795"/>
                </a:lnTo>
                <a:lnTo>
                  <a:pt x="4039" y="14552"/>
                </a:lnTo>
                <a:lnTo>
                  <a:pt x="4039" y="14333"/>
                </a:lnTo>
                <a:lnTo>
                  <a:pt x="4015" y="14235"/>
                </a:lnTo>
                <a:lnTo>
                  <a:pt x="3966" y="14138"/>
                </a:lnTo>
                <a:lnTo>
                  <a:pt x="3942" y="14114"/>
                </a:lnTo>
                <a:lnTo>
                  <a:pt x="3893" y="14114"/>
                </a:lnTo>
                <a:lnTo>
                  <a:pt x="3796" y="14235"/>
                </a:lnTo>
                <a:lnTo>
                  <a:pt x="3747" y="14381"/>
                </a:lnTo>
                <a:lnTo>
                  <a:pt x="3723" y="14527"/>
                </a:lnTo>
                <a:lnTo>
                  <a:pt x="3723" y="14649"/>
                </a:lnTo>
                <a:lnTo>
                  <a:pt x="3723" y="14868"/>
                </a:lnTo>
                <a:lnTo>
                  <a:pt x="3382" y="14649"/>
                </a:lnTo>
                <a:lnTo>
                  <a:pt x="3407" y="14600"/>
                </a:lnTo>
                <a:lnTo>
                  <a:pt x="3407" y="14503"/>
                </a:lnTo>
                <a:lnTo>
                  <a:pt x="3407" y="14406"/>
                </a:lnTo>
                <a:lnTo>
                  <a:pt x="3382" y="14211"/>
                </a:lnTo>
                <a:lnTo>
                  <a:pt x="3382" y="14065"/>
                </a:lnTo>
                <a:lnTo>
                  <a:pt x="3358" y="13968"/>
                </a:lnTo>
                <a:lnTo>
                  <a:pt x="3334" y="13919"/>
                </a:lnTo>
                <a:lnTo>
                  <a:pt x="3309" y="13870"/>
                </a:lnTo>
                <a:lnTo>
                  <a:pt x="3261" y="13870"/>
                </a:lnTo>
                <a:lnTo>
                  <a:pt x="3188" y="13919"/>
                </a:lnTo>
                <a:lnTo>
                  <a:pt x="3139" y="13992"/>
                </a:lnTo>
                <a:lnTo>
                  <a:pt x="3115" y="14089"/>
                </a:lnTo>
                <a:lnTo>
                  <a:pt x="3090" y="14187"/>
                </a:lnTo>
                <a:lnTo>
                  <a:pt x="3066" y="14406"/>
                </a:lnTo>
                <a:lnTo>
                  <a:pt x="2725" y="14114"/>
                </a:lnTo>
                <a:lnTo>
                  <a:pt x="2750" y="14041"/>
                </a:lnTo>
                <a:lnTo>
                  <a:pt x="2725" y="13919"/>
                </a:lnTo>
                <a:lnTo>
                  <a:pt x="2701" y="13797"/>
                </a:lnTo>
                <a:lnTo>
                  <a:pt x="2725" y="13627"/>
                </a:lnTo>
                <a:lnTo>
                  <a:pt x="2725" y="13481"/>
                </a:lnTo>
                <a:lnTo>
                  <a:pt x="2701" y="13408"/>
                </a:lnTo>
                <a:lnTo>
                  <a:pt x="2652" y="13384"/>
                </a:lnTo>
                <a:lnTo>
                  <a:pt x="2579" y="13384"/>
                </a:lnTo>
                <a:lnTo>
                  <a:pt x="2506" y="13432"/>
                </a:lnTo>
                <a:lnTo>
                  <a:pt x="2433" y="13578"/>
                </a:lnTo>
                <a:lnTo>
                  <a:pt x="2385" y="13773"/>
                </a:lnTo>
                <a:lnTo>
                  <a:pt x="2117" y="13505"/>
                </a:lnTo>
                <a:lnTo>
                  <a:pt x="2117" y="13481"/>
                </a:lnTo>
                <a:lnTo>
                  <a:pt x="2166" y="13432"/>
                </a:lnTo>
                <a:lnTo>
                  <a:pt x="2190" y="13359"/>
                </a:lnTo>
                <a:lnTo>
                  <a:pt x="2214" y="13213"/>
                </a:lnTo>
                <a:lnTo>
                  <a:pt x="2214" y="13116"/>
                </a:lnTo>
                <a:lnTo>
                  <a:pt x="2190" y="13019"/>
                </a:lnTo>
                <a:lnTo>
                  <a:pt x="2166" y="12970"/>
                </a:lnTo>
                <a:lnTo>
                  <a:pt x="2093" y="12921"/>
                </a:lnTo>
                <a:lnTo>
                  <a:pt x="2020" y="12946"/>
                </a:lnTo>
                <a:lnTo>
                  <a:pt x="1971" y="12994"/>
                </a:lnTo>
                <a:lnTo>
                  <a:pt x="1922" y="13067"/>
                </a:lnTo>
                <a:lnTo>
                  <a:pt x="1898" y="13165"/>
                </a:lnTo>
                <a:lnTo>
                  <a:pt x="1874" y="13213"/>
                </a:lnTo>
                <a:lnTo>
                  <a:pt x="1533" y="12751"/>
                </a:lnTo>
                <a:lnTo>
                  <a:pt x="1217" y="12264"/>
                </a:lnTo>
                <a:lnTo>
                  <a:pt x="925" y="11753"/>
                </a:lnTo>
                <a:lnTo>
                  <a:pt x="657" y="11218"/>
                </a:lnTo>
                <a:lnTo>
                  <a:pt x="827" y="11340"/>
                </a:lnTo>
                <a:lnTo>
                  <a:pt x="998" y="11461"/>
                </a:lnTo>
                <a:lnTo>
                  <a:pt x="1363" y="11680"/>
                </a:lnTo>
                <a:lnTo>
                  <a:pt x="1728" y="11875"/>
                </a:lnTo>
                <a:lnTo>
                  <a:pt x="2044" y="12021"/>
                </a:lnTo>
                <a:lnTo>
                  <a:pt x="2409" y="12167"/>
                </a:lnTo>
                <a:lnTo>
                  <a:pt x="2798" y="12289"/>
                </a:lnTo>
                <a:lnTo>
                  <a:pt x="3188" y="12410"/>
                </a:lnTo>
                <a:lnTo>
                  <a:pt x="3577" y="12483"/>
                </a:lnTo>
                <a:lnTo>
                  <a:pt x="3966" y="12556"/>
                </a:lnTo>
                <a:lnTo>
                  <a:pt x="4380" y="12581"/>
                </a:lnTo>
                <a:lnTo>
                  <a:pt x="4769" y="12605"/>
                </a:lnTo>
                <a:lnTo>
                  <a:pt x="5183" y="12629"/>
                </a:lnTo>
                <a:lnTo>
                  <a:pt x="5572" y="12605"/>
                </a:lnTo>
                <a:lnTo>
                  <a:pt x="5961" y="12581"/>
                </a:lnTo>
                <a:lnTo>
                  <a:pt x="6351" y="12508"/>
                </a:lnTo>
                <a:lnTo>
                  <a:pt x="6716" y="12435"/>
                </a:lnTo>
                <a:lnTo>
                  <a:pt x="7105" y="12337"/>
                </a:lnTo>
                <a:lnTo>
                  <a:pt x="7494" y="12216"/>
                </a:lnTo>
                <a:lnTo>
                  <a:pt x="7859" y="12094"/>
                </a:lnTo>
                <a:lnTo>
                  <a:pt x="8224" y="11924"/>
                </a:lnTo>
                <a:lnTo>
                  <a:pt x="8565" y="11753"/>
                </a:lnTo>
                <a:lnTo>
                  <a:pt x="8930" y="11559"/>
                </a:lnTo>
                <a:lnTo>
                  <a:pt x="9271" y="11364"/>
                </a:lnTo>
                <a:lnTo>
                  <a:pt x="9587" y="11145"/>
                </a:lnTo>
                <a:lnTo>
                  <a:pt x="9903" y="10902"/>
                </a:lnTo>
                <a:lnTo>
                  <a:pt x="10195" y="10658"/>
                </a:lnTo>
                <a:lnTo>
                  <a:pt x="10487" y="10391"/>
                </a:lnTo>
                <a:lnTo>
                  <a:pt x="10755" y="10123"/>
                </a:lnTo>
                <a:lnTo>
                  <a:pt x="11023" y="9831"/>
                </a:lnTo>
                <a:lnTo>
                  <a:pt x="11242" y="9539"/>
                </a:lnTo>
                <a:lnTo>
                  <a:pt x="11461" y="9247"/>
                </a:lnTo>
                <a:lnTo>
                  <a:pt x="11655" y="8931"/>
                </a:lnTo>
                <a:lnTo>
                  <a:pt x="11850" y="8590"/>
                </a:lnTo>
                <a:lnTo>
                  <a:pt x="11996" y="8249"/>
                </a:lnTo>
                <a:lnTo>
                  <a:pt x="12142" y="7884"/>
                </a:lnTo>
                <a:lnTo>
                  <a:pt x="12288" y="7519"/>
                </a:lnTo>
                <a:lnTo>
                  <a:pt x="12385" y="7154"/>
                </a:lnTo>
                <a:lnTo>
                  <a:pt x="12483" y="6790"/>
                </a:lnTo>
                <a:lnTo>
                  <a:pt x="12556" y="6425"/>
                </a:lnTo>
                <a:lnTo>
                  <a:pt x="12629" y="6035"/>
                </a:lnTo>
                <a:lnTo>
                  <a:pt x="12653" y="5670"/>
                </a:lnTo>
                <a:lnTo>
                  <a:pt x="12677" y="5281"/>
                </a:lnTo>
                <a:lnTo>
                  <a:pt x="12677" y="4916"/>
                </a:lnTo>
                <a:lnTo>
                  <a:pt x="12677" y="4551"/>
                </a:lnTo>
                <a:lnTo>
                  <a:pt x="12629" y="4210"/>
                </a:lnTo>
                <a:lnTo>
                  <a:pt x="12580" y="3870"/>
                </a:lnTo>
                <a:lnTo>
                  <a:pt x="12483" y="3529"/>
                </a:lnTo>
                <a:lnTo>
                  <a:pt x="12385" y="3213"/>
                </a:lnTo>
                <a:lnTo>
                  <a:pt x="12142" y="2580"/>
                </a:lnTo>
                <a:lnTo>
                  <a:pt x="11874" y="1947"/>
                </a:lnTo>
                <a:lnTo>
                  <a:pt x="11558" y="1242"/>
                </a:lnTo>
                <a:lnTo>
                  <a:pt x="11388" y="877"/>
                </a:lnTo>
                <a:lnTo>
                  <a:pt x="11169" y="536"/>
                </a:lnTo>
                <a:close/>
                <a:moveTo>
                  <a:pt x="10706" y="1"/>
                </a:moveTo>
                <a:lnTo>
                  <a:pt x="10609" y="25"/>
                </a:lnTo>
                <a:lnTo>
                  <a:pt x="10560" y="49"/>
                </a:lnTo>
                <a:lnTo>
                  <a:pt x="10512" y="98"/>
                </a:lnTo>
                <a:lnTo>
                  <a:pt x="10487" y="171"/>
                </a:lnTo>
                <a:lnTo>
                  <a:pt x="10463" y="195"/>
                </a:lnTo>
                <a:lnTo>
                  <a:pt x="10414" y="268"/>
                </a:lnTo>
                <a:lnTo>
                  <a:pt x="10414" y="317"/>
                </a:lnTo>
                <a:lnTo>
                  <a:pt x="10414" y="390"/>
                </a:lnTo>
                <a:lnTo>
                  <a:pt x="10439" y="439"/>
                </a:lnTo>
                <a:lnTo>
                  <a:pt x="10487" y="487"/>
                </a:lnTo>
                <a:lnTo>
                  <a:pt x="10536" y="512"/>
                </a:lnTo>
                <a:lnTo>
                  <a:pt x="10585" y="536"/>
                </a:lnTo>
                <a:lnTo>
                  <a:pt x="10658" y="536"/>
                </a:lnTo>
                <a:lnTo>
                  <a:pt x="10779" y="682"/>
                </a:lnTo>
                <a:lnTo>
                  <a:pt x="10925" y="852"/>
                </a:lnTo>
                <a:lnTo>
                  <a:pt x="11023" y="1047"/>
                </a:lnTo>
                <a:lnTo>
                  <a:pt x="11144" y="1266"/>
                </a:lnTo>
                <a:lnTo>
                  <a:pt x="11315" y="1680"/>
                </a:lnTo>
                <a:lnTo>
                  <a:pt x="11485" y="2045"/>
                </a:lnTo>
                <a:lnTo>
                  <a:pt x="11728" y="2604"/>
                </a:lnTo>
                <a:lnTo>
                  <a:pt x="11947" y="3188"/>
                </a:lnTo>
                <a:lnTo>
                  <a:pt x="12045" y="3480"/>
                </a:lnTo>
                <a:lnTo>
                  <a:pt x="12142" y="3772"/>
                </a:lnTo>
                <a:lnTo>
                  <a:pt x="12215" y="4064"/>
                </a:lnTo>
                <a:lnTo>
                  <a:pt x="12264" y="4381"/>
                </a:lnTo>
                <a:lnTo>
                  <a:pt x="12288" y="4721"/>
                </a:lnTo>
                <a:lnTo>
                  <a:pt x="12288" y="5062"/>
                </a:lnTo>
                <a:lnTo>
                  <a:pt x="12288" y="5403"/>
                </a:lnTo>
                <a:lnTo>
                  <a:pt x="12264" y="5768"/>
                </a:lnTo>
                <a:lnTo>
                  <a:pt x="12215" y="6108"/>
                </a:lnTo>
                <a:lnTo>
                  <a:pt x="12166" y="6473"/>
                </a:lnTo>
                <a:lnTo>
                  <a:pt x="12069" y="6814"/>
                </a:lnTo>
                <a:lnTo>
                  <a:pt x="11996" y="7154"/>
                </a:lnTo>
                <a:lnTo>
                  <a:pt x="11874" y="7495"/>
                </a:lnTo>
                <a:lnTo>
                  <a:pt x="11753" y="7836"/>
                </a:lnTo>
                <a:lnTo>
                  <a:pt x="11607" y="8152"/>
                </a:lnTo>
                <a:lnTo>
                  <a:pt x="11461" y="8493"/>
                </a:lnTo>
                <a:lnTo>
                  <a:pt x="11290" y="8785"/>
                </a:lnTo>
                <a:lnTo>
                  <a:pt x="11096" y="9077"/>
                </a:lnTo>
                <a:lnTo>
                  <a:pt x="10901" y="9369"/>
                </a:lnTo>
                <a:lnTo>
                  <a:pt x="10682" y="9636"/>
                </a:lnTo>
                <a:lnTo>
                  <a:pt x="10463" y="9880"/>
                </a:lnTo>
                <a:lnTo>
                  <a:pt x="10220" y="10123"/>
                </a:lnTo>
                <a:lnTo>
                  <a:pt x="9952" y="10342"/>
                </a:lnTo>
                <a:lnTo>
                  <a:pt x="9684" y="10537"/>
                </a:lnTo>
                <a:lnTo>
                  <a:pt x="9125" y="10902"/>
                </a:lnTo>
                <a:lnTo>
                  <a:pt x="8516" y="11218"/>
                </a:lnTo>
                <a:lnTo>
                  <a:pt x="7884" y="11534"/>
                </a:lnTo>
                <a:lnTo>
                  <a:pt x="7543" y="11680"/>
                </a:lnTo>
                <a:lnTo>
                  <a:pt x="7202" y="11802"/>
                </a:lnTo>
                <a:lnTo>
                  <a:pt x="6862" y="11899"/>
                </a:lnTo>
                <a:lnTo>
                  <a:pt x="6521" y="11997"/>
                </a:lnTo>
                <a:lnTo>
                  <a:pt x="6156" y="12045"/>
                </a:lnTo>
                <a:lnTo>
                  <a:pt x="5791" y="12118"/>
                </a:lnTo>
                <a:lnTo>
                  <a:pt x="5426" y="12143"/>
                </a:lnTo>
                <a:lnTo>
                  <a:pt x="4696" y="12143"/>
                </a:lnTo>
                <a:lnTo>
                  <a:pt x="4331" y="12094"/>
                </a:lnTo>
                <a:lnTo>
                  <a:pt x="3966" y="12045"/>
                </a:lnTo>
                <a:lnTo>
                  <a:pt x="3601" y="11997"/>
                </a:lnTo>
                <a:lnTo>
                  <a:pt x="2896" y="11826"/>
                </a:lnTo>
                <a:lnTo>
                  <a:pt x="2555" y="11729"/>
                </a:lnTo>
                <a:lnTo>
                  <a:pt x="2239" y="11607"/>
                </a:lnTo>
                <a:lnTo>
                  <a:pt x="1922" y="11461"/>
                </a:lnTo>
                <a:lnTo>
                  <a:pt x="1630" y="11291"/>
                </a:lnTo>
                <a:lnTo>
                  <a:pt x="1338" y="11145"/>
                </a:lnTo>
                <a:lnTo>
                  <a:pt x="998" y="10950"/>
                </a:lnTo>
                <a:lnTo>
                  <a:pt x="852" y="10829"/>
                </a:lnTo>
                <a:lnTo>
                  <a:pt x="730" y="10707"/>
                </a:lnTo>
                <a:lnTo>
                  <a:pt x="633" y="10585"/>
                </a:lnTo>
                <a:lnTo>
                  <a:pt x="584" y="10415"/>
                </a:lnTo>
                <a:lnTo>
                  <a:pt x="560" y="10366"/>
                </a:lnTo>
                <a:lnTo>
                  <a:pt x="535" y="10342"/>
                </a:lnTo>
                <a:lnTo>
                  <a:pt x="462" y="10318"/>
                </a:lnTo>
                <a:lnTo>
                  <a:pt x="365" y="10342"/>
                </a:lnTo>
                <a:lnTo>
                  <a:pt x="316" y="10391"/>
                </a:lnTo>
                <a:lnTo>
                  <a:pt x="243" y="10366"/>
                </a:lnTo>
                <a:lnTo>
                  <a:pt x="146" y="10391"/>
                </a:lnTo>
                <a:lnTo>
                  <a:pt x="73" y="10439"/>
                </a:lnTo>
                <a:lnTo>
                  <a:pt x="0" y="10512"/>
                </a:lnTo>
                <a:lnTo>
                  <a:pt x="0" y="10561"/>
                </a:lnTo>
                <a:lnTo>
                  <a:pt x="0" y="10610"/>
                </a:lnTo>
                <a:lnTo>
                  <a:pt x="146" y="11048"/>
                </a:lnTo>
                <a:lnTo>
                  <a:pt x="316" y="11461"/>
                </a:lnTo>
                <a:lnTo>
                  <a:pt x="487" y="11875"/>
                </a:lnTo>
                <a:lnTo>
                  <a:pt x="681" y="12264"/>
                </a:lnTo>
                <a:lnTo>
                  <a:pt x="900" y="12629"/>
                </a:lnTo>
                <a:lnTo>
                  <a:pt x="1144" y="12994"/>
                </a:lnTo>
                <a:lnTo>
                  <a:pt x="1411" y="13359"/>
                </a:lnTo>
                <a:lnTo>
                  <a:pt x="1679" y="13676"/>
                </a:lnTo>
                <a:lnTo>
                  <a:pt x="1971" y="13992"/>
                </a:lnTo>
                <a:lnTo>
                  <a:pt x="2263" y="14308"/>
                </a:lnTo>
                <a:lnTo>
                  <a:pt x="2604" y="14600"/>
                </a:lnTo>
                <a:lnTo>
                  <a:pt x="2920" y="14868"/>
                </a:lnTo>
                <a:lnTo>
                  <a:pt x="3285" y="15135"/>
                </a:lnTo>
                <a:lnTo>
                  <a:pt x="3650" y="15379"/>
                </a:lnTo>
                <a:lnTo>
                  <a:pt x="4039" y="15598"/>
                </a:lnTo>
                <a:lnTo>
                  <a:pt x="4429" y="15817"/>
                </a:lnTo>
                <a:lnTo>
                  <a:pt x="4866" y="16036"/>
                </a:lnTo>
                <a:lnTo>
                  <a:pt x="5280" y="16230"/>
                </a:lnTo>
                <a:lnTo>
                  <a:pt x="5718" y="16376"/>
                </a:lnTo>
                <a:lnTo>
                  <a:pt x="6156" y="16522"/>
                </a:lnTo>
                <a:lnTo>
                  <a:pt x="6618" y="16644"/>
                </a:lnTo>
                <a:lnTo>
                  <a:pt x="7056" y="16717"/>
                </a:lnTo>
                <a:lnTo>
                  <a:pt x="7494" y="16790"/>
                </a:lnTo>
                <a:lnTo>
                  <a:pt x="7957" y="16839"/>
                </a:lnTo>
                <a:lnTo>
                  <a:pt x="8857" y="16839"/>
                </a:lnTo>
                <a:lnTo>
                  <a:pt x="9319" y="16814"/>
                </a:lnTo>
                <a:lnTo>
                  <a:pt x="9757" y="16741"/>
                </a:lnTo>
                <a:lnTo>
                  <a:pt x="10220" y="16668"/>
                </a:lnTo>
                <a:lnTo>
                  <a:pt x="10658" y="16571"/>
                </a:lnTo>
                <a:lnTo>
                  <a:pt x="11120" y="16425"/>
                </a:lnTo>
                <a:lnTo>
                  <a:pt x="11558" y="16279"/>
                </a:lnTo>
                <a:lnTo>
                  <a:pt x="11923" y="16133"/>
                </a:lnTo>
                <a:lnTo>
                  <a:pt x="12264" y="15987"/>
                </a:lnTo>
                <a:lnTo>
                  <a:pt x="12604" y="15817"/>
                </a:lnTo>
                <a:lnTo>
                  <a:pt x="12920" y="15622"/>
                </a:lnTo>
                <a:lnTo>
                  <a:pt x="13237" y="15427"/>
                </a:lnTo>
                <a:lnTo>
                  <a:pt x="13553" y="15208"/>
                </a:lnTo>
                <a:lnTo>
                  <a:pt x="13845" y="14990"/>
                </a:lnTo>
                <a:lnTo>
                  <a:pt x="14137" y="14746"/>
                </a:lnTo>
                <a:lnTo>
                  <a:pt x="14405" y="14479"/>
                </a:lnTo>
                <a:lnTo>
                  <a:pt x="14672" y="14211"/>
                </a:lnTo>
                <a:lnTo>
                  <a:pt x="14940" y="13943"/>
                </a:lnTo>
                <a:lnTo>
                  <a:pt x="15183" y="13651"/>
                </a:lnTo>
                <a:lnTo>
                  <a:pt x="15402" y="13359"/>
                </a:lnTo>
                <a:lnTo>
                  <a:pt x="15621" y="13043"/>
                </a:lnTo>
                <a:lnTo>
                  <a:pt x="15840" y="12727"/>
                </a:lnTo>
                <a:lnTo>
                  <a:pt x="16035" y="12410"/>
                </a:lnTo>
                <a:lnTo>
                  <a:pt x="16205" y="12070"/>
                </a:lnTo>
                <a:lnTo>
                  <a:pt x="16376" y="11705"/>
                </a:lnTo>
                <a:lnTo>
                  <a:pt x="16546" y="11340"/>
                </a:lnTo>
                <a:lnTo>
                  <a:pt x="16668" y="10975"/>
                </a:lnTo>
                <a:lnTo>
                  <a:pt x="16911" y="10220"/>
                </a:lnTo>
                <a:lnTo>
                  <a:pt x="17106" y="9466"/>
                </a:lnTo>
                <a:lnTo>
                  <a:pt x="17154" y="9101"/>
                </a:lnTo>
                <a:lnTo>
                  <a:pt x="17179" y="8663"/>
                </a:lnTo>
                <a:lnTo>
                  <a:pt x="17179" y="8176"/>
                </a:lnTo>
                <a:lnTo>
                  <a:pt x="17179" y="7665"/>
                </a:lnTo>
                <a:lnTo>
                  <a:pt x="17106" y="6717"/>
                </a:lnTo>
                <a:lnTo>
                  <a:pt x="17057" y="6352"/>
                </a:lnTo>
                <a:lnTo>
                  <a:pt x="17008" y="6108"/>
                </a:lnTo>
                <a:lnTo>
                  <a:pt x="16814" y="5524"/>
                </a:lnTo>
                <a:lnTo>
                  <a:pt x="16619" y="4965"/>
                </a:lnTo>
                <a:lnTo>
                  <a:pt x="16376" y="4429"/>
                </a:lnTo>
                <a:lnTo>
                  <a:pt x="16108" y="3918"/>
                </a:lnTo>
                <a:lnTo>
                  <a:pt x="15816" y="3432"/>
                </a:lnTo>
                <a:lnTo>
                  <a:pt x="15475" y="2969"/>
                </a:lnTo>
                <a:lnTo>
                  <a:pt x="15110" y="2507"/>
                </a:lnTo>
                <a:lnTo>
                  <a:pt x="14697" y="2093"/>
                </a:lnTo>
                <a:lnTo>
                  <a:pt x="14283" y="1704"/>
                </a:lnTo>
                <a:lnTo>
                  <a:pt x="13845" y="1363"/>
                </a:lnTo>
                <a:lnTo>
                  <a:pt x="13358" y="1023"/>
                </a:lnTo>
                <a:lnTo>
                  <a:pt x="12872" y="706"/>
                </a:lnTo>
                <a:lnTo>
                  <a:pt x="12361" y="439"/>
                </a:lnTo>
                <a:lnTo>
                  <a:pt x="12093" y="341"/>
                </a:lnTo>
                <a:lnTo>
                  <a:pt x="11826" y="244"/>
                </a:lnTo>
                <a:lnTo>
                  <a:pt x="11558" y="147"/>
                </a:lnTo>
                <a:lnTo>
                  <a:pt x="11266" y="98"/>
                </a:lnTo>
                <a:lnTo>
                  <a:pt x="10998" y="49"/>
                </a:lnTo>
                <a:lnTo>
                  <a:pt x="10706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1" name="Google Shape;881;p39"/>
          <p:cNvSpPr/>
          <p:nvPr/>
        </p:nvSpPr>
        <p:spPr>
          <a:xfrm>
            <a:off x="4729875" y="786533"/>
            <a:ext cx="393963" cy="388028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2" name="Google Shape;882;p39"/>
          <p:cNvSpPr/>
          <p:nvPr/>
        </p:nvSpPr>
        <p:spPr>
          <a:xfrm>
            <a:off x="5244437" y="800243"/>
            <a:ext cx="369283" cy="352848"/>
          </a:xfrm>
          <a:custGeom>
            <a:rect b="b" l="l" r="r" t="t"/>
            <a:pathLst>
              <a:path extrusionOk="0" h="18786" w="19661">
                <a:moveTo>
                  <a:pt x="10269" y="1460"/>
                </a:moveTo>
                <a:lnTo>
                  <a:pt x="10755" y="1485"/>
                </a:lnTo>
                <a:lnTo>
                  <a:pt x="11266" y="1533"/>
                </a:lnTo>
                <a:lnTo>
                  <a:pt x="11753" y="1631"/>
                </a:lnTo>
                <a:lnTo>
                  <a:pt x="11680" y="1728"/>
                </a:lnTo>
                <a:lnTo>
                  <a:pt x="11631" y="1850"/>
                </a:lnTo>
                <a:lnTo>
                  <a:pt x="11631" y="1874"/>
                </a:lnTo>
                <a:lnTo>
                  <a:pt x="11656" y="1874"/>
                </a:lnTo>
                <a:lnTo>
                  <a:pt x="11753" y="1850"/>
                </a:lnTo>
                <a:lnTo>
                  <a:pt x="11826" y="1825"/>
                </a:lnTo>
                <a:lnTo>
                  <a:pt x="12021" y="1752"/>
                </a:lnTo>
                <a:lnTo>
                  <a:pt x="12069" y="1728"/>
                </a:lnTo>
                <a:lnTo>
                  <a:pt x="12386" y="1825"/>
                </a:lnTo>
                <a:lnTo>
                  <a:pt x="12361" y="1850"/>
                </a:lnTo>
                <a:lnTo>
                  <a:pt x="12264" y="1923"/>
                </a:lnTo>
                <a:lnTo>
                  <a:pt x="12167" y="2020"/>
                </a:lnTo>
                <a:lnTo>
                  <a:pt x="12021" y="2239"/>
                </a:lnTo>
                <a:lnTo>
                  <a:pt x="12021" y="2263"/>
                </a:lnTo>
                <a:lnTo>
                  <a:pt x="12045" y="2263"/>
                </a:lnTo>
                <a:lnTo>
                  <a:pt x="12264" y="2166"/>
                </a:lnTo>
                <a:lnTo>
                  <a:pt x="12483" y="2069"/>
                </a:lnTo>
                <a:lnTo>
                  <a:pt x="12605" y="2020"/>
                </a:lnTo>
                <a:lnTo>
                  <a:pt x="12751" y="1971"/>
                </a:lnTo>
                <a:lnTo>
                  <a:pt x="13091" y="2142"/>
                </a:lnTo>
                <a:lnTo>
                  <a:pt x="13164" y="2166"/>
                </a:lnTo>
                <a:lnTo>
                  <a:pt x="12970" y="2239"/>
                </a:lnTo>
                <a:lnTo>
                  <a:pt x="12799" y="2336"/>
                </a:lnTo>
                <a:lnTo>
                  <a:pt x="12629" y="2434"/>
                </a:lnTo>
                <a:lnTo>
                  <a:pt x="12483" y="2580"/>
                </a:lnTo>
                <a:lnTo>
                  <a:pt x="12459" y="2628"/>
                </a:lnTo>
                <a:lnTo>
                  <a:pt x="12459" y="2677"/>
                </a:lnTo>
                <a:lnTo>
                  <a:pt x="12507" y="2701"/>
                </a:lnTo>
                <a:lnTo>
                  <a:pt x="12556" y="2701"/>
                </a:lnTo>
                <a:lnTo>
                  <a:pt x="12726" y="2653"/>
                </a:lnTo>
                <a:lnTo>
                  <a:pt x="12897" y="2604"/>
                </a:lnTo>
                <a:lnTo>
                  <a:pt x="13237" y="2458"/>
                </a:lnTo>
                <a:lnTo>
                  <a:pt x="13408" y="2409"/>
                </a:lnTo>
                <a:lnTo>
                  <a:pt x="13578" y="2385"/>
                </a:lnTo>
                <a:lnTo>
                  <a:pt x="14162" y="2701"/>
                </a:lnTo>
                <a:lnTo>
                  <a:pt x="13967" y="2750"/>
                </a:lnTo>
                <a:lnTo>
                  <a:pt x="13578" y="2847"/>
                </a:lnTo>
                <a:lnTo>
                  <a:pt x="13383" y="2945"/>
                </a:lnTo>
                <a:lnTo>
                  <a:pt x="13310" y="2993"/>
                </a:lnTo>
                <a:lnTo>
                  <a:pt x="13262" y="3066"/>
                </a:lnTo>
                <a:lnTo>
                  <a:pt x="13310" y="3115"/>
                </a:lnTo>
                <a:lnTo>
                  <a:pt x="13383" y="3139"/>
                </a:lnTo>
                <a:lnTo>
                  <a:pt x="13554" y="3139"/>
                </a:lnTo>
                <a:lnTo>
                  <a:pt x="13846" y="3042"/>
                </a:lnTo>
                <a:lnTo>
                  <a:pt x="14186" y="2993"/>
                </a:lnTo>
                <a:lnTo>
                  <a:pt x="14551" y="2920"/>
                </a:lnTo>
                <a:lnTo>
                  <a:pt x="14916" y="3139"/>
                </a:lnTo>
                <a:lnTo>
                  <a:pt x="14527" y="3261"/>
                </a:lnTo>
                <a:lnTo>
                  <a:pt x="14162" y="3407"/>
                </a:lnTo>
                <a:lnTo>
                  <a:pt x="13870" y="3553"/>
                </a:lnTo>
                <a:lnTo>
                  <a:pt x="13651" y="3675"/>
                </a:lnTo>
                <a:lnTo>
                  <a:pt x="13627" y="3723"/>
                </a:lnTo>
                <a:lnTo>
                  <a:pt x="13602" y="3772"/>
                </a:lnTo>
                <a:lnTo>
                  <a:pt x="13651" y="3821"/>
                </a:lnTo>
                <a:lnTo>
                  <a:pt x="13700" y="3845"/>
                </a:lnTo>
                <a:lnTo>
                  <a:pt x="13846" y="3845"/>
                </a:lnTo>
                <a:lnTo>
                  <a:pt x="13967" y="3821"/>
                </a:lnTo>
                <a:lnTo>
                  <a:pt x="14235" y="3748"/>
                </a:lnTo>
                <a:lnTo>
                  <a:pt x="14770" y="3553"/>
                </a:lnTo>
                <a:lnTo>
                  <a:pt x="15087" y="3480"/>
                </a:lnTo>
                <a:lnTo>
                  <a:pt x="15379" y="3431"/>
                </a:lnTo>
                <a:lnTo>
                  <a:pt x="15865" y="3772"/>
                </a:lnTo>
                <a:lnTo>
                  <a:pt x="16036" y="3894"/>
                </a:lnTo>
                <a:lnTo>
                  <a:pt x="15792" y="3918"/>
                </a:lnTo>
                <a:lnTo>
                  <a:pt x="15525" y="3942"/>
                </a:lnTo>
                <a:lnTo>
                  <a:pt x="15038" y="4064"/>
                </a:lnTo>
                <a:lnTo>
                  <a:pt x="14551" y="4210"/>
                </a:lnTo>
                <a:lnTo>
                  <a:pt x="14138" y="4356"/>
                </a:lnTo>
                <a:lnTo>
                  <a:pt x="14113" y="4380"/>
                </a:lnTo>
                <a:lnTo>
                  <a:pt x="14138" y="4405"/>
                </a:lnTo>
                <a:lnTo>
                  <a:pt x="14284" y="4405"/>
                </a:lnTo>
                <a:lnTo>
                  <a:pt x="14600" y="4380"/>
                </a:lnTo>
                <a:lnTo>
                  <a:pt x="15257" y="4283"/>
                </a:lnTo>
                <a:lnTo>
                  <a:pt x="15841" y="4210"/>
                </a:lnTo>
                <a:lnTo>
                  <a:pt x="16400" y="4186"/>
                </a:lnTo>
                <a:lnTo>
                  <a:pt x="16644" y="4405"/>
                </a:lnTo>
                <a:lnTo>
                  <a:pt x="16863" y="4648"/>
                </a:lnTo>
                <a:lnTo>
                  <a:pt x="16741" y="4599"/>
                </a:lnTo>
                <a:lnTo>
                  <a:pt x="16619" y="4575"/>
                </a:lnTo>
                <a:lnTo>
                  <a:pt x="16376" y="4575"/>
                </a:lnTo>
                <a:lnTo>
                  <a:pt x="16133" y="4599"/>
                </a:lnTo>
                <a:lnTo>
                  <a:pt x="15914" y="4648"/>
                </a:lnTo>
                <a:lnTo>
                  <a:pt x="15306" y="4770"/>
                </a:lnTo>
                <a:lnTo>
                  <a:pt x="15160" y="4794"/>
                </a:lnTo>
                <a:lnTo>
                  <a:pt x="15014" y="4867"/>
                </a:lnTo>
                <a:lnTo>
                  <a:pt x="14868" y="4916"/>
                </a:lnTo>
                <a:lnTo>
                  <a:pt x="14722" y="4964"/>
                </a:lnTo>
                <a:lnTo>
                  <a:pt x="14941" y="4989"/>
                </a:lnTo>
                <a:lnTo>
                  <a:pt x="15184" y="5037"/>
                </a:lnTo>
                <a:lnTo>
                  <a:pt x="15427" y="5013"/>
                </a:lnTo>
                <a:lnTo>
                  <a:pt x="15671" y="4964"/>
                </a:lnTo>
                <a:lnTo>
                  <a:pt x="15987" y="4916"/>
                </a:lnTo>
                <a:lnTo>
                  <a:pt x="16279" y="4891"/>
                </a:lnTo>
                <a:lnTo>
                  <a:pt x="16595" y="4867"/>
                </a:lnTo>
                <a:lnTo>
                  <a:pt x="16887" y="4794"/>
                </a:lnTo>
                <a:lnTo>
                  <a:pt x="16911" y="4770"/>
                </a:lnTo>
                <a:lnTo>
                  <a:pt x="16936" y="4721"/>
                </a:lnTo>
                <a:lnTo>
                  <a:pt x="17276" y="5135"/>
                </a:lnTo>
                <a:lnTo>
                  <a:pt x="17568" y="5597"/>
                </a:lnTo>
                <a:lnTo>
                  <a:pt x="17447" y="5524"/>
                </a:lnTo>
                <a:lnTo>
                  <a:pt x="17301" y="5475"/>
                </a:lnTo>
                <a:lnTo>
                  <a:pt x="17009" y="5402"/>
                </a:lnTo>
                <a:lnTo>
                  <a:pt x="16717" y="5402"/>
                </a:lnTo>
                <a:lnTo>
                  <a:pt x="16425" y="5427"/>
                </a:lnTo>
                <a:lnTo>
                  <a:pt x="16230" y="5451"/>
                </a:lnTo>
                <a:lnTo>
                  <a:pt x="16036" y="5500"/>
                </a:lnTo>
                <a:lnTo>
                  <a:pt x="15646" y="5621"/>
                </a:lnTo>
                <a:lnTo>
                  <a:pt x="15281" y="5767"/>
                </a:lnTo>
                <a:lnTo>
                  <a:pt x="14916" y="5889"/>
                </a:lnTo>
                <a:lnTo>
                  <a:pt x="14916" y="5889"/>
                </a:lnTo>
                <a:lnTo>
                  <a:pt x="15549" y="5840"/>
                </a:lnTo>
                <a:lnTo>
                  <a:pt x="16181" y="5743"/>
                </a:lnTo>
                <a:lnTo>
                  <a:pt x="16546" y="5719"/>
                </a:lnTo>
                <a:lnTo>
                  <a:pt x="16911" y="5719"/>
                </a:lnTo>
                <a:lnTo>
                  <a:pt x="17252" y="5792"/>
                </a:lnTo>
                <a:lnTo>
                  <a:pt x="17617" y="5913"/>
                </a:lnTo>
                <a:lnTo>
                  <a:pt x="17690" y="5913"/>
                </a:lnTo>
                <a:lnTo>
                  <a:pt x="17739" y="5865"/>
                </a:lnTo>
                <a:lnTo>
                  <a:pt x="17982" y="6376"/>
                </a:lnTo>
                <a:lnTo>
                  <a:pt x="17885" y="6278"/>
                </a:lnTo>
                <a:lnTo>
                  <a:pt x="17763" y="6230"/>
                </a:lnTo>
                <a:lnTo>
                  <a:pt x="17617" y="6181"/>
                </a:lnTo>
                <a:lnTo>
                  <a:pt x="17471" y="6157"/>
                </a:lnTo>
                <a:lnTo>
                  <a:pt x="17130" y="6132"/>
                </a:lnTo>
                <a:lnTo>
                  <a:pt x="16765" y="6157"/>
                </a:lnTo>
                <a:lnTo>
                  <a:pt x="16425" y="6230"/>
                </a:lnTo>
                <a:lnTo>
                  <a:pt x="16084" y="6303"/>
                </a:lnTo>
                <a:lnTo>
                  <a:pt x="15549" y="6449"/>
                </a:lnTo>
                <a:lnTo>
                  <a:pt x="15525" y="6473"/>
                </a:lnTo>
                <a:lnTo>
                  <a:pt x="15549" y="6497"/>
                </a:lnTo>
                <a:lnTo>
                  <a:pt x="15817" y="6522"/>
                </a:lnTo>
                <a:lnTo>
                  <a:pt x="16108" y="6522"/>
                </a:lnTo>
                <a:lnTo>
                  <a:pt x="16400" y="6497"/>
                </a:lnTo>
                <a:lnTo>
                  <a:pt x="16668" y="6473"/>
                </a:lnTo>
                <a:lnTo>
                  <a:pt x="17082" y="6449"/>
                </a:lnTo>
                <a:lnTo>
                  <a:pt x="17301" y="6449"/>
                </a:lnTo>
                <a:lnTo>
                  <a:pt x="17495" y="6473"/>
                </a:lnTo>
                <a:lnTo>
                  <a:pt x="17641" y="6522"/>
                </a:lnTo>
                <a:lnTo>
                  <a:pt x="17763" y="6570"/>
                </a:lnTo>
                <a:lnTo>
                  <a:pt x="17885" y="6619"/>
                </a:lnTo>
                <a:lnTo>
                  <a:pt x="18031" y="6643"/>
                </a:lnTo>
                <a:lnTo>
                  <a:pt x="18055" y="6643"/>
                </a:lnTo>
                <a:lnTo>
                  <a:pt x="18079" y="6619"/>
                </a:lnTo>
                <a:lnTo>
                  <a:pt x="18225" y="6984"/>
                </a:lnTo>
                <a:lnTo>
                  <a:pt x="17958" y="6911"/>
                </a:lnTo>
                <a:lnTo>
                  <a:pt x="17641" y="6862"/>
                </a:lnTo>
                <a:lnTo>
                  <a:pt x="17301" y="6862"/>
                </a:lnTo>
                <a:lnTo>
                  <a:pt x="16984" y="6911"/>
                </a:lnTo>
                <a:lnTo>
                  <a:pt x="16644" y="6984"/>
                </a:lnTo>
                <a:lnTo>
                  <a:pt x="16327" y="7081"/>
                </a:lnTo>
                <a:lnTo>
                  <a:pt x="16036" y="7203"/>
                </a:lnTo>
                <a:lnTo>
                  <a:pt x="15768" y="7325"/>
                </a:lnTo>
                <a:lnTo>
                  <a:pt x="15768" y="7349"/>
                </a:lnTo>
                <a:lnTo>
                  <a:pt x="15792" y="7373"/>
                </a:lnTo>
                <a:lnTo>
                  <a:pt x="16108" y="7349"/>
                </a:lnTo>
                <a:lnTo>
                  <a:pt x="16400" y="7325"/>
                </a:lnTo>
                <a:lnTo>
                  <a:pt x="17009" y="7252"/>
                </a:lnTo>
                <a:lnTo>
                  <a:pt x="17325" y="7227"/>
                </a:lnTo>
                <a:lnTo>
                  <a:pt x="17641" y="7203"/>
                </a:lnTo>
                <a:lnTo>
                  <a:pt x="17933" y="7179"/>
                </a:lnTo>
                <a:lnTo>
                  <a:pt x="18250" y="7130"/>
                </a:lnTo>
                <a:lnTo>
                  <a:pt x="18274" y="7106"/>
                </a:lnTo>
                <a:lnTo>
                  <a:pt x="18542" y="7909"/>
                </a:lnTo>
                <a:lnTo>
                  <a:pt x="18298" y="7860"/>
                </a:lnTo>
                <a:lnTo>
                  <a:pt x="18055" y="7860"/>
                </a:lnTo>
                <a:lnTo>
                  <a:pt x="17568" y="7836"/>
                </a:lnTo>
                <a:lnTo>
                  <a:pt x="17179" y="7811"/>
                </a:lnTo>
                <a:lnTo>
                  <a:pt x="16765" y="7836"/>
                </a:lnTo>
                <a:lnTo>
                  <a:pt x="16571" y="7860"/>
                </a:lnTo>
                <a:lnTo>
                  <a:pt x="16376" y="7909"/>
                </a:lnTo>
                <a:lnTo>
                  <a:pt x="16206" y="7957"/>
                </a:lnTo>
                <a:lnTo>
                  <a:pt x="16011" y="8055"/>
                </a:lnTo>
                <a:lnTo>
                  <a:pt x="15987" y="8055"/>
                </a:lnTo>
                <a:lnTo>
                  <a:pt x="15987" y="8079"/>
                </a:lnTo>
                <a:lnTo>
                  <a:pt x="16011" y="8103"/>
                </a:lnTo>
                <a:lnTo>
                  <a:pt x="16036" y="8128"/>
                </a:lnTo>
                <a:lnTo>
                  <a:pt x="16425" y="8152"/>
                </a:lnTo>
                <a:lnTo>
                  <a:pt x="16790" y="8128"/>
                </a:lnTo>
                <a:lnTo>
                  <a:pt x="17568" y="8128"/>
                </a:lnTo>
                <a:lnTo>
                  <a:pt x="17836" y="8152"/>
                </a:lnTo>
                <a:lnTo>
                  <a:pt x="18104" y="8200"/>
                </a:lnTo>
                <a:lnTo>
                  <a:pt x="18371" y="8225"/>
                </a:lnTo>
                <a:lnTo>
                  <a:pt x="18639" y="8249"/>
                </a:lnTo>
                <a:lnTo>
                  <a:pt x="18858" y="9076"/>
                </a:lnTo>
                <a:lnTo>
                  <a:pt x="18566" y="8882"/>
                </a:lnTo>
                <a:lnTo>
                  <a:pt x="18225" y="8711"/>
                </a:lnTo>
                <a:lnTo>
                  <a:pt x="17885" y="8565"/>
                </a:lnTo>
                <a:lnTo>
                  <a:pt x="17568" y="8444"/>
                </a:lnTo>
                <a:lnTo>
                  <a:pt x="17276" y="8371"/>
                </a:lnTo>
                <a:lnTo>
                  <a:pt x="17082" y="8322"/>
                </a:lnTo>
                <a:lnTo>
                  <a:pt x="16887" y="8298"/>
                </a:lnTo>
                <a:lnTo>
                  <a:pt x="16717" y="8298"/>
                </a:lnTo>
                <a:lnTo>
                  <a:pt x="16546" y="8322"/>
                </a:lnTo>
                <a:lnTo>
                  <a:pt x="16473" y="8346"/>
                </a:lnTo>
                <a:lnTo>
                  <a:pt x="16400" y="8395"/>
                </a:lnTo>
                <a:lnTo>
                  <a:pt x="16352" y="8444"/>
                </a:lnTo>
                <a:lnTo>
                  <a:pt x="16303" y="8517"/>
                </a:lnTo>
                <a:lnTo>
                  <a:pt x="16327" y="8541"/>
                </a:lnTo>
                <a:lnTo>
                  <a:pt x="16449" y="8590"/>
                </a:lnTo>
                <a:lnTo>
                  <a:pt x="16595" y="8614"/>
                </a:lnTo>
                <a:lnTo>
                  <a:pt x="16887" y="8687"/>
                </a:lnTo>
                <a:lnTo>
                  <a:pt x="17179" y="8711"/>
                </a:lnTo>
                <a:lnTo>
                  <a:pt x="17471" y="8784"/>
                </a:lnTo>
                <a:lnTo>
                  <a:pt x="17812" y="8930"/>
                </a:lnTo>
                <a:lnTo>
                  <a:pt x="18128" y="9076"/>
                </a:lnTo>
                <a:lnTo>
                  <a:pt x="18420" y="9271"/>
                </a:lnTo>
                <a:lnTo>
                  <a:pt x="18712" y="9466"/>
                </a:lnTo>
                <a:lnTo>
                  <a:pt x="18420" y="9295"/>
                </a:lnTo>
                <a:lnTo>
                  <a:pt x="18250" y="9198"/>
                </a:lnTo>
                <a:lnTo>
                  <a:pt x="18055" y="9101"/>
                </a:lnTo>
                <a:lnTo>
                  <a:pt x="17690" y="9003"/>
                </a:lnTo>
                <a:lnTo>
                  <a:pt x="17276" y="8930"/>
                </a:lnTo>
                <a:lnTo>
                  <a:pt x="16887" y="8906"/>
                </a:lnTo>
                <a:lnTo>
                  <a:pt x="16473" y="8930"/>
                </a:lnTo>
                <a:lnTo>
                  <a:pt x="16084" y="8979"/>
                </a:lnTo>
                <a:lnTo>
                  <a:pt x="15695" y="9101"/>
                </a:lnTo>
                <a:lnTo>
                  <a:pt x="15330" y="9247"/>
                </a:lnTo>
                <a:lnTo>
                  <a:pt x="15160" y="9344"/>
                </a:lnTo>
                <a:lnTo>
                  <a:pt x="14941" y="9441"/>
                </a:lnTo>
                <a:lnTo>
                  <a:pt x="14746" y="9587"/>
                </a:lnTo>
                <a:lnTo>
                  <a:pt x="14551" y="9758"/>
                </a:lnTo>
                <a:lnTo>
                  <a:pt x="14478" y="9198"/>
                </a:lnTo>
                <a:lnTo>
                  <a:pt x="14381" y="8638"/>
                </a:lnTo>
                <a:lnTo>
                  <a:pt x="14259" y="8103"/>
                </a:lnTo>
                <a:lnTo>
                  <a:pt x="14113" y="7568"/>
                </a:lnTo>
                <a:lnTo>
                  <a:pt x="13943" y="7033"/>
                </a:lnTo>
                <a:lnTo>
                  <a:pt x="13748" y="6497"/>
                </a:lnTo>
                <a:lnTo>
                  <a:pt x="13529" y="5986"/>
                </a:lnTo>
                <a:lnTo>
                  <a:pt x="13286" y="5500"/>
                </a:lnTo>
                <a:lnTo>
                  <a:pt x="12799" y="4526"/>
                </a:lnTo>
                <a:lnTo>
                  <a:pt x="12532" y="4040"/>
                </a:lnTo>
                <a:lnTo>
                  <a:pt x="12264" y="3577"/>
                </a:lnTo>
                <a:lnTo>
                  <a:pt x="12045" y="3237"/>
                </a:lnTo>
                <a:lnTo>
                  <a:pt x="11802" y="2896"/>
                </a:lnTo>
                <a:lnTo>
                  <a:pt x="11656" y="2726"/>
                </a:lnTo>
                <a:lnTo>
                  <a:pt x="11485" y="2580"/>
                </a:lnTo>
                <a:lnTo>
                  <a:pt x="11339" y="2482"/>
                </a:lnTo>
                <a:lnTo>
                  <a:pt x="11145" y="2385"/>
                </a:lnTo>
                <a:lnTo>
                  <a:pt x="11072" y="2385"/>
                </a:lnTo>
                <a:lnTo>
                  <a:pt x="11047" y="2434"/>
                </a:lnTo>
                <a:lnTo>
                  <a:pt x="11023" y="2482"/>
                </a:lnTo>
                <a:lnTo>
                  <a:pt x="11047" y="2555"/>
                </a:lnTo>
                <a:lnTo>
                  <a:pt x="11339" y="2896"/>
                </a:lnTo>
                <a:lnTo>
                  <a:pt x="11631" y="3285"/>
                </a:lnTo>
                <a:lnTo>
                  <a:pt x="11875" y="3650"/>
                </a:lnTo>
                <a:lnTo>
                  <a:pt x="12118" y="4040"/>
                </a:lnTo>
                <a:lnTo>
                  <a:pt x="12556" y="4843"/>
                </a:lnTo>
                <a:lnTo>
                  <a:pt x="12970" y="5670"/>
                </a:lnTo>
                <a:lnTo>
                  <a:pt x="13189" y="6157"/>
                </a:lnTo>
                <a:lnTo>
                  <a:pt x="13383" y="6643"/>
                </a:lnTo>
                <a:lnTo>
                  <a:pt x="13578" y="7154"/>
                </a:lnTo>
                <a:lnTo>
                  <a:pt x="13724" y="7665"/>
                </a:lnTo>
                <a:lnTo>
                  <a:pt x="13870" y="8176"/>
                </a:lnTo>
                <a:lnTo>
                  <a:pt x="13992" y="8687"/>
                </a:lnTo>
                <a:lnTo>
                  <a:pt x="14089" y="9222"/>
                </a:lnTo>
                <a:lnTo>
                  <a:pt x="14138" y="9733"/>
                </a:lnTo>
                <a:lnTo>
                  <a:pt x="13967" y="9563"/>
                </a:lnTo>
                <a:lnTo>
                  <a:pt x="13773" y="9393"/>
                </a:lnTo>
                <a:lnTo>
                  <a:pt x="13578" y="9222"/>
                </a:lnTo>
                <a:lnTo>
                  <a:pt x="13383" y="9101"/>
                </a:lnTo>
                <a:lnTo>
                  <a:pt x="13213" y="9003"/>
                </a:lnTo>
                <a:lnTo>
                  <a:pt x="13043" y="8930"/>
                </a:lnTo>
                <a:lnTo>
                  <a:pt x="12702" y="8833"/>
                </a:lnTo>
                <a:lnTo>
                  <a:pt x="12337" y="8784"/>
                </a:lnTo>
                <a:lnTo>
                  <a:pt x="11972" y="8760"/>
                </a:lnTo>
                <a:lnTo>
                  <a:pt x="11631" y="8760"/>
                </a:lnTo>
                <a:lnTo>
                  <a:pt x="11315" y="8833"/>
                </a:lnTo>
                <a:lnTo>
                  <a:pt x="10999" y="8930"/>
                </a:lnTo>
                <a:lnTo>
                  <a:pt x="10682" y="9052"/>
                </a:lnTo>
                <a:lnTo>
                  <a:pt x="10390" y="9222"/>
                </a:lnTo>
                <a:lnTo>
                  <a:pt x="10220" y="9295"/>
                </a:lnTo>
                <a:lnTo>
                  <a:pt x="10074" y="9417"/>
                </a:lnTo>
                <a:lnTo>
                  <a:pt x="10123" y="9271"/>
                </a:lnTo>
                <a:lnTo>
                  <a:pt x="10171" y="9125"/>
                </a:lnTo>
                <a:lnTo>
                  <a:pt x="10220" y="8833"/>
                </a:lnTo>
                <a:lnTo>
                  <a:pt x="10244" y="8225"/>
                </a:lnTo>
                <a:lnTo>
                  <a:pt x="10269" y="7738"/>
                </a:lnTo>
                <a:lnTo>
                  <a:pt x="10269" y="7227"/>
                </a:lnTo>
                <a:lnTo>
                  <a:pt x="10244" y="6230"/>
                </a:lnTo>
                <a:lnTo>
                  <a:pt x="10171" y="4186"/>
                </a:lnTo>
                <a:lnTo>
                  <a:pt x="10171" y="3772"/>
                </a:lnTo>
                <a:lnTo>
                  <a:pt x="10171" y="3310"/>
                </a:lnTo>
                <a:lnTo>
                  <a:pt x="10147" y="2872"/>
                </a:lnTo>
                <a:lnTo>
                  <a:pt x="10123" y="2653"/>
                </a:lnTo>
                <a:lnTo>
                  <a:pt x="10074" y="2458"/>
                </a:lnTo>
                <a:lnTo>
                  <a:pt x="10050" y="2409"/>
                </a:lnTo>
                <a:lnTo>
                  <a:pt x="10025" y="2385"/>
                </a:lnTo>
                <a:lnTo>
                  <a:pt x="9952" y="2361"/>
                </a:lnTo>
                <a:lnTo>
                  <a:pt x="9879" y="2385"/>
                </a:lnTo>
                <a:lnTo>
                  <a:pt x="9831" y="2458"/>
                </a:lnTo>
                <a:lnTo>
                  <a:pt x="9782" y="2628"/>
                </a:lnTo>
                <a:lnTo>
                  <a:pt x="9733" y="2823"/>
                </a:lnTo>
                <a:lnTo>
                  <a:pt x="9709" y="3042"/>
                </a:lnTo>
                <a:lnTo>
                  <a:pt x="9685" y="3237"/>
                </a:lnTo>
                <a:lnTo>
                  <a:pt x="9685" y="3650"/>
                </a:lnTo>
                <a:lnTo>
                  <a:pt x="9685" y="4040"/>
                </a:lnTo>
                <a:lnTo>
                  <a:pt x="9709" y="4989"/>
                </a:lnTo>
                <a:lnTo>
                  <a:pt x="9758" y="5913"/>
                </a:lnTo>
                <a:lnTo>
                  <a:pt x="9782" y="6862"/>
                </a:lnTo>
                <a:lnTo>
                  <a:pt x="9782" y="7787"/>
                </a:lnTo>
                <a:lnTo>
                  <a:pt x="9733" y="8638"/>
                </a:lnTo>
                <a:lnTo>
                  <a:pt x="9685" y="8930"/>
                </a:lnTo>
                <a:lnTo>
                  <a:pt x="9660" y="9198"/>
                </a:lnTo>
                <a:lnTo>
                  <a:pt x="9441" y="9052"/>
                </a:lnTo>
                <a:lnTo>
                  <a:pt x="9222" y="8930"/>
                </a:lnTo>
                <a:lnTo>
                  <a:pt x="8979" y="8833"/>
                </a:lnTo>
                <a:lnTo>
                  <a:pt x="8711" y="8760"/>
                </a:lnTo>
                <a:lnTo>
                  <a:pt x="8444" y="8711"/>
                </a:lnTo>
                <a:lnTo>
                  <a:pt x="7690" y="8711"/>
                </a:lnTo>
                <a:lnTo>
                  <a:pt x="7325" y="8784"/>
                </a:lnTo>
                <a:lnTo>
                  <a:pt x="6960" y="8882"/>
                </a:lnTo>
                <a:lnTo>
                  <a:pt x="6619" y="8979"/>
                </a:lnTo>
                <a:lnTo>
                  <a:pt x="6278" y="9125"/>
                </a:lnTo>
                <a:lnTo>
                  <a:pt x="5913" y="9295"/>
                </a:lnTo>
                <a:lnTo>
                  <a:pt x="5548" y="9514"/>
                </a:lnTo>
                <a:lnTo>
                  <a:pt x="5548" y="9393"/>
                </a:lnTo>
                <a:lnTo>
                  <a:pt x="5548" y="9295"/>
                </a:lnTo>
                <a:lnTo>
                  <a:pt x="5646" y="8760"/>
                </a:lnTo>
                <a:lnTo>
                  <a:pt x="5792" y="8249"/>
                </a:lnTo>
                <a:lnTo>
                  <a:pt x="5938" y="7763"/>
                </a:lnTo>
                <a:lnTo>
                  <a:pt x="6132" y="7252"/>
                </a:lnTo>
                <a:lnTo>
                  <a:pt x="6400" y="6473"/>
                </a:lnTo>
                <a:lnTo>
                  <a:pt x="6570" y="6084"/>
                </a:lnTo>
                <a:lnTo>
                  <a:pt x="6741" y="5719"/>
                </a:lnTo>
                <a:lnTo>
                  <a:pt x="7227" y="4867"/>
                </a:lnTo>
                <a:lnTo>
                  <a:pt x="7738" y="4015"/>
                </a:lnTo>
                <a:lnTo>
                  <a:pt x="8249" y="3212"/>
                </a:lnTo>
                <a:lnTo>
                  <a:pt x="8492" y="2799"/>
                </a:lnTo>
                <a:lnTo>
                  <a:pt x="8590" y="2580"/>
                </a:lnTo>
                <a:lnTo>
                  <a:pt x="8687" y="2361"/>
                </a:lnTo>
                <a:lnTo>
                  <a:pt x="8663" y="2312"/>
                </a:lnTo>
                <a:lnTo>
                  <a:pt x="8638" y="2263"/>
                </a:lnTo>
                <a:lnTo>
                  <a:pt x="8590" y="2239"/>
                </a:lnTo>
                <a:lnTo>
                  <a:pt x="8517" y="2263"/>
                </a:lnTo>
                <a:lnTo>
                  <a:pt x="8371" y="2434"/>
                </a:lnTo>
                <a:lnTo>
                  <a:pt x="8225" y="2580"/>
                </a:lnTo>
                <a:lnTo>
                  <a:pt x="7933" y="2920"/>
                </a:lnTo>
                <a:lnTo>
                  <a:pt x="7690" y="3285"/>
                </a:lnTo>
                <a:lnTo>
                  <a:pt x="7422" y="3650"/>
                </a:lnTo>
                <a:lnTo>
                  <a:pt x="7154" y="4064"/>
                </a:lnTo>
                <a:lnTo>
                  <a:pt x="6911" y="4478"/>
                </a:lnTo>
                <a:lnTo>
                  <a:pt x="6424" y="5329"/>
                </a:lnTo>
                <a:lnTo>
                  <a:pt x="6230" y="5694"/>
                </a:lnTo>
                <a:lnTo>
                  <a:pt x="6059" y="6084"/>
                </a:lnTo>
                <a:lnTo>
                  <a:pt x="5767" y="6838"/>
                </a:lnTo>
                <a:lnTo>
                  <a:pt x="5621" y="7227"/>
                </a:lnTo>
                <a:lnTo>
                  <a:pt x="5402" y="7933"/>
                </a:lnTo>
                <a:lnTo>
                  <a:pt x="5281" y="8346"/>
                </a:lnTo>
                <a:lnTo>
                  <a:pt x="5159" y="8784"/>
                </a:lnTo>
                <a:lnTo>
                  <a:pt x="5086" y="9174"/>
                </a:lnTo>
                <a:lnTo>
                  <a:pt x="5062" y="9514"/>
                </a:lnTo>
                <a:lnTo>
                  <a:pt x="4916" y="9393"/>
                </a:lnTo>
                <a:lnTo>
                  <a:pt x="4770" y="9295"/>
                </a:lnTo>
                <a:lnTo>
                  <a:pt x="4478" y="9101"/>
                </a:lnTo>
                <a:lnTo>
                  <a:pt x="4283" y="9003"/>
                </a:lnTo>
                <a:lnTo>
                  <a:pt x="4088" y="8930"/>
                </a:lnTo>
                <a:lnTo>
                  <a:pt x="3869" y="8857"/>
                </a:lnTo>
                <a:lnTo>
                  <a:pt x="3650" y="8809"/>
                </a:lnTo>
                <a:lnTo>
                  <a:pt x="3212" y="8760"/>
                </a:lnTo>
                <a:lnTo>
                  <a:pt x="2774" y="8736"/>
                </a:lnTo>
                <a:lnTo>
                  <a:pt x="2507" y="8760"/>
                </a:lnTo>
                <a:lnTo>
                  <a:pt x="2215" y="8784"/>
                </a:lnTo>
                <a:lnTo>
                  <a:pt x="1874" y="8857"/>
                </a:lnTo>
                <a:lnTo>
                  <a:pt x="1558" y="8930"/>
                </a:lnTo>
                <a:lnTo>
                  <a:pt x="1241" y="9052"/>
                </a:lnTo>
                <a:lnTo>
                  <a:pt x="949" y="9198"/>
                </a:lnTo>
                <a:lnTo>
                  <a:pt x="682" y="9393"/>
                </a:lnTo>
                <a:lnTo>
                  <a:pt x="463" y="9612"/>
                </a:lnTo>
                <a:lnTo>
                  <a:pt x="584" y="9198"/>
                </a:lnTo>
                <a:lnTo>
                  <a:pt x="682" y="8809"/>
                </a:lnTo>
                <a:lnTo>
                  <a:pt x="803" y="8322"/>
                </a:lnTo>
                <a:lnTo>
                  <a:pt x="925" y="7836"/>
                </a:lnTo>
                <a:lnTo>
                  <a:pt x="1095" y="7373"/>
                </a:lnTo>
                <a:lnTo>
                  <a:pt x="1266" y="6911"/>
                </a:lnTo>
                <a:lnTo>
                  <a:pt x="1460" y="6497"/>
                </a:lnTo>
                <a:lnTo>
                  <a:pt x="1679" y="6108"/>
                </a:lnTo>
                <a:lnTo>
                  <a:pt x="1923" y="5719"/>
                </a:lnTo>
                <a:lnTo>
                  <a:pt x="2166" y="5329"/>
                </a:lnTo>
                <a:lnTo>
                  <a:pt x="2458" y="4964"/>
                </a:lnTo>
                <a:lnTo>
                  <a:pt x="2726" y="4624"/>
                </a:lnTo>
                <a:lnTo>
                  <a:pt x="3042" y="4283"/>
                </a:lnTo>
                <a:lnTo>
                  <a:pt x="3334" y="3942"/>
                </a:lnTo>
                <a:lnTo>
                  <a:pt x="3675" y="3626"/>
                </a:lnTo>
                <a:lnTo>
                  <a:pt x="4015" y="3358"/>
                </a:lnTo>
                <a:lnTo>
                  <a:pt x="4356" y="3091"/>
                </a:lnTo>
                <a:lnTo>
                  <a:pt x="4721" y="2847"/>
                </a:lnTo>
                <a:lnTo>
                  <a:pt x="5110" y="2604"/>
                </a:lnTo>
                <a:lnTo>
                  <a:pt x="5500" y="2409"/>
                </a:lnTo>
                <a:lnTo>
                  <a:pt x="5889" y="2239"/>
                </a:lnTo>
                <a:lnTo>
                  <a:pt x="6303" y="2069"/>
                </a:lnTo>
                <a:lnTo>
                  <a:pt x="6716" y="1947"/>
                </a:lnTo>
                <a:lnTo>
                  <a:pt x="7130" y="1825"/>
                </a:lnTo>
                <a:lnTo>
                  <a:pt x="7568" y="1704"/>
                </a:lnTo>
                <a:lnTo>
                  <a:pt x="8006" y="1631"/>
                </a:lnTo>
                <a:lnTo>
                  <a:pt x="8444" y="1558"/>
                </a:lnTo>
                <a:lnTo>
                  <a:pt x="8882" y="1509"/>
                </a:lnTo>
                <a:lnTo>
                  <a:pt x="9320" y="1485"/>
                </a:lnTo>
                <a:lnTo>
                  <a:pt x="9782" y="1460"/>
                </a:lnTo>
                <a:close/>
                <a:moveTo>
                  <a:pt x="9855" y="1"/>
                </a:moveTo>
                <a:lnTo>
                  <a:pt x="9782" y="49"/>
                </a:lnTo>
                <a:lnTo>
                  <a:pt x="9709" y="146"/>
                </a:lnTo>
                <a:lnTo>
                  <a:pt x="9660" y="292"/>
                </a:lnTo>
                <a:lnTo>
                  <a:pt x="9612" y="438"/>
                </a:lnTo>
                <a:lnTo>
                  <a:pt x="9612" y="560"/>
                </a:lnTo>
                <a:lnTo>
                  <a:pt x="9587" y="779"/>
                </a:lnTo>
                <a:lnTo>
                  <a:pt x="9612" y="998"/>
                </a:lnTo>
                <a:lnTo>
                  <a:pt x="9174" y="1022"/>
                </a:lnTo>
                <a:lnTo>
                  <a:pt x="8760" y="1047"/>
                </a:lnTo>
                <a:lnTo>
                  <a:pt x="8346" y="1095"/>
                </a:lnTo>
                <a:lnTo>
                  <a:pt x="7933" y="1168"/>
                </a:lnTo>
                <a:lnTo>
                  <a:pt x="7519" y="1241"/>
                </a:lnTo>
                <a:lnTo>
                  <a:pt x="7130" y="1339"/>
                </a:lnTo>
                <a:lnTo>
                  <a:pt x="6716" y="1460"/>
                </a:lnTo>
                <a:lnTo>
                  <a:pt x="6327" y="1582"/>
                </a:lnTo>
                <a:lnTo>
                  <a:pt x="5938" y="1728"/>
                </a:lnTo>
                <a:lnTo>
                  <a:pt x="5548" y="1898"/>
                </a:lnTo>
                <a:lnTo>
                  <a:pt x="5183" y="2069"/>
                </a:lnTo>
                <a:lnTo>
                  <a:pt x="4818" y="2263"/>
                </a:lnTo>
                <a:lnTo>
                  <a:pt x="4453" y="2482"/>
                </a:lnTo>
                <a:lnTo>
                  <a:pt x="4113" y="2726"/>
                </a:lnTo>
                <a:lnTo>
                  <a:pt x="3772" y="2969"/>
                </a:lnTo>
                <a:lnTo>
                  <a:pt x="3456" y="3237"/>
                </a:lnTo>
                <a:lnTo>
                  <a:pt x="3115" y="3553"/>
                </a:lnTo>
                <a:lnTo>
                  <a:pt x="2799" y="3869"/>
                </a:lnTo>
                <a:lnTo>
                  <a:pt x="2507" y="4210"/>
                </a:lnTo>
                <a:lnTo>
                  <a:pt x="2215" y="4551"/>
                </a:lnTo>
                <a:lnTo>
                  <a:pt x="1947" y="4916"/>
                </a:lnTo>
                <a:lnTo>
                  <a:pt x="1704" y="5305"/>
                </a:lnTo>
                <a:lnTo>
                  <a:pt x="1217" y="6084"/>
                </a:lnTo>
                <a:lnTo>
                  <a:pt x="998" y="6497"/>
                </a:lnTo>
                <a:lnTo>
                  <a:pt x="803" y="6960"/>
                </a:lnTo>
                <a:lnTo>
                  <a:pt x="633" y="7398"/>
                </a:lnTo>
                <a:lnTo>
                  <a:pt x="487" y="7860"/>
                </a:lnTo>
                <a:lnTo>
                  <a:pt x="244" y="8857"/>
                </a:lnTo>
                <a:lnTo>
                  <a:pt x="122" y="9344"/>
                </a:lnTo>
                <a:lnTo>
                  <a:pt x="25" y="9831"/>
                </a:lnTo>
                <a:lnTo>
                  <a:pt x="1" y="10001"/>
                </a:lnTo>
                <a:lnTo>
                  <a:pt x="25" y="10171"/>
                </a:lnTo>
                <a:lnTo>
                  <a:pt x="49" y="10317"/>
                </a:lnTo>
                <a:lnTo>
                  <a:pt x="122" y="10463"/>
                </a:lnTo>
                <a:lnTo>
                  <a:pt x="171" y="10512"/>
                </a:lnTo>
                <a:lnTo>
                  <a:pt x="219" y="10536"/>
                </a:lnTo>
                <a:lnTo>
                  <a:pt x="268" y="10512"/>
                </a:lnTo>
                <a:lnTo>
                  <a:pt x="317" y="10463"/>
                </a:lnTo>
                <a:lnTo>
                  <a:pt x="365" y="10463"/>
                </a:lnTo>
                <a:lnTo>
                  <a:pt x="390" y="10439"/>
                </a:lnTo>
                <a:lnTo>
                  <a:pt x="609" y="10196"/>
                </a:lnTo>
                <a:lnTo>
                  <a:pt x="803" y="9952"/>
                </a:lnTo>
                <a:lnTo>
                  <a:pt x="1047" y="9758"/>
                </a:lnTo>
                <a:lnTo>
                  <a:pt x="1168" y="9660"/>
                </a:lnTo>
                <a:lnTo>
                  <a:pt x="1314" y="9587"/>
                </a:lnTo>
                <a:lnTo>
                  <a:pt x="1655" y="9417"/>
                </a:lnTo>
                <a:lnTo>
                  <a:pt x="2020" y="9320"/>
                </a:lnTo>
                <a:lnTo>
                  <a:pt x="2409" y="9271"/>
                </a:lnTo>
                <a:lnTo>
                  <a:pt x="2774" y="9247"/>
                </a:lnTo>
                <a:lnTo>
                  <a:pt x="3139" y="9247"/>
                </a:lnTo>
                <a:lnTo>
                  <a:pt x="3480" y="9295"/>
                </a:lnTo>
                <a:lnTo>
                  <a:pt x="3821" y="9393"/>
                </a:lnTo>
                <a:lnTo>
                  <a:pt x="4137" y="9514"/>
                </a:lnTo>
                <a:lnTo>
                  <a:pt x="4405" y="9660"/>
                </a:lnTo>
                <a:lnTo>
                  <a:pt x="4648" y="9855"/>
                </a:lnTo>
                <a:lnTo>
                  <a:pt x="4745" y="9952"/>
                </a:lnTo>
                <a:lnTo>
                  <a:pt x="4818" y="10074"/>
                </a:lnTo>
                <a:lnTo>
                  <a:pt x="4916" y="10196"/>
                </a:lnTo>
                <a:lnTo>
                  <a:pt x="5037" y="10293"/>
                </a:lnTo>
                <a:lnTo>
                  <a:pt x="5110" y="10317"/>
                </a:lnTo>
                <a:lnTo>
                  <a:pt x="5208" y="10293"/>
                </a:lnTo>
                <a:lnTo>
                  <a:pt x="5281" y="10244"/>
                </a:lnTo>
                <a:lnTo>
                  <a:pt x="5329" y="10171"/>
                </a:lnTo>
                <a:lnTo>
                  <a:pt x="5329" y="10147"/>
                </a:lnTo>
                <a:lnTo>
                  <a:pt x="5548" y="10050"/>
                </a:lnTo>
                <a:lnTo>
                  <a:pt x="5767" y="9904"/>
                </a:lnTo>
                <a:lnTo>
                  <a:pt x="5962" y="9782"/>
                </a:lnTo>
                <a:lnTo>
                  <a:pt x="6181" y="9660"/>
                </a:lnTo>
                <a:lnTo>
                  <a:pt x="6473" y="9514"/>
                </a:lnTo>
                <a:lnTo>
                  <a:pt x="6789" y="9393"/>
                </a:lnTo>
                <a:lnTo>
                  <a:pt x="7106" y="9295"/>
                </a:lnTo>
                <a:lnTo>
                  <a:pt x="7422" y="9222"/>
                </a:lnTo>
                <a:lnTo>
                  <a:pt x="7738" y="9149"/>
                </a:lnTo>
                <a:lnTo>
                  <a:pt x="8371" y="9149"/>
                </a:lnTo>
                <a:lnTo>
                  <a:pt x="8687" y="9222"/>
                </a:lnTo>
                <a:lnTo>
                  <a:pt x="8833" y="9271"/>
                </a:lnTo>
                <a:lnTo>
                  <a:pt x="8979" y="9320"/>
                </a:lnTo>
                <a:lnTo>
                  <a:pt x="9101" y="9393"/>
                </a:lnTo>
                <a:lnTo>
                  <a:pt x="9198" y="9490"/>
                </a:lnTo>
                <a:lnTo>
                  <a:pt x="9417" y="9685"/>
                </a:lnTo>
                <a:lnTo>
                  <a:pt x="9587" y="9904"/>
                </a:lnTo>
                <a:lnTo>
                  <a:pt x="9587" y="10317"/>
                </a:lnTo>
                <a:lnTo>
                  <a:pt x="9612" y="10780"/>
                </a:lnTo>
                <a:lnTo>
                  <a:pt x="9636" y="11218"/>
                </a:lnTo>
                <a:lnTo>
                  <a:pt x="9636" y="11631"/>
                </a:lnTo>
                <a:lnTo>
                  <a:pt x="9612" y="12726"/>
                </a:lnTo>
                <a:lnTo>
                  <a:pt x="9587" y="13797"/>
                </a:lnTo>
                <a:lnTo>
                  <a:pt x="9587" y="14649"/>
                </a:lnTo>
                <a:lnTo>
                  <a:pt x="9587" y="15062"/>
                </a:lnTo>
                <a:lnTo>
                  <a:pt x="9587" y="15500"/>
                </a:lnTo>
                <a:lnTo>
                  <a:pt x="9563" y="16352"/>
                </a:lnTo>
                <a:lnTo>
                  <a:pt x="9563" y="16790"/>
                </a:lnTo>
                <a:lnTo>
                  <a:pt x="9612" y="17203"/>
                </a:lnTo>
                <a:lnTo>
                  <a:pt x="9660" y="17495"/>
                </a:lnTo>
                <a:lnTo>
                  <a:pt x="9758" y="17787"/>
                </a:lnTo>
                <a:lnTo>
                  <a:pt x="9879" y="18031"/>
                </a:lnTo>
                <a:lnTo>
                  <a:pt x="10025" y="18250"/>
                </a:lnTo>
                <a:lnTo>
                  <a:pt x="10220" y="18444"/>
                </a:lnTo>
                <a:lnTo>
                  <a:pt x="10439" y="18590"/>
                </a:lnTo>
                <a:lnTo>
                  <a:pt x="10707" y="18712"/>
                </a:lnTo>
                <a:lnTo>
                  <a:pt x="10853" y="18761"/>
                </a:lnTo>
                <a:lnTo>
                  <a:pt x="10999" y="18785"/>
                </a:lnTo>
                <a:lnTo>
                  <a:pt x="11291" y="18785"/>
                </a:lnTo>
                <a:lnTo>
                  <a:pt x="11412" y="18761"/>
                </a:lnTo>
                <a:lnTo>
                  <a:pt x="11534" y="18712"/>
                </a:lnTo>
                <a:lnTo>
                  <a:pt x="11631" y="18663"/>
                </a:lnTo>
                <a:lnTo>
                  <a:pt x="11753" y="18590"/>
                </a:lnTo>
                <a:lnTo>
                  <a:pt x="11948" y="18420"/>
                </a:lnTo>
                <a:lnTo>
                  <a:pt x="12094" y="18225"/>
                </a:lnTo>
                <a:lnTo>
                  <a:pt x="12215" y="18006"/>
                </a:lnTo>
                <a:lnTo>
                  <a:pt x="12313" y="17763"/>
                </a:lnTo>
                <a:lnTo>
                  <a:pt x="12386" y="17495"/>
                </a:lnTo>
                <a:lnTo>
                  <a:pt x="12386" y="17398"/>
                </a:lnTo>
                <a:lnTo>
                  <a:pt x="12361" y="17301"/>
                </a:lnTo>
                <a:lnTo>
                  <a:pt x="12313" y="17228"/>
                </a:lnTo>
                <a:lnTo>
                  <a:pt x="12215" y="17179"/>
                </a:lnTo>
                <a:lnTo>
                  <a:pt x="12142" y="17155"/>
                </a:lnTo>
                <a:lnTo>
                  <a:pt x="12045" y="17155"/>
                </a:lnTo>
                <a:lnTo>
                  <a:pt x="11972" y="17203"/>
                </a:lnTo>
                <a:lnTo>
                  <a:pt x="11899" y="17301"/>
                </a:lnTo>
                <a:lnTo>
                  <a:pt x="11802" y="17520"/>
                </a:lnTo>
                <a:lnTo>
                  <a:pt x="11729" y="17714"/>
                </a:lnTo>
                <a:lnTo>
                  <a:pt x="11704" y="17836"/>
                </a:lnTo>
                <a:lnTo>
                  <a:pt x="11631" y="17933"/>
                </a:lnTo>
                <a:lnTo>
                  <a:pt x="11558" y="18006"/>
                </a:lnTo>
                <a:lnTo>
                  <a:pt x="11461" y="18104"/>
                </a:lnTo>
                <a:lnTo>
                  <a:pt x="11364" y="18152"/>
                </a:lnTo>
                <a:lnTo>
                  <a:pt x="11266" y="18201"/>
                </a:lnTo>
                <a:lnTo>
                  <a:pt x="11145" y="18225"/>
                </a:lnTo>
                <a:lnTo>
                  <a:pt x="11023" y="18225"/>
                </a:lnTo>
                <a:lnTo>
                  <a:pt x="10926" y="18201"/>
                </a:lnTo>
                <a:lnTo>
                  <a:pt x="10804" y="18177"/>
                </a:lnTo>
                <a:lnTo>
                  <a:pt x="10609" y="18079"/>
                </a:lnTo>
                <a:lnTo>
                  <a:pt x="10488" y="17982"/>
                </a:lnTo>
                <a:lnTo>
                  <a:pt x="10366" y="17860"/>
                </a:lnTo>
                <a:lnTo>
                  <a:pt x="10293" y="17739"/>
                </a:lnTo>
                <a:lnTo>
                  <a:pt x="10220" y="17593"/>
                </a:lnTo>
                <a:lnTo>
                  <a:pt x="10171" y="17447"/>
                </a:lnTo>
                <a:lnTo>
                  <a:pt x="10123" y="17301"/>
                </a:lnTo>
                <a:lnTo>
                  <a:pt x="10074" y="16960"/>
                </a:lnTo>
                <a:lnTo>
                  <a:pt x="10074" y="16595"/>
                </a:lnTo>
                <a:lnTo>
                  <a:pt x="10074" y="16254"/>
                </a:lnTo>
                <a:lnTo>
                  <a:pt x="10098" y="15646"/>
                </a:lnTo>
                <a:lnTo>
                  <a:pt x="10123" y="14916"/>
                </a:lnTo>
                <a:lnTo>
                  <a:pt x="10123" y="14186"/>
                </a:lnTo>
                <a:lnTo>
                  <a:pt x="10098" y="13456"/>
                </a:lnTo>
                <a:lnTo>
                  <a:pt x="10123" y="12726"/>
                </a:lnTo>
                <a:lnTo>
                  <a:pt x="10147" y="12069"/>
                </a:lnTo>
                <a:lnTo>
                  <a:pt x="10171" y="11364"/>
                </a:lnTo>
                <a:lnTo>
                  <a:pt x="10171" y="10999"/>
                </a:lnTo>
                <a:lnTo>
                  <a:pt x="10147" y="10658"/>
                </a:lnTo>
                <a:lnTo>
                  <a:pt x="10098" y="10317"/>
                </a:lnTo>
                <a:lnTo>
                  <a:pt x="10001" y="10001"/>
                </a:lnTo>
                <a:lnTo>
                  <a:pt x="10050" y="9928"/>
                </a:lnTo>
                <a:lnTo>
                  <a:pt x="10244" y="9831"/>
                </a:lnTo>
                <a:lnTo>
                  <a:pt x="10415" y="9709"/>
                </a:lnTo>
                <a:lnTo>
                  <a:pt x="10585" y="9587"/>
                </a:lnTo>
                <a:lnTo>
                  <a:pt x="10780" y="9490"/>
                </a:lnTo>
                <a:lnTo>
                  <a:pt x="11096" y="9368"/>
                </a:lnTo>
                <a:lnTo>
                  <a:pt x="11437" y="9271"/>
                </a:lnTo>
                <a:lnTo>
                  <a:pt x="11777" y="9247"/>
                </a:lnTo>
                <a:lnTo>
                  <a:pt x="12142" y="9222"/>
                </a:lnTo>
                <a:lnTo>
                  <a:pt x="12313" y="9247"/>
                </a:lnTo>
                <a:lnTo>
                  <a:pt x="12507" y="9271"/>
                </a:lnTo>
                <a:lnTo>
                  <a:pt x="12702" y="9320"/>
                </a:lnTo>
                <a:lnTo>
                  <a:pt x="12872" y="9393"/>
                </a:lnTo>
                <a:lnTo>
                  <a:pt x="13043" y="9466"/>
                </a:lnTo>
                <a:lnTo>
                  <a:pt x="13213" y="9563"/>
                </a:lnTo>
                <a:lnTo>
                  <a:pt x="13383" y="9660"/>
                </a:lnTo>
                <a:lnTo>
                  <a:pt x="13529" y="9782"/>
                </a:lnTo>
                <a:lnTo>
                  <a:pt x="13919" y="10147"/>
                </a:lnTo>
                <a:lnTo>
                  <a:pt x="14113" y="10293"/>
                </a:lnTo>
                <a:lnTo>
                  <a:pt x="14235" y="10342"/>
                </a:lnTo>
                <a:lnTo>
                  <a:pt x="14357" y="10390"/>
                </a:lnTo>
                <a:lnTo>
                  <a:pt x="14478" y="10415"/>
                </a:lnTo>
                <a:lnTo>
                  <a:pt x="14576" y="10366"/>
                </a:lnTo>
                <a:lnTo>
                  <a:pt x="14624" y="10293"/>
                </a:lnTo>
                <a:lnTo>
                  <a:pt x="14649" y="10196"/>
                </a:lnTo>
                <a:lnTo>
                  <a:pt x="14892" y="10001"/>
                </a:lnTo>
                <a:lnTo>
                  <a:pt x="15038" y="9904"/>
                </a:lnTo>
                <a:lnTo>
                  <a:pt x="15184" y="9806"/>
                </a:lnTo>
                <a:lnTo>
                  <a:pt x="15500" y="9660"/>
                </a:lnTo>
                <a:lnTo>
                  <a:pt x="15841" y="9539"/>
                </a:lnTo>
                <a:lnTo>
                  <a:pt x="16181" y="9466"/>
                </a:lnTo>
                <a:lnTo>
                  <a:pt x="16522" y="9417"/>
                </a:lnTo>
                <a:lnTo>
                  <a:pt x="16887" y="9393"/>
                </a:lnTo>
                <a:lnTo>
                  <a:pt x="17252" y="9417"/>
                </a:lnTo>
                <a:lnTo>
                  <a:pt x="17617" y="9490"/>
                </a:lnTo>
                <a:lnTo>
                  <a:pt x="17958" y="9612"/>
                </a:lnTo>
                <a:lnTo>
                  <a:pt x="18298" y="9782"/>
                </a:lnTo>
                <a:lnTo>
                  <a:pt x="18493" y="9928"/>
                </a:lnTo>
                <a:lnTo>
                  <a:pt x="18688" y="10098"/>
                </a:lnTo>
                <a:lnTo>
                  <a:pt x="18907" y="10293"/>
                </a:lnTo>
                <a:lnTo>
                  <a:pt x="19004" y="10366"/>
                </a:lnTo>
                <a:lnTo>
                  <a:pt x="19126" y="10415"/>
                </a:lnTo>
                <a:lnTo>
                  <a:pt x="19150" y="10536"/>
                </a:lnTo>
                <a:lnTo>
                  <a:pt x="19174" y="10634"/>
                </a:lnTo>
                <a:lnTo>
                  <a:pt x="19247" y="10682"/>
                </a:lnTo>
                <a:lnTo>
                  <a:pt x="19320" y="10707"/>
                </a:lnTo>
                <a:lnTo>
                  <a:pt x="19418" y="10707"/>
                </a:lnTo>
                <a:lnTo>
                  <a:pt x="19515" y="10682"/>
                </a:lnTo>
                <a:lnTo>
                  <a:pt x="19588" y="10634"/>
                </a:lnTo>
                <a:lnTo>
                  <a:pt x="19637" y="10561"/>
                </a:lnTo>
                <a:lnTo>
                  <a:pt x="19661" y="10463"/>
                </a:lnTo>
                <a:lnTo>
                  <a:pt x="19588" y="9977"/>
                </a:lnTo>
                <a:lnTo>
                  <a:pt x="19515" y="9490"/>
                </a:lnTo>
                <a:lnTo>
                  <a:pt x="19418" y="9028"/>
                </a:lnTo>
                <a:lnTo>
                  <a:pt x="19320" y="8541"/>
                </a:lnTo>
                <a:lnTo>
                  <a:pt x="19199" y="8055"/>
                </a:lnTo>
                <a:lnTo>
                  <a:pt x="19053" y="7592"/>
                </a:lnTo>
                <a:lnTo>
                  <a:pt x="18882" y="7106"/>
                </a:lnTo>
                <a:lnTo>
                  <a:pt x="18712" y="6668"/>
                </a:lnTo>
                <a:lnTo>
                  <a:pt x="18493" y="6205"/>
                </a:lnTo>
                <a:lnTo>
                  <a:pt x="18274" y="5767"/>
                </a:lnTo>
                <a:lnTo>
                  <a:pt x="18031" y="5354"/>
                </a:lnTo>
                <a:lnTo>
                  <a:pt x="17763" y="4940"/>
                </a:lnTo>
                <a:lnTo>
                  <a:pt x="17447" y="4575"/>
                </a:lnTo>
                <a:lnTo>
                  <a:pt x="17130" y="4210"/>
                </a:lnTo>
                <a:lnTo>
                  <a:pt x="16790" y="3869"/>
                </a:lnTo>
                <a:lnTo>
                  <a:pt x="16400" y="3529"/>
                </a:lnTo>
                <a:lnTo>
                  <a:pt x="15987" y="3212"/>
                </a:lnTo>
                <a:lnTo>
                  <a:pt x="15865" y="3139"/>
                </a:lnTo>
                <a:lnTo>
                  <a:pt x="15281" y="2774"/>
                </a:lnTo>
                <a:lnTo>
                  <a:pt x="14673" y="2409"/>
                </a:lnTo>
                <a:lnTo>
                  <a:pt x="14065" y="2093"/>
                </a:lnTo>
                <a:lnTo>
                  <a:pt x="13456" y="1777"/>
                </a:lnTo>
                <a:lnTo>
                  <a:pt x="13043" y="1582"/>
                </a:lnTo>
                <a:lnTo>
                  <a:pt x="12629" y="1436"/>
                </a:lnTo>
                <a:lnTo>
                  <a:pt x="12580" y="1387"/>
                </a:lnTo>
                <a:lnTo>
                  <a:pt x="12532" y="1363"/>
                </a:lnTo>
                <a:lnTo>
                  <a:pt x="12483" y="1363"/>
                </a:lnTo>
                <a:lnTo>
                  <a:pt x="11899" y="1217"/>
                </a:lnTo>
                <a:lnTo>
                  <a:pt x="11315" y="1095"/>
                </a:lnTo>
                <a:lnTo>
                  <a:pt x="10707" y="1022"/>
                </a:lnTo>
                <a:lnTo>
                  <a:pt x="10074" y="998"/>
                </a:lnTo>
                <a:lnTo>
                  <a:pt x="10025" y="657"/>
                </a:lnTo>
                <a:lnTo>
                  <a:pt x="10050" y="438"/>
                </a:lnTo>
                <a:lnTo>
                  <a:pt x="10098" y="219"/>
                </a:lnTo>
                <a:lnTo>
                  <a:pt x="10098" y="146"/>
                </a:lnTo>
                <a:lnTo>
                  <a:pt x="10074" y="98"/>
                </a:lnTo>
                <a:lnTo>
                  <a:pt x="10050" y="49"/>
                </a:lnTo>
                <a:lnTo>
                  <a:pt x="10001" y="25"/>
                </a:lnTo>
                <a:lnTo>
                  <a:pt x="9952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3" name="Google Shape;883;p39"/>
          <p:cNvSpPr/>
          <p:nvPr/>
        </p:nvSpPr>
        <p:spPr>
          <a:xfrm>
            <a:off x="707025" y="1360045"/>
            <a:ext cx="361995" cy="256869"/>
          </a:xfrm>
          <a:custGeom>
            <a:rect b="b" l="l" r="r" t="t"/>
            <a:pathLst>
              <a:path extrusionOk="0" h="13676" w="19273">
                <a:moveTo>
                  <a:pt x="5354" y="536"/>
                </a:moveTo>
                <a:lnTo>
                  <a:pt x="6717" y="560"/>
                </a:lnTo>
                <a:lnTo>
                  <a:pt x="8079" y="633"/>
                </a:lnTo>
                <a:lnTo>
                  <a:pt x="10805" y="779"/>
                </a:lnTo>
                <a:lnTo>
                  <a:pt x="12143" y="804"/>
                </a:lnTo>
                <a:lnTo>
                  <a:pt x="13481" y="804"/>
                </a:lnTo>
                <a:lnTo>
                  <a:pt x="14795" y="779"/>
                </a:lnTo>
                <a:lnTo>
                  <a:pt x="16133" y="706"/>
                </a:lnTo>
                <a:lnTo>
                  <a:pt x="16571" y="706"/>
                </a:lnTo>
                <a:lnTo>
                  <a:pt x="16985" y="731"/>
                </a:lnTo>
                <a:lnTo>
                  <a:pt x="17861" y="804"/>
                </a:lnTo>
                <a:lnTo>
                  <a:pt x="18275" y="828"/>
                </a:lnTo>
                <a:lnTo>
                  <a:pt x="18494" y="852"/>
                </a:lnTo>
                <a:lnTo>
                  <a:pt x="18713" y="828"/>
                </a:lnTo>
                <a:lnTo>
                  <a:pt x="18713" y="828"/>
                </a:lnTo>
                <a:lnTo>
                  <a:pt x="18664" y="1096"/>
                </a:lnTo>
                <a:lnTo>
                  <a:pt x="18640" y="1363"/>
                </a:lnTo>
                <a:lnTo>
                  <a:pt x="18615" y="1534"/>
                </a:lnTo>
                <a:lnTo>
                  <a:pt x="18421" y="1461"/>
                </a:lnTo>
                <a:lnTo>
                  <a:pt x="18226" y="1363"/>
                </a:lnTo>
                <a:lnTo>
                  <a:pt x="17788" y="1144"/>
                </a:lnTo>
                <a:lnTo>
                  <a:pt x="17545" y="1047"/>
                </a:lnTo>
                <a:lnTo>
                  <a:pt x="17447" y="1023"/>
                </a:lnTo>
                <a:lnTo>
                  <a:pt x="17326" y="998"/>
                </a:lnTo>
                <a:lnTo>
                  <a:pt x="17277" y="1023"/>
                </a:lnTo>
                <a:lnTo>
                  <a:pt x="17253" y="1047"/>
                </a:lnTo>
                <a:lnTo>
                  <a:pt x="17228" y="1096"/>
                </a:lnTo>
                <a:lnTo>
                  <a:pt x="17253" y="1144"/>
                </a:lnTo>
                <a:lnTo>
                  <a:pt x="17326" y="1242"/>
                </a:lnTo>
                <a:lnTo>
                  <a:pt x="17399" y="1339"/>
                </a:lnTo>
                <a:lnTo>
                  <a:pt x="17642" y="1509"/>
                </a:lnTo>
                <a:lnTo>
                  <a:pt x="17885" y="1655"/>
                </a:lnTo>
                <a:lnTo>
                  <a:pt x="18104" y="1777"/>
                </a:lnTo>
                <a:lnTo>
                  <a:pt x="18445" y="1947"/>
                </a:lnTo>
                <a:lnTo>
                  <a:pt x="18153" y="2191"/>
                </a:lnTo>
                <a:lnTo>
                  <a:pt x="17788" y="2045"/>
                </a:lnTo>
                <a:lnTo>
                  <a:pt x="17423" y="1874"/>
                </a:lnTo>
                <a:lnTo>
                  <a:pt x="17107" y="1728"/>
                </a:lnTo>
                <a:lnTo>
                  <a:pt x="16912" y="1680"/>
                </a:lnTo>
                <a:lnTo>
                  <a:pt x="16742" y="1655"/>
                </a:lnTo>
                <a:lnTo>
                  <a:pt x="16669" y="1704"/>
                </a:lnTo>
                <a:lnTo>
                  <a:pt x="16620" y="1753"/>
                </a:lnTo>
                <a:lnTo>
                  <a:pt x="16620" y="1826"/>
                </a:lnTo>
                <a:lnTo>
                  <a:pt x="16693" y="1899"/>
                </a:lnTo>
                <a:lnTo>
                  <a:pt x="16985" y="2093"/>
                </a:lnTo>
                <a:lnTo>
                  <a:pt x="17301" y="2264"/>
                </a:lnTo>
                <a:lnTo>
                  <a:pt x="17520" y="2361"/>
                </a:lnTo>
                <a:lnTo>
                  <a:pt x="17739" y="2458"/>
                </a:lnTo>
                <a:lnTo>
                  <a:pt x="17618" y="2531"/>
                </a:lnTo>
                <a:lnTo>
                  <a:pt x="17545" y="2580"/>
                </a:lnTo>
                <a:lnTo>
                  <a:pt x="17253" y="2507"/>
                </a:lnTo>
                <a:lnTo>
                  <a:pt x="16961" y="2434"/>
                </a:lnTo>
                <a:lnTo>
                  <a:pt x="16450" y="2288"/>
                </a:lnTo>
                <a:lnTo>
                  <a:pt x="16182" y="2215"/>
                </a:lnTo>
                <a:lnTo>
                  <a:pt x="15890" y="2215"/>
                </a:lnTo>
                <a:lnTo>
                  <a:pt x="15866" y="2239"/>
                </a:lnTo>
                <a:lnTo>
                  <a:pt x="15866" y="2264"/>
                </a:lnTo>
                <a:lnTo>
                  <a:pt x="15866" y="2312"/>
                </a:lnTo>
                <a:lnTo>
                  <a:pt x="16060" y="2458"/>
                </a:lnTo>
                <a:lnTo>
                  <a:pt x="16279" y="2556"/>
                </a:lnTo>
                <a:lnTo>
                  <a:pt x="16498" y="2653"/>
                </a:lnTo>
                <a:lnTo>
                  <a:pt x="16742" y="2750"/>
                </a:lnTo>
                <a:lnTo>
                  <a:pt x="17034" y="2847"/>
                </a:lnTo>
                <a:lnTo>
                  <a:pt x="16717" y="3042"/>
                </a:lnTo>
                <a:lnTo>
                  <a:pt x="16425" y="3212"/>
                </a:lnTo>
                <a:lnTo>
                  <a:pt x="16109" y="3139"/>
                </a:lnTo>
                <a:lnTo>
                  <a:pt x="15793" y="3042"/>
                </a:lnTo>
                <a:lnTo>
                  <a:pt x="15647" y="2969"/>
                </a:lnTo>
                <a:lnTo>
                  <a:pt x="15501" y="2896"/>
                </a:lnTo>
                <a:lnTo>
                  <a:pt x="15330" y="2823"/>
                </a:lnTo>
                <a:lnTo>
                  <a:pt x="15184" y="2799"/>
                </a:lnTo>
                <a:lnTo>
                  <a:pt x="15136" y="2823"/>
                </a:lnTo>
                <a:lnTo>
                  <a:pt x="15136" y="2872"/>
                </a:lnTo>
                <a:lnTo>
                  <a:pt x="15160" y="2945"/>
                </a:lnTo>
                <a:lnTo>
                  <a:pt x="15209" y="2993"/>
                </a:lnTo>
                <a:lnTo>
                  <a:pt x="15306" y="3115"/>
                </a:lnTo>
                <a:lnTo>
                  <a:pt x="15452" y="3212"/>
                </a:lnTo>
                <a:lnTo>
                  <a:pt x="15598" y="3310"/>
                </a:lnTo>
                <a:lnTo>
                  <a:pt x="15793" y="3407"/>
                </a:lnTo>
                <a:lnTo>
                  <a:pt x="16012" y="3480"/>
                </a:lnTo>
                <a:lnTo>
                  <a:pt x="15720" y="3699"/>
                </a:lnTo>
                <a:lnTo>
                  <a:pt x="15379" y="3504"/>
                </a:lnTo>
                <a:lnTo>
                  <a:pt x="15014" y="3334"/>
                </a:lnTo>
                <a:lnTo>
                  <a:pt x="14819" y="3237"/>
                </a:lnTo>
                <a:lnTo>
                  <a:pt x="14625" y="3188"/>
                </a:lnTo>
                <a:lnTo>
                  <a:pt x="14552" y="3188"/>
                </a:lnTo>
                <a:lnTo>
                  <a:pt x="14479" y="3212"/>
                </a:lnTo>
                <a:lnTo>
                  <a:pt x="14357" y="3261"/>
                </a:lnTo>
                <a:lnTo>
                  <a:pt x="14333" y="3285"/>
                </a:lnTo>
                <a:lnTo>
                  <a:pt x="14333" y="3310"/>
                </a:lnTo>
                <a:lnTo>
                  <a:pt x="14454" y="3383"/>
                </a:lnTo>
                <a:lnTo>
                  <a:pt x="14552" y="3456"/>
                </a:lnTo>
                <a:lnTo>
                  <a:pt x="14990" y="3723"/>
                </a:lnTo>
                <a:lnTo>
                  <a:pt x="15379" y="3942"/>
                </a:lnTo>
                <a:lnTo>
                  <a:pt x="15038" y="4234"/>
                </a:lnTo>
                <a:lnTo>
                  <a:pt x="14698" y="4137"/>
                </a:lnTo>
                <a:lnTo>
                  <a:pt x="14357" y="3991"/>
                </a:lnTo>
                <a:lnTo>
                  <a:pt x="14138" y="3894"/>
                </a:lnTo>
                <a:lnTo>
                  <a:pt x="13943" y="3748"/>
                </a:lnTo>
                <a:lnTo>
                  <a:pt x="13554" y="3456"/>
                </a:lnTo>
                <a:lnTo>
                  <a:pt x="13530" y="3456"/>
                </a:lnTo>
                <a:lnTo>
                  <a:pt x="13505" y="3480"/>
                </a:lnTo>
                <a:lnTo>
                  <a:pt x="13530" y="3602"/>
                </a:lnTo>
                <a:lnTo>
                  <a:pt x="13554" y="3723"/>
                </a:lnTo>
                <a:lnTo>
                  <a:pt x="13627" y="3821"/>
                </a:lnTo>
                <a:lnTo>
                  <a:pt x="13724" y="3918"/>
                </a:lnTo>
                <a:lnTo>
                  <a:pt x="13919" y="4088"/>
                </a:lnTo>
                <a:lnTo>
                  <a:pt x="14114" y="4210"/>
                </a:lnTo>
                <a:lnTo>
                  <a:pt x="14381" y="4356"/>
                </a:lnTo>
                <a:lnTo>
                  <a:pt x="14698" y="4502"/>
                </a:lnTo>
                <a:lnTo>
                  <a:pt x="14479" y="4672"/>
                </a:lnTo>
                <a:lnTo>
                  <a:pt x="14357" y="4624"/>
                </a:lnTo>
                <a:lnTo>
                  <a:pt x="14041" y="4526"/>
                </a:lnTo>
                <a:lnTo>
                  <a:pt x="13749" y="4380"/>
                </a:lnTo>
                <a:lnTo>
                  <a:pt x="13505" y="4259"/>
                </a:lnTo>
                <a:lnTo>
                  <a:pt x="13262" y="4161"/>
                </a:lnTo>
                <a:lnTo>
                  <a:pt x="13019" y="4088"/>
                </a:lnTo>
                <a:lnTo>
                  <a:pt x="12897" y="4064"/>
                </a:lnTo>
                <a:lnTo>
                  <a:pt x="12751" y="4064"/>
                </a:lnTo>
                <a:lnTo>
                  <a:pt x="12727" y="4088"/>
                </a:lnTo>
                <a:lnTo>
                  <a:pt x="12702" y="4113"/>
                </a:lnTo>
                <a:lnTo>
                  <a:pt x="12702" y="4137"/>
                </a:lnTo>
                <a:lnTo>
                  <a:pt x="12727" y="4161"/>
                </a:lnTo>
                <a:lnTo>
                  <a:pt x="13213" y="4478"/>
                </a:lnTo>
                <a:lnTo>
                  <a:pt x="13724" y="4794"/>
                </a:lnTo>
                <a:lnTo>
                  <a:pt x="13919" y="4891"/>
                </a:lnTo>
                <a:lnTo>
                  <a:pt x="14138" y="4964"/>
                </a:lnTo>
                <a:lnTo>
                  <a:pt x="13797" y="5256"/>
                </a:lnTo>
                <a:lnTo>
                  <a:pt x="13554" y="5451"/>
                </a:lnTo>
                <a:lnTo>
                  <a:pt x="13530" y="5402"/>
                </a:lnTo>
                <a:lnTo>
                  <a:pt x="13481" y="5354"/>
                </a:lnTo>
                <a:lnTo>
                  <a:pt x="13067" y="5135"/>
                </a:lnTo>
                <a:lnTo>
                  <a:pt x="12678" y="4891"/>
                </a:lnTo>
                <a:lnTo>
                  <a:pt x="12508" y="4794"/>
                </a:lnTo>
                <a:lnTo>
                  <a:pt x="12337" y="4697"/>
                </a:lnTo>
                <a:lnTo>
                  <a:pt x="12167" y="4624"/>
                </a:lnTo>
                <a:lnTo>
                  <a:pt x="11972" y="4575"/>
                </a:lnTo>
                <a:lnTo>
                  <a:pt x="11948" y="4599"/>
                </a:lnTo>
                <a:lnTo>
                  <a:pt x="11924" y="4624"/>
                </a:lnTo>
                <a:lnTo>
                  <a:pt x="11899" y="4648"/>
                </a:lnTo>
                <a:lnTo>
                  <a:pt x="11924" y="4672"/>
                </a:lnTo>
                <a:lnTo>
                  <a:pt x="12045" y="4843"/>
                </a:lnTo>
                <a:lnTo>
                  <a:pt x="12191" y="4989"/>
                </a:lnTo>
                <a:lnTo>
                  <a:pt x="12532" y="5256"/>
                </a:lnTo>
                <a:lnTo>
                  <a:pt x="12897" y="5500"/>
                </a:lnTo>
                <a:lnTo>
                  <a:pt x="13262" y="5670"/>
                </a:lnTo>
                <a:lnTo>
                  <a:pt x="12921" y="5962"/>
                </a:lnTo>
                <a:lnTo>
                  <a:pt x="12824" y="5840"/>
                </a:lnTo>
                <a:lnTo>
                  <a:pt x="12678" y="5743"/>
                </a:lnTo>
                <a:lnTo>
                  <a:pt x="12362" y="5573"/>
                </a:lnTo>
                <a:lnTo>
                  <a:pt x="11948" y="5329"/>
                </a:lnTo>
                <a:lnTo>
                  <a:pt x="11705" y="5232"/>
                </a:lnTo>
                <a:lnTo>
                  <a:pt x="11486" y="5135"/>
                </a:lnTo>
                <a:lnTo>
                  <a:pt x="11388" y="5135"/>
                </a:lnTo>
                <a:lnTo>
                  <a:pt x="11340" y="5183"/>
                </a:lnTo>
                <a:lnTo>
                  <a:pt x="11291" y="5281"/>
                </a:lnTo>
                <a:lnTo>
                  <a:pt x="11291" y="5305"/>
                </a:lnTo>
                <a:lnTo>
                  <a:pt x="11315" y="5354"/>
                </a:lnTo>
                <a:lnTo>
                  <a:pt x="11388" y="5451"/>
                </a:lnTo>
                <a:lnTo>
                  <a:pt x="11461" y="5524"/>
                </a:lnTo>
                <a:lnTo>
                  <a:pt x="11632" y="5646"/>
                </a:lnTo>
                <a:lnTo>
                  <a:pt x="11997" y="5865"/>
                </a:lnTo>
                <a:lnTo>
                  <a:pt x="12459" y="6132"/>
                </a:lnTo>
                <a:lnTo>
                  <a:pt x="12605" y="6230"/>
                </a:lnTo>
                <a:lnTo>
                  <a:pt x="12313" y="6473"/>
                </a:lnTo>
                <a:lnTo>
                  <a:pt x="12289" y="6400"/>
                </a:lnTo>
                <a:lnTo>
                  <a:pt x="12264" y="6351"/>
                </a:lnTo>
                <a:lnTo>
                  <a:pt x="12216" y="6327"/>
                </a:lnTo>
                <a:lnTo>
                  <a:pt x="11997" y="6230"/>
                </a:lnTo>
                <a:lnTo>
                  <a:pt x="11802" y="6157"/>
                </a:lnTo>
                <a:lnTo>
                  <a:pt x="11364" y="6011"/>
                </a:lnTo>
                <a:lnTo>
                  <a:pt x="10853" y="5840"/>
                </a:lnTo>
                <a:lnTo>
                  <a:pt x="10659" y="5792"/>
                </a:lnTo>
                <a:lnTo>
                  <a:pt x="10561" y="5767"/>
                </a:lnTo>
                <a:lnTo>
                  <a:pt x="10488" y="5743"/>
                </a:lnTo>
                <a:lnTo>
                  <a:pt x="10440" y="5743"/>
                </a:lnTo>
                <a:lnTo>
                  <a:pt x="10440" y="5767"/>
                </a:lnTo>
                <a:lnTo>
                  <a:pt x="10440" y="5792"/>
                </a:lnTo>
                <a:lnTo>
                  <a:pt x="10537" y="5962"/>
                </a:lnTo>
                <a:lnTo>
                  <a:pt x="10659" y="6084"/>
                </a:lnTo>
                <a:lnTo>
                  <a:pt x="10805" y="6205"/>
                </a:lnTo>
                <a:lnTo>
                  <a:pt x="10999" y="6278"/>
                </a:lnTo>
                <a:lnTo>
                  <a:pt x="11510" y="6473"/>
                </a:lnTo>
                <a:lnTo>
                  <a:pt x="12021" y="6668"/>
                </a:lnTo>
                <a:lnTo>
                  <a:pt x="12070" y="6692"/>
                </a:lnTo>
                <a:lnTo>
                  <a:pt x="11510" y="7130"/>
                </a:lnTo>
                <a:lnTo>
                  <a:pt x="11461" y="7106"/>
                </a:lnTo>
                <a:lnTo>
                  <a:pt x="11291" y="6984"/>
                </a:lnTo>
                <a:lnTo>
                  <a:pt x="11072" y="6911"/>
                </a:lnTo>
                <a:lnTo>
                  <a:pt x="10853" y="6814"/>
                </a:lnTo>
                <a:lnTo>
                  <a:pt x="10659" y="6741"/>
                </a:lnTo>
                <a:lnTo>
                  <a:pt x="10221" y="6497"/>
                </a:lnTo>
                <a:lnTo>
                  <a:pt x="10002" y="6376"/>
                </a:lnTo>
                <a:lnTo>
                  <a:pt x="9783" y="6278"/>
                </a:lnTo>
                <a:lnTo>
                  <a:pt x="9710" y="6278"/>
                </a:lnTo>
                <a:lnTo>
                  <a:pt x="9637" y="6327"/>
                </a:lnTo>
                <a:lnTo>
                  <a:pt x="9612" y="6400"/>
                </a:lnTo>
                <a:lnTo>
                  <a:pt x="9637" y="6473"/>
                </a:lnTo>
                <a:lnTo>
                  <a:pt x="9710" y="6570"/>
                </a:lnTo>
                <a:lnTo>
                  <a:pt x="9783" y="6668"/>
                </a:lnTo>
                <a:lnTo>
                  <a:pt x="9977" y="6838"/>
                </a:lnTo>
                <a:lnTo>
                  <a:pt x="10221" y="6984"/>
                </a:lnTo>
                <a:lnTo>
                  <a:pt x="10440" y="7106"/>
                </a:lnTo>
                <a:lnTo>
                  <a:pt x="10756" y="7276"/>
                </a:lnTo>
                <a:lnTo>
                  <a:pt x="10950" y="7373"/>
                </a:lnTo>
                <a:lnTo>
                  <a:pt x="11121" y="7422"/>
                </a:lnTo>
                <a:lnTo>
                  <a:pt x="10780" y="7665"/>
                </a:lnTo>
                <a:lnTo>
                  <a:pt x="10561" y="7544"/>
                </a:lnTo>
                <a:lnTo>
                  <a:pt x="10342" y="7422"/>
                </a:lnTo>
                <a:lnTo>
                  <a:pt x="10099" y="7325"/>
                </a:lnTo>
                <a:lnTo>
                  <a:pt x="9880" y="7227"/>
                </a:lnTo>
                <a:lnTo>
                  <a:pt x="9369" y="6911"/>
                </a:lnTo>
                <a:lnTo>
                  <a:pt x="9296" y="6887"/>
                </a:lnTo>
                <a:lnTo>
                  <a:pt x="9199" y="6862"/>
                </a:lnTo>
                <a:lnTo>
                  <a:pt x="9077" y="6814"/>
                </a:lnTo>
                <a:lnTo>
                  <a:pt x="9028" y="6814"/>
                </a:lnTo>
                <a:lnTo>
                  <a:pt x="9028" y="6838"/>
                </a:lnTo>
                <a:lnTo>
                  <a:pt x="9028" y="6960"/>
                </a:lnTo>
                <a:lnTo>
                  <a:pt x="9053" y="7057"/>
                </a:lnTo>
                <a:lnTo>
                  <a:pt x="9101" y="7154"/>
                </a:lnTo>
                <a:lnTo>
                  <a:pt x="9174" y="7227"/>
                </a:lnTo>
                <a:lnTo>
                  <a:pt x="9345" y="7373"/>
                </a:lnTo>
                <a:lnTo>
                  <a:pt x="9539" y="7495"/>
                </a:lnTo>
                <a:lnTo>
                  <a:pt x="9904" y="7714"/>
                </a:lnTo>
                <a:lnTo>
                  <a:pt x="10123" y="7836"/>
                </a:lnTo>
                <a:lnTo>
                  <a:pt x="10342" y="7933"/>
                </a:lnTo>
                <a:lnTo>
                  <a:pt x="10050" y="8103"/>
                </a:lnTo>
                <a:lnTo>
                  <a:pt x="10002" y="8030"/>
                </a:lnTo>
                <a:lnTo>
                  <a:pt x="9904" y="7982"/>
                </a:lnTo>
                <a:lnTo>
                  <a:pt x="9564" y="7884"/>
                </a:lnTo>
                <a:lnTo>
                  <a:pt x="9223" y="7763"/>
                </a:lnTo>
                <a:lnTo>
                  <a:pt x="8882" y="7617"/>
                </a:lnTo>
                <a:lnTo>
                  <a:pt x="8566" y="7471"/>
                </a:lnTo>
                <a:lnTo>
                  <a:pt x="8250" y="7300"/>
                </a:lnTo>
                <a:lnTo>
                  <a:pt x="7933" y="7130"/>
                </a:lnTo>
                <a:lnTo>
                  <a:pt x="7349" y="6716"/>
                </a:lnTo>
                <a:lnTo>
                  <a:pt x="6765" y="6303"/>
                </a:lnTo>
                <a:lnTo>
                  <a:pt x="6206" y="5865"/>
                </a:lnTo>
                <a:lnTo>
                  <a:pt x="5086" y="4940"/>
                </a:lnTo>
                <a:lnTo>
                  <a:pt x="4527" y="4502"/>
                </a:lnTo>
                <a:lnTo>
                  <a:pt x="3943" y="4064"/>
                </a:lnTo>
                <a:lnTo>
                  <a:pt x="3359" y="3650"/>
                </a:lnTo>
                <a:lnTo>
                  <a:pt x="2751" y="3237"/>
                </a:lnTo>
                <a:lnTo>
                  <a:pt x="1510" y="2458"/>
                </a:lnTo>
                <a:lnTo>
                  <a:pt x="1072" y="2142"/>
                </a:lnTo>
                <a:lnTo>
                  <a:pt x="853" y="1996"/>
                </a:lnTo>
                <a:lnTo>
                  <a:pt x="609" y="1850"/>
                </a:lnTo>
                <a:lnTo>
                  <a:pt x="609" y="1412"/>
                </a:lnTo>
                <a:lnTo>
                  <a:pt x="585" y="998"/>
                </a:lnTo>
                <a:lnTo>
                  <a:pt x="561" y="779"/>
                </a:lnTo>
                <a:lnTo>
                  <a:pt x="585" y="585"/>
                </a:lnTo>
                <a:lnTo>
                  <a:pt x="780" y="560"/>
                </a:lnTo>
                <a:lnTo>
                  <a:pt x="974" y="536"/>
                </a:lnTo>
                <a:lnTo>
                  <a:pt x="1364" y="560"/>
                </a:lnTo>
                <a:lnTo>
                  <a:pt x="2580" y="560"/>
                </a:lnTo>
                <a:lnTo>
                  <a:pt x="3967" y="536"/>
                </a:lnTo>
                <a:close/>
                <a:moveTo>
                  <a:pt x="609" y="2312"/>
                </a:moveTo>
                <a:lnTo>
                  <a:pt x="804" y="2507"/>
                </a:lnTo>
                <a:lnTo>
                  <a:pt x="1023" y="2677"/>
                </a:lnTo>
                <a:lnTo>
                  <a:pt x="1461" y="2993"/>
                </a:lnTo>
                <a:lnTo>
                  <a:pt x="2361" y="3577"/>
                </a:lnTo>
                <a:lnTo>
                  <a:pt x="3042" y="4040"/>
                </a:lnTo>
                <a:lnTo>
                  <a:pt x="3699" y="4526"/>
                </a:lnTo>
                <a:lnTo>
                  <a:pt x="4332" y="5013"/>
                </a:lnTo>
                <a:lnTo>
                  <a:pt x="4965" y="5524"/>
                </a:lnTo>
                <a:lnTo>
                  <a:pt x="6011" y="6376"/>
                </a:lnTo>
                <a:lnTo>
                  <a:pt x="6546" y="6814"/>
                </a:lnTo>
                <a:lnTo>
                  <a:pt x="7106" y="7203"/>
                </a:lnTo>
                <a:lnTo>
                  <a:pt x="7690" y="7592"/>
                </a:lnTo>
                <a:lnTo>
                  <a:pt x="8274" y="7933"/>
                </a:lnTo>
                <a:lnTo>
                  <a:pt x="8590" y="8079"/>
                </a:lnTo>
                <a:lnTo>
                  <a:pt x="8907" y="8225"/>
                </a:lnTo>
                <a:lnTo>
                  <a:pt x="9223" y="8347"/>
                </a:lnTo>
                <a:lnTo>
                  <a:pt x="9539" y="8444"/>
                </a:lnTo>
                <a:lnTo>
                  <a:pt x="9515" y="8493"/>
                </a:lnTo>
                <a:lnTo>
                  <a:pt x="9491" y="8541"/>
                </a:lnTo>
                <a:lnTo>
                  <a:pt x="9515" y="8639"/>
                </a:lnTo>
                <a:lnTo>
                  <a:pt x="9539" y="8663"/>
                </a:lnTo>
                <a:lnTo>
                  <a:pt x="9564" y="8687"/>
                </a:lnTo>
                <a:lnTo>
                  <a:pt x="9612" y="8712"/>
                </a:lnTo>
                <a:lnTo>
                  <a:pt x="9661" y="8712"/>
                </a:lnTo>
                <a:lnTo>
                  <a:pt x="9880" y="8639"/>
                </a:lnTo>
                <a:lnTo>
                  <a:pt x="10099" y="8541"/>
                </a:lnTo>
                <a:lnTo>
                  <a:pt x="10537" y="8322"/>
                </a:lnTo>
                <a:lnTo>
                  <a:pt x="10950" y="8079"/>
                </a:lnTo>
                <a:lnTo>
                  <a:pt x="11340" y="7836"/>
                </a:lnTo>
                <a:lnTo>
                  <a:pt x="11656" y="7617"/>
                </a:lnTo>
                <a:lnTo>
                  <a:pt x="11972" y="7373"/>
                </a:lnTo>
                <a:lnTo>
                  <a:pt x="12605" y="6862"/>
                </a:lnTo>
                <a:lnTo>
                  <a:pt x="13213" y="6327"/>
                </a:lnTo>
                <a:lnTo>
                  <a:pt x="13846" y="5816"/>
                </a:lnTo>
                <a:lnTo>
                  <a:pt x="15257" y="4672"/>
                </a:lnTo>
                <a:lnTo>
                  <a:pt x="15987" y="4113"/>
                </a:lnTo>
                <a:lnTo>
                  <a:pt x="16352" y="3845"/>
                </a:lnTo>
                <a:lnTo>
                  <a:pt x="16742" y="3602"/>
                </a:lnTo>
                <a:lnTo>
                  <a:pt x="17180" y="3358"/>
                </a:lnTo>
                <a:lnTo>
                  <a:pt x="17666" y="3115"/>
                </a:lnTo>
                <a:lnTo>
                  <a:pt x="18153" y="2847"/>
                </a:lnTo>
                <a:lnTo>
                  <a:pt x="18372" y="2701"/>
                </a:lnTo>
                <a:lnTo>
                  <a:pt x="18591" y="2556"/>
                </a:lnTo>
                <a:lnTo>
                  <a:pt x="18591" y="3018"/>
                </a:lnTo>
                <a:lnTo>
                  <a:pt x="18664" y="4721"/>
                </a:lnTo>
                <a:lnTo>
                  <a:pt x="18688" y="5573"/>
                </a:lnTo>
                <a:lnTo>
                  <a:pt x="18713" y="6424"/>
                </a:lnTo>
                <a:lnTo>
                  <a:pt x="18688" y="8347"/>
                </a:lnTo>
                <a:lnTo>
                  <a:pt x="18640" y="10269"/>
                </a:lnTo>
                <a:lnTo>
                  <a:pt x="18591" y="12191"/>
                </a:lnTo>
                <a:lnTo>
                  <a:pt x="18567" y="12532"/>
                </a:lnTo>
                <a:lnTo>
                  <a:pt x="18469" y="12386"/>
                </a:lnTo>
                <a:lnTo>
                  <a:pt x="18348" y="12240"/>
                </a:lnTo>
                <a:lnTo>
                  <a:pt x="18104" y="11996"/>
                </a:lnTo>
                <a:lnTo>
                  <a:pt x="17812" y="11704"/>
                </a:lnTo>
                <a:lnTo>
                  <a:pt x="17496" y="11412"/>
                </a:lnTo>
                <a:lnTo>
                  <a:pt x="16863" y="10853"/>
                </a:lnTo>
                <a:lnTo>
                  <a:pt x="16206" y="10366"/>
                </a:lnTo>
                <a:lnTo>
                  <a:pt x="15549" y="9904"/>
                </a:lnTo>
                <a:lnTo>
                  <a:pt x="15136" y="9612"/>
                </a:lnTo>
                <a:lnTo>
                  <a:pt x="14722" y="9320"/>
                </a:lnTo>
                <a:lnTo>
                  <a:pt x="14503" y="9198"/>
                </a:lnTo>
                <a:lnTo>
                  <a:pt x="14260" y="9077"/>
                </a:lnTo>
                <a:lnTo>
                  <a:pt x="14041" y="8955"/>
                </a:lnTo>
                <a:lnTo>
                  <a:pt x="13797" y="8882"/>
                </a:lnTo>
                <a:lnTo>
                  <a:pt x="13724" y="8882"/>
                </a:lnTo>
                <a:lnTo>
                  <a:pt x="13676" y="8931"/>
                </a:lnTo>
                <a:lnTo>
                  <a:pt x="13676" y="8979"/>
                </a:lnTo>
                <a:lnTo>
                  <a:pt x="13700" y="9052"/>
                </a:lnTo>
                <a:lnTo>
                  <a:pt x="13846" y="9223"/>
                </a:lnTo>
                <a:lnTo>
                  <a:pt x="13992" y="9369"/>
                </a:lnTo>
                <a:lnTo>
                  <a:pt x="14333" y="9612"/>
                </a:lnTo>
                <a:lnTo>
                  <a:pt x="15038" y="10099"/>
                </a:lnTo>
                <a:lnTo>
                  <a:pt x="15720" y="10610"/>
                </a:lnTo>
                <a:lnTo>
                  <a:pt x="16401" y="11120"/>
                </a:lnTo>
                <a:lnTo>
                  <a:pt x="16985" y="11631"/>
                </a:lnTo>
                <a:lnTo>
                  <a:pt x="17545" y="12167"/>
                </a:lnTo>
                <a:lnTo>
                  <a:pt x="17837" y="12459"/>
                </a:lnTo>
                <a:lnTo>
                  <a:pt x="18104" y="12775"/>
                </a:lnTo>
                <a:lnTo>
                  <a:pt x="18202" y="12945"/>
                </a:lnTo>
                <a:lnTo>
                  <a:pt x="17934" y="12970"/>
                </a:lnTo>
                <a:lnTo>
                  <a:pt x="17642" y="12994"/>
                </a:lnTo>
                <a:lnTo>
                  <a:pt x="17082" y="12970"/>
                </a:lnTo>
                <a:lnTo>
                  <a:pt x="16182" y="12945"/>
                </a:lnTo>
                <a:lnTo>
                  <a:pt x="15282" y="12945"/>
                </a:lnTo>
                <a:lnTo>
                  <a:pt x="13968" y="12970"/>
                </a:lnTo>
                <a:lnTo>
                  <a:pt x="12654" y="13018"/>
                </a:lnTo>
                <a:lnTo>
                  <a:pt x="10026" y="13116"/>
                </a:lnTo>
                <a:lnTo>
                  <a:pt x="8761" y="13140"/>
                </a:lnTo>
                <a:lnTo>
                  <a:pt x="7520" y="13116"/>
                </a:lnTo>
                <a:lnTo>
                  <a:pt x="6254" y="13091"/>
                </a:lnTo>
                <a:lnTo>
                  <a:pt x="5013" y="13018"/>
                </a:lnTo>
                <a:lnTo>
                  <a:pt x="3772" y="12970"/>
                </a:lnTo>
                <a:lnTo>
                  <a:pt x="2556" y="12945"/>
                </a:lnTo>
                <a:lnTo>
                  <a:pt x="2118" y="12945"/>
                </a:lnTo>
                <a:lnTo>
                  <a:pt x="1680" y="12970"/>
                </a:lnTo>
                <a:lnTo>
                  <a:pt x="1242" y="13018"/>
                </a:lnTo>
                <a:lnTo>
                  <a:pt x="1023" y="13043"/>
                </a:lnTo>
                <a:lnTo>
                  <a:pt x="804" y="13091"/>
                </a:lnTo>
                <a:lnTo>
                  <a:pt x="804" y="13067"/>
                </a:lnTo>
                <a:lnTo>
                  <a:pt x="999" y="12921"/>
                </a:lnTo>
                <a:lnTo>
                  <a:pt x="1193" y="12775"/>
                </a:lnTo>
                <a:lnTo>
                  <a:pt x="1558" y="12410"/>
                </a:lnTo>
                <a:lnTo>
                  <a:pt x="2167" y="11826"/>
                </a:lnTo>
                <a:lnTo>
                  <a:pt x="2799" y="11291"/>
                </a:lnTo>
                <a:lnTo>
                  <a:pt x="3432" y="10755"/>
                </a:lnTo>
                <a:lnTo>
                  <a:pt x="4064" y="10245"/>
                </a:lnTo>
                <a:lnTo>
                  <a:pt x="4721" y="9734"/>
                </a:lnTo>
                <a:lnTo>
                  <a:pt x="5354" y="9223"/>
                </a:lnTo>
                <a:lnTo>
                  <a:pt x="5403" y="9125"/>
                </a:lnTo>
                <a:lnTo>
                  <a:pt x="5427" y="9028"/>
                </a:lnTo>
                <a:lnTo>
                  <a:pt x="5403" y="8955"/>
                </a:lnTo>
                <a:lnTo>
                  <a:pt x="5354" y="8858"/>
                </a:lnTo>
                <a:lnTo>
                  <a:pt x="5281" y="8809"/>
                </a:lnTo>
                <a:lnTo>
                  <a:pt x="5184" y="8785"/>
                </a:lnTo>
                <a:lnTo>
                  <a:pt x="5086" y="8785"/>
                </a:lnTo>
                <a:lnTo>
                  <a:pt x="4965" y="8833"/>
                </a:lnTo>
                <a:lnTo>
                  <a:pt x="3772" y="9807"/>
                </a:lnTo>
                <a:lnTo>
                  <a:pt x="2580" y="10804"/>
                </a:lnTo>
                <a:lnTo>
                  <a:pt x="1948" y="11388"/>
                </a:lnTo>
                <a:lnTo>
                  <a:pt x="1339" y="11972"/>
                </a:lnTo>
                <a:lnTo>
                  <a:pt x="1047" y="12264"/>
                </a:lnTo>
                <a:lnTo>
                  <a:pt x="901" y="12434"/>
                </a:lnTo>
                <a:lnTo>
                  <a:pt x="780" y="12580"/>
                </a:lnTo>
                <a:lnTo>
                  <a:pt x="780" y="12045"/>
                </a:lnTo>
                <a:lnTo>
                  <a:pt x="804" y="11510"/>
                </a:lnTo>
                <a:lnTo>
                  <a:pt x="804" y="11072"/>
                </a:lnTo>
                <a:lnTo>
                  <a:pt x="780" y="10634"/>
                </a:lnTo>
                <a:lnTo>
                  <a:pt x="731" y="9782"/>
                </a:lnTo>
                <a:lnTo>
                  <a:pt x="634" y="7933"/>
                </a:lnTo>
                <a:lnTo>
                  <a:pt x="536" y="6108"/>
                </a:lnTo>
                <a:lnTo>
                  <a:pt x="512" y="5232"/>
                </a:lnTo>
                <a:lnTo>
                  <a:pt x="512" y="4332"/>
                </a:lnTo>
                <a:lnTo>
                  <a:pt x="561" y="3456"/>
                </a:lnTo>
                <a:lnTo>
                  <a:pt x="585" y="2580"/>
                </a:lnTo>
                <a:lnTo>
                  <a:pt x="609" y="2312"/>
                </a:lnTo>
                <a:close/>
                <a:moveTo>
                  <a:pt x="3042" y="1"/>
                </a:moveTo>
                <a:lnTo>
                  <a:pt x="1656" y="49"/>
                </a:lnTo>
                <a:lnTo>
                  <a:pt x="1364" y="49"/>
                </a:lnTo>
                <a:lnTo>
                  <a:pt x="1047" y="74"/>
                </a:lnTo>
                <a:lnTo>
                  <a:pt x="877" y="74"/>
                </a:lnTo>
                <a:lnTo>
                  <a:pt x="731" y="122"/>
                </a:lnTo>
                <a:lnTo>
                  <a:pt x="585" y="171"/>
                </a:lnTo>
                <a:lnTo>
                  <a:pt x="463" y="220"/>
                </a:lnTo>
                <a:lnTo>
                  <a:pt x="390" y="244"/>
                </a:lnTo>
                <a:lnTo>
                  <a:pt x="317" y="293"/>
                </a:lnTo>
                <a:lnTo>
                  <a:pt x="244" y="366"/>
                </a:lnTo>
                <a:lnTo>
                  <a:pt x="196" y="463"/>
                </a:lnTo>
                <a:lnTo>
                  <a:pt x="147" y="658"/>
                </a:lnTo>
                <a:lnTo>
                  <a:pt x="123" y="901"/>
                </a:lnTo>
                <a:lnTo>
                  <a:pt x="123" y="1144"/>
                </a:lnTo>
                <a:lnTo>
                  <a:pt x="147" y="1631"/>
                </a:lnTo>
                <a:lnTo>
                  <a:pt x="147" y="1850"/>
                </a:lnTo>
                <a:lnTo>
                  <a:pt x="147" y="2045"/>
                </a:lnTo>
                <a:lnTo>
                  <a:pt x="25" y="3894"/>
                </a:lnTo>
                <a:lnTo>
                  <a:pt x="1" y="4794"/>
                </a:lnTo>
                <a:lnTo>
                  <a:pt x="1" y="5719"/>
                </a:lnTo>
                <a:lnTo>
                  <a:pt x="25" y="6668"/>
                </a:lnTo>
                <a:lnTo>
                  <a:pt x="74" y="7641"/>
                </a:lnTo>
                <a:lnTo>
                  <a:pt x="171" y="9588"/>
                </a:lnTo>
                <a:lnTo>
                  <a:pt x="220" y="10537"/>
                </a:lnTo>
                <a:lnTo>
                  <a:pt x="269" y="11510"/>
                </a:lnTo>
                <a:lnTo>
                  <a:pt x="244" y="11948"/>
                </a:lnTo>
                <a:lnTo>
                  <a:pt x="244" y="12361"/>
                </a:lnTo>
                <a:lnTo>
                  <a:pt x="220" y="12775"/>
                </a:lnTo>
                <a:lnTo>
                  <a:pt x="269" y="13213"/>
                </a:lnTo>
                <a:lnTo>
                  <a:pt x="269" y="13310"/>
                </a:lnTo>
                <a:lnTo>
                  <a:pt x="317" y="13359"/>
                </a:lnTo>
                <a:lnTo>
                  <a:pt x="366" y="13432"/>
                </a:lnTo>
                <a:lnTo>
                  <a:pt x="415" y="13456"/>
                </a:lnTo>
                <a:lnTo>
                  <a:pt x="463" y="13505"/>
                </a:lnTo>
                <a:lnTo>
                  <a:pt x="536" y="13529"/>
                </a:lnTo>
                <a:lnTo>
                  <a:pt x="828" y="13554"/>
                </a:lnTo>
                <a:lnTo>
                  <a:pt x="1120" y="13554"/>
                </a:lnTo>
                <a:lnTo>
                  <a:pt x="1704" y="13529"/>
                </a:lnTo>
                <a:lnTo>
                  <a:pt x="2313" y="13481"/>
                </a:lnTo>
                <a:lnTo>
                  <a:pt x="2897" y="13481"/>
                </a:lnTo>
                <a:lnTo>
                  <a:pt x="4137" y="13505"/>
                </a:lnTo>
                <a:lnTo>
                  <a:pt x="5354" y="13578"/>
                </a:lnTo>
                <a:lnTo>
                  <a:pt x="6619" y="13651"/>
                </a:lnTo>
                <a:lnTo>
                  <a:pt x="7885" y="13675"/>
                </a:lnTo>
                <a:lnTo>
                  <a:pt x="9150" y="13675"/>
                </a:lnTo>
                <a:lnTo>
                  <a:pt x="10391" y="13651"/>
                </a:lnTo>
                <a:lnTo>
                  <a:pt x="15574" y="13481"/>
                </a:lnTo>
                <a:lnTo>
                  <a:pt x="15963" y="13481"/>
                </a:lnTo>
                <a:lnTo>
                  <a:pt x="16352" y="13505"/>
                </a:lnTo>
                <a:lnTo>
                  <a:pt x="17155" y="13578"/>
                </a:lnTo>
                <a:lnTo>
                  <a:pt x="17569" y="13578"/>
                </a:lnTo>
                <a:lnTo>
                  <a:pt x="17958" y="13554"/>
                </a:lnTo>
                <a:lnTo>
                  <a:pt x="18348" y="13505"/>
                </a:lnTo>
                <a:lnTo>
                  <a:pt x="18542" y="13456"/>
                </a:lnTo>
                <a:lnTo>
                  <a:pt x="18713" y="13383"/>
                </a:lnTo>
                <a:lnTo>
                  <a:pt x="18786" y="13408"/>
                </a:lnTo>
                <a:lnTo>
                  <a:pt x="18883" y="13408"/>
                </a:lnTo>
                <a:lnTo>
                  <a:pt x="18956" y="13359"/>
                </a:lnTo>
                <a:lnTo>
                  <a:pt x="19029" y="13262"/>
                </a:lnTo>
                <a:lnTo>
                  <a:pt x="19102" y="13164"/>
                </a:lnTo>
                <a:lnTo>
                  <a:pt x="19126" y="13043"/>
                </a:lnTo>
                <a:lnTo>
                  <a:pt x="19175" y="12872"/>
                </a:lnTo>
                <a:lnTo>
                  <a:pt x="19199" y="12532"/>
                </a:lnTo>
                <a:lnTo>
                  <a:pt x="19223" y="12191"/>
                </a:lnTo>
                <a:lnTo>
                  <a:pt x="19199" y="11850"/>
                </a:lnTo>
                <a:lnTo>
                  <a:pt x="19199" y="11412"/>
                </a:lnTo>
                <a:lnTo>
                  <a:pt x="19248" y="9417"/>
                </a:lnTo>
                <a:lnTo>
                  <a:pt x="19272" y="7398"/>
                </a:lnTo>
                <a:lnTo>
                  <a:pt x="19272" y="5548"/>
                </a:lnTo>
                <a:lnTo>
                  <a:pt x="19199" y="3699"/>
                </a:lnTo>
                <a:lnTo>
                  <a:pt x="19150" y="2872"/>
                </a:lnTo>
                <a:lnTo>
                  <a:pt x="19150" y="2020"/>
                </a:lnTo>
                <a:lnTo>
                  <a:pt x="19199" y="1972"/>
                </a:lnTo>
                <a:lnTo>
                  <a:pt x="19223" y="1874"/>
                </a:lnTo>
                <a:lnTo>
                  <a:pt x="19223" y="1777"/>
                </a:lnTo>
                <a:lnTo>
                  <a:pt x="19199" y="1753"/>
                </a:lnTo>
                <a:lnTo>
                  <a:pt x="19150" y="1728"/>
                </a:lnTo>
                <a:lnTo>
                  <a:pt x="19199" y="1193"/>
                </a:lnTo>
                <a:lnTo>
                  <a:pt x="19199" y="925"/>
                </a:lnTo>
                <a:lnTo>
                  <a:pt x="19199" y="658"/>
                </a:lnTo>
                <a:lnTo>
                  <a:pt x="19248" y="560"/>
                </a:lnTo>
                <a:lnTo>
                  <a:pt x="19272" y="487"/>
                </a:lnTo>
                <a:lnTo>
                  <a:pt x="19248" y="390"/>
                </a:lnTo>
                <a:lnTo>
                  <a:pt x="19199" y="317"/>
                </a:lnTo>
                <a:lnTo>
                  <a:pt x="19126" y="244"/>
                </a:lnTo>
                <a:lnTo>
                  <a:pt x="19053" y="195"/>
                </a:lnTo>
                <a:lnTo>
                  <a:pt x="18956" y="195"/>
                </a:lnTo>
                <a:lnTo>
                  <a:pt x="18834" y="220"/>
                </a:lnTo>
                <a:lnTo>
                  <a:pt x="18688" y="268"/>
                </a:lnTo>
                <a:lnTo>
                  <a:pt x="18542" y="293"/>
                </a:lnTo>
                <a:lnTo>
                  <a:pt x="18348" y="293"/>
                </a:lnTo>
                <a:lnTo>
                  <a:pt x="18177" y="268"/>
                </a:lnTo>
                <a:lnTo>
                  <a:pt x="17496" y="195"/>
                </a:lnTo>
                <a:lnTo>
                  <a:pt x="17009" y="171"/>
                </a:lnTo>
                <a:lnTo>
                  <a:pt x="16547" y="147"/>
                </a:lnTo>
                <a:lnTo>
                  <a:pt x="16085" y="171"/>
                </a:lnTo>
                <a:lnTo>
                  <a:pt x="15598" y="171"/>
                </a:lnTo>
                <a:lnTo>
                  <a:pt x="14211" y="244"/>
                </a:lnTo>
                <a:lnTo>
                  <a:pt x="12824" y="268"/>
                </a:lnTo>
                <a:lnTo>
                  <a:pt x="11437" y="244"/>
                </a:lnTo>
                <a:lnTo>
                  <a:pt x="10050" y="171"/>
                </a:lnTo>
                <a:lnTo>
                  <a:pt x="7252" y="49"/>
                </a:lnTo>
                <a:lnTo>
                  <a:pt x="5841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4" name="Google Shape;884;p39"/>
          <p:cNvSpPr/>
          <p:nvPr/>
        </p:nvSpPr>
        <p:spPr>
          <a:xfrm>
            <a:off x="1213830" y="1311609"/>
            <a:ext cx="359234" cy="347814"/>
          </a:xfrm>
          <a:custGeom>
            <a:rect b="b" l="l" r="r" t="t"/>
            <a:pathLst>
              <a:path extrusionOk="0" h="18518" w="19126">
                <a:moveTo>
                  <a:pt x="10098" y="2409"/>
                </a:moveTo>
                <a:lnTo>
                  <a:pt x="10512" y="2701"/>
                </a:lnTo>
                <a:lnTo>
                  <a:pt x="10074" y="2969"/>
                </a:lnTo>
                <a:lnTo>
                  <a:pt x="9636" y="3285"/>
                </a:lnTo>
                <a:lnTo>
                  <a:pt x="9198" y="3602"/>
                </a:lnTo>
                <a:lnTo>
                  <a:pt x="8760" y="3918"/>
                </a:lnTo>
                <a:lnTo>
                  <a:pt x="8517" y="4040"/>
                </a:lnTo>
                <a:lnTo>
                  <a:pt x="8249" y="4234"/>
                </a:lnTo>
                <a:lnTo>
                  <a:pt x="7981" y="4429"/>
                </a:lnTo>
                <a:lnTo>
                  <a:pt x="7884" y="4551"/>
                </a:lnTo>
                <a:lnTo>
                  <a:pt x="7811" y="4672"/>
                </a:lnTo>
                <a:lnTo>
                  <a:pt x="7349" y="4672"/>
                </a:lnTo>
                <a:lnTo>
                  <a:pt x="6814" y="4697"/>
                </a:lnTo>
                <a:lnTo>
                  <a:pt x="7081" y="4526"/>
                </a:lnTo>
                <a:lnTo>
                  <a:pt x="7641" y="4161"/>
                </a:lnTo>
                <a:lnTo>
                  <a:pt x="8200" y="3796"/>
                </a:lnTo>
                <a:lnTo>
                  <a:pt x="8784" y="3480"/>
                </a:lnTo>
                <a:lnTo>
                  <a:pt x="9320" y="3115"/>
                </a:lnTo>
                <a:lnTo>
                  <a:pt x="9539" y="2969"/>
                </a:lnTo>
                <a:lnTo>
                  <a:pt x="9758" y="2823"/>
                </a:lnTo>
                <a:lnTo>
                  <a:pt x="9952" y="2628"/>
                </a:lnTo>
                <a:lnTo>
                  <a:pt x="10025" y="2531"/>
                </a:lnTo>
                <a:lnTo>
                  <a:pt x="10074" y="2409"/>
                </a:lnTo>
                <a:close/>
                <a:moveTo>
                  <a:pt x="10804" y="2847"/>
                </a:moveTo>
                <a:lnTo>
                  <a:pt x="11193" y="3115"/>
                </a:lnTo>
                <a:lnTo>
                  <a:pt x="10974" y="3237"/>
                </a:lnTo>
                <a:lnTo>
                  <a:pt x="10755" y="3407"/>
                </a:lnTo>
                <a:lnTo>
                  <a:pt x="10561" y="3577"/>
                </a:lnTo>
                <a:lnTo>
                  <a:pt x="10366" y="3723"/>
                </a:lnTo>
                <a:lnTo>
                  <a:pt x="9709" y="4161"/>
                </a:lnTo>
                <a:lnTo>
                  <a:pt x="9368" y="4429"/>
                </a:lnTo>
                <a:lnTo>
                  <a:pt x="9222" y="4551"/>
                </a:lnTo>
                <a:lnTo>
                  <a:pt x="9101" y="4721"/>
                </a:lnTo>
                <a:lnTo>
                  <a:pt x="8176" y="4672"/>
                </a:lnTo>
                <a:lnTo>
                  <a:pt x="8322" y="4551"/>
                </a:lnTo>
                <a:lnTo>
                  <a:pt x="8663" y="4332"/>
                </a:lnTo>
                <a:lnTo>
                  <a:pt x="9028" y="4113"/>
                </a:lnTo>
                <a:lnTo>
                  <a:pt x="9466" y="3821"/>
                </a:lnTo>
                <a:lnTo>
                  <a:pt x="9879" y="3529"/>
                </a:lnTo>
                <a:lnTo>
                  <a:pt x="10317" y="3212"/>
                </a:lnTo>
                <a:lnTo>
                  <a:pt x="10731" y="2920"/>
                </a:lnTo>
                <a:lnTo>
                  <a:pt x="10804" y="2847"/>
                </a:lnTo>
                <a:close/>
                <a:moveTo>
                  <a:pt x="9490" y="1850"/>
                </a:moveTo>
                <a:lnTo>
                  <a:pt x="9685" y="2069"/>
                </a:lnTo>
                <a:lnTo>
                  <a:pt x="9904" y="2263"/>
                </a:lnTo>
                <a:lnTo>
                  <a:pt x="9709" y="2385"/>
                </a:lnTo>
                <a:lnTo>
                  <a:pt x="9514" y="2507"/>
                </a:lnTo>
                <a:lnTo>
                  <a:pt x="9149" y="2799"/>
                </a:lnTo>
                <a:lnTo>
                  <a:pt x="8590" y="3164"/>
                </a:lnTo>
                <a:lnTo>
                  <a:pt x="8006" y="3480"/>
                </a:lnTo>
                <a:lnTo>
                  <a:pt x="7519" y="3796"/>
                </a:lnTo>
                <a:lnTo>
                  <a:pt x="7033" y="4113"/>
                </a:lnTo>
                <a:lnTo>
                  <a:pt x="6595" y="4405"/>
                </a:lnTo>
                <a:lnTo>
                  <a:pt x="6400" y="4551"/>
                </a:lnTo>
                <a:lnTo>
                  <a:pt x="6205" y="4745"/>
                </a:lnTo>
                <a:lnTo>
                  <a:pt x="5792" y="4770"/>
                </a:lnTo>
                <a:lnTo>
                  <a:pt x="6059" y="4551"/>
                </a:lnTo>
                <a:lnTo>
                  <a:pt x="6327" y="4307"/>
                </a:lnTo>
                <a:lnTo>
                  <a:pt x="6838" y="3845"/>
                </a:lnTo>
                <a:lnTo>
                  <a:pt x="7495" y="3334"/>
                </a:lnTo>
                <a:lnTo>
                  <a:pt x="7811" y="3091"/>
                </a:lnTo>
                <a:lnTo>
                  <a:pt x="8152" y="2847"/>
                </a:lnTo>
                <a:lnTo>
                  <a:pt x="8492" y="2604"/>
                </a:lnTo>
                <a:lnTo>
                  <a:pt x="8809" y="2336"/>
                </a:lnTo>
                <a:lnTo>
                  <a:pt x="9149" y="2069"/>
                </a:lnTo>
                <a:lnTo>
                  <a:pt x="9490" y="1850"/>
                </a:lnTo>
                <a:close/>
                <a:moveTo>
                  <a:pt x="12775" y="4307"/>
                </a:moveTo>
                <a:lnTo>
                  <a:pt x="13359" y="4697"/>
                </a:lnTo>
                <a:lnTo>
                  <a:pt x="13116" y="4697"/>
                </a:lnTo>
                <a:lnTo>
                  <a:pt x="12045" y="4794"/>
                </a:lnTo>
                <a:lnTo>
                  <a:pt x="12410" y="4551"/>
                </a:lnTo>
                <a:lnTo>
                  <a:pt x="12580" y="4429"/>
                </a:lnTo>
                <a:lnTo>
                  <a:pt x="12775" y="4307"/>
                </a:lnTo>
                <a:close/>
                <a:moveTo>
                  <a:pt x="11510" y="3358"/>
                </a:moveTo>
                <a:lnTo>
                  <a:pt x="11923" y="3699"/>
                </a:lnTo>
                <a:lnTo>
                  <a:pt x="11826" y="3699"/>
                </a:lnTo>
                <a:lnTo>
                  <a:pt x="11729" y="3723"/>
                </a:lnTo>
                <a:lnTo>
                  <a:pt x="11558" y="3845"/>
                </a:lnTo>
                <a:lnTo>
                  <a:pt x="11388" y="3967"/>
                </a:lnTo>
                <a:lnTo>
                  <a:pt x="11242" y="4113"/>
                </a:lnTo>
                <a:lnTo>
                  <a:pt x="10877" y="4453"/>
                </a:lnTo>
                <a:lnTo>
                  <a:pt x="10682" y="4624"/>
                </a:lnTo>
                <a:lnTo>
                  <a:pt x="10536" y="4818"/>
                </a:lnTo>
                <a:lnTo>
                  <a:pt x="9587" y="4745"/>
                </a:lnTo>
                <a:lnTo>
                  <a:pt x="9831" y="4575"/>
                </a:lnTo>
                <a:lnTo>
                  <a:pt x="10074" y="4380"/>
                </a:lnTo>
                <a:lnTo>
                  <a:pt x="10317" y="4210"/>
                </a:lnTo>
                <a:lnTo>
                  <a:pt x="10561" y="4040"/>
                </a:lnTo>
                <a:lnTo>
                  <a:pt x="11047" y="3723"/>
                </a:lnTo>
                <a:lnTo>
                  <a:pt x="11510" y="3358"/>
                </a:lnTo>
                <a:close/>
                <a:moveTo>
                  <a:pt x="12021" y="3772"/>
                </a:moveTo>
                <a:lnTo>
                  <a:pt x="12532" y="4137"/>
                </a:lnTo>
                <a:lnTo>
                  <a:pt x="12313" y="4307"/>
                </a:lnTo>
                <a:lnTo>
                  <a:pt x="12021" y="4551"/>
                </a:lnTo>
                <a:lnTo>
                  <a:pt x="11899" y="4672"/>
                </a:lnTo>
                <a:lnTo>
                  <a:pt x="11777" y="4818"/>
                </a:lnTo>
                <a:lnTo>
                  <a:pt x="11412" y="4843"/>
                </a:lnTo>
                <a:lnTo>
                  <a:pt x="11072" y="4843"/>
                </a:lnTo>
                <a:lnTo>
                  <a:pt x="10828" y="4818"/>
                </a:lnTo>
                <a:lnTo>
                  <a:pt x="11072" y="4648"/>
                </a:lnTo>
                <a:lnTo>
                  <a:pt x="11315" y="4453"/>
                </a:lnTo>
                <a:lnTo>
                  <a:pt x="11534" y="4259"/>
                </a:lnTo>
                <a:lnTo>
                  <a:pt x="11777" y="4064"/>
                </a:lnTo>
                <a:lnTo>
                  <a:pt x="11923" y="3967"/>
                </a:lnTo>
                <a:lnTo>
                  <a:pt x="11996" y="3894"/>
                </a:lnTo>
                <a:lnTo>
                  <a:pt x="12021" y="3821"/>
                </a:lnTo>
                <a:lnTo>
                  <a:pt x="12021" y="3772"/>
                </a:lnTo>
                <a:close/>
                <a:moveTo>
                  <a:pt x="15038" y="6156"/>
                </a:moveTo>
                <a:lnTo>
                  <a:pt x="15281" y="6327"/>
                </a:lnTo>
                <a:lnTo>
                  <a:pt x="15525" y="6473"/>
                </a:lnTo>
                <a:lnTo>
                  <a:pt x="15354" y="6594"/>
                </a:lnTo>
                <a:lnTo>
                  <a:pt x="15184" y="6740"/>
                </a:lnTo>
                <a:lnTo>
                  <a:pt x="15062" y="6862"/>
                </a:lnTo>
                <a:lnTo>
                  <a:pt x="15038" y="6156"/>
                </a:lnTo>
                <a:close/>
                <a:moveTo>
                  <a:pt x="9782" y="511"/>
                </a:moveTo>
                <a:lnTo>
                  <a:pt x="10244" y="925"/>
                </a:lnTo>
                <a:lnTo>
                  <a:pt x="10512" y="1144"/>
                </a:lnTo>
                <a:lnTo>
                  <a:pt x="10804" y="1363"/>
                </a:lnTo>
                <a:lnTo>
                  <a:pt x="11364" y="1777"/>
                </a:lnTo>
                <a:lnTo>
                  <a:pt x="12021" y="2239"/>
                </a:lnTo>
                <a:lnTo>
                  <a:pt x="12629" y="2726"/>
                </a:lnTo>
                <a:lnTo>
                  <a:pt x="13237" y="3237"/>
                </a:lnTo>
                <a:lnTo>
                  <a:pt x="13846" y="3723"/>
                </a:lnTo>
                <a:lnTo>
                  <a:pt x="15111" y="4672"/>
                </a:lnTo>
                <a:lnTo>
                  <a:pt x="15744" y="5135"/>
                </a:lnTo>
                <a:lnTo>
                  <a:pt x="16352" y="5621"/>
                </a:lnTo>
                <a:lnTo>
                  <a:pt x="16838" y="5986"/>
                </a:lnTo>
                <a:lnTo>
                  <a:pt x="17325" y="6302"/>
                </a:lnTo>
                <a:lnTo>
                  <a:pt x="17836" y="6619"/>
                </a:lnTo>
                <a:lnTo>
                  <a:pt x="18347" y="6886"/>
                </a:lnTo>
                <a:lnTo>
                  <a:pt x="18274" y="6959"/>
                </a:lnTo>
                <a:lnTo>
                  <a:pt x="18104" y="7105"/>
                </a:lnTo>
                <a:lnTo>
                  <a:pt x="17909" y="7203"/>
                </a:lnTo>
                <a:lnTo>
                  <a:pt x="17617" y="7373"/>
                </a:lnTo>
                <a:lnTo>
                  <a:pt x="17568" y="7300"/>
                </a:lnTo>
                <a:lnTo>
                  <a:pt x="17520" y="7276"/>
                </a:lnTo>
                <a:lnTo>
                  <a:pt x="17471" y="7251"/>
                </a:lnTo>
                <a:lnTo>
                  <a:pt x="17276" y="7178"/>
                </a:lnTo>
                <a:lnTo>
                  <a:pt x="17106" y="7081"/>
                </a:lnTo>
                <a:lnTo>
                  <a:pt x="16936" y="6959"/>
                </a:lnTo>
                <a:lnTo>
                  <a:pt x="16790" y="6838"/>
                </a:lnTo>
                <a:lnTo>
                  <a:pt x="16473" y="6570"/>
                </a:lnTo>
                <a:lnTo>
                  <a:pt x="16303" y="6473"/>
                </a:lnTo>
                <a:lnTo>
                  <a:pt x="16133" y="6375"/>
                </a:lnTo>
                <a:lnTo>
                  <a:pt x="15865" y="6229"/>
                </a:lnTo>
                <a:lnTo>
                  <a:pt x="15598" y="6059"/>
                </a:lnTo>
                <a:lnTo>
                  <a:pt x="15306" y="5889"/>
                </a:lnTo>
                <a:lnTo>
                  <a:pt x="15160" y="5816"/>
                </a:lnTo>
                <a:lnTo>
                  <a:pt x="15038" y="5767"/>
                </a:lnTo>
                <a:lnTo>
                  <a:pt x="15014" y="5426"/>
                </a:lnTo>
                <a:lnTo>
                  <a:pt x="14989" y="5256"/>
                </a:lnTo>
                <a:lnTo>
                  <a:pt x="14916" y="5110"/>
                </a:lnTo>
                <a:lnTo>
                  <a:pt x="14916" y="5037"/>
                </a:lnTo>
                <a:lnTo>
                  <a:pt x="14892" y="4964"/>
                </a:lnTo>
                <a:lnTo>
                  <a:pt x="14868" y="4916"/>
                </a:lnTo>
                <a:lnTo>
                  <a:pt x="14795" y="4867"/>
                </a:lnTo>
                <a:lnTo>
                  <a:pt x="14624" y="4770"/>
                </a:lnTo>
                <a:lnTo>
                  <a:pt x="14430" y="4721"/>
                </a:lnTo>
                <a:lnTo>
                  <a:pt x="14235" y="4697"/>
                </a:lnTo>
                <a:lnTo>
                  <a:pt x="14040" y="4672"/>
                </a:lnTo>
                <a:lnTo>
                  <a:pt x="12751" y="3796"/>
                </a:lnTo>
                <a:lnTo>
                  <a:pt x="12118" y="3334"/>
                </a:lnTo>
                <a:lnTo>
                  <a:pt x="11485" y="2872"/>
                </a:lnTo>
                <a:lnTo>
                  <a:pt x="11242" y="2701"/>
                </a:lnTo>
                <a:lnTo>
                  <a:pt x="10974" y="2531"/>
                </a:lnTo>
                <a:lnTo>
                  <a:pt x="10463" y="2239"/>
                </a:lnTo>
                <a:lnTo>
                  <a:pt x="10269" y="2093"/>
                </a:lnTo>
                <a:lnTo>
                  <a:pt x="10098" y="1947"/>
                </a:lnTo>
                <a:lnTo>
                  <a:pt x="9928" y="1801"/>
                </a:lnTo>
                <a:lnTo>
                  <a:pt x="9758" y="1655"/>
                </a:lnTo>
                <a:lnTo>
                  <a:pt x="9733" y="1558"/>
                </a:lnTo>
                <a:lnTo>
                  <a:pt x="9685" y="1485"/>
                </a:lnTo>
                <a:lnTo>
                  <a:pt x="9587" y="1436"/>
                </a:lnTo>
                <a:lnTo>
                  <a:pt x="9539" y="1436"/>
                </a:lnTo>
                <a:lnTo>
                  <a:pt x="9466" y="1460"/>
                </a:lnTo>
                <a:lnTo>
                  <a:pt x="9271" y="1558"/>
                </a:lnTo>
                <a:lnTo>
                  <a:pt x="9101" y="1655"/>
                </a:lnTo>
                <a:lnTo>
                  <a:pt x="8784" y="1923"/>
                </a:lnTo>
                <a:lnTo>
                  <a:pt x="8444" y="2190"/>
                </a:lnTo>
                <a:lnTo>
                  <a:pt x="8127" y="2434"/>
                </a:lnTo>
                <a:lnTo>
                  <a:pt x="7738" y="2677"/>
                </a:lnTo>
                <a:lnTo>
                  <a:pt x="7373" y="2969"/>
                </a:lnTo>
                <a:lnTo>
                  <a:pt x="6668" y="3529"/>
                </a:lnTo>
                <a:lnTo>
                  <a:pt x="5913" y="4137"/>
                </a:lnTo>
                <a:lnTo>
                  <a:pt x="5524" y="4453"/>
                </a:lnTo>
                <a:lnTo>
                  <a:pt x="5183" y="4794"/>
                </a:lnTo>
                <a:lnTo>
                  <a:pt x="5183" y="4818"/>
                </a:lnTo>
                <a:lnTo>
                  <a:pt x="4624" y="4867"/>
                </a:lnTo>
                <a:lnTo>
                  <a:pt x="4234" y="4891"/>
                </a:lnTo>
                <a:lnTo>
                  <a:pt x="4015" y="4940"/>
                </a:lnTo>
                <a:lnTo>
                  <a:pt x="3942" y="4989"/>
                </a:lnTo>
                <a:lnTo>
                  <a:pt x="3869" y="5062"/>
                </a:lnTo>
                <a:lnTo>
                  <a:pt x="3796" y="5037"/>
                </a:lnTo>
                <a:lnTo>
                  <a:pt x="3723" y="5062"/>
                </a:lnTo>
                <a:lnTo>
                  <a:pt x="3675" y="5110"/>
                </a:lnTo>
                <a:lnTo>
                  <a:pt x="3650" y="5183"/>
                </a:lnTo>
                <a:lnTo>
                  <a:pt x="3602" y="5402"/>
                </a:lnTo>
                <a:lnTo>
                  <a:pt x="3602" y="5621"/>
                </a:lnTo>
                <a:lnTo>
                  <a:pt x="3480" y="5645"/>
                </a:lnTo>
                <a:lnTo>
                  <a:pt x="3358" y="5694"/>
                </a:lnTo>
                <a:lnTo>
                  <a:pt x="3237" y="5767"/>
                </a:lnTo>
                <a:lnTo>
                  <a:pt x="3115" y="5864"/>
                </a:lnTo>
                <a:lnTo>
                  <a:pt x="2920" y="6035"/>
                </a:lnTo>
                <a:lnTo>
                  <a:pt x="2726" y="6229"/>
                </a:lnTo>
                <a:lnTo>
                  <a:pt x="2166" y="6765"/>
                </a:lnTo>
                <a:lnTo>
                  <a:pt x="1874" y="7008"/>
                </a:lnTo>
                <a:lnTo>
                  <a:pt x="1582" y="7227"/>
                </a:lnTo>
                <a:lnTo>
                  <a:pt x="1509" y="7300"/>
                </a:lnTo>
                <a:lnTo>
                  <a:pt x="1241" y="7203"/>
                </a:lnTo>
                <a:lnTo>
                  <a:pt x="998" y="7130"/>
                </a:lnTo>
                <a:lnTo>
                  <a:pt x="779" y="7008"/>
                </a:lnTo>
                <a:lnTo>
                  <a:pt x="584" y="6838"/>
                </a:lnTo>
                <a:lnTo>
                  <a:pt x="901" y="6667"/>
                </a:lnTo>
                <a:lnTo>
                  <a:pt x="1217" y="6473"/>
                </a:lnTo>
                <a:lnTo>
                  <a:pt x="1825" y="6035"/>
                </a:lnTo>
                <a:lnTo>
                  <a:pt x="3018" y="5135"/>
                </a:lnTo>
                <a:lnTo>
                  <a:pt x="4307" y="4161"/>
                </a:lnTo>
                <a:lnTo>
                  <a:pt x="5646" y="3164"/>
                </a:lnTo>
                <a:lnTo>
                  <a:pt x="6814" y="2361"/>
                </a:lnTo>
                <a:lnTo>
                  <a:pt x="7981" y="1558"/>
                </a:lnTo>
                <a:lnTo>
                  <a:pt x="8395" y="1266"/>
                </a:lnTo>
                <a:lnTo>
                  <a:pt x="8833" y="949"/>
                </a:lnTo>
                <a:lnTo>
                  <a:pt x="9076" y="828"/>
                </a:lnTo>
                <a:lnTo>
                  <a:pt x="9295" y="706"/>
                </a:lnTo>
                <a:lnTo>
                  <a:pt x="9539" y="584"/>
                </a:lnTo>
                <a:lnTo>
                  <a:pt x="9782" y="511"/>
                </a:lnTo>
                <a:close/>
                <a:moveTo>
                  <a:pt x="3577" y="6132"/>
                </a:moveTo>
                <a:lnTo>
                  <a:pt x="3577" y="6497"/>
                </a:lnTo>
                <a:lnTo>
                  <a:pt x="3383" y="6643"/>
                </a:lnTo>
                <a:lnTo>
                  <a:pt x="3188" y="6813"/>
                </a:lnTo>
                <a:lnTo>
                  <a:pt x="2847" y="7130"/>
                </a:lnTo>
                <a:lnTo>
                  <a:pt x="2531" y="7397"/>
                </a:lnTo>
                <a:lnTo>
                  <a:pt x="2385" y="7543"/>
                </a:lnTo>
                <a:lnTo>
                  <a:pt x="2263" y="7714"/>
                </a:lnTo>
                <a:lnTo>
                  <a:pt x="1971" y="7519"/>
                </a:lnTo>
                <a:lnTo>
                  <a:pt x="2190" y="7373"/>
                </a:lnTo>
                <a:lnTo>
                  <a:pt x="2409" y="7178"/>
                </a:lnTo>
                <a:lnTo>
                  <a:pt x="2823" y="6813"/>
                </a:lnTo>
                <a:lnTo>
                  <a:pt x="3334" y="6327"/>
                </a:lnTo>
                <a:lnTo>
                  <a:pt x="3456" y="6229"/>
                </a:lnTo>
                <a:lnTo>
                  <a:pt x="3577" y="6132"/>
                </a:lnTo>
                <a:close/>
                <a:moveTo>
                  <a:pt x="7738" y="7008"/>
                </a:moveTo>
                <a:lnTo>
                  <a:pt x="7690" y="7032"/>
                </a:lnTo>
                <a:lnTo>
                  <a:pt x="7641" y="7057"/>
                </a:lnTo>
                <a:lnTo>
                  <a:pt x="7422" y="7251"/>
                </a:lnTo>
                <a:lnTo>
                  <a:pt x="7203" y="7397"/>
                </a:lnTo>
                <a:lnTo>
                  <a:pt x="7081" y="7446"/>
                </a:lnTo>
                <a:lnTo>
                  <a:pt x="6935" y="7495"/>
                </a:lnTo>
                <a:lnTo>
                  <a:pt x="6814" y="7519"/>
                </a:lnTo>
                <a:lnTo>
                  <a:pt x="6668" y="7519"/>
                </a:lnTo>
                <a:lnTo>
                  <a:pt x="6765" y="7130"/>
                </a:lnTo>
                <a:lnTo>
                  <a:pt x="6765" y="7105"/>
                </a:lnTo>
                <a:lnTo>
                  <a:pt x="6716" y="7105"/>
                </a:lnTo>
                <a:lnTo>
                  <a:pt x="6595" y="7178"/>
                </a:lnTo>
                <a:lnTo>
                  <a:pt x="6522" y="7300"/>
                </a:lnTo>
                <a:lnTo>
                  <a:pt x="6449" y="7422"/>
                </a:lnTo>
                <a:lnTo>
                  <a:pt x="6376" y="7543"/>
                </a:lnTo>
                <a:lnTo>
                  <a:pt x="6351" y="7616"/>
                </a:lnTo>
                <a:lnTo>
                  <a:pt x="6376" y="7665"/>
                </a:lnTo>
                <a:lnTo>
                  <a:pt x="6400" y="7714"/>
                </a:lnTo>
                <a:lnTo>
                  <a:pt x="6449" y="7738"/>
                </a:lnTo>
                <a:lnTo>
                  <a:pt x="6619" y="7787"/>
                </a:lnTo>
                <a:lnTo>
                  <a:pt x="6765" y="7811"/>
                </a:lnTo>
                <a:lnTo>
                  <a:pt x="6935" y="7811"/>
                </a:lnTo>
                <a:lnTo>
                  <a:pt x="7081" y="7762"/>
                </a:lnTo>
                <a:lnTo>
                  <a:pt x="7227" y="7714"/>
                </a:lnTo>
                <a:lnTo>
                  <a:pt x="7373" y="7641"/>
                </a:lnTo>
                <a:lnTo>
                  <a:pt x="7641" y="7495"/>
                </a:lnTo>
                <a:lnTo>
                  <a:pt x="7690" y="7568"/>
                </a:lnTo>
                <a:lnTo>
                  <a:pt x="7738" y="7641"/>
                </a:lnTo>
                <a:lnTo>
                  <a:pt x="7811" y="7714"/>
                </a:lnTo>
                <a:lnTo>
                  <a:pt x="7908" y="7738"/>
                </a:lnTo>
                <a:lnTo>
                  <a:pt x="8006" y="7787"/>
                </a:lnTo>
                <a:lnTo>
                  <a:pt x="8371" y="7787"/>
                </a:lnTo>
                <a:lnTo>
                  <a:pt x="8517" y="7762"/>
                </a:lnTo>
                <a:lnTo>
                  <a:pt x="8687" y="7714"/>
                </a:lnTo>
                <a:lnTo>
                  <a:pt x="8760" y="7689"/>
                </a:lnTo>
                <a:lnTo>
                  <a:pt x="8809" y="7689"/>
                </a:lnTo>
                <a:lnTo>
                  <a:pt x="8979" y="7714"/>
                </a:lnTo>
                <a:lnTo>
                  <a:pt x="9125" y="7714"/>
                </a:lnTo>
                <a:lnTo>
                  <a:pt x="9247" y="7665"/>
                </a:lnTo>
                <a:lnTo>
                  <a:pt x="9393" y="7592"/>
                </a:lnTo>
                <a:lnTo>
                  <a:pt x="9514" y="7495"/>
                </a:lnTo>
                <a:lnTo>
                  <a:pt x="9563" y="7568"/>
                </a:lnTo>
                <a:lnTo>
                  <a:pt x="9612" y="7616"/>
                </a:lnTo>
                <a:lnTo>
                  <a:pt x="9709" y="7665"/>
                </a:lnTo>
                <a:lnTo>
                  <a:pt x="9782" y="7689"/>
                </a:lnTo>
                <a:lnTo>
                  <a:pt x="9879" y="7689"/>
                </a:lnTo>
                <a:lnTo>
                  <a:pt x="9977" y="7665"/>
                </a:lnTo>
                <a:lnTo>
                  <a:pt x="10171" y="7592"/>
                </a:lnTo>
                <a:lnTo>
                  <a:pt x="10317" y="7592"/>
                </a:lnTo>
                <a:lnTo>
                  <a:pt x="10512" y="7665"/>
                </a:lnTo>
                <a:lnTo>
                  <a:pt x="10755" y="7714"/>
                </a:lnTo>
                <a:lnTo>
                  <a:pt x="11023" y="7738"/>
                </a:lnTo>
                <a:lnTo>
                  <a:pt x="11315" y="7762"/>
                </a:lnTo>
                <a:lnTo>
                  <a:pt x="11875" y="7762"/>
                </a:lnTo>
                <a:lnTo>
                  <a:pt x="12167" y="7714"/>
                </a:lnTo>
                <a:lnTo>
                  <a:pt x="12434" y="7665"/>
                </a:lnTo>
                <a:lnTo>
                  <a:pt x="12678" y="7592"/>
                </a:lnTo>
                <a:lnTo>
                  <a:pt x="12751" y="7543"/>
                </a:lnTo>
                <a:lnTo>
                  <a:pt x="12775" y="7495"/>
                </a:lnTo>
                <a:lnTo>
                  <a:pt x="12799" y="7446"/>
                </a:lnTo>
                <a:lnTo>
                  <a:pt x="12799" y="7373"/>
                </a:lnTo>
                <a:lnTo>
                  <a:pt x="12751" y="7324"/>
                </a:lnTo>
                <a:lnTo>
                  <a:pt x="12726" y="7276"/>
                </a:lnTo>
                <a:lnTo>
                  <a:pt x="12653" y="7251"/>
                </a:lnTo>
                <a:lnTo>
                  <a:pt x="12580" y="7251"/>
                </a:lnTo>
                <a:lnTo>
                  <a:pt x="12021" y="7373"/>
                </a:lnTo>
                <a:lnTo>
                  <a:pt x="11729" y="7397"/>
                </a:lnTo>
                <a:lnTo>
                  <a:pt x="11412" y="7446"/>
                </a:lnTo>
                <a:lnTo>
                  <a:pt x="11120" y="7446"/>
                </a:lnTo>
                <a:lnTo>
                  <a:pt x="10828" y="7422"/>
                </a:lnTo>
                <a:lnTo>
                  <a:pt x="10536" y="7349"/>
                </a:lnTo>
                <a:lnTo>
                  <a:pt x="10415" y="7300"/>
                </a:lnTo>
                <a:lnTo>
                  <a:pt x="10269" y="7227"/>
                </a:lnTo>
                <a:lnTo>
                  <a:pt x="10196" y="7203"/>
                </a:lnTo>
                <a:lnTo>
                  <a:pt x="10123" y="7227"/>
                </a:lnTo>
                <a:lnTo>
                  <a:pt x="10025" y="7300"/>
                </a:lnTo>
                <a:lnTo>
                  <a:pt x="9977" y="7324"/>
                </a:lnTo>
                <a:lnTo>
                  <a:pt x="9928" y="7300"/>
                </a:lnTo>
                <a:lnTo>
                  <a:pt x="9831" y="7251"/>
                </a:lnTo>
                <a:lnTo>
                  <a:pt x="9733" y="7130"/>
                </a:lnTo>
                <a:lnTo>
                  <a:pt x="9685" y="7057"/>
                </a:lnTo>
                <a:lnTo>
                  <a:pt x="9612" y="7008"/>
                </a:lnTo>
                <a:lnTo>
                  <a:pt x="9514" y="7008"/>
                </a:lnTo>
                <a:lnTo>
                  <a:pt x="9490" y="7032"/>
                </a:lnTo>
                <a:lnTo>
                  <a:pt x="9441" y="7057"/>
                </a:lnTo>
                <a:lnTo>
                  <a:pt x="9344" y="7203"/>
                </a:lnTo>
                <a:lnTo>
                  <a:pt x="9198" y="7324"/>
                </a:lnTo>
                <a:lnTo>
                  <a:pt x="9125" y="7349"/>
                </a:lnTo>
                <a:lnTo>
                  <a:pt x="9052" y="7373"/>
                </a:lnTo>
                <a:lnTo>
                  <a:pt x="8955" y="7373"/>
                </a:lnTo>
                <a:lnTo>
                  <a:pt x="8857" y="7324"/>
                </a:lnTo>
                <a:lnTo>
                  <a:pt x="8784" y="7300"/>
                </a:lnTo>
                <a:lnTo>
                  <a:pt x="8711" y="7324"/>
                </a:lnTo>
                <a:lnTo>
                  <a:pt x="8517" y="7422"/>
                </a:lnTo>
                <a:lnTo>
                  <a:pt x="8371" y="7446"/>
                </a:lnTo>
                <a:lnTo>
                  <a:pt x="8225" y="7470"/>
                </a:lnTo>
                <a:lnTo>
                  <a:pt x="8103" y="7470"/>
                </a:lnTo>
                <a:lnTo>
                  <a:pt x="8006" y="7446"/>
                </a:lnTo>
                <a:lnTo>
                  <a:pt x="7957" y="7397"/>
                </a:lnTo>
                <a:lnTo>
                  <a:pt x="7933" y="7349"/>
                </a:lnTo>
                <a:lnTo>
                  <a:pt x="7908" y="7300"/>
                </a:lnTo>
                <a:lnTo>
                  <a:pt x="7908" y="7227"/>
                </a:lnTo>
                <a:lnTo>
                  <a:pt x="7933" y="7154"/>
                </a:lnTo>
                <a:lnTo>
                  <a:pt x="7908" y="7105"/>
                </a:lnTo>
                <a:lnTo>
                  <a:pt x="7884" y="7081"/>
                </a:lnTo>
                <a:lnTo>
                  <a:pt x="7835" y="7032"/>
                </a:lnTo>
                <a:lnTo>
                  <a:pt x="7787" y="7032"/>
                </a:lnTo>
                <a:lnTo>
                  <a:pt x="7738" y="7008"/>
                </a:lnTo>
                <a:close/>
                <a:moveTo>
                  <a:pt x="15841" y="6667"/>
                </a:moveTo>
                <a:lnTo>
                  <a:pt x="16108" y="6765"/>
                </a:lnTo>
                <a:lnTo>
                  <a:pt x="16206" y="6813"/>
                </a:lnTo>
                <a:lnTo>
                  <a:pt x="16279" y="6886"/>
                </a:lnTo>
                <a:lnTo>
                  <a:pt x="15914" y="7178"/>
                </a:lnTo>
                <a:lnTo>
                  <a:pt x="15549" y="7495"/>
                </a:lnTo>
                <a:lnTo>
                  <a:pt x="15306" y="7714"/>
                </a:lnTo>
                <a:lnTo>
                  <a:pt x="15184" y="7860"/>
                </a:lnTo>
                <a:lnTo>
                  <a:pt x="15087" y="8006"/>
                </a:lnTo>
                <a:lnTo>
                  <a:pt x="15087" y="7227"/>
                </a:lnTo>
                <a:lnTo>
                  <a:pt x="15208" y="7154"/>
                </a:lnTo>
                <a:lnTo>
                  <a:pt x="15306" y="7057"/>
                </a:lnTo>
                <a:lnTo>
                  <a:pt x="15525" y="6862"/>
                </a:lnTo>
                <a:lnTo>
                  <a:pt x="15646" y="6789"/>
                </a:lnTo>
                <a:lnTo>
                  <a:pt x="15792" y="6716"/>
                </a:lnTo>
                <a:lnTo>
                  <a:pt x="15841" y="6667"/>
                </a:lnTo>
                <a:close/>
                <a:moveTo>
                  <a:pt x="3577" y="6959"/>
                </a:moveTo>
                <a:lnTo>
                  <a:pt x="3577" y="7349"/>
                </a:lnTo>
                <a:lnTo>
                  <a:pt x="3456" y="7397"/>
                </a:lnTo>
                <a:lnTo>
                  <a:pt x="3358" y="7495"/>
                </a:lnTo>
                <a:lnTo>
                  <a:pt x="3188" y="7689"/>
                </a:lnTo>
                <a:lnTo>
                  <a:pt x="2993" y="7908"/>
                </a:lnTo>
                <a:lnTo>
                  <a:pt x="2799" y="8127"/>
                </a:lnTo>
                <a:lnTo>
                  <a:pt x="2507" y="7884"/>
                </a:lnTo>
                <a:lnTo>
                  <a:pt x="2458" y="7860"/>
                </a:lnTo>
                <a:lnTo>
                  <a:pt x="2726" y="7641"/>
                </a:lnTo>
                <a:lnTo>
                  <a:pt x="2969" y="7446"/>
                </a:lnTo>
                <a:lnTo>
                  <a:pt x="3577" y="6959"/>
                </a:lnTo>
                <a:close/>
                <a:moveTo>
                  <a:pt x="3577" y="7762"/>
                </a:moveTo>
                <a:lnTo>
                  <a:pt x="3577" y="8176"/>
                </a:lnTo>
                <a:lnTo>
                  <a:pt x="3626" y="8590"/>
                </a:lnTo>
                <a:lnTo>
                  <a:pt x="3650" y="8930"/>
                </a:lnTo>
                <a:lnTo>
                  <a:pt x="2969" y="8273"/>
                </a:lnTo>
                <a:lnTo>
                  <a:pt x="3164" y="8127"/>
                </a:lnTo>
                <a:lnTo>
                  <a:pt x="3358" y="7957"/>
                </a:lnTo>
                <a:lnTo>
                  <a:pt x="3577" y="7762"/>
                </a:lnTo>
                <a:close/>
                <a:moveTo>
                  <a:pt x="16522" y="7154"/>
                </a:moveTo>
                <a:lnTo>
                  <a:pt x="16595" y="7203"/>
                </a:lnTo>
                <a:lnTo>
                  <a:pt x="16717" y="7324"/>
                </a:lnTo>
                <a:lnTo>
                  <a:pt x="16863" y="7446"/>
                </a:lnTo>
                <a:lnTo>
                  <a:pt x="17033" y="7543"/>
                </a:lnTo>
                <a:lnTo>
                  <a:pt x="17203" y="7616"/>
                </a:lnTo>
                <a:lnTo>
                  <a:pt x="17057" y="7689"/>
                </a:lnTo>
                <a:lnTo>
                  <a:pt x="16546" y="8030"/>
                </a:lnTo>
                <a:lnTo>
                  <a:pt x="16035" y="8395"/>
                </a:lnTo>
                <a:lnTo>
                  <a:pt x="15573" y="8784"/>
                </a:lnTo>
                <a:lnTo>
                  <a:pt x="15111" y="9198"/>
                </a:lnTo>
                <a:lnTo>
                  <a:pt x="15087" y="8127"/>
                </a:lnTo>
                <a:lnTo>
                  <a:pt x="15257" y="8079"/>
                </a:lnTo>
                <a:lnTo>
                  <a:pt x="15427" y="8006"/>
                </a:lnTo>
                <a:lnTo>
                  <a:pt x="15573" y="7908"/>
                </a:lnTo>
                <a:lnTo>
                  <a:pt x="15719" y="7787"/>
                </a:lnTo>
                <a:lnTo>
                  <a:pt x="16522" y="7154"/>
                </a:lnTo>
                <a:close/>
                <a:moveTo>
                  <a:pt x="6862" y="8395"/>
                </a:moveTo>
                <a:lnTo>
                  <a:pt x="6765" y="8492"/>
                </a:lnTo>
                <a:lnTo>
                  <a:pt x="6668" y="8590"/>
                </a:lnTo>
                <a:lnTo>
                  <a:pt x="6619" y="8736"/>
                </a:lnTo>
                <a:lnTo>
                  <a:pt x="6595" y="8857"/>
                </a:lnTo>
                <a:lnTo>
                  <a:pt x="6595" y="9003"/>
                </a:lnTo>
                <a:lnTo>
                  <a:pt x="6643" y="9125"/>
                </a:lnTo>
                <a:lnTo>
                  <a:pt x="6741" y="9222"/>
                </a:lnTo>
                <a:lnTo>
                  <a:pt x="6862" y="9295"/>
                </a:lnTo>
                <a:lnTo>
                  <a:pt x="7008" y="9320"/>
                </a:lnTo>
                <a:lnTo>
                  <a:pt x="7154" y="9344"/>
                </a:lnTo>
                <a:lnTo>
                  <a:pt x="7300" y="9295"/>
                </a:lnTo>
                <a:lnTo>
                  <a:pt x="7446" y="9247"/>
                </a:lnTo>
                <a:lnTo>
                  <a:pt x="7568" y="9174"/>
                </a:lnTo>
                <a:lnTo>
                  <a:pt x="7714" y="9101"/>
                </a:lnTo>
                <a:lnTo>
                  <a:pt x="7957" y="8906"/>
                </a:lnTo>
                <a:lnTo>
                  <a:pt x="8103" y="9028"/>
                </a:lnTo>
                <a:lnTo>
                  <a:pt x="8273" y="9101"/>
                </a:lnTo>
                <a:lnTo>
                  <a:pt x="8468" y="9149"/>
                </a:lnTo>
                <a:lnTo>
                  <a:pt x="8687" y="9174"/>
                </a:lnTo>
                <a:lnTo>
                  <a:pt x="8906" y="9174"/>
                </a:lnTo>
                <a:lnTo>
                  <a:pt x="9125" y="9125"/>
                </a:lnTo>
                <a:lnTo>
                  <a:pt x="9344" y="9076"/>
                </a:lnTo>
                <a:lnTo>
                  <a:pt x="9539" y="9003"/>
                </a:lnTo>
                <a:lnTo>
                  <a:pt x="9539" y="9076"/>
                </a:lnTo>
                <a:lnTo>
                  <a:pt x="9587" y="9149"/>
                </a:lnTo>
                <a:lnTo>
                  <a:pt x="9636" y="9198"/>
                </a:lnTo>
                <a:lnTo>
                  <a:pt x="9709" y="9198"/>
                </a:lnTo>
                <a:lnTo>
                  <a:pt x="9879" y="9174"/>
                </a:lnTo>
                <a:lnTo>
                  <a:pt x="10050" y="9125"/>
                </a:lnTo>
                <a:lnTo>
                  <a:pt x="10196" y="9052"/>
                </a:lnTo>
                <a:lnTo>
                  <a:pt x="10342" y="8979"/>
                </a:lnTo>
                <a:lnTo>
                  <a:pt x="10415" y="9052"/>
                </a:lnTo>
                <a:lnTo>
                  <a:pt x="10488" y="9125"/>
                </a:lnTo>
                <a:lnTo>
                  <a:pt x="10585" y="9174"/>
                </a:lnTo>
                <a:lnTo>
                  <a:pt x="10780" y="9174"/>
                </a:lnTo>
                <a:lnTo>
                  <a:pt x="10877" y="9149"/>
                </a:lnTo>
                <a:lnTo>
                  <a:pt x="10999" y="9125"/>
                </a:lnTo>
                <a:lnTo>
                  <a:pt x="11096" y="9052"/>
                </a:lnTo>
                <a:lnTo>
                  <a:pt x="11120" y="9125"/>
                </a:lnTo>
                <a:lnTo>
                  <a:pt x="11193" y="9174"/>
                </a:lnTo>
                <a:lnTo>
                  <a:pt x="11266" y="9198"/>
                </a:lnTo>
                <a:lnTo>
                  <a:pt x="11364" y="9174"/>
                </a:lnTo>
                <a:lnTo>
                  <a:pt x="11534" y="9101"/>
                </a:lnTo>
                <a:lnTo>
                  <a:pt x="11704" y="9076"/>
                </a:lnTo>
                <a:lnTo>
                  <a:pt x="11899" y="9076"/>
                </a:lnTo>
                <a:lnTo>
                  <a:pt x="12069" y="9101"/>
                </a:lnTo>
                <a:lnTo>
                  <a:pt x="12459" y="9101"/>
                </a:lnTo>
                <a:lnTo>
                  <a:pt x="12629" y="9052"/>
                </a:lnTo>
                <a:lnTo>
                  <a:pt x="12824" y="8979"/>
                </a:lnTo>
                <a:lnTo>
                  <a:pt x="12872" y="8930"/>
                </a:lnTo>
                <a:lnTo>
                  <a:pt x="12897" y="8882"/>
                </a:lnTo>
                <a:lnTo>
                  <a:pt x="12897" y="8809"/>
                </a:lnTo>
                <a:lnTo>
                  <a:pt x="12872" y="8760"/>
                </a:lnTo>
                <a:lnTo>
                  <a:pt x="12824" y="8711"/>
                </a:lnTo>
                <a:lnTo>
                  <a:pt x="12775" y="8687"/>
                </a:lnTo>
                <a:lnTo>
                  <a:pt x="12702" y="8663"/>
                </a:lnTo>
                <a:lnTo>
                  <a:pt x="12629" y="8687"/>
                </a:lnTo>
                <a:lnTo>
                  <a:pt x="12483" y="8736"/>
                </a:lnTo>
                <a:lnTo>
                  <a:pt x="12337" y="8760"/>
                </a:lnTo>
                <a:lnTo>
                  <a:pt x="11583" y="8760"/>
                </a:lnTo>
                <a:lnTo>
                  <a:pt x="11437" y="8784"/>
                </a:lnTo>
                <a:lnTo>
                  <a:pt x="11437" y="8687"/>
                </a:lnTo>
                <a:lnTo>
                  <a:pt x="11437" y="8638"/>
                </a:lnTo>
                <a:lnTo>
                  <a:pt x="11412" y="8590"/>
                </a:lnTo>
                <a:lnTo>
                  <a:pt x="11339" y="8517"/>
                </a:lnTo>
                <a:lnTo>
                  <a:pt x="11242" y="8517"/>
                </a:lnTo>
                <a:lnTo>
                  <a:pt x="11193" y="8541"/>
                </a:lnTo>
                <a:lnTo>
                  <a:pt x="11145" y="8565"/>
                </a:lnTo>
                <a:lnTo>
                  <a:pt x="11023" y="8711"/>
                </a:lnTo>
                <a:lnTo>
                  <a:pt x="10926" y="8784"/>
                </a:lnTo>
                <a:lnTo>
                  <a:pt x="10853" y="8833"/>
                </a:lnTo>
                <a:lnTo>
                  <a:pt x="10755" y="8857"/>
                </a:lnTo>
                <a:lnTo>
                  <a:pt x="10682" y="8857"/>
                </a:lnTo>
                <a:lnTo>
                  <a:pt x="10609" y="8784"/>
                </a:lnTo>
                <a:lnTo>
                  <a:pt x="10561" y="8638"/>
                </a:lnTo>
                <a:lnTo>
                  <a:pt x="10512" y="8565"/>
                </a:lnTo>
                <a:lnTo>
                  <a:pt x="10439" y="8517"/>
                </a:lnTo>
                <a:lnTo>
                  <a:pt x="10342" y="8517"/>
                </a:lnTo>
                <a:lnTo>
                  <a:pt x="10317" y="8541"/>
                </a:lnTo>
                <a:lnTo>
                  <a:pt x="10269" y="8565"/>
                </a:lnTo>
                <a:lnTo>
                  <a:pt x="10123" y="8711"/>
                </a:lnTo>
                <a:lnTo>
                  <a:pt x="10025" y="8760"/>
                </a:lnTo>
                <a:lnTo>
                  <a:pt x="9928" y="8809"/>
                </a:lnTo>
                <a:lnTo>
                  <a:pt x="9977" y="8638"/>
                </a:lnTo>
                <a:lnTo>
                  <a:pt x="9977" y="8565"/>
                </a:lnTo>
                <a:lnTo>
                  <a:pt x="9952" y="8517"/>
                </a:lnTo>
                <a:lnTo>
                  <a:pt x="9928" y="8468"/>
                </a:lnTo>
                <a:lnTo>
                  <a:pt x="9879" y="8444"/>
                </a:lnTo>
                <a:lnTo>
                  <a:pt x="9806" y="8419"/>
                </a:lnTo>
                <a:lnTo>
                  <a:pt x="9758" y="8419"/>
                </a:lnTo>
                <a:lnTo>
                  <a:pt x="9709" y="8444"/>
                </a:lnTo>
                <a:lnTo>
                  <a:pt x="9660" y="8492"/>
                </a:lnTo>
                <a:lnTo>
                  <a:pt x="9612" y="8565"/>
                </a:lnTo>
                <a:lnTo>
                  <a:pt x="9563" y="8614"/>
                </a:lnTo>
                <a:lnTo>
                  <a:pt x="9368" y="8687"/>
                </a:lnTo>
                <a:lnTo>
                  <a:pt x="9149" y="8760"/>
                </a:lnTo>
                <a:lnTo>
                  <a:pt x="8906" y="8809"/>
                </a:lnTo>
                <a:lnTo>
                  <a:pt x="8638" y="8809"/>
                </a:lnTo>
                <a:lnTo>
                  <a:pt x="8419" y="8784"/>
                </a:lnTo>
                <a:lnTo>
                  <a:pt x="8346" y="8760"/>
                </a:lnTo>
                <a:lnTo>
                  <a:pt x="8273" y="8711"/>
                </a:lnTo>
                <a:lnTo>
                  <a:pt x="8200" y="8663"/>
                </a:lnTo>
                <a:lnTo>
                  <a:pt x="8176" y="8590"/>
                </a:lnTo>
                <a:lnTo>
                  <a:pt x="8152" y="8541"/>
                </a:lnTo>
                <a:lnTo>
                  <a:pt x="8127" y="8517"/>
                </a:lnTo>
                <a:lnTo>
                  <a:pt x="8054" y="8468"/>
                </a:lnTo>
                <a:lnTo>
                  <a:pt x="7957" y="8468"/>
                </a:lnTo>
                <a:lnTo>
                  <a:pt x="7884" y="8517"/>
                </a:lnTo>
                <a:lnTo>
                  <a:pt x="7665" y="8687"/>
                </a:lnTo>
                <a:lnTo>
                  <a:pt x="7446" y="8833"/>
                </a:lnTo>
                <a:lnTo>
                  <a:pt x="7203" y="8955"/>
                </a:lnTo>
                <a:lnTo>
                  <a:pt x="7106" y="8979"/>
                </a:lnTo>
                <a:lnTo>
                  <a:pt x="7033" y="8955"/>
                </a:lnTo>
                <a:lnTo>
                  <a:pt x="6984" y="8906"/>
                </a:lnTo>
                <a:lnTo>
                  <a:pt x="6935" y="8833"/>
                </a:lnTo>
                <a:lnTo>
                  <a:pt x="6911" y="8736"/>
                </a:lnTo>
                <a:lnTo>
                  <a:pt x="6911" y="8638"/>
                </a:lnTo>
                <a:lnTo>
                  <a:pt x="6911" y="8541"/>
                </a:lnTo>
                <a:lnTo>
                  <a:pt x="6935" y="8444"/>
                </a:lnTo>
                <a:lnTo>
                  <a:pt x="6935" y="8419"/>
                </a:lnTo>
                <a:lnTo>
                  <a:pt x="6911" y="8419"/>
                </a:lnTo>
                <a:lnTo>
                  <a:pt x="6887" y="8395"/>
                </a:lnTo>
                <a:close/>
                <a:moveTo>
                  <a:pt x="7811" y="9709"/>
                </a:moveTo>
                <a:lnTo>
                  <a:pt x="7763" y="9733"/>
                </a:lnTo>
                <a:lnTo>
                  <a:pt x="7690" y="9758"/>
                </a:lnTo>
                <a:lnTo>
                  <a:pt x="7641" y="9806"/>
                </a:lnTo>
                <a:lnTo>
                  <a:pt x="7592" y="9904"/>
                </a:lnTo>
                <a:lnTo>
                  <a:pt x="7495" y="9977"/>
                </a:lnTo>
                <a:lnTo>
                  <a:pt x="7398" y="10074"/>
                </a:lnTo>
                <a:lnTo>
                  <a:pt x="7276" y="10171"/>
                </a:lnTo>
                <a:lnTo>
                  <a:pt x="7154" y="10220"/>
                </a:lnTo>
                <a:lnTo>
                  <a:pt x="7057" y="10220"/>
                </a:lnTo>
                <a:lnTo>
                  <a:pt x="7008" y="10196"/>
                </a:lnTo>
                <a:lnTo>
                  <a:pt x="6984" y="10171"/>
                </a:lnTo>
                <a:lnTo>
                  <a:pt x="6960" y="10098"/>
                </a:lnTo>
                <a:lnTo>
                  <a:pt x="6960" y="10025"/>
                </a:lnTo>
                <a:lnTo>
                  <a:pt x="6935" y="9952"/>
                </a:lnTo>
                <a:lnTo>
                  <a:pt x="6887" y="9928"/>
                </a:lnTo>
                <a:lnTo>
                  <a:pt x="6814" y="9904"/>
                </a:lnTo>
                <a:lnTo>
                  <a:pt x="6741" y="9952"/>
                </a:lnTo>
                <a:lnTo>
                  <a:pt x="6668" y="10025"/>
                </a:lnTo>
                <a:lnTo>
                  <a:pt x="6619" y="10098"/>
                </a:lnTo>
                <a:lnTo>
                  <a:pt x="6619" y="10196"/>
                </a:lnTo>
                <a:lnTo>
                  <a:pt x="6643" y="10269"/>
                </a:lnTo>
                <a:lnTo>
                  <a:pt x="6668" y="10366"/>
                </a:lnTo>
                <a:lnTo>
                  <a:pt x="6741" y="10439"/>
                </a:lnTo>
                <a:lnTo>
                  <a:pt x="6814" y="10488"/>
                </a:lnTo>
                <a:lnTo>
                  <a:pt x="6911" y="10536"/>
                </a:lnTo>
                <a:lnTo>
                  <a:pt x="7008" y="10561"/>
                </a:lnTo>
                <a:lnTo>
                  <a:pt x="7227" y="10561"/>
                </a:lnTo>
                <a:lnTo>
                  <a:pt x="7325" y="10536"/>
                </a:lnTo>
                <a:lnTo>
                  <a:pt x="7519" y="10439"/>
                </a:lnTo>
                <a:lnTo>
                  <a:pt x="7714" y="10317"/>
                </a:lnTo>
                <a:lnTo>
                  <a:pt x="7787" y="10390"/>
                </a:lnTo>
                <a:lnTo>
                  <a:pt x="7908" y="10439"/>
                </a:lnTo>
                <a:lnTo>
                  <a:pt x="8030" y="10463"/>
                </a:lnTo>
                <a:lnTo>
                  <a:pt x="8152" y="10463"/>
                </a:lnTo>
                <a:lnTo>
                  <a:pt x="8298" y="10439"/>
                </a:lnTo>
                <a:lnTo>
                  <a:pt x="8444" y="10390"/>
                </a:lnTo>
                <a:lnTo>
                  <a:pt x="8565" y="10342"/>
                </a:lnTo>
                <a:lnTo>
                  <a:pt x="8711" y="10269"/>
                </a:lnTo>
                <a:lnTo>
                  <a:pt x="8809" y="10390"/>
                </a:lnTo>
                <a:lnTo>
                  <a:pt x="8906" y="10463"/>
                </a:lnTo>
                <a:lnTo>
                  <a:pt x="9003" y="10512"/>
                </a:lnTo>
                <a:lnTo>
                  <a:pt x="9125" y="10536"/>
                </a:lnTo>
                <a:lnTo>
                  <a:pt x="9247" y="10536"/>
                </a:lnTo>
                <a:lnTo>
                  <a:pt x="9368" y="10488"/>
                </a:lnTo>
                <a:lnTo>
                  <a:pt x="9490" y="10439"/>
                </a:lnTo>
                <a:lnTo>
                  <a:pt x="9612" y="10366"/>
                </a:lnTo>
                <a:lnTo>
                  <a:pt x="9733" y="10439"/>
                </a:lnTo>
                <a:lnTo>
                  <a:pt x="9855" y="10488"/>
                </a:lnTo>
                <a:lnTo>
                  <a:pt x="9977" y="10512"/>
                </a:lnTo>
                <a:lnTo>
                  <a:pt x="10123" y="10536"/>
                </a:lnTo>
                <a:lnTo>
                  <a:pt x="10390" y="10512"/>
                </a:lnTo>
                <a:lnTo>
                  <a:pt x="10682" y="10463"/>
                </a:lnTo>
                <a:lnTo>
                  <a:pt x="10755" y="10439"/>
                </a:lnTo>
                <a:lnTo>
                  <a:pt x="10804" y="10390"/>
                </a:lnTo>
                <a:lnTo>
                  <a:pt x="10804" y="10317"/>
                </a:lnTo>
                <a:lnTo>
                  <a:pt x="10804" y="10244"/>
                </a:lnTo>
                <a:lnTo>
                  <a:pt x="10780" y="10196"/>
                </a:lnTo>
                <a:lnTo>
                  <a:pt x="10731" y="10147"/>
                </a:lnTo>
                <a:lnTo>
                  <a:pt x="10658" y="10123"/>
                </a:lnTo>
                <a:lnTo>
                  <a:pt x="10585" y="10123"/>
                </a:lnTo>
                <a:lnTo>
                  <a:pt x="10366" y="10171"/>
                </a:lnTo>
                <a:lnTo>
                  <a:pt x="10147" y="10196"/>
                </a:lnTo>
                <a:lnTo>
                  <a:pt x="10050" y="10171"/>
                </a:lnTo>
                <a:lnTo>
                  <a:pt x="9952" y="10147"/>
                </a:lnTo>
                <a:lnTo>
                  <a:pt x="9855" y="10098"/>
                </a:lnTo>
                <a:lnTo>
                  <a:pt x="9758" y="10001"/>
                </a:lnTo>
                <a:lnTo>
                  <a:pt x="9685" y="9952"/>
                </a:lnTo>
                <a:lnTo>
                  <a:pt x="9612" y="9928"/>
                </a:lnTo>
                <a:lnTo>
                  <a:pt x="9539" y="9952"/>
                </a:lnTo>
                <a:lnTo>
                  <a:pt x="9466" y="10001"/>
                </a:lnTo>
                <a:lnTo>
                  <a:pt x="9393" y="10098"/>
                </a:lnTo>
                <a:lnTo>
                  <a:pt x="9320" y="10147"/>
                </a:lnTo>
                <a:lnTo>
                  <a:pt x="9271" y="10171"/>
                </a:lnTo>
                <a:lnTo>
                  <a:pt x="9198" y="10196"/>
                </a:lnTo>
                <a:lnTo>
                  <a:pt x="9149" y="10171"/>
                </a:lnTo>
                <a:lnTo>
                  <a:pt x="9076" y="10123"/>
                </a:lnTo>
                <a:lnTo>
                  <a:pt x="9028" y="10050"/>
                </a:lnTo>
                <a:lnTo>
                  <a:pt x="8955" y="9952"/>
                </a:lnTo>
                <a:lnTo>
                  <a:pt x="8906" y="9879"/>
                </a:lnTo>
                <a:lnTo>
                  <a:pt x="8833" y="9831"/>
                </a:lnTo>
                <a:lnTo>
                  <a:pt x="8736" y="9831"/>
                </a:lnTo>
                <a:lnTo>
                  <a:pt x="8663" y="9879"/>
                </a:lnTo>
                <a:lnTo>
                  <a:pt x="8517" y="9977"/>
                </a:lnTo>
                <a:lnTo>
                  <a:pt x="8273" y="10074"/>
                </a:lnTo>
                <a:lnTo>
                  <a:pt x="8152" y="10098"/>
                </a:lnTo>
                <a:lnTo>
                  <a:pt x="8030" y="10098"/>
                </a:lnTo>
                <a:lnTo>
                  <a:pt x="8006" y="10050"/>
                </a:lnTo>
                <a:lnTo>
                  <a:pt x="7981" y="10025"/>
                </a:lnTo>
                <a:lnTo>
                  <a:pt x="7981" y="9952"/>
                </a:lnTo>
                <a:lnTo>
                  <a:pt x="7981" y="9879"/>
                </a:lnTo>
                <a:lnTo>
                  <a:pt x="7957" y="9831"/>
                </a:lnTo>
                <a:lnTo>
                  <a:pt x="7933" y="9782"/>
                </a:lnTo>
                <a:lnTo>
                  <a:pt x="7884" y="9733"/>
                </a:lnTo>
                <a:lnTo>
                  <a:pt x="7811" y="9709"/>
                </a:lnTo>
                <a:close/>
                <a:moveTo>
                  <a:pt x="13967" y="5135"/>
                </a:moveTo>
                <a:lnTo>
                  <a:pt x="14186" y="5159"/>
                </a:lnTo>
                <a:lnTo>
                  <a:pt x="14381" y="5207"/>
                </a:lnTo>
                <a:lnTo>
                  <a:pt x="14430" y="5256"/>
                </a:lnTo>
                <a:lnTo>
                  <a:pt x="14527" y="5305"/>
                </a:lnTo>
                <a:lnTo>
                  <a:pt x="14576" y="5305"/>
                </a:lnTo>
                <a:lnTo>
                  <a:pt x="14576" y="5548"/>
                </a:lnTo>
                <a:lnTo>
                  <a:pt x="14600" y="5791"/>
                </a:lnTo>
                <a:lnTo>
                  <a:pt x="14624" y="7081"/>
                </a:lnTo>
                <a:lnTo>
                  <a:pt x="14624" y="9587"/>
                </a:lnTo>
                <a:lnTo>
                  <a:pt x="13481" y="10561"/>
                </a:lnTo>
                <a:lnTo>
                  <a:pt x="12288" y="11510"/>
                </a:lnTo>
                <a:lnTo>
                  <a:pt x="10926" y="12507"/>
                </a:lnTo>
                <a:lnTo>
                  <a:pt x="10269" y="12945"/>
                </a:lnTo>
                <a:lnTo>
                  <a:pt x="9952" y="13164"/>
                </a:lnTo>
                <a:lnTo>
                  <a:pt x="9660" y="13432"/>
                </a:lnTo>
                <a:lnTo>
                  <a:pt x="9636" y="13407"/>
                </a:lnTo>
                <a:lnTo>
                  <a:pt x="9320" y="13261"/>
                </a:lnTo>
                <a:lnTo>
                  <a:pt x="9028" y="13091"/>
                </a:lnTo>
                <a:lnTo>
                  <a:pt x="8760" y="12897"/>
                </a:lnTo>
                <a:lnTo>
                  <a:pt x="8492" y="12702"/>
                </a:lnTo>
                <a:lnTo>
                  <a:pt x="7957" y="12264"/>
                </a:lnTo>
                <a:lnTo>
                  <a:pt x="7422" y="11826"/>
                </a:lnTo>
                <a:lnTo>
                  <a:pt x="6108" y="10853"/>
                </a:lnTo>
                <a:lnTo>
                  <a:pt x="4770" y="9879"/>
                </a:lnTo>
                <a:lnTo>
                  <a:pt x="4405" y="9587"/>
                </a:lnTo>
                <a:lnTo>
                  <a:pt x="4040" y="9295"/>
                </a:lnTo>
                <a:lnTo>
                  <a:pt x="4137" y="9222"/>
                </a:lnTo>
                <a:lnTo>
                  <a:pt x="4161" y="9198"/>
                </a:lnTo>
                <a:lnTo>
                  <a:pt x="4186" y="9125"/>
                </a:lnTo>
                <a:lnTo>
                  <a:pt x="4186" y="8979"/>
                </a:lnTo>
                <a:lnTo>
                  <a:pt x="4161" y="8784"/>
                </a:lnTo>
                <a:lnTo>
                  <a:pt x="4137" y="8614"/>
                </a:lnTo>
                <a:lnTo>
                  <a:pt x="4088" y="8444"/>
                </a:lnTo>
                <a:lnTo>
                  <a:pt x="4064" y="7835"/>
                </a:lnTo>
                <a:lnTo>
                  <a:pt x="4040" y="7251"/>
                </a:lnTo>
                <a:lnTo>
                  <a:pt x="4040" y="6010"/>
                </a:lnTo>
                <a:lnTo>
                  <a:pt x="4040" y="5524"/>
                </a:lnTo>
                <a:lnTo>
                  <a:pt x="4015" y="5329"/>
                </a:lnTo>
                <a:lnTo>
                  <a:pt x="4015" y="5280"/>
                </a:lnTo>
                <a:lnTo>
                  <a:pt x="4137" y="5305"/>
                </a:lnTo>
                <a:lnTo>
                  <a:pt x="4599" y="5305"/>
                </a:lnTo>
                <a:lnTo>
                  <a:pt x="5086" y="5256"/>
                </a:lnTo>
                <a:lnTo>
                  <a:pt x="6278" y="5207"/>
                </a:lnTo>
                <a:lnTo>
                  <a:pt x="7495" y="5135"/>
                </a:lnTo>
                <a:lnTo>
                  <a:pt x="8346" y="5135"/>
                </a:lnTo>
                <a:lnTo>
                  <a:pt x="9198" y="5183"/>
                </a:lnTo>
                <a:lnTo>
                  <a:pt x="10901" y="5305"/>
                </a:lnTo>
                <a:lnTo>
                  <a:pt x="11339" y="5329"/>
                </a:lnTo>
                <a:lnTo>
                  <a:pt x="11777" y="5305"/>
                </a:lnTo>
                <a:lnTo>
                  <a:pt x="12653" y="5232"/>
                </a:lnTo>
                <a:lnTo>
                  <a:pt x="13067" y="5183"/>
                </a:lnTo>
                <a:lnTo>
                  <a:pt x="13505" y="5135"/>
                </a:lnTo>
                <a:close/>
                <a:moveTo>
                  <a:pt x="365" y="7227"/>
                </a:moveTo>
                <a:lnTo>
                  <a:pt x="511" y="7373"/>
                </a:lnTo>
                <a:lnTo>
                  <a:pt x="682" y="7495"/>
                </a:lnTo>
                <a:lnTo>
                  <a:pt x="876" y="7592"/>
                </a:lnTo>
                <a:lnTo>
                  <a:pt x="1095" y="7689"/>
                </a:lnTo>
                <a:lnTo>
                  <a:pt x="1509" y="7835"/>
                </a:lnTo>
                <a:lnTo>
                  <a:pt x="1679" y="7933"/>
                </a:lnTo>
                <a:lnTo>
                  <a:pt x="1850" y="8006"/>
                </a:lnTo>
                <a:lnTo>
                  <a:pt x="2166" y="8225"/>
                </a:lnTo>
                <a:lnTo>
                  <a:pt x="2482" y="8492"/>
                </a:lnTo>
                <a:lnTo>
                  <a:pt x="2774" y="8760"/>
                </a:lnTo>
                <a:lnTo>
                  <a:pt x="3042" y="9052"/>
                </a:lnTo>
                <a:lnTo>
                  <a:pt x="3626" y="9612"/>
                </a:lnTo>
                <a:lnTo>
                  <a:pt x="3918" y="9879"/>
                </a:lnTo>
                <a:lnTo>
                  <a:pt x="4234" y="10123"/>
                </a:lnTo>
                <a:lnTo>
                  <a:pt x="4940" y="10634"/>
                </a:lnTo>
                <a:lnTo>
                  <a:pt x="5646" y="11169"/>
                </a:lnTo>
                <a:lnTo>
                  <a:pt x="6351" y="11680"/>
                </a:lnTo>
                <a:lnTo>
                  <a:pt x="7057" y="12191"/>
                </a:lnTo>
                <a:lnTo>
                  <a:pt x="7373" y="12410"/>
                </a:lnTo>
                <a:lnTo>
                  <a:pt x="7665" y="12629"/>
                </a:lnTo>
                <a:lnTo>
                  <a:pt x="8249" y="13116"/>
                </a:lnTo>
                <a:lnTo>
                  <a:pt x="8541" y="13334"/>
                </a:lnTo>
                <a:lnTo>
                  <a:pt x="8833" y="13553"/>
                </a:lnTo>
                <a:lnTo>
                  <a:pt x="9149" y="13724"/>
                </a:lnTo>
                <a:lnTo>
                  <a:pt x="9490" y="13894"/>
                </a:lnTo>
                <a:lnTo>
                  <a:pt x="9563" y="13918"/>
                </a:lnTo>
                <a:lnTo>
                  <a:pt x="9612" y="13918"/>
                </a:lnTo>
                <a:lnTo>
                  <a:pt x="9709" y="13870"/>
                </a:lnTo>
                <a:lnTo>
                  <a:pt x="9758" y="13797"/>
                </a:lnTo>
                <a:lnTo>
                  <a:pt x="9806" y="13675"/>
                </a:lnTo>
                <a:lnTo>
                  <a:pt x="9977" y="13626"/>
                </a:lnTo>
                <a:lnTo>
                  <a:pt x="10171" y="13529"/>
                </a:lnTo>
                <a:lnTo>
                  <a:pt x="10512" y="13334"/>
                </a:lnTo>
                <a:lnTo>
                  <a:pt x="11169" y="12897"/>
                </a:lnTo>
                <a:lnTo>
                  <a:pt x="11923" y="12361"/>
                </a:lnTo>
                <a:lnTo>
                  <a:pt x="12678" y="11802"/>
                </a:lnTo>
                <a:lnTo>
                  <a:pt x="13408" y="11218"/>
                </a:lnTo>
                <a:lnTo>
                  <a:pt x="14138" y="10634"/>
                </a:lnTo>
                <a:lnTo>
                  <a:pt x="14843" y="10050"/>
                </a:lnTo>
                <a:lnTo>
                  <a:pt x="15549" y="9441"/>
                </a:lnTo>
                <a:lnTo>
                  <a:pt x="16060" y="9003"/>
                </a:lnTo>
                <a:lnTo>
                  <a:pt x="16571" y="8614"/>
                </a:lnTo>
                <a:lnTo>
                  <a:pt x="17106" y="8249"/>
                </a:lnTo>
                <a:lnTo>
                  <a:pt x="17690" y="7908"/>
                </a:lnTo>
                <a:lnTo>
                  <a:pt x="18152" y="7665"/>
                </a:lnTo>
                <a:lnTo>
                  <a:pt x="18420" y="7495"/>
                </a:lnTo>
                <a:lnTo>
                  <a:pt x="18542" y="7397"/>
                </a:lnTo>
                <a:lnTo>
                  <a:pt x="18663" y="7300"/>
                </a:lnTo>
                <a:lnTo>
                  <a:pt x="18639" y="7592"/>
                </a:lnTo>
                <a:lnTo>
                  <a:pt x="18639" y="7860"/>
                </a:lnTo>
                <a:lnTo>
                  <a:pt x="18639" y="8371"/>
                </a:lnTo>
                <a:lnTo>
                  <a:pt x="18615" y="9222"/>
                </a:lnTo>
                <a:lnTo>
                  <a:pt x="18566" y="10074"/>
                </a:lnTo>
                <a:lnTo>
                  <a:pt x="18542" y="10926"/>
                </a:lnTo>
                <a:lnTo>
                  <a:pt x="18542" y="11339"/>
                </a:lnTo>
                <a:lnTo>
                  <a:pt x="18542" y="11777"/>
                </a:lnTo>
                <a:lnTo>
                  <a:pt x="18590" y="12629"/>
                </a:lnTo>
                <a:lnTo>
                  <a:pt x="18615" y="13505"/>
                </a:lnTo>
                <a:lnTo>
                  <a:pt x="18615" y="14356"/>
                </a:lnTo>
                <a:lnTo>
                  <a:pt x="18590" y="15232"/>
                </a:lnTo>
                <a:lnTo>
                  <a:pt x="18517" y="16157"/>
                </a:lnTo>
                <a:lnTo>
                  <a:pt x="18444" y="17082"/>
                </a:lnTo>
                <a:lnTo>
                  <a:pt x="18420" y="17276"/>
                </a:lnTo>
                <a:lnTo>
                  <a:pt x="18104" y="17082"/>
                </a:lnTo>
                <a:lnTo>
                  <a:pt x="17812" y="16887"/>
                </a:lnTo>
                <a:lnTo>
                  <a:pt x="17203" y="16376"/>
                </a:lnTo>
                <a:lnTo>
                  <a:pt x="16595" y="15816"/>
                </a:lnTo>
                <a:lnTo>
                  <a:pt x="16279" y="15524"/>
                </a:lnTo>
                <a:lnTo>
                  <a:pt x="15962" y="15232"/>
                </a:lnTo>
                <a:lnTo>
                  <a:pt x="15622" y="14965"/>
                </a:lnTo>
                <a:lnTo>
                  <a:pt x="15257" y="14721"/>
                </a:lnTo>
                <a:lnTo>
                  <a:pt x="14843" y="14502"/>
                </a:lnTo>
                <a:lnTo>
                  <a:pt x="14430" y="14308"/>
                </a:lnTo>
                <a:lnTo>
                  <a:pt x="14040" y="14113"/>
                </a:lnTo>
                <a:lnTo>
                  <a:pt x="13846" y="14040"/>
                </a:lnTo>
                <a:lnTo>
                  <a:pt x="13602" y="14040"/>
                </a:lnTo>
                <a:lnTo>
                  <a:pt x="13578" y="14064"/>
                </a:lnTo>
                <a:lnTo>
                  <a:pt x="13554" y="14113"/>
                </a:lnTo>
                <a:lnTo>
                  <a:pt x="13554" y="14162"/>
                </a:lnTo>
                <a:lnTo>
                  <a:pt x="13627" y="14332"/>
                </a:lnTo>
                <a:lnTo>
                  <a:pt x="13748" y="14454"/>
                </a:lnTo>
                <a:lnTo>
                  <a:pt x="13894" y="14575"/>
                </a:lnTo>
                <a:lnTo>
                  <a:pt x="14040" y="14673"/>
                </a:lnTo>
                <a:lnTo>
                  <a:pt x="14405" y="14867"/>
                </a:lnTo>
                <a:lnTo>
                  <a:pt x="14722" y="15038"/>
                </a:lnTo>
                <a:lnTo>
                  <a:pt x="15160" y="15305"/>
                </a:lnTo>
                <a:lnTo>
                  <a:pt x="15573" y="15622"/>
                </a:lnTo>
                <a:lnTo>
                  <a:pt x="15962" y="15962"/>
                </a:lnTo>
                <a:lnTo>
                  <a:pt x="16327" y="16303"/>
                </a:lnTo>
                <a:lnTo>
                  <a:pt x="16644" y="16595"/>
                </a:lnTo>
                <a:lnTo>
                  <a:pt x="16984" y="16887"/>
                </a:lnTo>
                <a:lnTo>
                  <a:pt x="17641" y="17422"/>
                </a:lnTo>
                <a:lnTo>
                  <a:pt x="17933" y="17666"/>
                </a:lnTo>
                <a:lnTo>
                  <a:pt x="17933" y="17666"/>
                </a:lnTo>
                <a:lnTo>
                  <a:pt x="17155" y="17641"/>
                </a:lnTo>
                <a:lnTo>
                  <a:pt x="16376" y="17690"/>
                </a:lnTo>
                <a:lnTo>
                  <a:pt x="14795" y="17787"/>
                </a:lnTo>
                <a:lnTo>
                  <a:pt x="14211" y="17812"/>
                </a:lnTo>
                <a:lnTo>
                  <a:pt x="13602" y="17836"/>
                </a:lnTo>
                <a:lnTo>
                  <a:pt x="12410" y="17836"/>
                </a:lnTo>
                <a:lnTo>
                  <a:pt x="10001" y="17787"/>
                </a:lnTo>
                <a:lnTo>
                  <a:pt x="9393" y="17787"/>
                </a:lnTo>
                <a:lnTo>
                  <a:pt x="8760" y="17812"/>
                </a:lnTo>
                <a:lnTo>
                  <a:pt x="7495" y="17885"/>
                </a:lnTo>
                <a:lnTo>
                  <a:pt x="6254" y="17933"/>
                </a:lnTo>
                <a:lnTo>
                  <a:pt x="5621" y="17958"/>
                </a:lnTo>
                <a:lnTo>
                  <a:pt x="3796" y="17958"/>
                </a:lnTo>
                <a:lnTo>
                  <a:pt x="2604" y="17933"/>
                </a:lnTo>
                <a:lnTo>
                  <a:pt x="1947" y="17958"/>
                </a:lnTo>
                <a:lnTo>
                  <a:pt x="1314" y="18006"/>
                </a:lnTo>
                <a:lnTo>
                  <a:pt x="779" y="18104"/>
                </a:lnTo>
                <a:lnTo>
                  <a:pt x="974" y="17982"/>
                </a:lnTo>
                <a:lnTo>
                  <a:pt x="1144" y="17860"/>
                </a:lnTo>
                <a:lnTo>
                  <a:pt x="1436" y="17593"/>
                </a:lnTo>
                <a:lnTo>
                  <a:pt x="2263" y="16960"/>
                </a:lnTo>
                <a:lnTo>
                  <a:pt x="3042" y="16327"/>
                </a:lnTo>
                <a:lnTo>
                  <a:pt x="4648" y="14989"/>
                </a:lnTo>
                <a:lnTo>
                  <a:pt x="5208" y="14551"/>
                </a:lnTo>
                <a:lnTo>
                  <a:pt x="5378" y="14429"/>
                </a:lnTo>
                <a:lnTo>
                  <a:pt x="5475" y="14332"/>
                </a:lnTo>
                <a:lnTo>
                  <a:pt x="5524" y="14259"/>
                </a:lnTo>
                <a:lnTo>
                  <a:pt x="5524" y="14186"/>
                </a:lnTo>
                <a:lnTo>
                  <a:pt x="5524" y="14113"/>
                </a:lnTo>
                <a:lnTo>
                  <a:pt x="5475" y="14040"/>
                </a:lnTo>
                <a:lnTo>
                  <a:pt x="5427" y="13991"/>
                </a:lnTo>
                <a:lnTo>
                  <a:pt x="5378" y="13967"/>
                </a:lnTo>
                <a:lnTo>
                  <a:pt x="5256" y="13967"/>
                </a:lnTo>
                <a:lnTo>
                  <a:pt x="5159" y="13991"/>
                </a:lnTo>
                <a:lnTo>
                  <a:pt x="5037" y="14064"/>
                </a:lnTo>
                <a:lnTo>
                  <a:pt x="4818" y="14235"/>
                </a:lnTo>
                <a:lnTo>
                  <a:pt x="4648" y="14381"/>
                </a:lnTo>
                <a:lnTo>
                  <a:pt x="3869" y="15013"/>
                </a:lnTo>
                <a:lnTo>
                  <a:pt x="3115" y="15646"/>
                </a:lnTo>
                <a:lnTo>
                  <a:pt x="1387" y="17106"/>
                </a:lnTo>
                <a:lnTo>
                  <a:pt x="1168" y="17276"/>
                </a:lnTo>
                <a:lnTo>
                  <a:pt x="925" y="17471"/>
                </a:lnTo>
                <a:lnTo>
                  <a:pt x="706" y="17641"/>
                </a:lnTo>
                <a:lnTo>
                  <a:pt x="487" y="17860"/>
                </a:lnTo>
                <a:lnTo>
                  <a:pt x="463" y="17252"/>
                </a:lnTo>
                <a:lnTo>
                  <a:pt x="438" y="16668"/>
                </a:lnTo>
                <a:lnTo>
                  <a:pt x="487" y="15476"/>
                </a:lnTo>
                <a:lnTo>
                  <a:pt x="487" y="14673"/>
                </a:lnTo>
                <a:lnTo>
                  <a:pt x="463" y="13894"/>
                </a:lnTo>
                <a:lnTo>
                  <a:pt x="463" y="13116"/>
                </a:lnTo>
                <a:lnTo>
                  <a:pt x="463" y="12337"/>
                </a:lnTo>
                <a:lnTo>
                  <a:pt x="487" y="10755"/>
                </a:lnTo>
                <a:lnTo>
                  <a:pt x="487" y="9977"/>
                </a:lnTo>
                <a:lnTo>
                  <a:pt x="463" y="9198"/>
                </a:lnTo>
                <a:lnTo>
                  <a:pt x="438" y="8711"/>
                </a:lnTo>
                <a:lnTo>
                  <a:pt x="390" y="8225"/>
                </a:lnTo>
                <a:lnTo>
                  <a:pt x="341" y="7714"/>
                </a:lnTo>
                <a:lnTo>
                  <a:pt x="341" y="7470"/>
                </a:lnTo>
                <a:lnTo>
                  <a:pt x="365" y="7227"/>
                </a:lnTo>
                <a:close/>
                <a:moveTo>
                  <a:pt x="9587" y="0"/>
                </a:moveTo>
                <a:lnTo>
                  <a:pt x="9490" y="25"/>
                </a:lnTo>
                <a:lnTo>
                  <a:pt x="9393" y="98"/>
                </a:lnTo>
                <a:lnTo>
                  <a:pt x="9393" y="146"/>
                </a:lnTo>
                <a:lnTo>
                  <a:pt x="9198" y="219"/>
                </a:lnTo>
                <a:lnTo>
                  <a:pt x="9028" y="292"/>
                </a:lnTo>
                <a:lnTo>
                  <a:pt x="8687" y="511"/>
                </a:lnTo>
                <a:lnTo>
                  <a:pt x="8054" y="974"/>
                </a:lnTo>
                <a:lnTo>
                  <a:pt x="6887" y="1777"/>
                </a:lnTo>
                <a:lnTo>
                  <a:pt x="5719" y="2580"/>
                </a:lnTo>
                <a:lnTo>
                  <a:pt x="5013" y="3091"/>
                </a:lnTo>
                <a:lnTo>
                  <a:pt x="4332" y="3626"/>
                </a:lnTo>
                <a:lnTo>
                  <a:pt x="2945" y="4697"/>
                </a:lnTo>
                <a:lnTo>
                  <a:pt x="2239" y="5207"/>
                </a:lnTo>
                <a:lnTo>
                  <a:pt x="1509" y="5718"/>
                </a:lnTo>
                <a:lnTo>
                  <a:pt x="803" y="6229"/>
                </a:lnTo>
                <a:lnTo>
                  <a:pt x="463" y="6521"/>
                </a:lnTo>
                <a:lnTo>
                  <a:pt x="122" y="6789"/>
                </a:lnTo>
                <a:lnTo>
                  <a:pt x="98" y="6838"/>
                </a:lnTo>
                <a:lnTo>
                  <a:pt x="98" y="6886"/>
                </a:lnTo>
                <a:lnTo>
                  <a:pt x="98" y="6935"/>
                </a:lnTo>
                <a:lnTo>
                  <a:pt x="122" y="6959"/>
                </a:lnTo>
                <a:lnTo>
                  <a:pt x="49" y="7178"/>
                </a:lnTo>
                <a:lnTo>
                  <a:pt x="25" y="7397"/>
                </a:lnTo>
                <a:lnTo>
                  <a:pt x="0" y="7641"/>
                </a:lnTo>
                <a:lnTo>
                  <a:pt x="25" y="7884"/>
                </a:lnTo>
                <a:lnTo>
                  <a:pt x="49" y="8371"/>
                </a:lnTo>
                <a:lnTo>
                  <a:pt x="98" y="8833"/>
                </a:lnTo>
                <a:lnTo>
                  <a:pt x="98" y="10488"/>
                </a:lnTo>
                <a:lnTo>
                  <a:pt x="73" y="11315"/>
                </a:lnTo>
                <a:lnTo>
                  <a:pt x="49" y="12142"/>
                </a:lnTo>
                <a:lnTo>
                  <a:pt x="25" y="12970"/>
                </a:lnTo>
                <a:lnTo>
                  <a:pt x="49" y="13797"/>
                </a:lnTo>
                <a:lnTo>
                  <a:pt x="49" y="14624"/>
                </a:lnTo>
                <a:lnTo>
                  <a:pt x="49" y="15476"/>
                </a:lnTo>
                <a:lnTo>
                  <a:pt x="0" y="16911"/>
                </a:lnTo>
                <a:lnTo>
                  <a:pt x="0" y="17617"/>
                </a:lnTo>
                <a:lnTo>
                  <a:pt x="49" y="17982"/>
                </a:lnTo>
                <a:lnTo>
                  <a:pt x="98" y="18347"/>
                </a:lnTo>
                <a:lnTo>
                  <a:pt x="98" y="18396"/>
                </a:lnTo>
                <a:lnTo>
                  <a:pt x="146" y="18444"/>
                </a:lnTo>
                <a:lnTo>
                  <a:pt x="219" y="18493"/>
                </a:lnTo>
                <a:lnTo>
                  <a:pt x="341" y="18517"/>
                </a:lnTo>
                <a:lnTo>
                  <a:pt x="438" y="18469"/>
                </a:lnTo>
                <a:lnTo>
                  <a:pt x="1022" y="18469"/>
                </a:lnTo>
                <a:lnTo>
                  <a:pt x="1606" y="18420"/>
                </a:lnTo>
                <a:lnTo>
                  <a:pt x="2190" y="18396"/>
                </a:lnTo>
                <a:lnTo>
                  <a:pt x="3967" y="18396"/>
                </a:lnTo>
                <a:lnTo>
                  <a:pt x="5183" y="18420"/>
                </a:lnTo>
                <a:lnTo>
                  <a:pt x="6376" y="18396"/>
                </a:lnTo>
                <a:lnTo>
                  <a:pt x="7592" y="18347"/>
                </a:lnTo>
                <a:lnTo>
                  <a:pt x="8809" y="18274"/>
                </a:lnTo>
                <a:lnTo>
                  <a:pt x="10001" y="18274"/>
                </a:lnTo>
                <a:lnTo>
                  <a:pt x="12337" y="18298"/>
                </a:lnTo>
                <a:lnTo>
                  <a:pt x="13481" y="18298"/>
                </a:lnTo>
                <a:lnTo>
                  <a:pt x="14649" y="18274"/>
                </a:lnTo>
                <a:lnTo>
                  <a:pt x="15646" y="18201"/>
                </a:lnTo>
                <a:lnTo>
                  <a:pt x="16668" y="18128"/>
                </a:lnTo>
                <a:lnTo>
                  <a:pt x="17690" y="18128"/>
                </a:lnTo>
                <a:lnTo>
                  <a:pt x="18201" y="18152"/>
                </a:lnTo>
                <a:lnTo>
                  <a:pt x="18688" y="18201"/>
                </a:lnTo>
                <a:lnTo>
                  <a:pt x="18785" y="18201"/>
                </a:lnTo>
                <a:lnTo>
                  <a:pt x="18882" y="18177"/>
                </a:lnTo>
                <a:lnTo>
                  <a:pt x="18931" y="18128"/>
                </a:lnTo>
                <a:lnTo>
                  <a:pt x="18980" y="18055"/>
                </a:lnTo>
                <a:lnTo>
                  <a:pt x="19004" y="17958"/>
                </a:lnTo>
                <a:lnTo>
                  <a:pt x="18980" y="17885"/>
                </a:lnTo>
                <a:lnTo>
                  <a:pt x="18955" y="17812"/>
                </a:lnTo>
                <a:lnTo>
                  <a:pt x="18882" y="17763"/>
                </a:lnTo>
                <a:lnTo>
                  <a:pt x="18907" y="17690"/>
                </a:lnTo>
                <a:lnTo>
                  <a:pt x="19028" y="16327"/>
                </a:lnTo>
                <a:lnTo>
                  <a:pt x="19077" y="15427"/>
                </a:lnTo>
                <a:lnTo>
                  <a:pt x="19101" y="14502"/>
                </a:lnTo>
                <a:lnTo>
                  <a:pt x="19101" y="13602"/>
                </a:lnTo>
                <a:lnTo>
                  <a:pt x="19077" y="12678"/>
                </a:lnTo>
                <a:lnTo>
                  <a:pt x="19028" y="10999"/>
                </a:lnTo>
                <a:lnTo>
                  <a:pt x="19028" y="10147"/>
                </a:lnTo>
                <a:lnTo>
                  <a:pt x="19053" y="9295"/>
                </a:lnTo>
                <a:lnTo>
                  <a:pt x="19077" y="8541"/>
                </a:lnTo>
                <a:lnTo>
                  <a:pt x="19077" y="7787"/>
                </a:lnTo>
                <a:lnTo>
                  <a:pt x="19053" y="7251"/>
                </a:lnTo>
                <a:lnTo>
                  <a:pt x="19077" y="6984"/>
                </a:lnTo>
                <a:lnTo>
                  <a:pt x="19126" y="6716"/>
                </a:lnTo>
                <a:lnTo>
                  <a:pt x="19126" y="6692"/>
                </a:lnTo>
                <a:lnTo>
                  <a:pt x="19126" y="6643"/>
                </a:lnTo>
                <a:lnTo>
                  <a:pt x="19077" y="6594"/>
                </a:lnTo>
                <a:lnTo>
                  <a:pt x="19004" y="6570"/>
                </a:lnTo>
                <a:lnTo>
                  <a:pt x="18955" y="6570"/>
                </a:lnTo>
                <a:lnTo>
                  <a:pt x="18931" y="6594"/>
                </a:lnTo>
                <a:lnTo>
                  <a:pt x="18882" y="6570"/>
                </a:lnTo>
                <a:lnTo>
                  <a:pt x="18250" y="6254"/>
                </a:lnTo>
                <a:lnTo>
                  <a:pt x="17617" y="5889"/>
                </a:lnTo>
                <a:lnTo>
                  <a:pt x="17033" y="5499"/>
                </a:lnTo>
                <a:lnTo>
                  <a:pt x="16473" y="5062"/>
                </a:lnTo>
                <a:lnTo>
                  <a:pt x="15816" y="4575"/>
                </a:lnTo>
                <a:lnTo>
                  <a:pt x="15160" y="4088"/>
                </a:lnTo>
                <a:lnTo>
                  <a:pt x="14503" y="3602"/>
                </a:lnTo>
                <a:lnTo>
                  <a:pt x="13870" y="3115"/>
                </a:lnTo>
                <a:lnTo>
                  <a:pt x="12605" y="2117"/>
                </a:lnTo>
                <a:lnTo>
                  <a:pt x="11972" y="1631"/>
                </a:lnTo>
                <a:lnTo>
                  <a:pt x="11339" y="1168"/>
                </a:lnTo>
                <a:lnTo>
                  <a:pt x="10682" y="706"/>
                </a:lnTo>
                <a:lnTo>
                  <a:pt x="10050" y="219"/>
                </a:lnTo>
                <a:lnTo>
                  <a:pt x="10001" y="171"/>
                </a:lnTo>
                <a:lnTo>
                  <a:pt x="9928" y="73"/>
                </a:lnTo>
                <a:lnTo>
                  <a:pt x="9879" y="49"/>
                </a:lnTo>
                <a:lnTo>
                  <a:pt x="9806" y="49"/>
                </a:lnTo>
                <a:lnTo>
                  <a:pt x="9709" y="25"/>
                </a:lnTo>
                <a:lnTo>
                  <a:pt x="9587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5" name="Google Shape;885;p39"/>
          <p:cNvSpPr/>
          <p:nvPr/>
        </p:nvSpPr>
        <p:spPr>
          <a:xfrm>
            <a:off x="1732054" y="1327141"/>
            <a:ext cx="323585" cy="326797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6" name="Google Shape;886;p39"/>
          <p:cNvSpPr/>
          <p:nvPr/>
        </p:nvSpPr>
        <p:spPr>
          <a:xfrm>
            <a:off x="2233826" y="1317093"/>
            <a:ext cx="337296" cy="336376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7" name="Google Shape;887;p39"/>
          <p:cNvSpPr/>
          <p:nvPr/>
        </p:nvSpPr>
        <p:spPr>
          <a:xfrm>
            <a:off x="2749758" y="1327611"/>
            <a:ext cx="313987" cy="315358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8" name="Google Shape;888;p39"/>
          <p:cNvSpPr/>
          <p:nvPr/>
        </p:nvSpPr>
        <p:spPr>
          <a:xfrm>
            <a:off x="3268883" y="1290593"/>
            <a:ext cx="286114" cy="388929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9" name="Google Shape;889;p39"/>
          <p:cNvSpPr/>
          <p:nvPr/>
        </p:nvSpPr>
        <p:spPr>
          <a:xfrm>
            <a:off x="3735929" y="1367821"/>
            <a:ext cx="359234" cy="231720"/>
          </a:xfrm>
          <a:custGeom>
            <a:rect b="b" l="l" r="r" t="t"/>
            <a:pathLst>
              <a:path extrusionOk="0" h="12337" w="19126">
                <a:moveTo>
                  <a:pt x="9733" y="463"/>
                </a:moveTo>
                <a:lnTo>
                  <a:pt x="9831" y="511"/>
                </a:lnTo>
                <a:lnTo>
                  <a:pt x="9904" y="560"/>
                </a:lnTo>
                <a:lnTo>
                  <a:pt x="9758" y="584"/>
                </a:lnTo>
                <a:lnTo>
                  <a:pt x="9709" y="633"/>
                </a:lnTo>
                <a:lnTo>
                  <a:pt x="9660" y="682"/>
                </a:lnTo>
                <a:lnTo>
                  <a:pt x="9612" y="755"/>
                </a:lnTo>
                <a:lnTo>
                  <a:pt x="9612" y="828"/>
                </a:lnTo>
                <a:lnTo>
                  <a:pt x="9636" y="852"/>
                </a:lnTo>
                <a:lnTo>
                  <a:pt x="9685" y="925"/>
                </a:lnTo>
                <a:lnTo>
                  <a:pt x="9782" y="974"/>
                </a:lnTo>
                <a:lnTo>
                  <a:pt x="9977" y="1022"/>
                </a:lnTo>
                <a:lnTo>
                  <a:pt x="10147" y="1071"/>
                </a:lnTo>
                <a:lnTo>
                  <a:pt x="10147" y="1193"/>
                </a:lnTo>
                <a:lnTo>
                  <a:pt x="9879" y="1120"/>
                </a:lnTo>
                <a:lnTo>
                  <a:pt x="9612" y="1095"/>
                </a:lnTo>
                <a:lnTo>
                  <a:pt x="9563" y="1095"/>
                </a:lnTo>
                <a:lnTo>
                  <a:pt x="9563" y="1144"/>
                </a:lnTo>
                <a:lnTo>
                  <a:pt x="9587" y="1266"/>
                </a:lnTo>
                <a:lnTo>
                  <a:pt x="9660" y="1363"/>
                </a:lnTo>
                <a:lnTo>
                  <a:pt x="9758" y="1436"/>
                </a:lnTo>
                <a:lnTo>
                  <a:pt x="9879" y="1485"/>
                </a:lnTo>
                <a:lnTo>
                  <a:pt x="10001" y="1509"/>
                </a:lnTo>
                <a:lnTo>
                  <a:pt x="10098" y="1558"/>
                </a:lnTo>
                <a:lnTo>
                  <a:pt x="10123" y="1558"/>
                </a:lnTo>
                <a:lnTo>
                  <a:pt x="10098" y="1655"/>
                </a:lnTo>
                <a:lnTo>
                  <a:pt x="10074" y="1704"/>
                </a:lnTo>
                <a:lnTo>
                  <a:pt x="9952" y="1631"/>
                </a:lnTo>
                <a:lnTo>
                  <a:pt x="9831" y="1606"/>
                </a:lnTo>
                <a:lnTo>
                  <a:pt x="9636" y="1533"/>
                </a:lnTo>
                <a:lnTo>
                  <a:pt x="9563" y="1460"/>
                </a:lnTo>
                <a:lnTo>
                  <a:pt x="9539" y="1436"/>
                </a:lnTo>
                <a:lnTo>
                  <a:pt x="9490" y="1412"/>
                </a:lnTo>
                <a:lnTo>
                  <a:pt x="9417" y="1412"/>
                </a:lnTo>
                <a:lnTo>
                  <a:pt x="9368" y="1460"/>
                </a:lnTo>
                <a:lnTo>
                  <a:pt x="9368" y="1509"/>
                </a:lnTo>
                <a:lnTo>
                  <a:pt x="9368" y="1582"/>
                </a:lnTo>
                <a:lnTo>
                  <a:pt x="9368" y="1631"/>
                </a:lnTo>
                <a:lnTo>
                  <a:pt x="9441" y="1728"/>
                </a:lnTo>
                <a:lnTo>
                  <a:pt x="9514" y="1801"/>
                </a:lnTo>
                <a:lnTo>
                  <a:pt x="9320" y="1704"/>
                </a:lnTo>
                <a:lnTo>
                  <a:pt x="9222" y="1631"/>
                </a:lnTo>
                <a:lnTo>
                  <a:pt x="9174" y="1558"/>
                </a:lnTo>
                <a:lnTo>
                  <a:pt x="9125" y="1460"/>
                </a:lnTo>
                <a:lnTo>
                  <a:pt x="9101" y="1363"/>
                </a:lnTo>
                <a:lnTo>
                  <a:pt x="9101" y="1120"/>
                </a:lnTo>
                <a:lnTo>
                  <a:pt x="9125" y="925"/>
                </a:lnTo>
                <a:lnTo>
                  <a:pt x="9174" y="755"/>
                </a:lnTo>
                <a:lnTo>
                  <a:pt x="9222" y="682"/>
                </a:lnTo>
                <a:lnTo>
                  <a:pt x="9295" y="609"/>
                </a:lnTo>
                <a:lnTo>
                  <a:pt x="9368" y="584"/>
                </a:lnTo>
                <a:lnTo>
                  <a:pt x="9393" y="560"/>
                </a:lnTo>
                <a:lnTo>
                  <a:pt x="9490" y="560"/>
                </a:lnTo>
                <a:lnTo>
                  <a:pt x="9587" y="511"/>
                </a:lnTo>
                <a:lnTo>
                  <a:pt x="9636" y="487"/>
                </a:lnTo>
                <a:lnTo>
                  <a:pt x="9733" y="463"/>
                </a:lnTo>
                <a:close/>
                <a:moveTo>
                  <a:pt x="1022" y="2823"/>
                </a:moveTo>
                <a:lnTo>
                  <a:pt x="1168" y="2871"/>
                </a:lnTo>
                <a:lnTo>
                  <a:pt x="1314" y="2944"/>
                </a:lnTo>
                <a:lnTo>
                  <a:pt x="1071" y="2969"/>
                </a:lnTo>
                <a:lnTo>
                  <a:pt x="998" y="3017"/>
                </a:lnTo>
                <a:lnTo>
                  <a:pt x="974" y="3066"/>
                </a:lnTo>
                <a:lnTo>
                  <a:pt x="998" y="3139"/>
                </a:lnTo>
                <a:lnTo>
                  <a:pt x="1022" y="3188"/>
                </a:lnTo>
                <a:lnTo>
                  <a:pt x="1193" y="3236"/>
                </a:lnTo>
                <a:lnTo>
                  <a:pt x="1363" y="3285"/>
                </a:lnTo>
                <a:lnTo>
                  <a:pt x="1631" y="3334"/>
                </a:lnTo>
                <a:lnTo>
                  <a:pt x="1655" y="3455"/>
                </a:lnTo>
                <a:lnTo>
                  <a:pt x="1655" y="3577"/>
                </a:lnTo>
                <a:lnTo>
                  <a:pt x="1339" y="3504"/>
                </a:lnTo>
                <a:lnTo>
                  <a:pt x="1120" y="3455"/>
                </a:lnTo>
                <a:lnTo>
                  <a:pt x="998" y="3431"/>
                </a:lnTo>
                <a:lnTo>
                  <a:pt x="876" y="3455"/>
                </a:lnTo>
                <a:lnTo>
                  <a:pt x="828" y="3480"/>
                </a:lnTo>
                <a:lnTo>
                  <a:pt x="828" y="3528"/>
                </a:lnTo>
                <a:lnTo>
                  <a:pt x="852" y="3601"/>
                </a:lnTo>
                <a:lnTo>
                  <a:pt x="876" y="3650"/>
                </a:lnTo>
                <a:lnTo>
                  <a:pt x="998" y="3747"/>
                </a:lnTo>
                <a:lnTo>
                  <a:pt x="1144" y="3820"/>
                </a:lnTo>
                <a:lnTo>
                  <a:pt x="1290" y="3869"/>
                </a:lnTo>
                <a:lnTo>
                  <a:pt x="1071" y="3869"/>
                </a:lnTo>
                <a:lnTo>
                  <a:pt x="974" y="3845"/>
                </a:lnTo>
                <a:lnTo>
                  <a:pt x="876" y="3820"/>
                </a:lnTo>
                <a:lnTo>
                  <a:pt x="779" y="3772"/>
                </a:lnTo>
                <a:lnTo>
                  <a:pt x="682" y="3699"/>
                </a:lnTo>
                <a:lnTo>
                  <a:pt x="609" y="3626"/>
                </a:lnTo>
                <a:lnTo>
                  <a:pt x="536" y="3553"/>
                </a:lnTo>
                <a:lnTo>
                  <a:pt x="487" y="3455"/>
                </a:lnTo>
                <a:lnTo>
                  <a:pt x="439" y="3334"/>
                </a:lnTo>
                <a:lnTo>
                  <a:pt x="414" y="3212"/>
                </a:lnTo>
                <a:lnTo>
                  <a:pt x="414" y="3090"/>
                </a:lnTo>
                <a:lnTo>
                  <a:pt x="414" y="3017"/>
                </a:lnTo>
                <a:lnTo>
                  <a:pt x="463" y="2969"/>
                </a:lnTo>
                <a:lnTo>
                  <a:pt x="560" y="2871"/>
                </a:lnTo>
                <a:lnTo>
                  <a:pt x="779" y="2871"/>
                </a:lnTo>
                <a:lnTo>
                  <a:pt x="901" y="2847"/>
                </a:lnTo>
                <a:lnTo>
                  <a:pt x="1022" y="2823"/>
                </a:lnTo>
                <a:close/>
                <a:moveTo>
                  <a:pt x="18250" y="2677"/>
                </a:moveTo>
                <a:lnTo>
                  <a:pt x="18323" y="2701"/>
                </a:lnTo>
                <a:lnTo>
                  <a:pt x="18371" y="2725"/>
                </a:lnTo>
                <a:lnTo>
                  <a:pt x="18225" y="2774"/>
                </a:lnTo>
                <a:lnTo>
                  <a:pt x="18201" y="2798"/>
                </a:lnTo>
                <a:lnTo>
                  <a:pt x="18201" y="2823"/>
                </a:lnTo>
                <a:lnTo>
                  <a:pt x="18201" y="2847"/>
                </a:lnTo>
                <a:lnTo>
                  <a:pt x="18225" y="2871"/>
                </a:lnTo>
                <a:lnTo>
                  <a:pt x="18323" y="2944"/>
                </a:lnTo>
                <a:lnTo>
                  <a:pt x="18396" y="2969"/>
                </a:lnTo>
                <a:lnTo>
                  <a:pt x="18493" y="2993"/>
                </a:lnTo>
                <a:lnTo>
                  <a:pt x="18590" y="3017"/>
                </a:lnTo>
                <a:lnTo>
                  <a:pt x="18639" y="3139"/>
                </a:lnTo>
                <a:lnTo>
                  <a:pt x="18663" y="3261"/>
                </a:lnTo>
                <a:lnTo>
                  <a:pt x="18444" y="3236"/>
                </a:lnTo>
                <a:lnTo>
                  <a:pt x="18250" y="3139"/>
                </a:lnTo>
                <a:lnTo>
                  <a:pt x="18152" y="3115"/>
                </a:lnTo>
                <a:lnTo>
                  <a:pt x="18031" y="3115"/>
                </a:lnTo>
                <a:lnTo>
                  <a:pt x="18006" y="3139"/>
                </a:lnTo>
                <a:lnTo>
                  <a:pt x="17982" y="3188"/>
                </a:lnTo>
                <a:lnTo>
                  <a:pt x="17982" y="3261"/>
                </a:lnTo>
                <a:lnTo>
                  <a:pt x="18006" y="3309"/>
                </a:lnTo>
                <a:lnTo>
                  <a:pt x="18104" y="3407"/>
                </a:lnTo>
                <a:lnTo>
                  <a:pt x="18201" y="3480"/>
                </a:lnTo>
                <a:lnTo>
                  <a:pt x="18323" y="3528"/>
                </a:lnTo>
                <a:lnTo>
                  <a:pt x="18493" y="3601"/>
                </a:lnTo>
                <a:lnTo>
                  <a:pt x="18663" y="3626"/>
                </a:lnTo>
                <a:lnTo>
                  <a:pt x="18615" y="3796"/>
                </a:lnTo>
                <a:lnTo>
                  <a:pt x="18590" y="3820"/>
                </a:lnTo>
                <a:lnTo>
                  <a:pt x="18420" y="3747"/>
                </a:lnTo>
                <a:lnTo>
                  <a:pt x="18250" y="3674"/>
                </a:lnTo>
                <a:lnTo>
                  <a:pt x="18055" y="3601"/>
                </a:lnTo>
                <a:lnTo>
                  <a:pt x="17860" y="3528"/>
                </a:lnTo>
                <a:lnTo>
                  <a:pt x="17812" y="3528"/>
                </a:lnTo>
                <a:lnTo>
                  <a:pt x="17763" y="3577"/>
                </a:lnTo>
                <a:lnTo>
                  <a:pt x="17739" y="3626"/>
                </a:lnTo>
                <a:lnTo>
                  <a:pt x="17763" y="3674"/>
                </a:lnTo>
                <a:lnTo>
                  <a:pt x="17860" y="3796"/>
                </a:lnTo>
                <a:lnTo>
                  <a:pt x="17982" y="3918"/>
                </a:lnTo>
                <a:lnTo>
                  <a:pt x="18128" y="3991"/>
                </a:lnTo>
                <a:lnTo>
                  <a:pt x="18274" y="4064"/>
                </a:lnTo>
                <a:lnTo>
                  <a:pt x="18055" y="4064"/>
                </a:lnTo>
                <a:lnTo>
                  <a:pt x="17836" y="3991"/>
                </a:lnTo>
                <a:lnTo>
                  <a:pt x="17739" y="3942"/>
                </a:lnTo>
                <a:lnTo>
                  <a:pt x="17666" y="3893"/>
                </a:lnTo>
                <a:lnTo>
                  <a:pt x="17593" y="3820"/>
                </a:lnTo>
                <a:lnTo>
                  <a:pt x="17520" y="3747"/>
                </a:lnTo>
                <a:lnTo>
                  <a:pt x="17495" y="3674"/>
                </a:lnTo>
                <a:lnTo>
                  <a:pt x="17471" y="3577"/>
                </a:lnTo>
                <a:lnTo>
                  <a:pt x="17447" y="3407"/>
                </a:lnTo>
                <a:lnTo>
                  <a:pt x="17471" y="3236"/>
                </a:lnTo>
                <a:lnTo>
                  <a:pt x="17544" y="3066"/>
                </a:lnTo>
                <a:lnTo>
                  <a:pt x="17666" y="2896"/>
                </a:lnTo>
                <a:lnTo>
                  <a:pt x="17812" y="2774"/>
                </a:lnTo>
                <a:lnTo>
                  <a:pt x="17958" y="2701"/>
                </a:lnTo>
                <a:lnTo>
                  <a:pt x="18104" y="2677"/>
                </a:lnTo>
                <a:close/>
                <a:moveTo>
                  <a:pt x="9660" y="2604"/>
                </a:moveTo>
                <a:lnTo>
                  <a:pt x="9928" y="2847"/>
                </a:lnTo>
                <a:lnTo>
                  <a:pt x="10196" y="3090"/>
                </a:lnTo>
                <a:lnTo>
                  <a:pt x="10390" y="3334"/>
                </a:lnTo>
                <a:lnTo>
                  <a:pt x="10561" y="3601"/>
                </a:lnTo>
                <a:lnTo>
                  <a:pt x="10926" y="4112"/>
                </a:lnTo>
                <a:lnTo>
                  <a:pt x="11291" y="4623"/>
                </a:lnTo>
                <a:lnTo>
                  <a:pt x="11680" y="5110"/>
                </a:lnTo>
                <a:lnTo>
                  <a:pt x="12094" y="5694"/>
                </a:lnTo>
                <a:lnTo>
                  <a:pt x="12313" y="5962"/>
                </a:lnTo>
                <a:lnTo>
                  <a:pt x="12556" y="6229"/>
                </a:lnTo>
                <a:lnTo>
                  <a:pt x="12605" y="6254"/>
                </a:lnTo>
                <a:lnTo>
                  <a:pt x="12678" y="6278"/>
                </a:lnTo>
                <a:lnTo>
                  <a:pt x="12726" y="6278"/>
                </a:lnTo>
                <a:lnTo>
                  <a:pt x="12775" y="6254"/>
                </a:lnTo>
                <a:lnTo>
                  <a:pt x="12824" y="6229"/>
                </a:lnTo>
                <a:lnTo>
                  <a:pt x="12872" y="6181"/>
                </a:lnTo>
                <a:lnTo>
                  <a:pt x="12897" y="6132"/>
                </a:lnTo>
                <a:lnTo>
                  <a:pt x="12897" y="6083"/>
                </a:lnTo>
                <a:lnTo>
                  <a:pt x="13091" y="6059"/>
                </a:lnTo>
                <a:lnTo>
                  <a:pt x="13286" y="6035"/>
                </a:lnTo>
                <a:lnTo>
                  <a:pt x="13651" y="5889"/>
                </a:lnTo>
                <a:lnTo>
                  <a:pt x="14016" y="5718"/>
                </a:lnTo>
                <a:lnTo>
                  <a:pt x="14381" y="5572"/>
                </a:lnTo>
                <a:lnTo>
                  <a:pt x="15087" y="5353"/>
                </a:lnTo>
                <a:lnTo>
                  <a:pt x="15817" y="5134"/>
                </a:lnTo>
                <a:lnTo>
                  <a:pt x="16547" y="4915"/>
                </a:lnTo>
                <a:lnTo>
                  <a:pt x="16911" y="4794"/>
                </a:lnTo>
                <a:lnTo>
                  <a:pt x="17276" y="4648"/>
                </a:lnTo>
                <a:lnTo>
                  <a:pt x="17106" y="5037"/>
                </a:lnTo>
                <a:lnTo>
                  <a:pt x="16814" y="5207"/>
                </a:lnTo>
                <a:lnTo>
                  <a:pt x="16474" y="5329"/>
                </a:lnTo>
                <a:lnTo>
                  <a:pt x="15817" y="5597"/>
                </a:lnTo>
                <a:lnTo>
                  <a:pt x="15476" y="5743"/>
                </a:lnTo>
                <a:lnTo>
                  <a:pt x="15184" y="5889"/>
                </a:lnTo>
                <a:lnTo>
                  <a:pt x="14892" y="6083"/>
                </a:lnTo>
                <a:lnTo>
                  <a:pt x="14770" y="6205"/>
                </a:lnTo>
                <a:lnTo>
                  <a:pt x="14649" y="6327"/>
                </a:lnTo>
                <a:lnTo>
                  <a:pt x="14624" y="6327"/>
                </a:lnTo>
                <a:lnTo>
                  <a:pt x="14649" y="6351"/>
                </a:lnTo>
                <a:lnTo>
                  <a:pt x="15135" y="6205"/>
                </a:lnTo>
                <a:lnTo>
                  <a:pt x="15598" y="6059"/>
                </a:lnTo>
                <a:lnTo>
                  <a:pt x="16036" y="5864"/>
                </a:lnTo>
                <a:lnTo>
                  <a:pt x="16498" y="5694"/>
                </a:lnTo>
                <a:lnTo>
                  <a:pt x="16960" y="5524"/>
                </a:lnTo>
                <a:lnTo>
                  <a:pt x="16936" y="5645"/>
                </a:lnTo>
                <a:lnTo>
                  <a:pt x="16863" y="5962"/>
                </a:lnTo>
                <a:lnTo>
                  <a:pt x="16790" y="5962"/>
                </a:lnTo>
                <a:lnTo>
                  <a:pt x="16279" y="6108"/>
                </a:lnTo>
                <a:lnTo>
                  <a:pt x="15744" y="6302"/>
                </a:lnTo>
                <a:lnTo>
                  <a:pt x="15500" y="6424"/>
                </a:lnTo>
                <a:lnTo>
                  <a:pt x="15257" y="6546"/>
                </a:lnTo>
                <a:lnTo>
                  <a:pt x="15038" y="6692"/>
                </a:lnTo>
                <a:lnTo>
                  <a:pt x="14843" y="6862"/>
                </a:lnTo>
                <a:lnTo>
                  <a:pt x="14843" y="6911"/>
                </a:lnTo>
                <a:lnTo>
                  <a:pt x="14843" y="6935"/>
                </a:lnTo>
                <a:lnTo>
                  <a:pt x="14868" y="6959"/>
                </a:lnTo>
                <a:lnTo>
                  <a:pt x="14892" y="6959"/>
                </a:lnTo>
                <a:lnTo>
                  <a:pt x="15160" y="6935"/>
                </a:lnTo>
                <a:lnTo>
                  <a:pt x="15403" y="6886"/>
                </a:lnTo>
                <a:lnTo>
                  <a:pt x="15890" y="6692"/>
                </a:lnTo>
                <a:lnTo>
                  <a:pt x="16303" y="6546"/>
                </a:lnTo>
                <a:lnTo>
                  <a:pt x="16741" y="6400"/>
                </a:lnTo>
                <a:lnTo>
                  <a:pt x="16741" y="6400"/>
                </a:lnTo>
                <a:lnTo>
                  <a:pt x="16620" y="7032"/>
                </a:lnTo>
                <a:lnTo>
                  <a:pt x="16376" y="7081"/>
                </a:lnTo>
                <a:lnTo>
                  <a:pt x="16133" y="7178"/>
                </a:lnTo>
                <a:lnTo>
                  <a:pt x="15646" y="7349"/>
                </a:lnTo>
                <a:lnTo>
                  <a:pt x="15160" y="7495"/>
                </a:lnTo>
                <a:lnTo>
                  <a:pt x="14916" y="7616"/>
                </a:lnTo>
                <a:lnTo>
                  <a:pt x="14819" y="7665"/>
                </a:lnTo>
                <a:lnTo>
                  <a:pt x="14722" y="7762"/>
                </a:lnTo>
                <a:lnTo>
                  <a:pt x="14697" y="7787"/>
                </a:lnTo>
                <a:lnTo>
                  <a:pt x="14746" y="7835"/>
                </a:lnTo>
                <a:lnTo>
                  <a:pt x="14868" y="7860"/>
                </a:lnTo>
                <a:lnTo>
                  <a:pt x="14989" y="7860"/>
                </a:lnTo>
                <a:lnTo>
                  <a:pt x="15233" y="7835"/>
                </a:lnTo>
                <a:lnTo>
                  <a:pt x="15500" y="7787"/>
                </a:lnTo>
                <a:lnTo>
                  <a:pt x="15744" y="7714"/>
                </a:lnTo>
                <a:lnTo>
                  <a:pt x="16133" y="7592"/>
                </a:lnTo>
                <a:lnTo>
                  <a:pt x="16522" y="7470"/>
                </a:lnTo>
                <a:lnTo>
                  <a:pt x="16449" y="7738"/>
                </a:lnTo>
                <a:lnTo>
                  <a:pt x="16401" y="7860"/>
                </a:lnTo>
                <a:lnTo>
                  <a:pt x="15963" y="8030"/>
                </a:lnTo>
                <a:lnTo>
                  <a:pt x="15525" y="8176"/>
                </a:lnTo>
                <a:lnTo>
                  <a:pt x="15257" y="8249"/>
                </a:lnTo>
                <a:lnTo>
                  <a:pt x="15014" y="8346"/>
                </a:lnTo>
                <a:lnTo>
                  <a:pt x="14770" y="8444"/>
                </a:lnTo>
                <a:lnTo>
                  <a:pt x="14649" y="8517"/>
                </a:lnTo>
                <a:lnTo>
                  <a:pt x="14551" y="8614"/>
                </a:lnTo>
                <a:lnTo>
                  <a:pt x="14551" y="8663"/>
                </a:lnTo>
                <a:lnTo>
                  <a:pt x="14551" y="8687"/>
                </a:lnTo>
                <a:lnTo>
                  <a:pt x="14576" y="8711"/>
                </a:lnTo>
                <a:lnTo>
                  <a:pt x="14600" y="8736"/>
                </a:lnTo>
                <a:lnTo>
                  <a:pt x="14868" y="8736"/>
                </a:lnTo>
                <a:lnTo>
                  <a:pt x="15111" y="8687"/>
                </a:lnTo>
                <a:lnTo>
                  <a:pt x="15622" y="8565"/>
                </a:lnTo>
                <a:lnTo>
                  <a:pt x="15938" y="8492"/>
                </a:lnTo>
                <a:lnTo>
                  <a:pt x="16255" y="8395"/>
                </a:lnTo>
                <a:lnTo>
                  <a:pt x="16157" y="8711"/>
                </a:lnTo>
                <a:lnTo>
                  <a:pt x="15987" y="8736"/>
                </a:lnTo>
                <a:lnTo>
                  <a:pt x="15841" y="8784"/>
                </a:lnTo>
                <a:lnTo>
                  <a:pt x="15549" y="8882"/>
                </a:lnTo>
                <a:lnTo>
                  <a:pt x="15257" y="9003"/>
                </a:lnTo>
                <a:lnTo>
                  <a:pt x="14989" y="9125"/>
                </a:lnTo>
                <a:lnTo>
                  <a:pt x="14722" y="9271"/>
                </a:lnTo>
                <a:lnTo>
                  <a:pt x="14478" y="9441"/>
                </a:lnTo>
                <a:lnTo>
                  <a:pt x="14454" y="9466"/>
                </a:lnTo>
                <a:lnTo>
                  <a:pt x="14454" y="9514"/>
                </a:lnTo>
                <a:lnTo>
                  <a:pt x="14454" y="9539"/>
                </a:lnTo>
                <a:lnTo>
                  <a:pt x="14503" y="9539"/>
                </a:lnTo>
                <a:lnTo>
                  <a:pt x="14770" y="9514"/>
                </a:lnTo>
                <a:lnTo>
                  <a:pt x="15014" y="9466"/>
                </a:lnTo>
                <a:lnTo>
                  <a:pt x="15281" y="9417"/>
                </a:lnTo>
                <a:lnTo>
                  <a:pt x="15525" y="9320"/>
                </a:lnTo>
                <a:lnTo>
                  <a:pt x="16011" y="9198"/>
                </a:lnTo>
                <a:lnTo>
                  <a:pt x="15890" y="9563"/>
                </a:lnTo>
                <a:lnTo>
                  <a:pt x="15671" y="9685"/>
                </a:lnTo>
                <a:lnTo>
                  <a:pt x="15452" y="9806"/>
                </a:lnTo>
                <a:lnTo>
                  <a:pt x="12483" y="9904"/>
                </a:lnTo>
                <a:lnTo>
                  <a:pt x="9539" y="9952"/>
                </a:lnTo>
                <a:lnTo>
                  <a:pt x="7884" y="9977"/>
                </a:lnTo>
                <a:lnTo>
                  <a:pt x="6254" y="9952"/>
                </a:lnTo>
                <a:lnTo>
                  <a:pt x="4697" y="9952"/>
                </a:lnTo>
                <a:lnTo>
                  <a:pt x="3991" y="9904"/>
                </a:lnTo>
                <a:lnTo>
                  <a:pt x="3626" y="9904"/>
                </a:lnTo>
                <a:lnTo>
                  <a:pt x="3431" y="9928"/>
                </a:lnTo>
                <a:lnTo>
                  <a:pt x="3261" y="9977"/>
                </a:lnTo>
                <a:lnTo>
                  <a:pt x="2847" y="8468"/>
                </a:lnTo>
                <a:lnTo>
                  <a:pt x="2701" y="7981"/>
                </a:lnTo>
                <a:lnTo>
                  <a:pt x="2580" y="7470"/>
                </a:lnTo>
                <a:lnTo>
                  <a:pt x="2361" y="6473"/>
                </a:lnTo>
                <a:lnTo>
                  <a:pt x="2263" y="6010"/>
                </a:lnTo>
                <a:lnTo>
                  <a:pt x="2142" y="5524"/>
                </a:lnTo>
                <a:lnTo>
                  <a:pt x="1996" y="5061"/>
                </a:lnTo>
                <a:lnTo>
                  <a:pt x="1898" y="4842"/>
                </a:lnTo>
                <a:lnTo>
                  <a:pt x="1801" y="4623"/>
                </a:lnTo>
                <a:lnTo>
                  <a:pt x="1971" y="4696"/>
                </a:lnTo>
                <a:lnTo>
                  <a:pt x="2142" y="4769"/>
                </a:lnTo>
                <a:lnTo>
                  <a:pt x="2507" y="4867"/>
                </a:lnTo>
                <a:lnTo>
                  <a:pt x="3821" y="5353"/>
                </a:lnTo>
                <a:lnTo>
                  <a:pt x="4429" y="5621"/>
                </a:lnTo>
                <a:lnTo>
                  <a:pt x="5037" y="5864"/>
                </a:lnTo>
                <a:lnTo>
                  <a:pt x="5354" y="5986"/>
                </a:lnTo>
                <a:lnTo>
                  <a:pt x="5670" y="6083"/>
                </a:lnTo>
                <a:lnTo>
                  <a:pt x="6011" y="6132"/>
                </a:lnTo>
                <a:lnTo>
                  <a:pt x="6327" y="6156"/>
                </a:lnTo>
                <a:lnTo>
                  <a:pt x="6400" y="6156"/>
                </a:lnTo>
                <a:lnTo>
                  <a:pt x="6449" y="6132"/>
                </a:lnTo>
                <a:lnTo>
                  <a:pt x="6497" y="6132"/>
                </a:lnTo>
                <a:lnTo>
                  <a:pt x="6619" y="6059"/>
                </a:lnTo>
                <a:lnTo>
                  <a:pt x="6716" y="5986"/>
                </a:lnTo>
                <a:lnTo>
                  <a:pt x="6911" y="5791"/>
                </a:lnTo>
                <a:lnTo>
                  <a:pt x="7081" y="5572"/>
                </a:lnTo>
                <a:lnTo>
                  <a:pt x="7276" y="5378"/>
                </a:lnTo>
                <a:lnTo>
                  <a:pt x="7690" y="4940"/>
                </a:lnTo>
                <a:lnTo>
                  <a:pt x="8055" y="4477"/>
                </a:lnTo>
                <a:lnTo>
                  <a:pt x="8468" y="3918"/>
                </a:lnTo>
                <a:lnTo>
                  <a:pt x="8906" y="3358"/>
                </a:lnTo>
                <a:lnTo>
                  <a:pt x="9101" y="3163"/>
                </a:lnTo>
                <a:lnTo>
                  <a:pt x="9295" y="2993"/>
                </a:lnTo>
                <a:lnTo>
                  <a:pt x="9490" y="2798"/>
                </a:lnTo>
                <a:lnTo>
                  <a:pt x="9660" y="2604"/>
                </a:lnTo>
                <a:close/>
                <a:moveTo>
                  <a:pt x="15695" y="10268"/>
                </a:moveTo>
                <a:lnTo>
                  <a:pt x="15598" y="10658"/>
                </a:lnTo>
                <a:lnTo>
                  <a:pt x="15038" y="10950"/>
                </a:lnTo>
                <a:lnTo>
                  <a:pt x="14795" y="11071"/>
                </a:lnTo>
                <a:lnTo>
                  <a:pt x="14600" y="11193"/>
                </a:lnTo>
                <a:lnTo>
                  <a:pt x="14430" y="11339"/>
                </a:lnTo>
                <a:lnTo>
                  <a:pt x="14235" y="11509"/>
                </a:lnTo>
                <a:lnTo>
                  <a:pt x="14235" y="11534"/>
                </a:lnTo>
                <a:lnTo>
                  <a:pt x="14259" y="11558"/>
                </a:lnTo>
                <a:lnTo>
                  <a:pt x="14697" y="11461"/>
                </a:lnTo>
                <a:lnTo>
                  <a:pt x="14892" y="11388"/>
                </a:lnTo>
                <a:lnTo>
                  <a:pt x="15111" y="11315"/>
                </a:lnTo>
                <a:lnTo>
                  <a:pt x="15427" y="11193"/>
                </a:lnTo>
                <a:lnTo>
                  <a:pt x="15427" y="11193"/>
                </a:lnTo>
                <a:lnTo>
                  <a:pt x="15233" y="11826"/>
                </a:lnTo>
                <a:lnTo>
                  <a:pt x="14965" y="11728"/>
                </a:lnTo>
                <a:lnTo>
                  <a:pt x="14697" y="11655"/>
                </a:lnTo>
                <a:lnTo>
                  <a:pt x="14162" y="11558"/>
                </a:lnTo>
                <a:lnTo>
                  <a:pt x="13043" y="11436"/>
                </a:lnTo>
                <a:lnTo>
                  <a:pt x="12215" y="11339"/>
                </a:lnTo>
                <a:lnTo>
                  <a:pt x="11388" y="11242"/>
                </a:lnTo>
                <a:lnTo>
                  <a:pt x="10561" y="11193"/>
                </a:lnTo>
                <a:lnTo>
                  <a:pt x="9709" y="11169"/>
                </a:lnTo>
                <a:lnTo>
                  <a:pt x="8955" y="11144"/>
                </a:lnTo>
                <a:lnTo>
                  <a:pt x="8176" y="11169"/>
                </a:lnTo>
                <a:lnTo>
                  <a:pt x="7398" y="11193"/>
                </a:lnTo>
                <a:lnTo>
                  <a:pt x="6619" y="11242"/>
                </a:lnTo>
                <a:lnTo>
                  <a:pt x="5865" y="11339"/>
                </a:lnTo>
                <a:lnTo>
                  <a:pt x="5086" y="11461"/>
                </a:lnTo>
                <a:lnTo>
                  <a:pt x="4332" y="11607"/>
                </a:lnTo>
                <a:lnTo>
                  <a:pt x="3602" y="11777"/>
                </a:lnTo>
                <a:lnTo>
                  <a:pt x="3602" y="11607"/>
                </a:lnTo>
                <a:lnTo>
                  <a:pt x="3602" y="11436"/>
                </a:lnTo>
                <a:lnTo>
                  <a:pt x="3553" y="11071"/>
                </a:lnTo>
                <a:lnTo>
                  <a:pt x="3383" y="10390"/>
                </a:lnTo>
                <a:lnTo>
                  <a:pt x="3358" y="10317"/>
                </a:lnTo>
                <a:lnTo>
                  <a:pt x="3602" y="10366"/>
                </a:lnTo>
                <a:lnTo>
                  <a:pt x="4332" y="10366"/>
                </a:lnTo>
                <a:lnTo>
                  <a:pt x="5183" y="10414"/>
                </a:lnTo>
                <a:lnTo>
                  <a:pt x="9344" y="10414"/>
                </a:lnTo>
                <a:lnTo>
                  <a:pt x="11972" y="10366"/>
                </a:lnTo>
                <a:lnTo>
                  <a:pt x="14624" y="10293"/>
                </a:lnTo>
                <a:lnTo>
                  <a:pt x="14332" y="10463"/>
                </a:lnTo>
                <a:lnTo>
                  <a:pt x="14065" y="10658"/>
                </a:lnTo>
                <a:lnTo>
                  <a:pt x="14040" y="10682"/>
                </a:lnTo>
                <a:lnTo>
                  <a:pt x="14040" y="10731"/>
                </a:lnTo>
                <a:lnTo>
                  <a:pt x="14065" y="10755"/>
                </a:lnTo>
                <a:lnTo>
                  <a:pt x="14089" y="10779"/>
                </a:lnTo>
                <a:lnTo>
                  <a:pt x="14284" y="10779"/>
                </a:lnTo>
                <a:lnTo>
                  <a:pt x="14454" y="10755"/>
                </a:lnTo>
                <a:lnTo>
                  <a:pt x="14649" y="10706"/>
                </a:lnTo>
                <a:lnTo>
                  <a:pt x="14819" y="10658"/>
                </a:lnTo>
                <a:lnTo>
                  <a:pt x="15160" y="10487"/>
                </a:lnTo>
                <a:lnTo>
                  <a:pt x="15525" y="10268"/>
                </a:lnTo>
                <a:close/>
                <a:moveTo>
                  <a:pt x="9539" y="0"/>
                </a:moveTo>
                <a:lnTo>
                  <a:pt x="9417" y="49"/>
                </a:lnTo>
                <a:lnTo>
                  <a:pt x="9295" y="73"/>
                </a:lnTo>
                <a:lnTo>
                  <a:pt x="9198" y="146"/>
                </a:lnTo>
                <a:lnTo>
                  <a:pt x="9125" y="219"/>
                </a:lnTo>
                <a:lnTo>
                  <a:pt x="9076" y="317"/>
                </a:lnTo>
                <a:lnTo>
                  <a:pt x="8955" y="390"/>
                </a:lnTo>
                <a:lnTo>
                  <a:pt x="8882" y="487"/>
                </a:lnTo>
                <a:lnTo>
                  <a:pt x="8809" y="609"/>
                </a:lnTo>
                <a:lnTo>
                  <a:pt x="8736" y="755"/>
                </a:lnTo>
                <a:lnTo>
                  <a:pt x="8687" y="901"/>
                </a:lnTo>
                <a:lnTo>
                  <a:pt x="8663" y="1047"/>
                </a:lnTo>
                <a:lnTo>
                  <a:pt x="8663" y="1193"/>
                </a:lnTo>
                <a:lnTo>
                  <a:pt x="8663" y="1339"/>
                </a:lnTo>
                <a:lnTo>
                  <a:pt x="8687" y="1485"/>
                </a:lnTo>
                <a:lnTo>
                  <a:pt x="8736" y="1631"/>
                </a:lnTo>
                <a:lnTo>
                  <a:pt x="8784" y="1728"/>
                </a:lnTo>
                <a:lnTo>
                  <a:pt x="8833" y="1825"/>
                </a:lnTo>
                <a:lnTo>
                  <a:pt x="8979" y="1996"/>
                </a:lnTo>
                <a:lnTo>
                  <a:pt x="9174" y="2142"/>
                </a:lnTo>
                <a:lnTo>
                  <a:pt x="9393" y="2263"/>
                </a:lnTo>
                <a:lnTo>
                  <a:pt x="9271" y="2287"/>
                </a:lnTo>
                <a:lnTo>
                  <a:pt x="9174" y="2360"/>
                </a:lnTo>
                <a:lnTo>
                  <a:pt x="8979" y="2506"/>
                </a:lnTo>
                <a:lnTo>
                  <a:pt x="8784" y="2701"/>
                </a:lnTo>
                <a:lnTo>
                  <a:pt x="8639" y="2871"/>
                </a:lnTo>
                <a:lnTo>
                  <a:pt x="8395" y="3139"/>
                </a:lnTo>
                <a:lnTo>
                  <a:pt x="8176" y="3407"/>
                </a:lnTo>
                <a:lnTo>
                  <a:pt x="7787" y="3966"/>
                </a:lnTo>
                <a:lnTo>
                  <a:pt x="7544" y="4283"/>
                </a:lnTo>
                <a:lnTo>
                  <a:pt x="7300" y="4575"/>
                </a:lnTo>
                <a:lnTo>
                  <a:pt x="6814" y="5134"/>
                </a:lnTo>
                <a:lnTo>
                  <a:pt x="6570" y="5402"/>
                </a:lnTo>
                <a:lnTo>
                  <a:pt x="6473" y="5548"/>
                </a:lnTo>
                <a:lnTo>
                  <a:pt x="6400" y="5718"/>
                </a:lnTo>
                <a:lnTo>
                  <a:pt x="6376" y="5718"/>
                </a:lnTo>
                <a:lnTo>
                  <a:pt x="5767" y="5548"/>
                </a:lnTo>
                <a:lnTo>
                  <a:pt x="5159" y="5329"/>
                </a:lnTo>
                <a:lnTo>
                  <a:pt x="3942" y="4867"/>
                </a:lnTo>
                <a:lnTo>
                  <a:pt x="3285" y="4623"/>
                </a:lnTo>
                <a:lnTo>
                  <a:pt x="2628" y="4404"/>
                </a:lnTo>
                <a:lnTo>
                  <a:pt x="2215" y="4234"/>
                </a:lnTo>
                <a:lnTo>
                  <a:pt x="1996" y="4185"/>
                </a:lnTo>
                <a:lnTo>
                  <a:pt x="1752" y="4137"/>
                </a:lnTo>
                <a:lnTo>
                  <a:pt x="1923" y="4015"/>
                </a:lnTo>
                <a:lnTo>
                  <a:pt x="2044" y="3869"/>
                </a:lnTo>
                <a:lnTo>
                  <a:pt x="2117" y="3699"/>
                </a:lnTo>
                <a:lnTo>
                  <a:pt x="2142" y="3528"/>
                </a:lnTo>
                <a:lnTo>
                  <a:pt x="2117" y="3334"/>
                </a:lnTo>
                <a:lnTo>
                  <a:pt x="2069" y="3139"/>
                </a:lnTo>
                <a:lnTo>
                  <a:pt x="1971" y="2969"/>
                </a:lnTo>
                <a:lnTo>
                  <a:pt x="1874" y="2798"/>
                </a:lnTo>
                <a:lnTo>
                  <a:pt x="1728" y="2652"/>
                </a:lnTo>
                <a:lnTo>
                  <a:pt x="1558" y="2531"/>
                </a:lnTo>
                <a:lnTo>
                  <a:pt x="1363" y="2433"/>
                </a:lnTo>
                <a:lnTo>
                  <a:pt x="1168" y="2385"/>
                </a:lnTo>
                <a:lnTo>
                  <a:pt x="974" y="2360"/>
                </a:lnTo>
                <a:lnTo>
                  <a:pt x="755" y="2360"/>
                </a:lnTo>
                <a:lnTo>
                  <a:pt x="658" y="2385"/>
                </a:lnTo>
                <a:lnTo>
                  <a:pt x="560" y="2433"/>
                </a:lnTo>
                <a:lnTo>
                  <a:pt x="463" y="2506"/>
                </a:lnTo>
                <a:lnTo>
                  <a:pt x="414" y="2579"/>
                </a:lnTo>
                <a:lnTo>
                  <a:pt x="317" y="2604"/>
                </a:lnTo>
                <a:lnTo>
                  <a:pt x="195" y="2677"/>
                </a:lnTo>
                <a:lnTo>
                  <a:pt x="122" y="2750"/>
                </a:lnTo>
                <a:lnTo>
                  <a:pt x="49" y="2871"/>
                </a:lnTo>
                <a:lnTo>
                  <a:pt x="25" y="2944"/>
                </a:lnTo>
                <a:lnTo>
                  <a:pt x="1" y="3042"/>
                </a:lnTo>
                <a:lnTo>
                  <a:pt x="1" y="3261"/>
                </a:lnTo>
                <a:lnTo>
                  <a:pt x="25" y="3455"/>
                </a:lnTo>
                <a:lnTo>
                  <a:pt x="98" y="3626"/>
                </a:lnTo>
                <a:lnTo>
                  <a:pt x="195" y="3820"/>
                </a:lnTo>
                <a:lnTo>
                  <a:pt x="341" y="3991"/>
                </a:lnTo>
                <a:lnTo>
                  <a:pt x="487" y="4112"/>
                </a:lnTo>
                <a:lnTo>
                  <a:pt x="658" y="4210"/>
                </a:lnTo>
                <a:lnTo>
                  <a:pt x="828" y="4283"/>
                </a:lnTo>
                <a:lnTo>
                  <a:pt x="1022" y="4307"/>
                </a:lnTo>
                <a:lnTo>
                  <a:pt x="1217" y="4307"/>
                </a:lnTo>
                <a:lnTo>
                  <a:pt x="1436" y="4258"/>
                </a:lnTo>
                <a:lnTo>
                  <a:pt x="1436" y="4331"/>
                </a:lnTo>
                <a:lnTo>
                  <a:pt x="1387" y="4356"/>
                </a:lnTo>
                <a:lnTo>
                  <a:pt x="1363" y="4404"/>
                </a:lnTo>
                <a:lnTo>
                  <a:pt x="1339" y="4453"/>
                </a:lnTo>
                <a:lnTo>
                  <a:pt x="1339" y="4526"/>
                </a:lnTo>
                <a:lnTo>
                  <a:pt x="1436" y="5013"/>
                </a:lnTo>
                <a:lnTo>
                  <a:pt x="1582" y="5475"/>
                </a:lnTo>
                <a:lnTo>
                  <a:pt x="1728" y="5962"/>
                </a:lnTo>
                <a:lnTo>
                  <a:pt x="1850" y="6448"/>
                </a:lnTo>
                <a:lnTo>
                  <a:pt x="2069" y="7446"/>
                </a:lnTo>
                <a:lnTo>
                  <a:pt x="2190" y="7957"/>
                </a:lnTo>
                <a:lnTo>
                  <a:pt x="2312" y="8468"/>
                </a:lnTo>
                <a:lnTo>
                  <a:pt x="2799" y="10244"/>
                </a:lnTo>
                <a:lnTo>
                  <a:pt x="2896" y="10633"/>
                </a:lnTo>
                <a:lnTo>
                  <a:pt x="2969" y="11071"/>
                </a:lnTo>
                <a:lnTo>
                  <a:pt x="3042" y="11485"/>
                </a:lnTo>
                <a:lnTo>
                  <a:pt x="3139" y="11899"/>
                </a:lnTo>
                <a:lnTo>
                  <a:pt x="3164" y="11947"/>
                </a:lnTo>
                <a:lnTo>
                  <a:pt x="3188" y="11972"/>
                </a:lnTo>
                <a:lnTo>
                  <a:pt x="3285" y="12045"/>
                </a:lnTo>
                <a:lnTo>
                  <a:pt x="3334" y="12069"/>
                </a:lnTo>
                <a:lnTo>
                  <a:pt x="3383" y="12093"/>
                </a:lnTo>
                <a:lnTo>
                  <a:pt x="3650" y="12118"/>
                </a:lnTo>
                <a:lnTo>
                  <a:pt x="3894" y="12118"/>
                </a:lnTo>
                <a:lnTo>
                  <a:pt x="4161" y="12069"/>
                </a:lnTo>
                <a:lnTo>
                  <a:pt x="4429" y="12020"/>
                </a:lnTo>
                <a:lnTo>
                  <a:pt x="4818" y="11923"/>
                </a:lnTo>
                <a:lnTo>
                  <a:pt x="5208" y="11874"/>
                </a:lnTo>
                <a:lnTo>
                  <a:pt x="5986" y="11777"/>
                </a:lnTo>
                <a:lnTo>
                  <a:pt x="6765" y="11704"/>
                </a:lnTo>
                <a:lnTo>
                  <a:pt x="7568" y="11655"/>
                </a:lnTo>
                <a:lnTo>
                  <a:pt x="8347" y="11631"/>
                </a:lnTo>
                <a:lnTo>
                  <a:pt x="9149" y="11607"/>
                </a:lnTo>
                <a:lnTo>
                  <a:pt x="9952" y="11631"/>
                </a:lnTo>
                <a:lnTo>
                  <a:pt x="10731" y="11655"/>
                </a:lnTo>
                <a:lnTo>
                  <a:pt x="11534" y="11728"/>
                </a:lnTo>
                <a:lnTo>
                  <a:pt x="12313" y="11801"/>
                </a:lnTo>
                <a:lnTo>
                  <a:pt x="13116" y="11899"/>
                </a:lnTo>
                <a:lnTo>
                  <a:pt x="13919" y="12020"/>
                </a:lnTo>
                <a:lnTo>
                  <a:pt x="14600" y="12118"/>
                </a:lnTo>
                <a:lnTo>
                  <a:pt x="14941" y="12215"/>
                </a:lnTo>
                <a:lnTo>
                  <a:pt x="15257" y="12312"/>
                </a:lnTo>
                <a:lnTo>
                  <a:pt x="15354" y="12337"/>
                </a:lnTo>
                <a:lnTo>
                  <a:pt x="15452" y="12312"/>
                </a:lnTo>
                <a:lnTo>
                  <a:pt x="15525" y="12264"/>
                </a:lnTo>
                <a:lnTo>
                  <a:pt x="15598" y="12191"/>
                </a:lnTo>
                <a:lnTo>
                  <a:pt x="15622" y="12142"/>
                </a:lnTo>
                <a:lnTo>
                  <a:pt x="15671" y="12093"/>
                </a:lnTo>
                <a:lnTo>
                  <a:pt x="16011" y="10950"/>
                </a:lnTo>
                <a:lnTo>
                  <a:pt x="16352" y="9806"/>
                </a:lnTo>
                <a:lnTo>
                  <a:pt x="16401" y="9758"/>
                </a:lnTo>
                <a:lnTo>
                  <a:pt x="16425" y="9685"/>
                </a:lnTo>
                <a:lnTo>
                  <a:pt x="16449" y="9612"/>
                </a:lnTo>
                <a:lnTo>
                  <a:pt x="16425" y="9539"/>
                </a:lnTo>
                <a:lnTo>
                  <a:pt x="16863" y="8006"/>
                </a:lnTo>
                <a:lnTo>
                  <a:pt x="17009" y="7519"/>
                </a:lnTo>
                <a:lnTo>
                  <a:pt x="17106" y="7032"/>
                </a:lnTo>
                <a:lnTo>
                  <a:pt x="17325" y="6059"/>
                </a:lnTo>
                <a:lnTo>
                  <a:pt x="17422" y="5645"/>
                </a:lnTo>
                <a:lnTo>
                  <a:pt x="17544" y="5256"/>
                </a:lnTo>
                <a:lnTo>
                  <a:pt x="17836" y="4477"/>
                </a:lnTo>
                <a:lnTo>
                  <a:pt x="17982" y="4526"/>
                </a:lnTo>
                <a:lnTo>
                  <a:pt x="18274" y="4526"/>
                </a:lnTo>
                <a:lnTo>
                  <a:pt x="18420" y="4502"/>
                </a:lnTo>
                <a:lnTo>
                  <a:pt x="18566" y="4453"/>
                </a:lnTo>
                <a:lnTo>
                  <a:pt x="18688" y="4380"/>
                </a:lnTo>
                <a:lnTo>
                  <a:pt x="18809" y="4307"/>
                </a:lnTo>
                <a:lnTo>
                  <a:pt x="18907" y="4185"/>
                </a:lnTo>
                <a:lnTo>
                  <a:pt x="19004" y="4015"/>
                </a:lnTo>
                <a:lnTo>
                  <a:pt x="19077" y="3845"/>
                </a:lnTo>
                <a:lnTo>
                  <a:pt x="19101" y="3650"/>
                </a:lnTo>
                <a:lnTo>
                  <a:pt x="19126" y="3455"/>
                </a:lnTo>
                <a:lnTo>
                  <a:pt x="19101" y="3261"/>
                </a:lnTo>
                <a:lnTo>
                  <a:pt x="19077" y="3066"/>
                </a:lnTo>
                <a:lnTo>
                  <a:pt x="19004" y="2871"/>
                </a:lnTo>
                <a:lnTo>
                  <a:pt x="18931" y="2701"/>
                </a:lnTo>
                <a:lnTo>
                  <a:pt x="18809" y="2531"/>
                </a:lnTo>
                <a:lnTo>
                  <a:pt x="18639" y="2385"/>
                </a:lnTo>
                <a:lnTo>
                  <a:pt x="18444" y="2287"/>
                </a:lnTo>
                <a:lnTo>
                  <a:pt x="18250" y="2239"/>
                </a:lnTo>
                <a:lnTo>
                  <a:pt x="18055" y="2214"/>
                </a:lnTo>
                <a:lnTo>
                  <a:pt x="17836" y="2263"/>
                </a:lnTo>
                <a:lnTo>
                  <a:pt x="17739" y="2287"/>
                </a:lnTo>
                <a:lnTo>
                  <a:pt x="17641" y="2360"/>
                </a:lnTo>
                <a:lnTo>
                  <a:pt x="17568" y="2409"/>
                </a:lnTo>
                <a:lnTo>
                  <a:pt x="17495" y="2506"/>
                </a:lnTo>
                <a:lnTo>
                  <a:pt x="17447" y="2579"/>
                </a:lnTo>
                <a:lnTo>
                  <a:pt x="17447" y="2652"/>
                </a:lnTo>
                <a:lnTo>
                  <a:pt x="17301" y="2774"/>
                </a:lnTo>
                <a:lnTo>
                  <a:pt x="17179" y="2944"/>
                </a:lnTo>
                <a:lnTo>
                  <a:pt x="17106" y="3115"/>
                </a:lnTo>
                <a:lnTo>
                  <a:pt x="17057" y="3309"/>
                </a:lnTo>
                <a:lnTo>
                  <a:pt x="17033" y="3528"/>
                </a:lnTo>
                <a:lnTo>
                  <a:pt x="17057" y="3723"/>
                </a:lnTo>
                <a:lnTo>
                  <a:pt x="17106" y="3918"/>
                </a:lnTo>
                <a:lnTo>
                  <a:pt x="17203" y="4088"/>
                </a:lnTo>
                <a:lnTo>
                  <a:pt x="17252" y="4137"/>
                </a:lnTo>
                <a:lnTo>
                  <a:pt x="16522" y="4404"/>
                </a:lnTo>
                <a:lnTo>
                  <a:pt x="15768" y="4672"/>
                </a:lnTo>
                <a:lnTo>
                  <a:pt x="14235" y="5134"/>
                </a:lnTo>
                <a:lnTo>
                  <a:pt x="13870" y="5256"/>
                </a:lnTo>
                <a:lnTo>
                  <a:pt x="13481" y="5426"/>
                </a:lnTo>
                <a:lnTo>
                  <a:pt x="13116" y="5572"/>
                </a:lnTo>
                <a:lnTo>
                  <a:pt x="12726" y="5718"/>
                </a:lnTo>
                <a:lnTo>
                  <a:pt x="12532" y="5426"/>
                </a:lnTo>
                <a:lnTo>
                  <a:pt x="12337" y="5159"/>
                </a:lnTo>
                <a:lnTo>
                  <a:pt x="11923" y="4648"/>
                </a:lnTo>
                <a:lnTo>
                  <a:pt x="11485" y="4112"/>
                </a:lnTo>
                <a:lnTo>
                  <a:pt x="11072" y="3601"/>
                </a:lnTo>
                <a:lnTo>
                  <a:pt x="10853" y="3261"/>
                </a:lnTo>
                <a:lnTo>
                  <a:pt x="10585" y="2896"/>
                </a:lnTo>
                <a:lnTo>
                  <a:pt x="10415" y="2725"/>
                </a:lnTo>
                <a:lnTo>
                  <a:pt x="10269" y="2555"/>
                </a:lnTo>
                <a:lnTo>
                  <a:pt x="10098" y="2409"/>
                </a:lnTo>
                <a:lnTo>
                  <a:pt x="9904" y="2312"/>
                </a:lnTo>
                <a:lnTo>
                  <a:pt x="10025" y="2287"/>
                </a:lnTo>
                <a:lnTo>
                  <a:pt x="10147" y="2239"/>
                </a:lnTo>
                <a:lnTo>
                  <a:pt x="10269" y="2166"/>
                </a:lnTo>
                <a:lnTo>
                  <a:pt x="10366" y="2069"/>
                </a:lnTo>
                <a:lnTo>
                  <a:pt x="10488" y="1898"/>
                </a:lnTo>
                <a:lnTo>
                  <a:pt x="10561" y="1704"/>
                </a:lnTo>
                <a:lnTo>
                  <a:pt x="10609" y="1509"/>
                </a:lnTo>
                <a:lnTo>
                  <a:pt x="10634" y="1290"/>
                </a:lnTo>
                <a:lnTo>
                  <a:pt x="10609" y="1095"/>
                </a:lnTo>
                <a:lnTo>
                  <a:pt x="10585" y="876"/>
                </a:lnTo>
                <a:lnTo>
                  <a:pt x="10512" y="682"/>
                </a:lnTo>
                <a:lnTo>
                  <a:pt x="10439" y="511"/>
                </a:lnTo>
                <a:lnTo>
                  <a:pt x="10342" y="341"/>
                </a:lnTo>
                <a:lnTo>
                  <a:pt x="10196" y="195"/>
                </a:lnTo>
                <a:lnTo>
                  <a:pt x="10050" y="98"/>
                </a:lnTo>
                <a:lnTo>
                  <a:pt x="9855" y="25"/>
                </a:lnTo>
                <a:lnTo>
                  <a:pt x="9758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0" name="Google Shape;890;p39"/>
          <p:cNvSpPr/>
          <p:nvPr/>
        </p:nvSpPr>
        <p:spPr>
          <a:xfrm>
            <a:off x="4255975" y="1318464"/>
            <a:ext cx="330910" cy="334554"/>
          </a:xfrm>
          <a:custGeom>
            <a:rect b="b" l="l" r="r" t="t"/>
            <a:pathLst>
              <a:path extrusionOk="0" h="17812" w="17618">
                <a:moveTo>
                  <a:pt x="8785" y="3553"/>
                </a:moveTo>
                <a:lnTo>
                  <a:pt x="8931" y="3845"/>
                </a:lnTo>
                <a:lnTo>
                  <a:pt x="9052" y="4137"/>
                </a:lnTo>
                <a:lnTo>
                  <a:pt x="9223" y="4453"/>
                </a:lnTo>
                <a:lnTo>
                  <a:pt x="9198" y="4502"/>
                </a:lnTo>
                <a:lnTo>
                  <a:pt x="9198" y="4551"/>
                </a:lnTo>
                <a:lnTo>
                  <a:pt x="9223" y="4599"/>
                </a:lnTo>
                <a:lnTo>
                  <a:pt x="9247" y="4624"/>
                </a:lnTo>
                <a:lnTo>
                  <a:pt x="9393" y="4721"/>
                </a:lnTo>
                <a:lnTo>
                  <a:pt x="9539" y="4794"/>
                </a:lnTo>
                <a:lnTo>
                  <a:pt x="9685" y="4842"/>
                </a:lnTo>
                <a:lnTo>
                  <a:pt x="9855" y="4891"/>
                </a:lnTo>
                <a:lnTo>
                  <a:pt x="10220" y="4940"/>
                </a:lnTo>
                <a:lnTo>
                  <a:pt x="10561" y="4988"/>
                </a:lnTo>
                <a:lnTo>
                  <a:pt x="10366" y="5110"/>
                </a:lnTo>
                <a:lnTo>
                  <a:pt x="10172" y="5256"/>
                </a:lnTo>
                <a:lnTo>
                  <a:pt x="10001" y="5378"/>
                </a:lnTo>
                <a:lnTo>
                  <a:pt x="9831" y="5524"/>
                </a:lnTo>
                <a:lnTo>
                  <a:pt x="9734" y="5548"/>
                </a:lnTo>
                <a:lnTo>
                  <a:pt x="9661" y="5572"/>
                </a:lnTo>
                <a:lnTo>
                  <a:pt x="9612" y="5645"/>
                </a:lnTo>
                <a:lnTo>
                  <a:pt x="9588" y="5743"/>
                </a:lnTo>
                <a:lnTo>
                  <a:pt x="9588" y="5962"/>
                </a:lnTo>
                <a:lnTo>
                  <a:pt x="9636" y="6156"/>
                </a:lnTo>
                <a:lnTo>
                  <a:pt x="9758" y="6570"/>
                </a:lnTo>
                <a:lnTo>
                  <a:pt x="9831" y="6911"/>
                </a:lnTo>
                <a:lnTo>
                  <a:pt x="9831" y="6911"/>
                </a:lnTo>
                <a:lnTo>
                  <a:pt x="9466" y="6740"/>
                </a:lnTo>
                <a:lnTo>
                  <a:pt x="9125" y="6546"/>
                </a:lnTo>
                <a:lnTo>
                  <a:pt x="8979" y="6473"/>
                </a:lnTo>
                <a:lnTo>
                  <a:pt x="8785" y="6400"/>
                </a:lnTo>
                <a:lnTo>
                  <a:pt x="8687" y="6400"/>
                </a:lnTo>
                <a:lnTo>
                  <a:pt x="8614" y="6473"/>
                </a:lnTo>
                <a:lnTo>
                  <a:pt x="8444" y="6497"/>
                </a:lnTo>
                <a:lnTo>
                  <a:pt x="8274" y="6570"/>
                </a:lnTo>
                <a:lnTo>
                  <a:pt x="7957" y="6765"/>
                </a:lnTo>
                <a:lnTo>
                  <a:pt x="7592" y="6984"/>
                </a:lnTo>
                <a:lnTo>
                  <a:pt x="7714" y="6351"/>
                </a:lnTo>
                <a:lnTo>
                  <a:pt x="7787" y="6083"/>
                </a:lnTo>
                <a:lnTo>
                  <a:pt x="7836" y="6083"/>
                </a:lnTo>
                <a:lnTo>
                  <a:pt x="7909" y="6059"/>
                </a:lnTo>
                <a:lnTo>
                  <a:pt x="7957" y="6035"/>
                </a:lnTo>
                <a:lnTo>
                  <a:pt x="8006" y="5986"/>
                </a:lnTo>
                <a:lnTo>
                  <a:pt x="8030" y="5937"/>
                </a:lnTo>
                <a:lnTo>
                  <a:pt x="8030" y="5889"/>
                </a:lnTo>
                <a:lnTo>
                  <a:pt x="8030" y="5816"/>
                </a:lnTo>
                <a:lnTo>
                  <a:pt x="8006" y="5767"/>
                </a:lnTo>
                <a:lnTo>
                  <a:pt x="7860" y="5572"/>
                </a:lnTo>
                <a:lnTo>
                  <a:pt x="7690" y="5426"/>
                </a:lnTo>
                <a:lnTo>
                  <a:pt x="7300" y="5159"/>
                </a:lnTo>
                <a:lnTo>
                  <a:pt x="6960" y="4915"/>
                </a:lnTo>
                <a:lnTo>
                  <a:pt x="7057" y="4915"/>
                </a:lnTo>
                <a:lnTo>
                  <a:pt x="7325" y="4867"/>
                </a:lnTo>
                <a:lnTo>
                  <a:pt x="7592" y="4818"/>
                </a:lnTo>
                <a:lnTo>
                  <a:pt x="7884" y="4745"/>
                </a:lnTo>
                <a:lnTo>
                  <a:pt x="8006" y="4721"/>
                </a:lnTo>
                <a:lnTo>
                  <a:pt x="8128" y="4648"/>
                </a:lnTo>
                <a:lnTo>
                  <a:pt x="8201" y="4599"/>
                </a:lnTo>
                <a:lnTo>
                  <a:pt x="8225" y="4526"/>
                </a:lnTo>
                <a:lnTo>
                  <a:pt x="8298" y="4453"/>
                </a:lnTo>
                <a:lnTo>
                  <a:pt x="8371" y="4380"/>
                </a:lnTo>
                <a:lnTo>
                  <a:pt x="8493" y="4186"/>
                </a:lnTo>
                <a:lnTo>
                  <a:pt x="8663" y="3821"/>
                </a:lnTo>
                <a:lnTo>
                  <a:pt x="8785" y="3553"/>
                </a:lnTo>
                <a:close/>
                <a:moveTo>
                  <a:pt x="8712" y="3042"/>
                </a:moveTo>
                <a:lnTo>
                  <a:pt x="8614" y="3091"/>
                </a:lnTo>
                <a:lnTo>
                  <a:pt x="8541" y="3139"/>
                </a:lnTo>
                <a:lnTo>
                  <a:pt x="8468" y="3237"/>
                </a:lnTo>
                <a:lnTo>
                  <a:pt x="8347" y="3431"/>
                </a:lnTo>
                <a:lnTo>
                  <a:pt x="8274" y="3602"/>
                </a:lnTo>
                <a:lnTo>
                  <a:pt x="8152" y="3821"/>
                </a:lnTo>
                <a:lnTo>
                  <a:pt x="8006" y="4040"/>
                </a:lnTo>
                <a:lnTo>
                  <a:pt x="7909" y="4161"/>
                </a:lnTo>
                <a:lnTo>
                  <a:pt x="7860" y="4234"/>
                </a:lnTo>
                <a:lnTo>
                  <a:pt x="7811" y="4307"/>
                </a:lnTo>
                <a:lnTo>
                  <a:pt x="7617" y="4356"/>
                </a:lnTo>
                <a:lnTo>
                  <a:pt x="7398" y="4405"/>
                </a:lnTo>
                <a:lnTo>
                  <a:pt x="7008" y="4526"/>
                </a:lnTo>
                <a:lnTo>
                  <a:pt x="6643" y="4575"/>
                </a:lnTo>
                <a:lnTo>
                  <a:pt x="6546" y="4599"/>
                </a:lnTo>
                <a:lnTo>
                  <a:pt x="6449" y="4648"/>
                </a:lnTo>
                <a:lnTo>
                  <a:pt x="6400" y="4697"/>
                </a:lnTo>
                <a:lnTo>
                  <a:pt x="6376" y="4745"/>
                </a:lnTo>
                <a:lnTo>
                  <a:pt x="6400" y="4818"/>
                </a:lnTo>
                <a:lnTo>
                  <a:pt x="6449" y="4867"/>
                </a:lnTo>
                <a:lnTo>
                  <a:pt x="6449" y="4940"/>
                </a:lnTo>
                <a:lnTo>
                  <a:pt x="6497" y="5013"/>
                </a:lnTo>
                <a:lnTo>
                  <a:pt x="6619" y="5159"/>
                </a:lnTo>
                <a:lnTo>
                  <a:pt x="6741" y="5280"/>
                </a:lnTo>
                <a:lnTo>
                  <a:pt x="6887" y="5378"/>
                </a:lnTo>
                <a:lnTo>
                  <a:pt x="7495" y="5889"/>
                </a:lnTo>
                <a:lnTo>
                  <a:pt x="7446" y="5962"/>
                </a:lnTo>
                <a:lnTo>
                  <a:pt x="7398" y="6059"/>
                </a:lnTo>
                <a:lnTo>
                  <a:pt x="7325" y="6229"/>
                </a:lnTo>
                <a:lnTo>
                  <a:pt x="7179" y="6765"/>
                </a:lnTo>
                <a:lnTo>
                  <a:pt x="7057" y="7300"/>
                </a:lnTo>
                <a:lnTo>
                  <a:pt x="7057" y="7397"/>
                </a:lnTo>
                <a:lnTo>
                  <a:pt x="7106" y="7470"/>
                </a:lnTo>
                <a:lnTo>
                  <a:pt x="7154" y="7519"/>
                </a:lnTo>
                <a:lnTo>
                  <a:pt x="7203" y="7543"/>
                </a:lnTo>
                <a:lnTo>
                  <a:pt x="7276" y="7568"/>
                </a:lnTo>
                <a:lnTo>
                  <a:pt x="7349" y="7543"/>
                </a:lnTo>
                <a:lnTo>
                  <a:pt x="7422" y="7519"/>
                </a:lnTo>
                <a:lnTo>
                  <a:pt x="7471" y="7446"/>
                </a:lnTo>
                <a:lnTo>
                  <a:pt x="7617" y="7397"/>
                </a:lnTo>
                <a:lnTo>
                  <a:pt x="7763" y="7324"/>
                </a:lnTo>
                <a:lnTo>
                  <a:pt x="8030" y="7178"/>
                </a:lnTo>
                <a:lnTo>
                  <a:pt x="8371" y="7032"/>
                </a:lnTo>
                <a:lnTo>
                  <a:pt x="8541" y="6935"/>
                </a:lnTo>
                <a:lnTo>
                  <a:pt x="8712" y="6838"/>
                </a:lnTo>
                <a:lnTo>
                  <a:pt x="8736" y="6838"/>
                </a:lnTo>
                <a:lnTo>
                  <a:pt x="8833" y="6935"/>
                </a:lnTo>
                <a:lnTo>
                  <a:pt x="8955" y="7008"/>
                </a:lnTo>
                <a:lnTo>
                  <a:pt x="9174" y="7130"/>
                </a:lnTo>
                <a:lnTo>
                  <a:pt x="9369" y="7251"/>
                </a:lnTo>
                <a:lnTo>
                  <a:pt x="9612" y="7373"/>
                </a:lnTo>
                <a:lnTo>
                  <a:pt x="9855" y="7446"/>
                </a:lnTo>
                <a:lnTo>
                  <a:pt x="10074" y="7519"/>
                </a:lnTo>
                <a:lnTo>
                  <a:pt x="10147" y="7495"/>
                </a:lnTo>
                <a:lnTo>
                  <a:pt x="10220" y="7470"/>
                </a:lnTo>
                <a:lnTo>
                  <a:pt x="10269" y="7446"/>
                </a:lnTo>
                <a:lnTo>
                  <a:pt x="10293" y="7373"/>
                </a:lnTo>
                <a:lnTo>
                  <a:pt x="10293" y="7324"/>
                </a:lnTo>
                <a:lnTo>
                  <a:pt x="10293" y="7251"/>
                </a:lnTo>
                <a:lnTo>
                  <a:pt x="10293" y="7178"/>
                </a:lnTo>
                <a:lnTo>
                  <a:pt x="10245" y="7130"/>
                </a:lnTo>
                <a:lnTo>
                  <a:pt x="10269" y="7032"/>
                </a:lnTo>
                <a:lnTo>
                  <a:pt x="10269" y="6935"/>
                </a:lnTo>
                <a:lnTo>
                  <a:pt x="10245" y="6716"/>
                </a:lnTo>
                <a:lnTo>
                  <a:pt x="10196" y="6497"/>
                </a:lnTo>
                <a:lnTo>
                  <a:pt x="10123" y="6278"/>
                </a:lnTo>
                <a:lnTo>
                  <a:pt x="10074" y="6059"/>
                </a:lnTo>
                <a:lnTo>
                  <a:pt x="10050" y="5840"/>
                </a:lnTo>
                <a:lnTo>
                  <a:pt x="10293" y="5694"/>
                </a:lnTo>
                <a:lnTo>
                  <a:pt x="10537" y="5524"/>
                </a:lnTo>
                <a:lnTo>
                  <a:pt x="10683" y="5426"/>
                </a:lnTo>
                <a:lnTo>
                  <a:pt x="10829" y="5305"/>
                </a:lnTo>
                <a:lnTo>
                  <a:pt x="10975" y="5183"/>
                </a:lnTo>
                <a:lnTo>
                  <a:pt x="11096" y="5037"/>
                </a:lnTo>
                <a:lnTo>
                  <a:pt x="11121" y="4940"/>
                </a:lnTo>
                <a:lnTo>
                  <a:pt x="11096" y="4842"/>
                </a:lnTo>
                <a:lnTo>
                  <a:pt x="11121" y="4745"/>
                </a:lnTo>
                <a:lnTo>
                  <a:pt x="11072" y="4648"/>
                </a:lnTo>
                <a:lnTo>
                  <a:pt x="10999" y="4551"/>
                </a:lnTo>
                <a:lnTo>
                  <a:pt x="10950" y="4526"/>
                </a:lnTo>
                <a:lnTo>
                  <a:pt x="10877" y="4526"/>
                </a:lnTo>
                <a:lnTo>
                  <a:pt x="10610" y="4502"/>
                </a:lnTo>
                <a:lnTo>
                  <a:pt x="10318" y="4453"/>
                </a:lnTo>
                <a:lnTo>
                  <a:pt x="10026" y="4429"/>
                </a:lnTo>
                <a:lnTo>
                  <a:pt x="9734" y="4380"/>
                </a:lnTo>
                <a:lnTo>
                  <a:pt x="9709" y="4283"/>
                </a:lnTo>
                <a:lnTo>
                  <a:pt x="9490" y="3942"/>
                </a:lnTo>
                <a:lnTo>
                  <a:pt x="9296" y="3602"/>
                </a:lnTo>
                <a:lnTo>
                  <a:pt x="9150" y="3334"/>
                </a:lnTo>
                <a:lnTo>
                  <a:pt x="9052" y="3212"/>
                </a:lnTo>
                <a:lnTo>
                  <a:pt x="8979" y="3164"/>
                </a:lnTo>
                <a:lnTo>
                  <a:pt x="8906" y="3139"/>
                </a:lnTo>
                <a:lnTo>
                  <a:pt x="8882" y="3139"/>
                </a:lnTo>
                <a:lnTo>
                  <a:pt x="8858" y="3091"/>
                </a:lnTo>
                <a:lnTo>
                  <a:pt x="8785" y="3066"/>
                </a:lnTo>
                <a:lnTo>
                  <a:pt x="8712" y="3042"/>
                </a:lnTo>
                <a:close/>
                <a:moveTo>
                  <a:pt x="14430" y="2507"/>
                </a:moveTo>
                <a:lnTo>
                  <a:pt x="14576" y="2531"/>
                </a:lnTo>
                <a:lnTo>
                  <a:pt x="14868" y="2531"/>
                </a:lnTo>
                <a:lnTo>
                  <a:pt x="15403" y="2580"/>
                </a:lnTo>
                <a:lnTo>
                  <a:pt x="15695" y="2604"/>
                </a:lnTo>
                <a:lnTo>
                  <a:pt x="15987" y="2604"/>
                </a:lnTo>
                <a:lnTo>
                  <a:pt x="15890" y="2945"/>
                </a:lnTo>
                <a:lnTo>
                  <a:pt x="15865" y="3310"/>
                </a:lnTo>
                <a:lnTo>
                  <a:pt x="15817" y="3675"/>
                </a:lnTo>
                <a:lnTo>
                  <a:pt x="15768" y="4015"/>
                </a:lnTo>
                <a:lnTo>
                  <a:pt x="15671" y="4599"/>
                </a:lnTo>
                <a:lnTo>
                  <a:pt x="15500" y="5159"/>
                </a:lnTo>
                <a:lnTo>
                  <a:pt x="15306" y="5718"/>
                </a:lnTo>
                <a:lnTo>
                  <a:pt x="15184" y="5986"/>
                </a:lnTo>
                <a:lnTo>
                  <a:pt x="15062" y="6254"/>
                </a:lnTo>
                <a:lnTo>
                  <a:pt x="14843" y="6594"/>
                </a:lnTo>
                <a:lnTo>
                  <a:pt x="14576" y="6935"/>
                </a:lnTo>
                <a:lnTo>
                  <a:pt x="14308" y="7227"/>
                </a:lnTo>
                <a:lnTo>
                  <a:pt x="14040" y="7543"/>
                </a:lnTo>
                <a:lnTo>
                  <a:pt x="13700" y="7860"/>
                </a:lnTo>
                <a:lnTo>
                  <a:pt x="13335" y="8127"/>
                </a:lnTo>
                <a:lnTo>
                  <a:pt x="13286" y="8152"/>
                </a:lnTo>
                <a:lnTo>
                  <a:pt x="13408" y="7641"/>
                </a:lnTo>
                <a:lnTo>
                  <a:pt x="13529" y="7251"/>
                </a:lnTo>
                <a:lnTo>
                  <a:pt x="13602" y="6862"/>
                </a:lnTo>
                <a:lnTo>
                  <a:pt x="13724" y="6059"/>
                </a:lnTo>
                <a:lnTo>
                  <a:pt x="13748" y="5937"/>
                </a:lnTo>
                <a:lnTo>
                  <a:pt x="13992" y="4624"/>
                </a:lnTo>
                <a:lnTo>
                  <a:pt x="14089" y="4088"/>
                </a:lnTo>
                <a:lnTo>
                  <a:pt x="14186" y="3553"/>
                </a:lnTo>
                <a:lnTo>
                  <a:pt x="14259" y="3018"/>
                </a:lnTo>
                <a:lnTo>
                  <a:pt x="14284" y="2507"/>
                </a:lnTo>
                <a:close/>
                <a:moveTo>
                  <a:pt x="2118" y="2482"/>
                </a:moveTo>
                <a:lnTo>
                  <a:pt x="2677" y="2507"/>
                </a:lnTo>
                <a:lnTo>
                  <a:pt x="3261" y="2555"/>
                </a:lnTo>
                <a:lnTo>
                  <a:pt x="3213" y="2750"/>
                </a:lnTo>
                <a:lnTo>
                  <a:pt x="3213" y="2945"/>
                </a:lnTo>
                <a:lnTo>
                  <a:pt x="3237" y="3310"/>
                </a:lnTo>
                <a:lnTo>
                  <a:pt x="3286" y="3699"/>
                </a:lnTo>
                <a:lnTo>
                  <a:pt x="3334" y="4064"/>
                </a:lnTo>
                <a:lnTo>
                  <a:pt x="3456" y="4842"/>
                </a:lnTo>
                <a:lnTo>
                  <a:pt x="3529" y="5305"/>
                </a:lnTo>
                <a:lnTo>
                  <a:pt x="3602" y="5791"/>
                </a:lnTo>
                <a:lnTo>
                  <a:pt x="3699" y="6254"/>
                </a:lnTo>
                <a:lnTo>
                  <a:pt x="3845" y="6716"/>
                </a:lnTo>
                <a:lnTo>
                  <a:pt x="3991" y="7154"/>
                </a:lnTo>
                <a:lnTo>
                  <a:pt x="4162" y="7592"/>
                </a:lnTo>
                <a:lnTo>
                  <a:pt x="4381" y="8030"/>
                </a:lnTo>
                <a:lnTo>
                  <a:pt x="4600" y="8444"/>
                </a:lnTo>
                <a:lnTo>
                  <a:pt x="4381" y="8346"/>
                </a:lnTo>
                <a:lnTo>
                  <a:pt x="4162" y="8225"/>
                </a:lnTo>
                <a:lnTo>
                  <a:pt x="3967" y="8103"/>
                </a:lnTo>
                <a:lnTo>
                  <a:pt x="3772" y="7933"/>
                </a:lnTo>
                <a:lnTo>
                  <a:pt x="3602" y="7762"/>
                </a:lnTo>
                <a:lnTo>
                  <a:pt x="3407" y="7568"/>
                </a:lnTo>
                <a:lnTo>
                  <a:pt x="3091" y="7130"/>
                </a:lnTo>
                <a:lnTo>
                  <a:pt x="2823" y="6692"/>
                </a:lnTo>
                <a:lnTo>
                  <a:pt x="2580" y="6229"/>
                </a:lnTo>
                <a:lnTo>
                  <a:pt x="2385" y="5767"/>
                </a:lnTo>
                <a:lnTo>
                  <a:pt x="2191" y="5305"/>
                </a:lnTo>
                <a:lnTo>
                  <a:pt x="1947" y="4624"/>
                </a:lnTo>
                <a:lnTo>
                  <a:pt x="1728" y="3918"/>
                </a:lnTo>
                <a:lnTo>
                  <a:pt x="1607" y="3480"/>
                </a:lnTo>
                <a:lnTo>
                  <a:pt x="1534" y="3042"/>
                </a:lnTo>
                <a:lnTo>
                  <a:pt x="1534" y="2920"/>
                </a:lnTo>
                <a:lnTo>
                  <a:pt x="1534" y="2799"/>
                </a:lnTo>
                <a:lnTo>
                  <a:pt x="1558" y="2677"/>
                </a:lnTo>
                <a:lnTo>
                  <a:pt x="1534" y="2555"/>
                </a:lnTo>
                <a:lnTo>
                  <a:pt x="1850" y="2507"/>
                </a:lnTo>
                <a:lnTo>
                  <a:pt x="2118" y="2482"/>
                </a:lnTo>
                <a:close/>
                <a:moveTo>
                  <a:pt x="1850" y="1996"/>
                </a:moveTo>
                <a:lnTo>
                  <a:pt x="1558" y="2044"/>
                </a:lnTo>
                <a:lnTo>
                  <a:pt x="1412" y="2069"/>
                </a:lnTo>
                <a:lnTo>
                  <a:pt x="1290" y="2142"/>
                </a:lnTo>
                <a:lnTo>
                  <a:pt x="1193" y="2215"/>
                </a:lnTo>
                <a:lnTo>
                  <a:pt x="1120" y="2336"/>
                </a:lnTo>
                <a:lnTo>
                  <a:pt x="1120" y="2409"/>
                </a:lnTo>
                <a:lnTo>
                  <a:pt x="1169" y="2482"/>
                </a:lnTo>
                <a:lnTo>
                  <a:pt x="1096" y="2604"/>
                </a:lnTo>
                <a:lnTo>
                  <a:pt x="1047" y="2750"/>
                </a:lnTo>
                <a:lnTo>
                  <a:pt x="1023" y="2945"/>
                </a:lnTo>
                <a:lnTo>
                  <a:pt x="1023" y="3139"/>
                </a:lnTo>
                <a:lnTo>
                  <a:pt x="1047" y="3358"/>
                </a:lnTo>
                <a:lnTo>
                  <a:pt x="1071" y="3577"/>
                </a:lnTo>
                <a:lnTo>
                  <a:pt x="1193" y="4064"/>
                </a:lnTo>
                <a:lnTo>
                  <a:pt x="1363" y="4551"/>
                </a:lnTo>
                <a:lnTo>
                  <a:pt x="1509" y="4988"/>
                </a:lnTo>
                <a:lnTo>
                  <a:pt x="1753" y="5597"/>
                </a:lnTo>
                <a:lnTo>
                  <a:pt x="1972" y="6132"/>
                </a:lnTo>
                <a:lnTo>
                  <a:pt x="2215" y="6692"/>
                </a:lnTo>
                <a:lnTo>
                  <a:pt x="2531" y="7227"/>
                </a:lnTo>
                <a:lnTo>
                  <a:pt x="2726" y="7495"/>
                </a:lnTo>
                <a:lnTo>
                  <a:pt x="2896" y="7762"/>
                </a:lnTo>
                <a:lnTo>
                  <a:pt x="3115" y="7981"/>
                </a:lnTo>
                <a:lnTo>
                  <a:pt x="3334" y="8200"/>
                </a:lnTo>
                <a:lnTo>
                  <a:pt x="3553" y="8395"/>
                </a:lnTo>
                <a:lnTo>
                  <a:pt x="3797" y="8565"/>
                </a:lnTo>
                <a:lnTo>
                  <a:pt x="4064" y="8711"/>
                </a:lnTo>
                <a:lnTo>
                  <a:pt x="4332" y="8833"/>
                </a:lnTo>
                <a:lnTo>
                  <a:pt x="4624" y="8882"/>
                </a:lnTo>
                <a:lnTo>
                  <a:pt x="4916" y="8930"/>
                </a:lnTo>
                <a:lnTo>
                  <a:pt x="4964" y="8906"/>
                </a:lnTo>
                <a:lnTo>
                  <a:pt x="5013" y="8906"/>
                </a:lnTo>
                <a:lnTo>
                  <a:pt x="5062" y="8833"/>
                </a:lnTo>
                <a:lnTo>
                  <a:pt x="5110" y="8736"/>
                </a:lnTo>
                <a:lnTo>
                  <a:pt x="5086" y="8663"/>
                </a:lnTo>
                <a:lnTo>
                  <a:pt x="5110" y="8590"/>
                </a:lnTo>
                <a:lnTo>
                  <a:pt x="5135" y="8492"/>
                </a:lnTo>
                <a:lnTo>
                  <a:pt x="5110" y="8322"/>
                </a:lnTo>
                <a:lnTo>
                  <a:pt x="5037" y="8152"/>
                </a:lnTo>
                <a:lnTo>
                  <a:pt x="4940" y="7957"/>
                </a:lnTo>
                <a:lnTo>
                  <a:pt x="4721" y="7568"/>
                </a:lnTo>
                <a:lnTo>
                  <a:pt x="4527" y="7276"/>
                </a:lnTo>
                <a:lnTo>
                  <a:pt x="4405" y="7032"/>
                </a:lnTo>
                <a:lnTo>
                  <a:pt x="4283" y="6740"/>
                </a:lnTo>
                <a:lnTo>
                  <a:pt x="4186" y="6448"/>
                </a:lnTo>
                <a:lnTo>
                  <a:pt x="4113" y="6156"/>
                </a:lnTo>
                <a:lnTo>
                  <a:pt x="4040" y="5864"/>
                </a:lnTo>
                <a:lnTo>
                  <a:pt x="3991" y="5572"/>
                </a:lnTo>
                <a:lnTo>
                  <a:pt x="3918" y="4964"/>
                </a:lnTo>
                <a:lnTo>
                  <a:pt x="3894" y="4672"/>
                </a:lnTo>
                <a:lnTo>
                  <a:pt x="3845" y="4380"/>
                </a:lnTo>
                <a:lnTo>
                  <a:pt x="3724" y="3796"/>
                </a:lnTo>
                <a:lnTo>
                  <a:pt x="3651" y="3480"/>
                </a:lnTo>
                <a:lnTo>
                  <a:pt x="3626" y="3188"/>
                </a:lnTo>
                <a:lnTo>
                  <a:pt x="3602" y="2896"/>
                </a:lnTo>
                <a:lnTo>
                  <a:pt x="3602" y="2580"/>
                </a:lnTo>
                <a:lnTo>
                  <a:pt x="3699" y="2555"/>
                </a:lnTo>
                <a:lnTo>
                  <a:pt x="3748" y="2507"/>
                </a:lnTo>
                <a:lnTo>
                  <a:pt x="3797" y="2409"/>
                </a:lnTo>
                <a:lnTo>
                  <a:pt x="3821" y="2336"/>
                </a:lnTo>
                <a:lnTo>
                  <a:pt x="3821" y="2263"/>
                </a:lnTo>
                <a:lnTo>
                  <a:pt x="3797" y="2190"/>
                </a:lnTo>
                <a:lnTo>
                  <a:pt x="3724" y="2117"/>
                </a:lnTo>
                <a:lnTo>
                  <a:pt x="3651" y="2093"/>
                </a:lnTo>
                <a:lnTo>
                  <a:pt x="2872" y="2020"/>
                </a:lnTo>
                <a:lnTo>
                  <a:pt x="2507" y="1996"/>
                </a:lnTo>
                <a:close/>
                <a:moveTo>
                  <a:pt x="16425" y="1558"/>
                </a:moveTo>
                <a:lnTo>
                  <a:pt x="16522" y="1582"/>
                </a:lnTo>
                <a:lnTo>
                  <a:pt x="16717" y="1679"/>
                </a:lnTo>
                <a:lnTo>
                  <a:pt x="16839" y="1801"/>
                </a:lnTo>
                <a:lnTo>
                  <a:pt x="16960" y="1971"/>
                </a:lnTo>
                <a:lnTo>
                  <a:pt x="17033" y="2166"/>
                </a:lnTo>
                <a:lnTo>
                  <a:pt x="17106" y="2385"/>
                </a:lnTo>
                <a:lnTo>
                  <a:pt x="17131" y="2628"/>
                </a:lnTo>
                <a:lnTo>
                  <a:pt x="17155" y="2872"/>
                </a:lnTo>
                <a:lnTo>
                  <a:pt x="17131" y="3407"/>
                </a:lnTo>
                <a:lnTo>
                  <a:pt x="17058" y="3918"/>
                </a:lnTo>
                <a:lnTo>
                  <a:pt x="16985" y="4356"/>
                </a:lnTo>
                <a:lnTo>
                  <a:pt x="16936" y="4672"/>
                </a:lnTo>
                <a:lnTo>
                  <a:pt x="16814" y="5134"/>
                </a:lnTo>
                <a:lnTo>
                  <a:pt x="16668" y="5572"/>
                </a:lnTo>
                <a:lnTo>
                  <a:pt x="16498" y="6010"/>
                </a:lnTo>
                <a:lnTo>
                  <a:pt x="16279" y="6424"/>
                </a:lnTo>
                <a:lnTo>
                  <a:pt x="16060" y="6838"/>
                </a:lnTo>
                <a:lnTo>
                  <a:pt x="15792" y="7227"/>
                </a:lnTo>
                <a:lnTo>
                  <a:pt x="15525" y="7592"/>
                </a:lnTo>
                <a:lnTo>
                  <a:pt x="15233" y="7957"/>
                </a:lnTo>
                <a:lnTo>
                  <a:pt x="15062" y="8127"/>
                </a:lnTo>
                <a:lnTo>
                  <a:pt x="14892" y="8298"/>
                </a:lnTo>
                <a:lnTo>
                  <a:pt x="14503" y="8614"/>
                </a:lnTo>
                <a:lnTo>
                  <a:pt x="14089" y="8906"/>
                </a:lnTo>
                <a:lnTo>
                  <a:pt x="13675" y="9149"/>
                </a:lnTo>
                <a:lnTo>
                  <a:pt x="13456" y="9247"/>
                </a:lnTo>
                <a:lnTo>
                  <a:pt x="13262" y="9320"/>
                </a:lnTo>
                <a:lnTo>
                  <a:pt x="12824" y="9441"/>
                </a:lnTo>
                <a:lnTo>
                  <a:pt x="12970" y="9076"/>
                </a:lnTo>
                <a:lnTo>
                  <a:pt x="13091" y="8760"/>
                </a:lnTo>
                <a:lnTo>
                  <a:pt x="13237" y="8711"/>
                </a:lnTo>
                <a:lnTo>
                  <a:pt x="13359" y="8663"/>
                </a:lnTo>
                <a:lnTo>
                  <a:pt x="13627" y="8492"/>
                </a:lnTo>
                <a:lnTo>
                  <a:pt x="13870" y="8298"/>
                </a:lnTo>
                <a:lnTo>
                  <a:pt x="14089" y="8127"/>
                </a:lnTo>
                <a:lnTo>
                  <a:pt x="14430" y="7787"/>
                </a:lnTo>
                <a:lnTo>
                  <a:pt x="14746" y="7446"/>
                </a:lnTo>
                <a:lnTo>
                  <a:pt x="15062" y="7057"/>
                </a:lnTo>
                <a:lnTo>
                  <a:pt x="15330" y="6667"/>
                </a:lnTo>
                <a:lnTo>
                  <a:pt x="15500" y="6424"/>
                </a:lnTo>
                <a:lnTo>
                  <a:pt x="15622" y="6156"/>
                </a:lnTo>
                <a:lnTo>
                  <a:pt x="15744" y="5889"/>
                </a:lnTo>
                <a:lnTo>
                  <a:pt x="15841" y="5597"/>
                </a:lnTo>
                <a:lnTo>
                  <a:pt x="16011" y="5013"/>
                </a:lnTo>
                <a:lnTo>
                  <a:pt x="16133" y="4429"/>
                </a:lnTo>
                <a:lnTo>
                  <a:pt x="16255" y="3894"/>
                </a:lnTo>
                <a:lnTo>
                  <a:pt x="16328" y="3334"/>
                </a:lnTo>
                <a:lnTo>
                  <a:pt x="16401" y="2896"/>
                </a:lnTo>
                <a:lnTo>
                  <a:pt x="16425" y="2677"/>
                </a:lnTo>
                <a:lnTo>
                  <a:pt x="16425" y="2580"/>
                </a:lnTo>
                <a:lnTo>
                  <a:pt x="16425" y="2482"/>
                </a:lnTo>
                <a:lnTo>
                  <a:pt x="16449" y="2409"/>
                </a:lnTo>
                <a:lnTo>
                  <a:pt x="16449" y="2336"/>
                </a:lnTo>
                <a:lnTo>
                  <a:pt x="16425" y="2288"/>
                </a:lnTo>
                <a:lnTo>
                  <a:pt x="16376" y="2215"/>
                </a:lnTo>
                <a:lnTo>
                  <a:pt x="16230" y="2166"/>
                </a:lnTo>
                <a:lnTo>
                  <a:pt x="16060" y="2117"/>
                </a:lnTo>
                <a:lnTo>
                  <a:pt x="15890" y="2093"/>
                </a:lnTo>
                <a:lnTo>
                  <a:pt x="15719" y="2069"/>
                </a:lnTo>
                <a:lnTo>
                  <a:pt x="14624" y="2069"/>
                </a:lnTo>
                <a:lnTo>
                  <a:pt x="14430" y="2093"/>
                </a:lnTo>
                <a:lnTo>
                  <a:pt x="14259" y="2142"/>
                </a:lnTo>
                <a:lnTo>
                  <a:pt x="14235" y="1606"/>
                </a:lnTo>
                <a:lnTo>
                  <a:pt x="14478" y="1679"/>
                </a:lnTo>
                <a:lnTo>
                  <a:pt x="14746" y="1704"/>
                </a:lnTo>
                <a:lnTo>
                  <a:pt x="15014" y="1679"/>
                </a:lnTo>
                <a:lnTo>
                  <a:pt x="15281" y="1655"/>
                </a:lnTo>
                <a:lnTo>
                  <a:pt x="15817" y="1582"/>
                </a:lnTo>
                <a:lnTo>
                  <a:pt x="16060" y="1558"/>
                </a:lnTo>
                <a:close/>
                <a:moveTo>
                  <a:pt x="12556" y="463"/>
                </a:moveTo>
                <a:lnTo>
                  <a:pt x="12337" y="536"/>
                </a:lnTo>
                <a:lnTo>
                  <a:pt x="12118" y="633"/>
                </a:lnTo>
                <a:lnTo>
                  <a:pt x="11948" y="755"/>
                </a:lnTo>
                <a:lnTo>
                  <a:pt x="11875" y="828"/>
                </a:lnTo>
                <a:lnTo>
                  <a:pt x="11826" y="925"/>
                </a:lnTo>
                <a:lnTo>
                  <a:pt x="11826" y="949"/>
                </a:lnTo>
                <a:lnTo>
                  <a:pt x="11851" y="974"/>
                </a:lnTo>
                <a:lnTo>
                  <a:pt x="12921" y="682"/>
                </a:lnTo>
                <a:lnTo>
                  <a:pt x="13505" y="560"/>
                </a:lnTo>
                <a:lnTo>
                  <a:pt x="13700" y="536"/>
                </a:lnTo>
                <a:lnTo>
                  <a:pt x="13797" y="536"/>
                </a:lnTo>
                <a:lnTo>
                  <a:pt x="13894" y="511"/>
                </a:lnTo>
                <a:lnTo>
                  <a:pt x="13894" y="511"/>
                </a:lnTo>
                <a:lnTo>
                  <a:pt x="13870" y="682"/>
                </a:lnTo>
                <a:lnTo>
                  <a:pt x="13748" y="730"/>
                </a:lnTo>
                <a:lnTo>
                  <a:pt x="13627" y="779"/>
                </a:lnTo>
                <a:lnTo>
                  <a:pt x="13383" y="876"/>
                </a:lnTo>
                <a:lnTo>
                  <a:pt x="13018" y="1022"/>
                </a:lnTo>
                <a:lnTo>
                  <a:pt x="12654" y="1144"/>
                </a:lnTo>
                <a:lnTo>
                  <a:pt x="12289" y="1266"/>
                </a:lnTo>
                <a:lnTo>
                  <a:pt x="11948" y="1412"/>
                </a:lnTo>
                <a:lnTo>
                  <a:pt x="11924" y="1436"/>
                </a:lnTo>
                <a:lnTo>
                  <a:pt x="11924" y="1460"/>
                </a:lnTo>
                <a:lnTo>
                  <a:pt x="11924" y="1485"/>
                </a:lnTo>
                <a:lnTo>
                  <a:pt x="12337" y="1485"/>
                </a:lnTo>
                <a:lnTo>
                  <a:pt x="12751" y="1412"/>
                </a:lnTo>
                <a:lnTo>
                  <a:pt x="13140" y="1314"/>
                </a:lnTo>
                <a:lnTo>
                  <a:pt x="13505" y="1193"/>
                </a:lnTo>
                <a:lnTo>
                  <a:pt x="13651" y="1120"/>
                </a:lnTo>
                <a:lnTo>
                  <a:pt x="13870" y="1047"/>
                </a:lnTo>
                <a:lnTo>
                  <a:pt x="13870" y="1047"/>
                </a:lnTo>
                <a:lnTo>
                  <a:pt x="13821" y="1290"/>
                </a:lnTo>
                <a:lnTo>
                  <a:pt x="13821" y="1339"/>
                </a:lnTo>
                <a:lnTo>
                  <a:pt x="13529" y="1387"/>
                </a:lnTo>
                <a:lnTo>
                  <a:pt x="13262" y="1460"/>
                </a:lnTo>
                <a:lnTo>
                  <a:pt x="12970" y="1558"/>
                </a:lnTo>
                <a:lnTo>
                  <a:pt x="12702" y="1631"/>
                </a:lnTo>
                <a:lnTo>
                  <a:pt x="12508" y="1679"/>
                </a:lnTo>
                <a:lnTo>
                  <a:pt x="12264" y="1728"/>
                </a:lnTo>
                <a:lnTo>
                  <a:pt x="12143" y="1777"/>
                </a:lnTo>
                <a:lnTo>
                  <a:pt x="12045" y="1825"/>
                </a:lnTo>
                <a:lnTo>
                  <a:pt x="11972" y="1898"/>
                </a:lnTo>
                <a:lnTo>
                  <a:pt x="11924" y="1971"/>
                </a:lnTo>
                <a:lnTo>
                  <a:pt x="11948" y="1996"/>
                </a:lnTo>
                <a:lnTo>
                  <a:pt x="12021" y="2069"/>
                </a:lnTo>
                <a:lnTo>
                  <a:pt x="12118" y="2093"/>
                </a:lnTo>
                <a:lnTo>
                  <a:pt x="12240" y="2093"/>
                </a:lnTo>
                <a:lnTo>
                  <a:pt x="12362" y="2069"/>
                </a:lnTo>
                <a:lnTo>
                  <a:pt x="12605" y="2020"/>
                </a:lnTo>
                <a:lnTo>
                  <a:pt x="12800" y="1971"/>
                </a:lnTo>
                <a:lnTo>
                  <a:pt x="13335" y="1874"/>
                </a:lnTo>
                <a:lnTo>
                  <a:pt x="13602" y="1801"/>
                </a:lnTo>
                <a:lnTo>
                  <a:pt x="13870" y="1704"/>
                </a:lnTo>
                <a:lnTo>
                  <a:pt x="13821" y="2020"/>
                </a:lnTo>
                <a:lnTo>
                  <a:pt x="13773" y="1996"/>
                </a:lnTo>
                <a:lnTo>
                  <a:pt x="13748" y="1971"/>
                </a:lnTo>
                <a:lnTo>
                  <a:pt x="13529" y="1971"/>
                </a:lnTo>
                <a:lnTo>
                  <a:pt x="13310" y="2069"/>
                </a:lnTo>
                <a:lnTo>
                  <a:pt x="12921" y="2263"/>
                </a:lnTo>
                <a:lnTo>
                  <a:pt x="12508" y="2458"/>
                </a:lnTo>
                <a:lnTo>
                  <a:pt x="12313" y="2604"/>
                </a:lnTo>
                <a:lnTo>
                  <a:pt x="12216" y="2677"/>
                </a:lnTo>
                <a:lnTo>
                  <a:pt x="12143" y="2750"/>
                </a:lnTo>
                <a:lnTo>
                  <a:pt x="12143" y="2774"/>
                </a:lnTo>
                <a:lnTo>
                  <a:pt x="12362" y="2774"/>
                </a:lnTo>
                <a:lnTo>
                  <a:pt x="12581" y="2701"/>
                </a:lnTo>
                <a:lnTo>
                  <a:pt x="12970" y="2555"/>
                </a:lnTo>
                <a:lnTo>
                  <a:pt x="13408" y="2409"/>
                </a:lnTo>
                <a:lnTo>
                  <a:pt x="13627" y="2312"/>
                </a:lnTo>
                <a:lnTo>
                  <a:pt x="13797" y="2215"/>
                </a:lnTo>
                <a:lnTo>
                  <a:pt x="13797" y="2458"/>
                </a:lnTo>
                <a:lnTo>
                  <a:pt x="13602" y="2531"/>
                </a:lnTo>
                <a:lnTo>
                  <a:pt x="13432" y="2604"/>
                </a:lnTo>
                <a:lnTo>
                  <a:pt x="13091" y="2774"/>
                </a:lnTo>
                <a:lnTo>
                  <a:pt x="12581" y="3018"/>
                </a:lnTo>
                <a:lnTo>
                  <a:pt x="12313" y="3164"/>
                </a:lnTo>
                <a:lnTo>
                  <a:pt x="12094" y="3358"/>
                </a:lnTo>
                <a:lnTo>
                  <a:pt x="12118" y="3383"/>
                </a:lnTo>
                <a:lnTo>
                  <a:pt x="12240" y="3383"/>
                </a:lnTo>
                <a:lnTo>
                  <a:pt x="12386" y="3358"/>
                </a:lnTo>
                <a:lnTo>
                  <a:pt x="12678" y="3261"/>
                </a:lnTo>
                <a:lnTo>
                  <a:pt x="13213" y="3042"/>
                </a:lnTo>
                <a:lnTo>
                  <a:pt x="13481" y="2945"/>
                </a:lnTo>
                <a:lnTo>
                  <a:pt x="13627" y="2896"/>
                </a:lnTo>
                <a:lnTo>
                  <a:pt x="13773" y="2823"/>
                </a:lnTo>
                <a:lnTo>
                  <a:pt x="13773" y="3164"/>
                </a:lnTo>
                <a:lnTo>
                  <a:pt x="13748" y="3285"/>
                </a:lnTo>
                <a:lnTo>
                  <a:pt x="13602" y="3285"/>
                </a:lnTo>
                <a:lnTo>
                  <a:pt x="13432" y="3358"/>
                </a:lnTo>
                <a:lnTo>
                  <a:pt x="13140" y="3529"/>
                </a:lnTo>
                <a:lnTo>
                  <a:pt x="12727" y="3748"/>
                </a:lnTo>
                <a:lnTo>
                  <a:pt x="12508" y="3894"/>
                </a:lnTo>
                <a:lnTo>
                  <a:pt x="12337" y="4040"/>
                </a:lnTo>
                <a:lnTo>
                  <a:pt x="12313" y="4064"/>
                </a:lnTo>
                <a:lnTo>
                  <a:pt x="12362" y="4064"/>
                </a:lnTo>
                <a:lnTo>
                  <a:pt x="12556" y="4015"/>
                </a:lnTo>
                <a:lnTo>
                  <a:pt x="12775" y="3942"/>
                </a:lnTo>
                <a:lnTo>
                  <a:pt x="13164" y="3748"/>
                </a:lnTo>
                <a:lnTo>
                  <a:pt x="13456" y="3650"/>
                </a:lnTo>
                <a:lnTo>
                  <a:pt x="13602" y="3577"/>
                </a:lnTo>
                <a:lnTo>
                  <a:pt x="13748" y="3480"/>
                </a:lnTo>
                <a:lnTo>
                  <a:pt x="13700" y="3796"/>
                </a:lnTo>
                <a:lnTo>
                  <a:pt x="13627" y="3772"/>
                </a:lnTo>
                <a:lnTo>
                  <a:pt x="13554" y="3796"/>
                </a:lnTo>
                <a:lnTo>
                  <a:pt x="13189" y="3967"/>
                </a:lnTo>
                <a:lnTo>
                  <a:pt x="12824" y="4137"/>
                </a:lnTo>
                <a:lnTo>
                  <a:pt x="12459" y="4332"/>
                </a:lnTo>
                <a:lnTo>
                  <a:pt x="12289" y="4453"/>
                </a:lnTo>
                <a:lnTo>
                  <a:pt x="12143" y="4575"/>
                </a:lnTo>
                <a:lnTo>
                  <a:pt x="12118" y="4624"/>
                </a:lnTo>
                <a:lnTo>
                  <a:pt x="12143" y="4648"/>
                </a:lnTo>
                <a:lnTo>
                  <a:pt x="12337" y="4672"/>
                </a:lnTo>
                <a:lnTo>
                  <a:pt x="12532" y="4648"/>
                </a:lnTo>
                <a:lnTo>
                  <a:pt x="12727" y="4599"/>
                </a:lnTo>
                <a:lnTo>
                  <a:pt x="12921" y="4502"/>
                </a:lnTo>
                <a:lnTo>
                  <a:pt x="13310" y="4307"/>
                </a:lnTo>
                <a:lnTo>
                  <a:pt x="13481" y="4210"/>
                </a:lnTo>
                <a:lnTo>
                  <a:pt x="13651" y="4137"/>
                </a:lnTo>
                <a:lnTo>
                  <a:pt x="13578" y="4502"/>
                </a:lnTo>
                <a:lnTo>
                  <a:pt x="13456" y="4526"/>
                </a:lnTo>
                <a:lnTo>
                  <a:pt x="13310" y="4551"/>
                </a:lnTo>
                <a:lnTo>
                  <a:pt x="13067" y="4672"/>
                </a:lnTo>
                <a:lnTo>
                  <a:pt x="12605" y="4915"/>
                </a:lnTo>
                <a:lnTo>
                  <a:pt x="12337" y="5013"/>
                </a:lnTo>
                <a:lnTo>
                  <a:pt x="12216" y="5086"/>
                </a:lnTo>
                <a:lnTo>
                  <a:pt x="12118" y="5159"/>
                </a:lnTo>
                <a:lnTo>
                  <a:pt x="12094" y="5207"/>
                </a:lnTo>
                <a:lnTo>
                  <a:pt x="12118" y="5256"/>
                </a:lnTo>
                <a:lnTo>
                  <a:pt x="12216" y="5305"/>
                </a:lnTo>
                <a:lnTo>
                  <a:pt x="12313" y="5353"/>
                </a:lnTo>
                <a:lnTo>
                  <a:pt x="12508" y="5353"/>
                </a:lnTo>
                <a:lnTo>
                  <a:pt x="12727" y="5280"/>
                </a:lnTo>
                <a:lnTo>
                  <a:pt x="12921" y="5207"/>
                </a:lnTo>
                <a:lnTo>
                  <a:pt x="13383" y="5013"/>
                </a:lnTo>
                <a:lnTo>
                  <a:pt x="13481" y="4964"/>
                </a:lnTo>
                <a:lnTo>
                  <a:pt x="13432" y="5280"/>
                </a:lnTo>
                <a:lnTo>
                  <a:pt x="13286" y="5305"/>
                </a:lnTo>
                <a:lnTo>
                  <a:pt x="13140" y="5353"/>
                </a:lnTo>
                <a:lnTo>
                  <a:pt x="12872" y="5499"/>
                </a:lnTo>
                <a:lnTo>
                  <a:pt x="12435" y="5645"/>
                </a:lnTo>
                <a:lnTo>
                  <a:pt x="12240" y="5743"/>
                </a:lnTo>
                <a:lnTo>
                  <a:pt x="12021" y="5840"/>
                </a:lnTo>
                <a:lnTo>
                  <a:pt x="12021" y="5864"/>
                </a:lnTo>
                <a:lnTo>
                  <a:pt x="12045" y="5889"/>
                </a:lnTo>
                <a:lnTo>
                  <a:pt x="12216" y="5913"/>
                </a:lnTo>
                <a:lnTo>
                  <a:pt x="12410" y="5889"/>
                </a:lnTo>
                <a:lnTo>
                  <a:pt x="12605" y="5840"/>
                </a:lnTo>
                <a:lnTo>
                  <a:pt x="12775" y="5791"/>
                </a:lnTo>
                <a:lnTo>
                  <a:pt x="13067" y="5694"/>
                </a:lnTo>
                <a:lnTo>
                  <a:pt x="13359" y="5572"/>
                </a:lnTo>
                <a:lnTo>
                  <a:pt x="13335" y="5694"/>
                </a:lnTo>
                <a:lnTo>
                  <a:pt x="13310" y="5913"/>
                </a:lnTo>
                <a:lnTo>
                  <a:pt x="13116" y="5937"/>
                </a:lnTo>
                <a:lnTo>
                  <a:pt x="12945" y="5986"/>
                </a:lnTo>
                <a:lnTo>
                  <a:pt x="12605" y="6108"/>
                </a:lnTo>
                <a:lnTo>
                  <a:pt x="12191" y="6254"/>
                </a:lnTo>
                <a:lnTo>
                  <a:pt x="11997" y="6351"/>
                </a:lnTo>
                <a:lnTo>
                  <a:pt x="11826" y="6473"/>
                </a:lnTo>
                <a:lnTo>
                  <a:pt x="11826" y="6497"/>
                </a:lnTo>
                <a:lnTo>
                  <a:pt x="11826" y="6521"/>
                </a:lnTo>
                <a:lnTo>
                  <a:pt x="12021" y="6497"/>
                </a:lnTo>
                <a:lnTo>
                  <a:pt x="12216" y="6448"/>
                </a:lnTo>
                <a:lnTo>
                  <a:pt x="12581" y="6327"/>
                </a:lnTo>
                <a:lnTo>
                  <a:pt x="12921" y="6229"/>
                </a:lnTo>
                <a:lnTo>
                  <a:pt x="13262" y="6132"/>
                </a:lnTo>
                <a:lnTo>
                  <a:pt x="13262" y="6132"/>
                </a:lnTo>
                <a:lnTo>
                  <a:pt x="13213" y="6327"/>
                </a:lnTo>
                <a:lnTo>
                  <a:pt x="13140" y="6351"/>
                </a:lnTo>
                <a:lnTo>
                  <a:pt x="12800" y="6546"/>
                </a:lnTo>
                <a:lnTo>
                  <a:pt x="12459" y="6740"/>
                </a:lnTo>
                <a:lnTo>
                  <a:pt x="12118" y="6935"/>
                </a:lnTo>
                <a:lnTo>
                  <a:pt x="11948" y="7057"/>
                </a:lnTo>
                <a:lnTo>
                  <a:pt x="11802" y="7178"/>
                </a:lnTo>
                <a:lnTo>
                  <a:pt x="11802" y="7227"/>
                </a:lnTo>
                <a:lnTo>
                  <a:pt x="11802" y="7251"/>
                </a:lnTo>
                <a:lnTo>
                  <a:pt x="11826" y="7251"/>
                </a:lnTo>
                <a:lnTo>
                  <a:pt x="12167" y="7203"/>
                </a:lnTo>
                <a:lnTo>
                  <a:pt x="12508" y="7081"/>
                </a:lnTo>
                <a:lnTo>
                  <a:pt x="12824" y="6935"/>
                </a:lnTo>
                <a:lnTo>
                  <a:pt x="13140" y="6789"/>
                </a:lnTo>
                <a:lnTo>
                  <a:pt x="13140" y="6789"/>
                </a:lnTo>
                <a:lnTo>
                  <a:pt x="13091" y="6984"/>
                </a:lnTo>
                <a:lnTo>
                  <a:pt x="12945" y="7081"/>
                </a:lnTo>
                <a:lnTo>
                  <a:pt x="12848" y="7130"/>
                </a:lnTo>
                <a:lnTo>
                  <a:pt x="12362" y="7495"/>
                </a:lnTo>
                <a:lnTo>
                  <a:pt x="11851" y="7860"/>
                </a:lnTo>
                <a:lnTo>
                  <a:pt x="11875" y="7884"/>
                </a:lnTo>
                <a:lnTo>
                  <a:pt x="11997" y="7908"/>
                </a:lnTo>
                <a:lnTo>
                  <a:pt x="12216" y="7908"/>
                </a:lnTo>
                <a:lnTo>
                  <a:pt x="12337" y="7860"/>
                </a:lnTo>
                <a:lnTo>
                  <a:pt x="12556" y="7762"/>
                </a:lnTo>
                <a:lnTo>
                  <a:pt x="12775" y="7616"/>
                </a:lnTo>
                <a:lnTo>
                  <a:pt x="12994" y="7470"/>
                </a:lnTo>
                <a:lnTo>
                  <a:pt x="12994" y="7470"/>
                </a:lnTo>
                <a:lnTo>
                  <a:pt x="12921" y="7762"/>
                </a:lnTo>
                <a:lnTo>
                  <a:pt x="12872" y="7762"/>
                </a:lnTo>
                <a:lnTo>
                  <a:pt x="12556" y="7957"/>
                </a:lnTo>
                <a:lnTo>
                  <a:pt x="12216" y="8103"/>
                </a:lnTo>
                <a:lnTo>
                  <a:pt x="12070" y="8176"/>
                </a:lnTo>
                <a:lnTo>
                  <a:pt x="11924" y="8273"/>
                </a:lnTo>
                <a:lnTo>
                  <a:pt x="11802" y="8371"/>
                </a:lnTo>
                <a:lnTo>
                  <a:pt x="11680" y="8492"/>
                </a:lnTo>
                <a:lnTo>
                  <a:pt x="11680" y="8541"/>
                </a:lnTo>
                <a:lnTo>
                  <a:pt x="11729" y="8565"/>
                </a:lnTo>
                <a:lnTo>
                  <a:pt x="11972" y="8517"/>
                </a:lnTo>
                <a:lnTo>
                  <a:pt x="12240" y="8468"/>
                </a:lnTo>
                <a:lnTo>
                  <a:pt x="12508" y="8371"/>
                </a:lnTo>
                <a:lnTo>
                  <a:pt x="12775" y="8273"/>
                </a:lnTo>
                <a:lnTo>
                  <a:pt x="12702" y="8419"/>
                </a:lnTo>
                <a:lnTo>
                  <a:pt x="12629" y="8590"/>
                </a:lnTo>
                <a:lnTo>
                  <a:pt x="12483" y="8614"/>
                </a:lnTo>
                <a:lnTo>
                  <a:pt x="12337" y="8687"/>
                </a:lnTo>
                <a:lnTo>
                  <a:pt x="12070" y="8784"/>
                </a:lnTo>
                <a:lnTo>
                  <a:pt x="11899" y="8857"/>
                </a:lnTo>
                <a:lnTo>
                  <a:pt x="11729" y="8955"/>
                </a:lnTo>
                <a:lnTo>
                  <a:pt x="11583" y="9052"/>
                </a:lnTo>
                <a:lnTo>
                  <a:pt x="11461" y="9198"/>
                </a:lnTo>
                <a:lnTo>
                  <a:pt x="11461" y="9222"/>
                </a:lnTo>
                <a:lnTo>
                  <a:pt x="11486" y="9222"/>
                </a:lnTo>
                <a:lnTo>
                  <a:pt x="11851" y="9174"/>
                </a:lnTo>
                <a:lnTo>
                  <a:pt x="12240" y="9101"/>
                </a:lnTo>
                <a:lnTo>
                  <a:pt x="12459" y="9028"/>
                </a:lnTo>
                <a:lnTo>
                  <a:pt x="12386" y="9174"/>
                </a:lnTo>
                <a:lnTo>
                  <a:pt x="12143" y="9271"/>
                </a:lnTo>
                <a:lnTo>
                  <a:pt x="11899" y="9344"/>
                </a:lnTo>
                <a:lnTo>
                  <a:pt x="11534" y="9466"/>
                </a:lnTo>
                <a:lnTo>
                  <a:pt x="11340" y="9563"/>
                </a:lnTo>
                <a:lnTo>
                  <a:pt x="11194" y="9660"/>
                </a:lnTo>
                <a:lnTo>
                  <a:pt x="11169" y="9685"/>
                </a:lnTo>
                <a:lnTo>
                  <a:pt x="11169" y="9733"/>
                </a:lnTo>
                <a:lnTo>
                  <a:pt x="11194" y="9758"/>
                </a:lnTo>
                <a:lnTo>
                  <a:pt x="11218" y="9782"/>
                </a:lnTo>
                <a:lnTo>
                  <a:pt x="11413" y="9831"/>
                </a:lnTo>
                <a:lnTo>
                  <a:pt x="11583" y="9806"/>
                </a:lnTo>
                <a:lnTo>
                  <a:pt x="11778" y="9758"/>
                </a:lnTo>
                <a:lnTo>
                  <a:pt x="11948" y="9709"/>
                </a:lnTo>
                <a:lnTo>
                  <a:pt x="11875" y="9782"/>
                </a:lnTo>
                <a:lnTo>
                  <a:pt x="11875" y="9879"/>
                </a:lnTo>
                <a:lnTo>
                  <a:pt x="11851" y="9879"/>
                </a:lnTo>
                <a:lnTo>
                  <a:pt x="11656" y="9928"/>
                </a:lnTo>
                <a:lnTo>
                  <a:pt x="11437" y="10001"/>
                </a:lnTo>
                <a:lnTo>
                  <a:pt x="11072" y="10147"/>
                </a:lnTo>
                <a:lnTo>
                  <a:pt x="10683" y="10293"/>
                </a:lnTo>
                <a:lnTo>
                  <a:pt x="10683" y="10317"/>
                </a:lnTo>
                <a:lnTo>
                  <a:pt x="10707" y="10342"/>
                </a:lnTo>
                <a:lnTo>
                  <a:pt x="10877" y="10317"/>
                </a:lnTo>
                <a:lnTo>
                  <a:pt x="11048" y="10317"/>
                </a:lnTo>
                <a:lnTo>
                  <a:pt x="11413" y="10220"/>
                </a:lnTo>
                <a:lnTo>
                  <a:pt x="11583" y="10171"/>
                </a:lnTo>
                <a:lnTo>
                  <a:pt x="11583" y="10171"/>
                </a:lnTo>
                <a:lnTo>
                  <a:pt x="11291" y="10463"/>
                </a:lnTo>
                <a:lnTo>
                  <a:pt x="11023" y="10536"/>
                </a:lnTo>
                <a:lnTo>
                  <a:pt x="10658" y="10585"/>
                </a:lnTo>
                <a:lnTo>
                  <a:pt x="10464" y="10634"/>
                </a:lnTo>
                <a:lnTo>
                  <a:pt x="10391" y="10682"/>
                </a:lnTo>
                <a:lnTo>
                  <a:pt x="10318" y="10731"/>
                </a:lnTo>
                <a:lnTo>
                  <a:pt x="10293" y="10755"/>
                </a:lnTo>
                <a:lnTo>
                  <a:pt x="10318" y="10804"/>
                </a:lnTo>
                <a:lnTo>
                  <a:pt x="10439" y="10853"/>
                </a:lnTo>
                <a:lnTo>
                  <a:pt x="10585" y="10877"/>
                </a:lnTo>
                <a:lnTo>
                  <a:pt x="10731" y="10877"/>
                </a:lnTo>
                <a:lnTo>
                  <a:pt x="10877" y="10853"/>
                </a:lnTo>
                <a:lnTo>
                  <a:pt x="10756" y="10926"/>
                </a:lnTo>
                <a:lnTo>
                  <a:pt x="10512" y="10999"/>
                </a:lnTo>
                <a:lnTo>
                  <a:pt x="10172" y="11047"/>
                </a:lnTo>
                <a:lnTo>
                  <a:pt x="10001" y="11096"/>
                </a:lnTo>
                <a:lnTo>
                  <a:pt x="9831" y="11169"/>
                </a:lnTo>
                <a:lnTo>
                  <a:pt x="9807" y="11218"/>
                </a:lnTo>
                <a:lnTo>
                  <a:pt x="9831" y="11242"/>
                </a:lnTo>
                <a:lnTo>
                  <a:pt x="9953" y="11315"/>
                </a:lnTo>
                <a:lnTo>
                  <a:pt x="10074" y="11339"/>
                </a:lnTo>
                <a:lnTo>
                  <a:pt x="9782" y="11461"/>
                </a:lnTo>
                <a:lnTo>
                  <a:pt x="9490" y="11534"/>
                </a:lnTo>
                <a:lnTo>
                  <a:pt x="9198" y="11607"/>
                </a:lnTo>
                <a:lnTo>
                  <a:pt x="8906" y="11656"/>
                </a:lnTo>
                <a:lnTo>
                  <a:pt x="8639" y="11680"/>
                </a:lnTo>
                <a:lnTo>
                  <a:pt x="8347" y="11680"/>
                </a:lnTo>
                <a:lnTo>
                  <a:pt x="8079" y="11656"/>
                </a:lnTo>
                <a:lnTo>
                  <a:pt x="7836" y="11607"/>
                </a:lnTo>
                <a:lnTo>
                  <a:pt x="7568" y="11534"/>
                </a:lnTo>
                <a:lnTo>
                  <a:pt x="7325" y="11437"/>
                </a:lnTo>
                <a:lnTo>
                  <a:pt x="7081" y="11315"/>
                </a:lnTo>
                <a:lnTo>
                  <a:pt x="6838" y="11193"/>
                </a:lnTo>
                <a:lnTo>
                  <a:pt x="6595" y="11047"/>
                </a:lnTo>
                <a:lnTo>
                  <a:pt x="6376" y="10901"/>
                </a:lnTo>
                <a:lnTo>
                  <a:pt x="6157" y="10731"/>
                </a:lnTo>
                <a:lnTo>
                  <a:pt x="5962" y="10536"/>
                </a:lnTo>
                <a:lnTo>
                  <a:pt x="5840" y="10390"/>
                </a:lnTo>
                <a:lnTo>
                  <a:pt x="5719" y="10220"/>
                </a:lnTo>
                <a:lnTo>
                  <a:pt x="5524" y="9904"/>
                </a:lnTo>
                <a:lnTo>
                  <a:pt x="5548" y="9782"/>
                </a:lnTo>
                <a:lnTo>
                  <a:pt x="5500" y="9660"/>
                </a:lnTo>
                <a:lnTo>
                  <a:pt x="5475" y="9612"/>
                </a:lnTo>
                <a:lnTo>
                  <a:pt x="5427" y="9563"/>
                </a:lnTo>
                <a:lnTo>
                  <a:pt x="5378" y="9539"/>
                </a:lnTo>
                <a:lnTo>
                  <a:pt x="5305" y="9539"/>
                </a:lnTo>
                <a:lnTo>
                  <a:pt x="4867" y="9441"/>
                </a:lnTo>
                <a:lnTo>
                  <a:pt x="4429" y="9320"/>
                </a:lnTo>
                <a:lnTo>
                  <a:pt x="4040" y="9174"/>
                </a:lnTo>
                <a:lnTo>
                  <a:pt x="3651" y="8955"/>
                </a:lnTo>
                <a:lnTo>
                  <a:pt x="3310" y="8711"/>
                </a:lnTo>
                <a:lnTo>
                  <a:pt x="2994" y="8444"/>
                </a:lnTo>
                <a:lnTo>
                  <a:pt x="2677" y="8152"/>
                </a:lnTo>
                <a:lnTo>
                  <a:pt x="2410" y="7811"/>
                </a:lnTo>
                <a:lnTo>
                  <a:pt x="2142" y="7470"/>
                </a:lnTo>
                <a:lnTo>
                  <a:pt x="1923" y="7081"/>
                </a:lnTo>
                <a:lnTo>
                  <a:pt x="1704" y="6716"/>
                </a:lnTo>
                <a:lnTo>
                  <a:pt x="1509" y="6302"/>
                </a:lnTo>
                <a:lnTo>
                  <a:pt x="1339" y="5913"/>
                </a:lnTo>
                <a:lnTo>
                  <a:pt x="1169" y="5499"/>
                </a:lnTo>
                <a:lnTo>
                  <a:pt x="1047" y="5086"/>
                </a:lnTo>
                <a:lnTo>
                  <a:pt x="925" y="4672"/>
                </a:lnTo>
                <a:lnTo>
                  <a:pt x="731" y="4040"/>
                </a:lnTo>
                <a:lnTo>
                  <a:pt x="560" y="3358"/>
                </a:lnTo>
                <a:lnTo>
                  <a:pt x="487" y="3018"/>
                </a:lnTo>
                <a:lnTo>
                  <a:pt x="463" y="2701"/>
                </a:lnTo>
                <a:lnTo>
                  <a:pt x="463" y="2361"/>
                </a:lnTo>
                <a:lnTo>
                  <a:pt x="512" y="2020"/>
                </a:lnTo>
                <a:lnTo>
                  <a:pt x="560" y="1923"/>
                </a:lnTo>
                <a:lnTo>
                  <a:pt x="609" y="1850"/>
                </a:lnTo>
                <a:lnTo>
                  <a:pt x="731" y="1679"/>
                </a:lnTo>
                <a:lnTo>
                  <a:pt x="877" y="1582"/>
                </a:lnTo>
                <a:lnTo>
                  <a:pt x="1071" y="1485"/>
                </a:lnTo>
                <a:lnTo>
                  <a:pt x="1266" y="1436"/>
                </a:lnTo>
                <a:lnTo>
                  <a:pt x="1485" y="1387"/>
                </a:lnTo>
                <a:lnTo>
                  <a:pt x="1874" y="1339"/>
                </a:lnTo>
                <a:lnTo>
                  <a:pt x="2215" y="1314"/>
                </a:lnTo>
                <a:lnTo>
                  <a:pt x="2580" y="1339"/>
                </a:lnTo>
                <a:lnTo>
                  <a:pt x="3115" y="1339"/>
                </a:lnTo>
                <a:lnTo>
                  <a:pt x="3286" y="1314"/>
                </a:lnTo>
                <a:lnTo>
                  <a:pt x="3383" y="1339"/>
                </a:lnTo>
                <a:lnTo>
                  <a:pt x="3456" y="1339"/>
                </a:lnTo>
                <a:lnTo>
                  <a:pt x="3553" y="1290"/>
                </a:lnTo>
                <a:lnTo>
                  <a:pt x="3578" y="1241"/>
                </a:lnTo>
                <a:lnTo>
                  <a:pt x="3578" y="1193"/>
                </a:lnTo>
                <a:lnTo>
                  <a:pt x="3602" y="1047"/>
                </a:lnTo>
                <a:lnTo>
                  <a:pt x="3602" y="876"/>
                </a:lnTo>
                <a:lnTo>
                  <a:pt x="3578" y="584"/>
                </a:lnTo>
                <a:lnTo>
                  <a:pt x="3894" y="536"/>
                </a:lnTo>
                <a:lnTo>
                  <a:pt x="4210" y="511"/>
                </a:lnTo>
                <a:lnTo>
                  <a:pt x="4867" y="511"/>
                </a:lnTo>
                <a:lnTo>
                  <a:pt x="5500" y="536"/>
                </a:lnTo>
                <a:lnTo>
                  <a:pt x="6132" y="536"/>
                </a:lnTo>
                <a:lnTo>
                  <a:pt x="7422" y="511"/>
                </a:lnTo>
                <a:lnTo>
                  <a:pt x="11315" y="511"/>
                </a:lnTo>
                <a:lnTo>
                  <a:pt x="11948" y="487"/>
                </a:lnTo>
                <a:lnTo>
                  <a:pt x="12556" y="463"/>
                </a:lnTo>
                <a:close/>
                <a:moveTo>
                  <a:pt x="9636" y="12069"/>
                </a:moveTo>
                <a:lnTo>
                  <a:pt x="9612" y="12118"/>
                </a:lnTo>
                <a:lnTo>
                  <a:pt x="9466" y="12167"/>
                </a:lnTo>
                <a:lnTo>
                  <a:pt x="9320" y="12240"/>
                </a:lnTo>
                <a:lnTo>
                  <a:pt x="9052" y="12386"/>
                </a:lnTo>
                <a:lnTo>
                  <a:pt x="8906" y="12483"/>
                </a:lnTo>
                <a:lnTo>
                  <a:pt x="8809" y="12580"/>
                </a:lnTo>
                <a:lnTo>
                  <a:pt x="8785" y="12629"/>
                </a:lnTo>
                <a:lnTo>
                  <a:pt x="8809" y="12702"/>
                </a:lnTo>
                <a:lnTo>
                  <a:pt x="8858" y="12751"/>
                </a:lnTo>
                <a:lnTo>
                  <a:pt x="9052" y="12751"/>
                </a:lnTo>
                <a:lnTo>
                  <a:pt x="9198" y="12702"/>
                </a:lnTo>
                <a:lnTo>
                  <a:pt x="9466" y="12580"/>
                </a:lnTo>
                <a:lnTo>
                  <a:pt x="9563" y="12556"/>
                </a:lnTo>
                <a:lnTo>
                  <a:pt x="9563" y="12678"/>
                </a:lnTo>
                <a:lnTo>
                  <a:pt x="9198" y="12872"/>
                </a:lnTo>
                <a:lnTo>
                  <a:pt x="8955" y="13018"/>
                </a:lnTo>
                <a:lnTo>
                  <a:pt x="8833" y="13115"/>
                </a:lnTo>
                <a:lnTo>
                  <a:pt x="8760" y="13237"/>
                </a:lnTo>
                <a:lnTo>
                  <a:pt x="8736" y="13261"/>
                </a:lnTo>
                <a:lnTo>
                  <a:pt x="8760" y="13310"/>
                </a:lnTo>
                <a:lnTo>
                  <a:pt x="8785" y="13334"/>
                </a:lnTo>
                <a:lnTo>
                  <a:pt x="8955" y="13334"/>
                </a:lnTo>
                <a:lnTo>
                  <a:pt x="9077" y="13286"/>
                </a:lnTo>
                <a:lnTo>
                  <a:pt x="9320" y="13188"/>
                </a:lnTo>
                <a:lnTo>
                  <a:pt x="9588" y="13042"/>
                </a:lnTo>
                <a:lnTo>
                  <a:pt x="9588" y="13213"/>
                </a:lnTo>
                <a:lnTo>
                  <a:pt x="9223" y="13383"/>
                </a:lnTo>
                <a:lnTo>
                  <a:pt x="9077" y="13480"/>
                </a:lnTo>
                <a:lnTo>
                  <a:pt x="8931" y="13578"/>
                </a:lnTo>
                <a:lnTo>
                  <a:pt x="8906" y="13626"/>
                </a:lnTo>
                <a:lnTo>
                  <a:pt x="8882" y="13675"/>
                </a:lnTo>
                <a:lnTo>
                  <a:pt x="8882" y="13797"/>
                </a:lnTo>
                <a:lnTo>
                  <a:pt x="8882" y="13821"/>
                </a:lnTo>
                <a:lnTo>
                  <a:pt x="8906" y="13845"/>
                </a:lnTo>
                <a:lnTo>
                  <a:pt x="9004" y="13845"/>
                </a:lnTo>
                <a:lnTo>
                  <a:pt x="9077" y="13821"/>
                </a:lnTo>
                <a:lnTo>
                  <a:pt x="9247" y="13748"/>
                </a:lnTo>
                <a:lnTo>
                  <a:pt x="9393" y="13675"/>
                </a:lnTo>
                <a:lnTo>
                  <a:pt x="9612" y="13578"/>
                </a:lnTo>
                <a:lnTo>
                  <a:pt x="9588" y="13602"/>
                </a:lnTo>
                <a:lnTo>
                  <a:pt x="9417" y="13699"/>
                </a:lnTo>
                <a:lnTo>
                  <a:pt x="9223" y="13845"/>
                </a:lnTo>
                <a:lnTo>
                  <a:pt x="9077" y="13991"/>
                </a:lnTo>
                <a:lnTo>
                  <a:pt x="8931" y="14162"/>
                </a:lnTo>
                <a:lnTo>
                  <a:pt x="8931" y="14186"/>
                </a:lnTo>
                <a:lnTo>
                  <a:pt x="8931" y="14210"/>
                </a:lnTo>
                <a:lnTo>
                  <a:pt x="8955" y="14235"/>
                </a:lnTo>
                <a:lnTo>
                  <a:pt x="8979" y="14235"/>
                </a:lnTo>
                <a:lnTo>
                  <a:pt x="9271" y="14137"/>
                </a:lnTo>
                <a:lnTo>
                  <a:pt x="9563" y="14016"/>
                </a:lnTo>
                <a:lnTo>
                  <a:pt x="9563" y="14259"/>
                </a:lnTo>
                <a:lnTo>
                  <a:pt x="9320" y="14405"/>
                </a:lnTo>
                <a:lnTo>
                  <a:pt x="9198" y="14454"/>
                </a:lnTo>
                <a:lnTo>
                  <a:pt x="9052" y="14551"/>
                </a:lnTo>
                <a:lnTo>
                  <a:pt x="8955" y="14648"/>
                </a:lnTo>
                <a:lnTo>
                  <a:pt x="8906" y="14697"/>
                </a:lnTo>
                <a:lnTo>
                  <a:pt x="8882" y="14770"/>
                </a:lnTo>
                <a:lnTo>
                  <a:pt x="8882" y="14819"/>
                </a:lnTo>
                <a:lnTo>
                  <a:pt x="8931" y="14843"/>
                </a:lnTo>
                <a:lnTo>
                  <a:pt x="9004" y="14867"/>
                </a:lnTo>
                <a:lnTo>
                  <a:pt x="9077" y="14843"/>
                </a:lnTo>
                <a:lnTo>
                  <a:pt x="9223" y="14819"/>
                </a:lnTo>
                <a:lnTo>
                  <a:pt x="9490" y="14673"/>
                </a:lnTo>
                <a:lnTo>
                  <a:pt x="9539" y="14648"/>
                </a:lnTo>
                <a:lnTo>
                  <a:pt x="9563" y="14940"/>
                </a:lnTo>
                <a:lnTo>
                  <a:pt x="9442" y="14965"/>
                </a:lnTo>
                <a:lnTo>
                  <a:pt x="9320" y="15038"/>
                </a:lnTo>
                <a:lnTo>
                  <a:pt x="9174" y="15159"/>
                </a:lnTo>
                <a:lnTo>
                  <a:pt x="9101" y="15232"/>
                </a:lnTo>
                <a:lnTo>
                  <a:pt x="9052" y="15281"/>
                </a:lnTo>
                <a:lnTo>
                  <a:pt x="9028" y="15305"/>
                </a:lnTo>
                <a:lnTo>
                  <a:pt x="9028" y="15354"/>
                </a:lnTo>
                <a:lnTo>
                  <a:pt x="9174" y="15354"/>
                </a:lnTo>
                <a:lnTo>
                  <a:pt x="9271" y="15330"/>
                </a:lnTo>
                <a:lnTo>
                  <a:pt x="9442" y="15257"/>
                </a:lnTo>
                <a:lnTo>
                  <a:pt x="9539" y="15208"/>
                </a:lnTo>
                <a:lnTo>
                  <a:pt x="9612" y="15159"/>
                </a:lnTo>
                <a:lnTo>
                  <a:pt x="9661" y="15208"/>
                </a:lnTo>
                <a:lnTo>
                  <a:pt x="9539" y="15281"/>
                </a:lnTo>
                <a:lnTo>
                  <a:pt x="9393" y="15378"/>
                </a:lnTo>
                <a:lnTo>
                  <a:pt x="9296" y="15500"/>
                </a:lnTo>
                <a:lnTo>
                  <a:pt x="9223" y="15622"/>
                </a:lnTo>
                <a:lnTo>
                  <a:pt x="9223" y="15646"/>
                </a:lnTo>
                <a:lnTo>
                  <a:pt x="9223" y="15695"/>
                </a:lnTo>
                <a:lnTo>
                  <a:pt x="9271" y="15743"/>
                </a:lnTo>
                <a:lnTo>
                  <a:pt x="9344" y="15768"/>
                </a:lnTo>
                <a:lnTo>
                  <a:pt x="9417" y="15768"/>
                </a:lnTo>
                <a:lnTo>
                  <a:pt x="9636" y="15670"/>
                </a:lnTo>
                <a:lnTo>
                  <a:pt x="9855" y="15573"/>
                </a:lnTo>
                <a:lnTo>
                  <a:pt x="10123" y="15500"/>
                </a:lnTo>
                <a:lnTo>
                  <a:pt x="10196" y="15524"/>
                </a:lnTo>
                <a:lnTo>
                  <a:pt x="10074" y="15573"/>
                </a:lnTo>
                <a:lnTo>
                  <a:pt x="9953" y="15670"/>
                </a:lnTo>
                <a:lnTo>
                  <a:pt x="9855" y="15768"/>
                </a:lnTo>
                <a:lnTo>
                  <a:pt x="9807" y="15865"/>
                </a:lnTo>
                <a:lnTo>
                  <a:pt x="9807" y="15938"/>
                </a:lnTo>
                <a:lnTo>
                  <a:pt x="9831" y="15987"/>
                </a:lnTo>
                <a:lnTo>
                  <a:pt x="9880" y="16035"/>
                </a:lnTo>
                <a:lnTo>
                  <a:pt x="9928" y="16035"/>
                </a:lnTo>
                <a:lnTo>
                  <a:pt x="10099" y="16011"/>
                </a:lnTo>
                <a:lnTo>
                  <a:pt x="10245" y="15962"/>
                </a:lnTo>
                <a:lnTo>
                  <a:pt x="10537" y="15841"/>
                </a:lnTo>
                <a:lnTo>
                  <a:pt x="10829" y="15768"/>
                </a:lnTo>
                <a:lnTo>
                  <a:pt x="10950" y="15743"/>
                </a:lnTo>
                <a:lnTo>
                  <a:pt x="11096" y="15670"/>
                </a:lnTo>
                <a:lnTo>
                  <a:pt x="11267" y="15719"/>
                </a:lnTo>
                <a:lnTo>
                  <a:pt x="11169" y="15743"/>
                </a:lnTo>
                <a:lnTo>
                  <a:pt x="11072" y="15768"/>
                </a:lnTo>
                <a:lnTo>
                  <a:pt x="10877" y="15865"/>
                </a:lnTo>
                <a:lnTo>
                  <a:pt x="10610" y="15987"/>
                </a:lnTo>
                <a:lnTo>
                  <a:pt x="10488" y="16060"/>
                </a:lnTo>
                <a:lnTo>
                  <a:pt x="10366" y="16157"/>
                </a:lnTo>
                <a:lnTo>
                  <a:pt x="10342" y="16230"/>
                </a:lnTo>
                <a:lnTo>
                  <a:pt x="10366" y="16303"/>
                </a:lnTo>
                <a:lnTo>
                  <a:pt x="10415" y="16352"/>
                </a:lnTo>
                <a:lnTo>
                  <a:pt x="10634" y="16352"/>
                </a:lnTo>
                <a:lnTo>
                  <a:pt x="10780" y="16303"/>
                </a:lnTo>
                <a:lnTo>
                  <a:pt x="11048" y="16181"/>
                </a:lnTo>
                <a:lnTo>
                  <a:pt x="11315" y="16084"/>
                </a:lnTo>
                <a:lnTo>
                  <a:pt x="11437" y="16011"/>
                </a:lnTo>
                <a:lnTo>
                  <a:pt x="11486" y="15962"/>
                </a:lnTo>
                <a:lnTo>
                  <a:pt x="11510" y="15889"/>
                </a:lnTo>
                <a:lnTo>
                  <a:pt x="11510" y="15841"/>
                </a:lnTo>
                <a:lnTo>
                  <a:pt x="11510" y="15816"/>
                </a:lnTo>
                <a:lnTo>
                  <a:pt x="11826" y="15962"/>
                </a:lnTo>
                <a:lnTo>
                  <a:pt x="11583" y="16035"/>
                </a:lnTo>
                <a:lnTo>
                  <a:pt x="11340" y="16108"/>
                </a:lnTo>
                <a:lnTo>
                  <a:pt x="11121" y="16230"/>
                </a:lnTo>
                <a:lnTo>
                  <a:pt x="11048" y="16303"/>
                </a:lnTo>
                <a:lnTo>
                  <a:pt x="10975" y="16376"/>
                </a:lnTo>
                <a:lnTo>
                  <a:pt x="10950" y="16449"/>
                </a:lnTo>
                <a:lnTo>
                  <a:pt x="10950" y="16522"/>
                </a:lnTo>
                <a:lnTo>
                  <a:pt x="10999" y="16571"/>
                </a:lnTo>
                <a:lnTo>
                  <a:pt x="11072" y="16571"/>
                </a:lnTo>
                <a:lnTo>
                  <a:pt x="11291" y="16473"/>
                </a:lnTo>
                <a:lnTo>
                  <a:pt x="11510" y="16376"/>
                </a:lnTo>
                <a:lnTo>
                  <a:pt x="11802" y="16279"/>
                </a:lnTo>
                <a:lnTo>
                  <a:pt x="12094" y="16206"/>
                </a:lnTo>
                <a:lnTo>
                  <a:pt x="12143" y="16181"/>
                </a:lnTo>
                <a:lnTo>
                  <a:pt x="12313" y="16303"/>
                </a:lnTo>
                <a:lnTo>
                  <a:pt x="12021" y="16352"/>
                </a:lnTo>
                <a:lnTo>
                  <a:pt x="11851" y="16376"/>
                </a:lnTo>
                <a:lnTo>
                  <a:pt x="11705" y="16425"/>
                </a:lnTo>
                <a:lnTo>
                  <a:pt x="11559" y="16498"/>
                </a:lnTo>
                <a:lnTo>
                  <a:pt x="11413" y="16571"/>
                </a:lnTo>
                <a:lnTo>
                  <a:pt x="11364" y="16619"/>
                </a:lnTo>
                <a:lnTo>
                  <a:pt x="11340" y="16668"/>
                </a:lnTo>
                <a:lnTo>
                  <a:pt x="11340" y="16717"/>
                </a:lnTo>
                <a:lnTo>
                  <a:pt x="11340" y="16765"/>
                </a:lnTo>
                <a:lnTo>
                  <a:pt x="11364" y="16814"/>
                </a:lnTo>
                <a:lnTo>
                  <a:pt x="11413" y="16863"/>
                </a:lnTo>
                <a:lnTo>
                  <a:pt x="11534" y="16863"/>
                </a:lnTo>
                <a:lnTo>
                  <a:pt x="11778" y="16790"/>
                </a:lnTo>
                <a:lnTo>
                  <a:pt x="12045" y="16717"/>
                </a:lnTo>
                <a:lnTo>
                  <a:pt x="12337" y="16692"/>
                </a:lnTo>
                <a:lnTo>
                  <a:pt x="12629" y="16644"/>
                </a:lnTo>
                <a:lnTo>
                  <a:pt x="12702" y="16741"/>
                </a:lnTo>
                <a:lnTo>
                  <a:pt x="12532" y="16814"/>
                </a:lnTo>
                <a:lnTo>
                  <a:pt x="12362" y="16887"/>
                </a:lnTo>
                <a:lnTo>
                  <a:pt x="11997" y="16984"/>
                </a:lnTo>
                <a:lnTo>
                  <a:pt x="11242" y="17106"/>
                </a:lnTo>
                <a:lnTo>
                  <a:pt x="10658" y="17203"/>
                </a:lnTo>
                <a:lnTo>
                  <a:pt x="10074" y="17252"/>
                </a:lnTo>
                <a:lnTo>
                  <a:pt x="9466" y="17276"/>
                </a:lnTo>
                <a:lnTo>
                  <a:pt x="7860" y="17276"/>
                </a:lnTo>
                <a:lnTo>
                  <a:pt x="7373" y="17228"/>
                </a:lnTo>
                <a:lnTo>
                  <a:pt x="6862" y="17179"/>
                </a:lnTo>
                <a:lnTo>
                  <a:pt x="5865" y="17057"/>
                </a:lnTo>
                <a:lnTo>
                  <a:pt x="4892" y="16863"/>
                </a:lnTo>
                <a:lnTo>
                  <a:pt x="4989" y="16668"/>
                </a:lnTo>
                <a:lnTo>
                  <a:pt x="5110" y="16522"/>
                </a:lnTo>
                <a:lnTo>
                  <a:pt x="5256" y="16376"/>
                </a:lnTo>
                <a:lnTo>
                  <a:pt x="5427" y="16254"/>
                </a:lnTo>
                <a:lnTo>
                  <a:pt x="5597" y="16157"/>
                </a:lnTo>
                <a:lnTo>
                  <a:pt x="5792" y="16060"/>
                </a:lnTo>
                <a:lnTo>
                  <a:pt x="6181" y="15914"/>
                </a:lnTo>
                <a:lnTo>
                  <a:pt x="6546" y="15768"/>
                </a:lnTo>
                <a:lnTo>
                  <a:pt x="6911" y="15622"/>
                </a:lnTo>
                <a:lnTo>
                  <a:pt x="7276" y="15476"/>
                </a:lnTo>
                <a:lnTo>
                  <a:pt x="7641" y="15354"/>
                </a:lnTo>
                <a:lnTo>
                  <a:pt x="7714" y="15330"/>
                </a:lnTo>
                <a:lnTo>
                  <a:pt x="7763" y="15281"/>
                </a:lnTo>
                <a:lnTo>
                  <a:pt x="7787" y="15257"/>
                </a:lnTo>
                <a:lnTo>
                  <a:pt x="7860" y="15159"/>
                </a:lnTo>
                <a:lnTo>
                  <a:pt x="7909" y="15086"/>
                </a:lnTo>
                <a:lnTo>
                  <a:pt x="7957" y="14892"/>
                </a:lnTo>
                <a:lnTo>
                  <a:pt x="7982" y="14697"/>
                </a:lnTo>
                <a:lnTo>
                  <a:pt x="8006" y="14478"/>
                </a:lnTo>
                <a:lnTo>
                  <a:pt x="8055" y="13894"/>
                </a:lnTo>
                <a:lnTo>
                  <a:pt x="8055" y="13286"/>
                </a:lnTo>
                <a:lnTo>
                  <a:pt x="8055" y="12726"/>
                </a:lnTo>
                <a:lnTo>
                  <a:pt x="8030" y="12434"/>
                </a:lnTo>
                <a:lnTo>
                  <a:pt x="7982" y="12167"/>
                </a:lnTo>
                <a:lnTo>
                  <a:pt x="8371" y="12191"/>
                </a:lnTo>
                <a:lnTo>
                  <a:pt x="8760" y="12191"/>
                </a:lnTo>
                <a:lnTo>
                  <a:pt x="9198" y="12167"/>
                </a:lnTo>
                <a:lnTo>
                  <a:pt x="9636" y="12069"/>
                </a:lnTo>
                <a:close/>
                <a:moveTo>
                  <a:pt x="12945" y="0"/>
                </a:moveTo>
                <a:lnTo>
                  <a:pt x="11705" y="49"/>
                </a:lnTo>
                <a:lnTo>
                  <a:pt x="7519" y="49"/>
                </a:lnTo>
                <a:lnTo>
                  <a:pt x="6132" y="73"/>
                </a:lnTo>
                <a:lnTo>
                  <a:pt x="5427" y="49"/>
                </a:lnTo>
                <a:lnTo>
                  <a:pt x="4697" y="49"/>
                </a:lnTo>
                <a:lnTo>
                  <a:pt x="3967" y="73"/>
                </a:lnTo>
                <a:lnTo>
                  <a:pt x="3626" y="98"/>
                </a:lnTo>
                <a:lnTo>
                  <a:pt x="3261" y="146"/>
                </a:lnTo>
                <a:lnTo>
                  <a:pt x="3213" y="171"/>
                </a:lnTo>
                <a:lnTo>
                  <a:pt x="3140" y="244"/>
                </a:lnTo>
                <a:lnTo>
                  <a:pt x="3115" y="292"/>
                </a:lnTo>
                <a:lnTo>
                  <a:pt x="3091" y="365"/>
                </a:lnTo>
                <a:lnTo>
                  <a:pt x="3164" y="1071"/>
                </a:lnTo>
                <a:lnTo>
                  <a:pt x="2994" y="998"/>
                </a:lnTo>
                <a:lnTo>
                  <a:pt x="2823" y="974"/>
                </a:lnTo>
                <a:lnTo>
                  <a:pt x="2434" y="949"/>
                </a:lnTo>
                <a:lnTo>
                  <a:pt x="2045" y="949"/>
                </a:lnTo>
                <a:lnTo>
                  <a:pt x="1728" y="974"/>
                </a:lnTo>
                <a:lnTo>
                  <a:pt x="1339" y="1022"/>
                </a:lnTo>
                <a:lnTo>
                  <a:pt x="1144" y="1047"/>
                </a:lnTo>
                <a:lnTo>
                  <a:pt x="974" y="1095"/>
                </a:lnTo>
                <a:lnTo>
                  <a:pt x="779" y="1168"/>
                </a:lnTo>
                <a:lnTo>
                  <a:pt x="609" y="1266"/>
                </a:lnTo>
                <a:lnTo>
                  <a:pt x="463" y="1387"/>
                </a:lnTo>
                <a:lnTo>
                  <a:pt x="317" y="1509"/>
                </a:lnTo>
                <a:lnTo>
                  <a:pt x="220" y="1679"/>
                </a:lnTo>
                <a:lnTo>
                  <a:pt x="122" y="1825"/>
                </a:lnTo>
                <a:lnTo>
                  <a:pt x="74" y="2020"/>
                </a:lnTo>
                <a:lnTo>
                  <a:pt x="25" y="2190"/>
                </a:lnTo>
                <a:lnTo>
                  <a:pt x="25" y="2385"/>
                </a:lnTo>
                <a:lnTo>
                  <a:pt x="1" y="2604"/>
                </a:lnTo>
                <a:lnTo>
                  <a:pt x="49" y="2993"/>
                </a:lnTo>
                <a:lnTo>
                  <a:pt x="98" y="3431"/>
                </a:lnTo>
                <a:lnTo>
                  <a:pt x="195" y="3821"/>
                </a:lnTo>
                <a:lnTo>
                  <a:pt x="414" y="4551"/>
                </a:lnTo>
                <a:lnTo>
                  <a:pt x="536" y="4988"/>
                </a:lnTo>
                <a:lnTo>
                  <a:pt x="682" y="5451"/>
                </a:lnTo>
                <a:lnTo>
                  <a:pt x="852" y="5913"/>
                </a:lnTo>
                <a:lnTo>
                  <a:pt x="1047" y="6351"/>
                </a:lnTo>
                <a:lnTo>
                  <a:pt x="1242" y="6789"/>
                </a:lnTo>
                <a:lnTo>
                  <a:pt x="1461" y="7203"/>
                </a:lnTo>
                <a:lnTo>
                  <a:pt x="1704" y="7616"/>
                </a:lnTo>
                <a:lnTo>
                  <a:pt x="1972" y="8006"/>
                </a:lnTo>
                <a:lnTo>
                  <a:pt x="2264" y="8371"/>
                </a:lnTo>
                <a:lnTo>
                  <a:pt x="2580" y="8687"/>
                </a:lnTo>
                <a:lnTo>
                  <a:pt x="2896" y="9003"/>
                </a:lnTo>
                <a:lnTo>
                  <a:pt x="3286" y="9271"/>
                </a:lnTo>
                <a:lnTo>
                  <a:pt x="3675" y="9514"/>
                </a:lnTo>
                <a:lnTo>
                  <a:pt x="4089" y="9709"/>
                </a:lnTo>
                <a:lnTo>
                  <a:pt x="4551" y="9879"/>
                </a:lnTo>
                <a:lnTo>
                  <a:pt x="5037" y="9977"/>
                </a:lnTo>
                <a:lnTo>
                  <a:pt x="5037" y="10098"/>
                </a:lnTo>
                <a:lnTo>
                  <a:pt x="5062" y="10196"/>
                </a:lnTo>
                <a:lnTo>
                  <a:pt x="5183" y="10415"/>
                </a:lnTo>
                <a:lnTo>
                  <a:pt x="5329" y="10634"/>
                </a:lnTo>
                <a:lnTo>
                  <a:pt x="5500" y="10828"/>
                </a:lnTo>
                <a:lnTo>
                  <a:pt x="5694" y="11023"/>
                </a:lnTo>
                <a:lnTo>
                  <a:pt x="5889" y="11169"/>
                </a:lnTo>
                <a:lnTo>
                  <a:pt x="6254" y="11437"/>
                </a:lnTo>
                <a:lnTo>
                  <a:pt x="6546" y="11631"/>
                </a:lnTo>
                <a:lnTo>
                  <a:pt x="6862" y="11802"/>
                </a:lnTo>
                <a:lnTo>
                  <a:pt x="7179" y="11948"/>
                </a:lnTo>
                <a:lnTo>
                  <a:pt x="7519" y="12045"/>
                </a:lnTo>
                <a:lnTo>
                  <a:pt x="7471" y="12313"/>
                </a:lnTo>
                <a:lnTo>
                  <a:pt x="7471" y="12580"/>
                </a:lnTo>
                <a:lnTo>
                  <a:pt x="7471" y="12872"/>
                </a:lnTo>
                <a:lnTo>
                  <a:pt x="7519" y="13115"/>
                </a:lnTo>
                <a:lnTo>
                  <a:pt x="7519" y="13407"/>
                </a:lnTo>
                <a:lnTo>
                  <a:pt x="7519" y="13724"/>
                </a:lnTo>
                <a:lnTo>
                  <a:pt x="7471" y="14308"/>
                </a:lnTo>
                <a:lnTo>
                  <a:pt x="7422" y="14624"/>
                </a:lnTo>
                <a:lnTo>
                  <a:pt x="7422" y="14770"/>
                </a:lnTo>
                <a:lnTo>
                  <a:pt x="7422" y="14916"/>
                </a:lnTo>
                <a:lnTo>
                  <a:pt x="7203" y="14965"/>
                </a:lnTo>
                <a:lnTo>
                  <a:pt x="6984" y="15013"/>
                </a:lnTo>
                <a:lnTo>
                  <a:pt x="6741" y="15086"/>
                </a:lnTo>
                <a:lnTo>
                  <a:pt x="6522" y="15184"/>
                </a:lnTo>
                <a:lnTo>
                  <a:pt x="6084" y="15378"/>
                </a:lnTo>
                <a:lnTo>
                  <a:pt x="5670" y="15549"/>
                </a:lnTo>
                <a:lnTo>
                  <a:pt x="5451" y="15646"/>
                </a:lnTo>
                <a:lnTo>
                  <a:pt x="5232" y="15743"/>
                </a:lnTo>
                <a:lnTo>
                  <a:pt x="5037" y="15889"/>
                </a:lnTo>
                <a:lnTo>
                  <a:pt x="4867" y="16011"/>
                </a:lnTo>
                <a:lnTo>
                  <a:pt x="4697" y="16181"/>
                </a:lnTo>
                <a:lnTo>
                  <a:pt x="4551" y="16376"/>
                </a:lnTo>
                <a:lnTo>
                  <a:pt x="4429" y="16571"/>
                </a:lnTo>
                <a:lnTo>
                  <a:pt x="4332" y="16814"/>
                </a:lnTo>
                <a:lnTo>
                  <a:pt x="4308" y="16887"/>
                </a:lnTo>
                <a:lnTo>
                  <a:pt x="4308" y="16936"/>
                </a:lnTo>
                <a:lnTo>
                  <a:pt x="4332" y="16984"/>
                </a:lnTo>
                <a:lnTo>
                  <a:pt x="4356" y="17033"/>
                </a:lnTo>
                <a:lnTo>
                  <a:pt x="4454" y="17106"/>
                </a:lnTo>
                <a:lnTo>
                  <a:pt x="4575" y="17130"/>
                </a:lnTo>
                <a:lnTo>
                  <a:pt x="4746" y="17252"/>
                </a:lnTo>
                <a:lnTo>
                  <a:pt x="4940" y="17374"/>
                </a:lnTo>
                <a:lnTo>
                  <a:pt x="5159" y="17447"/>
                </a:lnTo>
                <a:lnTo>
                  <a:pt x="5402" y="17495"/>
                </a:lnTo>
                <a:lnTo>
                  <a:pt x="5865" y="17568"/>
                </a:lnTo>
                <a:lnTo>
                  <a:pt x="6303" y="17617"/>
                </a:lnTo>
                <a:lnTo>
                  <a:pt x="6984" y="17714"/>
                </a:lnTo>
                <a:lnTo>
                  <a:pt x="7665" y="17763"/>
                </a:lnTo>
                <a:lnTo>
                  <a:pt x="8371" y="17787"/>
                </a:lnTo>
                <a:lnTo>
                  <a:pt x="9052" y="17812"/>
                </a:lnTo>
                <a:lnTo>
                  <a:pt x="9685" y="17787"/>
                </a:lnTo>
                <a:lnTo>
                  <a:pt x="10318" y="17739"/>
                </a:lnTo>
                <a:lnTo>
                  <a:pt x="10950" y="17690"/>
                </a:lnTo>
                <a:lnTo>
                  <a:pt x="11559" y="17593"/>
                </a:lnTo>
                <a:lnTo>
                  <a:pt x="11948" y="17520"/>
                </a:lnTo>
                <a:lnTo>
                  <a:pt x="12410" y="17447"/>
                </a:lnTo>
                <a:lnTo>
                  <a:pt x="12654" y="17398"/>
                </a:lnTo>
                <a:lnTo>
                  <a:pt x="12848" y="17301"/>
                </a:lnTo>
                <a:lnTo>
                  <a:pt x="13018" y="17203"/>
                </a:lnTo>
                <a:lnTo>
                  <a:pt x="13091" y="17130"/>
                </a:lnTo>
                <a:lnTo>
                  <a:pt x="13164" y="17057"/>
                </a:lnTo>
                <a:lnTo>
                  <a:pt x="13237" y="16984"/>
                </a:lnTo>
                <a:lnTo>
                  <a:pt x="13286" y="16911"/>
                </a:lnTo>
                <a:lnTo>
                  <a:pt x="13310" y="16814"/>
                </a:lnTo>
                <a:lnTo>
                  <a:pt x="13286" y="16692"/>
                </a:lnTo>
                <a:lnTo>
                  <a:pt x="13140" y="16400"/>
                </a:lnTo>
                <a:lnTo>
                  <a:pt x="12921" y="16157"/>
                </a:lnTo>
                <a:lnTo>
                  <a:pt x="12702" y="15914"/>
                </a:lnTo>
                <a:lnTo>
                  <a:pt x="12435" y="15719"/>
                </a:lnTo>
                <a:lnTo>
                  <a:pt x="12167" y="15549"/>
                </a:lnTo>
                <a:lnTo>
                  <a:pt x="11851" y="15403"/>
                </a:lnTo>
                <a:lnTo>
                  <a:pt x="11559" y="15281"/>
                </a:lnTo>
                <a:lnTo>
                  <a:pt x="11242" y="15184"/>
                </a:lnTo>
                <a:lnTo>
                  <a:pt x="10780" y="15062"/>
                </a:lnTo>
                <a:lnTo>
                  <a:pt x="10439" y="15013"/>
                </a:lnTo>
                <a:lnTo>
                  <a:pt x="10123" y="14965"/>
                </a:lnTo>
                <a:lnTo>
                  <a:pt x="10147" y="14746"/>
                </a:lnTo>
                <a:lnTo>
                  <a:pt x="10123" y="14502"/>
                </a:lnTo>
                <a:lnTo>
                  <a:pt x="10123" y="14259"/>
                </a:lnTo>
                <a:lnTo>
                  <a:pt x="10099" y="14089"/>
                </a:lnTo>
                <a:lnTo>
                  <a:pt x="10123" y="13529"/>
                </a:lnTo>
                <a:lnTo>
                  <a:pt x="10099" y="12945"/>
                </a:lnTo>
                <a:lnTo>
                  <a:pt x="10099" y="12434"/>
                </a:lnTo>
                <a:lnTo>
                  <a:pt x="10074" y="12191"/>
                </a:lnTo>
                <a:lnTo>
                  <a:pt x="10050" y="12069"/>
                </a:lnTo>
                <a:lnTo>
                  <a:pt x="10001" y="11948"/>
                </a:lnTo>
                <a:lnTo>
                  <a:pt x="10391" y="11777"/>
                </a:lnTo>
                <a:lnTo>
                  <a:pt x="10756" y="11583"/>
                </a:lnTo>
                <a:lnTo>
                  <a:pt x="11096" y="11364"/>
                </a:lnTo>
                <a:lnTo>
                  <a:pt x="11413" y="11096"/>
                </a:lnTo>
                <a:lnTo>
                  <a:pt x="11851" y="10707"/>
                </a:lnTo>
                <a:lnTo>
                  <a:pt x="12118" y="10463"/>
                </a:lnTo>
                <a:lnTo>
                  <a:pt x="12240" y="10317"/>
                </a:lnTo>
                <a:lnTo>
                  <a:pt x="12337" y="10196"/>
                </a:lnTo>
                <a:lnTo>
                  <a:pt x="12508" y="10001"/>
                </a:lnTo>
                <a:lnTo>
                  <a:pt x="12897" y="9879"/>
                </a:lnTo>
                <a:lnTo>
                  <a:pt x="13286" y="9782"/>
                </a:lnTo>
                <a:lnTo>
                  <a:pt x="13675" y="9660"/>
                </a:lnTo>
                <a:lnTo>
                  <a:pt x="13870" y="9587"/>
                </a:lnTo>
                <a:lnTo>
                  <a:pt x="14040" y="9490"/>
                </a:lnTo>
                <a:lnTo>
                  <a:pt x="14478" y="9222"/>
                </a:lnTo>
                <a:lnTo>
                  <a:pt x="14916" y="8906"/>
                </a:lnTo>
                <a:lnTo>
                  <a:pt x="15306" y="8565"/>
                </a:lnTo>
                <a:lnTo>
                  <a:pt x="15646" y="8176"/>
                </a:lnTo>
                <a:lnTo>
                  <a:pt x="15963" y="7787"/>
                </a:lnTo>
                <a:lnTo>
                  <a:pt x="16255" y="7397"/>
                </a:lnTo>
                <a:lnTo>
                  <a:pt x="16522" y="6959"/>
                </a:lnTo>
                <a:lnTo>
                  <a:pt x="16766" y="6521"/>
                </a:lnTo>
                <a:lnTo>
                  <a:pt x="16960" y="6083"/>
                </a:lnTo>
                <a:lnTo>
                  <a:pt x="17155" y="5621"/>
                </a:lnTo>
                <a:lnTo>
                  <a:pt x="17301" y="5134"/>
                </a:lnTo>
                <a:lnTo>
                  <a:pt x="17398" y="4648"/>
                </a:lnTo>
                <a:lnTo>
                  <a:pt x="17544" y="3869"/>
                </a:lnTo>
                <a:lnTo>
                  <a:pt x="17593" y="3431"/>
                </a:lnTo>
                <a:lnTo>
                  <a:pt x="17617" y="2993"/>
                </a:lnTo>
                <a:lnTo>
                  <a:pt x="17593" y="2555"/>
                </a:lnTo>
                <a:lnTo>
                  <a:pt x="17569" y="2361"/>
                </a:lnTo>
                <a:lnTo>
                  <a:pt x="17520" y="2142"/>
                </a:lnTo>
                <a:lnTo>
                  <a:pt x="17447" y="1947"/>
                </a:lnTo>
                <a:lnTo>
                  <a:pt x="17374" y="1777"/>
                </a:lnTo>
                <a:lnTo>
                  <a:pt x="17277" y="1606"/>
                </a:lnTo>
                <a:lnTo>
                  <a:pt x="17131" y="1460"/>
                </a:lnTo>
                <a:lnTo>
                  <a:pt x="17009" y="1339"/>
                </a:lnTo>
                <a:lnTo>
                  <a:pt x="16863" y="1241"/>
                </a:lnTo>
                <a:lnTo>
                  <a:pt x="16693" y="1168"/>
                </a:lnTo>
                <a:lnTo>
                  <a:pt x="16547" y="1120"/>
                </a:lnTo>
                <a:lnTo>
                  <a:pt x="16376" y="1095"/>
                </a:lnTo>
                <a:lnTo>
                  <a:pt x="16206" y="1095"/>
                </a:lnTo>
                <a:lnTo>
                  <a:pt x="15841" y="1120"/>
                </a:lnTo>
                <a:lnTo>
                  <a:pt x="15476" y="1168"/>
                </a:lnTo>
                <a:lnTo>
                  <a:pt x="15087" y="1241"/>
                </a:lnTo>
                <a:lnTo>
                  <a:pt x="14868" y="1266"/>
                </a:lnTo>
                <a:lnTo>
                  <a:pt x="14478" y="1266"/>
                </a:lnTo>
                <a:lnTo>
                  <a:pt x="14308" y="1217"/>
                </a:lnTo>
                <a:lnTo>
                  <a:pt x="14332" y="755"/>
                </a:lnTo>
                <a:lnTo>
                  <a:pt x="14357" y="292"/>
                </a:lnTo>
                <a:lnTo>
                  <a:pt x="14357" y="219"/>
                </a:lnTo>
                <a:lnTo>
                  <a:pt x="14332" y="146"/>
                </a:lnTo>
                <a:lnTo>
                  <a:pt x="14259" y="98"/>
                </a:lnTo>
                <a:lnTo>
                  <a:pt x="14186" y="73"/>
                </a:lnTo>
                <a:lnTo>
                  <a:pt x="13894" y="25"/>
                </a:lnTo>
                <a:lnTo>
                  <a:pt x="13578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1" name="Google Shape;891;p39"/>
          <p:cNvSpPr/>
          <p:nvPr/>
        </p:nvSpPr>
        <p:spPr>
          <a:xfrm>
            <a:off x="4760037" y="1305675"/>
            <a:ext cx="332732" cy="345974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2" name="Google Shape;892;p39"/>
          <p:cNvSpPr/>
          <p:nvPr/>
        </p:nvSpPr>
        <p:spPr>
          <a:xfrm>
            <a:off x="5249470" y="1315722"/>
            <a:ext cx="356041" cy="333634"/>
          </a:xfrm>
          <a:custGeom>
            <a:rect b="b" l="l" r="r" t="t"/>
            <a:pathLst>
              <a:path extrusionOk="0" h="17763" w="18956">
                <a:moveTo>
                  <a:pt x="17592" y="6229"/>
                </a:moveTo>
                <a:lnTo>
                  <a:pt x="17836" y="6375"/>
                </a:lnTo>
                <a:lnTo>
                  <a:pt x="17957" y="6473"/>
                </a:lnTo>
                <a:lnTo>
                  <a:pt x="18079" y="6570"/>
                </a:lnTo>
                <a:lnTo>
                  <a:pt x="17933" y="6619"/>
                </a:lnTo>
                <a:lnTo>
                  <a:pt x="17811" y="6667"/>
                </a:lnTo>
                <a:lnTo>
                  <a:pt x="17617" y="6789"/>
                </a:lnTo>
                <a:lnTo>
                  <a:pt x="17592" y="6229"/>
                </a:lnTo>
                <a:close/>
                <a:moveTo>
                  <a:pt x="18225" y="6765"/>
                </a:moveTo>
                <a:lnTo>
                  <a:pt x="18298" y="6911"/>
                </a:lnTo>
                <a:lnTo>
                  <a:pt x="18128" y="6935"/>
                </a:lnTo>
                <a:lnTo>
                  <a:pt x="17957" y="7008"/>
                </a:lnTo>
                <a:lnTo>
                  <a:pt x="17787" y="7081"/>
                </a:lnTo>
                <a:lnTo>
                  <a:pt x="17617" y="7203"/>
                </a:lnTo>
                <a:lnTo>
                  <a:pt x="17617" y="6984"/>
                </a:lnTo>
                <a:lnTo>
                  <a:pt x="17909" y="6862"/>
                </a:lnTo>
                <a:lnTo>
                  <a:pt x="18079" y="6813"/>
                </a:lnTo>
                <a:lnTo>
                  <a:pt x="18225" y="6765"/>
                </a:lnTo>
                <a:close/>
                <a:moveTo>
                  <a:pt x="18371" y="7203"/>
                </a:moveTo>
                <a:lnTo>
                  <a:pt x="18395" y="7397"/>
                </a:lnTo>
                <a:lnTo>
                  <a:pt x="18225" y="7470"/>
                </a:lnTo>
                <a:lnTo>
                  <a:pt x="18079" y="7543"/>
                </a:lnTo>
                <a:lnTo>
                  <a:pt x="17860" y="7689"/>
                </a:lnTo>
                <a:lnTo>
                  <a:pt x="17641" y="7835"/>
                </a:lnTo>
                <a:lnTo>
                  <a:pt x="17641" y="7738"/>
                </a:lnTo>
                <a:lnTo>
                  <a:pt x="17617" y="7470"/>
                </a:lnTo>
                <a:lnTo>
                  <a:pt x="17787" y="7397"/>
                </a:lnTo>
                <a:lnTo>
                  <a:pt x="18347" y="7227"/>
                </a:lnTo>
                <a:lnTo>
                  <a:pt x="18371" y="7203"/>
                </a:lnTo>
                <a:close/>
                <a:moveTo>
                  <a:pt x="18420" y="7689"/>
                </a:moveTo>
                <a:lnTo>
                  <a:pt x="18420" y="7835"/>
                </a:lnTo>
                <a:lnTo>
                  <a:pt x="18420" y="7908"/>
                </a:lnTo>
                <a:lnTo>
                  <a:pt x="18225" y="7981"/>
                </a:lnTo>
                <a:lnTo>
                  <a:pt x="18006" y="8103"/>
                </a:lnTo>
                <a:lnTo>
                  <a:pt x="17811" y="8249"/>
                </a:lnTo>
                <a:lnTo>
                  <a:pt x="17641" y="8395"/>
                </a:lnTo>
                <a:lnTo>
                  <a:pt x="17641" y="8006"/>
                </a:lnTo>
                <a:lnTo>
                  <a:pt x="17860" y="7933"/>
                </a:lnTo>
                <a:lnTo>
                  <a:pt x="18079" y="7835"/>
                </a:lnTo>
                <a:lnTo>
                  <a:pt x="18420" y="7689"/>
                </a:lnTo>
                <a:close/>
                <a:moveTo>
                  <a:pt x="18420" y="8200"/>
                </a:moveTo>
                <a:lnTo>
                  <a:pt x="18395" y="8468"/>
                </a:lnTo>
                <a:lnTo>
                  <a:pt x="18322" y="8492"/>
                </a:lnTo>
                <a:lnTo>
                  <a:pt x="18249" y="8517"/>
                </a:lnTo>
                <a:lnTo>
                  <a:pt x="18103" y="8614"/>
                </a:lnTo>
                <a:lnTo>
                  <a:pt x="17884" y="8736"/>
                </a:lnTo>
                <a:lnTo>
                  <a:pt x="17665" y="8833"/>
                </a:lnTo>
                <a:lnTo>
                  <a:pt x="17665" y="8565"/>
                </a:lnTo>
                <a:lnTo>
                  <a:pt x="17860" y="8517"/>
                </a:lnTo>
                <a:lnTo>
                  <a:pt x="18055" y="8419"/>
                </a:lnTo>
                <a:lnTo>
                  <a:pt x="18225" y="8298"/>
                </a:lnTo>
                <a:lnTo>
                  <a:pt x="18420" y="8200"/>
                </a:lnTo>
                <a:close/>
                <a:moveTo>
                  <a:pt x="18298" y="8784"/>
                </a:moveTo>
                <a:lnTo>
                  <a:pt x="18201" y="8979"/>
                </a:lnTo>
                <a:lnTo>
                  <a:pt x="18079" y="9174"/>
                </a:lnTo>
                <a:lnTo>
                  <a:pt x="17884" y="9344"/>
                </a:lnTo>
                <a:lnTo>
                  <a:pt x="17690" y="9514"/>
                </a:lnTo>
                <a:lnTo>
                  <a:pt x="17665" y="8955"/>
                </a:lnTo>
                <a:lnTo>
                  <a:pt x="17860" y="8930"/>
                </a:lnTo>
                <a:lnTo>
                  <a:pt x="18079" y="8857"/>
                </a:lnTo>
                <a:lnTo>
                  <a:pt x="18298" y="8784"/>
                </a:lnTo>
                <a:close/>
                <a:moveTo>
                  <a:pt x="2969" y="5061"/>
                </a:moveTo>
                <a:lnTo>
                  <a:pt x="3674" y="5086"/>
                </a:lnTo>
                <a:lnTo>
                  <a:pt x="4380" y="5086"/>
                </a:lnTo>
                <a:lnTo>
                  <a:pt x="4331" y="5305"/>
                </a:lnTo>
                <a:lnTo>
                  <a:pt x="4307" y="5572"/>
                </a:lnTo>
                <a:lnTo>
                  <a:pt x="4283" y="6083"/>
                </a:lnTo>
                <a:lnTo>
                  <a:pt x="4258" y="7543"/>
                </a:lnTo>
                <a:lnTo>
                  <a:pt x="4258" y="9003"/>
                </a:lnTo>
                <a:lnTo>
                  <a:pt x="4283" y="10488"/>
                </a:lnTo>
                <a:lnTo>
                  <a:pt x="3869" y="10536"/>
                </a:lnTo>
                <a:lnTo>
                  <a:pt x="3869" y="10512"/>
                </a:lnTo>
                <a:lnTo>
                  <a:pt x="3991" y="10317"/>
                </a:lnTo>
                <a:lnTo>
                  <a:pt x="4088" y="10123"/>
                </a:lnTo>
                <a:lnTo>
                  <a:pt x="4161" y="9904"/>
                </a:lnTo>
                <a:lnTo>
                  <a:pt x="4185" y="9782"/>
                </a:lnTo>
                <a:lnTo>
                  <a:pt x="4185" y="9660"/>
                </a:lnTo>
                <a:lnTo>
                  <a:pt x="4161" y="9612"/>
                </a:lnTo>
                <a:lnTo>
                  <a:pt x="4112" y="9587"/>
                </a:lnTo>
                <a:lnTo>
                  <a:pt x="4064" y="9587"/>
                </a:lnTo>
                <a:lnTo>
                  <a:pt x="4015" y="9612"/>
                </a:lnTo>
                <a:lnTo>
                  <a:pt x="3796" y="9977"/>
                </a:lnTo>
                <a:lnTo>
                  <a:pt x="3601" y="10342"/>
                </a:lnTo>
                <a:lnTo>
                  <a:pt x="3431" y="10561"/>
                </a:lnTo>
                <a:lnTo>
                  <a:pt x="3115" y="10585"/>
                </a:lnTo>
                <a:lnTo>
                  <a:pt x="3115" y="10585"/>
                </a:lnTo>
                <a:lnTo>
                  <a:pt x="3188" y="10390"/>
                </a:lnTo>
                <a:lnTo>
                  <a:pt x="3261" y="10220"/>
                </a:lnTo>
                <a:lnTo>
                  <a:pt x="3334" y="10001"/>
                </a:lnTo>
                <a:lnTo>
                  <a:pt x="3431" y="9806"/>
                </a:lnTo>
                <a:lnTo>
                  <a:pt x="3553" y="9612"/>
                </a:lnTo>
                <a:lnTo>
                  <a:pt x="3626" y="9539"/>
                </a:lnTo>
                <a:lnTo>
                  <a:pt x="3723" y="9490"/>
                </a:lnTo>
                <a:lnTo>
                  <a:pt x="3747" y="9466"/>
                </a:lnTo>
                <a:lnTo>
                  <a:pt x="3747" y="9441"/>
                </a:lnTo>
                <a:lnTo>
                  <a:pt x="3723" y="9417"/>
                </a:lnTo>
                <a:lnTo>
                  <a:pt x="3699" y="9417"/>
                </a:lnTo>
                <a:lnTo>
                  <a:pt x="3601" y="9441"/>
                </a:lnTo>
                <a:lnTo>
                  <a:pt x="3504" y="9466"/>
                </a:lnTo>
                <a:lnTo>
                  <a:pt x="3358" y="9587"/>
                </a:lnTo>
                <a:lnTo>
                  <a:pt x="3212" y="9733"/>
                </a:lnTo>
                <a:lnTo>
                  <a:pt x="3115" y="9904"/>
                </a:lnTo>
                <a:lnTo>
                  <a:pt x="2993" y="10098"/>
                </a:lnTo>
                <a:lnTo>
                  <a:pt x="2896" y="10317"/>
                </a:lnTo>
                <a:lnTo>
                  <a:pt x="2847" y="10463"/>
                </a:lnTo>
                <a:lnTo>
                  <a:pt x="2798" y="10585"/>
                </a:lnTo>
                <a:lnTo>
                  <a:pt x="2409" y="10561"/>
                </a:lnTo>
                <a:lnTo>
                  <a:pt x="2506" y="10244"/>
                </a:lnTo>
                <a:lnTo>
                  <a:pt x="2652" y="9928"/>
                </a:lnTo>
                <a:lnTo>
                  <a:pt x="2823" y="9660"/>
                </a:lnTo>
                <a:lnTo>
                  <a:pt x="3017" y="9393"/>
                </a:lnTo>
                <a:lnTo>
                  <a:pt x="3017" y="9368"/>
                </a:lnTo>
                <a:lnTo>
                  <a:pt x="2993" y="9368"/>
                </a:lnTo>
                <a:lnTo>
                  <a:pt x="2847" y="9441"/>
                </a:lnTo>
                <a:lnTo>
                  <a:pt x="2701" y="9563"/>
                </a:lnTo>
                <a:lnTo>
                  <a:pt x="2579" y="9685"/>
                </a:lnTo>
                <a:lnTo>
                  <a:pt x="2458" y="9831"/>
                </a:lnTo>
                <a:lnTo>
                  <a:pt x="2360" y="10001"/>
                </a:lnTo>
                <a:lnTo>
                  <a:pt x="2287" y="10171"/>
                </a:lnTo>
                <a:lnTo>
                  <a:pt x="2166" y="10512"/>
                </a:lnTo>
                <a:lnTo>
                  <a:pt x="2068" y="10512"/>
                </a:lnTo>
                <a:lnTo>
                  <a:pt x="1776" y="10439"/>
                </a:lnTo>
                <a:lnTo>
                  <a:pt x="1849" y="10366"/>
                </a:lnTo>
                <a:lnTo>
                  <a:pt x="1898" y="10269"/>
                </a:lnTo>
                <a:lnTo>
                  <a:pt x="1995" y="10025"/>
                </a:lnTo>
                <a:lnTo>
                  <a:pt x="2117" y="9806"/>
                </a:lnTo>
                <a:lnTo>
                  <a:pt x="2287" y="9490"/>
                </a:lnTo>
                <a:lnTo>
                  <a:pt x="2385" y="9320"/>
                </a:lnTo>
                <a:lnTo>
                  <a:pt x="2409" y="9149"/>
                </a:lnTo>
                <a:lnTo>
                  <a:pt x="2409" y="9125"/>
                </a:lnTo>
                <a:lnTo>
                  <a:pt x="2360" y="9125"/>
                </a:lnTo>
                <a:lnTo>
                  <a:pt x="2287" y="9174"/>
                </a:lnTo>
                <a:lnTo>
                  <a:pt x="2190" y="9222"/>
                </a:lnTo>
                <a:lnTo>
                  <a:pt x="2044" y="9393"/>
                </a:lnTo>
                <a:lnTo>
                  <a:pt x="1922" y="9563"/>
                </a:lnTo>
                <a:lnTo>
                  <a:pt x="1825" y="9733"/>
                </a:lnTo>
                <a:lnTo>
                  <a:pt x="1752" y="9879"/>
                </a:lnTo>
                <a:lnTo>
                  <a:pt x="1655" y="10050"/>
                </a:lnTo>
                <a:lnTo>
                  <a:pt x="1630" y="10220"/>
                </a:lnTo>
                <a:lnTo>
                  <a:pt x="1630" y="10317"/>
                </a:lnTo>
                <a:lnTo>
                  <a:pt x="1655" y="10390"/>
                </a:lnTo>
                <a:lnTo>
                  <a:pt x="1436" y="10293"/>
                </a:lnTo>
                <a:lnTo>
                  <a:pt x="1217" y="10171"/>
                </a:lnTo>
                <a:lnTo>
                  <a:pt x="1265" y="10098"/>
                </a:lnTo>
                <a:lnTo>
                  <a:pt x="1387" y="9782"/>
                </a:lnTo>
                <a:lnTo>
                  <a:pt x="1557" y="9490"/>
                </a:lnTo>
                <a:lnTo>
                  <a:pt x="1752" y="9174"/>
                </a:lnTo>
                <a:lnTo>
                  <a:pt x="1874" y="9028"/>
                </a:lnTo>
                <a:lnTo>
                  <a:pt x="1971" y="8906"/>
                </a:lnTo>
                <a:lnTo>
                  <a:pt x="1995" y="8857"/>
                </a:lnTo>
                <a:lnTo>
                  <a:pt x="1995" y="8833"/>
                </a:lnTo>
                <a:lnTo>
                  <a:pt x="1922" y="8833"/>
                </a:lnTo>
                <a:lnTo>
                  <a:pt x="1606" y="9052"/>
                </a:lnTo>
                <a:lnTo>
                  <a:pt x="1460" y="9198"/>
                </a:lnTo>
                <a:lnTo>
                  <a:pt x="1314" y="9344"/>
                </a:lnTo>
                <a:lnTo>
                  <a:pt x="1119" y="9636"/>
                </a:lnTo>
                <a:lnTo>
                  <a:pt x="1022" y="9806"/>
                </a:lnTo>
                <a:lnTo>
                  <a:pt x="973" y="9952"/>
                </a:lnTo>
                <a:lnTo>
                  <a:pt x="852" y="9831"/>
                </a:lnTo>
                <a:lnTo>
                  <a:pt x="754" y="9709"/>
                </a:lnTo>
                <a:lnTo>
                  <a:pt x="779" y="9660"/>
                </a:lnTo>
                <a:lnTo>
                  <a:pt x="852" y="9490"/>
                </a:lnTo>
                <a:lnTo>
                  <a:pt x="925" y="9320"/>
                </a:lnTo>
                <a:lnTo>
                  <a:pt x="1144" y="9003"/>
                </a:lnTo>
                <a:lnTo>
                  <a:pt x="1387" y="8736"/>
                </a:lnTo>
                <a:lnTo>
                  <a:pt x="1484" y="8565"/>
                </a:lnTo>
                <a:lnTo>
                  <a:pt x="1582" y="8419"/>
                </a:lnTo>
                <a:lnTo>
                  <a:pt x="1582" y="8371"/>
                </a:lnTo>
                <a:lnTo>
                  <a:pt x="1533" y="8346"/>
                </a:lnTo>
                <a:lnTo>
                  <a:pt x="1436" y="8371"/>
                </a:lnTo>
                <a:lnTo>
                  <a:pt x="1338" y="8419"/>
                </a:lnTo>
                <a:lnTo>
                  <a:pt x="1217" y="8468"/>
                </a:lnTo>
                <a:lnTo>
                  <a:pt x="1119" y="8565"/>
                </a:lnTo>
                <a:lnTo>
                  <a:pt x="949" y="8736"/>
                </a:lnTo>
                <a:lnTo>
                  <a:pt x="827" y="8906"/>
                </a:lnTo>
                <a:lnTo>
                  <a:pt x="681" y="9052"/>
                </a:lnTo>
                <a:lnTo>
                  <a:pt x="560" y="9247"/>
                </a:lnTo>
                <a:lnTo>
                  <a:pt x="511" y="9003"/>
                </a:lnTo>
                <a:lnTo>
                  <a:pt x="535" y="8930"/>
                </a:lnTo>
                <a:lnTo>
                  <a:pt x="633" y="8760"/>
                </a:lnTo>
                <a:lnTo>
                  <a:pt x="730" y="8565"/>
                </a:lnTo>
                <a:lnTo>
                  <a:pt x="998" y="8200"/>
                </a:lnTo>
                <a:lnTo>
                  <a:pt x="1265" y="7835"/>
                </a:lnTo>
                <a:lnTo>
                  <a:pt x="1265" y="7787"/>
                </a:lnTo>
                <a:lnTo>
                  <a:pt x="1241" y="7787"/>
                </a:lnTo>
                <a:lnTo>
                  <a:pt x="1022" y="7908"/>
                </a:lnTo>
                <a:lnTo>
                  <a:pt x="852" y="8054"/>
                </a:lnTo>
                <a:lnTo>
                  <a:pt x="681" y="8200"/>
                </a:lnTo>
                <a:lnTo>
                  <a:pt x="511" y="8395"/>
                </a:lnTo>
                <a:lnTo>
                  <a:pt x="462" y="8444"/>
                </a:lnTo>
                <a:lnTo>
                  <a:pt x="487" y="8030"/>
                </a:lnTo>
                <a:lnTo>
                  <a:pt x="487" y="7981"/>
                </a:lnTo>
                <a:lnTo>
                  <a:pt x="608" y="7835"/>
                </a:lnTo>
                <a:lnTo>
                  <a:pt x="730" y="7689"/>
                </a:lnTo>
                <a:lnTo>
                  <a:pt x="852" y="7543"/>
                </a:lnTo>
                <a:lnTo>
                  <a:pt x="949" y="7373"/>
                </a:lnTo>
                <a:lnTo>
                  <a:pt x="949" y="7349"/>
                </a:lnTo>
                <a:lnTo>
                  <a:pt x="949" y="7324"/>
                </a:lnTo>
                <a:lnTo>
                  <a:pt x="900" y="7324"/>
                </a:lnTo>
                <a:lnTo>
                  <a:pt x="730" y="7446"/>
                </a:lnTo>
                <a:lnTo>
                  <a:pt x="511" y="7592"/>
                </a:lnTo>
                <a:lnTo>
                  <a:pt x="560" y="7276"/>
                </a:lnTo>
                <a:lnTo>
                  <a:pt x="608" y="6959"/>
                </a:lnTo>
                <a:lnTo>
                  <a:pt x="681" y="6643"/>
                </a:lnTo>
                <a:lnTo>
                  <a:pt x="779" y="6351"/>
                </a:lnTo>
                <a:lnTo>
                  <a:pt x="925" y="6083"/>
                </a:lnTo>
                <a:lnTo>
                  <a:pt x="1119" y="5840"/>
                </a:lnTo>
                <a:lnTo>
                  <a:pt x="1338" y="5597"/>
                </a:lnTo>
                <a:lnTo>
                  <a:pt x="1630" y="5402"/>
                </a:lnTo>
                <a:lnTo>
                  <a:pt x="1776" y="5305"/>
                </a:lnTo>
                <a:lnTo>
                  <a:pt x="1922" y="5232"/>
                </a:lnTo>
                <a:lnTo>
                  <a:pt x="2263" y="5134"/>
                </a:lnTo>
                <a:lnTo>
                  <a:pt x="2604" y="5086"/>
                </a:lnTo>
                <a:lnTo>
                  <a:pt x="2969" y="5061"/>
                </a:lnTo>
                <a:close/>
                <a:moveTo>
                  <a:pt x="15622" y="1631"/>
                </a:moveTo>
                <a:lnTo>
                  <a:pt x="15622" y="2044"/>
                </a:lnTo>
                <a:lnTo>
                  <a:pt x="15597" y="2896"/>
                </a:lnTo>
                <a:lnTo>
                  <a:pt x="15597" y="3310"/>
                </a:lnTo>
                <a:lnTo>
                  <a:pt x="15622" y="3748"/>
                </a:lnTo>
                <a:lnTo>
                  <a:pt x="15622" y="4186"/>
                </a:lnTo>
                <a:lnTo>
                  <a:pt x="15622" y="4648"/>
                </a:lnTo>
                <a:lnTo>
                  <a:pt x="15549" y="5524"/>
                </a:lnTo>
                <a:lnTo>
                  <a:pt x="15524" y="6035"/>
                </a:lnTo>
                <a:lnTo>
                  <a:pt x="15524" y="6521"/>
                </a:lnTo>
                <a:lnTo>
                  <a:pt x="15524" y="7519"/>
                </a:lnTo>
                <a:lnTo>
                  <a:pt x="15524" y="9441"/>
                </a:lnTo>
                <a:lnTo>
                  <a:pt x="15500" y="11364"/>
                </a:lnTo>
                <a:lnTo>
                  <a:pt x="15524" y="12142"/>
                </a:lnTo>
                <a:lnTo>
                  <a:pt x="15403" y="12264"/>
                </a:lnTo>
                <a:lnTo>
                  <a:pt x="15281" y="12386"/>
                </a:lnTo>
                <a:lnTo>
                  <a:pt x="15184" y="12532"/>
                </a:lnTo>
                <a:lnTo>
                  <a:pt x="15111" y="12702"/>
                </a:lnTo>
                <a:lnTo>
                  <a:pt x="14940" y="13018"/>
                </a:lnTo>
                <a:lnTo>
                  <a:pt x="14819" y="13334"/>
                </a:lnTo>
                <a:lnTo>
                  <a:pt x="14624" y="13213"/>
                </a:lnTo>
                <a:lnTo>
                  <a:pt x="14746" y="13018"/>
                </a:lnTo>
                <a:lnTo>
                  <a:pt x="14867" y="12775"/>
                </a:lnTo>
                <a:lnTo>
                  <a:pt x="15013" y="12337"/>
                </a:lnTo>
                <a:lnTo>
                  <a:pt x="15184" y="11948"/>
                </a:lnTo>
                <a:lnTo>
                  <a:pt x="15232" y="11729"/>
                </a:lnTo>
                <a:lnTo>
                  <a:pt x="15281" y="11534"/>
                </a:lnTo>
                <a:lnTo>
                  <a:pt x="15281" y="11485"/>
                </a:lnTo>
                <a:lnTo>
                  <a:pt x="15257" y="11485"/>
                </a:lnTo>
                <a:lnTo>
                  <a:pt x="15184" y="11510"/>
                </a:lnTo>
                <a:lnTo>
                  <a:pt x="15111" y="11558"/>
                </a:lnTo>
                <a:lnTo>
                  <a:pt x="15038" y="11607"/>
                </a:lnTo>
                <a:lnTo>
                  <a:pt x="14989" y="11680"/>
                </a:lnTo>
                <a:lnTo>
                  <a:pt x="14916" y="11850"/>
                </a:lnTo>
                <a:lnTo>
                  <a:pt x="14843" y="11996"/>
                </a:lnTo>
                <a:lnTo>
                  <a:pt x="14527" y="12629"/>
                </a:lnTo>
                <a:lnTo>
                  <a:pt x="14405" y="12824"/>
                </a:lnTo>
                <a:lnTo>
                  <a:pt x="14332" y="13042"/>
                </a:lnTo>
                <a:lnTo>
                  <a:pt x="14016" y="12872"/>
                </a:lnTo>
                <a:lnTo>
                  <a:pt x="14089" y="12799"/>
                </a:lnTo>
                <a:lnTo>
                  <a:pt x="14162" y="12726"/>
                </a:lnTo>
                <a:lnTo>
                  <a:pt x="14259" y="12532"/>
                </a:lnTo>
                <a:lnTo>
                  <a:pt x="14405" y="12118"/>
                </a:lnTo>
                <a:lnTo>
                  <a:pt x="14673" y="11558"/>
                </a:lnTo>
                <a:lnTo>
                  <a:pt x="14965" y="10999"/>
                </a:lnTo>
                <a:lnTo>
                  <a:pt x="14965" y="10974"/>
                </a:lnTo>
                <a:lnTo>
                  <a:pt x="14940" y="10950"/>
                </a:lnTo>
                <a:lnTo>
                  <a:pt x="14794" y="11047"/>
                </a:lnTo>
                <a:lnTo>
                  <a:pt x="14697" y="11145"/>
                </a:lnTo>
                <a:lnTo>
                  <a:pt x="14502" y="11364"/>
                </a:lnTo>
                <a:lnTo>
                  <a:pt x="14332" y="11607"/>
                </a:lnTo>
                <a:lnTo>
                  <a:pt x="14210" y="11875"/>
                </a:lnTo>
                <a:lnTo>
                  <a:pt x="13967" y="12288"/>
                </a:lnTo>
                <a:lnTo>
                  <a:pt x="13870" y="12532"/>
                </a:lnTo>
                <a:lnTo>
                  <a:pt x="13821" y="12653"/>
                </a:lnTo>
                <a:lnTo>
                  <a:pt x="13821" y="12775"/>
                </a:lnTo>
                <a:lnTo>
                  <a:pt x="13626" y="12678"/>
                </a:lnTo>
                <a:lnTo>
                  <a:pt x="13651" y="12605"/>
                </a:lnTo>
                <a:lnTo>
                  <a:pt x="13675" y="12507"/>
                </a:lnTo>
                <a:lnTo>
                  <a:pt x="13724" y="12337"/>
                </a:lnTo>
                <a:lnTo>
                  <a:pt x="13797" y="12167"/>
                </a:lnTo>
                <a:lnTo>
                  <a:pt x="13943" y="11875"/>
                </a:lnTo>
                <a:lnTo>
                  <a:pt x="14064" y="11558"/>
                </a:lnTo>
                <a:lnTo>
                  <a:pt x="14162" y="11218"/>
                </a:lnTo>
                <a:lnTo>
                  <a:pt x="14259" y="10901"/>
                </a:lnTo>
                <a:lnTo>
                  <a:pt x="14405" y="10585"/>
                </a:lnTo>
                <a:lnTo>
                  <a:pt x="14405" y="10561"/>
                </a:lnTo>
                <a:lnTo>
                  <a:pt x="14356" y="10561"/>
                </a:lnTo>
                <a:lnTo>
                  <a:pt x="14259" y="10634"/>
                </a:lnTo>
                <a:lnTo>
                  <a:pt x="14162" y="10731"/>
                </a:lnTo>
                <a:lnTo>
                  <a:pt x="13991" y="10950"/>
                </a:lnTo>
                <a:lnTo>
                  <a:pt x="13870" y="11218"/>
                </a:lnTo>
                <a:lnTo>
                  <a:pt x="13772" y="11461"/>
                </a:lnTo>
                <a:lnTo>
                  <a:pt x="13651" y="11729"/>
                </a:lnTo>
                <a:lnTo>
                  <a:pt x="13505" y="11996"/>
                </a:lnTo>
                <a:lnTo>
                  <a:pt x="13383" y="12264"/>
                </a:lnTo>
                <a:lnTo>
                  <a:pt x="13359" y="12410"/>
                </a:lnTo>
                <a:lnTo>
                  <a:pt x="13334" y="12556"/>
                </a:lnTo>
                <a:lnTo>
                  <a:pt x="12872" y="12337"/>
                </a:lnTo>
                <a:lnTo>
                  <a:pt x="12994" y="12191"/>
                </a:lnTo>
                <a:lnTo>
                  <a:pt x="13115" y="12021"/>
                </a:lnTo>
                <a:lnTo>
                  <a:pt x="13310" y="11607"/>
                </a:lnTo>
                <a:lnTo>
                  <a:pt x="13772" y="10609"/>
                </a:lnTo>
                <a:lnTo>
                  <a:pt x="13772" y="10585"/>
                </a:lnTo>
                <a:lnTo>
                  <a:pt x="13772" y="10561"/>
                </a:lnTo>
                <a:lnTo>
                  <a:pt x="13748" y="10561"/>
                </a:lnTo>
                <a:lnTo>
                  <a:pt x="13724" y="10585"/>
                </a:lnTo>
                <a:lnTo>
                  <a:pt x="13456" y="10999"/>
                </a:lnTo>
                <a:lnTo>
                  <a:pt x="13188" y="11412"/>
                </a:lnTo>
                <a:lnTo>
                  <a:pt x="12945" y="11850"/>
                </a:lnTo>
                <a:lnTo>
                  <a:pt x="12823" y="12069"/>
                </a:lnTo>
                <a:lnTo>
                  <a:pt x="12750" y="12313"/>
                </a:lnTo>
                <a:lnTo>
                  <a:pt x="12361" y="12118"/>
                </a:lnTo>
                <a:lnTo>
                  <a:pt x="12288" y="12094"/>
                </a:lnTo>
                <a:lnTo>
                  <a:pt x="12337" y="11923"/>
                </a:lnTo>
                <a:lnTo>
                  <a:pt x="12458" y="11631"/>
                </a:lnTo>
                <a:lnTo>
                  <a:pt x="12604" y="11339"/>
                </a:lnTo>
                <a:lnTo>
                  <a:pt x="12823" y="10828"/>
                </a:lnTo>
                <a:lnTo>
                  <a:pt x="12945" y="10585"/>
                </a:lnTo>
                <a:lnTo>
                  <a:pt x="13091" y="10342"/>
                </a:lnTo>
                <a:lnTo>
                  <a:pt x="13091" y="10293"/>
                </a:lnTo>
                <a:lnTo>
                  <a:pt x="13067" y="10244"/>
                </a:lnTo>
                <a:lnTo>
                  <a:pt x="12969" y="10244"/>
                </a:lnTo>
                <a:lnTo>
                  <a:pt x="12775" y="10463"/>
                </a:lnTo>
                <a:lnTo>
                  <a:pt x="12604" y="10682"/>
                </a:lnTo>
                <a:lnTo>
                  <a:pt x="12458" y="10926"/>
                </a:lnTo>
                <a:lnTo>
                  <a:pt x="12312" y="11193"/>
                </a:lnTo>
                <a:lnTo>
                  <a:pt x="12118" y="11510"/>
                </a:lnTo>
                <a:lnTo>
                  <a:pt x="12020" y="11729"/>
                </a:lnTo>
                <a:lnTo>
                  <a:pt x="11947" y="11923"/>
                </a:lnTo>
                <a:lnTo>
                  <a:pt x="11655" y="11802"/>
                </a:lnTo>
                <a:lnTo>
                  <a:pt x="11728" y="11631"/>
                </a:lnTo>
                <a:lnTo>
                  <a:pt x="11777" y="11461"/>
                </a:lnTo>
                <a:lnTo>
                  <a:pt x="11874" y="11145"/>
                </a:lnTo>
                <a:lnTo>
                  <a:pt x="12118" y="10658"/>
                </a:lnTo>
                <a:lnTo>
                  <a:pt x="12239" y="10415"/>
                </a:lnTo>
                <a:lnTo>
                  <a:pt x="12385" y="10196"/>
                </a:lnTo>
                <a:lnTo>
                  <a:pt x="12410" y="10171"/>
                </a:lnTo>
                <a:lnTo>
                  <a:pt x="12385" y="10147"/>
                </a:lnTo>
                <a:lnTo>
                  <a:pt x="12361" y="10123"/>
                </a:lnTo>
                <a:lnTo>
                  <a:pt x="12312" y="10147"/>
                </a:lnTo>
                <a:lnTo>
                  <a:pt x="12142" y="10342"/>
                </a:lnTo>
                <a:lnTo>
                  <a:pt x="11972" y="10561"/>
                </a:lnTo>
                <a:lnTo>
                  <a:pt x="11826" y="10780"/>
                </a:lnTo>
                <a:lnTo>
                  <a:pt x="11704" y="11023"/>
                </a:lnTo>
                <a:lnTo>
                  <a:pt x="11534" y="11339"/>
                </a:lnTo>
                <a:lnTo>
                  <a:pt x="11461" y="11510"/>
                </a:lnTo>
                <a:lnTo>
                  <a:pt x="11436" y="11704"/>
                </a:lnTo>
                <a:lnTo>
                  <a:pt x="10974" y="11510"/>
                </a:lnTo>
                <a:lnTo>
                  <a:pt x="11120" y="11120"/>
                </a:lnTo>
                <a:lnTo>
                  <a:pt x="11315" y="10755"/>
                </a:lnTo>
                <a:lnTo>
                  <a:pt x="11534" y="10317"/>
                </a:lnTo>
                <a:lnTo>
                  <a:pt x="11655" y="10123"/>
                </a:lnTo>
                <a:lnTo>
                  <a:pt x="11801" y="9928"/>
                </a:lnTo>
                <a:lnTo>
                  <a:pt x="11801" y="9904"/>
                </a:lnTo>
                <a:lnTo>
                  <a:pt x="11680" y="9952"/>
                </a:lnTo>
                <a:lnTo>
                  <a:pt x="11582" y="10001"/>
                </a:lnTo>
                <a:lnTo>
                  <a:pt x="11485" y="10074"/>
                </a:lnTo>
                <a:lnTo>
                  <a:pt x="11412" y="10171"/>
                </a:lnTo>
                <a:lnTo>
                  <a:pt x="11266" y="10366"/>
                </a:lnTo>
                <a:lnTo>
                  <a:pt x="11144" y="10561"/>
                </a:lnTo>
                <a:lnTo>
                  <a:pt x="10877" y="10974"/>
                </a:lnTo>
                <a:lnTo>
                  <a:pt x="10755" y="11193"/>
                </a:lnTo>
                <a:lnTo>
                  <a:pt x="10706" y="11315"/>
                </a:lnTo>
                <a:lnTo>
                  <a:pt x="10682" y="11437"/>
                </a:lnTo>
                <a:lnTo>
                  <a:pt x="10633" y="11412"/>
                </a:lnTo>
                <a:lnTo>
                  <a:pt x="10244" y="11315"/>
                </a:lnTo>
                <a:lnTo>
                  <a:pt x="10366" y="11023"/>
                </a:lnTo>
                <a:lnTo>
                  <a:pt x="10487" y="10731"/>
                </a:lnTo>
                <a:lnTo>
                  <a:pt x="10731" y="10244"/>
                </a:lnTo>
                <a:lnTo>
                  <a:pt x="10974" y="9782"/>
                </a:lnTo>
                <a:lnTo>
                  <a:pt x="10974" y="9758"/>
                </a:lnTo>
                <a:lnTo>
                  <a:pt x="10950" y="9758"/>
                </a:lnTo>
                <a:lnTo>
                  <a:pt x="10779" y="9928"/>
                </a:lnTo>
                <a:lnTo>
                  <a:pt x="10609" y="10123"/>
                </a:lnTo>
                <a:lnTo>
                  <a:pt x="10487" y="10317"/>
                </a:lnTo>
                <a:lnTo>
                  <a:pt x="10341" y="10536"/>
                </a:lnTo>
                <a:lnTo>
                  <a:pt x="10147" y="10877"/>
                </a:lnTo>
                <a:lnTo>
                  <a:pt x="10049" y="11072"/>
                </a:lnTo>
                <a:lnTo>
                  <a:pt x="9976" y="11266"/>
                </a:lnTo>
                <a:lnTo>
                  <a:pt x="9441" y="11169"/>
                </a:lnTo>
                <a:lnTo>
                  <a:pt x="9611" y="10828"/>
                </a:lnTo>
                <a:lnTo>
                  <a:pt x="9806" y="10463"/>
                </a:lnTo>
                <a:lnTo>
                  <a:pt x="9903" y="10269"/>
                </a:lnTo>
                <a:lnTo>
                  <a:pt x="9903" y="10171"/>
                </a:lnTo>
                <a:lnTo>
                  <a:pt x="9903" y="10074"/>
                </a:lnTo>
                <a:lnTo>
                  <a:pt x="9903" y="10050"/>
                </a:lnTo>
                <a:lnTo>
                  <a:pt x="9879" y="10050"/>
                </a:lnTo>
                <a:lnTo>
                  <a:pt x="9782" y="10098"/>
                </a:lnTo>
                <a:lnTo>
                  <a:pt x="9709" y="10147"/>
                </a:lnTo>
                <a:lnTo>
                  <a:pt x="9563" y="10317"/>
                </a:lnTo>
                <a:lnTo>
                  <a:pt x="9441" y="10488"/>
                </a:lnTo>
                <a:lnTo>
                  <a:pt x="9344" y="10658"/>
                </a:lnTo>
                <a:lnTo>
                  <a:pt x="9198" y="10877"/>
                </a:lnTo>
                <a:lnTo>
                  <a:pt x="9149" y="10999"/>
                </a:lnTo>
                <a:lnTo>
                  <a:pt x="9076" y="11120"/>
                </a:lnTo>
                <a:lnTo>
                  <a:pt x="8930" y="11072"/>
                </a:lnTo>
                <a:lnTo>
                  <a:pt x="8492" y="10974"/>
                </a:lnTo>
                <a:lnTo>
                  <a:pt x="8638" y="10731"/>
                </a:lnTo>
                <a:lnTo>
                  <a:pt x="8930" y="10244"/>
                </a:lnTo>
                <a:lnTo>
                  <a:pt x="9100" y="10025"/>
                </a:lnTo>
                <a:lnTo>
                  <a:pt x="9246" y="9782"/>
                </a:lnTo>
                <a:lnTo>
                  <a:pt x="9271" y="9758"/>
                </a:lnTo>
                <a:lnTo>
                  <a:pt x="9271" y="9733"/>
                </a:lnTo>
                <a:lnTo>
                  <a:pt x="9222" y="9733"/>
                </a:lnTo>
                <a:lnTo>
                  <a:pt x="9027" y="9879"/>
                </a:lnTo>
                <a:lnTo>
                  <a:pt x="8857" y="10025"/>
                </a:lnTo>
                <a:lnTo>
                  <a:pt x="8687" y="10196"/>
                </a:lnTo>
                <a:lnTo>
                  <a:pt x="8565" y="10390"/>
                </a:lnTo>
                <a:lnTo>
                  <a:pt x="8370" y="10634"/>
                </a:lnTo>
                <a:lnTo>
                  <a:pt x="8273" y="10780"/>
                </a:lnTo>
                <a:lnTo>
                  <a:pt x="8200" y="10926"/>
                </a:lnTo>
                <a:lnTo>
                  <a:pt x="7932" y="10853"/>
                </a:lnTo>
                <a:lnTo>
                  <a:pt x="8078" y="10536"/>
                </a:lnTo>
                <a:lnTo>
                  <a:pt x="8273" y="10220"/>
                </a:lnTo>
                <a:lnTo>
                  <a:pt x="8370" y="10074"/>
                </a:lnTo>
                <a:lnTo>
                  <a:pt x="8492" y="9952"/>
                </a:lnTo>
                <a:lnTo>
                  <a:pt x="8492" y="9928"/>
                </a:lnTo>
                <a:lnTo>
                  <a:pt x="8492" y="9904"/>
                </a:lnTo>
                <a:lnTo>
                  <a:pt x="8468" y="9879"/>
                </a:lnTo>
                <a:lnTo>
                  <a:pt x="8443" y="9904"/>
                </a:lnTo>
                <a:lnTo>
                  <a:pt x="8273" y="9977"/>
                </a:lnTo>
                <a:lnTo>
                  <a:pt x="8127" y="10074"/>
                </a:lnTo>
                <a:lnTo>
                  <a:pt x="8005" y="10196"/>
                </a:lnTo>
                <a:lnTo>
                  <a:pt x="7884" y="10342"/>
                </a:lnTo>
                <a:lnTo>
                  <a:pt x="7738" y="10561"/>
                </a:lnTo>
                <a:lnTo>
                  <a:pt x="7616" y="10804"/>
                </a:lnTo>
                <a:lnTo>
                  <a:pt x="7300" y="10731"/>
                </a:lnTo>
                <a:lnTo>
                  <a:pt x="7397" y="10561"/>
                </a:lnTo>
                <a:lnTo>
                  <a:pt x="7495" y="10390"/>
                </a:lnTo>
                <a:lnTo>
                  <a:pt x="7641" y="10123"/>
                </a:lnTo>
                <a:lnTo>
                  <a:pt x="7714" y="9977"/>
                </a:lnTo>
                <a:lnTo>
                  <a:pt x="7714" y="9831"/>
                </a:lnTo>
                <a:lnTo>
                  <a:pt x="7689" y="9831"/>
                </a:lnTo>
                <a:lnTo>
                  <a:pt x="7592" y="9904"/>
                </a:lnTo>
                <a:lnTo>
                  <a:pt x="7470" y="10025"/>
                </a:lnTo>
                <a:lnTo>
                  <a:pt x="7324" y="10293"/>
                </a:lnTo>
                <a:lnTo>
                  <a:pt x="7178" y="10488"/>
                </a:lnTo>
                <a:lnTo>
                  <a:pt x="7105" y="10585"/>
                </a:lnTo>
                <a:lnTo>
                  <a:pt x="7057" y="10682"/>
                </a:lnTo>
                <a:lnTo>
                  <a:pt x="6643" y="10585"/>
                </a:lnTo>
                <a:lnTo>
                  <a:pt x="6692" y="10488"/>
                </a:lnTo>
                <a:lnTo>
                  <a:pt x="6789" y="10293"/>
                </a:lnTo>
                <a:lnTo>
                  <a:pt x="6886" y="10074"/>
                </a:lnTo>
                <a:lnTo>
                  <a:pt x="7057" y="9636"/>
                </a:lnTo>
                <a:lnTo>
                  <a:pt x="7057" y="9612"/>
                </a:lnTo>
                <a:lnTo>
                  <a:pt x="7032" y="9587"/>
                </a:lnTo>
                <a:lnTo>
                  <a:pt x="7008" y="9612"/>
                </a:lnTo>
                <a:lnTo>
                  <a:pt x="6765" y="9904"/>
                </a:lnTo>
                <a:lnTo>
                  <a:pt x="6521" y="10196"/>
                </a:lnTo>
                <a:lnTo>
                  <a:pt x="6400" y="10342"/>
                </a:lnTo>
                <a:lnTo>
                  <a:pt x="6254" y="10512"/>
                </a:lnTo>
                <a:lnTo>
                  <a:pt x="5816" y="10463"/>
                </a:lnTo>
                <a:lnTo>
                  <a:pt x="5889" y="10244"/>
                </a:lnTo>
                <a:lnTo>
                  <a:pt x="6010" y="10050"/>
                </a:lnTo>
                <a:lnTo>
                  <a:pt x="6205" y="9806"/>
                </a:lnTo>
                <a:lnTo>
                  <a:pt x="6278" y="9685"/>
                </a:lnTo>
                <a:lnTo>
                  <a:pt x="6302" y="9612"/>
                </a:lnTo>
                <a:lnTo>
                  <a:pt x="6327" y="9539"/>
                </a:lnTo>
                <a:lnTo>
                  <a:pt x="6302" y="9514"/>
                </a:lnTo>
                <a:lnTo>
                  <a:pt x="6205" y="9514"/>
                </a:lnTo>
                <a:lnTo>
                  <a:pt x="6132" y="9539"/>
                </a:lnTo>
                <a:lnTo>
                  <a:pt x="5986" y="9660"/>
                </a:lnTo>
                <a:lnTo>
                  <a:pt x="5864" y="9782"/>
                </a:lnTo>
                <a:lnTo>
                  <a:pt x="5767" y="9928"/>
                </a:lnTo>
                <a:lnTo>
                  <a:pt x="5597" y="10171"/>
                </a:lnTo>
                <a:lnTo>
                  <a:pt x="5524" y="10293"/>
                </a:lnTo>
                <a:lnTo>
                  <a:pt x="5475" y="10439"/>
                </a:lnTo>
                <a:lnTo>
                  <a:pt x="5256" y="10463"/>
                </a:lnTo>
                <a:lnTo>
                  <a:pt x="5061" y="10488"/>
                </a:lnTo>
                <a:lnTo>
                  <a:pt x="5183" y="10220"/>
                </a:lnTo>
                <a:lnTo>
                  <a:pt x="5378" y="9855"/>
                </a:lnTo>
                <a:lnTo>
                  <a:pt x="5475" y="9660"/>
                </a:lnTo>
                <a:lnTo>
                  <a:pt x="5597" y="9490"/>
                </a:lnTo>
                <a:lnTo>
                  <a:pt x="5378" y="9636"/>
                </a:lnTo>
                <a:lnTo>
                  <a:pt x="5183" y="9806"/>
                </a:lnTo>
                <a:lnTo>
                  <a:pt x="4988" y="10025"/>
                </a:lnTo>
                <a:lnTo>
                  <a:pt x="4818" y="10244"/>
                </a:lnTo>
                <a:lnTo>
                  <a:pt x="4818" y="8979"/>
                </a:lnTo>
                <a:lnTo>
                  <a:pt x="4794" y="7714"/>
                </a:lnTo>
                <a:lnTo>
                  <a:pt x="4794" y="6254"/>
                </a:lnTo>
                <a:lnTo>
                  <a:pt x="4794" y="5718"/>
                </a:lnTo>
                <a:lnTo>
                  <a:pt x="4794" y="5426"/>
                </a:lnTo>
                <a:lnTo>
                  <a:pt x="4769" y="5159"/>
                </a:lnTo>
                <a:lnTo>
                  <a:pt x="5086" y="5159"/>
                </a:lnTo>
                <a:lnTo>
                  <a:pt x="5986" y="5134"/>
                </a:lnTo>
                <a:lnTo>
                  <a:pt x="6886" y="5086"/>
                </a:lnTo>
                <a:lnTo>
                  <a:pt x="7349" y="5037"/>
                </a:lnTo>
                <a:lnTo>
                  <a:pt x="7835" y="4988"/>
                </a:lnTo>
                <a:lnTo>
                  <a:pt x="8297" y="4916"/>
                </a:lnTo>
                <a:lnTo>
                  <a:pt x="8784" y="4843"/>
                </a:lnTo>
                <a:lnTo>
                  <a:pt x="9709" y="4624"/>
                </a:lnTo>
                <a:lnTo>
                  <a:pt x="10633" y="4356"/>
                </a:lnTo>
                <a:lnTo>
                  <a:pt x="11071" y="4210"/>
                </a:lnTo>
                <a:lnTo>
                  <a:pt x="11509" y="4040"/>
                </a:lnTo>
                <a:lnTo>
                  <a:pt x="11923" y="3869"/>
                </a:lnTo>
                <a:lnTo>
                  <a:pt x="12361" y="3675"/>
                </a:lnTo>
                <a:lnTo>
                  <a:pt x="13188" y="3261"/>
                </a:lnTo>
                <a:lnTo>
                  <a:pt x="14016" y="2823"/>
                </a:lnTo>
                <a:lnTo>
                  <a:pt x="14308" y="2653"/>
                </a:lnTo>
                <a:lnTo>
                  <a:pt x="14575" y="2458"/>
                </a:lnTo>
                <a:lnTo>
                  <a:pt x="15111" y="2044"/>
                </a:lnTo>
                <a:lnTo>
                  <a:pt x="15354" y="1850"/>
                </a:lnTo>
                <a:lnTo>
                  <a:pt x="15500" y="1752"/>
                </a:lnTo>
                <a:lnTo>
                  <a:pt x="15622" y="1631"/>
                </a:lnTo>
                <a:close/>
                <a:moveTo>
                  <a:pt x="15524" y="12605"/>
                </a:moveTo>
                <a:lnTo>
                  <a:pt x="15549" y="13164"/>
                </a:lnTo>
                <a:lnTo>
                  <a:pt x="15476" y="13164"/>
                </a:lnTo>
                <a:lnTo>
                  <a:pt x="15427" y="13213"/>
                </a:lnTo>
                <a:lnTo>
                  <a:pt x="15305" y="13286"/>
                </a:lnTo>
                <a:lnTo>
                  <a:pt x="15232" y="13432"/>
                </a:lnTo>
                <a:lnTo>
                  <a:pt x="15135" y="13578"/>
                </a:lnTo>
                <a:lnTo>
                  <a:pt x="15111" y="13529"/>
                </a:lnTo>
                <a:lnTo>
                  <a:pt x="15257" y="13213"/>
                </a:lnTo>
                <a:lnTo>
                  <a:pt x="15403" y="12872"/>
                </a:lnTo>
                <a:lnTo>
                  <a:pt x="15524" y="12605"/>
                </a:lnTo>
                <a:close/>
                <a:moveTo>
                  <a:pt x="15549" y="13359"/>
                </a:moveTo>
                <a:lnTo>
                  <a:pt x="15573" y="13943"/>
                </a:lnTo>
                <a:lnTo>
                  <a:pt x="15354" y="13748"/>
                </a:lnTo>
                <a:lnTo>
                  <a:pt x="15451" y="13553"/>
                </a:lnTo>
                <a:lnTo>
                  <a:pt x="15549" y="13359"/>
                </a:lnTo>
                <a:close/>
                <a:moveTo>
                  <a:pt x="16692" y="463"/>
                </a:moveTo>
                <a:lnTo>
                  <a:pt x="16789" y="487"/>
                </a:lnTo>
                <a:lnTo>
                  <a:pt x="16862" y="536"/>
                </a:lnTo>
                <a:lnTo>
                  <a:pt x="16935" y="633"/>
                </a:lnTo>
                <a:lnTo>
                  <a:pt x="16984" y="730"/>
                </a:lnTo>
                <a:lnTo>
                  <a:pt x="17033" y="852"/>
                </a:lnTo>
                <a:lnTo>
                  <a:pt x="17081" y="1047"/>
                </a:lnTo>
                <a:lnTo>
                  <a:pt x="17130" y="1314"/>
                </a:lnTo>
                <a:lnTo>
                  <a:pt x="17154" y="1582"/>
                </a:lnTo>
                <a:lnTo>
                  <a:pt x="17179" y="2142"/>
                </a:lnTo>
                <a:lnTo>
                  <a:pt x="17106" y="3237"/>
                </a:lnTo>
                <a:lnTo>
                  <a:pt x="17081" y="4380"/>
                </a:lnTo>
                <a:lnTo>
                  <a:pt x="17081" y="5499"/>
                </a:lnTo>
                <a:lnTo>
                  <a:pt x="17154" y="7738"/>
                </a:lnTo>
                <a:lnTo>
                  <a:pt x="17203" y="9928"/>
                </a:lnTo>
                <a:lnTo>
                  <a:pt x="17203" y="12094"/>
                </a:lnTo>
                <a:lnTo>
                  <a:pt x="17179" y="13213"/>
                </a:lnTo>
                <a:lnTo>
                  <a:pt x="17130" y="13748"/>
                </a:lnTo>
                <a:lnTo>
                  <a:pt x="17081" y="14283"/>
                </a:lnTo>
                <a:lnTo>
                  <a:pt x="17033" y="14502"/>
                </a:lnTo>
                <a:lnTo>
                  <a:pt x="16984" y="14746"/>
                </a:lnTo>
                <a:lnTo>
                  <a:pt x="16935" y="14867"/>
                </a:lnTo>
                <a:lnTo>
                  <a:pt x="16887" y="14965"/>
                </a:lnTo>
                <a:lnTo>
                  <a:pt x="16814" y="15038"/>
                </a:lnTo>
                <a:lnTo>
                  <a:pt x="16716" y="15111"/>
                </a:lnTo>
                <a:lnTo>
                  <a:pt x="16643" y="15111"/>
                </a:lnTo>
                <a:lnTo>
                  <a:pt x="16570" y="15086"/>
                </a:lnTo>
                <a:lnTo>
                  <a:pt x="16449" y="15038"/>
                </a:lnTo>
                <a:lnTo>
                  <a:pt x="16327" y="14916"/>
                </a:lnTo>
                <a:lnTo>
                  <a:pt x="16205" y="14794"/>
                </a:lnTo>
                <a:lnTo>
                  <a:pt x="16205" y="13991"/>
                </a:lnTo>
                <a:lnTo>
                  <a:pt x="16181" y="13188"/>
                </a:lnTo>
                <a:lnTo>
                  <a:pt x="16132" y="12361"/>
                </a:lnTo>
                <a:lnTo>
                  <a:pt x="16132" y="11558"/>
                </a:lnTo>
                <a:lnTo>
                  <a:pt x="16132" y="9636"/>
                </a:lnTo>
                <a:lnTo>
                  <a:pt x="16132" y="7714"/>
                </a:lnTo>
                <a:lnTo>
                  <a:pt x="16132" y="6789"/>
                </a:lnTo>
                <a:lnTo>
                  <a:pt x="16132" y="6327"/>
                </a:lnTo>
                <a:lnTo>
                  <a:pt x="16132" y="5864"/>
                </a:lnTo>
                <a:lnTo>
                  <a:pt x="16205" y="4988"/>
                </a:lnTo>
                <a:lnTo>
                  <a:pt x="16230" y="4551"/>
                </a:lnTo>
                <a:lnTo>
                  <a:pt x="16205" y="4113"/>
                </a:lnTo>
                <a:lnTo>
                  <a:pt x="16181" y="3237"/>
                </a:lnTo>
                <a:lnTo>
                  <a:pt x="16157" y="2799"/>
                </a:lnTo>
                <a:lnTo>
                  <a:pt x="16181" y="2361"/>
                </a:lnTo>
                <a:lnTo>
                  <a:pt x="16205" y="1558"/>
                </a:lnTo>
                <a:lnTo>
                  <a:pt x="16181" y="1144"/>
                </a:lnTo>
                <a:lnTo>
                  <a:pt x="16181" y="755"/>
                </a:lnTo>
                <a:lnTo>
                  <a:pt x="16254" y="657"/>
                </a:lnTo>
                <a:lnTo>
                  <a:pt x="16351" y="584"/>
                </a:lnTo>
                <a:lnTo>
                  <a:pt x="16570" y="487"/>
                </a:lnTo>
                <a:lnTo>
                  <a:pt x="16692" y="463"/>
                </a:lnTo>
                <a:close/>
                <a:moveTo>
                  <a:pt x="5597" y="10950"/>
                </a:moveTo>
                <a:lnTo>
                  <a:pt x="5597" y="11023"/>
                </a:lnTo>
                <a:lnTo>
                  <a:pt x="5621" y="11096"/>
                </a:lnTo>
                <a:lnTo>
                  <a:pt x="5694" y="11218"/>
                </a:lnTo>
                <a:lnTo>
                  <a:pt x="5743" y="11364"/>
                </a:lnTo>
                <a:lnTo>
                  <a:pt x="5767" y="11704"/>
                </a:lnTo>
                <a:lnTo>
                  <a:pt x="5791" y="12045"/>
                </a:lnTo>
                <a:lnTo>
                  <a:pt x="5816" y="12215"/>
                </a:lnTo>
                <a:lnTo>
                  <a:pt x="5840" y="12361"/>
                </a:lnTo>
                <a:lnTo>
                  <a:pt x="5864" y="12483"/>
                </a:lnTo>
                <a:lnTo>
                  <a:pt x="5548" y="12459"/>
                </a:lnTo>
                <a:lnTo>
                  <a:pt x="5207" y="12483"/>
                </a:lnTo>
                <a:lnTo>
                  <a:pt x="4988" y="12507"/>
                </a:lnTo>
                <a:lnTo>
                  <a:pt x="4745" y="12532"/>
                </a:lnTo>
                <a:lnTo>
                  <a:pt x="4502" y="12605"/>
                </a:lnTo>
                <a:lnTo>
                  <a:pt x="4404" y="12653"/>
                </a:lnTo>
                <a:lnTo>
                  <a:pt x="4307" y="12702"/>
                </a:lnTo>
                <a:lnTo>
                  <a:pt x="4258" y="12775"/>
                </a:lnTo>
                <a:lnTo>
                  <a:pt x="4210" y="12848"/>
                </a:lnTo>
                <a:lnTo>
                  <a:pt x="4210" y="12945"/>
                </a:lnTo>
                <a:lnTo>
                  <a:pt x="4258" y="13018"/>
                </a:lnTo>
                <a:lnTo>
                  <a:pt x="4356" y="13067"/>
                </a:lnTo>
                <a:lnTo>
                  <a:pt x="4453" y="13115"/>
                </a:lnTo>
                <a:lnTo>
                  <a:pt x="4623" y="13164"/>
                </a:lnTo>
                <a:lnTo>
                  <a:pt x="4842" y="13188"/>
                </a:lnTo>
                <a:lnTo>
                  <a:pt x="5037" y="13188"/>
                </a:lnTo>
                <a:lnTo>
                  <a:pt x="5475" y="13140"/>
                </a:lnTo>
                <a:lnTo>
                  <a:pt x="5670" y="13140"/>
                </a:lnTo>
                <a:lnTo>
                  <a:pt x="5864" y="13188"/>
                </a:lnTo>
                <a:lnTo>
                  <a:pt x="6035" y="13188"/>
                </a:lnTo>
                <a:lnTo>
                  <a:pt x="6205" y="13967"/>
                </a:lnTo>
                <a:lnTo>
                  <a:pt x="5572" y="13991"/>
                </a:lnTo>
                <a:lnTo>
                  <a:pt x="5183" y="13991"/>
                </a:lnTo>
                <a:lnTo>
                  <a:pt x="4988" y="14040"/>
                </a:lnTo>
                <a:lnTo>
                  <a:pt x="4891" y="14064"/>
                </a:lnTo>
                <a:lnTo>
                  <a:pt x="4794" y="14113"/>
                </a:lnTo>
                <a:lnTo>
                  <a:pt x="4745" y="14186"/>
                </a:lnTo>
                <a:lnTo>
                  <a:pt x="4696" y="14283"/>
                </a:lnTo>
                <a:lnTo>
                  <a:pt x="4696" y="14381"/>
                </a:lnTo>
                <a:lnTo>
                  <a:pt x="4721" y="14429"/>
                </a:lnTo>
                <a:lnTo>
                  <a:pt x="4769" y="14454"/>
                </a:lnTo>
                <a:lnTo>
                  <a:pt x="4915" y="14575"/>
                </a:lnTo>
                <a:lnTo>
                  <a:pt x="5110" y="14624"/>
                </a:lnTo>
                <a:lnTo>
                  <a:pt x="5305" y="14673"/>
                </a:lnTo>
                <a:lnTo>
                  <a:pt x="5499" y="14697"/>
                </a:lnTo>
                <a:lnTo>
                  <a:pt x="6327" y="14697"/>
                </a:lnTo>
                <a:lnTo>
                  <a:pt x="6473" y="15378"/>
                </a:lnTo>
                <a:lnTo>
                  <a:pt x="6010" y="15403"/>
                </a:lnTo>
                <a:lnTo>
                  <a:pt x="5645" y="15403"/>
                </a:lnTo>
                <a:lnTo>
                  <a:pt x="5475" y="15427"/>
                </a:lnTo>
                <a:lnTo>
                  <a:pt x="5305" y="15500"/>
                </a:lnTo>
                <a:lnTo>
                  <a:pt x="5256" y="15549"/>
                </a:lnTo>
                <a:lnTo>
                  <a:pt x="5207" y="15597"/>
                </a:lnTo>
                <a:lnTo>
                  <a:pt x="5183" y="15670"/>
                </a:lnTo>
                <a:lnTo>
                  <a:pt x="5183" y="15743"/>
                </a:lnTo>
                <a:lnTo>
                  <a:pt x="5183" y="15816"/>
                </a:lnTo>
                <a:lnTo>
                  <a:pt x="5207" y="15889"/>
                </a:lnTo>
                <a:lnTo>
                  <a:pt x="5256" y="15938"/>
                </a:lnTo>
                <a:lnTo>
                  <a:pt x="5305" y="15987"/>
                </a:lnTo>
                <a:lnTo>
                  <a:pt x="5475" y="16035"/>
                </a:lnTo>
                <a:lnTo>
                  <a:pt x="5645" y="16060"/>
                </a:lnTo>
                <a:lnTo>
                  <a:pt x="6010" y="16084"/>
                </a:lnTo>
                <a:lnTo>
                  <a:pt x="6278" y="16108"/>
                </a:lnTo>
                <a:lnTo>
                  <a:pt x="6448" y="16108"/>
                </a:lnTo>
                <a:lnTo>
                  <a:pt x="6570" y="16084"/>
                </a:lnTo>
                <a:lnTo>
                  <a:pt x="6619" y="16400"/>
                </a:lnTo>
                <a:lnTo>
                  <a:pt x="6643" y="16692"/>
                </a:lnTo>
                <a:lnTo>
                  <a:pt x="6619" y="16838"/>
                </a:lnTo>
                <a:lnTo>
                  <a:pt x="6594" y="16960"/>
                </a:lnTo>
                <a:lnTo>
                  <a:pt x="6521" y="17057"/>
                </a:lnTo>
                <a:lnTo>
                  <a:pt x="6424" y="17130"/>
                </a:lnTo>
                <a:lnTo>
                  <a:pt x="6327" y="17179"/>
                </a:lnTo>
                <a:lnTo>
                  <a:pt x="6205" y="17228"/>
                </a:lnTo>
                <a:lnTo>
                  <a:pt x="5913" y="17252"/>
                </a:lnTo>
                <a:lnTo>
                  <a:pt x="5597" y="17228"/>
                </a:lnTo>
                <a:lnTo>
                  <a:pt x="5305" y="17203"/>
                </a:lnTo>
                <a:lnTo>
                  <a:pt x="4794" y="17130"/>
                </a:lnTo>
                <a:lnTo>
                  <a:pt x="4575" y="17155"/>
                </a:lnTo>
                <a:lnTo>
                  <a:pt x="4307" y="17179"/>
                </a:lnTo>
                <a:lnTo>
                  <a:pt x="4064" y="17203"/>
                </a:lnTo>
                <a:lnTo>
                  <a:pt x="3796" y="17228"/>
                </a:lnTo>
                <a:lnTo>
                  <a:pt x="3553" y="17228"/>
                </a:lnTo>
                <a:lnTo>
                  <a:pt x="3455" y="17203"/>
                </a:lnTo>
                <a:lnTo>
                  <a:pt x="3358" y="17155"/>
                </a:lnTo>
                <a:lnTo>
                  <a:pt x="3261" y="17106"/>
                </a:lnTo>
                <a:lnTo>
                  <a:pt x="3163" y="17033"/>
                </a:lnTo>
                <a:lnTo>
                  <a:pt x="3115" y="16936"/>
                </a:lnTo>
                <a:lnTo>
                  <a:pt x="3042" y="16790"/>
                </a:lnTo>
                <a:lnTo>
                  <a:pt x="2969" y="16571"/>
                </a:lnTo>
                <a:lnTo>
                  <a:pt x="2920" y="16327"/>
                </a:lnTo>
                <a:lnTo>
                  <a:pt x="2847" y="15816"/>
                </a:lnTo>
                <a:lnTo>
                  <a:pt x="2750" y="14819"/>
                </a:lnTo>
                <a:lnTo>
                  <a:pt x="2725" y="14308"/>
                </a:lnTo>
                <a:lnTo>
                  <a:pt x="2677" y="13797"/>
                </a:lnTo>
                <a:lnTo>
                  <a:pt x="2652" y="13286"/>
                </a:lnTo>
                <a:lnTo>
                  <a:pt x="2628" y="12775"/>
                </a:lnTo>
                <a:lnTo>
                  <a:pt x="2506" y="11923"/>
                </a:lnTo>
                <a:lnTo>
                  <a:pt x="2385" y="11047"/>
                </a:lnTo>
                <a:lnTo>
                  <a:pt x="2385" y="11047"/>
                </a:lnTo>
                <a:lnTo>
                  <a:pt x="2823" y="11072"/>
                </a:lnTo>
                <a:lnTo>
                  <a:pt x="3090" y="11072"/>
                </a:lnTo>
                <a:lnTo>
                  <a:pt x="3358" y="11047"/>
                </a:lnTo>
                <a:lnTo>
                  <a:pt x="3407" y="11047"/>
                </a:lnTo>
                <a:lnTo>
                  <a:pt x="3504" y="11023"/>
                </a:lnTo>
                <a:lnTo>
                  <a:pt x="4064" y="10974"/>
                </a:lnTo>
                <a:lnTo>
                  <a:pt x="4331" y="10974"/>
                </a:lnTo>
                <a:lnTo>
                  <a:pt x="4599" y="10999"/>
                </a:lnTo>
                <a:lnTo>
                  <a:pt x="4623" y="11023"/>
                </a:lnTo>
                <a:lnTo>
                  <a:pt x="4672" y="11072"/>
                </a:lnTo>
                <a:lnTo>
                  <a:pt x="4745" y="11096"/>
                </a:lnTo>
                <a:lnTo>
                  <a:pt x="4818" y="11072"/>
                </a:lnTo>
                <a:lnTo>
                  <a:pt x="4867" y="11023"/>
                </a:lnTo>
                <a:lnTo>
                  <a:pt x="4891" y="10974"/>
                </a:lnTo>
                <a:lnTo>
                  <a:pt x="5597" y="10950"/>
                </a:lnTo>
                <a:close/>
                <a:moveTo>
                  <a:pt x="16546" y="0"/>
                </a:moveTo>
                <a:lnTo>
                  <a:pt x="16400" y="49"/>
                </a:lnTo>
                <a:lnTo>
                  <a:pt x="16278" y="122"/>
                </a:lnTo>
                <a:lnTo>
                  <a:pt x="16157" y="195"/>
                </a:lnTo>
                <a:lnTo>
                  <a:pt x="16035" y="292"/>
                </a:lnTo>
                <a:lnTo>
                  <a:pt x="15962" y="414"/>
                </a:lnTo>
                <a:lnTo>
                  <a:pt x="15889" y="414"/>
                </a:lnTo>
                <a:lnTo>
                  <a:pt x="15840" y="438"/>
                </a:lnTo>
                <a:lnTo>
                  <a:pt x="15792" y="487"/>
                </a:lnTo>
                <a:lnTo>
                  <a:pt x="15768" y="560"/>
                </a:lnTo>
                <a:lnTo>
                  <a:pt x="15695" y="803"/>
                </a:lnTo>
                <a:lnTo>
                  <a:pt x="15670" y="1071"/>
                </a:lnTo>
                <a:lnTo>
                  <a:pt x="15597" y="1047"/>
                </a:lnTo>
                <a:lnTo>
                  <a:pt x="15524" y="1071"/>
                </a:lnTo>
                <a:lnTo>
                  <a:pt x="15451" y="1095"/>
                </a:lnTo>
                <a:lnTo>
                  <a:pt x="15403" y="1168"/>
                </a:lnTo>
                <a:lnTo>
                  <a:pt x="15354" y="1266"/>
                </a:lnTo>
                <a:lnTo>
                  <a:pt x="15281" y="1339"/>
                </a:lnTo>
                <a:lnTo>
                  <a:pt x="15111" y="1485"/>
                </a:lnTo>
                <a:lnTo>
                  <a:pt x="14770" y="1728"/>
                </a:lnTo>
                <a:lnTo>
                  <a:pt x="14283" y="2093"/>
                </a:lnTo>
                <a:lnTo>
                  <a:pt x="14040" y="2288"/>
                </a:lnTo>
                <a:lnTo>
                  <a:pt x="13772" y="2434"/>
                </a:lnTo>
                <a:lnTo>
                  <a:pt x="13018" y="2847"/>
                </a:lnTo>
                <a:lnTo>
                  <a:pt x="12264" y="3237"/>
                </a:lnTo>
                <a:lnTo>
                  <a:pt x="11485" y="3577"/>
                </a:lnTo>
                <a:lnTo>
                  <a:pt x="11071" y="3723"/>
                </a:lnTo>
                <a:lnTo>
                  <a:pt x="10682" y="3869"/>
                </a:lnTo>
                <a:lnTo>
                  <a:pt x="9830" y="4137"/>
                </a:lnTo>
                <a:lnTo>
                  <a:pt x="8979" y="4356"/>
                </a:lnTo>
                <a:lnTo>
                  <a:pt x="8103" y="4526"/>
                </a:lnTo>
                <a:lnTo>
                  <a:pt x="7665" y="4575"/>
                </a:lnTo>
                <a:lnTo>
                  <a:pt x="7227" y="4624"/>
                </a:lnTo>
                <a:lnTo>
                  <a:pt x="6570" y="4672"/>
                </a:lnTo>
                <a:lnTo>
                  <a:pt x="5913" y="4697"/>
                </a:lnTo>
                <a:lnTo>
                  <a:pt x="5256" y="4721"/>
                </a:lnTo>
                <a:lnTo>
                  <a:pt x="4623" y="4745"/>
                </a:lnTo>
                <a:lnTo>
                  <a:pt x="4429" y="4697"/>
                </a:lnTo>
                <a:lnTo>
                  <a:pt x="4234" y="4672"/>
                </a:lnTo>
                <a:lnTo>
                  <a:pt x="3869" y="4624"/>
                </a:lnTo>
                <a:lnTo>
                  <a:pt x="3480" y="4648"/>
                </a:lnTo>
                <a:lnTo>
                  <a:pt x="3090" y="4648"/>
                </a:lnTo>
                <a:lnTo>
                  <a:pt x="2652" y="4672"/>
                </a:lnTo>
                <a:lnTo>
                  <a:pt x="2214" y="4721"/>
                </a:lnTo>
                <a:lnTo>
                  <a:pt x="1995" y="4770"/>
                </a:lnTo>
                <a:lnTo>
                  <a:pt x="1801" y="4818"/>
                </a:lnTo>
                <a:lnTo>
                  <a:pt x="1582" y="4916"/>
                </a:lnTo>
                <a:lnTo>
                  <a:pt x="1387" y="5013"/>
                </a:lnTo>
                <a:lnTo>
                  <a:pt x="1192" y="5110"/>
                </a:lnTo>
                <a:lnTo>
                  <a:pt x="1046" y="5232"/>
                </a:lnTo>
                <a:lnTo>
                  <a:pt x="876" y="5378"/>
                </a:lnTo>
                <a:lnTo>
                  <a:pt x="754" y="5524"/>
                </a:lnTo>
                <a:lnTo>
                  <a:pt x="633" y="5670"/>
                </a:lnTo>
                <a:lnTo>
                  <a:pt x="535" y="5840"/>
                </a:lnTo>
                <a:lnTo>
                  <a:pt x="365" y="6205"/>
                </a:lnTo>
                <a:lnTo>
                  <a:pt x="243" y="6570"/>
                </a:lnTo>
                <a:lnTo>
                  <a:pt x="146" y="6959"/>
                </a:lnTo>
                <a:lnTo>
                  <a:pt x="73" y="7373"/>
                </a:lnTo>
                <a:lnTo>
                  <a:pt x="49" y="7762"/>
                </a:lnTo>
                <a:lnTo>
                  <a:pt x="0" y="8200"/>
                </a:lnTo>
                <a:lnTo>
                  <a:pt x="0" y="8614"/>
                </a:lnTo>
                <a:lnTo>
                  <a:pt x="49" y="9028"/>
                </a:lnTo>
                <a:lnTo>
                  <a:pt x="146" y="9417"/>
                </a:lnTo>
                <a:lnTo>
                  <a:pt x="195" y="9612"/>
                </a:lnTo>
                <a:lnTo>
                  <a:pt x="292" y="9806"/>
                </a:lnTo>
                <a:lnTo>
                  <a:pt x="389" y="9977"/>
                </a:lnTo>
                <a:lnTo>
                  <a:pt x="487" y="10147"/>
                </a:lnTo>
                <a:lnTo>
                  <a:pt x="633" y="10293"/>
                </a:lnTo>
                <a:lnTo>
                  <a:pt x="779" y="10439"/>
                </a:lnTo>
                <a:lnTo>
                  <a:pt x="949" y="10585"/>
                </a:lnTo>
                <a:lnTo>
                  <a:pt x="1144" y="10707"/>
                </a:lnTo>
                <a:lnTo>
                  <a:pt x="1363" y="10804"/>
                </a:lnTo>
                <a:lnTo>
                  <a:pt x="1582" y="10901"/>
                </a:lnTo>
                <a:lnTo>
                  <a:pt x="1825" y="10950"/>
                </a:lnTo>
                <a:lnTo>
                  <a:pt x="2068" y="10999"/>
                </a:lnTo>
                <a:lnTo>
                  <a:pt x="2044" y="11242"/>
                </a:lnTo>
                <a:lnTo>
                  <a:pt x="2020" y="11510"/>
                </a:lnTo>
                <a:lnTo>
                  <a:pt x="2044" y="11777"/>
                </a:lnTo>
                <a:lnTo>
                  <a:pt x="2068" y="12021"/>
                </a:lnTo>
                <a:lnTo>
                  <a:pt x="2166" y="12556"/>
                </a:lnTo>
                <a:lnTo>
                  <a:pt x="2190" y="12824"/>
                </a:lnTo>
                <a:lnTo>
                  <a:pt x="2214" y="13067"/>
                </a:lnTo>
                <a:lnTo>
                  <a:pt x="2287" y="14478"/>
                </a:lnTo>
                <a:lnTo>
                  <a:pt x="2336" y="15184"/>
                </a:lnTo>
                <a:lnTo>
                  <a:pt x="2409" y="15914"/>
                </a:lnTo>
                <a:lnTo>
                  <a:pt x="2458" y="16327"/>
                </a:lnTo>
                <a:lnTo>
                  <a:pt x="2506" y="16741"/>
                </a:lnTo>
                <a:lnTo>
                  <a:pt x="2555" y="16960"/>
                </a:lnTo>
                <a:lnTo>
                  <a:pt x="2628" y="17155"/>
                </a:lnTo>
                <a:lnTo>
                  <a:pt x="2725" y="17325"/>
                </a:lnTo>
                <a:lnTo>
                  <a:pt x="2871" y="17495"/>
                </a:lnTo>
                <a:lnTo>
                  <a:pt x="2993" y="17593"/>
                </a:lnTo>
                <a:lnTo>
                  <a:pt x="3090" y="17641"/>
                </a:lnTo>
                <a:lnTo>
                  <a:pt x="3212" y="17714"/>
                </a:lnTo>
                <a:lnTo>
                  <a:pt x="3334" y="17739"/>
                </a:lnTo>
                <a:lnTo>
                  <a:pt x="3601" y="17763"/>
                </a:lnTo>
                <a:lnTo>
                  <a:pt x="3893" y="17763"/>
                </a:lnTo>
                <a:lnTo>
                  <a:pt x="4429" y="17690"/>
                </a:lnTo>
                <a:lnTo>
                  <a:pt x="4696" y="17666"/>
                </a:lnTo>
                <a:lnTo>
                  <a:pt x="4964" y="17666"/>
                </a:lnTo>
                <a:lnTo>
                  <a:pt x="5475" y="17714"/>
                </a:lnTo>
                <a:lnTo>
                  <a:pt x="5743" y="17739"/>
                </a:lnTo>
                <a:lnTo>
                  <a:pt x="6010" y="17763"/>
                </a:lnTo>
                <a:lnTo>
                  <a:pt x="6278" y="17739"/>
                </a:lnTo>
                <a:lnTo>
                  <a:pt x="6521" y="17690"/>
                </a:lnTo>
                <a:lnTo>
                  <a:pt x="6619" y="17641"/>
                </a:lnTo>
                <a:lnTo>
                  <a:pt x="6740" y="17568"/>
                </a:lnTo>
                <a:lnTo>
                  <a:pt x="6838" y="17495"/>
                </a:lnTo>
                <a:lnTo>
                  <a:pt x="6935" y="17398"/>
                </a:lnTo>
                <a:lnTo>
                  <a:pt x="7008" y="17301"/>
                </a:lnTo>
                <a:lnTo>
                  <a:pt x="7057" y="17179"/>
                </a:lnTo>
                <a:lnTo>
                  <a:pt x="7130" y="16960"/>
                </a:lnTo>
                <a:lnTo>
                  <a:pt x="7154" y="16717"/>
                </a:lnTo>
                <a:lnTo>
                  <a:pt x="7154" y="16449"/>
                </a:lnTo>
                <a:lnTo>
                  <a:pt x="7130" y="16181"/>
                </a:lnTo>
                <a:lnTo>
                  <a:pt x="7081" y="15938"/>
                </a:lnTo>
                <a:lnTo>
                  <a:pt x="6984" y="15451"/>
                </a:lnTo>
                <a:lnTo>
                  <a:pt x="6886" y="14770"/>
                </a:lnTo>
                <a:lnTo>
                  <a:pt x="6765" y="14089"/>
                </a:lnTo>
                <a:lnTo>
                  <a:pt x="6497" y="12726"/>
                </a:lnTo>
                <a:lnTo>
                  <a:pt x="6351" y="12167"/>
                </a:lnTo>
                <a:lnTo>
                  <a:pt x="6302" y="11875"/>
                </a:lnTo>
                <a:lnTo>
                  <a:pt x="6254" y="11583"/>
                </a:lnTo>
                <a:lnTo>
                  <a:pt x="6229" y="11291"/>
                </a:lnTo>
                <a:lnTo>
                  <a:pt x="6205" y="11120"/>
                </a:lnTo>
                <a:lnTo>
                  <a:pt x="6181" y="10974"/>
                </a:lnTo>
                <a:lnTo>
                  <a:pt x="6789" y="11096"/>
                </a:lnTo>
                <a:lnTo>
                  <a:pt x="7397" y="11218"/>
                </a:lnTo>
                <a:lnTo>
                  <a:pt x="10341" y="11826"/>
                </a:lnTo>
                <a:lnTo>
                  <a:pt x="10560" y="11875"/>
                </a:lnTo>
                <a:lnTo>
                  <a:pt x="10755" y="11923"/>
                </a:lnTo>
                <a:lnTo>
                  <a:pt x="11169" y="12094"/>
                </a:lnTo>
                <a:lnTo>
                  <a:pt x="11972" y="12459"/>
                </a:lnTo>
                <a:lnTo>
                  <a:pt x="13456" y="13115"/>
                </a:lnTo>
                <a:lnTo>
                  <a:pt x="14040" y="13407"/>
                </a:lnTo>
                <a:lnTo>
                  <a:pt x="14332" y="13553"/>
                </a:lnTo>
                <a:lnTo>
                  <a:pt x="14624" y="13748"/>
                </a:lnTo>
                <a:lnTo>
                  <a:pt x="14892" y="13943"/>
                </a:lnTo>
                <a:lnTo>
                  <a:pt x="15135" y="14162"/>
                </a:lnTo>
                <a:lnTo>
                  <a:pt x="15354" y="14381"/>
                </a:lnTo>
                <a:lnTo>
                  <a:pt x="15549" y="14648"/>
                </a:lnTo>
                <a:lnTo>
                  <a:pt x="15622" y="14721"/>
                </a:lnTo>
                <a:lnTo>
                  <a:pt x="15622" y="14940"/>
                </a:lnTo>
                <a:lnTo>
                  <a:pt x="15646" y="15062"/>
                </a:lnTo>
                <a:lnTo>
                  <a:pt x="15695" y="15159"/>
                </a:lnTo>
                <a:lnTo>
                  <a:pt x="15792" y="15208"/>
                </a:lnTo>
                <a:lnTo>
                  <a:pt x="15889" y="15232"/>
                </a:lnTo>
                <a:lnTo>
                  <a:pt x="16084" y="15427"/>
                </a:lnTo>
                <a:lnTo>
                  <a:pt x="16205" y="15500"/>
                </a:lnTo>
                <a:lnTo>
                  <a:pt x="16303" y="15573"/>
                </a:lnTo>
                <a:lnTo>
                  <a:pt x="16449" y="15622"/>
                </a:lnTo>
                <a:lnTo>
                  <a:pt x="16570" y="15646"/>
                </a:lnTo>
                <a:lnTo>
                  <a:pt x="16716" y="15670"/>
                </a:lnTo>
                <a:lnTo>
                  <a:pt x="16862" y="15646"/>
                </a:lnTo>
                <a:lnTo>
                  <a:pt x="16984" y="15622"/>
                </a:lnTo>
                <a:lnTo>
                  <a:pt x="17081" y="15573"/>
                </a:lnTo>
                <a:lnTo>
                  <a:pt x="17179" y="15500"/>
                </a:lnTo>
                <a:lnTo>
                  <a:pt x="17276" y="15427"/>
                </a:lnTo>
                <a:lnTo>
                  <a:pt x="17349" y="15330"/>
                </a:lnTo>
                <a:lnTo>
                  <a:pt x="17398" y="15232"/>
                </a:lnTo>
                <a:lnTo>
                  <a:pt x="17495" y="14989"/>
                </a:lnTo>
                <a:lnTo>
                  <a:pt x="17568" y="14721"/>
                </a:lnTo>
                <a:lnTo>
                  <a:pt x="17617" y="14478"/>
                </a:lnTo>
                <a:lnTo>
                  <a:pt x="17690" y="14016"/>
                </a:lnTo>
                <a:lnTo>
                  <a:pt x="17714" y="13651"/>
                </a:lnTo>
                <a:lnTo>
                  <a:pt x="17738" y="13261"/>
                </a:lnTo>
                <a:lnTo>
                  <a:pt x="17763" y="12507"/>
                </a:lnTo>
                <a:lnTo>
                  <a:pt x="17714" y="10974"/>
                </a:lnTo>
                <a:lnTo>
                  <a:pt x="17714" y="10123"/>
                </a:lnTo>
                <a:lnTo>
                  <a:pt x="17860" y="10098"/>
                </a:lnTo>
                <a:lnTo>
                  <a:pt x="17982" y="10001"/>
                </a:lnTo>
                <a:lnTo>
                  <a:pt x="18128" y="9904"/>
                </a:lnTo>
                <a:lnTo>
                  <a:pt x="18249" y="9782"/>
                </a:lnTo>
                <a:lnTo>
                  <a:pt x="18493" y="9514"/>
                </a:lnTo>
                <a:lnTo>
                  <a:pt x="18687" y="9271"/>
                </a:lnTo>
                <a:lnTo>
                  <a:pt x="18785" y="9101"/>
                </a:lnTo>
                <a:lnTo>
                  <a:pt x="18858" y="8906"/>
                </a:lnTo>
                <a:lnTo>
                  <a:pt x="18906" y="8711"/>
                </a:lnTo>
                <a:lnTo>
                  <a:pt x="18931" y="8517"/>
                </a:lnTo>
                <a:lnTo>
                  <a:pt x="18955" y="8103"/>
                </a:lnTo>
                <a:lnTo>
                  <a:pt x="18955" y="7714"/>
                </a:lnTo>
                <a:lnTo>
                  <a:pt x="18931" y="7373"/>
                </a:lnTo>
                <a:lnTo>
                  <a:pt x="18858" y="7057"/>
                </a:lnTo>
                <a:lnTo>
                  <a:pt x="18760" y="6740"/>
                </a:lnTo>
                <a:lnTo>
                  <a:pt x="18614" y="6448"/>
                </a:lnTo>
                <a:lnTo>
                  <a:pt x="18541" y="6327"/>
                </a:lnTo>
                <a:lnTo>
                  <a:pt x="18420" y="6205"/>
                </a:lnTo>
                <a:lnTo>
                  <a:pt x="18322" y="6083"/>
                </a:lnTo>
                <a:lnTo>
                  <a:pt x="18201" y="5986"/>
                </a:lnTo>
                <a:lnTo>
                  <a:pt x="18055" y="5889"/>
                </a:lnTo>
                <a:lnTo>
                  <a:pt x="17909" y="5840"/>
                </a:lnTo>
                <a:lnTo>
                  <a:pt x="17763" y="5767"/>
                </a:lnTo>
                <a:lnTo>
                  <a:pt x="17592" y="5743"/>
                </a:lnTo>
                <a:lnTo>
                  <a:pt x="17568" y="4697"/>
                </a:lnTo>
                <a:lnTo>
                  <a:pt x="17592" y="3942"/>
                </a:lnTo>
                <a:lnTo>
                  <a:pt x="17617" y="3164"/>
                </a:lnTo>
                <a:lnTo>
                  <a:pt x="17641" y="2409"/>
                </a:lnTo>
                <a:lnTo>
                  <a:pt x="17641" y="1631"/>
                </a:lnTo>
                <a:lnTo>
                  <a:pt x="17617" y="1193"/>
                </a:lnTo>
                <a:lnTo>
                  <a:pt x="17592" y="949"/>
                </a:lnTo>
                <a:lnTo>
                  <a:pt x="17519" y="730"/>
                </a:lnTo>
                <a:lnTo>
                  <a:pt x="17446" y="511"/>
                </a:lnTo>
                <a:lnTo>
                  <a:pt x="17325" y="317"/>
                </a:lnTo>
                <a:lnTo>
                  <a:pt x="17252" y="219"/>
                </a:lnTo>
                <a:lnTo>
                  <a:pt x="17179" y="146"/>
                </a:lnTo>
                <a:lnTo>
                  <a:pt x="17081" y="98"/>
                </a:lnTo>
                <a:lnTo>
                  <a:pt x="16984" y="49"/>
                </a:lnTo>
                <a:lnTo>
                  <a:pt x="16838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3" name="Google Shape;893;p39"/>
          <p:cNvSpPr/>
          <p:nvPr/>
        </p:nvSpPr>
        <p:spPr>
          <a:xfrm>
            <a:off x="749076" y="1836216"/>
            <a:ext cx="278807" cy="304408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4" name="Google Shape;894;p39"/>
          <p:cNvSpPr/>
          <p:nvPr/>
        </p:nvSpPr>
        <p:spPr>
          <a:xfrm>
            <a:off x="1241701" y="1836686"/>
            <a:ext cx="297552" cy="299355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5" name="Google Shape;895;p39"/>
          <p:cNvSpPr/>
          <p:nvPr/>
        </p:nvSpPr>
        <p:spPr>
          <a:xfrm>
            <a:off x="1752619" y="1836686"/>
            <a:ext cx="297534" cy="299355"/>
          </a:xfrm>
          <a:custGeom>
            <a:rect b="b" l="l" r="r" t="t"/>
            <a:pathLst>
              <a:path extrusionOk="0" h="15938" w="15841">
                <a:moveTo>
                  <a:pt x="4502" y="7470"/>
                </a:moveTo>
                <a:lnTo>
                  <a:pt x="4575" y="7495"/>
                </a:lnTo>
                <a:lnTo>
                  <a:pt x="4648" y="7543"/>
                </a:lnTo>
                <a:lnTo>
                  <a:pt x="4696" y="7616"/>
                </a:lnTo>
                <a:lnTo>
                  <a:pt x="4721" y="7714"/>
                </a:lnTo>
                <a:lnTo>
                  <a:pt x="4721" y="7787"/>
                </a:lnTo>
                <a:lnTo>
                  <a:pt x="4696" y="7908"/>
                </a:lnTo>
                <a:lnTo>
                  <a:pt x="4623" y="7981"/>
                </a:lnTo>
                <a:lnTo>
                  <a:pt x="4550" y="8054"/>
                </a:lnTo>
                <a:lnTo>
                  <a:pt x="4429" y="8079"/>
                </a:lnTo>
                <a:lnTo>
                  <a:pt x="4307" y="8054"/>
                </a:lnTo>
                <a:lnTo>
                  <a:pt x="4234" y="7981"/>
                </a:lnTo>
                <a:lnTo>
                  <a:pt x="4161" y="7908"/>
                </a:lnTo>
                <a:lnTo>
                  <a:pt x="4137" y="7787"/>
                </a:lnTo>
                <a:lnTo>
                  <a:pt x="4161" y="7665"/>
                </a:lnTo>
                <a:lnTo>
                  <a:pt x="4234" y="7543"/>
                </a:lnTo>
                <a:lnTo>
                  <a:pt x="4307" y="7495"/>
                </a:lnTo>
                <a:lnTo>
                  <a:pt x="4404" y="7470"/>
                </a:lnTo>
                <a:close/>
                <a:moveTo>
                  <a:pt x="10877" y="7470"/>
                </a:moveTo>
                <a:lnTo>
                  <a:pt x="10950" y="7495"/>
                </a:lnTo>
                <a:lnTo>
                  <a:pt x="11023" y="7543"/>
                </a:lnTo>
                <a:lnTo>
                  <a:pt x="11071" y="7616"/>
                </a:lnTo>
                <a:lnTo>
                  <a:pt x="11096" y="7714"/>
                </a:lnTo>
                <a:lnTo>
                  <a:pt x="11096" y="7787"/>
                </a:lnTo>
                <a:lnTo>
                  <a:pt x="11071" y="7908"/>
                </a:lnTo>
                <a:lnTo>
                  <a:pt x="10998" y="7981"/>
                </a:lnTo>
                <a:lnTo>
                  <a:pt x="10926" y="8054"/>
                </a:lnTo>
                <a:lnTo>
                  <a:pt x="10804" y="8079"/>
                </a:lnTo>
                <a:lnTo>
                  <a:pt x="10682" y="8054"/>
                </a:lnTo>
                <a:lnTo>
                  <a:pt x="10609" y="7981"/>
                </a:lnTo>
                <a:lnTo>
                  <a:pt x="10536" y="7908"/>
                </a:lnTo>
                <a:lnTo>
                  <a:pt x="10512" y="7787"/>
                </a:lnTo>
                <a:lnTo>
                  <a:pt x="10536" y="7665"/>
                </a:lnTo>
                <a:lnTo>
                  <a:pt x="10609" y="7543"/>
                </a:lnTo>
                <a:lnTo>
                  <a:pt x="10682" y="7495"/>
                </a:lnTo>
                <a:lnTo>
                  <a:pt x="10780" y="7470"/>
                </a:lnTo>
                <a:close/>
                <a:moveTo>
                  <a:pt x="4477" y="7081"/>
                </a:moveTo>
                <a:lnTo>
                  <a:pt x="4307" y="7105"/>
                </a:lnTo>
                <a:lnTo>
                  <a:pt x="4137" y="7178"/>
                </a:lnTo>
                <a:lnTo>
                  <a:pt x="4015" y="7300"/>
                </a:lnTo>
                <a:lnTo>
                  <a:pt x="3893" y="7446"/>
                </a:lnTo>
                <a:lnTo>
                  <a:pt x="3820" y="7568"/>
                </a:lnTo>
                <a:lnTo>
                  <a:pt x="3772" y="7714"/>
                </a:lnTo>
                <a:lnTo>
                  <a:pt x="3723" y="7835"/>
                </a:lnTo>
                <a:lnTo>
                  <a:pt x="3723" y="7981"/>
                </a:lnTo>
                <a:lnTo>
                  <a:pt x="3674" y="8225"/>
                </a:lnTo>
                <a:lnTo>
                  <a:pt x="3674" y="8395"/>
                </a:lnTo>
                <a:lnTo>
                  <a:pt x="3723" y="8565"/>
                </a:lnTo>
                <a:lnTo>
                  <a:pt x="3772" y="8711"/>
                </a:lnTo>
                <a:lnTo>
                  <a:pt x="3869" y="8833"/>
                </a:lnTo>
                <a:lnTo>
                  <a:pt x="3966" y="8955"/>
                </a:lnTo>
                <a:lnTo>
                  <a:pt x="4088" y="9028"/>
                </a:lnTo>
                <a:lnTo>
                  <a:pt x="4234" y="9101"/>
                </a:lnTo>
                <a:lnTo>
                  <a:pt x="4404" y="9149"/>
                </a:lnTo>
                <a:lnTo>
                  <a:pt x="4599" y="9174"/>
                </a:lnTo>
                <a:lnTo>
                  <a:pt x="4769" y="9149"/>
                </a:lnTo>
                <a:lnTo>
                  <a:pt x="4940" y="9101"/>
                </a:lnTo>
                <a:lnTo>
                  <a:pt x="5086" y="9028"/>
                </a:lnTo>
                <a:lnTo>
                  <a:pt x="5207" y="8930"/>
                </a:lnTo>
                <a:lnTo>
                  <a:pt x="5329" y="8809"/>
                </a:lnTo>
                <a:lnTo>
                  <a:pt x="5426" y="8663"/>
                </a:lnTo>
                <a:lnTo>
                  <a:pt x="5499" y="8517"/>
                </a:lnTo>
                <a:lnTo>
                  <a:pt x="5548" y="8346"/>
                </a:lnTo>
                <a:lnTo>
                  <a:pt x="5572" y="8176"/>
                </a:lnTo>
                <a:lnTo>
                  <a:pt x="5548" y="8006"/>
                </a:lnTo>
                <a:lnTo>
                  <a:pt x="5524" y="7835"/>
                </a:lnTo>
                <a:lnTo>
                  <a:pt x="5475" y="7689"/>
                </a:lnTo>
                <a:lnTo>
                  <a:pt x="5402" y="7519"/>
                </a:lnTo>
                <a:lnTo>
                  <a:pt x="5280" y="7397"/>
                </a:lnTo>
                <a:lnTo>
                  <a:pt x="5134" y="7251"/>
                </a:lnTo>
                <a:lnTo>
                  <a:pt x="4988" y="7154"/>
                </a:lnTo>
                <a:lnTo>
                  <a:pt x="4818" y="7105"/>
                </a:lnTo>
                <a:lnTo>
                  <a:pt x="4648" y="7081"/>
                </a:lnTo>
                <a:close/>
                <a:moveTo>
                  <a:pt x="10853" y="7081"/>
                </a:moveTo>
                <a:lnTo>
                  <a:pt x="10682" y="7105"/>
                </a:lnTo>
                <a:lnTo>
                  <a:pt x="10512" y="7178"/>
                </a:lnTo>
                <a:lnTo>
                  <a:pt x="10390" y="7300"/>
                </a:lnTo>
                <a:lnTo>
                  <a:pt x="10269" y="7446"/>
                </a:lnTo>
                <a:lnTo>
                  <a:pt x="10196" y="7568"/>
                </a:lnTo>
                <a:lnTo>
                  <a:pt x="10147" y="7714"/>
                </a:lnTo>
                <a:lnTo>
                  <a:pt x="10098" y="7835"/>
                </a:lnTo>
                <a:lnTo>
                  <a:pt x="10098" y="7981"/>
                </a:lnTo>
                <a:lnTo>
                  <a:pt x="10050" y="8225"/>
                </a:lnTo>
                <a:lnTo>
                  <a:pt x="10050" y="8395"/>
                </a:lnTo>
                <a:lnTo>
                  <a:pt x="10098" y="8565"/>
                </a:lnTo>
                <a:lnTo>
                  <a:pt x="10147" y="8711"/>
                </a:lnTo>
                <a:lnTo>
                  <a:pt x="10244" y="8833"/>
                </a:lnTo>
                <a:lnTo>
                  <a:pt x="10342" y="8955"/>
                </a:lnTo>
                <a:lnTo>
                  <a:pt x="10463" y="9028"/>
                </a:lnTo>
                <a:lnTo>
                  <a:pt x="10609" y="9101"/>
                </a:lnTo>
                <a:lnTo>
                  <a:pt x="10780" y="9149"/>
                </a:lnTo>
                <a:lnTo>
                  <a:pt x="10974" y="9174"/>
                </a:lnTo>
                <a:lnTo>
                  <a:pt x="11144" y="9149"/>
                </a:lnTo>
                <a:lnTo>
                  <a:pt x="11315" y="9101"/>
                </a:lnTo>
                <a:lnTo>
                  <a:pt x="11461" y="9028"/>
                </a:lnTo>
                <a:lnTo>
                  <a:pt x="11582" y="8930"/>
                </a:lnTo>
                <a:lnTo>
                  <a:pt x="11704" y="8809"/>
                </a:lnTo>
                <a:lnTo>
                  <a:pt x="11801" y="8663"/>
                </a:lnTo>
                <a:lnTo>
                  <a:pt x="11874" y="8517"/>
                </a:lnTo>
                <a:lnTo>
                  <a:pt x="11923" y="8346"/>
                </a:lnTo>
                <a:lnTo>
                  <a:pt x="11947" y="8176"/>
                </a:lnTo>
                <a:lnTo>
                  <a:pt x="11923" y="8006"/>
                </a:lnTo>
                <a:lnTo>
                  <a:pt x="11899" y="7835"/>
                </a:lnTo>
                <a:lnTo>
                  <a:pt x="11850" y="7689"/>
                </a:lnTo>
                <a:lnTo>
                  <a:pt x="11777" y="7519"/>
                </a:lnTo>
                <a:lnTo>
                  <a:pt x="11655" y="7397"/>
                </a:lnTo>
                <a:lnTo>
                  <a:pt x="11509" y="7251"/>
                </a:lnTo>
                <a:lnTo>
                  <a:pt x="11363" y="7154"/>
                </a:lnTo>
                <a:lnTo>
                  <a:pt x="11193" y="7105"/>
                </a:lnTo>
                <a:lnTo>
                  <a:pt x="11023" y="7081"/>
                </a:lnTo>
                <a:close/>
                <a:moveTo>
                  <a:pt x="7787" y="10244"/>
                </a:moveTo>
                <a:lnTo>
                  <a:pt x="7470" y="10268"/>
                </a:lnTo>
                <a:lnTo>
                  <a:pt x="7154" y="10293"/>
                </a:lnTo>
                <a:lnTo>
                  <a:pt x="6643" y="10390"/>
                </a:lnTo>
                <a:lnTo>
                  <a:pt x="6132" y="10536"/>
                </a:lnTo>
                <a:lnTo>
                  <a:pt x="5645" y="10731"/>
                </a:lnTo>
                <a:lnTo>
                  <a:pt x="5159" y="10950"/>
                </a:lnTo>
                <a:lnTo>
                  <a:pt x="4745" y="11144"/>
                </a:lnTo>
                <a:lnTo>
                  <a:pt x="4502" y="11266"/>
                </a:lnTo>
                <a:lnTo>
                  <a:pt x="4283" y="11388"/>
                </a:lnTo>
                <a:lnTo>
                  <a:pt x="4088" y="11534"/>
                </a:lnTo>
                <a:lnTo>
                  <a:pt x="3918" y="11704"/>
                </a:lnTo>
                <a:lnTo>
                  <a:pt x="3772" y="11899"/>
                </a:lnTo>
                <a:lnTo>
                  <a:pt x="3723" y="11996"/>
                </a:lnTo>
                <a:lnTo>
                  <a:pt x="3699" y="12118"/>
                </a:lnTo>
                <a:lnTo>
                  <a:pt x="3699" y="12166"/>
                </a:lnTo>
                <a:lnTo>
                  <a:pt x="3699" y="12239"/>
                </a:lnTo>
                <a:lnTo>
                  <a:pt x="3747" y="12288"/>
                </a:lnTo>
                <a:lnTo>
                  <a:pt x="3796" y="12312"/>
                </a:lnTo>
                <a:lnTo>
                  <a:pt x="3918" y="12312"/>
                </a:lnTo>
                <a:lnTo>
                  <a:pt x="3966" y="12288"/>
                </a:lnTo>
                <a:lnTo>
                  <a:pt x="4015" y="12239"/>
                </a:lnTo>
                <a:lnTo>
                  <a:pt x="4161" y="12093"/>
                </a:lnTo>
                <a:lnTo>
                  <a:pt x="4307" y="11947"/>
                </a:lnTo>
                <a:lnTo>
                  <a:pt x="4502" y="11826"/>
                </a:lnTo>
                <a:lnTo>
                  <a:pt x="4721" y="11704"/>
                </a:lnTo>
                <a:lnTo>
                  <a:pt x="5134" y="11509"/>
                </a:lnTo>
                <a:lnTo>
                  <a:pt x="5524" y="11339"/>
                </a:lnTo>
                <a:lnTo>
                  <a:pt x="5937" y="11169"/>
                </a:lnTo>
                <a:lnTo>
                  <a:pt x="6375" y="11023"/>
                </a:lnTo>
                <a:lnTo>
                  <a:pt x="6813" y="10901"/>
                </a:lnTo>
                <a:lnTo>
                  <a:pt x="7032" y="10852"/>
                </a:lnTo>
                <a:lnTo>
                  <a:pt x="7276" y="10828"/>
                </a:lnTo>
                <a:lnTo>
                  <a:pt x="7835" y="10804"/>
                </a:lnTo>
                <a:lnTo>
                  <a:pt x="8419" y="10828"/>
                </a:lnTo>
                <a:lnTo>
                  <a:pt x="9003" y="10901"/>
                </a:lnTo>
                <a:lnTo>
                  <a:pt x="9295" y="10950"/>
                </a:lnTo>
                <a:lnTo>
                  <a:pt x="9587" y="11023"/>
                </a:lnTo>
                <a:lnTo>
                  <a:pt x="9879" y="11120"/>
                </a:lnTo>
                <a:lnTo>
                  <a:pt x="10147" y="11242"/>
                </a:lnTo>
                <a:lnTo>
                  <a:pt x="10415" y="11363"/>
                </a:lnTo>
                <a:lnTo>
                  <a:pt x="10658" y="11509"/>
                </a:lnTo>
                <a:lnTo>
                  <a:pt x="10901" y="11655"/>
                </a:lnTo>
                <a:lnTo>
                  <a:pt x="11120" y="11850"/>
                </a:lnTo>
                <a:lnTo>
                  <a:pt x="11315" y="12045"/>
                </a:lnTo>
                <a:lnTo>
                  <a:pt x="11485" y="12288"/>
                </a:lnTo>
                <a:lnTo>
                  <a:pt x="11582" y="12361"/>
                </a:lnTo>
                <a:lnTo>
                  <a:pt x="11680" y="12410"/>
                </a:lnTo>
                <a:lnTo>
                  <a:pt x="11777" y="12410"/>
                </a:lnTo>
                <a:lnTo>
                  <a:pt x="11874" y="12361"/>
                </a:lnTo>
                <a:lnTo>
                  <a:pt x="11947" y="12288"/>
                </a:lnTo>
                <a:lnTo>
                  <a:pt x="11996" y="12215"/>
                </a:lnTo>
                <a:lnTo>
                  <a:pt x="12020" y="12118"/>
                </a:lnTo>
                <a:lnTo>
                  <a:pt x="11972" y="12020"/>
                </a:lnTo>
                <a:lnTo>
                  <a:pt x="11753" y="11753"/>
                </a:lnTo>
                <a:lnTo>
                  <a:pt x="11534" y="11509"/>
                </a:lnTo>
                <a:lnTo>
                  <a:pt x="11290" y="11290"/>
                </a:lnTo>
                <a:lnTo>
                  <a:pt x="11023" y="11096"/>
                </a:lnTo>
                <a:lnTo>
                  <a:pt x="10731" y="10925"/>
                </a:lnTo>
                <a:lnTo>
                  <a:pt x="10439" y="10779"/>
                </a:lnTo>
                <a:lnTo>
                  <a:pt x="10123" y="10633"/>
                </a:lnTo>
                <a:lnTo>
                  <a:pt x="9806" y="10536"/>
                </a:lnTo>
                <a:lnTo>
                  <a:pt x="9466" y="10439"/>
                </a:lnTo>
                <a:lnTo>
                  <a:pt x="9149" y="10366"/>
                </a:lnTo>
                <a:lnTo>
                  <a:pt x="8809" y="10317"/>
                </a:lnTo>
                <a:lnTo>
                  <a:pt x="8468" y="10268"/>
                </a:lnTo>
                <a:lnTo>
                  <a:pt x="8127" y="10244"/>
                </a:lnTo>
                <a:close/>
                <a:moveTo>
                  <a:pt x="8517" y="682"/>
                </a:moveTo>
                <a:lnTo>
                  <a:pt x="8663" y="706"/>
                </a:lnTo>
                <a:lnTo>
                  <a:pt x="9125" y="755"/>
                </a:lnTo>
                <a:lnTo>
                  <a:pt x="9563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0" y="1241"/>
                </a:lnTo>
                <a:lnTo>
                  <a:pt x="11461" y="1411"/>
                </a:lnTo>
                <a:lnTo>
                  <a:pt x="11777" y="1557"/>
                </a:lnTo>
                <a:lnTo>
                  <a:pt x="11777" y="1582"/>
                </a:lnTo>
                <a:lnTo>
                  <a:pt x="11728" y="1655"/>
                </a:lnTo>
                <a:lnTo>
                  <a:pt x="11753" y="1752"/>
                </a:lnTo>
                <a:lnTo>
                  <a:pt x="11777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72" y="1776"/>
                </a:lnTo>
                <a:lnTo>
                  <a:pt x="11996" y="1752"/>
                </a:lnTo>
                <a:lnTo>
                  <a:pt x="12020" y="1728"/>
                </a:lnTo>
                <a:lnTo>
                  <a:pt x="12045" y="1728"/>
                </a:lnTo>
                <a:lnTo>
                  <a:pt x="12142" y="1801"/>
                </a:lnTo>
                <a:lnTo>
                  <a:pt x="12118" y="1874"/>
                </a:lnTo>
                <a:lnTo>
                  <a:pt x="12093" y="1947"/>
                </a:lnTo>
                <a:lnTo>
                  <a:pt x="12118" y="1995"/>
                </a:lnTo>
                <a:lnTo>
                  <a:pt x="12142" y="2020"/>
                </a:lnTo>
                <a:lnTo>
                  <a:pt x="12191" y="2044"/>
                </a:lnTo>
                <a:lnTo>
                  <a:pt x="12215" y="2020"/>
                </a:lnTo>
                <a:lnTo>
                  <a:pt x="12264" y="1995"/>
                </a:lnTo>
                <a:lnTo>
                  <a:pt x="12337" y="1922"/>
                </a:lnTo>
                <a:lnTo>
                  <a:pt x="12556" y="2068"/>
                </a:lnTo>
                <a:lnTo>
                  <a:pt x="12507" y="2190"/>
                </a:lnTo>
                <a:lnTo>
                  <a:pt x="12507" y="2239"/>
                </a:lnTo>
                <a:lnTo>
                  <a:pt x="12507" y="2336"/>
                </a:lnTo>
                <a:lnTo>
                  <a:pt x="12531" y="2385"/>
                </a:lnTo>
                <a:lnTo>
                  <a:pt x="12556" y="2409"/>
                </a:lnTo>
                <a:lnTo>
                  <a:pt x="12604" y="2409"/>
                </a:lnTo>
                <a:lnTo>
                  <a:pt x="12653" y="2385"/>
                </a:lnTo>
                <a:lnTo>
                  <a:pt x="12702" y="2360"/>
                </a:lnTo>
                <a:lnTo>
                  <a:pt x="12750" y="2287"/>
                </a:lnTo>
                <a:lnTo>
                  <a:pt x="12775" y="2239"/>
                </a:lnTo>
                <a:lnTo>
                  <a:pt x="12969" y="2409"/>
                </a:lnTo>
                <a:lnTo>
                  <a:pt x="12896" y="2531"/>
                </a:lnTo>
                <a:lnTo>
                  <a:pt x="12848" y="2604"/>
                </a:lnTo>
                <a:lnTo>
                  <a:pt x="12848" y="2677"/>
                </a:lnTo>
                <a:lnTo>
                  <a:pt x="12848" y="2725"/>
                </a:lnTo>
                <a:lnTo>
                  <a:pt x="12872" y="2750"/>
                </a:lnTo>
                <a:lnTo>
                  <a:pt x="12921" y="2774"/>
                </a:lnTo>
                <a:lnTo>
                  <a:pt x="12969" y="2774"/>
                </a:lnTo>
                <a:lnTo>
                  <a:pt x="13091" y="2701"/>
                </a:lnTo>
                <a:lnTo>
                  <a:pt x="13188" y="2604"/>
                </a:lnTo>
                <a:lnTo>
                  <a:pt x="13310" y="2725"/>
                </a:lnTo>
                <a:lnTo>
                  <a:pt x="13407" y="2823"/>
                </a:lnTo>
                <a:lnTo>
                  <a:pt x="13261" y="3017"/>
                </a:lnTo>
                <a:lnTo>
                  <a:pt x="13237" y="3066"/>
                </a:lnTo>
                <a:lnTo>
                  <a:pt x="13188" y="3163"/>
                </a:lnTo>
                <a:lnTo>
                  <a:pt x="13188" y="3236"/>
                </a:lnTo>
                <a:lnTo>
                  <a:pt x="13213" y="3285"/>
                </a:lnTo>
                <a:lnTo>
                  <a:pt x="13237" y="3309"/>
                </a:lnTo>
                <a:lnTo>
                  <a:pt x="13334" y="3285"/>
                </a:lnTo>
                <a:lnTo>
                  <a:pt x="13407" y="3236"/>
                </a:lnTo>
                <a:lnTo>
                  <a:pt x="13553" y="3115"/>
                </a:lnTo>
                <a:lnTo>
                  <a:pt x="13602" y="3042"/>
                </a:lnTo>
                <a:lnTo>
                  <a:pt x="13797" y="3309"/>
                </a:lnTo>
                <a:lnTo>
                  <a:pt x="13699" y="3407"/>
                </a:lnTo>
                <a:lnTo>
                  <a:pt x="13553" y="3504"/>
                </a:lnTo>
                <a:lnTo>
                  <a:pt x="13505" y="3577"/>
                </a:lnTo>
                <a:lnTo>
                  <a:pt x="13480" y="3650"/>
                </a:lnTo>
                <a:lnTo>
                  <a:pt x="13480" y="3699"/>
                </a:lnTo>
                <a:lnTo>
                  <a:pt x="13529" y="3723"/>
                </a:lnTo>
                <a:lnTo>
                  <a:pt x="13626" y="3747"/>
                </a:lnTo>
                <a:lnTo>
                  <a:pt x="13699" y="3723"/>
                </a:lnTo>
                <a:lnTo>
                  <a:pt x="13797" y="3674"/>
                </a:lnTo>
                <a:lnTo>
                  <a:pt x="13870" y="3626"/>
                </a:lnTo>
                <a:lnTo>
                  <a:pt x="13967" y="3577"/>
                </a:lnTo>
                <a:lnTo>
                  <a:pt x="14162" y="3918"/>
                </a:lnTo>
                <a:lnTo>
                  <a:pt x="14064" y="3991"/>
                </a:lnTo>
                <a:lnTo>
                  <a:pt x="13870" y="4161"/>
                </a:lnTo>
                <a:lnTo>
                  <a:pt x="13772" y="4234"/>
                </a:lnTo>
                <a:lnTo>
                  <a:pt x="13724" y="4331"/>
                </a:lnTo>
                <a:lnTo>
                  <a:pt x="13724" y="4356"/>
                </a:lnTo>
                <a:lnTo>
                  <a:pt x="13724" y="4380"/>
                </a:lnTo>
                <a:lnTo>
                  <a:pt x="13845" y="4380"/>
                </a:lnTo>
                <a:lnTo>
                  <a:pt x="13967" y="4356"/>
                </a:lnTo>
                <a:lnTo>
                  <a:pt x="14089" y="4307"/>
                </a:lnTo>
                <a:lnTo>
                  <a:pt x="14186" y="4234"/>
                </a:lnTo>
                <a:lnTo>
                  <a:pt x="14308" y="4161"/>
                </a:lnTo>
                <a:lnTo>
                  <a:pt x="14527" y="4696"/>
                </a:lnTo>
                <a:lnTo>
                  <a:pt x="14356" y="4769"/>
                </a:lnTo>
                <a:lnTo>
                  <a:pt x="14210" y="4842"/>
                </a:lnTo>
                <a:lnTo>
                  <a:pt x="14089" y="4940"/>
                </a:lnTo>
                <a:lnTo>
                  <a:pt x="13967" y="5061"/>
                </a:lnTo>
                <a:lnTo>
                  <a:pt x="13943" y="5134"/>
                </a:lnTo>
                <a:lnTo>
                  <a:pt x="13918" y="5207"/>
                </a:lnTo>
                <a:lnTo>
                  <a:pt x="13918" y="5256"/>
                </a:lnTo>
                <a:lnTo>
                  <a:pt x="13943" y="5280"/>
                </a:lnTo>
                <a:lnTo>
                  <a:pt x="13967" y="5305"/>
                </a:lnTo>
                <a:lnTo>
                  <a:pt x="14016" y="5305"/>
                </a:lnTo>
                <a:lnTo>
                  <a:pt x="14137" y="5256"/>
                </a:lnTo>
                <a:lnTo>
                  <a:pt x="14259" y="5183"/>
                </a:lnTo>
                <a:lnTo>
                  <a:pt x="14551" y="5037"/>
                </a:lnTo>
                <a:lnTo>
                  <a:pt x="14624" y="5013"/>
                </a:lnTo>
                <a:lnTo>
                  <a:pt x="14770" y="5524"/>
                </a:lnTo>
                <a:lnTo>
                  <a:pt x="14454" y="5670"/>
                </a:lnTo>
                <a:lnTo>
                  <a:pt x="14186" y="5791"/>
                </a:lnTo>
                <a:lnTo>
                  <a:pt x="13943" y="5937"/>
                </a:lnTo>
                <a:lnTo>
                  <a:pt x="13943" y="5986"/>
                </a:lnTo>
                <a:lnTo>
                  <a:pt x="13943" y="6010"/>
                </a:lnTo>
                <a:lnTo>
                  <a:pt x="14113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51" y="6010"/>
                </a:lnTo>
                <a:lnTo>
                  <a:pt x="14867" y="5889"/>
                </a:lnTo>
                <a:lnTo>
                  <a:pt x="14989" y="6424"/>
                </a:lnTo>
                <a:lnTo>
                  <a:pt x="14819" y="6497"/>
                </a:lnTo>
                <a:lnTo>
                  <a:pt x="14429" y="6619"/>
                </a:lnTo>
                <a:lnTo>
                  <a:pt x="14040" y="6740"/>
                </a:lnTo>
                <a:lnTo>
                  <a:pt x="13991" y="6789"/>
                </a:lnTo>
                <a:lnTo>
                  <a:pt x="13991" y="6813"/>
                </a:lnTo>
                <a:lnTo>
                  <a:pt x="14016" y="6862"/>
                </a:lnTo>
                <a:lnTo>
                  <a:pt x="14064" y="6886"/>
                </a:lnTo>
                <a:lnTo>
                  <a:pt x="14235" y="6886"/>
                </a:lnTo>
                <a:lnTo>
                  <a:pt x="14429" y="6862"/>
                </a:lnTo>
                <a:lnTo>
                  <a:pt x="14794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67" y="7227"/>
                </a:lnTo>
                <a:lnTo>
                  <a:pt x="14454" y="7349"/>
                </a:lnTo>
                <a:lnTo>
                  <a:pt x="14259" y="7422"/>
                </a:lnTo>
                <a:lnTo>
                  <a:pt x="14064" y="7543"/>
                </a:lnTo>
                <a:lnTo>
                  <a:pt x="14040" y="7592"/>
                </a:lnTo>
                <a:lnTo>
                  <a:pt x="14040" y="7665"/>
                </a:lnTo>
                <a:lnTo>
                  <a:pt x="14089" y="7714"/>
                </a:lnTo>
                <a:lnTo>
                  <a:pt x="14162" y="7738"/>
                </a:lnTo>
                <a:lnTo>
                  <a:pt x="14356" y="7714"/>
                </a:lnTo>
                <a:lnTo>
                  <a:pt x="14551" y="7665"/>
                </a:lnTo>
                <a:lnTo>
                  <a:pt x="14940" y="7568"/>
                </a:lnTo>
                <a:lnTo>
                  <a:pt x="15159" y="7519"/>
                </a:lnTo>
                <a:lnTo>
                  <a:pt x="15208" y="7981"/>
                </a:lnTo>
                <a:lnTo>
                  <a:pt x="14892" y="8030"/>
                </a:lnTo>
                <a:lnTo>
                  <a:pt x="14648" y="8054"/>
                </a:lnTo>
                <a:lnTo>
                  <a:pt x="14381" y="8079"/>
                </a:lnTo>
                <a:lnTo>
                  <a:pt x="14259" y="8103"/>
                </a:lnTo>
                <a:lnTo>
                  <a:pt x="14137" y="8152"/>
                </a:lnTo>
                <a:lnTo>
                  <a:pt x="14040" y="8200"/>
                </a:lnTo>
                <a:lnTo>
                  <a:pt x="13943" y="8298"/>
                </a:lnTo>
                <a:lnTo>
                  <a:pt x="13918" y="8322"/>
                </a:lnTo>
                <a:lnTo>
                  <a:pt x="13918" y="8346"/>
                </a:lnTo>
                <a:lnTo>
                  <a:pt x="13943" y="8395"/>
                </a:lnTo>
                <a:lnTo>
                  <a:pt x="13967" y="8395"/>
                </a:lnTo>
                <a:lnTo>
                  <a:pt x="14089" y="8419"/>
                </a:lnTo>
                <a:lnTo>
                  <a:pt x="14210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32" y="8395"/>
                </a:lnTo>
                <a:lnTo>
                  <a:pt x="15232" y="8857"/>
                </a:lnTo>
                <a:lnTo>
                  <a:pt x="14746" y="8882"/>
                </a:lnTo>
                <a:lnTo>
                  <a:pt x="14527" y="8882"/>
                </a:lnTo>
                <a:lnTo>
                  <a:pt x="14308" y="8906"/>
                </a:lnTo>
                <a:lnTo>
                  <a:pt x="14089" y="8955"/>
                </a:lnTo>
                <a:lnTo>
                  <a:pt x="13991" y="8979"/>
                </a:lnTo>
                <a:lnTo>
                  <a:pt x="13894" y="9028"/>
                </a:lnTo>
                <a:lnTo>
                  <a:pt x="13870" y="9052"/>
                </a:lnTo>
                <a:lnTo>
                  <a:pt x="13894" y="9076"/>
                </a:lnTo>
                <a:lnTo>
                  <a:pt x="13967" y="9125"/>
                </a:lnTo>
                <a:lnTo>
                  <a:pt x="14089" y="9174"/>
                </a:lnTo>
                <a:lnTo>
                  <a:pt x="14308" y="9222"/>
                </a:lnTo>
                <a:lnTo>
                  <a:pt x="14746" y="9222"/>
                </a:lnTo>
                <a:lnTo>
                  <a:pt x="14965" y="9247"/>
                </a:lnTo>
                <a:lnTo>
                  <a:pt x="15208" y="9247"/>
                </a:lnTo>
                <a:lnTo>
                  <a:pt x="15184" y="9465"/>
                </a:lnTo>
                <a:lnTo>
                  <a:pt x="14989" y="9514"/>
                </a:lnTo>
                <a:lnTo>
                  <a:pt x="14746" y="9563"/>
                </a:lnTo>
                <a:lnTo>
                  <a:pt x="14502" y="9660"/>
                </a:lnTo>
                <a:lnTo>
                  <a:pt x="14283" y="9757"/>
                </a:lnTo>
                <a:lnTo>
                  <a:pt x="14064" y="9879"/>
                </a:lnTo>
                <a:lnTo>
                  <a:pt x="14040" y="9903"/>
                </a:lnTo>
                <a:lnTo>
                  <a:pt x="14040" y="9952"/>
                </a:lnTo>
                <a:lnTo>
                  <a:pt x="14064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111" y="9879"/>
                </a:lnTo>
                <a:lnTo>
                  <a:pt x="14989" y="10390"/>
                </a:lnTo>
                <a:lnTo>
                  <a:pt x="14551" y="10463"/>
                </a:lnTo>
                <a:lnTo>
                  <a:pt x="14356" y="10487"/>
                </a:lnTo>
                <a:lnTo>
                  <a:pt x="14186" y="10512"/>
                </a:lnTo>
                <a:lnTo>
                  <a:pt x="14016" y="10560"/>
                </a:lnTo>
                <a:lnTo>
                  <a:pt x="13943" y="10609"/>
                </a:lnTo>
                <a:lnTo>
                  <a:pt x="13870" y="10682"/>
                </a:lnTo>
                <a:lnTo>
                  <a:pt x="13845" y="10731"/>
                </a:lnTo>
                <a:lnTo>
                  <a:pt x="13845" y="10804"/>
                </a:lnTo>
                <a:lnTo>
                  <a:pt x="13894" y="10852"/>
                </a:lnTo>
                <a:lnTo>
                  <a:pt x="13918" y="10901"/>
                </a:lnTo>
                <a:lnTo>
                  <a:pt x="13991" y="10925"/>
                </a:lnTo>
                <a:lnTo>
                  <a:pt x="14089" y="10950"/>
                </a:lnTo>
                <a:lnTo>
                  <a:pt x="14259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502" y="11339"/>
                </a:lnTo>
                <a:lnTo>
                  <a:pt x="14308" y="11315"/>
                </a:lnTo>
                <a:lnTo>
                  <a:pt x="14113" y="11339"/>
                </a:lnTo>
                <a:lnTo>
                  <a:pt x="13918" y="11363"/>
                </a:lnTo>
                <a:lnTo>
                  <a:pt x="13748" y="11436"/>
                </a:lnTo>
                <a:lnTo>
                  <a:pt x="13748" y="11461"/>
                </a:lnTo>
                <a:lnTo>
                  <a:pt x="13748" y="11485"/>
                </a:lnTo>
                <a:lnTo>
                  <a:pt x="13918" y="11558"/>
                </a:lnTo>
                <a:lnTo>
                  <a:pt x="14089" y="11607"/>
                </a:lnTo>
                <a:lnTo>
                  <a:pt x="14454" y="11655"/>
                </a:lnTo>
                <a:lnTo>
                  <a:pt x="14210" y="12069"/>
                </a:lnTo>
                <a:lnTo>
                  <a:pt x="13991" y="12069"/>
                </a:lnTo>
                <a:lnTo>
                  <a:pt x="13748" y="12093"/>
                </a:lnTo>
                <a:lnTo>
                  <a:pt x="13626" y="12069"/>
                </a:lnTo>
                <a:lnTo>
                  <a:pt x="13480" y="12045"/>
                </a:lnTo>
                <a:lnTo>
                  <a:pt x="13359" y="12020"/>
                </a:lnTo>
                <a:lnTo>
                  <a:pt x="13237" y="12020"/>
                </a:lnTo>
                <a:lnTo>
                  <a:pt x="13213" y="12045"/>
                </a:lnTo>
                <a:lnTo>
                  <a:pt x="13188" y="12069"/>
                </a:lnTo>
                <a:lnTo>
                  <a:pt x="13213" y="12166"/>
                </a:lnTo>
                <a:lnTo>
                  <a:pt x="13261" y="12239"/>
                </a:lnTo>
                <a:lnTo>
                  <a:pt x="13334" y="12312"/>
                </a:lnTo>
                <a:lnTo>
                  <a:pt x="13432" y="12361"/>
                </a:lnTo>
                <a:lnTo>
                  <a:pt x="13553" y="12385"/>
                </a:lnTo>
                <a:lnTo>
                  <a:pt x="13675" y="12410"/>
                </a:lnTo>
                <a:lnTo>
                  <a:pt x="13943" y="12434"/>
                </a:lnTo>
                <a:lnTo>
                  <a:pt x="13602" y="12823"/>
                </a:lnTo>
                <a:lnTo>
                  <a:pt x="13091" y="12726"/>
                </a:lnTo>
                <a:lnTo>
                  <a:pt x="12872" y="12677"/>
                </a:lnTo>
                <a:lnTo>
                  <a:pt x="12750" y="12677"/>
                </a:lnTo>
                <a:lnTo>
                  <a:pt x="12629" y="12702"/>
                </a:lnTo>
                <a:lnTo>
                  <a:pt x="12604" y="12726"/>
                </a:lnTo>
                <a:lnTo>
                  <a:pt x="12604" y="12775"/>
                </a:lnTo>
                <a:lnTo>
                  <a:pt x="12629" y="12848"/>
                </a:lnTo>
                <a:lnTo>
                  <a:pt x="12677" y="12921"/>
                </a:lnTo>
                <a:lnTo>
                  <a:pt x="12750" y="12969"/>
                </a:lnTo>
                <a:lnTo>
                  <a:pt x="12848" y="13018"/>
                </a:lnTo>
                <a:lnTo>
                  <a:pt x="13042" y="13115"/>
                </a:lnTo>
                <a:lnTo>
                  <a:pt x="13261" y="13164"/>
                </a:lnTo>
                <a:lnTo>
                  <a:pt x="13115" y="13286"/>
                </a:lnTo>
                <a:lnTo>
                  <a:pt x="13067" y="13286"/>
                </a:lnTo>
                <a:lnTo>
                  <a:pt x="12604" y="13261"/>
                </a:lnTo>
                <a:lnTo>
                  <a:pt x="12361" y="13213"/>
                </a:lnTo>
                <a:lnTo>
                  <a:pt x="12239" y="13188"/>
                </a:lnTo>
                <a:lnTo>
                  <a:pt x="12118" y="13188"/>
                </a:lnTo>
                <a:lnTo>
                  <a:pt x="12045" y="13213"/>
                </a:lnTo>
                <a:lnTo>
                  <a:pt x="11996" y="13261"/>
                </a:lnTo>
                <a:lnTo>
                  <a:pt x="11996" y="13334"/>
                </a:lnTo>
                <a:lnTo>
                  <a:pt x="12020" y="13383"/>
                </a:lnTo>
                <a:lnTo>
                  <a:pt x="12142" y="13505"/>
                </a:lnTo>
                <a:lnTo>
                  <a:pt x="12312" y="13578"/>
                </a:lnTo>
                <a:lnTo>
                  <a:pt x="12483" y="13626"/>
                </a:lnTo>
                <a:lnTo>
                  <a:pt x="12677" y="13651"/>
                </a:lnTo>
                <a:lnTo>
                  <a:pt x="12239" y="13943"/>
                </a:lnTo>
                <a:lnTo>
                  <a:pt x="12166" y="13918"/>
                </a:lnTo>
                <a:lnTo>
                  <a:pt x="11704" y="13821"/>
                </a:lnTo>
                <a:lnTo>
                  <a:pt x="11485" y="13772"/>
                </a:lnTo>
                <a:lnTo>
                  <a:pt x="11266" y="13724"/>
                </a:lnTo>
                <a:lnTo>
                  <a:pt x="11242" y="13748"/>
                </a:lnTo>
                <a:lnTo>
                  <a:pt x="11217" y="13748"/>
                </a:lnTo>
                <a:lnTo>
                  <a:pt x="11217" y="13821"/>
                </a:lnTo>
                <a:lnTo>
                  <a:pt x="11266" y="13894"/>
                </a:lnTo>
                <a:lnTo>
                  <a:pt x="11315" y="13967"/>
                </a:lnTo>
                <a:lnTo>
                  <a:pt x="11461" y="14064"/>
                </a:lnTo>
                <a:lnTo>
                  <a:pt x="11631" y="14137"/>
                </a:lnTo>
                <a:lnTo>
                  <a:pt x="11801" y="14210"/>
                </a:lnTo>
                <a:lnTo>
                  <a:pt x="11461" y="14381"/>
                </a:lnTo>
                <a:lnTo>
                  <a:pt x="11388" y="14332"/>
                </a:lnTo>
                <a:lnTo>
                  <a:pt x="11339" y="14308"/>
                </a:lnTo>
                <a:lnTo>
                  <a:pt x="11193" y="14259"/>
                </a:lnTo>
                <a:lnTo>
                  <a:pt x="10901" y="14235"/>
                </a:lnTo>
                <a:lnTo>
                  <a:pt x="10658" y="14210"/>
                </a:lnTo>
                <a:lnTo>
                  <a:pt x="10512" y="14210"/>
                </a:lnTo>
                <a:lnTo>
                  <a:pt x="10390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415" y="14381"/>
                </a:lnTo>
                <a:lnTo>
                  <a:pt x="10488" y="14478"/>
                </a:lnTo>
                <a:lnTo>
                  <a:pt x="10634" y="14551"/>
                </a:lnTo>
                <a:lnTo>
                  <a:pt x="10731" y="14575"/>
                </a:lnTo>
                <a:lnTo>
                  <a:pt x="10901" y="14624"/>
                </a:lnTo>
                <a:lnTo>
                  <a:pt x="10512" y="14746"/>
                </a:lnTo>
                <a:lnTo>
                  <a:pt x="10317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6" y="14600"/>
                </a:lnTo>
                <a:lnTo>
                  <a:pt x="9709" y="14648"/>
                </a:lnTo>
                <a:lnTo>
                  <a:pt x="9685" y="14673"/>
                </a:lnTo>
                <a:lnTo>
                  <a:pt x="9685" y="14721"/>
                </a:lnTo>
                <a:lnTo>
                  <a:pt x="9733" y="14794"/>
                </a:lnTo>
                <a:lnTo>
                  <a:pt x="9806" y="14843"/>
                </a:lnTo>
                <a:lnTo>
                  <a:pt x="9952" y="14916"/>
                </a:lnTo>
                <a:lnTo>
                  <a:pt x="9636" y="14989"/>
                </a:lnTo>
                <a:lnTo>
                  <a:pt x="9587" y="14940"/>
                </a:lnTo>
                <a:lnTo>
                  <a:pt x="9539" y="14916"/>
                </a:lnTo>
                <a:lnTo>
                  <a:pt x="9441" y="14867"/>
                </a:lnTo>
                <a:lnTo>
                  <a:pt x="9247" y="14843"/>
                </a:lnTo>
                <a:lnTo>
                  <a:pt x="9149" y="14843"/>
                </a:lnTo>
                <a:lnTo>
                  <a:pt x="9052" y="14867"/>
                </a:lnTo>
                <a:lnTo>
                  <a:pt x="9028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3" y="15062"/>
                </a:lnTo>
                <a:lnTo>
                  <a:pt x="9028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521" y="15062"/>
                </a:lnTo>
                <a:lnTo>
                  <a:pt x="6156" y="14989"/>
                </a:lnTo>
                <a:lnTo>
                  <a:pt x="5816" y="14916"/>
                </a:lnTo>
                <a:lnTo>
                  <a:pt x="5475" y="14819"/>
                </a:lnTo>
                <a:lnTo>
                  <a:pt x="5134" y="14697"/>
                </a:lnTo>
                <a:lnTo>
                  <a:pt x="4818" y="14575"/>
                </a:lnTo>
                <a:lnTo>
                  <a:pt x="4477" y="14405"/>
                </a:lnTo>
                <a:lnTo>
                  <a:pt x="4161" y="14259"/>
                </a:lnTo>
                <a:lnTo>
                  <a:pt x="3869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42" y="13456"/>
                </a:lnTo>
                <a:lnTo>
                  <a:pt x="2799" y="13237"/>
                </a:lnTo>
                <a:lnTo>
                  <a:pt x="2555" y="12994"/>
                </a:lnTo>
                <a:lnTo>
                  <a:pt x="2336" y="12775"/>
                </a:lnTo>
                <a:lnTo>
                  <a:pt x="2117" y="12507"/>
                </a:lnTo>
                <a:lnTo>
                  <a:pt x="1923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49" y="10195"/>
                </a:lnTo>
                <a:lnTo>
                  <a:pt x="901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803" y="7397"/>
                </a:lnTo>
                <a:lnTo>
                  <a:pt x="852" y="6862"/>
                </a:lnTo>
                <a:lnTo>
                  <a:pt x="974" y="6351"/>
                </a:lnTo>
                <a:lnTo>
                  <a:pt x="1095" y="5840"/>
                </a:lnTo>
                <a:lnTo>
                  <a:pt x="1290" y="5353"/>
                </a:lnTo>
                <a:lnTo>
                  <a:pt x="1412" y="5061"/>
                </a:lnTo>
                <a:lnTo>
                  <a:pt x="1582" y="4745"/>
                </a:lnTo>
                <a:lnTo>
                  <a:pt x="1777" y="4404"/>
                </a:lnTo>
                <a:lnTo>
                  <a:pt x="2020" y="4064"/>
                </a:lnTo>
                <a:lnTo>
                  <a:pt x="2288" y="3699"/>
                </a:lnTo>
                <a:lnTo>
                  <a:pt x="2580" y="3334"/>
                </a:lnTo>
                <a:lnTo>
                  <a:pt x="2920" y="2944"/>
                </a:lnTo>
                <a:lnTo>
                  <a:pt x="3285" y="2604"/>
                </a:lnTo>
                <a:lnTo>
                  <a:pt x="3674" y="2263"/>
                </a:lnTo>
                <a:lnTo>
                  <a:pt x="4088" y="1922"/>
                </a:lnTo>
                <a:lnTo>
                  <a:pt x="4550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59" y="974"/>
                </a:lnTo>
                <a:lnTo>
                  <a:pt x="6327" y="925"/>
                </a:lnTo>
                <a:lnTo>
                  <a:pt x="6594" y="876"/>
                </a:lnTo>
                <a:lnTo>
                  <a:pt x="6886" y="828"/>
                </a:lnTo>
                <a:lnTo>
                  <a:pt x="7178" y="803"/>
                </a:lnTo>
                <a:lnTo>
                  <a:pt x="7543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2" y="25"/>
                </a:lnTo>
                <a:lnTo>
                  <a:pt x="7397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81" y="146"/>
                </a:lnTo>
                <a:lnTo>
                  <a:pt x="5864" y="219"/>
                </a:lnTo>
                <a:lnTo>
                  <a:pt x="5548" y="317"/>
                </a:lnTo>
                <a:lnTo>
                  <a:pt x="5232" y="438"/>
                </a:lnTo>
                <a:lnTo>
                  <a:pt x="4940" y="560"/>
                </a:lnTo>
                <a:lnTo>
                  <a:pt x="4331" y="876"/>
                </a:lnTo>
                <a:lnTo>
                  <a:pt x="3772" y="1217"/>
                </a:lnTo>
                <a:lnTo>
                  <a:pt x="3236" y="1606"/>
                </a:lnTo>
                <a:lnTo>
                  <a:pt x="2774" y="1995"/>
                </a:lnTo>
                <a:lnTo>
                  <a:pt x="2507" y="2239"/>
                </a:lnTo>
                <a:lnTo>
                  <a:pt x="2263" y="2482"/>
                </a:lnTo>
                <a:lnTo>
                  <a:pt x="2044" y="2725"/>
                </a:lnTo>
                <a:lnTo>
                  <a:pt x="1825" y="2993"/>
                </a:lnTo>
                <a:lnTo>
                  <a:pt x="1655" y="3261"/>
                </a:lnTo>
                <a:lnTo>
                  <a:pt x="1460" y="3528"/>
                </a:lnTo>
                <a:lnTo>
                  <a:pt x="1144" y="4088"/>
                </a:lnTo>
                <a:lnTo>
                  <a:pt x="876" y="4696"/>
                </a:lnTo>
                <a:lnTo>
                  <a:pt x="633" y="5305"/>
                </a:lnTo>
                <a:lnTo>
                  <a:pt x="414" y="5962"/>
                </a:lnTo>
                <a:lnTo>
                  <a:pt x="219" y="6643"/>
                </a:lnTo>
                <a:lnTo>
                  <a:pt x="146" y="7008"/>
                </a:lnTo>
                <a:lnTo>
                  <a:pt x="73" y="7373"/>
                </a:lnTo>
                <a:lnTo>
                  <a:pt x="25" y="7738"/>
                </a:lnTo>
                <a:lnTo>
                  <a:pt x="25" y="8103"/>
                </a:lnTo>
                <a:lnTo>
                  <a:pt x="0" y="8468"/>
                </a:lnTo>
                <a:lnTo>
                  <a:pt x="25" y="8809"/>
                </a:lnTo>
                <a:lnTo>
                  <a:pt x="73" y="9174"/>
                </a:lnTo>
                <a:lnTo>
                  <a:pt x="122" y="9514"/>
                </a:lnTo>
                <a:lnTo>
                  <a:pt x="195" y="9879"/>
                </a:lnTo>
                <a:lnTo>
                  <a:pt x="292" y="10220"/>
                </a:lnTo>
                <a:lnTo>
                  <a:pt x="390" y="10560"/>
                </a:lnTo>
                <a:lnTo>
                  <a:pt x="511" y="10901"/>
                </a:lnTo>
                <a:lnTo>
                  <a:pt x="657" y="11242"/>
                </a:lnTo>
                <a:lnTo>
                  <a:pt x="828" y="11582"/>
                </a:lnTo>
                <a:lnTo>
                  <a:pt x="1168" y="12264"/>
                </a:lnTo>
                <a:lnTo>
                  <a:pt x="1412" y="12629"/>
                </a:lnTo>
                <a:lnTo>
                  <a:pt x="1655" y="12994"/>
                </a:lnTo>
                <a:lnTo>
                  <a:pt x="1898" y="13334"/>
                </a:lnTo>
                <a:lnTo>
                  <a:pt x="2166" y="13651"/>
                </a:lnTo>
                <a:lnTo>
                  <a:pt x="2458" y="13943"/>
                </a:lnTo>
                <a:lnTo>
                  <a:pt x="2750" y="14235"/>
                </a:lnTo>
                <a:lnTo>
                  <a:pt x="3066" y="14502"/>
                </a:lnTo>
                <a:lnTo>
                  <a:pt x="3382" y="14746"/>
                </a:lnTo>
                <a:lnTo>
                  <a:pt x="3723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818" y="15500"/>
                </a:lnTo>
                <a:lnTo>
                  <a:pt x="5207" y="15622"/>
                </a:lnTo>
                <a:lnTo>
                  <a:pt x="5597" y="15743"/>
                </a:lnTo>
                <a:lnTo>
                  <a:pt x="6010" y="15816"/>
                </a:lnTo>
                <a:lnTo>
                  <a:pt x="6448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76" y="15914"/>
                </a:lnTo>
                <a:lnTo>
                  <a:pt x="8590" y="15889"/>
                </a:lnTo>
                <a:lnTo>
                  <a:pt x="9028" y="15841"/>
                </a:lnTo>
                <a:lnTo>
                  <a:pt x="9441" y="15768"/>
                </a:lnTo>
                <a:lnTo>
                  <a:pt x="9855" y="15670"/>
                </a:lnTo>
                <a:lnTo>
                  <a:pt x="10269" y="15573"/>
                </a:lnTo>
                <a:lnTo>
                  <a:pt x="10682" y="15451"/>
                </a:lnTo>
                <a:lnTo>
                  <a:pt x="11071" y="15305"/>
                </a:lnTo>
                <a:lnTo>
                  <a:pt x="11461" y="15135"/>
                </a:lnTo>
                <a:lnTo>
                  <a:pt x="11850" y="14940"/>
                </a:lnTo>
                <a:lnTo>
                  <a:pt x="12215" y="14721"/>
                </a:lnTo>
                <a:lnTo>
                  <a:pt x="12580" y="14478"/>
                </a:lnTo>
                <a:lnTo>
                  <a:pt x="12945" y="14235"/>
                </a:lnTo>
                <a:lnTo>
                  <a:pt x="13286" y="13943"/>
                </a:lnTo>
                <a:lnTo>
                  <a:pt x="13602" y="13651"/>
                </a:lnTo>
                <a:lnTo>
                  <a:pt x="13918" y="13334"/>
                </a:lnTo>
                <a:lnTo>
                  <a:pt x="14186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59" y="11582"/>
                </a:lnTo>
                <a:lnTo>
                  <a:pt x="15159" y="11534"/>
                </a:lnTo>
                <a:lnTo>
                  <a:pt x="15354" y="11096"/>
                </a:lnTo>
                <a:lnTo>
                  <a:pt x="15524" y="10658"/>
                </a:lnTo>
                <a:lnTo>
                  <a:pt x="15646" y="10195"/>
                </a:lnTo>
                <a:lnTo>
                  <a:pt x="15743" y="9733"/>
                </a:lnTo>
                <a:lnTo>
                  <a:pt x="15768" y="9709"/>
                </a:lnTo>
                <a:lnTo>
                  <a:pt x="15792" y="9684"/>
                </a:lnTo>
                <a:lnTo>
                  <a:pt x="15792" y="9636"/>
                </a:lnTo>
                <a:lnTo>
                  <a:pt x="15792" y="9611"/>
                </a:lnTo>
                <a:lnTo>
                  <a:pt x="15768" y="9563"/>
                </a:lnTo>
                <a:lnTo>
                  <a:pt x="15816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41" y="7957"/>
                </a:lnTo>
                <a:lnTo>
                  <a:pt x="15743" y="7105"/>
                </a:lnTo>
                <a:lnTo>
                  <a:pt x="15695" y="6667"/>
                </a:lnTo>
                <a:lnTo>
                  <a:pt x="15622" y="6254"/>
                </a:lnTo>
                <a:lnTo>
                  <a:pt x="15524" y="5840"/>
                </a:lnTo>
                <a:lnTo>
                  <a:pt x="15427" y="5426"/>
                </a:lnTo>
                <a:lnTo>
                  <a:pt x="15305" y="5013"/>
                </a:lnTo>
                <a:lnTo>
                  <a:pt x="15159" y="4623"/>
                </a:lnTo>
                <a:lnTo>
                  <a:pt x="15013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4" y="2458"/>
                </a:lnTo>
                <a:lnTo>
                  <a:pt x="13602" y="2141"/>
                </a:lnTo>
                <a:lnTo>
                  <a:pt x="13286" y="1849"/>
                </a:lnTo>
                <a:lnTo>
                  <a:pt x="12994" y="1582"/>
                </a:lnTo>
                <a:lnTo>
                  <a:pt x="12653" y="1363"/>
                </a:lnTo>
                <a:lnTo>
                  <a:pt x="12312" y="1144"/>
                </a:lnTo>
                <a:lnTo>
                  <a:pt x="11972" y="949"/>
                </a:lnTo>
                <a:lnTo>
                  <a:pt x="11607" y="779"/>
                </a:lnTo>
                <a:lnTo>
                  <a:pt x="11242" y="609"/>
                </a:lnTo>
                <a:lnTo>
                  <a:pt x="10853" y="487"/>
                </a:lnTo>
                <a:lnTo>
                  <a:pt x="10488" y="365"/>
                </a:lnTo>
                <a:lnTo>
                  <a:pt x="10123" y="268"/>
                </a:lnTo>
                <a:lnTo>
                  <a:pt x="9733" y="171"/>
                </a:lnTo>
                <a:lnTo>
                  <a:pt x="9344" y="98"/>
                </a:lnTo>
                <a:lnTo>
                  <a:pt x="8955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6" name="Google Shape;896;p39"/>
          <p:cNvSpPr/>
          <p:nvPr/>
        </p:nvSpPr>
        <p:spPr>
          <a:xfrm>
            <a:off x="2253471" y="1836686"/>
            <a:ext cx="297083" cy="299355"/>
          </a:xfrm>
          <a:custGeom>
            <a:rect b="b" l="l" r="r" t="t"/>
            <a:pathLst>
              <a:path extrusionOk="0" h="15938" w="15817">
                <a:moveTo>
                  <a:pt x="4745" y="7470"/>
                </a:moveTo>
                <a:lnTo>
                  <a:pt x="4818" y="7495"/>
                </a:lnTo>
                <a:lnTo>
                  <a:pt x="4891" y="7543"/>
                </a:lnTo>
                <a:lnTo>
                  <a:pt x="4940" y="7616"/>
                </a:lnTo>
                <a:lnTo>
                  <a:pt x="4964" y="7714"/>
                </a:lnTo>
                <a:lnTo>
                  <a:pt x="4964" y="7787"/>
                </a:lnTo>
                <a:lnTo>
                  <a:pt x="4940" y="7908"/>
                </a:lnTo>
                <a:lnTo>
                  <a:pt x="4867" y="7981"/>
                </a:lnTo>
                <a:lnTo>
                  <a:pt x="4794" y="8054"/>
                </a:lnTo>
                <a:lnTo>
                  <a:pt x="4672" y="8079"/>
                </a:lnTo>
                <a:lnTo>
                  <a:pt x="4551" y="8054"/>
                </a:lnTo>
                <a:lnTo>
                  <a:pt x="4478" y="7981"/>
                </a:lnTo>
                <a:lnTo>
                  <a:pt x="4405" y="7908"/>
                </a:lnTo>
                <a:lnTo>
                  <a:pt x="4380" y="7787"/>
                </a:lnTo>
                <a:lnTo>
                  <a:pt x="4405" y="7665"/>
                </a:lnTo>
                <a:lnTo>
                  <a:pt x="4478" y="7543"/>
                </a:lnTo>
                <a:lnTo>
                  <a:pt x="4551" y="7495"/>
                </a:lnTo>
                <a:lnTo>
                  <a:pt x="4648" y="7470"/>
                </a:lnTo>
                <a:close/>
                <a:moveTo>
                  <a:pt x="11120" y="7470"/>
                </a:moveTo>
                <a:lnTo>
                  <a:pt x="11193" y="7495"/>
                </a:lnTo>
                <a:lnTo>
                  <a:pt x="11266" y="7543"/>
                </a:lnTo>
                <a:lnTo>
                  <a:pt x="11315" y="7616"/>
                </a:lnTo>
                <a:lnTo>
                  <a:pt x="11339" y="7714"/>
                </a:lnTo>
                <a:lnTo>
                  <a:pt x="11339" y="7787"/>
                </a:lnTo>
                <a:lnTo>
                  <a:pt x="11315" y="7908"/>
                </a:lnTo>
                <a:lnTo>
                  <a:pt x="11242" y="7981"/>
                </a:lnTo>
                <a:lnTo>
                  <a:pt x="11169" y="8054"/>
                </a:lnTo>
                <a:lnTo>
                  <a:pt x="11047" y="8079"/>
                </a:lnTo>
                <a:lnTo>
                  <a:pt x="10926" y="8054"/>
                </a:lnTo>
                <a:lnTo>
                  <a:pt x="10853" y="7981"/>
                </a:lnTo>
                <a:lnTo>
                  <a:pt x="10780" y="7908"/>
                </a:lnTo>
                <a:lnTo>
                  <a:pt x="10755" y="7787"/>
                </a:lnTo>
                <a:lnTo>
                  <a:pt x="10780" y="7665"/>
                </a:lnTo>
                <a:lnTo>
                  <a:pt x="10853" y="7543"/>
                </a:lnTo>
                <a:lnTo>
                  <a:pt x="10926" y="7495"/>
                </a:lnTo>
                <a:lnTo>
                  <a:pt x="11023" y="7470"/>
                </a:lnTo>
                <a:close/>
                <a:moveTo>
                  <a:pt x="4721" y="7081"/>
                </a:moveTo>
                <a:lnTo>
                  <a:pt x="4551" y="7105"/>
                </a:lnTo>
                <a:lnTo>
                  <a:pt x="4380" y="7178"/>
                </a:lnTo>
                <a:lnTo>
                  <a:pt x="4259" y="7300"/>
                </a:lnTo>
                <a:lnTo>
                  <a:pt x="4137" y="7446"/>
                </a:lnTo>
                <a:lnTo>
                  <a:pt x="4064" y="7568"/>
                </a:lnTo>
                <a:lnTo>
                  <a:pt x="4015" y="7714"/>
                </a:lnTo>
                <a:lnTo>
                  <a:pt x="3967" y="7835"/>
                </a:lnTo>
                <a:lnTo>
                  <a:pt x="3967" y="7981"/>
                </a:lnTo>
                <a:lnTo>
                  <a:pt x="3918" y="8225"/>
                </a:lnTo>
                <a:lnTo>
                  <a:pt x="3918" y="8395"/>
                </a:lnTo>
                <a:lnTo>
                  <a:pt x="3967" y="8565"/>
                </a:lnTo>
                <a:lnTo>
                  <a:pt x="4015" y="8711"/>
                </a:lnTo>
                <a:lnTo>
                  <a:pt x="4113" y="8833"/>
                </a:lnTo>
                <a:lnTo>
                  <a:pt x="4210" y="8955"/>
                </a:lnTo>
                <a:lnTo>
                  <a:pt x="4332" y="9028"/>
                </a:lnTo>
                <a:lnTo>
                  <a:pt x="4478" y="9101"/>
                </a:lnTo>
                <a:lnTo>
                  <a:pt x="4648" y="9149"/>
                </a:lnTo>
                <a:lnTo>
                  <a:pt x="4843" y="9174"/>
                </a:lnTo>
                <a:lnTo>
                  <a:pt x="5013" y="9149"/>
                </a:lnTo>
                <a:lnTo>
                  <a:pt x="5183" y="9101"/>
                </a:lnTo>
                <a:lnTo>
                  <a:pt x="5329" y="9028"/>
                </a:lnTo>
                <a:lnTo>
                  <a:pt x="5451" y="8930"/>
                </a:lnTo>
                <a:lnTo>
                  <a:pt x="5573" y="8809"/>
                </a:lnTo>
                <a:lnTo>
                  <a:pt x="5670" y="8663"/>
                </a:lnTo>
                <a:lnTo>
                  <a:pt x="5743" y="8517"/>
                </a:lnTo>
                <a:lnTo>
                  <a:pt x="5792" y="8346"/>
                </a:lnTo>
                <a:lnTo>
                  <a:pt x="5816" y="8176"/>
                </a:lnTo>
                <a:lnTo>
                  <a:pt x="5792" y="8006"/>
                </a:lnTo>
                <a:lnTo>
                  <a:pt x="5767" y="7835"/>
                </a:lnTo>
                <a:lnTo>
                  <a:pt x="5719" y="7689"/>
                </a:lnTo>
                <a:lnTo>
                  <a:pt x="5646" y="7519"/>
                </a:lnTo>
                <a:lnTo>
                  <a:pt x="5524" y="7397"/>
                </a:lnTo>
                <a:lnTo>
                  <a:pt x="5378" y="7251"/>
                </a:lnTo>
                <a:lnTo>
                  <a:pt x="5232" y="7154"/>
                </a:lnTo>
                <a:lnTo>
                  <a:pt x="5062" y="7105"/>
                </a:lnTo>
                <a:lnTo>
                  <a:pt x="4891" y="7081"/>
                </a:lnTo>
                <a:close/>
                <a:moveTo>
                  <a:pt x="11096" y="7081"/>
                </a:moveTo>
                <a:lnTo>
                  <a:pt x="10926" y="7105"/>
                </a:lnTo>
                <a:lnTo>
                  <a:pt x="10755" y="7178"/>
                </a:lnTo>
                <a:lnTo>
                  <a:pt x="10634" y="7300"/>
                </a:lnTo>
                <a:lnTo>
                  <a:pt x="10512" y="7446"/>
                </a:lnTo>
                <a:lnTo>
                  <a:pt x="10439" y="7568"/>
                </a:lnTo>
                <a:lnTo>
                  <a:pt x="10390" y="7714"/>
                </a:lnTo>
                <a:lnTo>
                  <a:pt x="10342" y="7835"/>
                </a:lnTo>
                <a:lnTo>
                  <a:pt x="10342" y="7981"/>
                </a:lnTo>
                <a:lnTo>
                  <a:pt x="10293" y="8225"/>
                </a:lnTo>
                <a:lnTo>
                  <a:pt x="10293" y="8395"/>
                </a:lnTo>
                <a:lnTo>
                  <a:pt x="10342" y="8565"/>
                </a:lnTo>
                <a:lnTo>
                  <a:pt x="10390" y="8711"/>
                </a:lnTo>
                <a:lnTo>
                  <a:pt x="10488" y="8833"/>
                </a:lnTo>
                <a:lnTo>
                  <a:pt x="10585" y="8955"/>
                </a:lnTo>
                <a:lnTo>
                  <a:pt x="10707" y="9028"/>
                </a:lnTo>
                <a:lnTo>
                  <a:pt x="10853" y="9101"/>
                </a:lnTo>
                <a:lnTo>
                  <a:pt x="11023" y="9149"/>
                </a:lnTo>
                <a:lnTo>
                  <a:pt x="11218" y="9174"/>
                </a:lnTo>
                <a:lnTo>
                  <a:pt x="11388" y="9149"/>
                </a:lnTo>
                <a:lnTo>
                  <a:pt x="11558" y="9101"/>
                </a:lnTo>
                <a:lnTo>
                  <a:pt x="11704" y="9028"/>
                </a:lnTo>
                <a:lnTo>
                  <a:pt x="11826" y="8930"/>
                </a:lnTo>
                <a:lnTo>
                  <a:pt x="11948" y="8809"/>
                </a:lnTo>
                <a:lnTo>
                  <a:pt x="12045" y="8663"/>
                </a:lnTo>
                <a:lnTo>
                  <a:pt x="12118" y="8517"/>
                </a:lnTo>
                <a:lnTo>
                  <a:pt x="12167" y="8346"/>
                </a:lnTo>
                <a:lnTo>
                  <a:pt x="12191" y="8176"/>
                </a:lnTo>
                <a:lnTo>
                  <a:pt x="12167" y="8006"/>
                </a:lnTo>
                <a:lnTo>
                  <a:pt x="12142" y="7835"/>
                </a:lnTo>
                <a:lnTo>
                  <a:pt x="12094" y="7689"/>
                </a:lnTo>
                <a:lnTo>
                  <a:pt x="12021" y="7519"/>
                </a:lnTo>
                <a:lnTo>
                  <a:pt x="11899" y="7397"/>
                </a:lnTo>
                <a:lnTo>
                  <a:pt x="11753" y="7251"/>
                </a:lnTo>
                <a:lnTo>
                  <a:pt x="11607" y="7154"/>
                </a:lnTo>
                <a:lnTo>
                  <a:pt x="11437" y="7105"/>
                </a:lnTo>
                <a:lnTo>
                  <a:pt x="11266" y="7081"/>
                </a:lnTo>
                <a:close/>
                <a:moveTo>
                  <a:pt x="11607" y="10731"/>
                </a:moveTo>
                <a:lnTo>
                  <a:pt x="11120" y="10877"/>
                </a:lnTo>
                <a:lnTo>
                  <a:pt x="10658" y="11047"/>
                </a:lnTo>
                <a:lnTo>
                  <a:pt x="9733" y="11412"/>
                </a:lnTo>
                <a:lnTo>
                  <a:pt x="9247" y="11558"/>
                </a:lnTo>
                <a:lnTo>
                  <a:pt x="8784" y="11704"/>
                </a:lnTo>
                <a:lnTo>
                  <a:pt x="7811" y="11972"/>
                </a:lnTo>
                <a:lnTo>
                  <a:pt x="7738" y="11996"/>
                </a:lnTo>
                <a:lnTo>
                  <a:pt x="7690" y="12045"/>
                </a:lnTo>
                <a:lnTo>
                  <a:pt x="7665" y="12118"/>
                </a:lnTo>
                <a:lnTo>
                  <a:pt x="7641" y="12166"/>
                </a:lnTo>
                <a:lnTo>
                  <a:pt x="7665" y="12239"/>
                </a:lnTo>
                <a:lnTo>
                  <a:pt x="7690" y="12312"/>
                </a:lnTo>
                <a:lnTo>
                  <a:pt x="7738" y="12361"/>
                </a:lnTo>
                <a:lnTo>
                  <a:pt x="7811" y="12410"/>
                </a:lnTo>
                <a:lnTo>
                  <a:pt x="7909" y="12434"/>
                </a:lnTo>
                <a:lnTo>
                  <a:pt x="8030" y="12458"/>
                </a:lnTo>
                <a:lnTo>
                  <a:pt x="8249" y="12458"/>
                </a:lnTo>
                <a:lnTo>
                  <a:pt x="8492" y="12434"/>
                </a:lnTo>
                <a:lnTo>
                  <a:pt x="8760" y="12361"/>
                </a:lnTo>
                <a:lnTo>
                  <a:pt x="9247" y="12191"/>
                </a:lnTo>
                <a:lnTo>
                  <a:pt x="9660" y="12045"/>
                </a:lnTo>
                <a:lnTo>
                  <a:pt x="10731" y="11680"/>
                </a:lnTo>
                <a:lnTo>
                  <a:pt x="11753" y="11290"/>
                </a:lnTo>
                <a:lnTo>
                  <a:pt x="11875" y="11217"/>
                </a:lnTo>
                <a:lnTo>
                  <a:pt x="11923" y="11144"/>
                </a:lnTo>
                <a:lnTo>
                  <a:pt x="11948" y="11023"/>
                </a:lnTo>
                <a:lnTo>
                  <a:pt x="11948" y="10925"/>
                </a:lnTo>
                <a:lnTo>
                  <a:pt x="11899" y="10828"/>
                </a:lnTo>
                <a:lnTo>
                  <a:pt x="11826" y="10755"/>
                </a:lnTo>
                <a:lnTo>
                  <a:pt x="11729" y="10731"/>
                </a:lnTo>
                <a:close/>
                <a:moveTo>
                  <a:pt x="8492" y="682"/>
                </a:moveTo>
                <a:lnTo>
                  <a:pt x="8638" y="706"/>
                </a:lnTo>
                <a:lnTo>
                  <a:pt x="9101" y="755"/>
                </a:lnTo>
                <a:lnTo>
                  <a:pt x="9539" y="803"/>
                </a:lnTo>
                <a:lnTo>
                  <a:pt x="9977" y="901"/>
                </a:lnTo>
                <a:lnTo>
                  <a:pt x="10415" y="1022"/>
                </a:lnTo>
                <a:lnTo>
                  <a:pt x="10755" y="1120"/>
                </a:lnTo>
                <a:lnTo>
                  <a:pt x="11096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02" y="1825"/>
                </a:lnTo>
                <a:lnTo>
                  <a:pt x="11875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6" y="1752"/>
                </a:lnTo>
                <a:lnTo>
                  <a:pt x="11996" y="1728"/>
                </a:lnTo>
                <a:lnTo>
                  <a:pt x="12021" y="1728"/>
                </a:lnTo>
                <a:lnTo>
                  <a:pt x="12118" y="1801"/>
                </a:lnTo>
                <a:lnTo>
                  <a:pt x="12094" y="1874"/>
                </a:lnTo>
                <a:lnTo>
                  <a:pt x="12069" y="1947"/>
                </a:lnTo>
                <a:lnTo>
                  <a:pt x="12094" y="1995"/>
                </a:lnTo>
                <a:lnTo>
                  <a:pt x="12118" y="2020"/>
                </a:lnTo>
                <a:lnTo>
                  <a:pt x="12167" y="2044"/>
                </a:lnTo>
                <a:lnTo>
                  <a:pt x="12215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483" y="2336"/>
                </a:lnTo>
                <a:lnTo>
                  <a:pt x="12507" y="2385"/>
                </a:lnTo>
                <a:lnTo>
                  <a:pt x="12532" y="2409"/>
                </a:lnTo>
                <a:lnTo>
                  <a:pt x="12580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26" y="2287"/>
                </a:lnTo>
                <a:lnTo>
                  <a:pt x="12775" y="2239"/>
                </a:lnTo>
                <a:lnTo>
                  <a:pt x="12945" y="2409"/>
                </a:lnTo>
                <a:lnTo>
                  <a:pt x="12872" y="2531"/>
                </a:lnTo>
                <a:lnTo>
                  <a:pt x="12824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48" y="2750"/>
                </a:lnTo>
                <a:lnTo>
                  <a:pt x="12897" y="2774"/>
                </a:lnTo>
                <a:lnTo>
                  <a:pt x="12945" y="2774"/>
                </a:lnTo>
                <a:lnTo>
                  <a:pt x="13067" y="2701"/>
                </a:lnTo>
                <a:lnTo>
                  <a:pt x="13164" y="2604"/>
                </a:lnTo>
                <a:lnTo>
                  <a:pt x="13286" y="2725"/>
                </a:lnTo>
                <a:lnTo>
                  <a:pt x="13383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64" y="3163"/>
                </a:lnTo>
                <a:lnTo>
                  <a:pt x="13164" y="3236"/>
                </a:lnTo>
                <a:lnTo>
                  <a:pt x="13189" y="3285"/>
                </a:lnTo>
                <a:lnTo>
                  <a:pt x="13213" y="3309"/>
                </a:lnTo>
                <a:lnTo>
                  <a:pt x="13310" y="3285"/>
                </a:lnTo>
                <a:lnTo>
                  <a:pt x="13408" y="3236"/>
                </a:lnTo>
                <a:lnTo>
                  <a:pt x="13529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5" y="3407"/>
                </a:lnTo>
                <a:lnTo>
                  <a:pt x="13554" y="3504"/>
                </a:lnTo>
                <a:lnTo>
                  <a:pt x="13481" y="3577"/>
                </a:lnTo>
                <a:lnTo>
                  <a:pt x="13456" y="3650"/>
                </a:lnTo>
                <a:lnTo>
                  <a:pt x="13456" y="3699"/>
                </a:lnTo>
                <a:lnTo>
                  <a:pt x="13505" y="3723"/>
                </a:lnTo>
                <a:lnTo>
                  <a:pt x="13602" y="3747"/>
                </a:lnTo>
                <a:lnTo>
                  <a:pt x="13675" y="3723"/>
                </a:lnTo>
                <a:lnTo>
                  <a:pt x="13773" y="3674"/>
                </a:lnTo>
                <a:lnTo>
                  <a:pt x="13846" y="3626"/>
                </a:lnTo>
                <a:lnTo>
                  <a:pt x="13943" y="3577"/>
                </a:lnTo>
                <a:lnTo>
                  <a:pt x="14138" y="3918"/>
                </a:lnTo>
                <a:lnTo>
                  <a:pt x="14040" y="3991"/>
                </a:lnTo>
                <a:lnTo>
                  <a:pt x="13846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00" y="4380"/>
                </a:lnTo>
                <a:lnTo>
                  <a:pt x="13821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186" y="4842"/>
                </a:lnTo>
                <a:lnTo>
                  <a:pt x="14065" y="4940"/>
                </a:lnTo>
                <a:lnTo>
                  <a:pt x="13943" y="5061"/>
                </a:lnTo>
                <a:lnTo>
                  <a:pt x="13919" y="5134"/>
                </a:lnTo>
                <a:lnTo>
                  <a:pt x="13894" y="5207"/>
                </a:lnTo>
                <a:lnTo>
                  <a:pt x="13894" y="5256"/>
                </a:lnTo>
                <a:lnTo>
                  <a:pt x="13919" y="5280"/>
                </a:lnTo>
                <a:lnTo>
                  <a:pt x="13943" y="5305"/>
                </a:lnTo>
                <a:lnTo>
                  <a:pt x="13992" y="5305"/>
                </a:lnTo>
                <a:lnTo>
                  <a:pt x="14113" y="5256"/>
                </a:lnTo>
                <a:lnTo>
                  <a:pt x="14235" y="5183"/>
                </a:lnTo>
                <a:lnTo>
                  <a:pt x="14527" y="5037"/>
                </a:lnTo>
                <a:lnTo>
                  <a:pt x="14600" y="5013"/>
                </a:lnTo>
                <a:lnTo>
                  <a:pt x="14746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57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16" y="6740"/>
                </a:lnTo>
                <a:lnTo>
                  <a:pt x="13992" y="6789"/>
                </a:lnTo>
                <a:lnTo>
                  <a:pt x="13967" y="6813"/>
                </a:lnTo>
                <a:lnTo>
                  <a:pt x="13992" y="6862"/>
                </a:lnTo>
                <a:lnTo>
                  <a:pt x="14040" y="6886"/>
                </a:lnTo>
                <a:lnTo>
                  <a:pt x="14235" y="6886"/>
                </a:lnTo>
                <a:lnTo>
                  <a:pt x="14405" y="6862"/>
                </a:lnTo>
                <a:lnTo>
                  <a:pt x="14770" y="6813"/>
                </a:lnTo>
                <a:lnTo>
                  <a:pt x="15014" y="6740"/>
                </a:lnTo>
                <a:lnTo>
                  <a:pt x="15087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16" y="7592"/>
                </a:lnTo>
                <a:lnTo>
                  <a:pt x="14040" y="7665"/>
                </a:lnTo>
                <a:lnTo>
                  <a:pt x="14065" y="7714"/>
                </a:lnTo>
                <a:lnTo>
                  <a:pt x="14138" y="7738"/>
                </a:lnTo>
                <a:lnTo>
                  <a:pt x="14332" y="7714"/>
                </a:lnTo>
                <a:lnTo>
                  <a:pt x="14527" y="7665"/>
                </a:lnTo>
                <a:lnTo>
                  <a:pt x="14916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57" y="8079"/>
                </a:lnTo>
                <a:lnTo>
                  <a:pt x="14235" y="8103"/>
                </a:lnTo>
                <a:lnTo>
                  <a:pt x="14113" y="8152"/>
                </a:lnTo>
                <a:lnTo>
                  <a:pt x="14016" y="8200"/>
                </a:lnTo>
                <a:lnTo>
                  <a:pt x="13919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19" y="8395"/>
                </a:lnTo>
                <a:lnTo>
                  <a:pt x="13943" y="8395"/>
                </a:lnTo>
                <a:lnTo>
                  <a:pt x="14065" y="8419"/>
                </a:lnTo>
                <a:lnTo>
                  <a:pt x="14211" y="8444"/>
                </a:lnTo>
                <a:lnTo>
                  <a:pt x="14454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7" y="8979"/>
                </a:lnTo>
                <a:lnTo>
                  <a:pt x="13870" y="9028"/>
                </a:lnTo>
                <a:lnTo>
                  <a:pt x="13846" y="9052"/>
                </a:lnTo>
                <a:lnTo>
                  <a:pt x="13870" y="9076"/>
                </a:lnTo>
                <a:lnTo>
                  <a:pt x="13967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478" y="9660"/>
                </a:lnTo>
                <a:lnTo>
                  <a:pt x="14259" y="9757"/>
                </a:lnTo>
                <a:lnTo>
                  <a:pt x="14040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0" y="9976"/>
                </a:lnTo>
                <a:lnTo>
                  <a:pt x="14065" y="9976"/>
                </a:lnTo>
                <a:lnTo>
                  <a:pt x="14284" y="10001"/>
                </a:lnTo>
                <a:lnTo>
                  <a:pt x="14503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65" y="10390"/>
                </a:lnTo>
                <a:lnTo>
                  <a:pt x="14527" y="10463"/>
                </a:lnTo>
                <a:lnTo>
                  <a:pt x="14332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46" y="10682"/>
                </a:lnTo>
                <a:lnTo>
                  <a:pt x="13821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894" y="10901"/>
                </a:lnTo>
                <a:lnTo>
                  <a:pt x="13967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576" y="10901"/>
                </a:lnTo>
                <a:lnTo>
                  <a:pt x="14795" y="10877"/>
                </a:lnTo>
                <a:lnTo>
                  <a:pt x="14795" y="10877"/>
                </a:lnTo>
                <a:lnTo>
                  <a:pt x="14600" y="11339"/>
                </a:lnTo>
                <a:lnTo>
                  <a:pt x="14478" y="11339"/>
                </a:lnTo>
                <a:lnTo>
                  <a:pt x="14284" y="11315"/>
                </a:lnTo>
                <a:lnTo>
                  <a:pt x="14089" y="11339"/>
                </a:lnTo>
                <a:lnTo>
                  <a:pt x="13919" y="11363"/>
                </a:lnTo>
                <a:lnTo>
                  <a:pt x="13724" y="11436"/>
                </a:lnTo>
                <a:lnTo>
                  <a:pt x="13724" y="11461"/>
                </a:lnTo>
                <a:lnTo>
                  <a:pt x="13724" y="11485"/>
                </a:lnTo>
                <a:lnTo>
                  <a:pt x="13894" y="11558"/>
                </a:lnTo>
                <a:lnTo>
                  <a:pt x="14065" y="11607"/>
                </a:lnTo>
                <a:lnTo>
                  <a:pt x="14430" y="11655"/>
                </a:lnTo>
                <a:lnTo>
                  <a:pt x="14186" y="12069"/>
                </a:lnTo>
                <a:lnTo>
                  <a:pt x="13967" y="12069"/>
                </a:lnTo>
                <a:lnTo>
                  <a:pt x="13724" y="12093"/>
                </a:lnTo>
                <a:lnTo>
                  <a:pt x="13602" y="12069"/>
                </a:lnTo>
                <a:lnTo>
                  <a:pt x="13456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64" y="12069"/>
                </a:lnTo>
                <a:lnTo>
                  <a:pt x="13189" y="12166"/>
                </a:lnTo>
                <a:lnTo>
                  <a:pt x="13237" y="12239"/>
                </a:lnTo>
                <a:lnTo>
                  <a:pt x="13310" y="12312"/>
                </a:lnTo>
                <a:lnTo>
                  <a:pt x="13408" y="12361"/>
                </a:lnTo>
                <a:lnTo>
                  <a:pt x="13529" y="12385"/>
                </a:lnTo>
                <a:lnTo>
                  <a:pt x="13651" y="12410"/>
                </a:lnTo>
                <a:lnTo>
                  <a:pt x="13919" y="12434"/>
                </a:lnTo>
                <a:lnTo>
                  <a:pt x="13578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6" y="12677"/>
                </a:lnTo>
                <a:lnTo>
                  <a:pt x="12605" y="12702"/>
                </a:lnTo>
                <a:lnTo>
                  <a:pt x="12605" y="12726"/>
                </a:lnTo>
                <a:lnTo>
                  <a:pt x="12580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26" y="12969"/>
                </a:lnTo>
                <a:lnTo>
                  <a:pt x="12824" y="13018"/>
                </a:lnTo>
                <a:lnTo>
                  <a:pt x="13018" y="13115"/>
                </a:lnTo>
                <a:lnTo>
                  <a:pt x="13237" y="13164"/>
                </a:lnTo>
                <a:lnTo>
                  <a:pt x="13091" y="13286"/>
                </a:lnTo>
                <a:lnTo>
                  <a:pt x="13043" y="13286"/>
                </a:lnTo>
                <a:lnTo>
                  <a:pt x="12580" y="13261"/>
                </a:lnTo>
                <a:lnTo>
                  <a:pt x="12337" y="13213"/>
                </a:lnTo>
                <a:lnTo>
                  <a:pt x="12215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72" y="13261"/>
                </a:lnTo>
                <a:lnTo>
                  <a:pt x="11972" y="13334"/>
                </a:lnTo>
                <a:lnTo>
                  <a:pt x="11996" y="13383"/>
                </a:lnTo>
                <a:lnTo>
                  <a:pt x="12142" y="13505"/>
                </a:lnTo>
                <a:lnTo>
                  <a:pt x="12288" y="13578"/>
                </a:lnTo>
                <a:lnTo>
                  <a:pt x="12459" y="13626"/>
                </a:lnTo>
                <a:lnTo>
                  <a:pt x="12653" y="13651"/>
                </a:lnTo>
                <a:lnTo>
                  <a:pt x="12215" y="13943"/>
                </a:lnTo>
                <a:lnTo>
                  <a:pt x="12142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42" y="13724"/>
                </a:lnTo>
                <a:lnTo>
                  <a:pt x="11218" y="13748"/>
                </a:lnTo>
                <a:lnTo>
                  <a:pt x="11193" y="13748"/>
                </a:lnTo>
                <a:lnTo>
                  <a:pt x="11193" y="13821"/>
                </a:lnTo>
                <a:lnTo>
                  <a:pt x="11242" y="13894"/>
                </a:lnTo>
                <a:lnTo>
                  <a:pt x="11291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777" y="14210"/>
                </a:lnTo>
                <a:lnTo>
                  <a:pt x="11437" y="14381"/>
                </a:lnTo>
                <a:lnTo>
                  <a:pt x="11364" y="14332"/>
                </a:lnTo>
                <a:lnTo>
                  <a:pt x="11315" y="14308"/>
                </a:lnTo>
                <a:lnTo>
                  <a:pt x="11169" y="14259"/>
                </a:lnTo>
                <a:lnTo>
                  <a:pt x="10877" y="14235"/>
                </a:lnTo>
                <a:lnTo>
                  <a:pt x="10634" y="14210"/>
                </a:lnTo>
                <a:lnTo>
                  <a:pt x="10488" y="14210"/>
                </a:lnTo>
                <a:lnTo>
                  <a:pt x="10366" y="14235"/>
                </a:lnTo>
                <a:lnTo>
                  <a:pt x="10342" y="14283"/>
                </a:lnTo>
                <a:lnTo>
                  <a:pt x="10366" y="14332"/>
                </a:lnTo>
                <a:lnTo>
                  <a:pt x="10390" y="14381"/>
                </a:lnTo>
                <a:lnTo>
                  <a:pt x="10488" y="14478"/>
                </a:lnTo>
                <a:lnTo>
                  <a:pt x="10609" y="14551"/>
                </a:lnTo>
                <a:lnTo>
                  <a:pt x="10707" y="14575"/>
                </a:lnTo>
                <a:lnTo>
                  <a:pt x="10877" y="14624"/>
                </a:lnTo>
                <a:lnTo>
                  <a:pt x="10488" y="14746"/>
                </a:lnTo>
                <a:lnTo>
                  <a:pt x="10293" y="14673"/>
                </a:lnTo>
                <a:lnTo>
                  <a:pt x="10098" y="14624"/>
                </a:lnTo>
                <a:lnTo>
                  <a:pt x="9904" y="14600"/>
                </a:lnTo>
                <a:lnTo>
                  <a:pt x="9782" y="14600"/>
                </a:lnTo>
                <a:lnTo>
                  <a:pt x="9685" y="14648"/>
                </a:lnTo>
                <a:lnTo>
                  <a:pt x="9660" y="14673"/>
                </a:lnTo>
                <a:lnTo>
                  <a:pt x="9660" y="14721"/>
                </a:lnTo>
                <a:lnTo>
                  <a:pt x="9709" y="14794"/>
                </a:lnTo>
                <a:lnTo>
                  <a:pt x="9782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63" y="14940"/>
                </a:lnTo>
                <a:lnTo>
                  <a:pt x="9514" y="14916"/>
                </a:lnTo>
                <a:lnTo>
                  <a:pt x="9417" y="14867"/>
                </a:lnTo>
                <a:lnTo>
                  <a:pt x="9222" y="14843"/>
                </a:lnTo>
                <a:lnTo>
                  <a:pt x="9125" y="14843"/>
                </a:lnTo>
                <a:lnTo>
                  <a:pt x="9028" y="14867"/>
                </a:lnTo>
                <a:lnTo>
                  <a:pt x="9003" y="14916"/>
                </a:lnTo>
                <a:lnTo>
                  <a:pt x="8979" y="14965"/>
                </a:lnTo>
                <a:lnTo>
                  <a:pt x="8955" y="15013"/>
                </a:lnTo>
                <a:lnTo>
                  <a:pt x="8979" y="15062"/>
                </a:lnTo>
                <a:lnTo>
                  <a:pt x="9003" y="15086"/>
                </a:lnTo>
                <a:lnTo>
                  <a:pt x="8638" y="15135"/>
                </a:lnTo>
                <a:lnTo>
                  <a:pt x="8298" y="15159"/>
                </a:lnTo>
                <a:lnTo>
                  <a:pt x="7203" y="15159"/>
                </a:lnTo>
                <a:lnTo>
                  <a:pt x="6838" y="15111"/>
                </a:lnTo>
                <a:lnTo>
                  <a:pt x="6497" y="15062"/>
                </a:lnTo>
                <a:lnTo>
                  <a:pt x="6132" y="14989"/>
                </a:lnTo>
                <a:lnTo>
                  <a:pt x="5792" y="14916"/>
                </a:lnTo>
                <a:lnTo>
                  <a:pt x="5451" y="14819"/>
                </a:lnTo>
                <a:lnTo>
                  <a:pt x="5110" y="14697"/>
                </a:lnTo>
                <a:lnTo>
                  <a:pt x="4794" y="14575"/>
                </a:lnTo>
                <a:lnTo>
                  <a:pt x="4453" y="14405"/>
                </a:lnTo>
                <a:lnTo>
                  <a:pt x="4137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18" y="13456"/>
                </a:lnTo>
                <a:lnTo>
                  <a:pt x="2774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093" y="12507"/>
                </a:lnTo>
                <a:lnTo>
                  <a:pt x="1898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387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22" y="10512"/>
                </a:lnTo>
                <a:lnTo>
                  <a:pt x="949" y="10195"/>
                </a:lnTo>
                <a:lnTo>
                  <a:pt x="876" y="9879"/>
                </a:lnTo>
                <a:lnTo>
                  <a:pt x="828" y="9538"/>
                </a:lnTo>
                <a:lnTo>
                  <a:pt x="755" y="9003"/>
                </a:lnTo>
                <a:lnTo>
                  <a:pt x="730" y="8468"/>
                </a:lnTo>
                <a:lnTo>
                  <a:pt x="730" y="7933"/>
                </a:lnTo>
                <a:lnTo>
                  <a:pt x="779" y="7397"/>
                </a:lnTo>
                <a:lnTo>
                  <a:pt x="828" y="6862"/>
                </a:lnTo>
                <a:lnTo>
                  <a:pt x="949" y="6351"/>
                </a:lnTo>
                <a:lnTo>
                  <a:pt x="1071" y="5840"/>
                </a:lnTo>
                <a:lnTo>
                  <a:pt x="1266" y="5353"/>
                </a:lnTo>
                <a:lnTo>
                  <a:pt x="1387" y="5061"/>
                </a:lnTo>
                <a:lnTo>
                  <a:pt x="1558" y="4745"/>
                </a:lnTo>
                <a:lnTo>
                  <a:pt x="1752" y="4404"/>
                </a:lnTo>
                <a:lnTo>
                  <a:pt x="1996" y="4064"/>
                </a:lnTo>
                <a:lnTo>
                  <a:pt x="2263" y="3699"/>
                </a:lnTo>
                <a:lnTo>
                  <a:pt x="2555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0" y="2263"/>
                </a:lnTo>
                <a:lnTo>
                  <a:pt x="4064" y="1922"/>
                </a:lnTo>
                <a:lnTo>
                  <a:pt x="4526" y="1630"/>
                </a:lnTo>
                <a:lnTo>
                  <a:pt x="5013" y="1363"/>
                </a:lnTo>
                <a:lnTo>
                  <a:pt x="5500" y="1144"/>
                </a:lnTo>
                <a:lnTo>
                  <a:pt x="6035" y="974"/>
                </a:lnTo>
                <a:lnTo>
                  <a:pt x="6303" y="925"/>
                </a:lnTo>
                <a:lnTo>
                  <a:pt x="6595" y="876"/>
                </a:lnTo>
                <a:lnTo>
                  <a:pt x="6862" y="828"/>
                </a:lnTo>
                <a:lnTo>
                  <a:pt x="7154" y="803"/>
                </a:lnTo>
                <a:lnTo>
                  <a:pt x="7519" y="779"/>
                </a:lnTo>
                <a:lnTo>
                  <a:pt x="7909" y="730"/>
                </a:lnTo>
                <a:lnTo>
                  <a:pt x="8298" y="682"/>
                </a:lnTo>
                <a:close/>
                <a:moveTo>
                  <a:pt x="8128" y="0"/>
                </a:moveTo>
                <a:lnTo>
                  <a:pt x="7738" y="25"/>
                </a:lnTo>
                <a:lnTo>
                  <a:pt x="7373" y="73"/>
                </a:lnTo>
                <a:lnTo>
                  <a:pt x="7081" y="49"/>
                </a:lnTo>
                <a:lnTo>
                  <a:pt x="6765" y="49"/>
                </a:lnTo>
                <a:lnTo>
                  <a:pt x="6473" y="73"/>
                </a:lnTo>
                <a:lnTo>
                  <a:pt x="6157" y="146"/>
                </a:lnTo>
                <a:lnTo>
                  <a:pt x="5840" y="219"/>
                </a:lnTo>
                <a:lnTo>
                  <a:pt x="5524" y="317"/>
                </a:lnTo>
                <a:lnTo>
                  <a:pt x="5208" y="438"/>
                </a:lnTo>
                <a:lnTo>
                  <a:pt x="4916" y="560"/>
                </a:lnTo>
                <a:lnTo>
                  <a:pt x="4307" y="876"/>
                </a:lnTo>
                <a:lnTo>
                  <a:pt x="3748" y="1217"/>
                </a:lnTo>
                <a:lnTo>
                  <a:pt x="3212" y="1606"/>
                </a:lnTo>
                <a:lnTo>
                  <a:pt x="2750" y="1995"/>
                </a:lnTo>
                <a:lnTo>
                  <a:pt x="2482" y="2239"/>
                </a:lnTo>
                <a:lnTo>
                  <a:pt x="2239" y="2482"/>
                </a:lnTo>
                <a:lnTo>
                  <a:pt x="2020" y="2725"/>
                </a:lnTo>
                <a:lnTo>
                  <a:pt x="1825" y="2993"/>
                </a:lnTo>
                <a:lnTo>
                  <a:pt x="1631" y="3261"/>
                </a:lnTo>
                <a:lnTo>
                  <a:pt x="1436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390" y="5962"/>
                </a:lnTo>
                <a:lnTo>
                  <a:pt x="195" y="6643"/>
                </a:lnTo>
                <a:lnTo>
                  <a:pt x="122" y="7008"/>
                </a:lnTo>
                <a:lnTo>
                  <a:pt x="49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1" y="8809"/>
                </a:lnTo>
                <a:lnTo>
                  <a:pt x="49" y="9174"/>
                </a:lnTo>
                <a:lnTo>
                  <a:pt x="98" y="9514"/>
                </a:lnTo>
                <a:lnTo>
                  <a:pt x="171" y="9879"/>
                </a:lnTo>
                <a:lnTo>
                  <a:pt x="268" y="10220"/>
                </a:lnTo>
                <a:lnTo>
                  <a:pt x="365" y="10560"/>
                </a:lnTo>
                <a:lnTo>
                  <a:pt x="487" y="10901"/>
                </a:lnTo>
                <a:lnTo>
                  <a:pt x="633" y="11242"/>
                </a:lnTo>
                <a:lnTo>
                  <a:pt x="803" y="11582"/>
                </a:lnTo>
                <a:lnTo>
                  <a:pt x="1168" y="12264"/>
                </a:lnTo>
                <a:lnTo>
                  <a:pt x="1387" y="12629"/>
                </a:lnTo>
                <a:lnTo>
                  <a:pt x="1631" y="12994"/>
                </a:lnTo>
                <a:lnTo>
                  <a:pt x="1874" y="13334"/>
                </a:lnTo>
                <a:lnTo>
                  <a:pt x="2142" y="13651"/>
                </a:lnTo>
                <a:lnTo>
                  <a:pt x="2434" y="13943"/>
                </a:lnTo>
                <a:lnTo>
                  <a:pt x="2726" y="14235"/>
                </a:lnTo>
                <a:lnTo>
                  <a:pt x="3042" y="14502"/>
                </a:lnTo>
                <a:lnTo>
                  <a:pt x="3358" y="14746"/>
                </a:lnTo>
                <a:lnTo>
                  <a:pt x="3699" y="14965"/>
                </a:lnTo>
                <a:lnTo>
                  <a:pt x="4040" y="15159"/>
                </a:lnTo>
                <a:lnTo>
                  <a:pt x="4405" y="15354"/>
                </a:lnTo>
                <a:lnTo>
                  <a:pt x="4794" y="15500"/>
                </a:lnTo>
                <a:lnTo>
                  <a:pt x="5183" y="15622"/>
                </a:lnTo>
                <a:lnTo>
                  <a:pt x="5573" y="15743"/>
                </a:lnTo>
                <a:lnTo>
                  <a:pt x="5986" y="15816"/>
                </a:lnTo>
                <a:lnTo>
                  <a:pt x="6424" y="15889"/>
                </a:lnTo>
                <a:lnTo>
                  <a:pt x="6838" y="15914"/>
                </a:lnTo>
                <a:lnTo>
                  <a:pt x="7276" y="15938"/>
                </a:lnTo>
                <a:lnTo>
                  <a:pt x="7714" y="15938"/>
                </a:lnTo>
                <a:lnTo>
                  <a:pt x="8152" y="15914"/>
                </a:lnTo>
                <a:lnTo>
                  <a:pt x="8565" y="15889"/>
                </a:lnTo>
                <a:lnTo>
                  <a:pt x="9003" y="15841"/>
                </a:lnTo>
                <a:lnTo>
                  <a:pt x="9417" y="15768"/>
                </a:lnTo>
                <a:lnTo>
                  <a:pt x="9831" y="15670"/>
                </a:lnTo>
                <a:lnTo>
                  <a:pt x="10244" y="15573"/>
                </a:lnTo>
                <a:lnTo>
                  <a:pt x="10658" y="15451"/>
                </a:lnTo>
                <a:lnTo>
                  <a:pt x="11047" y="15305"/>
                </a:lnTo>
                <a:lnTo>
                  <a:pt x="11437" y="15135"/>
                </a:lnTo>
                <a:lnTo>
                  <a:pt x="11826" y="14940"/>
                </a:lnTo>
                <a:lnTo>
                  <a:pt x="12191" y="14721"/>
                </a:lnTo>
                <a:lnTo>
                  <a:pt x="12556" y="14478"/>
                </a:lnTo>
                <a:lnTo>
                  <a:pt x="12921" y="14235"/>
                </a:lnTo>
                <a:lnTo>
                  <a:pt x="13262" y="13943"/>
                </a:lnTo>
                <a:lnTo>
                  <a:pt x="13578" y="13651"/>
                </a:lnTo>
                <a:lnTo>
                  <a:pt x="13894" y="13334"/>
                </a:lnTo>
                <a:lnTo>
                  <a:pt x="14186" y="13018"/>
                </a:lnTo>
                <a:lnTo>
                  <a:pt x="14430" y="12702"/>
                </a:lnTo>
                <a:lnTo>
                  <a:pt x="14673" y="12361"/>
                </a:lnTo>
                <a:lnTo>
                  <a:pt x="14892" y="11996"/>
                </a:lnTo>
                <a:lnTo>
                  <a:pt x="15087" y="11631"/>
                </a:lnTo>
                <a:lnTo>
                  <a:pt x="15111" y="11631"/>
                </a:lnTo>
                <a:lnTo>
                  <a:pt x="15135" y="11582"/>
                </a:lnTo>
                <a:lnTo>
                  <a:pt x="15135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68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17" y="8760"/>
                </a:lnTo>
                <a:lnTo>
                  <a:pt x="15817" y="8371"/>
                </a:lnTo>
                <a:lnTo>
                  <a:pt x="15817" y="7957"/>
                </a:lnTo>
                <a:lnTo>
                  <a:pt x="15719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00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35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00" y="3480"/>
                </a:lnTo>
                <a:lnTo>
                  <a:pt x="14381" y="3115"/>
                </a:lnTo>
                <a:lnTo>
                  <a:pt x="14138" y="2774"/>
                </a:lnTo>
                <a:lnTo>
                  <a:pt x="13870" y="2458"/>
                </a:lnTo>
                <a:lnTo>
                  <a:pt x="13578" y="2141"/>
                </a:lnTo>
                <a:lnTo>
                  <a:pt x="13262" y="1849"/>
                </a:lnTo>
                <a:lnTo>
                  <a:pt x="12970" y="1582"/>
                </a:lnTo>
                <a:lnTo>
                  <a:pt x="12629" y="1363"/>
                </a:lnTo>
                <a:lnTo>
                  <a:pt x="12288" y="1144"/>
                </a:lnTo>
                <a:lnTo>
                  <a:pt x="11948" y="949"/>
                </a:lnTo>
                <a:lnTo>
                  <a:pt x="11583" y="779"/>
                </a:lnTo>
                <a:lnTo>
                  <a:pt x="11218" y="609"/>
                </a:lnTo>
                <a:lnTo>
                  <a:pt x="10828" y="487"/>
                </a:lnTo>
                <a:lnTo>
                  <a:pt x="10463" y="365"/>
                </a:lnTo>
                <a:lnTo>
                  <a:pt x="10098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0" y="49"/>
                </a:lnTo>
                <a:lnTo>
                  <a:pt x="8517" y="25"/>
                </a:lnTo>
                <a:lnTo>
                  <a:pt x="8128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7" name="Google Shape;897;p39"/>
          <p:cNvSpPr/>
          <p:nvPr/>
        </p:nvSpPr>
        <p:spPr>
          <a:xfrm>
            <a:off x="2827436" y="1790072"/>
            <a:ext cx="160440" cy="395804"/>
          </a:xfrm>
          <a:custGeom>
            <a:rect b="b" l="l" r="r" t="t"/>
            <a:pathLst>
              <a:path extrusionOk="0" h="21073" w="8542">
                <a:moveTo>
                  <a:pt x="4478" y="487"/>
                </a:moveTo>
                <a:lnTo>
                  <a:pt x="4673" y="536"/>
                </a:lnTo>
                <a:lnTo>
                  <a:pt x="4600" y="584"/>
                </a:lnTo>
                <a:lnTo>
                  <a:pt x="4527" y="657"/>
                </a:lnTo>
                <a:lnTo>
                  <a:pt x="4527" y="730"/>
                </a:lnTo>
                <a:lnTo>
                  <a:pt x="4527" y="755"/>
                </a:lnTo>
                <a:lnTo>
                  <a:pt x="4697" y="755"/>
                </a:lnTo>
                <a:lnTo>
                  <a:pt x="4819" y="730"/>
                </a:lnTo>
                <a:lnTo>
                  <a:pt x="4892" y="682"/>
                </a:lnTo>
                <a:lnTo>
                  <a:pt x="4965" y="633"/>
                </a:lnTo>
                <a:lnTo>
                  <a:pt x="5038" y="682"/>
                </a:lnTo>
                <a:lnTo>
                  <a:pt x="4965" y="730"/>
                </a:lnTo>
                <a:lnTo>
                  <a:pt x="4916" y="779"/>
                </a:lnTo>
                <a:lnTo>
                  <a:pt x="4819" y="925"/>
                </a:lnTo>
                <a:lnTo>
                  <a:pt x="4819" y="949"/>
                </a:lnTo>
                <a:lnTo>
                  <a:pt x="4843" y="974"/>
                </a:lnTo>
                <a:lnTo>
                  <a:pt x="4867" y="998"/>
                </a:lnTo>
                <a:lnTo>
                  <a:pt x="4892" y="974"/>
                </a:lnTo>
                <a:lnTo>
                  <a:pt x="5038" y="876"/>
                </a:lnTo>
                <a:lnTo>
                  <a:pt x="5111" y="828"/>
                </a:lnTo>
                <a:lnTo>
                  <a:pt x="5208" y="803"/>
                </a:lnTo>
                <a:lnTo>
                  <a:pt x="5330" y="901"/>
                </a:lnTo>
                <a:lnTo>
                  <a:pt x="5451" y="1022"/>
                </a:lnTo>
                <a:lnTo>
                  <a:pt x="5281" y="1120"/>
                </a:lnTo>
                <a:lnTo>
                  <a:pt x="5208" y="1193"/>
                </a:lnTo>
                <a:lnTo>
                  <a:pt x="5111" y="1266"/>
                </a:lnTo>
                <a:lnTo>
                  <a:pt x="4965" y="1436"/>
                </a:lnTo>
                <a:lnTo>
                  <a:pt x="4965" y="1460"/>
                </a:lnTo>
                <a:lnTo>
                  <a:pt x="4965" y="1485"/>
                </a:lnTo>
                <a:lnTo>
                  <a:pt x="5013" y="1485"/>
                </a:lnTo>
                <a:lnTo>
                  <a:pt x="5111" y="1436"/>
                </a:lnTo>
                <a:lnTo>
                  <a:pt x="5208" y="1387"/>
                </a:lnTo>
                <a:lnTo>
                  <a:pt x="5403" y="1314"/>
                </a:lnTo>
                <a:lnTo>
                  <a:pt x="5573" y="1217"/>
                </a:lnTo>
                <a:lnTo>
                  <a:pt x="5695" y="1412"/>
                </a:lnTo>
                <a:lnTo>
                  <a:pt x="5768" y="1631"/>
                </a:lnTo>
                <a:lnTo>
                  <a:pt x="5719" y="1631"/>
                </a:lnTo>
                <a:lnTo>
                  <a:pt x="5597" y="1679"/>
                </a:lnTo>
                <a:lnTo>
                  <a:pt x="5451" y="1728"/>
                </a:lnTo>
                <a:lnTo>
                  <a:pt x="5184" y="1874"/>
                </a:lnTo>
                <a:lnTo>
                  <a:pt x="4989" y="1996"/>
                </a:lnTo>
                <a:lnTo>
                  <a:pt x="4892" y="2069"/>
                </a:lnTo>
                <a:lnTo>
                  <a:pt x="4819" y="2166"/>
                </a:lnTo>
                <a:lnTo>
                  <a:pt x="4819" y="2190"/>
                </a:lnTo>
                <a:lnTo>
                  <a:pt x="4843" y="2215"/>
                </a:lnTo>
                <a:lnTo>
                  <a:pt x="4940" y="2239"/>
                </a:lnTo>
                <a:lnTo>
                  <a:pt x="5038" y="2239"/>
                </a:lnTo>
                <a:lnTo>
                  <a:pt x="5232" y="2166"/>
                </a:lnTo>
                <a:lnTo>
                  <a:pt x="5524" y="2069"/>
                </a:lnTo>
                <a:lnTo>
                  <a:pt x="5816" y="1947"/>
                </a:lnTo>
                <a:lnTo>
                  <a:pt x="5841" y="1947"/>
                </a:lnTo>
                <a:lnTo>
                  <a:pt x="5841" y="1971"/>
                </a:lnTo>
                <a:lnTo>
                  <a:pt x="5841" y="2142"/>
                </a:lnTo>
                <a:lnTo>
                  <a:pt x="5816" y="2312"/>
                </a:lnTo>
                <a:lnTo>
                  <a:pt x="5743" y="2312"/>
                </a:lnTo>
                <a:lnTo>
                  <a:pt x="5622" y="2361"/>
                </a:lnTo>
                <a:lnTo>
                  <a:pt x="5476" y="2385"/>
                </a:lnTo>
                <a:lnTo>
                  <a:pt x="5208" y="2434"/>
                </a:lnTo>
                <a:lnTo>
                  <a:pt x="4916" y="2507"/>
                </a:lnTo>
                <a:lnTo>
                  <a:pt x="4794" y="2555"/>
                </a:lnTo>
                <a:lnTo>
                  <a:pt x="4648" y="2604"/>
                </a:lnTo>
                <a:lnTo>
                  <a:pt x="4648" y="2653"/>
                </a:lnTo>
                <a:lnTo>
                  <a:pt x="4673" y="2653"/>
                </a:lnTo>
                <a:lnTo>
                  <a:pt x="5208" y="2701"/>
                </a:lnTo>
                <a:lnTo>
                  <a:pt x="5476" y="2701"/>
                </a:lnTo>
                <a:lnTo>
                  <a:pt x="5719" y="2653"/>
                </a:lnTo>
                <a:lnTo>
                  <a:pt x="5646" y="2847"/>
                </a:lnTo>
                <a:lnTo>
                  <a:pt x="5524" y="3042"/>
                </a:lnTo>
                <a:lnTo>
                  <a:pt x="4697" y="3042"/>
                </a:lnTo>
                <a:lnTo>
                  <a:pt x="4624" y="3018"/>
                </a:lnTo>
                <a:lnTo>
                  <a:pt x="4575" y="2993"/>
                </a:lnTo>
                <a:lnTo>
                  <a:pt x="4551" y="2993"/>
                </a:lnTo>
                <a:lnTo>
                  <a:pt x="4551" y="3018"/>
                </a:lnTo>
                <a:lnTo>
                  <a:pt x="4600" y="3091"/>
                </a:lnTo>
                <a:lnTo>
                  <a:pt x="4673" y="3164"/>
                </a:lnTo>
                <a:lnTo>
                  <a:pt x="4746" y="3212"/>
                </a:lnTo>
                <a:lnTo>
                  <a:pt x="4843" y="3261"/>
                </a:lnTo>
                <a:lnTo>
                  <a:pt x="5086" y="3310"/>
                </a:lnTo>
                <a:lnTo>
                  <a:pt x="5330" y="3310"/>
                </a:lnTo>
                <a:lnTo>
                  <a:pt x="5159" y="3456"/>
                </a:lnTo>
                <a:lnTo>
                  <a:pt x="4989" y="3577"/>
                </a:lnTo>
                <a:lnTo>
                  <a:pt x="4892" y="3529"/>
                </a:lnTo>
                <a:lnTo>
                  <a:pt x="4746" y="3504"/>
                </a:lnTo>
                <a:lnTo>
                  <a:pt x="4259" y="3504"/>
                </a:lnTo>
                <a:lnTo>
                  <a:pt x="4235" y="3529"/>
                </a:lnTo>
                <a:lnTo>
                  <a:pt x="4210" y="3577"/>
                </a:lnTo>
                <a:lnTo>
                  <a:pt x="4210" y="3626"/>
                </a:lnTo>
                <a:lnTo>
                  <a:pt x="4235" y="3699"/>
                </a:lnTo>
                <a:lnTo>
                  <a:pt x="4283" y="3748"/>
                </a:lnTo>
                <a:lnTo>
                  <a:pt x="4429" y="3796"/>
                </a:lnTo>
                <a:lnTo>
                  <a:pt x="4283" y="3821"/>
                </a:lnTo>
                <a:lnTo>
                  <a:pt x="3967" y="3821"/>
                </a:lnTo>
                <a:lnTo>
                  <a:pt x="3821" y="3772"/>
                </a:lnTo>
                <a:lnTo>
                  <a:pt x="3675" y="3723"/>
                </a:lnTo>
                <a:lnTo>
                  <a:pt x="3529" y="3650"/>
                </a:lnTo>
                <a:lnTo>
                  <a:pt x="3407" y="3577"/>
                </a:lnTo>
                <a:lnTo>
                  <a:pt x="3310" y="3456"/>
                </a:lnTo>
                <a:lnTo>
                  <a:pt x="3213" y="3358"/>
                </a:lnTo>
                <a:lnTo>
                  <a:pt x="3115" y="3237"/>
                </a:lnTo>
                <a:lnTo>
                  <a:pt x="2969" y="2945"/>
                </a:lnTo>
                <a:lnTo>
                  <a:pt x="2848" y="2653"/>
                </a:lnTo>
                <a:lnTo>
                  <a:pt x="2775" y="2361"/>
                </a:lnTo>
                <a:lnTo>
                  <a:pt x="2750" y="2069"/>
                </a:lnTo>
                <a:lnTo>
                  <a:pt x="2750" y="1898"/>
                </a:lnTo>
                <a:lnTo>
                  <a:pt x="2775" y="1728"/>
                </a:lnTo>
                <a:lnTo>
                  <a:pt x="2823" y="1558"/>
                </a:lnTo>
                <a:lnTo>
                  <a:pt x="2896" y="1412"/>
                </a:lnTo>
                <a:lnTo>
                  <a:pt x="3067" y="1120"/>
                </a:lnTo>
                <a:lnTo>
                  <a:pt x="3261" y="852"/>
                </a:lnTo>
                <a:lnTo>
                  <a:pt x="3359" y="755"/>
                </a:lnTo>
                <a:lnTo>
                  <a:pt x="3480" y="682"/>
                </a:lnTo>
                <a:lnTo>
                  <a:pt x="3699" y="560"/>
                </a:lnTo>
                <a:lnTo>
                  <a:pt x="3772" y="584"/>
                </a:lnTo>
                <a:lnTo>
                  <a:pt x="3845" y="560"/>
                </a:lnTo>
                <a:lnTo>
                  <a:pt x="4064" y="511"/>
                </a:lnTo>
                <a:lnTo>
                  <a:pt x="4259" y="487"/>
                </a:lnTo>
                <a:close/>
                <a:moveTo>
                  <a:pt x="4600" y="4818"/>
                </a:moveTo>
                <a:lnTo>
                  <a:pt x="4940" y="4842"/>
                </a:lnTo>
                <a:lnTo>
                  <a:pt x="4746" y="4915"/>
                </a:lnTo>
                <a:lnTo>
                  <a:pt x="4600" y="5037"/>
                </a:lnTo>
                <a:lnTo>
                  <a:pt x="4600" y="5061"/>
                </a:lnTo>
                <a:lnTo>
                  <a:pt x="4600" y="5086"/>
                </a:lnTo>
                <a:lnTo>
                  <a:pt x="4624" y="5110"/>
                </a:lnTo>
                <a:lnTo>
                  <a:pt x="4648" y="5134"/>
                </a:lnTo>
                <a:lnTo>
                  <a:pt x="4770" y="5110"/>
                </a:lnTo>
                <a:lnTo>
                  <a:pt x="4867" y="5086"/>
                </a:lnTo>
                <a:lnTo>
                  <a:pt x="5086" y="5013"/>
                </a:lnTo>
                <a:lnTo>
                  <a:pt x="5305" y="4964"/>
                </a:lnTo>
                <a:lnTo>
                  <a:pt x="5403" y="4940"/>
                </a:lnTo>
                <a:lnTo>
                  <a:pt x="5500" y="4915"/>
                </a:lnTo>
                <a:lnTo>
                  <a:pt x="5573" y="4940"/>
                </a:lnTo>
                <a:lnTo>
                  <a:pt x="5719" y="4964"/>
                </a:lnTo>
                <a:lnTo>
                  <a:pt x="5695" y="4988"/>
                </a:lnTo>
                <a:lnTo>
                  <a:pt x="5427" y="5086"/>
                </a:lnTo>
                <a:lnTo>
                  <a:pt x="5281" y="5159"/>
                </a:lnTo>
                <a:lnTo>
                  <a:pt x="5232" y="5207"/>
                </a:lnTo>
                <a:lnTo>
                  <a:pt x="5184" y="5256"/>
                </a:lnTo>
                <a:lnTo>
                  <a:pt x="5208" y="5280"/>
                </a:lnTo>
                <a:lnTo>
                  <a:pt x="5281" y="5329"/>
                </a:lnTo>
                <a:lnTo>
                  <a:pt x="5403" y="5353"/>
                </a:lnTo>
                <a:lnTo>
                  <a:pt x="5524" y="5353"/>
                </a:lnTo>
                <a:lnTo>
                  <a:pt x="5622" y="5329"/>
                </a:lnTo>
                <a:lnTo>
                  <a:pt x="5938" y="5256"/>
                </a:lnTo>
                <a:lnTo>
                  <a:pt x="6254" y="5183"/>
                </a:lnTo>
                <a:lnTo>
                  <a:pt x="6425" y="5305"/>
                </a:lnTo>
                <a:lnTo>
                  <a:pt x="6254" y="5329"/>
                </a:lnTo>
                <a:lnTo>
                  <a:pt x="6035" y="5378"/>
                </a:lnTo>
                <a:lnTo>
                  <a:pt x="5841" y="5451"/>
                </a:lnTo>
                <a:lnTo>
                  <a:pt x="5743" y="5475"/>
                </a:lnTo>
                <a:lnTo>
                  <a:pt x="5670" y="5548"/>
                </a:lnTo>
                <a:lnTo>
                  <a:pt x="5573" y="5597"/>
                </a:lnTo>
                <a:lnTo>
                  <a:pt x="5500" y="5645"/>
                </a:lnTo>
                <a:lnTo>
                  <a:pt x="5476" y="5670"/>
                </a:lnTo>
                <a:lnTo>
                  <a:pt x="5500" y="5694"/>
                </a:lnTo>
                <a:lnTo>
                  <a:pt x="5573" y="5694"/>
                </a:lnTo>
                <a:lnTo>
                  <a:pt x="5622" y="5718"/>
                </a:lnTo>
                <a:lnTo>
                  <a:pt x="5670" y="5718"/>
                </a:lnTo>
                <a:lnTo>
                  <a:pt x="5743" y="5743"/>
                </a:lnTo>
                <a:lnTo>
                  <a:pt x="5889" y="5718"/>
                </a:lnTo>
                <a:lnTo>
                  <a:pt x="6035" y="5694"/>
                </a:lnTo>
                <a:lnTo>
                  <a:pt x="6230" y="5645"/>
                </a:lnTo>
                <a:lnTo>
                  <a:pt x="6400" y="5621"/>
                </a:lnTo>
                <a:lnTo>
                  <a:pt x="6571" y="5621"/>
                </a:lnTo>
                <a:lnTo>
                  <a:pt x="6668" y="5645"/>
                </a:lnTo>
                <a:lnTo>
                  <a:pt x="6741" y="5670"/>
                </a:lnTo>
                <a:lnTo>
                  <a:pt x="6668" y="5694"/>
                </a:lnTo>
                <a:lnTo>
                  <a:pt x="6498" y="5718"/>
                </a:lnTo>
                <a:lnTo>
                  <a:pt x="6352" y="5767"/>
                </a:lnTo>
                <a:lnTo>
                  <a:pt x="6206" y="5840"/>
                </a:lnTo>
                <a:lnTo>
                  <a:pt x="6133" y="5913"/>
                </a:lnTo>
                <a:lnTo>
                  <a:pt x="6108" y="5962"/>
                </a:lnTo>
                <a:lnTo>
                  <a:pt x="6084" y="6010"/>
                </a:lnTo>
                <a:lnTo>
                  <a:pt x="6108" y="6059"/>
                </a:lnTo>
                <a:lnTo>
                  <a:pt x="6133" y="6083"/>
                </a:lnTo>
                <a:lnTo>
                  <a:pt x="6181" y="6108"/>
                </a:lnTo>
                <a:lnTo>
                  <a:pt x="6279" y="6108"/>
                </a:lnTo>
                <a:lnTo>
                  <a:pt x="6400" y="6083"/>
                </a:lnTo>
                <a:lnTo>
                  <a:pt x="6619" y="6010"/>
                </a:lnTo>
                <a:lnTo>
                  <a:pt x="7130" y="6010"/>
                </a:lnTo>
                <a:lnTo>
                  <a:pt x="7203" y="6108"/>
                </a:lnTo>
                <a:lnTo>
                  <a:pt x="7276" y="6229"/>
                </a:lnTo>
                <a:lnTo>
                  <a:pt x="7106" y="6278"/>
                </a:lnTo>
                <a:lnTo>
                  <a:pt x="6936" y="6351"/>
                </a:lnTo>
                <a:lnTo>
                  <a:pt x="6790" y="6473"/>
                </a:lnTo>
                <a:lnTo>
                  <a:pt x="6668" y="6594"/>
                </a:lnTo>
                <a:lnTo>
                  <a:pt x="6668" y="6619"/>
                </a:lnTo>
                <a:lnTo>
                  <a:pt x="6887" y="6619"/>
                </a:lnTo>
                <a:lnTo>
                  <a:pt x="7082" y="6594"/>
                </a:lnTo>
                <a:lnTo>
                  <a:pt x="7471" y="6570"/>
                </a:lnTo>
                <a:lnTo>
                  <a:pt x="7544" y="6765"/>
                </a:lnTo>
                <a:lnTo>
                  <a:pt x="7130" y="6862"/>
                </a:lnTo>
                <a:lnTo>
                  <a:pt x="6984" y="6935"/>
                </a:lnTo>
                <a:lnTo>
                  <a:pt x="6936" y="6959"/>
                </a:lnTo>
                <a:lnTo>
                  <a:pt x="6911" y="6984"/>
                </a:lnTo>
                <a:lnTo>
                  <a:pt x="6960" y="7057"/>
                </a:lnTo>
                <a:lnTo>
                  <a:pt x="7033" y="7081"/>
                </a:lnTo>
                <a:lnTo>
                  <a:pt x="7106" y="7105"/>
                </a:lnTo>
                <a:lnTo>
                  <a:pt x="7203" y="7105"/>
                </a:lnTo>
                <a:lnTo>
                  <a:pt x="7422" y="7081"/>
                </a:lnTo>
                <a:lnTo>
                  <a:pt x="7641" y="7032"/>
                </a:lnTo>
                <a:lnTo>
                  <a:pt x="7714" y="7227"/>
                </a:lnTo>
                <a:lnTo>
                  <a:pt x="7544" y="7276"/>
                </a:lnTo>
                <a:lnTo>
                  <a:pt x="7349" y="7349"/>
                </a:lnTo>
                <a:lnTo>
                  <a:pt x="7203" y="7422"/>
                </a:lnTo>
                <a:lnTo>
                  <a:pt x="7155" y="7470"/>
                </a:lnTo>
                <a:lnTo>
                  <a:pt x="7106" y="7543"/>
                </a:lnTo>
                <a:lnTo>
                  <a:pt x="7106" y="7568"/>
                </a:lnTo>
                <a:lnTo>
                  <a:pt x="7106" y="7592"/>
                </a:lnTo>
                <a:lnTo>
                  <a:pt x="7130" y="7616"/>
                </a:lnTo>
                <a:lnTo>
                  <a:pt x="7155" y="7616"/>
                </a:lnTo>
                <a:lnTo>
                  <a:pt x="7228" y="7568"/>
                </a:lnTo>
                <a:lnTo>
                  <a:pt x="7325" y="7543"/>
                </a:lnTo>
                <a:lnTo>
                  <a:pt x="7495" y="7519"/>
                </a:lnTo>
                <a:lnTo>
                  <a:pt x="7763" y="7470"/>
                </a:lnTo>
                <a:lnTo>
                  <a:pt x="7836" y="7762"/>
                </a:lnTo>
                <a:lnTo>
                  <a:pt x="7812" y="7787"/>
                </a:lnTo>
                <a:lnTo>
                  <a:pt x="7568" y="7811"/>
                </a:lnTo>
                <a:lnTo>
                  <a:pt x="7349" y="7884"/>
                </a:lnTo>
                <a:lnTo>
                  <a:pt x="7301" y="7933"/>
                </a:lnTo>
                <a:lnTo>
                  <a:pt x="7301" y="7981"/>
                </a:lnTo>
                <a:lnTo>
                  <a:pt x="7301" y="8030"/>
                </a:lnTo>
                <a:lnTo>
                  <a:pt x="7349" y="8054"/>
                </a:lnTo>
                <a:lnTo>
                  <a:pt x="7447" y="8079"/>
                </a:lnTo>
                <a:lnTo>
                  <a:pt x="7568" y="8079"/>
                </a:lnTo>
                <a:lnTo>
                  <a:pt x="7763" y="8054"/>
                </a:lnTo>
                <a:lnTo>
                  <a:pt x="7885" y="8030"/>
                </a:lnTo>
                <a:lnTo>
                  <a:pt x="7933" y="8273"/>
                </a:lnTo>
                <a:lnTo>
                  <a:pt x="7690" y="8346"/>
                </a:lnTo>
                <a:lnTo>
                  <a:pt x="7593" y="8395"/>
                </a:lnTo>
                <a:lnTo>
                  <a:pt x="7495" y="8468"/>
                </a:lnTo>
                <a:lnTo>
                  <a:pt x="7495" y="8492"/>
                </a:lnTo>
                <a:lnTo>
                  <a:pt x="7739" y="8541"/>
                </a:lnTo>
                <a:lnTo>
                  <a:pt x="7958" y="8541"/>
                </a:lnTo>
                <a:lnTo>
                  <a:pt x="7982" y="8809"/>
                </a:lnTo>
                <a:lnTo>
                  <a:pt x="7860" y="8833"/>
                </a:lnTo>
                <a:lnTo>
                  <a:pt x="7739" y="8857"/>
                </a:lnTo>
                <a:lnTo>
                  <a:pt x="7641" y="8930"/>
                </a:lnTo>
                <a:lnTo>
                  <a:pt x="7568" y="9003"/>
                </a:lnTo>
                <a:lnTo>
                  <a:pt x="7544" y="9052"/>
                </a:lnTo>
                <a:lnTo>
                  <a:pt x="7568" y="9101"/>
                </a:lnTo>
                <a:lnTo>
                  <a:pt x="7690" y="9125"/>
                </a:lnTo>
                <a:lnTo>
                  <a:pt x="7787" y="9125"/>
                </a:lnTo>
                <a:lnTo>
                  <a:pt x="8006" y="9101"/>
                </a:lnTo>
                <a:lnTo>
                  <a:pt x="8006" y="9320"/>
                </a:lnTo>
                <a:lnTo>
                  <a:pt x="7933" y="9344"/>
                </a:lnTo>
                <a:lnTo>
                  <a:pt x="7860" y="9368"/>
                </a:lnTo>
                <a:lnTo>
                  <a:pt x="7787" y="9417"/>
                </a:lnTo>
                <a:lnTo>
                  <a:pt x="7666" y="9490"/>
                </a:lnTo>
                <a:lnTo>
                  <a:pt x="7641" y="9539"/>
                </a:lnTo>
                <a:lnTo>
                  <a:pt x="7666" y="9563"/>
                </a:lnTo>
                <a:lnTo>
                  <a:pt x="7787" y="9587"/>
                </a:lnTo>
                <a:lnTo>
                  <a:pt x="7933" y="9612"/>
                </a:lnTo>
                <a:lnTo>
                  <a:pt x="8031" y="9612"/>
                </a:lnTo>
                <a:lnTo>
                  <a:pt x="8031" y="9855"/>
                </a:lnTo>
                <a:lnTo>
                  <a:pt x="7909" y="9879"/>
                </a:lnTo>
                <a:lnTo>
                  <a:pt x="7787" y="9928"/>
                </a:lnTo>
                <a:lnTo>
                  <a:pt x="7690" y="10001"/>
                </a:lnTo>
                <a:lnTo>
                  <a:pt x="7666" y="10025"/>
                </a:lnTo>
                <a:lnTo>
                  <a:pt x="7666" y="10050"/>
                </a:lnTo>
                <a:lnTo>
                  <a:pt x="7714" y="10098"/>
                </a:lnTo>
                <a:lnTo>
                  <a:pt x="8031" y="10098"/>
                </a:lnTo>
                <a:lnTo>
                  <a:pt x="8006" y="10415"/>
                </a:lnTo>
                <a:lnTo>
                  <a:pt x="7885" y="10439"/>
                </a:lnTo>
                <a:lnTo>
                  <a:pt x="7739" y="10488"/>
                </a:lnTo>
                <a:lnTo>
                  <a:pt x="7714" y="10512"/>
                </a:lnTo>
                <a:lnTo>
                  <a:pt x="7714" y="10536"/>
                </a:lnTo>
                <a:lnTo>
                  <a:pt x="7739" y="10585"/>
                </a:lnTo>
                <a:lnTo>
                  <a:pt x="7763" y="10609"/>
                </a:lnTo>
                <a:lnTo>
                  <a:pt x="7885" y="10634"/>
                </a:lnTo>
                <a:lnTo>
                  <a:pt x="7982" y="10634"/>
                </a:lnTo>
                <a:lnTo>
                  <a:pt x="7958" y="10901"/>
                </a:lnTo>
                <a:lnTo>
                  <a:pt x="7909" y="10926"/>
                </a:lnTo>
                <a:lnTo>
                  <a:pt x="7860" y="10926"/>
                </a:lnTo>
                <a:lnTo>
                  <a:pt x="7812" y="10950"/>
                </a:lnTo>
                <a:lnTo>
                  <a:pt x="7787" y="10950"/>
                </a:lnTo>
                <a:lnTo>
                  <a:pt x="7787" y="10999"/>
                </a:lnTo>
                <a:lnTo>
                  <a:pt x="7860" y="11047"/>
                </a:lnTo>
                <a:lnTo>
                  <a:pt x="7933" y="11072"/>
                </a:lnTo>
                <a:lnTo>
                  <a:pt x="7958" y="11145"/>
                </a:lnTo>
                <a:lnTo>
                  <a:pt x="7982" y="11193"/>
                </a:lnTo>
                <a:lnTo>
                  <a:pt x="8079" y="11266"/>
                </a:lnTo>
                <a:lnTo>
                  <a:pt x="8055" y="11437"/>
                </a:lnTo>
                <a:lnTo>
                  <a:pt x="8006" y="11583"/>
                </a:lnTo>
                <a:lnTo>
                  <a:pt x="7933" y="11729"/>
                </a:lnTo>
                <a:lnTo>
                  <a:pt x="7812" y="11826"/>
                </a:lnTo>
                <a:lnTo>
                  <a:pt x="7690" y="11899"/>
                </a:lnTo>
                <a:lnTo>
                  <a:pt x="7520" y="11899"/>
                </a:lnTo>
                <a:lnTo>
                  <a:pt x="7447" y="11850"/>
                </a:lnTo>
                <a:lnTo>
                  <a:pt x="7398" y="11802"/>
                </a:lnTo>
                <a:lnTo>
                  <a:pt x="7325" y="11729"/>
                </a:lnTo>
                <a:lnTo>
                  <a:pt x="7301" y="11656"/>
                </a:lnTo>
                <a:lnTo>
                  <a:pt x="7276" y="11583"/>
                </a:lnTo>
                <a:lnTo>
                  <a:pt x="7276" y="11388"/>
                </a:lnTo>
                <a:lnTo>
                  <a:pt x="7301" y="11242"/>
                </a:lnTo>
                <a:lnTo>
                  <a:pt x="7398" y="11096"/>
                </a:lnTo>
                <a:lnTo>
                  <a:pt x="7422" y="11023"/>
                </a:lnTo>
                <a:lnTo>
                  <a:pt x="7447" y="10974"/>
                </a:lnTo>
                <a:lnTo>
                  <a:pt x="7447" y="10828"/>
                </a:lnTo>
                <a:lnTo>
                  <a:pt x="7374" y="10561"/>
                </a:lnTo>
                <a:lnTo>
                  <a:pt x="7301" y="10074"/>
                </a:lnTo>
                <a:lnTo>
                  <a:pt x="7252" y="9612"/>
                </a:lnTo>
                <a:lnTo>
                  <a:pt x="7179" y="9125"/>
                </a:lnTo>
                <a:lnTo>
                  <a:pt x="7106" y="8906"/>
                </a:lnTo>
                <a:lnTo>
                  <a:pt x="7033" y="8663"/>
                </a:lnTo>
                <a:lnTo>
                  <a:pt x="6765" y="7957"/>
                </a:lnTo>
                <a:lnTo>
                  <a:pt x="6449" y="7276"/>
                </a:lnTo>
                <a:lnTo>
                  <a:pt x="6400" y="7203"/>
                </a:lnTo>
                <a:lnTo>
                  <a:pt x="6352" y="7105"/>
                </a:lnTo>
                <a:lnTo>
                  <a:pt x="6327" y="7057"/>
                </a:lnTo>
                <a:lnTo>
                  <a:pt x="6206" y="7057"/>
                </a:lnTo>
                <a:lnTo>
                  <a:pt x="6157" y="7081"/>
                </a:lnTo>
                <a:lnTo>
                  <a:pt x="6133" y="7105"/>
                </a:lnTo>
                <a:lnTo>
                  <a:pt x="6133" y="7154"/>
                </a:lnTo>
                <a:lnTo>
                  <a:pt x="6133" y="7227"/>
                </a:lnTo>
                <a:lnTo>
                  <a:pt x="5987" y="7227"/>
                </a:lnTo>
                <a:lnTo>
                  <a:pt x="5816" y="7251"/>
                </a:lnTo>
                <a:lnTo>
                  <a:pt x="5743" y="7276"/>
                </a:lnTo>
                <a:lnTo>
                  <a:pt x="5670" y="7300"/>
                </a:lnTo>
                <a:lnTo>
                  <a:pt x="5646" y="7349"/>
                </a:lnTo>
                <a:lnTo>
                  <a:pt x="5646" y="7397"/>
                </a:lnTo>
                <a:lnTo>
                  <a:pt x="5670" y="7422"/>
                </a:lnTo>
                <a:lnTo>
                  <a:pt x="5695" y="7470"/>
                </a:lnTo>
                <a:lnTo>
                  <a:pt x="5743" y="7495"/>
                </a:lnTo>
                <a:lnTo>
                  <a:pt x="5816" y="7519"/>
                </a:lnTo>
                <a:lnTo>
                  <a:pt x="6133" y="7519"/>
                </a:lnTo>
                <a:lnTo>
                  <a:pt x="6133" y="7714"/>
                </a:lnTo>
                <a:lnTo>
                  <a:pt x="6084" y="7714"/>
                </a:lnTo>
                <a:lnTo>
                  <a:pt x="5768" y="7738"/>
                </a:lnTo>
                <a:lnTo>
                  <a:pt x="5597" y="7787"/>
                </a:lnTo>
                <a:lnTo>
                  <a:pt x="5451" y="7860"/>
                </a:lnTo>
                <a:lnTo>
                  <a:pt x="5427" y="7884"/>
                </a:lnTo>
                <a:lnTo>
                  <a:pt x="5451" y="7933"/>
                </a:lnTo>
                <a:lnTo>
                  <a:pt x="5573" y="7981"/>
                </a:lnTo>
                <a:lnTo>
                  <a:pt x="5719" y="8006"/>
                </a:lnTo>
                <a:lnTo>
                  <a:pt x="6157" y="8006"/>
                </a:lnTo>
                <a:lnTo>
                  <a:pt x="6157" y="8298"/>
                </a:lnTo>
                <a:lnTo>
                  <a:pt x="5962" y="8298"/>
                </a:lnTo>
                <a:lnTo>
                  <a:pt x="5792" y="8322"/>
                </a:lnTo>
                <a:lnTo>
                  <a:pt x="5646" y="8322"/>
                </a:lnTo>
                <a:lnTo>
                  <a:pt x="5500" y="8371"/>
                </a:lnTo>
                <a:lnTo>
                  <a:pt x="5354" y="8444"/>
                </a:lnTo>
                <a:lnTo>
                  <a:pt x="5232" y="8541"/>
                </a:lnTo>
                <a:lnTo>
                  <a:pt x="5232" y="8565"/>
                </a:lnTo>
                <a:lnTo>
                  <a:pt x="5232" y="8590"/>
                </a:lnTo>
                <a:lnTo>
                  <a:pt x="5378" y="8638"/>
                </a:lnTo>
                <a:lnTo>
                  <a:pt x="5524" y="8663"/>
                </a:lnTo>
                <a:lnTo>
                  <a:pt x="5987" y="8663"/>
                </a:lnTo>
                <a:lnTo>
                  <a:pt x="6157" y="8638"/>
                </a:lnTo>
                <a:lnTo>
                  <a:pt x="6157" y="8784"/>
                </a:lnTo>
                <a:lnTo>
                  <a:pt x="6084" y="8760"/>
                </a:lnTo>
                <a:lnTo>
                  <a:pt x="5987" y="8784"/>
                </a:lnTo>
                <a:lnTo>
                  <a:pt x="5816" y="8809"/>
                </a:lnTo>
                <a:lnTo>
                  <a:pt x="5549" y="8833"/>
                </a:lnTo>
                <a:lnTo>
                  <a:pt x="5403" y="8857"/>
                </a:lnTo>
                <a:lnTo>
                  <a:pt x="5281" y="8906"/>
                </a:lnTo>
                <a:lnTo>
                  <a:pt x="5257" y="8930"/>
                </a:lnTo>
                <a:lnTo>
                  <a:pt x="5281" y="8955"/>
                </a:lnTo>
                <a:lnTo>
                  <a:pt x="5403" y="9028"/>
                </a:lnTo>
                <a:lnTo>
                  <a:pt x="5549" y="9052"/>
                </a:lnTo>
                <a:lnTo>
                  <a:pt x="5670" y="9076"/>
                </a:lnTo>
                <a:lnTo>
                  <a:pt x="5816" y="9101"/>
                </a:lnTo>
                <a:lnTo>
                  <a:pt x="5987" y="9101"/>
                </a:lnTo>
                <a:lnTo>
                  <a:pt x="6084" y="9076"/>
                </a:lnTo>
                <a:lnTo>
                  <a:pt x="6181" y="9076"/>
                </a:lnTo>
                <a:lnTo>
                  <a:pt x="6181" y="9320"/>
                </a:lnTo>
                <a:lnTo>
                  <a:pt x="5962" y="9295"/>
                </a:lnTo>
                <a:lnTo>
                  <a:pt x="5743" y="9320"/>
                </a:lnTo>
                <a:lnTo>
                  <a:pt x="5500" y="9344"/>
                </a:lnTo>
                <a:lnTo>
                  <a:pt x="5378" y="9393"/>
                </a:lnTo>
                <a:lnTo>
                  <a:pt x="5281" y="9441"/>
                </a:lnTo>
                <a:lnTo>
                  <a:pt x="5257" y="9466"/>
                </a:lnTo>
                <a:lnTo>
                  <a:pt x="5257" y="9514"/>
                </a:lnTo>
                <a:lnTo>
                  <a:pt x="5305" y="9563"/>
                </a:lnTo>
                <a:lnTo>
                  <a:pt x="5378" y="9587"/>
                </a:lnTo>
                <a:lnTo>
                  <a:pt x="5476" y="9612"/>
                </a:lnTo>
                <a:lnTo>
                  <a:pt x="5914" y="9612"/>
                </a:lnTo>
                <a:lnTo>
                  <a:pt x="6181" y="9636"/>
                </a:lnTo>
                <a:lnTo>
                  <a:pt x="6157" y="9855"/>
                </a:lnTo>
                <a:lnTo>
                  <a:pt x="6060" y="9855"/>
                </a:lnTo>
                <a:lnTo>
                  <a:pt x="5670" y="9928"/>
                </a:lnTo>
                <a:lnTo>
                  <a:pt x="5500" y="9952"/>
                </a:lnTo>
                <a:lnTo>
                  <a:pt x="5427" y="10001"/>
                </a:lnTo>
                <a:lnTo>
                  <a:pt x="5403" y="10001"/>
                </a:lnTo>
                <a:lnTo>
                  <a:pt x="5378" y="10025"/>
                </a:lnTo>
                <a:lnTo>
                  <a:pt x="5378" y="10098"/>
                </a:lnTo>
                <a:lnTo>
                  <a:pt x="5403" y="10147"/>
                </a:lnTo>
                <a:lnTo>
                  <a:pt x="5451" y="10171"/>
                </a:lnTo>
                <a:lnTo>
                  <a:pt x="5500" y="10196"/>
                </a:lnTo>
                <a:lnTo>
                  <a:pt x="5622" y="10220"/>
                </a:lnTo>
                <a:lnTo>
                  <a:pt x="5743" y="10220"/>
                </a:lnTo>
                <a:lnTo>
                  <a:pt x="5938" y="10196"/>
                </a:lnTo>
                <a:lnTo>
                  <a:pt x="6133" y="10171"/>
                </a:lnTo>
                <a:lnTo>
                  <a:pt x="6157" y="10147"/>
                </a:lnTo>
                <a:lnTo>
                  <a:pt x="6157" y="10366"/>
                </a:lnTo>
                <a:lnTo>
                  <a:pt x="6011" y="10390"/>
                </a:lnTo>
                <a:lnTo>
                  <a:pt x="5889" y="10415"/>
                </a:lnTo>
                <a:lnTo>
                  <a:pt x="5573" y="10512"/>
                </a:lnTo>
                <a:lnTo>
                  <a:pt x="5403" y="10585"/>
                </a:lnTo>
                <a:lnTo>
                  <a:pt x="5354" y="10634"/>
                </a:lnTo>
                <a:lnTo>
                  <a:pt x="5354" y="10658"/>
                </a:lnTo>
                <a:lnTo>
                  <a:pt x="5403" y="10707"/>
                </a:lnTo>
                <a:lnTo>
                  <a:pt x="5451" y="10731"/>
                </a:lnTo>
                <a:lnTo>
                  <a:pt x="5573" y="10755"/>
                </a:lnTo>
                <a:lnTo>
                  <a:pt x="5841" y="10731"/>
                </a:lnTo>
                <a:lnTo>
                  <a:pt x="6157" y="10682"/>
                </a:lnTo>
                <a:lnTo>
                  <a:pt x="6157" y="10999"/>
                </a:lnTo>
                <a:lnTo>
                  <a:pt x="6133" y="10999"/>
                </a:lnTo>
                <a:lnTo>
                  <a:pt x="5938" y="11023"/>
                </a:lnTo>
                <a:lnTo>
                  <a:pt x="5743" y="11047"/>
                </a:lnTo>
                <a:lnTo>
                  <a:pt x="5549" y="11120"/>
                </a:lnTo>
                <a:lnTo>
                  <a:pt x="5378" y="11193"/>
                </a:lnTo>
                <a:lnTo>
                  <a:pt x="5354" y="11218"/>
                </a:lnTo>
                <a:lnTo>
                  <a:pt x="5354" y="11242"/>
                </a:lnTo>
                <a:lnTo>
                  <a:pt x="5354" y="11266"/>
                </a:lnTo>
                <a:lnTo>
                  <a:pt x="5378" y="11291"/>
                </a:lnTo>
                <a:lnTo>
                  <a:pt x="5573" y="11315"/>
                </a:lnTo>
                <a:lnTo>
                  <a:pt x="5768" y="11315"/>
                </a:lnTo>
                <a:lnTo>
                  <a:pt x="6133" y="11291"/>
                </a:lnTo>
                <a:lnTo>
                  <a:pt x="6157" y="11266"/>
                </a:lnTo>
                <a:lnTo>
                  <a:pt x="6157" y="11558"/>
                </a:lnTo>
                <a:lnTo>
                  <a:pt x="6011" y="11558"/>
                </a:lnTo>
                <a:lnTo>
                  <a:pt x="5841" y="11607"/>
                </a:lnTo>
                <a:lnTo>
                  <a:pt x="5573" y="11656"/>
                </a:lnTo>
                <a:lnTo>
                  <a:pt x="5330" y="11753"/>
                </a:lnTo>
                <a:lnTo>
                  <a:pt x="5305" y="11777"/>
                </a:lnTo>
                <a:lnTo>
                  <a:pt x="5305" y="11826"/>
                </a:lnTo>
                <a:lnTo>
                  <a:pt x="5330" y="11850"/>
                </a:lnTo>
                <a:lnTo>
                  <a:pt x="5378" y="11850"/>
                </a:lnTo>
                <a:lnTo>
                  <a:pt x="5622" y="11875"/>
                </a:lnTo>
                <a:lnTo>
                  <a:pt x="5865" y="11850"/>
                </a:lnTo>
                <a:lnTo>
                  <a:pt x="6011" y="11850"/>
                </a:lnTo>
                <a:lnTo>
                  <a:pt x="6084" y="11826"/>
                </a:lnTo>
                <a:lnTo>
                  <a:pt x="6157" y="11802"/>
                </a:lnTo>
                <a:lnTo>
                  <a:pt x="6157" y="12020"/>
                </a:lnTo>
                <a:lnTo>
                  <a:pt x="5962" y="12020"/>
                </a:lnTo>
                <a:lnTo>
                  <a:pt x="5743" y="12045"/>
                </a:lnTo>
                <a:lnTo>
                  <a:pt x="5549" y="12118"/>
                </a:lnTo>
                <a:lnTo>
                  <a:pt x="5476" y="12142"/>
                </a:lnTo>
                <a:lnTo>
                  <a:pt x="5378" y="12191"/>
                </a:lnTo>
                <a:lnTo>
                  <a:pt x="5378" y="12239"/>
                </a:lnTo>
                <a:lnTo>
                  <a:pt x="5378" y="12264"/>
                </a:lnTo>
                <a:lnTo>
                  <a:pt x="5476" y="12312"/>
                </a:lnTo>
                <a:lnTo>
                  <a:pt x="5549" y="12337"/>
                </a:lnTo>
                <a:lnTo>
                  <a:pt x="5743" y="12385"/>
                </a:lnTo>
                <a:lnTo>
                  <a:pt x="5962" y="12361"/>
                </a:lnTo>
                <a:lnTo>
                  <a:pt x="6157" y="12361"/>
                </a:lnTo>
                <a:lnTo>
                  <a:pt x="6157" y="12458"/>
                </a:lnTo>
                <a:lnTo>
                  <a:pt x="6157" y="12483"/>
                </a:lnTo>
                <a:lnTo>
                  <a:pt x="6011" y="12531"/>
                </a:lnTo>
                <a:lnTo>
                  <a:pt x="5889" y="12580"/>
                </a:lnTo>
                <a:lnTo>
                  <a:pt x="5622" y="12653"/>
                </a:lnTo>
                <a:lnTo>
                  <a:pt x="5500" y="12702"/>
                </a:lnTo>
                <a:lnTo>
                  <a:pt x="5403" y="12750"/>
                </a:lnTo>
                <a:lnTo>
                  <a:pt x="5378" y="12799"/>
                </a:lnTo>
                <a:lnTo>
                  <a:pt x="5378" y="12823"/>
                </a:lnTo>
                <a:lnTo>
                  <a:pt x="5403" y="12848"/>
                </a:lnTo>
                <a:lnTo>
                  <a:pt x="5500" y="12872"/>
                </a:lnTo>
                <a:lnTo>
                  <a:pt x="5622" y="12896"/>
                </a:lnTo>
                <a:lnTo>
                  <a:pt x="5743" y="12921"/>
                </a:lnTo>
                <a:lnTo>
                  <a:pt x="5865" y="12896"/>
                </a:lnTo>
                <a:lnTo>
                  <a:pt x="6011" y="12872"/>
                </a:lnTo>
                <a:lnTo>
                  <a:pt x="6181" y="12848"/>
                </a:lnTo>
                <a:lnTo>
                  <a:pt x="6181" y="13042"/>
                </a:lnTo>
                <a:lnTo>
                  <a:pt x="6108" y="13018"/>
                </a:lnTo>
                <a:lnTo>
                  <a:pt x="5962" y="13042"/>
                </a:lnTo>
                <a:lnTo>
                  <a:pt x="5841" y="13091"/>
                </a:lnTo>
                <a:lnTo>
                  <a:pt x="5719" y="13164"/>
                </a:lnTo>
                <a:lnTo>
                  <a:pt x="5573" y="13237"/>
                </a:lnTo>
                <a:lnTo>
                  <a:pt x="5549" y="13261"/>
                </a:lnTo>
                <a:lnTo>
                  <a:pt x="5573" y="13286"/>
                </a:lnTo>
                <a:lnTo>
                  <a:pt x="5597" y="13334"/>
                </a:lnTo>
                <a:lnTo>
                  <a:pt x="5622" y="13334"/>
                </a:lnTo>
                <a:lnTo>
                  <a:pt x="5743" y="13310"/>
                </a:lnTo>
                <a:lnTo>
                  <a:pt x="6157" y="13310"/>
                </a:lnTo>
                <a:lnTo>
                  <a:pt x="6206" y="13286"/>
                </a:lnTo>
                <a:lnTo>
                  <a:pt x="6206" y="13529"/>
                </a:lnTo>
                <a:lnTo>
                  <a:pt x="6035" y="13553"/>
                </a:lnTo>
                <a:lnTo>
                  <a:pt x="5865" y="13553"/>
                </a:lnTo>
                <a:lnTo>
                  <a:pt x="5719" y="13602"/>
                </a:lnTo>
                <a:lnTo>
                  <a:pt x="5573" y="13675"/>
                </a:lnTo>
                <a:lnTo>
                  <a:pt x="5524" y="13724"/>
                </a:lnTo>
                <a:lnTo>
                  <a:pt x="5476" y="13797"/>
                </a:lnTo>
                <a:lnTo>
                  <a:pt x="5476" y="13870"/>
                </a:lnTo>
                <a:lnTo>
                  <a:pt x="5476" y="13894"/>
                </a:lnTo>
                <a:lnTo>
                  <a:pt x="5500" y="13918"/>
                </a:lnTo>
                <a:lnTo>
                  <a:pt x="5646" y="13967"/>
                </a:lnTo>
                <a:lnTo>
                  <a:pt x="5792" y="13967"/>
                </a:lnTo>
                <a:lnTo>
                  <a:pt x="6108" y="13943"/>
                </a:lnTo>
                <a:lnTo>
                  <a:pt x="6254" y="13943"/>
                </a:lnTo>
                <a:lnTo>
                  <a:pt x="6279" y="14235"/>
                </a:lnTo>
                <a:lnTo>
                  <a:pt x="6011" y="14308"/>
                </a:lnTo>
                <a:lnTo>
                  <a:pt x="5841" y="14332"/>
                </a:lnTo>
                <a:lnTo>
                  <a:pt x="5670" y="14381"/>
                </a:lnTo>
                <a:lnTo>
                  <a:pt x="5622" y="14429"/>
                </a:lnTo>
                <a:lnTo>
                  <a:pt x="5597" y="14478"/>
                </a:lnTo>
                <a:lnTo>
                  <a:pt x="5622" y="14551"/>
                </a:lnTo>
                <a:lnTo>
                  <a:pt x="5670" y="14600"/>
                </a:lnTo>
                <a:lnTo>
                  <a:pt x="5719" y="14624"/>
                </a:lnTo>
                <a:lnTo>
                  <a:pt x="5792" y="14648"/>
                </a:lnTo>
                <a:lnTo>
                  <a:pt x="5962" y="14673"/>
                </a:lnTo>
                <a:lnTo>
                  <a:pt x="6133" y="14648"/>
                </a:lnTo>
                <a:lnTo>
                  <a:pt x="6303" y="14600"/>
                </a:lnTo>
                <a:lnTo>
                  <a:pt x="6303" y="14770"/>
                </a:lnTo>
                <a:lnTo>
                  <a:pt x="6133" y="14794"/>
                </a:lnTo>
                <a:lnTo>
                  <a:pt x="5962" y="14867"/>
                </a:lnTo>
                <a:lnTo>
                  <a:pt x="5841" y="14916"/>
                </a:lnTo>
                <a:lnTo>
                  <a:pt x="5719" y="14965"/>
                </a:lnTo>
                <a:lnTo>
                  <a:pt x="5646" y="15062"/>
                </a:lnTo>
                <a:lnTo>
                  <a:pt x="5597" y="15111"/>
                </a:lnTo>
                <a:lnTo>
                  <a:pt x="5573" y="15159"/>
                </a:lnTo>
                <a:lnTo>
                  <a:pt x="5573" y="15184"/>
                </a:lnTo>
                <a:lnTo>
                  <a:pt x="5597" y="15208"/>
                </a:lnTo>
                <a:lnTo>
                  <a:pt x="5670" y="15257"/>
                </a:lnTo>
                <a:lnTo>
                  <a:pt x="5768" y="15281"/>
                </a:lnTo>
                <a:lnTo>
                  <a:pt x="5962" y="15257"/>
                </a:lnTo>
                <a:lnTo>
                  <a:pt x="6352" y="15184"/>
                </a:lnTo>
                <a:lnTo>
                  <a:pt x="6376" y="15451"/>
                </a:lnTo>
                <a:lnTo>
                  <a:pt x="6133" y="15476"/>
                </a:lnTo>
                <a:lnTo>
                  <a:pt x="5865" y="15524"/>
                </a:lnTo>
                <a:lnTo>
                  <a:pt x="5743" y="15573"/>
                </a:lnTo>
                <a:lnTo>
                  <a:pt x="5646" y="15646"/>
                </a:lnTo>
                <a:lnTo>
                  <a:pt x="5622" y="15646"/>
                </a:lnTo>
                <a:lnTo>
                  <a:pt x="5622" y="15670"/>
                </a:lnTo>
                <a:lnTo>
                  <a:pt x="5695" y="15768"/>
                </a:lnTo>
                <a:lnTo>
                  <a:pt x="5792" y="15816"/>
                </a:lnTo>
                <a:lnTo>
                  <a:pt x="5889" y="15841"/>
                </a:lnTo>
                <a:lnTo>
                  <a:pt x="5987" y="15841"/>
                </a:lnTo>
                <a:lnTo>
                  <a:pt x="6206" y="15865"/>
                </a:lnTo>
                <a:lnTo>
                  <a:pt x="6400" y="15865"/>
                </a:lnTo>
                <a:lnTo>
                  <a:pt x="6400" y="15962"/>
                </a:lnTo>
                <a:lnTo>
                  <a:pt x="6133" y="16035"/>
                </a:lnTo>
                <a:lnTo>
                  <a:pt x="5938" y="16084"/>
                </a:lnTo>
                <a:lnTo>
                  <a:pt x="5792" y="16181"/>
                </a:lnTo>
                <a:lnTo>
                  <a:pt x="5768" y="16230"/>
                </a:lnTo>
                <a:lnTo>
                  <a:pt x="5768" y="16254"/>
                </a:lnTo>
                <a:lnTo>
                  <a:pt x="5816" y="16327"/>
                </a:lnTo>
                <a:lnTo>
                  <a:pt x="5889" y="16376"/>
                </a:lnTo>
                <a:lnTo>
                  <a:pt x="5987" y="16400"/>
                </a:lnTo>
                <a:lnTo>
                  <a:pt x="6181" y="16400"/>
                </a:lnTo>
                <a:lnTo>
                  <a:pt x="6425" y="16352"/>
                </a:lnTo>
                <a:lnTo>
                  <a:pt x="6449" y="16644"/>
                </a:lnTo>
                <a:lnTo>
                  <a:pt x="6230" y="16668"/>
                </a:lnTo>
                <a:lnTo>
                  <a:pt x="6035" y="16717"/>
                </a:lnTo>
                <a:lnTo>
                  <a:pt x="5962" y="16765"/>
                </a:lnTo>
                <a:lnTo>
                  <a:pt x="5865" y="16790"/>
                </a:lnTo>
                <a:lnTo>
                  <a:pt x="5841" y="16838"/>
                </a:lnTo>
                <a:lnTo>
                  <a:pt x="5841" y="16887"/>
                </a:lnTo>
                <a:lnTo>
                  <a:pt x="5841" y="16911"/>
                </a:lnTo>
                <a:lnTo>
                  <a:pt x="5889" y="16936"/>
                </a:lnTo>
                <a:lnTo>
                  <a:pt x="6084" y="16960"/>
                </a:lnTo>
                <a:lnTo>
                  <a:pt x="6279" y="16984"/>
                </a:lnTo>
                <a:lnTo>
                  <a:pt x="6449" y="16984"/>
                </a:lnTo>
                <a:lnTo>
                  <a:pt x="6449" y="17276"/>
                </a:lnTo>
                <a:lnTo>
                  <a:pt x="6206" y="17325"/>
                </a:lnTo>
                <a:lnTo>
                  <a:pt x="6011" y="17349"/>
                </a:lnTo>
                <a:lnTo>
                  <a:pt x="5938" y="17398"/>
                </a:lnTo>
                <a:lnTo>
                  <a:pt x="5865" y="17447"/>
                </a:lnTo>
                <a:lnTo>
                  <a:pt x="5841" y="17471"/>
                </a:lnTo>
                <a:lnTo>
                  <a:pt x="5841" y="17520"/>
                </a:lnTo>
                <a:lnTo>
                  <a:pt x="5841" y="17544"/>
                </a:lnTo>
                <a:lnTo>
                  <a:pt x="5865" y="17568"/>
                </a:lnTo>
                <a:lnTo>
                  <a:pt x="5987" y="17641"/>
                </a:lnTo>
                <a:lnTo>
                  <a:pt x="6133" y="17690"/>
                </a:lnTo>
                <a:lnTo>
                  <a:pt x="6303" y="17690"/>
                </a:lnTo>
                <a:lnTo>
                  <a:pt x="6449" y="17666"/>
                </a:lnTo>
                <a:lnTo>
                  <a:pt x="6449" y="17958"/>
                </a:lnTo>
                <a:lnTo>
                  <a:pt x="6303" y="17982"/>
                </a:lnTo>
                <a:lnTo>
                  <a:pt x="6181" y="18031"/>
                </a:lnTo>
                <a:lnTo>
                  <a:pt x="6011" y="18055"/>
                </a:lnTo>
                <a:lnTo>
                  <a:pt x="5914" y="18104"/>
                </a:lnTo>
                <a:lnTo>
                  <a:pt x="5841" y="18152"/>
                </a:lnTo>
                <a:lnTo>
                  <a:pt x="5816" y="18177"/>
                </a:lnTo>
                <a:lnTo>
                  <a:pt x="5816" y="18225"/>
                </a:lnTo>
                <a:lnTo>
                  <a:pt x="5841" y="18250"/>
                </a:lnTo>
                <a:lnTo>
                  <a:pt x="5865" y="18274"/>
                </a:lnTo>
                <a:lnTo>
                  <a:pt x="5987" y="18323"/>
                </a:lnTo>
                <a:lnTo>
                  <a:pt x="6157" y="18371"/>
                </a:lnTo>
                <a:lnTo>
                  <a:pt x="6303" y="18371"/>
                </a:lnTo>
                <a:lnTo>
                  <a:pt x="6449" y="18347"/>
                </a:lnTo>
                <a:lnTo>
                  <a:pt x="6473" y="18444"/>
                </a:lnTo>
                <a:lnTo>
                  <a:pt x="6303" y="18469"/>
                </a:lnTo>
                <a:lnTo>
                  <a:pt x="6157" y="18542"/>
                </a:lnTo>
                <a:lnTo>
                  <a:pt x="6035" y="18615"/>
                </a:lnTo>
                <a:lnTo>
                  <a:pt x="5914" y="18688"/>
                </a:lnTo>
                <a:lnTo>
                  <a:pt x="5889" y="18736"/>
                </a:lnTo>
                <a:lnTo>
                  <a:pt x="5889" y="18761"/>
                </a:lnTo>
                <a:lnTo>
                  <a:pt x="5914" y="18785"/>
                </a:lnTo>
                <a:lnTo>
                  <a:pt x="5962" y="18809"/>
                </a:lnTo>
                <a:lnTo>
                  <a:pt x="6108" y="18809"/>
                </a:lnTo>
                <a:lnTo>
                  <a:pt x="6279" y="18785"/>
                </a:lnTo>
                <a:lnTo>
                  <a:pt x="6498" y="18761"/>
                </a:lnTo>
                <a:lnTo>
                  <a:pt x="6522" y="18980"/>
                </a:lnTo>
                <a:lnTo>
                  <a:pt x="6376" y="19028"/>
                </a:lnTo>
                <a:lnTo>
                  <a:pt x="6254" y="19101"/>
                </a:lnTo>
                <a:lnTo>
                  <a:pt x="5987" y="19223"/>
                </a:lnTo>
                <a:lnTo>
                  <a:pt x="5962" y="19272"/>
                </a:lnTo>
                <a:lnTo>
                  <a:pt x="5962" y="19320"/>
                </a:lnTo>
                <a:lnTo>
                  <a:pt x="5987" y="19369"/>
                </a:lnTo>
                <a:lnTo>
                  <a:pt x="6011" y="19393"/>
                </a:lnTo>
                <a:lnTo>
                  <a:pt x="6425" y="19393"/>
                </a:lnTo>
                <a:lnTo>
                  <a:pt x="6595" y="19345"/>
                </a:lnTo>
                <a:lnTo>
                  <a:pt x="6619" y="19393"/>
                </a:lnTo>
                <a:lnTo>
                  <a:pt x="6571" y="19442"/>
                </a:lnTo>
                <a:lnTo>
                  <a:pt x="6522" y="19515"/>
                </a:lnTo>
                <a:lnTo>
                  <a:pt x="6254" y="19637"/>
                </a:lnTo>
                <a:lnTo>
                  <a:pt x="6230" y="19661"/>
                </a:lnTo>
                <a:lnTo>
                  <a:pt x="6206" y="19734"/>
                </a:lnTo>
                <a:lnTo>
                  <a:pt x="6230" y="19758"/>
                </a:lnTo>
                <a:lnTo>
                  <a:pt x="6279" y="19783"/>
                </a:lnTo>
                <a:lnTo>
                  <a:pt x="6595" y="19758"/>
                </a:lnTo>
                <a:lnTo>
                  <a:pt x="6668" y="19783"/>
                </a:lnTo>
                <a:lnTo>
                  <a:pt x="6887" y="19856"/>
                </a:lnTo>
                <a:lnTo>
                  <a:pt x="7106" y="19904"/>
                </a:lnTo>
                <a:lnTo>
                  <a:pt x="7203" y="19953"/>
                </a:lnTo>
                <a:lnTo>
                  <a:pt x="7252" y="20001"/>
                </a:lnTo>
                <a:lnTo>
                  <a:pt x="7276" y="20050"/>
                </a:lnTo>
                <a:lnTo>
                  <a:pt x="7276" y="20123"/>
                </a:lnTo>
                <a:lnTo>
                  <a:pt x="7252" y="20172"/>
                </a:lnTo>
                <a:lnTo>
                  <a:pt x="7203" y="20245"/>
                </a:lnTo>
                <a:lnTo>
                  <a:pt x="7057" y="20342"/>
                </a:lnTo>
                <a:lnTo>
                  <a:pt x="6936" y="20391"/>
                </a:lnTo>
                <a:lnTo>
                  <a:pt x="6814" y="20439"/>
                </a:lnTo>
                <a:lnTo>
                  <a:pt x="6692" y="20464"/>
                </a:lnTo>
                <a:lnTo>
                  <a:pt x="6571" y="20464"/>
                </a:lnTo>
                <a:lnTo>
                  <a:pt x="6303" y="20439"/>
                </a:lnTo>
                <a:lnTo>
                  <a:pt x="5889" y="20439"/>
                </a:lnTo>
                <a:lnTo>
                  <a:pt x="5768" y="20391"/>
                </a:lnTo>
                <a:lnTo>
                  <a:pt x="5670" y="20318"/>
                </a:lnTo>
                <a:lnTo>
                  <a:pt x="5597" y="20220"/>
                </a:lnTo>
                <a:lnTo>
                  <a:pt x="5524" y="20099"/>
                </a:lnTo>
                <a:lnTo>
                  <a:pt x="5476" y="19929"/>
                </a:lnTo>
                <a:lnTo>
                  <a:pt x="5403" y="19612"/>
                </a:lnTo>
                <a:lnTo>
                  <a:pt x="5354" y="19247"/>
                </a:lnTo>
                <a:lnTo>
                  <a:pt x="5330" y="18882"/>
                </a:lnTo>
                <a:lnTo>
                  <a:pt x="5305" y="18371"/>
                </a:lnTo>
                <a:lnTo>
                  <a:pt x="5184" y="16960"/>
                </a:lnTo>
                <a:lnTo>
                  <a:pt x="5111" y="16254"/>
                </a:lnTo>
                <a:lnTo>
                  <a:pt x="5038" y="15549"/>
                </a:lnTo>
                <a:lnTo>
                  <a:pt x="4965" y="15086"/>
                </a:lnTo>
                <a:lnTo>
                  <a:pt x="4867" y="14600"/>
                </a:lnTo>
                <a:lnTo>
                  <a:pt x="4624" y="13675"/>
                </a:lnTo>
                <a:lnTo>
                  <a:pt x="4527" y="13310"/>
                </a:lnTo>
                <a:lnTo>
                  <a:pt x="4454" y="13018"/>
                </a:lnTo>
                <a:lnTo>
                  <a:pt x="4405" y="12896"/>
                </a:lnTo>
                <a:lnTo>
                  <a:pt x="4356" y="12823"/>
                </a:lnTo>
                <a:lnTo>
                  <a:pt x="4356" y="12799"/>
                </a:lnTo>
                <a:lnTo>
                  <a:pt x="4332" y="12750"/>
                </a:lnTo>
                <a:lnTo>
                  <a:pt x="4283" y="12702"/>
                </a:lnTo>
                <a:lnTo>
                  <a:pt x="4235" y="12677"/>
                </a:lnTo>
                <a:lnTo>
                  <a:pt x="4186" y="12653"/>
                </a:lnTo>
                <a:lnTo>
                  <a:pt x="4113" y="12677"/>
                </a:lnTo>
                <a:lnTo>
                  <a:pt x="4040" y="12750"/>
                </a:lnTo>
                <a:lnTo>
                  <a:pt x="3991" y="12848"/>
                </a:lnTo>
                <a:lnTo>
                  <a:pt x="3918" y="13091"/>
                </a:lnTo>
                <a:lnTo>
                  <a:pt x="3870" y="13286"/>
                </a:lnTo>
                <a:lnTo>
                  <a:pt x="3772" y="13237"/>
                </a:lnTo>
                <a:lnTo>
                  <a:pt x="3675" y="13213"/>
                </a:lnTo>
                <a:lnTo>
                  <a:pt x="3626" y="13237"/>
                </a:lnTo>
                <a:lnTo>
                  <a:pt x="3602" y="13310"/>
                </a:lnTo>
                <a:lnTo>
                  <a:pt x="3626" y="13383"/>
                </a:lnTo>
                <a:lnTo>
                  <a:pt x="3675" y="13456"/>
                </a:lnTo>
                <a:lnTo>
                  <a:pt x="3748" y="13529"/>
                </a:lnTo>
                <a:lnTo>
                  <a:pt x="3821" y="13578"/>
                </a:lnTo>
                <a:lnTo>
                  <a:pt x="3797" y="13772"/>
                </a:lnTo>
                <a:lnTo>
                  <a:pt x="3651" y="13772"/>
                </a:lnTo>
                <a:lnTo>
                  <a:pt x="3505" y="13821"/>
                </a:lnTo>
                <a:lnTo>
                  <a:pt x="3480" y="13845"/>
                </a:lnTo>
                <a:lnTo>
                  <a:pt x="3505" y="13870"/>
                </a:lnTo>
                <a:lnTo>
                  <a:pt x="3651" y="13943"/>
                </a:lnTo>
                <a:lnTo>
                  <a:pt x="3772" y="14016"/>
                </a:lnTo>
                <a:lnTo>
                  <a:pt x="3724" y="14405"/>
                </a:lnTo>
                <a:lnTo>
                  <a:pt x="3505" y="14381"/>
                </a:lnTo>
                <a:lnTo>
                  <a:pt x="3407" y="14381"/>
                </a:lnTo>
                <a:lnTo>
                  <a:pt x="3310" y="14405"/>
                </a:lnTo>
                <a:lnTo>
                  <a:pt x="3286" y="14454"/>
                </a:lnTo>
                <a:lnTo>
                  <a:pt x="3286" y="14478"/>
                </a:lnTo>
                <a:lnTo>
                  <a:pt x="3286" y="14502"/>
                </a:lnTo>
                <a:lnTo>
                  <a:pt x="3383" y="14551"/>
                </a:lnTo>
                <a:lnTo>
                  <a:pt x="3480" y="14624"/>
                </a:lnTo>
                <a:lnTo>
                  <a:pt x="3675" y="14721"/>
                </a:lnTo>
                <a:lnTo>
                  <a:pt x="3675" y="14892"/>
                </a:lnTo>
                <a:lnTo>
                  <a:pt x="3480" y="14892"/>
                </a:lnTo>
                <a:lnTo>
                  <a:pt x="3286" y="14916"/>
                </a:lnTo>
                <a:lnTo>
                  <a:pt x="3213" y="14940"/>
                </a:lnTo>
                <a:lnTo>
                  <a:pt x="3140" y="14965"/>
                </a:lnTo>
                <a:lnTo>
                  <a:pt x="3115" y="15013"/>
                </a:lnTo>
                <a:lnTo>
                  <a:pt x="3115" y="15038"/>
                </a:lnTo>
                <a:lnTo>
                  <a:pt x="3140" y="15086"/>
                </a:lnTo>
                <a:lnTo>
                  <a:pt x="3188" y="15135"/>
                </a:lnTo>
                <a:lnTo>
                  <a:pt x="3310" y="15208"/>
                </a:lnTo>
                <a:lnTo>
                  <a:pt x="3456" y="15232"/>
                </a:lnTo>
                <a:lnTo>
                  <a:pt x="3626" y="15257"/>
                </a:lnTo>
                <a:lnTo>
                  <a:pt x="3578" y="15573"/>
                </a:lnTo>
                <a:lnTo>
                  <a:pt x="3334" y="15549"/>
                </a:lnTo>
                <a:lnTo>
                  <a:pt x="3018" y="15549"/>
                </a:lnTo>
                <a:lnTo>
                  <a:pt x="2921" y="15573"/>
                </a:lnTo>
                <a:lnTo>
                  <a:pt x="2896" y="15597"/>
                </a:lnTo>
                <a:lnTo>
                  <a:pt x="2896" y="15622"/>
                </a:lnTo>
                <a:lnTo>
                  <a:pt x="2945" y="15695"/>
                </a:lnTo>
                <a:lnTo>
                  <a:pt x="3018" y="15743"/>
                </a:lnTo>
                <a:lnTo>
                  <a:pt x="3164" y="15816"/>
                </a:lnTo>
                <a:lnTo>
                  <a:pt x="3359" y="15889"/>
                </a:lnTo>
                <a:lnTo>
                  <a:pt x="3553" y="15914"/>
                </a:lnTo>
                <a:lnTo>
                  <a:pt x="3529" y="16011"/>
                </a:lnTo>
                <a:lnTo>
                  <a:pt x="3261" y="16035"/>
                </a:lnTo>
                <a:lnTo>
                  <a:pt x="3115" y="16060"/>
                </a:lnTo>
                <a:lnTo>
                  <a:pt x="2994" y="16108"/>
                </a:lnTo>
                <a:lnTo>
                  <a:pt x="2969" y="16133"/>
                </a:lnTo>
                <a:lnTo>
                  <a:pt x="2969" y="16181"/>
                </a:lnTo>
                <a:lnTo>
                  <a:pt x="2969" y="16206"/>
                </a:lnTo>
                <a:lnTo>
                  <a:pt x="2994" y="16230"/>
                </a:lnTo>
                <a:lnTo>
                  <a:pt x="3115" y="16279"/>
                </a:lnTo>
                <a:lnTo>
                  <a:pt x="3237" y="16303"/>
                </a:lnTo>
                <a:lnTo>
                  <a:pt x="3480" y="16327"/>
                </a:lnTo>
                <a:lnTo>
                  <a:pt x="3432" y="16790"/>
                </a:lnTo>
                <a:lnTo>
                  <a:pt x="3261" y="16790"/>
                </a:lnTo>
                <a:lnTo>
                  <a:pt x="3115" y="16814"/>
                </a:lnTo>
                <a:lnTo>
                  <a:pt x="2872" y="16838"/>
                </a:lnTo>
                <a:lnTo>
                  <a:pt x="2775" y="16887"/>
                </a:lnTo>
                <a:lnTo>
                  <a:pt x="2677" y="16960"/>
                </a:lnTo>
                <a:lnTo>
                  <a:pt x="2653" y="17033"/>
                </a:lnTo>
                <a:lnTo>
                  <a:pt x="2677" y="17082"/>
                </a:lnTo>
                <a:lnTo>
                  <a:pt x="2702" y="17106"/>
                </a:lnTo>
                <a:lnTo>
                  <a:pt x="2799" y="17155"/>
                </a:lnTo>
                <a:lnTo>
                  <a:pt x="2896" y="17155"/>
                </a:lnTo>
                <a:lnTo>
                  <a:pt x="3091" y="17179"/>
                </a:lnTo>
                <a:lnTo>
                  <a:pt x="3383" y="17203"/>
                </a:lnTo>
                <a:lnTo>
                  <a:pt x="3359" y="17398"/>
                </a:lnTo>
                <a:lnTo>
                  <a:pt x="3188" y="17398"/>
                </a:lnTo>
                <a:lnTo>
                  <a:pt x="3042" y="17422"/>
                </a:lnTo>
                <a:lnTo>
                  <a:pt x="2750" y="17520"/>
                </a:lnTo>
                <a:lnTo>
                  <a:pt x="2702" y="17544"/>
                </a:lnTo>
                <a:lnTo>
                  <a:pt x="2677" y="17593"/>
                </a:lnTo>
                <a:lnTo>
                  <a:pt x="2702" y="17641"/>
                </a:lnTo>
                <a:lnTo>
                  <a:pt x="2750" y="17666"/>
                </a:lnTo>
                <a:lnTo>
                  <a:pt x="2896" y="17714"/>
                </a:lnTo>
                <a:lnTo>
                  <a:pt x="3018" y="17739"/>
                </a:lnTo>
                <a:lnTo>
                  <a:pt x="3310" y="17739"/>
                </a:lnTo>
                <a:lnTo>
                  <a:pt x="3310" y="17763"/>
                </a:lnTo>
                <a:lnTo>
                  <a:pt x="3286" y="17933"/>
                </a:lnTo>
                <a:lnTo>
                  <a:pt x="3018" y="17958"/>
                </a:lnTo>
                <a:lnTo>
                  <a:pt x="2799" y="17982"/>
                </a:lnTo>
                <a:lnTo>
                  <a:pt x="2702" y="18031"/>
                </a:lnTo>
                <a:lnTo>
                  <a:pt x="2629" y="18079"/>
                </a:lnTo>
                <a:lnTo>
                  <a:pt x="2604" y="18128"/>
                </a:lnTo>
                <a:lnTo>
                  <a:pt x="2604" y="18177"/>
                </a:lnTo>
                <a:lnTo>
                  <a:pt x="2653" y="18250"/>
                </a:lnTo>
                <a:lnTo>
                  <a:pt x="2702" y="18274"/>
                </a:lnTo>
                <a:lnTo>
                  <a:pt x="2775" y="18298"/>
                </a:lnTo>
                <a:lnTo>
                  <a:pt x="2848" y="18323"/>
                </a:lnTo>
                <a:lnTo>
                  <a:pt x="3018" y="18323"/>
                </a:lnTo>
                <a:lnTo>
                  <a:pt x="3164" y="18298"/>
                </a:lnTo>
                <a:lnTo>
                  <a:pt x="3237" y="18323"/>
                </a:lnTo>
                <a:lnTo>
                  <a:pt x="3213" y="18517"/>
                </a:lnTo>
                <a:lnTo>
                  <a:pt x="2848" y="18566"/>
                </a:lnTo>
                <a:lnTo>
                  <a:pt x="2677" y="18615"/>
                </a:lnTo>
                <a:lnTo>
                  <a:pt x="2604" y="18663"/>
                </a:lnTo>
                <a:lnTo>
                  <a:pt x="2531" y="18712"/>
                </a:lnTo>
                <a:lnTo>
                  <a:pt x="2507" y="18761"/>
                </a:lnTo>
                <a:lnTo>
                  <a:pt x="2507" y="18785"/>
                </a:lnTo>
                <a:lnTo>
                  <a:pt x="2531" y="18809"/>
                </a:lnTo>
                <a:lnTo>
                  <a:pt x="2556" y="18834"/>
                </a:lnTo>
                <a:lnTo>
                  <a:pt x="2702" y="18882"/>
                </a:lnTo>
                <a:lnTo>
                  <a:pt x="3164" y="18882"/>
                </a:lnTo>
                <a:lnTo>
                  <a:pt x="3115" y="19223"/>
                </a:lnTo>
                <a:lnTo>
                  <a:pt x="2799" y="19199"/>
                </a:lnTo>
                <a:lnTo>
                  <a:pt x="2677" y="19199"/>
                </a:lnTo>
                <a:lnTo>
                  <a:pt x="2580" y="19223"/>
                </a:lnTo>
                <a:lnTo>
                  <a:pt x="2483" y="19247"/>
                </a:lnTo>
                <a:lnTo>
                  <a:pt x="2410" y="19320"/>
                </a:lnTo>
                <a:lnTo>
                  <a:pt x="2410" y="19369"/>
                </a:lnTo>
                <a:lnTo>
                  <a:pt x="2410" y="19393"/>
                </a:lnTo>
                <a:lnTo>
                  <a:pt x="2483" y="19466"/>
                </a:lnTo>
                <a:lnTo>
                  <a:pt x="2580" y="19515"/>
                </a:lnTo>
                <a:lnTo>
                  <a:pt x="2702" y="19564"/>
                </a:lnTo>
                <a:lnTo>
                  <a:pt x="2799" y="19564"/>
                </a:lnTo>
                <a:lnTo>
                  <a:pt x="3042" y="19612"/>
                </a:lnTo>
                <a:lnTo>
                  <a:pt x="3018" y="19807"/>
                </a:lnTo>
                <a:lnTo>
                  <a:pt x="2896" y="19807"/>
                </a:lnTo>
                <a:lnTo>
                  <a:pt x="2556" y="19856"/>
                </a:lnTo>
                <a:lnTo>
                  <a:pt x="2483" y="19880"/>
                </a:lnTo>
                <a:lnTo>
                  <a:pt x="2434" y="19904"/>
                </a:lnTo>
                <a:lnTo>
                  <a:pt x="2337" y="20001"/>
                </a:lnTo>
                <a:lnTo>
                  <a:pt x="2312" y="20026"/>
                </a:lnTo>
                <a:lnTo>
                  <a:pt x="2337" y="20074"/>
                </a:lnTo>
                <a:lnTo>
                  <a:pt x="2434" y="20123"/>
                </a:lnTo>
                <a:lnTo>
                  <a:pt x="2531" y="20147"/>
                </a:lnTo>
                <a:lnTo>
                  <a:pt x="2726" y="20172"/>
                </a:lnTo>
                <a:lnTo>
                  <a:pt x="2507" y="20269"/>
                </a:lnTo>
                <a:lnTo>
                  <a:pt x="2288" y="20366"/>
                </a:lnTo>
                <a:lnTo>
                  <a:pt x="1801" y="20512"/>
                </a:lnTo>
                <a:lnTo>
                  <a:pt x="1655" y="20537"/>
                </a:lnTo>
                <a:lnTo>
                  <a:pt x="1485" y="20561"/>
                </a:lnTo>
                <a:lnTo>
                  <a:pt x="1315" y="20537"/>
                </a:lnTo>
                <a:lnTo>
                  <a:pt x="1145" y="20488"/>
                </a:lnTo>
                <a:lnTo>
                  <a:pt x="1120" y="20464"/>
                </a:lnTo>
                <a:lnTo>
                  <a:pt x="1096" y="20415"/>
                </a:lnTo>
                <a:lnTo>
                  <a:pt x="1096" y="20391"/>
                </a:lnTo>
                <a:lnTo>
                  <a:pt x="1096" y="20342"/>
                </a:lnTo>
                <a:lnTo>
                  <a:pt x="1145" y="20245"/>
                </a:lnTo>
                <a:lnTo>
                  <a:pt x="1242" y="20123"/>
                </a:lnTo>
                <a:lnTo>
                  <a:pt x="1485" y="19929"/>
                </a:lnTo>
                <a:lnTo>
                  <a:pt x="1631" y="19831"/>
                </a:lnTo>
                <a:lnTo>
                  <a:pt x="1680" y="19807"/>
                </a:lnTo>
                <a:lnTo>
                  <a:pt x="1704" y="19758"/>
                </a:lnTo>
                <a:lnTo>
                  <a:pt x="1704" y="19710"/>
                </a:lnTo>
                <a:lnTo>
                  <a:pt x="1704" y="19661"/>
                </a:lnTo>
                <a:lnTo>
                  <a:pt x="1728" y="19588"/>
                </a:lnTo>
                <a:lnTo>
                  <a:pt x="1826" y="18785"/>
                </a:lnTo>
                <a:lnTo>
                  <a:pt x="1923" y="18006"/>
                </a:lnTo>
                <a:lnTo>
                  <a:pt x="2045" y="16425"/>
                </a:lnTo>
                <a:lnTo>
                  <a:pt x="2142" y="14843"/>
                </a:lnTo>
                <a:lnTo>
                  <a:pt x="2264" y="13237"/>
                </a:lnTo>
                <a:lnTo>
                  <a:pt x="2410" y="11631"/>
                </a:lnTo>
                <a:lnTo>
                  <a:pt x="2531" y="10025"/>
                </a:lnTo>
                <a:lnTo>
                  <a:pt x="2556" y="9368"/>
                </a:lnTo>
                <a:lnTo>
                  <a:pt x="2580" y="8663"/>
                </a:lnTo>
                <a:lnTo>
                  <a:pt x="2580" y="8322"/>
                </a:lnTo>
                <a:lnTo>
                  <a:pt x="2580" y="7981"/>
                </a:lnTo>
                <a:lnTo>
                  <a:pt x="2531" y="7641"/>
                </a:lnTo>
                <a:lnTo>
                  <a:pt x="2483" y="7324"/>
                </a:lnTo>
                <a:lnTo>
                  <a:pt x="2483" y="7251"/>
                </a:lnTo>
                <a:lnTo>
                  <a:pt x="2458" y="7178"/>
                </a:lnTo>
                <a:lnTo>
                  <a:pt x="2434" y="7130"/>
                </a:lnTo>
                <a:lnTo>
                  <a:pt x="2410" y="7105"/>
                </a:lnTo>
                <a:lnTo>
                  <a:pt x="2337" y="7057"/>
                </a:lnTo>
                <a:lnTo>
                  <a:pt x="2239" y="7057"/>
                </a:lnTo>
                <a:lnTo>
                  <a:pt x="2166" y="7105"/>
                </a:lnTo>
                <a:lnTo>
                  <a:pt x="2020" y="7130"/>
                </a:lnTo>
                <a:lnTo>
                  <a:pt x="1899" y="7154"/>
                </a:lnTo>
                <a:lnTo>
                  <a:pt x="1826" y="7227"/>
                </a:lnTo>
                <a:lnTo>
                  <a:pt x="1801" y="7300"/>
                </a:lnTo>
                <a:lnTo>
                  <a:pt x="1801" y="7349"/>
                </a:lnTo>
                <a:lnTo>
                  <a:pt x="1801" y="7397"/>
                </a:lnTo>
                <a:lnTo>
                  <a:pt x="1874" y="7446"/>
                </a:lnTo>
                <a:lnTo>
                  <a:pt x="1923" y="7470"/>
                </a:lnTo>
                <a:lnTo>
                  <a:pt x="1899" y="7519"/>
                </a:lnTo>
                <a:lnTo>
                  <a:pt x="1704" y="7519"/>
                </a:lnTo>
                <a:lnTo>
                  <a:pt x="1631" y="7543"/>
                </a:lnTo>
                <a:lnTo>
                  <a:pt x="1558" y="7592"/>
                </a:lnTo>
                <a:lnTo>
                  <a:pt x="1534" y="7665"/>
                </a:lnTo>
                <a:lnTo>
                  <a:pt x="1534" y="7714"/>
                </a:lnTo>
                <a:lnTo>
                  <a:pt x="1558" y="7738"/>
                </a:lnTo>
                <a:lnTo>
                  <a:pt x="1631" y="7811"/>
                </a:lnTo>
                <a:lnTo>
                  <a:pt x="1753" y="7860"/>
                </a:lnTo>
                <a:lnTo>
                  <a:pt x="1728" y="7957"/>
                </a:lnTo>
                <a:lnTo>
                  <a:pt x="1582" y="7957"/>
                </a:lnTo>
                <a:lnTo>
                  <a:pt x="1461" y="8006"/>
                </a:lnTo>
                <a:lnTo>
                  <a:pt x="1412" y="8054"/>
                </a:lnTo>
                <a:lnTo>
                  <a:pt x="1388" y="8127"/>
                </a:lnTo>
                <a:lnTo>
                  <a:pt x="1412" y="8200"/>
                </a:lnTo>
                <a:lnTo>
                  <a:pt x="1461" y="8249"/>
                </a:lnTo>
                <a:lnTo>
                  <a:pt x="1534" y="8273"/>
                </a:lnTo>
                <a:lnTo>
                  <a:pt x="1631" y="8298"/>
                </a:lnTo>
                <a:lnTo>
                  <a:pt x="1582" y="8468"/>
                </a:lnTo>
                <a:lnTo>
                  <a:pt x="1437" y="8468"/>
                </a:lnTo>
                <a:lnTo>
                  <a:pt x="1364" y="8517"/>
                </a:lnTo>
                <a:lnTo>
                  <a:pt x="1291" y="8541"/>
                </a:lnTo>
                <a:lnTo>
                  <a:pt x="1291" y="8590"/>
                </a:lnTo>
                <a:lnTo>
                  <a:pt x="1291" y="8638"/>
                </a:lnTo>
                <a:lnTo>
                  <a:pt x="1339" y="8687"/>
                </a:lnTo>
                <a:lnTo>
                  <a:pt x="1388" y="8736"/>
                </a:lnTo>
                <a:lnTo>
                  <a:pt x="1509" y="8760"/>
                </a:lnTo>
                <a:lnTo>
                  <a:pt x="1485" y="8833"/>
                </a:lnTo>
                <a:lnTo>
                  <a:pt x="1461" y="8930"/>
                </a:lnTo>
                <a:lnTo>
                  <a:pt x="1315" y="8955"/>
                </a:lnTo>
                <a:lnTo>
                  <a:pt x="1242" y="8979"/>
                </a:lnTo>
                <a:lnTo>
                  <a:pt x="1193" y="9028"/>
                </a:lnTo>
                <a:lnTo>
                  <a:pt x="1169" y="9076"/>
                </a:lnTo>
                <a:lnTo>
                  <a:pt x="1169" y="9149"/>
                </a:lnTo>
                <a:lnTo>
                  <a:pt x="1218" y="9198"/>
                </a:lnTo>
                <a:lnTo>
                  <a:pt x="1242" y="9222"/>
                </a:lnTo>
                <a:lnTo>
                  <a:pt x="1364" y="9271"/>
                </a:lnTo>
                <a:lnTo>
                  <a:pt x="1364" y="9295"/>
                </a:lnTo>
                <a:lnTo>
                  <a:pt x="1315" y="9320"/>
                </a:lnTo>
                <a:lnTo>
                  <a:pt x="1169" y="9344"/>
                </a:lnTo>
                <a:lnTo>
                  <a:pt x="1096" y="9393"/>
                </a:lnTo>
                <a:lnTo>
                  <a:pt x="1047" y="9441"/>
                </a:lnTo>
                <a:lnTo>
                  <a:pt x="1023" y="9539"/>
                </a:lnTo>
                <a:lnTo>
                  <a:pt x="1047" y="9563"/>
                </a:lnTo>
                <a:lnTo>
                  <a:pt x="1072" y="9612"/>
                </a:lnTo>
                <a:lnTo>
                  <a:pt x="1120" y="9636"/>
                </a:lnTo>
                <a:lnTo>
                  <a:pt x="1169" y="9660"/>
                </a:lnTo>
                <a:lnTo>
                  <a:pt x="1291" y="9660"/>
                </a:lnTo>
                <a:lnTo>
                  <a:pt x="1266" y="9733"/>
                </a:lnTo>
                <a:lnTo>
                  <a:pt x="1145" y="9733"/>
                </a:lnTo>
                <a:lnTo>
                  <a:pt x="1072" y="9758"/>
                </a:lnTo>
                <a:lnTo>
                  <a:pt x="1023" y="9806"/>
                </a:lnTo>
                <a:lnTo>
                  <a:pt x="999" y="9879"/>
                </a:lnTo>
                <a:lnTo>
                  <a:pt x="1023" y="9952"/>
                </a:lnTo>
                <a:lnTo>
                  <a:pt x="1120" y="10001"/>
                </a:lnTo>
                <a:lnTo>
                  <a:pt x="1218" y="10025"/>
                </a:lnTo>
                <a:lnTo>
                  <a:pt x="1169" y="10269"/>
                </a:lnTo>
                <a:lnTo>
                  <a:pt x="1096" y="10244"/>
                </a:lnTo>
                <a:lnTo>
                  <a:pt x="1023" y="10269"/>
                </a:lnTo>
                <a:lnTo>
                  <a:pt x="974" y="10293"/>
                </a:lnTo>
                <a:lnTo>
                  <a:pt x="926" y="10342"/>
                </a:lnTo>
                <a:lnTo>
                  <a:pt x="926" y="10390"/>
                </a:lnTo>
                <a:lnTo>
                  <a:pt x="926" y="10439"/>
                </a:lnTo>
                <a:lnTo>
                  <a:pt x="950" y="10488"/>
                </a:lnTo>
                <a:lnTo>
                  <a:pt x="999" y="10536"/>
                </a:lnTo>
                <a:lnTo>
                  <a:pt x="1096" y="10609"/>
                </a:lnTo>
                <a:lnTo>
                  <a:pt x="1072" y="10634"/>
                </a:lnTo>
                <a:lnTo>
                  <a:pt x="1047" y="10682"/>
                </a:lnTo>
                <a:lnTo>
                  <a:pt x="1047" y="10755"/>
                </a:lnTo>
                <a:lnTo>
                  <a:pt x="1047" y="10804"/>
                </a:lnTo>
                <a:lnTo>
                  <a:pt x="1145" y="11096"/>
                </a:lnTo>
                <a:lnTo>
                  <a:pt x="1169" y="11291"/>
                </a:lnTo>
                <a:lnTo>
                  <a:pt x="1193" y="11461"/>
                </a:lnTo>
                <a:lnTo>
                  <a:pt x="1193" y="11631"/>
                </a:lnTo>
                <a:lnTo>
                  <a:pt x="1120" y="11777"/>
                </a:lnTo>
                <a:lnTo>
                  <a:pt x="1096" y="11826"/>
                </a:lnTo>
                <a:lnTo>
                  <a:pt x="1023" y="11875"/>
                </a:lnTo>
                <a:lnTo>
                  <a:pt x="950" y="11923"/>
                </a:lnTo>
                <a:lnTo>
                  <a:pt x="780" y="11923"/>
                </a:lnTo>
                <a:lnTo>
                  <a:pt x="707" y="11875"/>
                </a:lnTo>
                <a:lnTo>
                  <a:pt x="658" y="11826"/>
                </a:lnTo>
                <a:lnTo>
                  <a:pt x="609" y="11753"/>
                </a:lnTo>
                <a:lnTo>
                  <a:pt x="512" y="11607"/>
                </a:lnTo>
                <a:lnTo>
                  <a:pt x="463" y="11437"/>
                </a:lnTo>
                <a:lnTo>
                  <a:pt x="463" y="11315"/>
                </a:lnTo>
                <a:lnTo>
                  <a:pt x="463" y="11193"/>
                </a:lnTo>
                <a:lnTo>
                  <a:pt x="512" y="10974"/>
                </a:lnTo>
                <a:lnTo>
                  <a:pt x="585" y="10974"/>
                </a:lnTo>
                <a:lnTo>
                  <a:pt x="634" y="10950"/>
                </a:lnTo>
                <a:lnTo>
                  <a:pt x="658" y="10901"/>
                </a:lnTo>
                <a:lnTo>
                  <a:pt x="658" y="10853"/>
                </a:lnTo>
                <a:lnTo>
                  <a:pt x="609" y="10658"/>
                </a:lnTo>
                <a:lnTo>
                  <a:pt x="585" y="10463"/>
                </a:lnTo>
                <a:lnTo>
                  <a:pt x="561" y="10074"/>
                </a:lnTo>
                <a:lnTo>
                  <a:pt x="585" y="9660"/>
                </a:lnTo>
                <a:lnTo>
                  <a:pt x="634" y="9271"/>
                </a:lnTo>
                <a:lnTo>
                  <a:pt x="731" y="8882"/>
                </a:lnTo>
                <a:lnTo>
                  <a:pt x="828" y="8492"/>
                </a:lnTo>
                <a:lnTo>
                  <a:pt x="1072" y="7714"/>
                </a:lnTo>
                <a:lnTo>
                  <a:pt x="1218" y="7227"/>
                </a:lnTo>
                <a:lnTo>
                  <a:pt x="1412" y="6740"/>
                </a:lnTo>
                <a:lnTo>
                  <a:pt x="1631" y="6302"/>
                </a:lnTo>
                <a:lnTo>
                  <a:pt x="1753" y="6108"/>
                </a:lnTo>
                <a:lnTo>
                  <a:pt x="1899" y="5913"/>
                </a:lnTo>
                <a:lnTo>
                  <a:pt x="2045" y="5743"/>
                </a:lnTo>
                <a:lnTo>
                  <a:pt x="2215" y="5572"/>
                </a:lnTo>
                <a:lnTo>
                  <a:pt x="2385" y="5402"/>
                </a:lnTo>
                <a:lnTo>
                  <a:pt x="2580" y="5280"/>
                </a:lnTo>
                <a:lnTo>
                  <a:pt x="2799" y="5159"/>
                </a:lnTo>
                <a:lnTo>
                  <a:pt x="3042" y="5061"/>
                </a:lnTo>
                <a:lnTo>
                  <a:pt x="3286" y="4964"/>
                </a:lnTo>
                <a:lnTo>
                  <a:pt x="3553" y="4891"/>
                </a:lnTo>
                <a:lnTo>
                  <a:pt x="3845" y="4842"/>
                </a:lnTo>
                <a:lnTo>
                  <a:pt x="4113" y="4818"/>
                </a:lnTo>
                <a:lnTo>
                  <a:pt x="4162" y="4842"/>
                </a:lnTo>
                <a:lnTo>
                  <a:pt x="4259" y="4818"/>
                </a:lnTo>
                <a:close/>
                <a:moveTo>
                  <a:pt x="4259" y="0"/>
                </a:moveTo>
                <a:lnTo>
                  <a:pt x="4016" y="25"/>
                </a:lnTo>
                <a:lnTo>
                  <a:pt x="3797" y="98"/>
                </a:lnTo>
                <a:lnTo>
                  <a:pt x="3675" y="98"/>
                </a:lnTo>
                <a:lnTo>
                  <a:pt x="3578" y="146"/>
                </a:lnTo>
                <a:lnTo>
                  <a:pt x="3334" y="244"/>
                </a:lnTo>
                <a:lnTo>
                  <a:pt x="3140" y="390"/>
                </a:lnTo>
                <a:lnTo>
                  <a:pt x="2945" y="536"/>
                </a:lnTo>
                <a:lnTo>
                  <a:pt x="2799" y="682"/>
                </a:lnTo>
                <a:lnTo>
                  <a:pt x="2677" y="852"/>
                </a:lnTo>
                <a:lnTo>
                  <a:pt x="2556" y="1047"/>
                </a:lnTo>
                <a:lnTo>
                  <a:pt x="2458" y="1241"/>
                </a:lnTo>
                <a:lnTo>
                  <a:pt x="2385" y="1436"/>
                </a:lnTo>
                <a:lnTo>
                  <a:pt x="2337" y="1655"/>
                </a:lnTo>
                <a:lnTo>
                  <a:pt x="2288" y="1850"/>
                </a:lnTo>
                <a:lnTo>
                  <a:pt x="2264" y="2069"/>
                </a:lnTo>
                <a:lnTo>
                  <a:pt x="2264" y="2263"/>
                </a:lnTo>
                <a:lnTo>
                  <a:pt x="2288" y="2434"/>
                </a:lnTo>
                <a:lnTo>
                  <a:pt x="2312" y="2628"/>
                </a:lnTo>
                <a:lnTo>
                  <a:pt x="2361" y="2823"/>
                </a:lnTo>
                <a:lnTo>
                  <a:pt x="2434" y="2993"/>
                </a:lnTo>
                <a:lnTo>
                  <a:pt x="2507" y="3164"/>
                </a:lnTo>
                <a:lnTo>
                  <a:pt x="2604" y="3310"/>
                </a:lnTo>
                <a:lnTo>
                  <a:pt x="2702" y="3480"/>
                </a:lnTo>
                <a:lnTo>
                  <a:pt x="2823" y="3626"/>
                </a:lnTo>
                <a:lnTo>
                  <a:pt x="2945" y="3748"/>
                </a:lnTo>
                <a:lnTo>
                  <a:pt x="3067" y="3869"/>
                </a:lnTo>
                <a:lnTo>
                  <a:pt x="3213" y="3991"/>
                </a:lnTo>
                <a:lnTo>
                  <a:pt x="3383" y="4088"/>
                </a:lnTo>
                <a:lnTo>
                  <a:pt x="3553" y="4161"/>
                </a:lnTo>
                <a:lnTo>
                  <a:pt x="3724" y="4210"/>
                </a:lnTo>
                <a:lnTo>
                  <a:pt x="3894" y="4258"/>
                </a:lnTo>
                <a:lnTo>
                  <a:pt x="3894" y="4404"/>
                </a:lnTo>
                <a:lnTo>
                  <a:pt x="3553" y="4429"/>
                </a:lnTo>
                <a:lnTo>
                  <a:pt x="3261" y="4502"/>
                </a:lnTo>
                <a:lnTo>
                  <a:pt x="2969" y="4575"/>
                </a:lnTo>
                <a:lnTo>
                  <a:pt x="2702" y="4696"/>
                </a:lnTo>
                <a:lnTo>
                  <a:pt x="2458" y="4818"/>
                </a:lnTo>
                <a:lnTo>
                  <a:pt x="2239" y="4964"/>
                </a:lnTo>
                <a:lnTo>
                  <a:pt x="2020" y="5110"/>
                </a:lnTo>
                <a:lnTo>
                  <a:pt x="1826" y="5305"/>
                </a:lnTo>
                <a:lnTo>
                  <a:pt x="1655" y="5499"/>
                </a:lnTo>
                <a:lnTo>
                  <a:pt x="1485" y="5694"/>
                </a:lnTo>
                <a:lnTo>
                  <a:pt x="1339" y="5937"/>
                </a:lnTo>
                <a:lnTo>
                  <a:pt x="1193" y="6156"/>
                </a:lnTo>
                <a:lnTo>
                  <a:pt x="1072" y="6400"/>
                </a:lnTo>
                <a:lnTo>
                  <a:pt x="853" y="6935"/>
                </a:lnTo>
                <a:lnTo>
                  <a:pt x="658" y="7470"/>
                </a:lnTo>
                <a:lnTo>
                  <a:pt x="366" y="8492"/>
                </a:lnTo>
                <a:lnTo>
                  <a:pt x="244" y="9003"/>
                </a:lnTo>
                <a:lnTo>
                  <a:pt x="147" y="9514"/>
                </a:lnTo>
                <a:lnTo>
                  <a:pt x="123" y="9782"/>
                </a:lnTo>
                <a:lnTo>
                  <a:pt x="123" y="10098"/>
                </a:lnTo>
                <a:lnTo>
                  <a:pt x="147" y="10415"/>
                </a:lnTo>
                <a:lnTo>
                  <a:pt x="171" y="10561"/>
                </a:lnTo>
                <a:lnTo>
                  <a:pt x="220" y="10682"/>
                </a:lnTo>
                <a:lnTo>
                  <a:pt x="147" y="10755"/>
                </a:lnTo>
                <a:lnTo>
                  <a:pt x="74" y="10853"/>
                </a:lnTo>
                <a:lnTo>
                  <a:pt x="25" y="10974"/>
                </a:lnTo>
                <a:lnTo>
                  <a:pt x="1" y="11096"/>
                </a:lnTo>
                <a:lnTo>
                  <a:pt x="1" y="11339"/>
                </a:lnTo>
                <a:lnTo>
                  <a:pt x="25" y="11558"/>
                </a:lnTo>
                <a:lnTo>
                  <a:pt x="74" y="11704"/>
                </a:lnTo>
                <a:lnTo>
                  <a:pt x="123" y="11826"/>
                </a:lnTo>
                <a:lnTo>
                  <a:pt x="196" y="11972"/>
                </a:lnTo>
                <a:lnTo>
                  <a:pt x="269" y="12093"/>
                </a:lnTo>
                <a:lnTo>
                  <a:pt x="366" y="12191"/>
                </a:lnTo>
                <a:lnTo>
                  <a:pt x="488" y="12264"/>
                </a:lnTo>
                <a:lnTo>
                  <a:pt x="609" y="12337"/>
                </a:lnTo>
                <a:lnTo>
                  <a:pt x="755" y="12361"/>
                </a:lnTo>
                <a:lnTo>
                  <a:pt x="926" y="12385"/>
                </a:lnTo>
                <a:lnTo>
                  <a:pt x="1072" y="12361"/>
                </a:lnTo>
                <a:lnTo>
                  <a:pt x="1193" y="12312"/>
                </a:lnTo>
                <a:lnTo>
                  <a:pt x="1291" y="12264"/>
                </a:lnTo>
                <a:lnTo>
                  <a:pt x="1388" y="12166"/>
                </a:lnTo>
                <a:lnTo>
                  <a:pt x="1461" y="12069"/>
                </a:lnTo>
                <a:lnTo>
                  <a:pt x="1509" y="11947"/>
                </a:lnTo>
                <a:lnTo>
                  <a:pt x="1534" y="11802"/>
                </a:lnTo>
                <a:lnTo>
                  <a:pt x="1582" y="11510"/>
                </a:lnTo>
                <a:lnTo>
                  <a:pt x="1582" y="11218"/>
                </a:lnTo>
                <a:lnTo>
                  <a:pt x="1534" y="10950"/>
                </a:lnTo>
                <a:lnTo>
                  <a:pt x="1461" y="10707"/>
                </a:lnTo>
                <a:lnTo>
                  <a:pt x="1437" y="10658"/>
                </a:lnTo>
                <a:lnTo>
                  <a:pt x="1485" y="10536"/>
                </a:lnTo>
                <a:lnTo>
                  <a:pt x="1509" y="10488"/>
                </a:lnTo>
                <a:lnTo>
                  <a:pt x="1534" y="10269"/>
                </a:lnTo>
                <a:lnTo>
                  <a:pt x="1582" y="10025"/>
                </a:lnTo>
                <a:lnTo>
                  <a:pt x="1704" y="9539"/>
                </a:lnTo>
                <a:lnTo>
                  <a:pt x="1850" y="9028"/>
                </a:lnTo>
                <a:lnTo>
                  <a:pt x="2142" y="8103"/>
                </a:lnTo>
                <a:lnTo>
                  <a:pt x="2118" y="9344"/>
                </a:lnTo>
                <a:lnTo>
                  <a:pt x="2045" y="10585"/>
                </a:lnTo>
                <a:lnTo>
                  <a:pt x="1947" y="11826"/>
                </a:lnTo>
                <a:lnTo>
                  <a:pt x="1826" y="13067"/>
                </a:lnTo>
                <a:lnTo>
                  <a:pt x="1680" y="14648"/>
                </a:lnTo>
                <a:lnTo>
                  <a:pt x="1558" y="16254"/>
                </a:lnTo>
                <a:lnTo>
                  <a:pt x="1412" y="17860"/>
                </a:lnTo>
                <a:lnTo>
                  <a:pt x="1339" y="18663"/>
                </a:lnTo>
                <a:lnTo>
                  <a:pt x="1218" y="19442"/>
                </a:lnTo>
                <a:lnTo>
                  <a:pt x="1242" y="19564"/>
                </a:lnTo>
                <a:lnTo>
                  <a:pt x="1120" y="19612"/>
                </a:lnTo>
                <a:lnTo>
                  <a:pt x="1023" y="19661"/>
                </a:lnTo>
                <a:lnTo>
                  <a:pt x="950" y="19734"/>
                </a:lnTo>
                <a:lnTo>
                  <a:pt x="853" y="19831"/>
                </a:lnTo>
                <a:lnTo>
                  <a:pt x="731" y="20026"/>
                </a:lnTo>
                <a:lnTo>
                  <a:pt x="634" y="20245"/>
                </a:lnTo>
                <a:lnTo>
                  <a:pt x="634" y="20342"/>
                </a:lnTo>
                <a:lnTo>
                  <a:pt x="609" y="20464"/>
                </a:lnTo>
                <a:lnTo>
                  <a:pt x="634" y="20561"/>
                </a:lnTo>
                <a:lnTo>
                  <a:pt x="658" y="20683"/>
                </a:lnTo>
                <a:lnTo>
                  <a:pt x="731" y="20780"/>
                </a:lnTo>
                <a:lnTo>
                  <a:pt x="804" y="20853"/>
                </a:lnTo>
                <a:lnTo>
                  <a:pt x="901" y="20926"/>
                </a:lnTo>
                <a:lnTo>
                  <a:pt x="1023" y="20999"/>
                </a:lnTo>
                <a:lnTo>
                  <a:pt x="1145" y="21023"/>
                </a:lnTo>
                <a:lnTo>
                  <a:pt x="1266" y="21048"/>
                </a:lnTo>
                <a:lnTo>
                  <a:pt x="1558" y="21072"/>
                </a:lnTo>
                <a:lnTo>
                  <a:pt x="1874" y="21048"/>
                </a:lnTo>
                <a:lnTo>
                  <a:pt x="2191" y="20975"/>
                </a:lnTo>
                <a:lnTo>
                  <a:pt x="2483" y="20877"/>
                </a:lnTo>
                <a:lnTo>
                  <a:pt x="2775" y="20731"/>
                </a:lnTo>
                <a:lnTo>
                  <a:pt x="3042" y="20610"/>
                </a:lnTo>
                <a:lnTo>
                  <a:pt x="3261" y="20439"/>
                </a:lnTo>
                <a:lnTo>
                  <a:pt x="3334" y="20366"/>
                </a:lnTo>
                <a:lnTo>
                  <a:pt x="3359" y="20293"/>
                </a:lnTo>
                <a:lnTo>
                  <a:pt x="3383" y="20269"/>
                </a:lnTo>
                <a:lnTo>
                  <a:pt x="3456" y="20172"/>
                </a:lnTo>
                <a:lnTo>
                  <a:pt x="3480" y="20050"/>
                </a:lnTo>
                <a:lnTo>
                  <a:pt x="3529" y="19807"/>
                </a:lnTo>
                <a:lnTo>
                  <a:pt x="3699" y="18542"/>
                </a:lnTo>
                <a:lnTo>
                  <a:pt x="3870" y="16984"/>
                </a:lnTo>
                <a:lnTo>
                  <a:pt x="4040" y="15427"/>
                </a:lnTo>
                <a:lnTo>
                  <a:pt x="4064" y="15184"/>
                </a:lnTo>
                <a:lnTo>
                  <a:pt x="4089" y="15111"/>
                </a:lnTo>
                <a:lnTo>
                  <a:pt x="4089" y="15062"/>
                </a:lnTo>
                <a:lnTo>
                  <a:pt x="4186" y="14089"/>
                </a:lnTo>
                <a:lnTo>
                  <a:pt x="4186" y="14040"/>
                </a:lnTo>
                <a:lnTo>
                  <a:pt x="4186" y="13991"/>
                </a:lnTo>
                <a:lnTo>
                  <a:pt x="4186" y="13967"/>
                </a:lnTo>
                <a:lnTo>
                  <a:pt x="4210" y="13870"/>
                </a:lnTo>
                <a:lnTo>
                  <a:pt x="4308" y="14186"/>
                </a:lnTo>
                <a:lnTo>
                  <a:pt x="4454" y="14892"/>
                </a:lnTo>
                <a:lnTo>
                  <a:pt x="4575" y="15597"/>
                </a:lnTo>
                <a:lnTo>
                  <a:pt x="4673" y="16327"/>
                </a:lnTo>
                <a:lnTo>
                  <a:pt x="4721" y="17057"/>
                </a:lnTo>
                <a:lnTo>
                  <a:pt x="4843" y="18493"/>
                </a:lnTo>
                <a:lnTo>
                  <a:pt x="4916" y="19223"/>
                </a:lnTo>
                <a:lnTo>
                  <a:pt x="5013" y="19953"/>
                </a:lnTo>
                <a:lnTo>
                  <a:pt x="5038" y="20147"/>
                </a:lnTo>
                <a:lnTo>
                  <a:pt x="5111" y="20342"/>
                </a:lnTo>
                <a:lnTo>
                  <a:pt x="5208" y="20537"/>
                </a:lnTo>
                <a:lnTo>
                  <a:pt x="5354" y="20683"/>
                </a:lnTo>
                <a:lnTo>
                  <a:pt x="5500" y="20780"/>
                </a:lnTo>
                <a:lnTo>
                  <a:pt x="5670" y="20853"/>
                </a:lnTo>
                <a:lnTo>
                  <a:pt x="5865" y="20877"/>
                </a:lnTo>
                <a:lnTo>
                  <a:pt x="6084" y="20853"/>
                </a:lnTo>
                <a:lnTo>
                  <a:pt x="6303" y="20877"/>
                </a:lnTo>
                <a:lnTo>
                  <a:pt x="6522" y="20902"/>
                </a:lnTo>
                <a:lnTo>
                  <a:pt x="6741" y="20877"/>
                </a:lnTo>
                <a:lnTo>
                  <a:pt x="6936" y="20853"/>
                </a:lnTo>
                <a:lnTo>
                  <a:pt x="7155" y="20780"/>
                </a:lnTo>
                <a:lnTo>
                  <a:pt x="7325" y="20683"/>
                </a:lnTo>
                <a:lnTo>
                  <a:pt x="7495" y="20561"/>
                </a:lnTo>
                <a:lnTo>
                  <a:pt x="7666" y="20391"/>
                </a:lnTo>
                <a:lnTo>
                  <a:pt x="7714" y="20293"/>
                </a:lnTo>
                <a:lnTo>
                  <a:pt x="7739" y="20220"/>
                </a:lnTo>
                <a:lnTo>
                  <a:pt x="7739" y="20123"/>
                </a:lnTo>
                <a:lnTo>
                  <a:pt x="7739" y="20026"/>
                </a:lnTo>
                <a:lnTo>
                  <a:pt x="7739" y="19929"/>
                </a:lnTo>
                <a:lnTo>
                  <a:pt x="7690" y="19831"/>
                </a:lnTo>
                <a:lnTo>
                  <a:pt x="7666" y="19758"/>
                </a:lnTo>
                <a:lnTo>
                  <a:pt x="7593" y="19685"/>
                </a:lnTo>
                <a:lnTo>
                  <a:pt x="7495" y="19612"/>
                </a:lnTo>
                <a:lnTo>
                  <a:pt x="7374" y="19539"/>
                </a:lnTo>
                <a:lnTo>
                  <a:pt x="7130" y="19442"/>
                </a:lnTo>
                <a:lnTo>
                  <a:pt x="7130" y="19418"/>
                </a:lnTo>
                <a:lnTo>
                  <a:pt x="7057" y="19126"/>
                </a:lnTo>
                <a:lnTo>
                  <a:pt x="7009" y="18809"/>
                </a:lnTo>
                <a:lnTo>
                  <a:pt x="6984" y="18152"/>
                </a:lnTo>
                <a:lnTo>
                  <a:pt x="6936" y="16546"/>
                </a:lnTo>
                <a:lnTo>
                  <a:pt x="6863" y="15476"/>
                </a:lnTo>
                <a:lnTo>
                  <a:pt x="6765" y="14405"/>
                </a:lnTo>
                <a:lnTo>
                  <a:pt x="6668" y="13334"/>
                </a:lnTo>
                <a:lnTo>
                  <a:pt x="6595" y="12288"/>
                </a:lnTo>
                <a:lnTo>
                  <a:pt x="6571" y="10804"/>
                </a:lnTo>
                <a:lnTo>
                  <a:pt x="6546" y="9344"/>
                </a:lnTo>
                <a:lnTo>
                  <a:pt x="6546" y="8395"/>
                </a:lnTo>
                <a:lnTo>
                  <a:pt x="6644" y="8663"/>
                </a:lnTo>
                <a:lnTo>
                  <a:pt x="6765" y="8930"/>
                </a:lnTo>
                <a:lnTo>
                  <a:pt x="6814" y="9174"/>
                </a:lnTo>
                <a:lnTo>
                  <a:pt x="6887" y="9417"/>
                </a:lnTo>
                <a:lnTo>
                  <a:pt x="6936" y="9904"/>
                </a:lnTo>
                <a:lnTo>
                  <a:pt x="6984" y="10415"/>
                </a:lnTo>
                <a:lnTo>
                  <a:pt x="7057" y="10901"/>
                </a:lnTo>
                <a:lnTo>
                  <a:pt x="6960" y="11120"/>
                </a:lnTo>
                <a:lnTo>
                  <a:pt x="6911" y="11339"/>
                </a:lnTo>
                <a:lnTo>
                  <a:pt x="6887" y="11583"/>
                </a:lnTo>
                <a:lnTo>
                  <a:pt x="6936" y="11802"/>
                </a:lnTo>
                <a:lnTo>
                  <a:pt x="6960" y="11923"/>
                </a:lnTo>
                <a:lnTo>
                  <a:pt x="7009" y="12020"/>
                </a:lnTo>
                <a:lnTo>
                  <a:pt x="7057" y="12093"/>
                </a:lnTo>
                <a:lnTo>
                  <a:pt x="7130" y="12166"/>
                </a:lnTo>
                <a:lnTo>
                  <a:pt x="7228" y="12239"/>
                </a:lnTo>
                <a:lnTo>
                  <a:pt x="7325" y="12288"/>
                </a:lnTo>
                <a:lnTo>
                  <a:pt x="7447" y="12312"/>
                </a:lnTo>
                <a:lnTo>
                  <a:pt x="7714" y="12312"/>
                </a:lnTo>
                <a:lnTo>
                  <a:pt x="7860" y="12264"/>
                </a:lnTo>
                <a:lnTo>
                  <a:pt x="7982" y="12215"/>
                </a:lnTo>
                <a:lnTo>
                  <a:pt x="8104" y="12142"/>
                </a:lnTo>
                <a:lnTo>
                  <a:pt x="8201" y="12045"/>
                </a:lnTo>
                <a:lnTo>
                  <a:pt x="8298" y="11947"/>
                </a:lnTo>
                <a:lnTo>
                  <a:pt x="8371" y="11826"/>
                </a:lnTo>
                <a:lnTo>
                  <a:pt x="8444" y="11704"/>
                </a:lnTo>
                <a:lnTo>
                  <a:pt x="8517" y="11510"/>
                </a:lnTo>
                <a:lnTo>
                  <a:pt x="8542" y="11291"/>
                </a:lnTo>
                <a:lnTo>
                  <a:pt x="8517" y="11193"/>
                </a:lnTo>
                <a:lnTo>
                  <a:pt x="8493" y="11096"/>
                </a:lnTo>
                <a:lnTo>
                  <a:pt x="8469" y="10999"/>
                </a:lnTo>
                <a:lnTo>
                  <a:pt x="8396" y="10926"/>
                </a:lnTo>
                <a:lnTo>
                  <a:pt x="8469" y="10269"/>
                </a:lnTo>
                <a:lnTo>
                  <a:pt x="8493" y="9587"/>
                </a:lnTo>
                <a:lnTo>
                  <a:pt x="8469" y="8906"/>
                </a:lnTo>
                <a:lnTo>
                  <a:pt x="8396" y="8249"/>
                </a:lnTo>
                <a:lnTo>
                  <a:pt x="8323" y="7908"/>
                </a:lnTo>
                <a:lnTo>
                  <a:pt x="8250" y="7568"/>
                </a:lnTo>
                <a:lnTo>
                  <a:pt x="8177" y="7251"/>
                </a:lnTo>
                <a:lnTo>
                  <a:pt x="8079" y="6935"/>
                </a:lnTo>
                <a:lnTo>
                  <a:pt x="7958" y="6619"/>
                </a:lnTo>
                <a:lnTo>
                  <a:pt x="7812" y="6327"/>
                </a:lnTo>
                <a:lnTo>
                  <a:pt x="7666" y="6035"/>
                </a:lnTo>
                <a:lnTo>
                  <a:pt x="7495" y="5743"/>
                </a:lnTo>
                <a:lnTo>
                  <a:pt x="7349" y="5548"/>
                </a:lnTo>
                <a:lnTo>
                  <a:pt x="7203" y="5378"/>
                </a:lnTo>
                <a:lnTo>
                  <a:pt x="7057" y="5232"/>
                </a:lnTo>
                <a:lnTo>
                  <a:pt x="6887" y="5086"/>
                </a:lnTo>
                <a:lnTo>
                  <a:pt x="6717" y="4940"/>
                </a:lnTo>
                <a:lnTo>
                  <a:pt x="6522" y="4842"/>
                </a:lnTo>
                <a:lnTo>
                  <a:pt x="6327" y="4745"/>
                </a:lnTo>
                <a:lnTo>
                  <a:pt x="6133" y="4648"/>
                </a:lnTo>
                <a:lnTo>
                  <a:pt x="5719" y="4502"/>
                </a:lnTo>
                <a:lnTo>
                  <a:pt x="5305" y="4429"/>
                </a:lnTo>
                <a:lnTo>
                  <a:pt x="4867" y="4380"/>
                </a:lnTo>
                <a:lnTo>
                  <a:pt x="4405" y="4356"/>
                </a:lnTo>
                <a:lnTo>
                  <a:pt x="4405" y="4307"/>
                </a:lnTo>
                <a:lnTo>
                  <a:pt x="4405" y="4283"/>
                </a:lnTo>
                <a:lnTo>
                  <a:pt x="4600" y="4258"/>
                </a:lnTo>
                <a:lnTo>
                  <a:pt x="4794" y="4185"/>
                </a:lnTo>
                <a:lnTo>
                  <a:pt x="4965" y="4112"/>
                </a:lnTo>
                <a:lnTo>
                  <a:pt x="5159" y="4015"/>
                </a:lnTo>
                <a:lnTo>
                  <a:pt x="5305" y="3893"/>
                </a:lnTo>
                <a:lnTo>
                  <a:pt x="5451" y="3772"/>
                </a:lnTo>
                <a:lnTo>
                  <a:pt x="5597" y="3626"/>
                </a:lnTo>
                <a:lnTo>
                  <a:pt x="5719" y="3456"/>
                </a:lnTo>
                <a:lnTo>
                  <a:pt x="5841" y="3310"/>
                </a:lnTo>
                <a:lnTo>
                  <a:pt x="5938" y="3115"/>
                </a:lnTo>
                <a:lnTo>
                  <a:pt x="6035" y="2945"/>
                </a:lnTo>
                <a:lnTo>
                  <a:pt x="6108" y="2750"/>
                </a:lnTo>
                <a:lnTo>
                  <a:pt x="6181" y="2555"/>
                </a:lnTo>
                <a:lnTo>
                  <a:pt x="6230" y="2361"/>
                </a:lnTo>
                <a:lnTo>
                  <a:pt x="6254" y="2166"/>
                </a:lnTo>
                <a:lnTo>
                  <a:pt x="6279" y="1971"/>
                </a:lnTo>
                <a:lnTo>
                  <a:pt x="6254" y="1752"/>
                </a:lnTo>
                <a:lnTo>
                  <a:pt x="6230" y="1533"/>
                </a:lnTo>
                <a:lnTo>
                  <a:pt x="6157" y="1314"/>
                </a:lnTo>
                <a:lnTo>
                  <a:pt x="6060" y="1095"/>
                </a:lnTo>
                <a:lnTo>
                  <a:pt x="5962" y="925"/>
                </a:lnTo>
                <a:lnTo>
                  <a:pt x="5816" y="730"/>
                </a:lnTo>
                <a:lnTo>
                  <a:pt x="5670" y="584"/>
                </a:lnTo>
                <a:lnTo>
                  <a:pt x="5500" y="438"/>
                </a:lnTo>
                <a:lnTo>
                  <a:pt x="5305" y="292"/>
                </a:lnTo>
                <a:lnTo>
                  <a:pt x="5111" y="195"/>
                </a:lnTo>
                <a:lnTo>
                  <a:pt x="4892" y="98"/>
                </a:lnTo>
                <a:lnTo>
                  <a:pt x="4697" y="49"/>
                </a:lnTo>
                <a:lnTo>
                  <a:pt x="4478" y="25"/>
                </a:lnTo>
                <a:lnTo>
                  <a:pt x="4259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8" name="Google Shape;898;p39"/>
          <p:cNvSpPr/>
          <p:nvPr/>
        </p:nvSpPr>
        <p:spPr>
          <a:xfrm>
            <a:off x="3342017" y="1792814"/>
            <a:ext cx="138953" cy="391221"/>
          </a:xfrm>
          <a:custGeom>
            <a:rect b="b" l="l" r="r" t="t"/>
            <a:pathLst>
              <a:path extrusionOk="0" h="20829" w="7398">
                <a:moveTo>
                  <a:pt x="3991" y="584"/>
                </a:moveTo>
                <a:lnTo>
                  <a:pt x="3942" y="657"/>
                </a:lnTo>
                <a:lnTo>
                  <a:pt x="3893" y="730"/>
                </a:lnTo>
                <a:lnTo>
                  <a:pt x="3893" y="755"/>
                </a:lnTo>
                <a:lnTo>
                  <a:pt x="3918" y="779"/>
                </a:lnTo>
                <a:lnTo>
                  <a:pt x="3991" y="803"/>
                </a:lnTo>
                <a:lnTo>
                  <a:pt x="4064" y="779"/>
                </a:lnTo>
                <a:lnTo>
                  <a:pt x="4185" y="755"/>
                </a:lnTo>
                <a:lnTo>
                  <a:pt x="4283" y="706"/>
                </a:lnTo>
                <a:lnTo>
                  <a:pt x="4380" y="633"/>
                </a:lnTo>
                <a:lnTo>
                  <a:pt x="4453" y="730"/>
                </a:lnTo>
                <a:lnTo>
                  <a:pt x="4356" y="779"/>
                </a:lnTo>
                <a:lnTo>
                  <a:pt x="4210" y="852"/>
                </a:lnTo>
                <a:lnTo>
                  <a:pt x="4088" y="949"/>
                </a:lnTo>
                <a:lnTo>
                  <a:pt x="4088" y="974"/>
                </a:lnTo>
                <a:lnTo>
                  <a:pt x="4112" y="998"/>
                </a:lnTo>
                <a:lnTo>
                  <a:pt x="4283" y="998"/>
                </a:lnTo>
                <a:lnTo>
                  <a:pt x="4453" y="974"/>
                </a:lnTo>
                <a:lnTo>
                  <a:pt x="4623" y="901"/>
                </a:lnTo>
                <a:lnTo>
                  <a:pt x="4721" y="1071"/>
                </a:lnTo>
                <a:lnTo>
                  <a:pt x="4696" y="1071"/>
                </a:lnTo>
                <a:lnTo>
                  <a:pt x="4429" y="1193"/>
                </a:lnTo>
                <a:lnTo>
                  <a:pt x="4185" y="1314"/>
                </a:lnTo>
                <a:lnTo>
                  <a:pt x="4161" y="1339"/>
                </a:lnTo>
                <a:lnTo>
                  <a:pt x="4185" y="1339"/>
                </a:lnTo>
                <a:lnTo>
                  <a:pt x="4307" y="1387"/>
                </a:lnTo>
                <a:lnTo>
                  <a:pt x="4429" y="1387"/>
                </a:lnTo>
                <a:lnTo>
                  <a:pt x="4550" y="1363"/>
                </a:lnTo>
                <a:lnTo>
                  <a:pt x="4696" y="1314"/>
                </a:lnTo>
                <a:lnTo>
                  <a:pt x="4818" y="1266"/>
                </a:lnTo>
                <a:lnTo>
                  <a:pt x="4915" y="1533"/>
                </a:lnTo>
                <a:lnTo>
                  <a:pt x="4794" y="1582"/>
                </a:lnTo>
                <a:lnTo>
                  <a:pt x="4502" y="1679"/>
                </a:lnTo>
                <a:lnTo>
                  <a:pt x="4356" y="1728"/>
                </a:lnTo>
                <a:lnTo>
                  <a:pt x="4234" y="1825"/>
                </a:lnTo>
                <a:lnTo>
                  <a:pt x="4210" y="1850"/>
                </a:lnTo>
                <a:lnTo>
                  <a:pt x="4210" y="1874"/>
                </a:lnTo>
                <a:lnTo>
                  <a:pt x="4210" y="1898"/>
                </a:lnTo>
                <a:lnTo>
                  <a:pt x="4234" y="1898"/>
                </a:lnTo>
                <a:lnTo>
                  <a:pt x="4404" y="1947"/>
                </a:lnTo>
                <a:lnTo>
                  <a:pt x="4550" y="1923"/>
                </a:lnTo>
                <a:lnTo>
                  <a:pt x="4696" y="1898"/>
                </a:lnTo>
                <a:lnTo>
                  <a:pt x="4867" y="1874"/>
                </a:lnTo>
                <a:lnTo>
                  <a:pt x="4964" y="1850"/>
                </a:lnTo>
                <a:lnTo>
                  <a:pt x="4988" y="2069"/>
                </a:lnTo>
                <a:lnTo>
                  <a:pt x="4891" y="2093"/>
                </a:lnTo>
                <a:lnTo>
                  <a:pt x="4696" y="2142"/>
                </a:lnTo>
                <a:lnTo>
                  <a:pt x="4526" y="2190"/>
                </a:lnTo>
                <a:lnTo>
                  <a:pt x="4331" y="2263"/>
                </a:lnTo>
                <a:lnTo>
                  <a:pt x="4137" y="2336"/>
                </a:lnTo>
                <a:lnTo>
                  <a:pt x="4112" y="2361"/>
                </a:lnTo>
                <a:lnTo>
                  <a:pt x="4137" y="2385"/>
                </a:lnTo>
                <a:lnTo>
                  <a:pt x="4283" y="2385"/>
                </a:lnTo>
                <a:lnTo>
                  <a:pt x="4404" y="2409"/>
                </a:lnTo>
                <a:lnTo>
                  <a:pt x="4599" y="2385"/>
                </a:lnTo>
                <a:lnTo>
                  <a:pt x="4769" y="2361"/>
                </a:lnTo>
                <a:lnTo>
                  <a:pt x="4988" y="2336"/>
                </a:lnTo>
                <a:lnTo>
                  <a:pt x="4988" y="2434"/>
                </a:lnTo>
                <a:lnTo>
                  <a:pt x="4940" y="2604"/>
                </a:lnTo>
                <a:lnTo>
                  <a:pt x="4891" y="2750"/>
                </a:lnTo>
                <a:lnTo>
                  <a:pt x="4794" y="2726"/>
                </a:lnTo>
                <a:lnTo>
                  <a:pt x="4696" y="2726"/>
                </a:lnTo>
                <a:lnTo>
                  <a:pt x="4502" y="2750"/>
                </a:lnTo>
                <a:lnTo>
                  <a:pt x="4258" y="2750"/>
                </a:lnTo>
                <a:lnTo>
                  <a:pt x="4137" y="2774"/>
                </a:lnTo>
                <a:lnTo>
                  <a:pt x="4015" y="2847"/>
                </a:lnTo>
                <a:lnTo>
                  <a:pt x="4015" y="2872"/>
                </a:lnTo>
                <a:lnTo>
                  <a:pt x="4112" y="2945"/>
                </a:lnTo>
                <a:lnTo>
                  <a:pt x="4210" y="2993"/>
                </a:lnTo>
                <a:lnTo>
                  <a:pt x="4429" y="2993"/>
                </a:lnTo>
                <a:lnTo>
                  <a:pt x="4599" y="3018"/>
                </a:lnTo>
                <a:lnTo>
                  <a:pt x="4745" y="3018"/>
                </a:lnTo>
                <a:lnTo>
                  <a:pt x="4623" y="3164"/>
                </a:lnTo>
                <a:lnTo>
                  <a:pt x="4502" y="3310"/>
                </a:lnTo>
                <a:lnTo>
                  <a:pt x="4453" y="3285"/>
                </a:lnTo>
                <a:lnTo>
                  <a:pt x="4283" y="3237"/>
                </a:lnTo>
                <a:lnTo>
                  <a:pt x="4112" y="3212"/>
                </a:lnTo>
                <a:lnTo>
                  <a:pt x="3918" y="3212"/>
                </a:lnTo>
                <a:lnTo>
                  <a:pt x="3747" y="3237"/>
                </a:lnTo>
                <a:lnTo>
                  <a:pt x="3723" y="3237"/>
                </a:lnTo>
                <a:lnTo>
                  <a:pt x="3723" y="3261"/>
                </a:lnTo>
                <a:lnTo>
                  <a:pt x="3747" y="3310"/>
                </a:lnTo>
                <a:lnTo>
                  <a:pt x="3966" y="3407"/>
                </a:lnTo>
                <a:lnTo>
                  <a:pt x="4210" y="3480"/>
                </a:lnTo>
                <a:lnTo>
                  <a:pt x="3991" y="3529"/>
                </a:lnTo>
                <a:lnTo>
                  <a:pt x="3796" y="3553"/>
                </a:lnTo>
                <a:lnTo>
                  <a:pt x="3553" y="3553"/>
                </a:lnTo>
                <a:lnTo>
                  <a:pt x="3334" y="3504"/>
                </a:lnTo>
                <a:lnTo>
                  <a:pt x="3090" y="3407"/>
                </a:lnTo>
                <a:lnTo>
                  <a:pt x="2896" y="3285"/>
                </a:lnTo>
                <a:lnTo>
                  <a:pt x="2701" y="3115"/>
                </a:lnTo>
                <a:lnTo>
                  <a:pt x="2555" y="2945"/>
                </a:lnTo>
                <a:lnTo>
                  <a:pt x="2433" y="2726"/>
                </a:lnTo>
                <a:lnTo>
                  <a:pt x="2360" y="2507"/>
                </a:lnTo>
                <a:lnTo>
                  <a:pt x="2312" y="2288"/>
                </a:lnTo>
                <a:lnTo>
                  <a:pt x="2312" y="2020"/>
                </a:lnTo>
                <a:lnTo>
                  <a:pt x="2336" y="1874"/>
                </a:lnTo>
                <a:lnTo>
                  <a:pt x="2360" y="1704"/>
                </a:lnTo>
                <a:lnTo>
                  <a:pt x="2409" y="1558"/>
                </a:lnTo>
                <a:lnTo>
                  <a:pt x="2482" y="1412"/>
                </a:lnTo>
                <a:lnTo>
                  <a:pt x="2677" y="1120"/>
                </a:lnTo>
                <a:lnTo>
                  <a:pt x="2871" y="876"/>
                </a:lnTo>
                <a:lnTo>
                  <a:pt x="3017" y="755"/>
                </a:lnTo>
                <a:lnTo>
                  <a:pt x="3139" y="682"/>
                </a:lnTo>
                <a:lnTo>
                  <a:pt x="3261" y="633"/>
                </a:lnTo>
                <a:lnTo>
                  <a:pt x="3407" y="584"/>
                </a:lnTo>
                <a:close/>
                <a:moveTo>
                  <a:pt x="1898" y="7860"/>
                </a:moveTo>
                <a:lnTo>
                  <a:pt x="2020" y="7933"/>
                </a:lnTo>
                <a:lnTo>
                  <a:pt x="1995" y="8200"/>
                </a:lnTo>
                <a:lnTo>
                  <a:pt x="1995" y="8444"/>
                </a:lnTo>
                <a:lnTo>
                  <a:pt x="1971" y="8979"/>
                </a:lnTo>
                <a:lnTo>
                  <a:pt x="1971" y="9149"/>
                </a:lnTo>
                <a:lnTo>
                  <a:pt x="1922" y="9344"/>
                </a:lnTo>
                <a:lnTo>
                  <a:pt x="1801" y="9685"/>
                </a:lnTo>
                <a:lnTo>
                  <a:pt x="1655" y="10050"/>
                </a:lnTo>
                <a:lnTo>
                  <a:pt x="1509" y="10390"/>
                </a:lnTo>
                <a:lnTo>
                  <a:pt x="1436" y="10658"/>
                </a:lnTo>
                <a:lnTo>
                  <a:pt x="1363" y="10926"/>
                </a:lnTo>
                <a:lnTo>
                  <a:pt x="1314" y="10707"/>
                </a:lnTo>
                <a:lnTo>
                  <a:pt x="1265" y="10536"/>
                </a:lnTo>
                <a:lnTo>
                  <a:pt x="1241" y="10512"/>
                </a:lnTo>
                <a:lnTo>
                  <a:pt x="1290" y="10463"/>
                </a:lnTo>
                <a:lnTo>
                  <a:pt x="1314" y="10390"/>
                </a:lnTo>
                <a:lnTo>
                  <a:pt x="1363" y="9733"/>
                </a:lnTo>
                <a:lnTo>
                  <a:pt x="1460" y="9076"/>
                </a:lnTo>
                <a:lnTo>
                  <a:pt x="1533" y="8760"/>
                </a:lnTo>
                <a:lnTo>
                  <a:pt x="1606" y="8444"/>
                </a:lnTo>
                <a:lnTo>
                  <a:pt x="1728" y="8152"/>
                </a:lnTo>
                <a:lnTo>
                  <a:pt x="1898" y="7860"/>
                </a:lnTo>
                <a:close/>
                <a:moveTo>
                  <a:pt x="5499" y="7860"/>
                </a:moveTo>
                <a:lnTo>
                  <a:pt x="5670" y="8152"/>
                </a:lnTo>
                <a:lnTo>
                  <a:pt x="5791" y="8444"/>
                </a:lnTo>
                <a:lnTo>
                  <a:pt x="5864" y="8760"/>
                </a:lnTo>
                <a:lnTo>
                  <a:pt x="5937" y="9076"/>
                </a:lnTo>
                <a:lnTo>
                  <a:pt x="6010" y="9733"/>
                </a:lnTo>
                <a:lnTo>
                  <a:pt x="6083" y="10390"/>
                </a:lnTo>
                <a:lnTo>
                  <a:pt x="6107" y="10463"/>
                </a:lnTo>
                <a:lnTo>
                  <a:pt x="6156" y="10512"/>
                </a:lnTo>
                <a:lnTo>
                  <a:pt x="6132" y="10536"/>
                </a:lnTo>
                <a:lnTo>
                  <a:pt x="6083" y="10707"/>
                </a:lnTo>
                <a:lnTo>
                  <a:pt x="6034" y="10926"/>
                </a:lnTo>
                <a:lnTo>
                  <a:pt x="5961" y="10658"/>
                </a:lnTo>
                <a:lnTo>
                  <a:pt x="5889" y="10390"/>
                </a:lnTo>
                <a:lnTo>
                  <a:pt x="5743" y="10050"/>
                </a:lnTo>
                <a:lnTo>
                  <a:pt x="5597" y="9685"/>
                </a:lnTo>
                <a:lnTo>
                  <a:pt x="5475" y="9344"/>
                </a:lnTo>
                <a:lnTo>
                  <a:pt x="5426" y="9149"/>
                </a:lnTo>
                <a:lnTo>
                  <a:pt x="5426" y="8979"/>
                </a:lnTo>
                <a:lnTo>
                  <a:pt x="5402" y="8444"/>
                </a:lnTo>
                <a:lnTo>
                  <a:pt x="5402" y="8200"/>
                </a:lnTo>
                <a:lnTo>
                  <a:pt x="5378" y="7933"/>
                </a:lnTo>
                <a:lnTo>
                  <a:pt x="5499" y="7860"/>
                </a:lnTo>
                <a:close/>
                <a:moveTo>
                  <a:pt x="3869" y="4623"/>
                </a:moveTo>
                <a:lnTo>
                  <a:pt x="4161" y="4672"/>
                </a:lnTo>
                <a:lnTo>
                  <a:pt x="4453" y="4721"/>
                </a:lnTo>
                <a:lnTo>
                  <a:pt x="4380" y="4769"/>
                </a:lnTo>
                <a:lnTo>
                  <a:pt x="4283" y="4842"/>
                </a:lnTo>
                <a:lnTo>
                  <a:pt x="4283" y="4867"/>
                </a:lnTo>
                <a:lnTo>
                  <a:pt x="4307" y="4891"/>
                </a:lnTo>
                <a:lnTo>
                  <a:pt x="4696" y="4842"/>
                </a:lnTo>
                <a:lnTo>
                  <a:pt x="4842" y="4842"/>
                </a:lnTo>
                <a:lnTo>
                  <a:pt x="4915" y="4867"/>
                </a:lnTo>
                <a:lnTo>
                  <a:pt x="4818" y="4891"/>
                </a:lnTo>
                <a:lnTo>
                  <a:pt x="4696" y="4940"/>
                </a:lnTo>
                <a:lnTo>
                  <a:pt x="4599" y="4988"/>
                </a:lnTo>
                <a:lnTo>
                  <a:pt x="4550" y="5086"/>
                </a:lnTo>
                <a:lnTo>
                  <a:pt x="4550" y="5110"/>
                </a:lnTo>
                <a:lnTo>
                  <a:pt x="4575" y="5110"/>
                </a:lnTo>
                <a:lnTo>
                  <a:pt x="4818" y="5037"/>
                </a:lnTo>
                <a:lnTo>
                  <a:pt x="4964" y="5013"/>
                </a:lnTo>
                <a:lnTo>
                  <a:pt x="5086" y="4988"/>
                </a:lnTo>
                <a:lnTo>
                  <a:pt x="5159" y="4988"/>
                </a:lnTo>
                <a:lnTo>
                  <a:pt x="5329" y="5110"/>
                </a:lnTo>
                <a:lnTo>
                  <a:pt x="5086" y="5134"/>
                </a:lnTo>
                <a:lnTo>
                  <a:pt x="4964" y="5183"/>
                </a:lnTo>
                <a:lnTo>
                  <a:pt x="4867" y="5232"/>
                </a:lnTo>
                <a:lnTo>
                  <a:pt x="4867" y="5280"/>
                </a:lnTo>
                <a:lnTo>
                  <a:pt x="4867" y="5305"/>
                </a:lnTo>
                <a:lnTo>
                  <a:pt x="4988" y="5353"/>
                </a:lnTo>
                <a:lnTo>
                  <a:pt x="5110" y="5353"/>
                </a:lnTo>
                <a:lnTo>
                  <a:pt x="5378" y="5329"/>
                </a:lnTo>
                <a:lnTo>
                  <a:pt x="5548" y="5305"/>
                </a:lnTo>
                <a:lnTo>
                  <a:pt x="5694" y="5451"/>
                </a:lnTo>
                <a:lnTo>
                  <a:pt x="5572" y="5475"/>
                </a:lnTo>
                <a:lnTo>
                  <a:pt x="5378" y="5524"/>
                </a:lnTo>
                <a:lnTo>
                  <a:pt x="5305" y="5548"/>
                </a:lnTo>
                <a:lnTo>
                  <a:pt x="5232" y="5597"/>
                </a:lnTo>
                <a:lnTo>
                  <a:pt x="5232" y="5621"/>
                </a:lnTo>
                <a:lnTo>
                  <a:pt x="5232" y="5645"/>
                </a:lnTo>
                <a:lnTo>
                  <a:pt x="5402" y="5621"/>
                </a:lnTo>
                <a:lnTo>
                  <a:pt x="5572" y="5621"/>
                </a:lnTo>
                <a:lnTo>
                  <a:pt x="5791" y="5572"/>
                </a:lnTo>
                <a:lnTo>
                  <a:pt x="5889" y="5718"/>
                </a:lnTo>
                <a:lnTo>
                  <a:pt x="5840" y="5718"/>
                </a:lnTo>
                <a:lnTo>
                  <a:pt x="5621" y="5743"/>
                </a:lnTo>
                <a:lnTo>
                  <a:pt x="5499" y="5791"/>
                </a:lnTo>
                <a:lnTo>
                  <a:pt x="5426" y="5840"/>
                </a:lnTo>
                <a:lnTo>
                  <a:pt x="5426" y="5889"/>
                </a:lnTo>
                <a:lnTo>
                  <a:pt x="5524" y="5913"/>
                </a:lnTo>
                <a:lnTo>
                  <a:pt x="5621" y="5913"/>
                </a:lnTo>
                <a:lnTo>
                  <a:pt x="5791" y="5889"/>
                </a:lnTo>
                <a:lnTo>
                  <a:pt x="6010" y="5889"/>
                </a:lnTo>
                <a:lnTo>
                  <a:pt x="6107" y="6083"/>
                </a:lnTo>
                <a:lnTo>
                  <a:pt x="5937" y="6132"/>
                </a:lnTo>
                <a:lnTo>
                  <a:pt x="5840" y="6181"/>
                </a:lnTo>
                <a:lnTo>
                  <a:pt x="5767" y="6229"/>
                </a:lnTo>
                <a:lnTo>
                  <a:pt x="5864" y="6254"/>
                </a:lnTo>
                <a:lnTo>
                  <a:pt x="5986" y="6254"/>
                </a:lnTo>
                <a:lnTo>
                  <a:pt x="6205" y="6229"/>
                </a:lnTo>
                <a:lnTo>
                  <a:pt x="6302" y="6448"/>
                </a:lnTo>
                <a:lnTo>
                  <a:pt x="6253" y="6473"/>
                </a:lnTo>
                <a:lnTo>
                  <a:pt x="6083" y="6521"/>
                </a:lnTo>
                <a:lnTo>
                  <a:pt x="5937" y="6619"/>
                </a:lnTo>
                <a:lnTo>
                  <a:pt x="5937" y="6643"/>
                </a:lnTo>
                <a:lnTo>
                  <a:pt x="6083" y="6643"/>
                </a:lnTo>
                <a:lnTo>
                  <a:pt x="6229" y="6619"/>
                </a:lnTo>
                <a:lnTo>
                  <a:pt x="6351" y="6594"/>
                </a:lnTo>
                <a:lnTo>
                  <a:pt x="6448" y="6813"/>
                </a:lnTo>
                <a:lnTo>
                  <a:pt x="6448" y="6838"/>
                </a:lnTo>
                <a:lnTo>
                  <a:pt x="6375" y="6862"/>
                </a:lnTo>
                <a:lnTo>
                  <a:pt x="6229" y="6935"/>
                </a:lnTo>
                <a:lnTo>
                  <a:pt x="6107" y="7008"/>
                </a:lnTo>
                <a:lnTo>
                  <a:pt x="6107" y="7032"/>
                </a:lnTo>
                <a:lnTo>
                  <a:pt x="6132" y="7057"/>
                </a:lnTo>
                <a:lnTo>
                  <a:pt x="6399" y="7008"/>
                </a:lnTo>
                <a:lnTo>
                  <a:pt x="6497" y="6984"/>
                </a:lnTo>
                <a:lnTo>
                  <a:pt x="6545" y="7130"/>
                </a:lnTo>
                <a:lnTo>
                  <a:pt x="6472" y="7154"/>
                </a:lnTo>
                <a:lnTo>
                  <a:pt x="6302" y="7178"/>
                </a:lnTo>
                <a:lnTo>
                  <a:pt x="6205" y="7203"/>
                </a:lnTo>
                <a:lnTo>
                  <a:pt x="6132" y="7227"/>
                </a:lnTo>
                <a:lnTo>
                  <a:pt x="6107" y="7276"/>
                </a:lnTo>
                <a:lnTo>
                  <a:pt x="6083" y="7300"/>
                </a:lnTo>
                <a:lnTo>
                  <a:pt x="6107" y="7349"/>
                </a:lnTo>
                <a:lnTo>
                  <a:pt x="6132" y="7373"/>
                </a:lnTo>
                <a:lnTo>
                  <a:pt x="6205" y="7422"/>
                </a:lnTo>
                <a:lnTo>
                  <a:pt x="6278" y="7422"/>
                </a:lnTo>
                <a:lnTo>
                  <a:pt x="6424" y="7397"/>
                </a:lnTo>
                <a:lnTo>
                  <a:pt x="6618" y="7397"/>
                </a:lnTo>
                <a:lnTo>
                  <a:pt x="6667" y="7519"/>
                </a:lnTo>
                <a:lnTo>
                  <a:pt x="6424" y="7592"/>
                </a:lnTo>
                <a:lnTo>
                  <a:pt x="6278" y="7641"/>
                </a:lnTo>
                <a:lnTo>
                  <a:pt x="6253" y="7665"/>
                </a:lnTo>
                <a:lnTo>
                  <a:pt x="6278" y="7689"/>
                </a:lnTo>
                <a:lnTo>
                  <a:pt x="6375" y="7714"/>
                </a:lnTo>
                <a:lnTo>
                  <a:pt x="6472" y="7738"/>
                </a:lnTo>
                <a:lnTo>
                  <a:pt x="6667" y="7714"/>
                </a:lnTo>
                <a:lnTo>
                  <a:pt x="6716" y="7714"/>
                </a:lnTo>
                <a:lnTo>
                  <a:pt x="6740" y="7860"/>
                </a:lnTo>
                <a:lnTo>
                  <a:pt x="6667" y="7884"/>
                </a:lnTo>
                <a:lnTo>
                  <a:pt x="6570" y="7933"/>
                </a:lnTo>
                <a:lnTo>
                  <a:pt x="6448" y="7981"/>
                </a:lnTo>
                <a:lnTo>
                  <a:pt x="6424" y="8030"/>
                </a:lnTo>
                <a:lnTo>
                  <a:pt x="6448" y="8030"/>
                </a:lnTo>
                <a:lnTo>
                  <a:pt x="6545" y="8079"/>
                </a:lnTo>
                <a:lnTo>
                  <a:pt x="6691" y="8079"/>
                </a:lnTo>
                <a:lnTo>
                  <a:pt x="6789" y="8054"/>
                </a:lnTo>
                <a:lnTo>
                  <a:pt x="6813" y="8249"/>
                </a:lnTo>
                <a:lnTo>
                  <a:pt x="6740" y="8249"/>
                </a:lnTo>
                <a:lnTo>
                  <a:pt x="6570" y="8298"/>
                </a:lnTo>
                <a:lnTo>
                  <a:pt x="6424" y="8371"/>
                </a:lnTo>
                <a:lnTo>
                  <a:pt x="6399" y="8395"/>
                </a:lnTo>
                <a:lnTo>
                  <a:pt x="6424" y="8419"/>
                </a:lnTo>
                <a:lnTo>
                  <a:pt x="6472" y="8444"/>
                </a:lnTo>
                <a:lnTo>
                  <a:pt x="6545" y="8468"/>
                </a:lnTo>
                <a:lnTo>
                  <a:pt x="6837" y="8468"/>
                </a:lnTo>
                <a:lnTo>
                  <a:pt x="6862" y="8638"/>
                </a:lnTo>
                <a:lnTo>
                  <a:pt x="6764" y="8663"/>
                </a:lnTo>
                <a:lnTo>
                  <a:pt x="6667" y="8711"/>
                </a:lnTo>
                <a:lnTo>
                  <a:pt x="6570" y="8784"/>
                </a:lnTo>
                <a:lnTo>
                  <a:pt x="6570" y="8809"/>
                </a:lnTo>
                <a:lnTo>
                  <a:pt x="6886" y="8809"/>
                </a:lnTo>
                <a:lnTo>
                  <a:pt x="6910" y="9052"/>
                </a:lnTo>
                <a:lnTo>
                  <a:pt x="6764" y="9101"/>
                </a:lnTo>
                <a:lnTo>
                  <a:pt x="6691" y="9125"/>
                </a:lnTo>
                <a:lnTo>
                  <a:pt x="6618" y="9174"/>
                </a:lnTo>
                <a:lnTo>
                  <a:pt x="6618" y="9198"/>
                </a:lnTo>
                <a:lnTo>
                  <a:pt x="6667" y="9222"/>
                </a:lnTo>
                <a:lnTo>
                  <a:pt x="6691" y="9222"/>
                </a:lnTo>
                <a:lnTo>
                  <a:pt x="6789" y="9247"/>
                </a:lnTo>
                <a:lnTo>
                  <a:pt x="6910" y="9222"/>
                </a:lnTo>
                <a:lnTo>
                  <a:pt x="6910" y="9466"/>
                </a:lnTo>
                <a:lnTo>
                  <a:pt x="6570" y="9587"/>
                </a:lnTo>
                <a:lnTo>
                  <a:pt x="6545" y="9612"/>
                </a:lnTo>
                <a:lnTo>
                  <a:pt x="6545" y="9636"/>
                </a:lnTo>
                <a:lnTo>
                  <a:pt x="6594" y="9685"/>
                </a:lnTo>
                <a:lnTo>
                  <a:pt x="6764" y="9709"/>
                </a:lnTo>
                <a:lnTo>
                  <a:pt x="6910" y="9709"/>
                </a:lnTo>
                <a:lnTo>
                  <a:pt x="6910" y="9831"/>
                </a:lnTo>
                <a:lnTo>
                  <a:pt x="6813" y="9855"/>
                </a:lnTo>
                <a:lnTo>
                  <a:pt x="6667" y="9928"/>
                </a:lnTo>
                <a:lnTo>
                  <a:pt x="6643" y="9952"/>
                </a:lnTo>
                <a:lnTo>
                  <a:pt x="6643" y="10001"/>
                </a:lnTo>
                <a:lnTo>
                  <a:pt x="6667" y="10025"/>
                </a:lnTo>
                <a:lnTo>
                  <a:pt x="6716" y="10050"/>
                </a:lnTo>
                <a:lnTo>
                  <a:pt x="6910" y="10074"/>
                </a:lnTo>
                <a:lnTo>
                  <a:pt x="6886" y="10293"/>
                </a:lnTo>
                <a:lnTo>
                  <a:pt x="6789" y="10293"/>
                </a:lnTo>
                <a:lnTo>
                  <a:pt x="6691" y="10317"/>
                </a:lnTo>
                <a:lnTo>
                  <a:pt x="6667" y="10342"/>
                </a:lnTo>
                <a:lnTo>
                  <a:pt x="6667" y="10366"/>
                </a:lnTo>
                <a:lnTo>
                  <a:pt x="6667" y="10390"/>
                </a:lnTo>
                <a:lnTo>
                  <a:pt x="6691" y="10415"/>
                </a:lnTo>
                <a:lnTo>
                  <a:pt x="6789" y="10439"/>
                </a:lnTo>
                <a:lnTo>
                  <a:pt x="6862" y="10439"/>
                </a:lnTo>
                <a:lnTo>
                  <a:pt x="6837" y="10682"/>
                </a:lnTo>
                <a:lnTo>
                  <a:pt x="6813" y="10658"/>
                </a:lnTo>
                <a:lnTo>
                  <a:pt x="6764" y="10658"/>
                </a:lnTo>
                <a:lnTo>
                  <a:pt x="6764" y="10682"/>
                </a:lnTo>
                <a:lnTo>
                  <a:pt x="6740" y="10682"/>
                </a:lnTo>
                <a:lnTo>
                  <a:pt x="6764" y="10755"/>
                </a:lnTo>
                <a:lnTo>
                  <a:pt x="6813" y="10804"/>
                </a:lnTo>
                <a:lnTo>
                  <a:pt x="6813" y="10828"/>
                </a:lnTo>
                <a:lnTo>
                  <a:pt x="6813" y="10926"/>
                </a:lnTo>
                <a:lnTo>
                  <a:pt x="6837" y="10974"/>
                </a:lnTo>
                <a:lnTo>
                  <a:pt x="6862" y="11047"/>
                </a:lnTo>
                <a:lnTo>
                  <a:pt x="6910" y="11096"/>
                </a:lnTo>
                <a:lnTo>
                  <a:pt x="6935" y="11339"/>
                </a:lnTo>
                <a:lnTo>
                  <a:pt x="6935" y="11461"/>
                </a:lnTo>
                <a:lnTo>
                  <a:pt x="6886" y="11583"/>
                </a:lnTo>
                <a:lnTo>
                  <a:pt x="6837" y="11656"/>
                </a:lnTo>
                <a:lnTo>
                  <a:pt x="6740" y="11729"/>
                </a:lnTo>
                <a:lnTo>
                  <a:pt x="6643" y="11801"/>
                </a:lnTo>
                <a:lnTo>
                  <a:pt x="6594" y="11801"/>
                </a:lnTo>
                <a:lnTo>
                  <a:pt x="6570" y="11753"/>
                </a:lnTo>
                <a:lnTo>
                  <a:pt x="6521" y="11656"/>
                </a:lnTo>
                <a:lnTo>
                  <a:pt x="6472" y="11534"/>
                </a:lnTo>
                <a:lnTo>
                  <a:pt x="6424" y="11266"/>
                </a:lnTo>
                <a:lnTo>
                  <a:pt x="6448" y="10999"/>
                </a:lnTo>
                <a:lnTo>
                  <a:pt x="6472" y="10853"/>
                </a:lnTo>
                <a:lnTo>
                  <a:pt x="6521" y="10755"/>
                </a:lnTo>
                <a:lnTo>
                  <a:pt x="6521" y="10658"/>
                </a:lnTo>
                <a:lnTo>
                  <a:pt x="6521" y="10585"/>
                </a:lnTo>
                <a:lnTo>
                  <a:pt x="6472" y="10512"/>
                </a:lnTo>
                <a:lnTo>
                  <a:pt x="6424" y="10463"/>
                </a:lnTo>
                <a:lnTo>
                  <a:pt x="6424" y="10390"/>
                </a:lnTo>
                <a:lnTo>
                  <a:pt x="6448" y="10025"/>
                </a:lnTo>
                <a:lnTo>
                  <a:pt x="6448" y="9660"/>
                </a:lnTo>
                <a:lnTo>
                  <a:pt x="6399" y="9271"/>
                </a:lnTo>
                <a:lnTo>
                  <a:pt x="6326" y="8906"/>
                </a:lnTo>
                <a:lnTo>
                  <a:pt x="6253" y="8541"/>
                </a:lnTo>
                <a:lnTo>
                  <a:pt x="6132" y="8200"/>
                </a:lnTo>
                <a:lnTo>
                  <a:pt x="5961" y="7860"/>
                </a:lnTo>
                <a:lnTo>
                  <a:pt x="5791" y="7568"/>
                </a:lnTo>
                <a:lnTo>
                  <a:pt x="5767" y="7543"/>
                </a:lnTo>
                <a:lnTo>
                  <a:pt x="5864" y="7300"/>
                </a:lnTo>
                <a:lnTo>
                  <a:pt x="5937" y="7081"/>
                </a:lnTo>
                <a:lnTo>
                  <a:pt x="5937" y="6935"/>
                </a:lnTo>
                <a:lnTo>
                  <a:pt x="5937" y="6789"/>
                </a:lnTo>
                <a:lnTo>
                  <a:pt x="5889" y="6619"/>
                </a:lnTo>
                <a:lnTo>
                  <a:pt x="5840" y="6473"/>
                </a:lnTo>
                <a:lnTo>
                  <a:pt x="5767" y="6327"/>
                </a:lnTo>
                <a:lnTo>
                  <a:pt x="5670" y="6229"/>
                </a:lnTo>
                <a:lnTo>
                  <a:pt x="5597" y="6205"/>
                </a:lnTo>
                <a:lnTo>
                  <a:pt x="5524" y="6181"/>
                </a:lnTo>
                <a:lnTo>
                  <a:pt x="5451" y="6181"/>
                </a:lnTo>
                <a:lnTo>
                  <a:pt x="5378" y="6205"/>
                </a:lnTo>
                <a:lnTo>
                  <a:pt x="5305" y="6254"/>
                </a:lnTo>
                <a:lnTo>
                  <a:pt x="5280" y="6327"/>
                </a:lnTo>
                <a:lnTo>
                  <a:pt x="5280" y="6400"/>
                </a:lnTo>
                <a:lnTo>
                  <a:pt x="5305" y="6473"/>
                </a:lnTo>
                <a:lnTo>
                  <a:pt x="5426" y="6570"/>
                </a:lnTo>
                <a:lnTo>
                  <a:pt x="5475" y="6643"/>
                </a:lnTo>
                <a:lnTo>
                  <a:pt x="5524" y="6716"/>
                </a:lnTo>
                <a:lnTo>
                  <a:pt x="5524" y="6886"/>
                </a:lnTo>
                <a:lnTo>
                  <a:pt x="5499" y="7057"/>
                </a:lnTo>
                <a:lnTo>
                  <a:pt x="5451" y="7227"/>
                </a:lnTo>
                <a:lnTo>
                  <a:pt x="5353" y="7373"/>
                </a:lnTo>
                <a:lnTo>
                  <a:pt x="5305" y="7446"/>
                </a:lnTo>
                <a:lnTo>
                  <a:pt x="5256" y="7519"/>
                </a:lnTo>
                <a:lnTo>
                  <a:pt x="5183" y="7543"/>
                </a:lnTo>
                <a:lnTo>
                  <a:pt x="5086" y="7568"/>
                </a:lnTo>
                <a:lnTo>
                  <a:pt x="5013" y="7592"/>
                </a:lnTo>
                <a:lnTo>
                  <a:pt x="4964" y="7616"/>
                </a:lnTo>
                <a:lnTo>
                  <a:pt x="4915" y="7665"/>
                </a:lnTo>
                <a:lnTo>
                  <a:pt x="4891" y="7738"/>
                </a:lnTo>
                <a:lnTo>
                  <a:pt x="4867" y="7811"/>
                </a:lnTo>
                <a:lnTo>
                  <a:pt x="4891" y="7860"/>
                </a:lnTo>
                <a:lnTo>
                  <a:pt x="4915" y="7933"/>
                </a:lnTo>
                <a:lnTo>
                  <a:pt x="4964" y="7981"/>
                </a:lnTo>
                <a:lnTo>
                  <a:pt x="4842" y="7981"/>
                </a:lnTo>
                <a:lnTo>
                  <a:pt x="4648" y="8006"/>
                </a:lnTo>
                <a:lnTo>
                  <a:pt x="4575" y="8054"/>
                </a:lnTo>
                <a:lnTo>
                  <a:pt x="4550" y="8079"/>
                </a:lnTo>
                <a:lnTo>
                  <a:pt x="4550" y="8103"/>
                </a:lnTo>
                <a:lnTo>
                  <a:pt x="4550" y="8152"/>
                </a:lnTo>
                <a:lnTo>
                  <a:pt x="4599" y="8176"/>
                </a:lnTo>
                <a:lnTo>
                  <a:pt x="4696" y="8225"/>
                </a:lnTo>
                <a:lnTo>
                  <a:pt x="5013" y="8225"/>
                </a:lnTo>
                <a:lnTo>
                  <a:pt x="5013" y="8346"/>
                </a:lnTo>
                <a:lnTo>
                  <a:pt x="4842" y="8371"/>
                </a:lnTo>
                <a:lnTo>
                  <a:pt x="4696" y="8395"/>
                </a:lnTo>
                <a:lnTo>
                  <a:pt x="4526" y="8419"/>
                </a:lnTo>
                <a:lnTo>
                  <a:pt x="4477" y="8468"/>
                </a:lnTo>
                <a:lnTo>
                  <a:pt x="4453" y="8517"/>
                </a:lnTo>
                <a:lnTo>
                  <a:pt x="4477" y="8565"/>
                </a:lnTo>
                <a:lnTo>
                  <a:pt x="4526" y="8590"/>
                </a:lnTo>
                <a:lnTo>
                  <a:pt x="4745" y="8638"/>
                </a:lnTo>
                <a:lnTo>
                  <a:pt x="5013" y="8638"/>
                </a:lnTo>
                <a:lnTo>
                  <a:pt x="5013" y="8687"/>
                </a:lnTo>
                <a:lnTo>
                  <a:pt x="4891" y="8711"/>
                </a:lnTo>
                <a:lnTo>
                  <a:pt x="4672" y="8736"/>
                </a:lnTo>
                <a:lnTo>
                  <a:pt x="4575" y="8760"/>
                </a:lnTo>
                <a:lnTo>
                  <a:pt x="4477" y="8809"/>
                </a:lnTo>
                <a:lnTo>
                  <a:pt x="4453" y="8833"/>
                </a:lnTo>
                <a:lnTo>
                  <a:pt x="4477" y="8882"/>
                </a:lnTo>
                <a:lnTo>
                  <a:pt x="4550" y="8906"/>
                </a:lnTo>
                <a:lnTo>
                  <a:pt x="4648" y="8930"/>
                </a:lnTo>
                <a:lnTo>
                  <a:pt x="5013" y="8930"/>
                </a:lnTo>
                <a:lnTo>
                  <a:pt x="5013" y="9028"/>
                </a:lnTo>
                <a:lnTo>
                  <a:pt x="4794" y="9052"/>
                </a:lnTo>
                <a:lnTo>
                  <a:pt x="4623" y="9076"/>
                </a:lnTo>
                <a:lnTo>
                  <a:pt x="4550" y="9125"/>
                </a:lnTo>
                <a:lnTo>
                  <a:pt x="4550" y="9149"/>
                </a:lnTo>
                <a:lnTo>
                  <a:pt x="4550" y="9198"/>
                </a:lnTo>
                <a:lnTo>
                  <a:pt x="4599" y="9247"/>
                </a:lnTo>
                <a:lnTo>
                  <a:pt x="4696" y="9271"/>
                </a:lnTo>
                <a:lnTo>
                  <a:pt x="5037" y="9271"/>
                </a:lnTo>
                <a:lnTo>
                  <a:pt x="5061" y="9344"/>
                </a:lnTo>
                <a:lnTo>
                  <a:pt x="5013" y="9344"/>
                </a:lnTo>
                <a:lnTo>
                  <a:pt x="4794" y="9393"/>
                </a:lnTo>
                <a:lnTo>
                  <a:pt x="4623" y="9490"/>
                </a:lnTo>
                <a:lnTo>
                  <a:pt x="4599" y="9514"/>
                </a:lnTo>
                <a:lnTo>
                  <a:pt x="4623" y="9539"/>
                </a:lnTo>
                <a:lnTo>
                  <a:pt x="4818" y="9563"/>
                </a:lnTo>
                <a:lnTo>
                  <a:pt x="5037" y="9539"/>
                </a:lnTo>
                <a:lnTo>
                  <a:pt x="5110" y="9539"/>
                </a:lnTo>
                <a:lnTo>
                  <a:pt x="5134" y="9587"/>
                </a:lnTo>
                <a:lnTo>
                  <a:pt x="5037" y="9612"/>
                </a:lnTo>
                <a:lnTo>
                  <a:pt x="4940" y="9612"/>
                </a:lnTo>
                <a:lnTo>
                  <a:pt x="4794" y="9660"/>
                </a:lnTo>
                <a:lnTo>
                  <a:pt x="4745" y="9709"/>
                </a:lnTo>
                <a:lnTo>
                  <a:pt x="4696" y="9758"/>
                </a:lnTo>
                <a:lnTo>
                  <a:pt x="4696" y="9806"/>
                </a:lnTo>
                <a:lnTo>
                  <a:pt x="4721" y="9855"/>
                </a:lnTo>
                <a:lnTo>
                  <a:pt x="4794" y="9879"/>
                </a:lnTo>
                <a:lnTo>
                  <a:pt x="4964" y="9879"/>
                </a:lnTo>
                <a:lnTo>
                  <a:pt x="5086" y="9855"/>
                </a:lnTo>
                <a:lnTo>
                  <a:pt x="5207" y="9831"/>
                </a:lnTo>
                <a:lnTo>
                  <a:pt x="5256" y="9904"/>
                </a:lnTo>
                <a:lnTo>
                  <a:pt x="5134" y="9928"/>
                </a:lnTo>
                <a:lnTo>
                  <a:pt x="5013" y="9977"/>
                </a:lnTo>
                <a:lnTo>
                  <a:pt x="4915" y="10074"/>
                </a:lnTo>
                <a:lnTo>
                  <a:pt x="4915" y="10098"/>
                </a:lnTo>
                <a:lnTo>
                  <a:pt x="5037" y="10171"/>
                </a:lnTo>
                <a:lnTo>
                  <a:pt x="5159" y="10171"/>
                </a:lnTo>
                <a:lnTo>
                  <a:pt x="5329" y="10147"/>
                </a:lnTo>
                <a:lnTo>
                  <a:pt x="5402" y="10317"/>
                </a:lnTo>
                <a:lnTo>
                  <a:pt x="5329" y="10342"/>
                </a:lnTo>
                <a:lnTo>
                  <a:pt x="5207" y="10390"/>
                </a:lnTo>
                <a:lnTo>
                  <a:pt x="5086" y="10415"/>
                </a:lnTo>
                <a:lnTo>
                  <a:pt x="5086" y="10439"/>
                </a:lnTo>
                <a:lnTo>
                  <a:pt x="5207" y="10463"/>
                </a:lnTo>
                <a:lnTo>
                  <a:pt x="5305" y="10488"/>
                </a:lnTo>
                <a:lnTo>
                  <a:pt x="5475" y="10488"/>
                </a:lnTo>
                <a:lnTo>
                  <a:pt x="5524" y="10658"/>
                </a:lnTo>
                <a:lnTo>
                  <a:pt x="5378" y="10707"/>
                </a:lnTo>
                <a:lnTo>
                  <a:pt x="5232" y="10755"/>
                </a:lnTo>
                <a:lnTo>
                  <a:pt x="5207" y="10780"/>
                </a:lnTo>
                <a:lnTo>
                  <a:pt x="5232" y="10780"/>
                </a:lnTo>
                <a:lnTo>
                  <a:pt x="5353" y="10804"/>
                </a:lnTo>
                <a:lnTo>
                  <a:pt x="5548" y="10804"/>
                </a:lnTo>
                <a:lnTo>
                  <a:pt x="5572" y="10950"/>
                </a:lnTo>
                <a:lnTo>
                  <a:pt x="5524" y="10974"/>
                </a:lnTo>
                <a:lnTo>
                  <a:pt x="5402" y="10999"/>
                </a:lnTo>
                <a:lnTo>
                  <a:pt x="5280" y="11047"/>
                </a:lnTo>
                <a:lnTo>
                  <a:pt x="5280" y="11072"/>
                </a:lnTo>
                <a:lnTo>
                  <a:pt x="5280" y="11096"/>
                </a:lnTo>
                <a:lnTo>
                  <a:pt x="5451" y="11145"/>
                </a:lnTo>
                <a:lnTo>
                  <a:pt x="5621" y="11169"/>
                </a:lnTo>
                <a:lnTo>
                  <a:pt x="5645" y="11339"/>
                </a:lnTo>
                <a:lnTo>
                  <a:pt x="5548" y="11364"/>
                </a:lnTo>
                <a:lnTo>
                  <a:pt x="5426" y="11412"/>
                </a:lnTo>
                <a:lnTo>
                  <a:pt x="5426" y="11437"/>
                </a:lnTo>
                <a:lnTo>
                  <a:pt x="5451" y="11461"/>
                </a:lnTo>
                <a:lnTo>
                  <a:pt x="5548" y="11485"/>
                </a:lnTo>
                <a:lnTo>
                  <a:pt x="5670" y="11485"/>
                </a:lnTo>
                <a:lnTo>
                  <a:pt x="5694" y="11607"/>
                </a:lnTo>
                <a:lnTo>
                  <a:pt x="5548" y="11631"/>
                </a:lnTo>
                <a:lnTo>
                  <a:pt x="5426" y="11656"/>
                </a:lnTo>
                <a:lnTo>
                  <a:pt x="5378" y="11704"/>
                </a:lnTo>
                <a:lnTo>
                  <a:pt x="5353" y="11777"/>
                </a:lnTo>
                <a:lnTo>
                  <a:pt x="5378" y="11850"/>
                </a:lnTo>
                <a:lnTo>
                  <a:pt x="5402" y="11874"/>
                </a:lnTo>
                <a:lnTo>
                  <a:pt x="5426" y="11874"/>
                </a:lnTo>
                <a:lnTo>
                  <a:pt x="5548" y="11899"/>
                </a:lnTo>
                <a:lnTo>
                  <a:pt x="5718" y="11899"/>
                </a:lnTo>
                <a:lnTo>
                  <a:pt x="5718" y="12045"/>
                </a:lnTo>
                <a:lnTo>
                  <a:pt x="5548" y="12093"/>
                </a:lnTo>
                <a:lnTo>
                  <a:pt x="5402" y="12166"/>
                </a:lnTo>
                <a:lnTo>
                  <a:pt x="5402" y="12191"/>
                </a:lnTo>
                <a:lnTo>
                  <a:pt x="5548" y="12264"/>
                </a:lnTo>
                <a:lnTo>
                  <a:pt x="5645" y="12288"/>
                </a:lnTo>
                <a:lnTo>
                  <a:pt x="5718" y="12288"/>
                </a:lnTo>
                <a:lnTo>
                  <a:pt x="5718" y="12434"/>
                </a:lnTo>
                <a:lnTo>
                  <a:pt x="5597" y="12434"/>
                </a:lnTo>
                <a:lnTo>
                  <a:pt x="5451" y="12458"/>
                </a:lnTo>
                <a:lnTo>
                  <a:pt x="5378" y="12483"/>
                </a:lnTo>
                <a:lnTo>
                  <a:pt x="5305" y="12556"/>
                </a:lnTo>
                <a:lnTo>
                  <a:pt x="5280" y="12604"/>
                </a:lnTo>
                <a:lnTo>
                  <a:pt x="5280" y="12653"/>
                </a:lnTo>
                <a:lnTo>
                  <a:pt x="5305" y="12677"/>
                </a:lnTo>
                <a:lnTo>
                  <a:pt x="5353" y="12726"/>
                </a:lnTo>
                <a:lnTo>
                  <a:pt x="5499" y="12726"/>
                </a:lnTo>
                <a:lnTo>
                  <a:pt x="5645" y="12702"/>
                </a:lnTo>
                <a:lnTo>
                  <a:pt x="5743" y="12702"/>
                </a:lnTo>
                <a:lnTo>
                  <a:pt x="5718" y="13018"/>
                </a:lnTo>
                <a:lnTo>
                  <a:pt x="5621" y="13018"/>
                </a:lnTo>
                <a:lnTo>
                  <a:pt x="5451" y="13067"/>
                </a:lnTo>
                <a:lnTo>
                  <a:pt x="5305" y="13115"/>
                </a:lnTo>
                <a:lnTo>
                  <a:pt x="5280" y="13140"/>
                </a:lnTo>
                <a:lnTo>
                  <a:pt x="5280" y="13164"/>
                </a:lnTo>
                <a:lnTo>
                  <a:pt x="5305" y="13188"/>
                </a:lnTo>
                <a:lnTo>
                  <a:pt x="5670" y="13213"/>
                </a:lnTo>
                <a:lnTo>
                  <a:pt x="5718" y="13213"/>
                </a:lnTo>
                <a:lnTo>
                  <a:pt x="5718" y="13407"/>
                </a:lnTo>
                <a:lnTo>
                  <a:pt x="5597" y="13432"/>
                </a:lnTo>
                <a:lnTo>
                  <a:pt x="5475" y="13432"/>
                </a:lnTo>
                <a:lnTo>
                  <a:pt x="5378" y="13480"/>
                </a:lnTo>
                <a:lnTo>
                  <a:pt x="5305" y="13578"/>
                </a:lnTo>
                <a:lnTo>
                  <a:pt x="5305" y="13602"/>
                </a:lnTo>
                <a:lnTo>
                  <a:pt x="5329" y="13651"/>
                </a:lnTo>
                <a:lnTo>
                  <a:pt x="5451" y="13675"/>
                </a:lnTo>
                <a:lnTo>
                  <a:pt x="5572" y="13699"/>
                </a:lnTo>
                <a:lnTo>
                  <a:pt x="5718" y="13724"/>
                </a:lnTo>
                <a:lnTo>
                  <a:pt x="5718" y="13870"/>
                </a:lnTo>
                <a:lnTo>
                  <a:pt x="5621" y="13894"/>
                </a:lnTo>
                <a:lnTo>
                  <a:pt x="5353" y="13943"/>
                </a:lnTo>
                <a:lnTo>
                  <a:pt x="5305" y="13967"/>
                </a:lnTo>
                <a:lnTo>
                  <a:pt x="5280" y="14016"/>
                </a:lnTo>
                <a:lnTo>
                  <a:pt x="5305" y="14064"/>
                </a:lnTo>
                <a:lnTo>
                  <a:pt x="5329" y="14089"/>
                </a:lnTo>
                <a:lnTo>
                  <a:pt x="5402" y="14137"/>
                </a:lnTo>
                <a:lnTo>
                  <a:pt x="5499" y="14162"/>
                </a:lnTo>
                <a:lnTo>
                  <a:pt x="5718" y="14186"/>
                </a:lnTo>
                <a:lnTo>
                  <a:pt x="5694" y="14381"/>
                </a:lnTo>
                <a:lnTo>
                  <a:pt x="5524" y="14405"/>
                </a:lnTo>
                <a:lnTo>
                  <a:pt x="5378" y="14454"/>
                </a:lnTo>
                <a:lnTo>
                  <a:pt x="5305" y="14502"/>
                </a:lnTo>
                <a:lnTo>
                  <a:pt x="5232" y="14551"/>
                </a:lnTo>
                <a:lnTo>
                  <a:pt x="5232" y="14575"/>
                </a:lnTo>
                <a:lnTo>
                  <a:pt x="5256" y="14624"/>
                </a:lnTo>
                <a:lnTo>
                  <a:pt x="5402" y="14648"/>
                </a:lnTo>
                <a:lnTo>
                  <a:pt x="5694" y="14648"/>
                </a:lnTo>
                <a:lnTo>
                  <a:pt x="5694" y="14819"/>
                </a:lnTo>
                <a:lnTo>
                  <a:pt x="5475" y="14819"/>
                </a:lnTo>
                <a:lnTo>
                  <a:pt x="5402" y="14843"/>
                </a:lnTo>
                <a:lnTo>
                  <a:pt x="5329" y="14867"/>
                </a:lnTo>
                <a:lnTo>
                  <a:pt x="5305" y="14916"/>
                </a:lnTo>
                <a:lnTo>
                  <a:pt x="5280" y="14940"/>
                </a:lnTo>
                <a:lnTo>
                  <a:pt x="5280" y="14989"/>
                </a:lnTo>
                <a:lnTo>
                  <a:pt x="5305" y="15038"/>
                </a:lnTo>
                <a:lnTo>
                  <a:pt x="5378" y="15086"/>
                </a:lnTo>
                <a:lnTo>
                  <a:pt x="5475" y="15111"/>
                </a:lnTo>
                <a:lnTo>
                  <a:pt x="5572" y="15135"/>
                </a:lnTo>
                <a:lnTo>
                  <a:pt x="5670" y="15159"/>
                </a:lnTo>
                <a:lnTo>
                  <a:pt x="5670" y="15354"/>
                </a:lnTo>
                <a:lnTo>
                  <a:pt x="5548" y="15354"/>
                </a:lnTo>
                <a:lnTo>
                  <a:pt x="5451" y="15330"/>
                </a:lnTo>
                <a:lnTo>
                  <a:pt x="5353" y="15378"/>
                </a:lnTo>
                <a:lnTo>
                  <a:pt x="5329" y="15403"/>
                </a:lnTo>
                <a:lnTo>
                  <a:pt x="5305" y="15427"/>
                </a:lnTo>
                <a:lnTo>
                  <a:pt x="5329" y="15500"/>
                </a:lnTo>
                <a:lnTo>
                  <a:pt x="5378" y="15524"/>
                </a:lnTo>
                <a:lnTo>
                  <a:pt x="5426" y="15549"/>
                </a:lnTo>
                <a:lnTo>
                  <a:pt x="5524" y="15573"/>
                </a:lnTo>
                <a:lnTo>
                  <a:pt x="5645" y="15597"/>
                </a:lnTo>
                <a:lnTo>
                  <a:pt x="5645" y="15719"/>
                </a:lnTo>
                <a:lnTo>
                  <a:pt x="5305" y="15768"/>
                </a:lnTo>
                <a:lnTo>
                  <a:pt x="5280" y="15792"/>
                </a:lnTo>
                <a:lnTo>
                  <a:pt x="5280" y="15816"/>
                </a:lnTo>
                <a:lnTo>
                  <a:pt x="5280" y="15841"/>
                </a:lnTo>
                <a:lnTo>
                  <a:pt x="5305" y="15865"/>
                </a:lnTo>
                <a:lnTo>
                  <a:pt x="5621" y="15889"/>
                </a:lnTo>
                <a:lnTo>
                  <a:pt x="5621" y="16108"/>
                </a:lnTo>
                <a:lnTo>
                  <a:pt x="5524" y="16133"/>
                </a:lnTo>
                <a:lnTo>
                  <a:pt x="5378" y="16157"/>
                </a:lnTo>
                <a:lnTo>
                  <a:pt x="5305" y="16181"/>
                </a:lnTo>
                <a:lnTo>
                  <a:pt x="5256" y="16230"/>
                </a:lnTo>
                <a:lnTo>
                  <a:pt x="5232" y="16254"/>
                </a:lnTo>
                <a:lnTo>
                  <a:pt x="5256" y="16279"/>
                </a:lnTo>
                <a:lnTo>
                  <a:pt x="5305" y="16327"/>
                </a:lnTo>
                <a:lnTo>
                  <a:pt x="5353" y="16352"/>
                </a:lnTo>
                <a:lnTo>
                  <a:pt x="5475" y="16376"/>
                </a:lnTo>
                <a:lnTo>
                  <a:pt x="5597" y="16376"/>
                </a:lnTo>
                <a:lnTo>
                  <a:pt x="5572" y="16571"/>
                </a:lnTo>
                <a:lnTo>
                  <a:pt x="5572" y="16668"/>
                </a:lnTo>
                <a:lnTo>
                  <a:pt x="5280" y="16668"/>
                </a:lnTo>
                <a:lnTo>
                  <a:pt x="5207" y="16692"/>
                </a:lnTo>
                <a:lnTo>
                  <a:pt x="5159" y="16741"/>
                </a:lnTo>
                <a:lnTo>
                  <a:pt x="5159" y="16790"/>
                </a:lnTo>
                <a:lnTo>
                  <a:pt x="5207" y="16838"/>
                </a:lnTo>
                <a:lnTo>
                  <a:pt x="5256" y="16863"/>
                </a:lnTo>
                <a:lnTo>
                  <a:pt x="5402" y="16887"/>
                </a:lnTo>
                <a:lnTo>
                  <a:pt x="5548" y="16887"/>
                </a:lnTo>
                <a:lnTo>
                  <a:pt x="5524" y="17082"/>
                </a:lnTo>
                <a:lnTo>
                  <a:pt x="5426" y="17106"/>
                </a:lnTo>
                <a:lnTo>
                  <a:pt x="5280" y="17130"/>
                </a:lnTo>
                <a:lnTo>
                  <a:pt x="5207" y="17155"/>
                </a:lnTo>
                <a:lnTo>
                  <a:pt x="5134" y="17203"/>
                </a:lnTo>
                <a:lnTo>
                  <a:pt x="5134" y="17228"/>
                </a:lnTo>
                <a:lnTo>
                  <a:pt x="5134" y="17252"/>
                </a:lnTo>
                <a:lnTo>
                  <a:pt x="5207" y="17276"/>
                </a:lnTo>
                <a:lnTo>
                  <a:pt x="5280" y="17276"/>
                </a:lnTo>
                <a:lnTo>
                  <a:pt x="5426" y="17301"/>
                </a:lnTo>
                <a:lnTo>
                  <a:pt x="5499" y="17301"/>
                </a:lnTo>
                <a:lnTo>
                  <a:pt x="5475" y="17544"/>
                </a:lnTo>
                <a:lnTo>
                  <a:pt x="5378" y="17544"/>
                </a:lnTo>
                <a:lnTo>
                  <a:pt x="5256" y="17593"/>
                </a:lnTo>
                <a:lnTo>
                  <a:pt x="5183" y="17641"/>
                </a:lnTo>
                <a:lnTo>
                  <a:pt x="5183" y="17666"/>
                </a:lnTo>
                <a:lnTo>
                  <a:pt x="5183" y="17690"/>
                </a:lnTo>
                <a:lnTo>
                  <a:pt x="5207" y="17739"/>
                </a:lnTo>
                <a:lnTo>
                  <a:pt x="5256" y="17763"/>
                </a:lnTo>
                <a:lnTo>
                  <a:pt x="5378" y="17787"/>
                </a:lnTo>
                <a:lnTo>
                  <a:pt x="5451" y="17812"/>
                </a:lnTo>
                <a:lnTo>
                  <a:pt x="5426" y="17982"/>
                </a:lnTo>
                <a:lnTo>
                  <a:pt x="5329" y="17982"/>
                </a:lnTo>
                <a:lnTo>
                  <a:pt x="5086" y="18006"/>
                </a:lnTo>
                <a:lnTo>
                  <a:pt x="5037" y="18031"/>
                </a:lnTo>
                <a:lnTo>
                  <a:pt x="5013" y="18055"/>
                </a:lnTo>
                <a:lnTo>
                  <a:pt x="5013" y="18104"/>
                </a:lnTo>
                <a:lnTo>
                  <a:pt x="5061" y="18152"/>
                </a:lnTo>
                <a:lnTo>
                  <a:pt x="5159" y="18201"/>
                </a:lnTo>
                <a:lnTo>
                  <a:pt x="5280" y="18225"/>
                </a:lnTo>
                <a:lnTo>
                  <a:pt x="5402" y="18225"/>
                </a:lnTo>
                <a:lnTo>
                  <a:pt x="5402" y="18420"/>
                </a:lnTo>
                <a:lnTo>
                  <a:pt x="5353" y="18420"/>
                </a:lnTo>
                <a:lnTo>
                  <a:pt x="5207" y="18444"/>
                </a:lnTo>
                <a:lnTo>
                  <a:pt x="5134" y="18469"/>
                </a:lnTo>
                <a:lnTo>
                  <a:pt x="5086" y="18517"/>
                </a:lnTo>
                <a:lnTo>
                  <a:pt x="5061" y="18566"/>
                </a:lnTo>
                <a:lnTo>
                  <a:pt x="5086" y="18615"/>
                </a:lnTo>
                <a:lnTo>
                  <a:pt x="5134" y="18663"/>
                </a:lnTo>
                <a:lnTo>
                  <a:pt x="5183" y="18688"/>
                </a:lnTo>
                <a:lnTo>
                  <a:pt x="5329" y="18712"/>
                </a:lnTo>
                <a:lnTo>
                  <a:pt x="5378" y="18712"/>
                </a:lnTo>
                <a:lnTo>
                  <a:pt x="5353" y="18907"/>
                </a:lnTo>
                <a:lnTo>
                  <a:pt x="5280" y="18907"/>
                </a:lnTo>
                <a:lnTo>
                  <a:pt x="5183" y="18955"/>
                </a:lnTo>
                <a:lnTo>
                  <a:pt x="5159" y="18980"/>
                </a:lnTo>
                <a:lnTo>
                  <a:pt x="5159" y="19004"/>
                </a:lnTo>
                <a:lnTo>
                  <a:pt x="5159" y="19053"/>
                </a:lnTo>
                <a:lnTo>
                  <a:pt x="5183" y="19077"/>
                </a:lnTo>
                <a:lnTo>
                  <a:pt x="5256" y="19126"/>
                </a:lnTo>
                <a:lnTo>
                  <a:pt x="5353" y="19126"/>
                </a:lnTo>
                <a:lnTo>
                  <a:pt x="5353" y="19539"/>
                </a:lnTo>
                <a:lnTo>
                  <a:pt x="5353" y="19637"/>
                </a:lnTo>
                <a:lnTo>
                  <a:pt x="5402" y="19710"/>
                </a:lnTo>
                <a:lnTo>
                  <a:pt x="5475" y="19758"/>
                </a:lnTo>
                <a:lnTo>
                  <a:pt x="5548" y="19783"/>
                </a:lnTo>
                <a:lnTo>
                  <a:pt x="5572" y="19807"/>
                </a:lnTo>
                <a:lnTo>
                  <a:pt x="5718" y="19953"/>
                </a:lnTo>
                <a:lnTo>
                  <a:pt x="5840" y="20074"/>
                </a:lnTo>
                <a:lnTo>
                  <a:pt x="5986" y="20220"/>
                </a:lnTo>
                <a:lnTo>
                  <a:pt x="6132" y="20366"/>
                </a:lnTo>
                <a:lnTo>
                  <a:pt x="5961" y="20366"/>
                </a:lnTo>
                <a:lnTo>
                  <a:pt x="5816" y="20342"/>
                </a:lnTo>
                <a:lnTo>
                  <a:pt x="5670" y="20318"/>
                </a:lnTo>
                <a:lnTo>
                  <a:pt x="5524" y="20269"/>
                </a:lnTo>
                <a:lnTo>
                  <a:pt x="5378" y="20196"/>
                </a:lnTo>
                <a:lnTo>
                  <a:pt x="5232" y="20099"/>
                </a:lnTo>
                <a:lnTo>
                  <a:pt x="5086" y="20001"/>
                </a:lnTo>
                <a:lnTo>
                  <a:pt x="4940" y="19928"/>
                </a:lnTo>
                <a:lnTo>
                  <a:pt x="4818" y="19539"/>
                </a:lnTo>
                <a:lnTo>
                  <a:pt x="4721" y="19126"/>
                </a:lnTo>
                <a:lnTo>
                  <a:pt x="4672" y="18712"/>
                </a:lnTo>
                <a:lnTo>
                  <a:pt x="4623" y="18274"/>
                </a:lnTo>
                <a:lnTo>
                  <a:pt x="4575" y="17447"/>
                </a:lnTo>
                <a:lnTo>
                  <a:pt x="4526" y="16619"/>
                </a:lnTo>
                <a:lnTo>
                  <a:pt x="4477" y="15670"/>
                </a:lnTo>
                <a:lnTo>
                  <a:pt x="4429" y="14721"/>
                </a:lnTo>
                <a:lnTo>
                  <a:pt x="4404" y="14235"/>
                </a:lnTo>
                <a:lnTo>
                  <a:pt x="4380" y="13894"/>
                </a:lnTo>
                <a:lnTo>
                  <a:pt x="4331" y="13505"/>
                </a:lnTo>
                <a:lnTo>
                  <a:pt x="4258" y="13140"/>
                </a:lnTo>
                <a:lnTo>
                  <a:pt x="4161" y="12775"/>
                </a:lnTo>
                <a:lnTo>
                  <a:pt x="4112" y="12629"/>
                </a:lnTo>
                <a:lnTo>
                  <a:pt x="4039" y="12483"/>
                </a:lnTo>
                <a:lnTo>
                  <a:pt x="3966" y="12361"/>
                </a:lnTo>
                <a:lnTo>
                  <a:pt x="3893" y="12288"/>
                </a:lnTo>
                <a:lnTo>
                  <a:pt x="3820" y="12264"/>
                </a:lnTo>
                <a:lnTo>
                  <a:pt x="3577" y="12264"/>
                </a:lnTo>
                <a:lnTo>
                  <a:pt x="3504" y="12288"/>
                </a:lnTo>
                <a:lnTo>
                  <a:pt x="3407" y="12385"/>
                </a:lnTo>
                <a:lnTo>
                  <a:pt x="3334" y="12507"/>
                </a:lnTo>
                <a:lnTo>
                  <a:pt x="3309" y="12483"/>
                </a:lnTo>
                <a:lnTo>
                  <a:pt x="3188" y="12483"/>
                </a:lnTo>
                <a:lnTo>
                  <a:pt x="3066" y="12531"/>
                </a:lnTo>
                <a:lnTo>
                  <a:pt x="3042" y="12556"/>
                </a:lnTo>
                <a:lnTo>
                  <a:pt x="3042" y="12604"/>
                </a:lnTo>
                <a:lnTo>
                  <a:pt x="3066" y="12653"/>
                </a:lnTo>
                <a:lnTo>
                  <a:pt x="3115" y="12677"/>
                </a:lnTo>
                <a:lnTo>
                  <a:pt x="3236" y="12702"/>
                </a:lnTo>
                <a:lnTo>
                  <a:pt x="3261" y="12702"/>
                </a:lnTo>
                <a:lnTo>
                  <a:pt x="3212" y="12848"/>
                </a:lnTo>
                <a:lnTo>
                  <a:pt x="3042" y="12872"/>
                </a:lnTo>
                <a:lnTo>
                  <a:pt x="2871" y="12921"/>
                </a:lnTo>
                <a:lnTo>
                  <a:pt x="2871" y="12945"/>
                </a:lnTo>
                <a:lnTo>
                  <a:pt x="2871" y="12969"/>
                </a:lnTo>
                <a:lnTo>
                  <a:pt x="3017" y="13018"/>
                </a:lnTo>
                <a:lnTo>
                  <a:pt x="3163" y="13042"/>
                </a:lnTo>
                <a:lnTo>
                  <a:pt x="3139" y="13140"/>
                </a:lnTo>
                <a:lnTo>
                  <a:pt x="2969" y="13140"/>
                </a:lnTo>
                <a:lnTo>
                  <a:pt x="2847" y="13164"/>
                </a:lnTo>
                <a:lnTo>
                  <a:pt x="2725" y="13213"/>
                </a:lnTo>
                <a:lnTo>
                  <a:pt x="2701" y="13237"/>
                </a:lnTo>
                <a:lnTo>
                  <a:pt x="2701" y="13261"/>
                </a:lnTo>
                <a:lnTo>
                  <a:pt x="2701" y="13286"/>
                </a:lnTo>
                <a:lnTo>
                  <a:pt x="2725" y="13310"/>
                </a:lnTo>
                <a:lnTo>
                  <a:pt x="2847" y="13359"/>
                </a:lnTo>
                <a:lnTo>
                  <a:pt x="2969" y="13383"/>
                </a:lnTo>
                <a:lnTo>
                  <a:pt x="3090" y="13383"/>
                </a:lnTo>
                <a:lnTo>
                  <a:pt x="3066" y="13529"/>
                </a:lnTo>
                <a:lnTo>
                  <a:pt x="2847" y="13553"/>
                </a:lnTo>
                <a:lnTo>
                  <a:pt x="2750" y="13602"/>
                </a:lnTo>
                <a:lnTo>
                  <a:pt x="2652" y="13651"/>
                </a:lnTo>
                <a:lnTo>
                  <a:pt x="2628" y="13699"/>
                </a:lnTo>
                <a:lnTo>
                  <a:pt x="2652" y="13724"/>
                </a:lnTo>
                <a:lnTo>
                  <a:pt x="2847" y="13748"/>
                </a:lnTo>
                <a:lnTo>
                  <a:pt x="3042" y="13772"/>
                </a:lnTo>
                <a:lnTo>
                  <a:pt x="3042" y="13870"/>
                </a:lnTo>
                <a:lnTo>
                  <a:pt x="2920" y="13870"/>
                </a:lnTo>
                <a:lnTo>
                  <a:pt x="2774" y="13918"/>
                </a:lnTo>
                <a:lnTo>
                  <a:pt x="2701" y="13943"/>
                </a:lnTo>
                <a:lnTo>
                  <a:pt x="2628" y="13991"/>
                </a:lnTo>
                <a:lnTo>
                  <a:pt x="2628" y="14016"/>
                </a:lnTo>
                <a:lnTo>
                  <a:pt x="2701" y="14064"/>
                </a:lnTo>
                <a:lnTo>
                  <a:pt x="2798" y="14113"/>
                </a:lnTo>
                <a:lnTo>
                  <a:pt x="2896" y="14137"/>
                </a:lnTo>
                <a:lnTo>
                  <a:pt x="3017" y="14137"/>
                </a:lnTo>
                <a:lnTo>
                  <a:pt x="2993" y="14283"/>
                </a:lnTo>
                <a:lnTo>
                  <a:pt x="2871" y="14283"/>
                </a:lnTo>
                <a:lnTo>
                  <a:pt x="2725" y="14308"/>
                </a:lnTo>
                <a:lnTo>
                  <a:pt x="2677" y="14332"/>
                </a:lnTo>
                <a:lnTo>
                  <a:pt x="2604" y="14381"/>
                </a:lnTo>
                <a:lnTo>
                  <a:pt x="2604" y="14405"/>
                </a:lnTo>
                <a:lnTo>
                  <a:pt x="2579" y="14429"/>
                </a:lnTo>
                <a:lnTo>
                  <a:pt x="2604" y="14502"/>
                </a:lnTo>
                <a:lnTo>
                  <a:pt x="2677" y="14551"/>
                </a:lnTo>
                <a:lnTo>
                  <a:pt x="2725" y="14575"/>
                </a:lnTo>
                <a:lnTo>
                  <a:pt x="2871" y="14600"/>
                </a:lnTo>
                <a:lnTo>
                  <a:pt x="2969" y="14600"/>
                </a:lnTo>
                <a:lnTo>
                  <a:pt x="2969" y="14721"/>
                </a:lnTo>
                <a:lnTo>
                  <a:pt x="2969" y="14794"/>
                </a:lnTo>
                <a:lnTo>
                  <a:pt x="2774" y="14819"/>
                </a:lnTo>
                <a:lnTo>
                  <a:pt x="2628" y="14843"/>
                </a:lnTo>
                <a:lnTo>
                  <a:pt x="2555" y="14892"/>
                </a:lnTo>
                <a:lnTo>
                  <a:pt x="2506" y="14940"/>
                </a:lnTo>
                <a:lnTo>
                  <a:pt x="2482" y="14989"/>
                </a:lnTo>
                <a:lnTo>
                  <a:pt x="2506" y="15013"/>
                </a:lnTo>
                <a:lnTo>
                  <a:pt x="2579" y="15038"/>
                </a:lnTo>
                <a:lnTo>
                  <a:pt x="2652" y="15062"/>
                </a:lnTo>
                <a:lnTo>
                  <a:pt x="2823" y="15062"/>
                </a:lnTo>
                <a:lnTo>
                  <a:pt x="2944" y="15038"/>
                </a:lnTo>
                <a:lnTo>
                  <a:pt x="2944" y="15232"/>
                </a:lnTo>
                <a:lnTo>
                  <a:pt x="2871" y="15232"/>
                </a:lnTo>
                <a:lnTo>
                  <a:pt x="2677" y="15257"/>
                </a:lnTo>
                <a:lnTo>
                  <a:pt x="2506" y="15305"/>
                </a:lnTo>
                <a:lnTo>
                  <a:pt x="2506" y="15330"/>
                </a:lnTo>
                <a:lnTo>
                  <a:pt x="2506" y="15354"/>
                </a:lnTo>
                <a:lnTo>
                  <a:pt x="2701" y="15378"/>
                </a:lnTo>
                <a:lnTo>
                  <a:pt x="2920" y="15403"/>
                </a:lnTo>
                <a:lnTo>
                  <a:pt x="2920" y="15622"/>
                </a:lnTo>
                <a:lnTo>
                  <a:pt x="2798" y="15646"/>
                </a:lnTo>
                <a:lnTo>
                  <a:pt x="2652" y="15695"/>
                </a:lnTo>
                <a:lnTo>
                  <a:pt x="2506" y="15768"/>
                </a:lnTo>
                <a:lnTo>
                  <a:pt x="2506" y="15792"/>
                </a:lnTo>
                <a:lnTo>
                  <a:pt x="2506" y="15816"/>
                </a:lnTo>
                <a:lnTo>
                  <a:pt x="2798" y="15841"/>
                </a:lnTo>
                <a:lnTo>
                  <a:pt x="2896" y="15841"/>
                </a:lnTo>
                <a:lnTo>
                  <a:pt x="2896" y="15914"/>
                </a:lnTo>
                <a:lnTo>
                  <a:pt x="2750" y="15938"/>
                </a:lnTo>
                <a:lnTo>
                  <a:pt x="2604" y="15987"/>
                </a:lnTo>
                <a:lnTo>
                  <a:pt x="2482" y="16060"/>
                </a:lnTo>
                <a:lnTo>
                  <a:pt x="2433" y="16108"/>
                </a:lnTo>
                <a:lnTo>
                  <a:pt x="2433" y="16157"/>
                </a:lnTo>
                <a:lnTo>
                  <a:pt x="2433" y="16181"/>
                </a:lnTo>
                <a:lnTo>
                  <a:pt x="2506" y="16230"/>
                </a:lnTo>
                <a:lnTo>
                  <a:pt x="2579" y="16254"/>
                </a:lnTo>
                <a:lnTo>
                  <a:pt x="2725" y="16254"/>
                </a:lnTo>
                <a:lnTo>
                  <a:pt x="2896" y="16230"/>
                </a:lnTo>
                <a:lnTo>
                  <a:pt x="2871" y="16425"/>
                </a:lnTo>
                <a:lnTo>
                  <a:pt x="2628" y="16473"/>
                </a:lnTo>
                <a:lnTo>
                  <a:pt x="2506" y="16498"/>
                </a:lnTo>
                <a:lnTo>
                  <a:pt x="2409" y="16546"/>
                </a:lnTo>
                <a:lnTo>
                  <a:pt x="2409" y="16571"/>
                </a:lnTo>
                <a:lnTo>
                  <a:pt x="2409" y="16595"/>
                </a:lnTo>
                <a:lnTo>
                  <a:pt x="2506" y="16644"/>
                </a:lnTo>
                <a:lnTo>
                  <a:pt x="2628" y="16668"/>
                </a:lnTo>
                <a:lnTo>
                  <a:pt x="2871" y="16692"/>
                </a:lnTo>
                <a:lnTo>
                  <a:pt x="2847" y="16936"/>
                </a:lnTo>
                <a:lnTo>
                  <a:pt x="2701" y="16936"/>
                </a:lnTo>
                <a:lnTo>
                  <a:pt x="2555" y="16960"/>
                </a:lnTo>
                <a:lnTo>
                  <a:pt x="2458" y="16984"/>
                </a:lnTo>
                <a:lnTo>
                  <a:pt x="2409" y="17033"/>
                </a:lnTo>
                <a:lnTo>
                  <a:pt x="2385" y="17057"/>
                </a:lnTo>
                <a:lnTo>
                  <a:pt x="2433" y="17106"/>
                </a:lnTo>
                <a:lnTo>
                  <a:pt x="2482" y="17130"/>
                </a:lnTo>
                <a:lnTo>
                  <a:pt x="2604" y="17155"/>
                </a:lnTo>
                <a:lnTo>
                  <a:pt x="2847" y="17155"/>
                </a:lnTo>
                <a:lnTo>
                  <a:pt x="2823" y="17349"/>
                </a:lnTo>
                <a:lnTo>
                  <a:pt x="2701" y="17398"/>
                </a:lnTo>
                <a:lnTo>
                  <a:pt x="2604" y="17447"/>
                </a:lnTo>
                <a:lnTo>
                  <a:pt x="2506" y="17495"/>
                </a:lnTo>
                <a:lnTo>
                  <a:pt x="2458" y="17568"/>
                </a:lnTo>
                <a:lnTo>
                  <a:pt x="2433" y="17593"/>
                </a:lnTo>
                <a:lnTo>
                  <a:pt x="2458" y="17641"/>
                </a:lnTo>
                <a:lnTo>
                  <a:pt x="2458" y="17666"/>
                </a:lnTo>
                <a:lnTo>
                  <a:pt x="2506" y="17690"/>
                </a:lnTo>
                <a:lnTo>
                  <a:pt x="2652" y="17690"/>
                </a:lnTo>
                <a:lnTo>
                  <a:pt x="2823" y="17641"/>
                </a:lnTo>
                <a:lnTo>
                  <a:pt x="2798" y="17860"/>
                </a:lnTo>
                <a:lnTo>
                  <a:pt x="2628" y="17933"/>
                </a:lnTo>
                <a:lnTo>
                  <a:pt x="2506" y="17958"/>
                </a:lnTo>
                <a:lnTo>
                  <a:pt x="2482" y="17958"/>
                </a:lnTo>
                <a:lnTo>
                  <a:pt x="2458" y="17982"/>
                </a:lnTo>
                <a:lnTo>
                  <a:pt x="2458" y="18006"/>
                </a:lnTo>
                <a:lnTo>
                  <a:pt x="2482" y="18031"/>
                </a:lnTo>
                <a:lnTo>
                  <a:pt x="2628" y="18055"/>
                </a:lnTo>
                <a:lnTo>
                  <a:pt x="2798" y="18055"/>
                </a:lnTo>
                <a:lnTo>
                  <a:pt x="2774" y="18298"/>
                </a:lnTo>
                <a:lnTo>
                  <a:pt x="2725" y="18298"/>
                </a:lnTo>
                <a:lnTo>
                  <a:pt x="2628" y="18323"/>
                </a:lnTo>
                <a:lnTo>
                  <a:pt x="2506" y="18371"/>
                </a:lnTo>
                <a:lnTo>
                  <a:pt x="2482" y="18396"/>
                </a:lnTo>
                <a:lnTo>
                  <a:pt x="2482" y="18420"/>
                </a:lnTo>
                <a:lnTo>
                  <a:pt x="2482" y="18444"/>
                </a:lnTo>
                <a:lnTo>
                  <a:pt x="2506" y="18444"/>
                </a:lnTo>
                <a:lnTo>
                  <a:pt x="2604" y="18493"/>
                </a:lnTo>
                <a:lnTo>
                  <a:pt x="2725" y="18542"/>
                </a:lnTo>
                <a:lnTo>
                  <a:pt x="2750" y="18542"/>
                </a:lnTo>
                <a:lnTo>
                  <a:pt x="2725" y="18688"/>
                </a:lnTo>
                <a:lnTo>
                  <a:pt x="2628" y="18712"/>
                </a:lnTo>
                <a:lnTo>
                  <a:pt x="2506" y="18712"/>
                </a:lnTo>
                <a:lnTo>
                  <a:pt x="2458" y="18736"/>
                </a:lnTo>
                <a:lnTo>
                  <a:pt x="2409" y="18761"/>
                </a:lnTo>
                <a:lnTo>
                  <a:pt x="2385" y="18809"/>
                </a:lnTo>
                <a:lnTo>
                  <a:pt x="2385" y="18858"/>
                </a:lnTo>
                <a:lnTo>
                  <a:pt x="2433" y="18882"/>
                </a:lnTo>
                <a:lnTo>
                  <a:pt x="2482" y="18931"/>
                </a:lnTo>
                <a:lnTo>
                  <a:pt x="2604" y="18955"/>
                </a:lnTo>
                <a:lnTo>
                  <a:pt x="2701" y="18955"/>
                </a:lnTo>
                <a:lnTo>
                  <a:pt x="2677" y="19053"/>
                </a:lnTo>
                <a:lnTo>
                  <a:pt x="2604" y="19077"/>
                </a:lnTo>
                <a:lnTo>
                  <a:pt x="2555" y="19101"/>
                </a:lnTo>
                <a:lnTo>
                  <a:pt x="2433" y="19174"/>
                </a:lnTo>
                <a:lnTo>
                  <a:pt x="2433" y="19199"/>
                </a:lnTo>
                <a:lnTo>
                  <a:pt x="2433" y="19223"/>
                </a:lnTo>
                <a:lnTo>
                  <a:pt x="2531" y="19272"/>
                </a:lnTo>
                <a:lnTo>
                  <a:pt x="2628" y="19320"/>
                </a:lnTo>
                <a:lnTo>
                  <a:pt x="2604" y="19466"/>
                </a:lnTo>
                <a:lnTo>
                  <a:pt x="2458" y="19466"/>
                </a:lnTo>
                <a:lnTo>
                  <a:pt x="2360" y="19515"/>
                </a:lnTo>
                <a:lnTo>
                  <a:pt x="2336" y="19564"/>
                </a:lnTo>
                <a:lnTo>
                  <a:pt x="2360" y="19612"/>
                </a:lnTo>
                <a:lnTo>
                  <a:pt x="2385" y="19661"/>
                </a:lnTo>
                <a:lnTo>
                  <a:pt x="2433" y="19685"/>
                </a:lnTo>
                <a:lnTo>
                  <a:pt x="2531" y="19734"/>
                </a:lnTo>
                <a:lnTo>
                  <a:pt x="2458" y="19928"/>
                </a:lnTo>
                <a:lnTo>
                  <a:pt x="2312" y="20001"/>
                </a:lnTo>
                <a:lnTo>
                  <a:pt x="2166" y="20099"/>
                </a:lnTo>
                <a:lnTo>
                  <a:pt x="2020" y="20196"/>
                </a:lnTo>
                <a:lnTo>
                  <a:pt x="1874" y="20269"/>
                </a:lnTo>
                <a:lnTo>
                  <a:pt x="1728" y="20318"/>
                </a:lnTo>
                <a:lnTo>
                  <a:pt x="1582" y="20342"/>
                </a:lnTo>
                <a:lnTo>
                  <a:pt x="1436" y="20366"/>
                </a:lnTo>
                <a:lnTo>
                  <a:pt x="1265" y="20366"/>
                </a:lnTo>
                <a:lnTo>
                  <a:pt x="1411" y="20220"/>
                </a:lnTo>
                <a:lnTo>
                  <a:pt x="1557" y="20074"/>
                </a:lnTo>
                <a:lnTo>
                  <a:pt x="1679" y="19953"/>
                </a:lnTo>
                <a:lnTo>
                  <a:pt x="1825" y="19807"/>
                </a:lnTo>
                <a:lnTo>
                  <a:pt x="1849" y="19783"/>
                </a:lnTo>
                <a:lnTo>
                  <a:pt x="1922" y="19758"/>
                </a:lnTo>
                <a:lnTo>
                  <a:pt x="1995" y="19710"/>
                </a:lnTo>
                <a:lnTo>
                  <a:pt x="2020" y="19637"/>
                </a:lnTo>
                <a:lnTo>
                  <a:pt x="2044" y="19539"/>
                </a:lnTo>
                <a:lnTo>
                  <a:pt x="2020" y="18785"/>
                </a:lnTo>
                <a:lnTo>
                  <a:pt x="1971" y="18055"/>
                </a:lnTo>
                <a:lnTo>
                  <a:pt x="1825" y="16571"/>
                </a:lnTo>
                <a:lnTo>
                  <a:pt x="1752" y="15792"/>
                </a:lnTo>
                <a:lnTo>
                  <a:pt x="1703" y="15013"/>
                </a:lnTo>
                <a:lnTo>
                  <a:pt x="1679" y="13456"/>
                </a:lnTo>
                <a:lnTo>
                  <a:pt x="1655" y="12702"/>
                </a:lnTo>
                <a:lnTo>
                  <a:pt x="1679" y="11947"/>
                </a:lnTo>
                <a:lnTo>
                  <a:pt x="1703" y="11583"/>
                </a:lnTo>
                <a:lnTo>
                  <a:pt x="1752" y="11218"/>
                </a:lnTo>
                <a:lnTo>
                  <a:pt x="1825" y="10853"/>
                </a:lnTo>
                <a:lnTo>
                  <a:pt x="1922" y="10488"/>
                </a:lnTo>
                <a:lnTo>
                  <a:pt x="2044" y="10171"/>
                </a:lnTo>
                <a:lnTo>
                  <a:pt x="2166" y="9855"/>
                </a:lnTo>
                <a:lnTo>
                  <a:pt x="2287" y="9539"/>
                </a:lnTo>
                <a:lnTo>
                  <a:pt x="2360" y="9198"/>
                </a:lnTo>
                <a:lnTo>
                  <a:pt x="2385" y="8906"/>
                </a:lnTo>
                <a:lnTo>
                  <a:pt x="2385" y="8590"/>
                </a:lnTo>
                <a:lnTo>
                  <a:pt x="2385" y="8006"/>
                </a:lnTo>
                <a:lnTo>
                  <a:pt x="2458" y="7957"/>
                </a:lnTo>
                <a:lnTo>
                  <a:pt x="2482" y="7908"/>
                </a:lnTo>
                <a:lnTo>
                  <a:pt x="2506" y="7835"/>
                </a:lnTo>
                <a:lnTo>
                  <a:pt x="2506" y="7762"/>
                </a:lnTo>
                <a:lnTo>
                  <a:pt x="2506" y="7689"/>
                </a:lnTo>
                <a:lnTo>
                  <a:pt x="2458" y="7641"/>
                </a:lnTo>
                <a:lnTo>
                  <a:pt x="2385" y="7592"/>
                </a:lnTo>
                <a:lnTo>
                  <a:pt x="2312" y="7568"/>
                </a:lnTo>
                <a:lnTo>
                  <a:pt x="2214" y="7543"/>
                </a:lnTo>
                <a:lnTo>
                  <a:pt x="2141" y="7519"/>
                </a:lnTo>
                <a:lnTo>
                  <a:pt x="2093" y="7446"/>
                </a:lnTo>
                <a:lnTo>
                  <a:pt x="2044" y="7373"/>
                </a:lnTo>
                <a:lnTo>
                  <a:pt x="1947" y="7227"/>
                </a:lnTo>
                <a:lnTo>
                  <a:pt x="1898" y="7057"/>
                </a:lnTo>
                <a:lnTo>
                  <a:pt x="1874" y="6886"/>
                </a:lnTo>
                <a:lnTo>
                  <a:pt x="1874" y="6716"/>
                </a:lnTo>
                <a:lnTo>
                  <a:pt x="1898" y="6643"/>
                </a:lnTo>
                <a:lnTo>
                  <a:pt x="1971" y="6570"/>
                </a:lnTo>
                <a:lnTo>
                  <a:pt x="2093" y="6473"/>
                </a:lnTo>
                <a:lnTo>
                  <a:pt x="2117" y="6400"/>
                </a:lnTo>
                <a:lnTo>
                  <a:pt x="2117" y="6327"/>
                </a:lnTo>
                <a:lnTo>
                  <a:pt x="2093" y="6254"/>
                </a:lnTo>
                <a:lnTo>
                  <a:pt x="2020" y="6205"/>
                </a:lnTo>
                <a:lnTo>
                  <a:pt x="1947" y="6181"/>
                </a:lnTo>
                <a:lnTo>
                  <a:pt x="1849" y="6181"/>
                </a:lnTo>
                <a:lnTo>
                  <a:pt x="1801" y="6205"/>
                </a:lnTo>
                <a:lnTo>
                  <a:pt x="1728" y="6229"/>
                </a:lnTo>
                <a:lnTo>
                  <a:pt x="1630" y="6327"/>
                </a:lnTo>
                <a:lnTo>
                  <a:pt x="1557" y="6473"/>
                </a:lnTo>
                <a:lnTo>
                  <a:pt x="1484" y="6619"/>
                </a:lnTo>
                <a:lnTo>
                  <a:pt x="1460" y="6789"/>
                </a:lnTo>
                <a:lnTo>
                  <a:pt x="1460" y="6935"/>
                </a:lnTo>
                <a:lnTo>
                  <a:pt x="1460" y="7081"/>
                </a:lnTo>
                <a:lnTo>
                  <a:pt x="1533" y="7300"/>
                </a:lnTo>
                <a:lnTo>
                  <a:pt x="1630" y="7543"/>
                </a:lnTo>
                <a:lnTo>
                  <a:pt x="1606" y="7568"/>
                </a:lnTo>
                <a:lnTo>
                  <a:pt x="1533" y="7519"/>
                </a:lnTo>
                <a:lnTo>
                  <a:pt x="1411" y="7470"/>
                </a:lnTo>
                <a:lnTo>
                  <a:pt x="1363" y="7446"/>
                </a:lnTo>
                <a:lnTo>
                  <a:pt x="1290" y="7446"/>
                </a:lnTo>
                <a:lnTo>
                  <a:pt x="1265" y="7470"/>
                </a:lnTo>
                <a:lnTo>
                  <a:pt x="1241" y="7495"/>
                </a:lnTo>
                <a:lnTo>
                  <a:pt x="1241" y="7568"/>
                </a:lnTo>
                <a:lnTo>
                  <a:pt x="1290" y="7616"/>
                </a:lnTo>
                <a:lnTo>
                  <a:pt x="1363" y="7689"/>
                </a:lnTo>
                <a:lnTo>
                  <a:pt x="1460" y="7787"/>
                </a:lnTo>
                <a:lnTo>
                  <a:pt x="1436" y="7860"/>
                </a:lnTo>
                <a:lnTo>
                  <a:pt x="1314" y="7811"/>
                </a:lnTo>
                <a:lnTo>
                  <a:pt x="1192" y="7762"/>
                </a:lnTo>
                <a:lnTo>
                  <a:pt x="1071" y="7738"/>
                </a:lnTo>
                <a:lnTo>
                  <a:pt x="1022" y="7762"/>
                </a:lnTo>
                <a:lnTo>
                  <a:pt x="998" y="7811"/>
                </a:lnTo>
                <a:lnTo>
                  <a:pt x="1022" y="7835"/>
                </a:lnTo>
                <a:lnTo>
                  <a:pt x="1071" y="7908"/>
                </a:lnTo>
                <a:lnTo>
                  <a:pt x="1144" y="7981"/>
                </a:lnTo>
                <a:lnTo>
                  <a:pt x="1314" y="8103"/>
                </a:lnTo>
                <a:lnTo>
                  <a:pt x="1265" y="8249"/>
                </a:lnTo>
                <a:lnTo>
                  <a:pt x="1168" y="8225"/>
                </a:lnTo>
                <a:lnTo>
                  <a:pt x="1095" y="8200"/>
                </a:lnTo>
                <a:lnTo>
                  <a:pt x="998" y="8225"/>
                </a:lnTo>
                <a:lnTo>
                  <a:pt x="949" y="8249"/>
                </a:lnTo>
                <a:lnTo>
                  <a:pt x="949" y="8273"/>
                </a:lnTo>
                <a:lnTo>
                  <a:pt x="949" y="8322"/>
                </a:lnTo>
                <a:lnTo>
                  <a:pt x="1022" y="8371"/>
                </a:lnTo>
                <a:lnTo>
                  <a:pt x="1095" y="8419"/>
                </a:lnTo>
                <a:lnTo>
                  <a:pt x="1192" y="8444"/>
                </a:lnTo>
                <a:lnTo>
                  <a:pt x="1168" y="8468"/>
                </a:lnTo>
                <a:lnTo>
                  <a:pt x="973" y="8468"/>
                </a:lnTo>
                <a:lnTo>
                  <a:pt x="900" y="8492"/>
                </a:lnTo>
                <a:lnTo>
                  <a:pt x="852" y="8541"/>
                </a:lnTo>
                <a:lnTo>
                  <a:pt x="827" y="8565"/>
                </a:lnTo>
                <a:lnTo>
                  <a:pt x="803" y="8614"/>
                </a:lnTo>
                <a:lnTo>
                  <a:pt x="827" y="8663"/>
                </a:lnTo>
                <a:lnTo>
                  <a:pt x="852" y="8711"/>
                </a:lnTo>
                <a:lnTo>
                  <a:pt x="949" y="8760"/>
                </a:lnTo>
                <a:lnTo>
                  <a:pt x="1071" y="8784"/>
                </a:lnTo>
                <a:lnTo>
                  <a:pt x="1095" y="8784"/>
                </a:lnTo>
                <a:lnTo>
                  <a:pt x="1046" y="8979"/>
                </a:lnTo>
                <a:lnTo>
                  <a:pt x="803" y="8979"/>
                </a:lnTo>
                <a:lnTo>
                  <a:pt x="779" y="9028"/>
                </a:lnTo>
                <a:lnTo>
                  <a:pt x="779" y="9052"/>
                </a:lnTo>
                <a:lnTo>
                  <a:pt x="779" y="9101"/>
                </a:lnTo>
                <a:lnTo>
                  <a:pt x="827" y="9149"/>
                </a:lnTo>
                <a:lnTo>
                  <a:pt x="876" y="9174"/>
                </a:lnTo>
                <a:lnTo>
                  <a:pt x="973" y="9198"/>
                </a:lnTo>
                <a:lnTo>
                  <a:pt x="998" y="9222"/>
                </a:lnTo>
                <a:lnTo>
                  <a:pt x="998" y="9368"/>
                </a:lnTo>
                <a:lnTo>
                  <a:pt x="852" y="9368"/>
                </a:lnTo>
                <a:lnTo>
                  <a:pt x="803" y="9393"/>
                </a:lnTo>
                <a:lnTo>
                  <a:pt x="754" y="9417"/>
                </a:lnTo>
                <a:lnTo>
                  <a:pt x="730" y="9490"/>
                </a:lnTo>
                <a:lnTo>
                  <a:pt x="730" y="9539"/>
                </a:lnTo>
                <a:lnTo>
                  <a:pt x="730" y="9563"/>
                </a:lnTo>
                <a:lnTo>
                  <a:pt x="779" y="9612"/>
                </a:lnTo>
                <a:lnTo>
                  <a:pt x="827" y="9636"/>
                </a:lnTo>
                <a:lnTo>
                  <a:pt x="949" y="9660"/>
                </a:lnTo>
                <a:lnTo>
                  <a:pt x="949" y="9806"/>
                </a:lnTo>
                <a:lnTo>
                  <a:pt x="876" y="9806"/>
                </a:lnTo>
                <a:lnTo>
                  <a:pt x="803" y="9831"/>
                </a:lnTo>
                <a:lnTo>
                  <a:pt x="730" y="9879"/>
                </a:lnTo>
                <a:lnTo>
                  <a:pt x="681" y="9904"/>
                </a:lnTo>
                <a:lnTo>
                  <a:pt x="681" y="9952"/>
                </a:lnTo>
                <a:lnTo>
                  <a:pt x="681" y="10001"/>
                </a:lnTo>
                <a:lnTo>
                  <a:pt x="730" y="10050"/>
                </a:lnTo>
                <a:lnTo>
                  <a:pt x="827" y="10074"/>
                </a:lnTo>
                <a:lnTo>
                  <a:pt x="949" y="10074"/>
                </a:lnTo>
                <a:lnTo>
                  <a:pt x="949" y="10123"/>
                </a:lnTo>
                <a:lnTo>
                  <a:pt x="852" y="10147"/>
                </a:lnTo>
                <a:lnTo>
                  <a:pt x="803" y="10196"/>
                </a:lnTo>
                <a:lnTo>
                  <a:pt x="754" y="10244"/>
                </a:lnTo>
                <a:lnTo>
                  <a:pt x="754" y="10269"/>
                </a:lnTo>
                <a:lnTo>
                  <a:pt x="779" y="10293"/>
                </a:lnTo>
                <a:lnTo>
                  <a:pt x="876" y="10342"/>
                </a:lnTo>
                <a:lnTo>
                  <a:pt x="949" y="10342"/>
                </a:lnTo>
                <a:lnTo>
                  <a:pt x="973" y="10390"/>
                </a:lnTo>
                <a:lnTo>
                  <a:pt x="973" y="10463"/>
                </a:lnTo>
                <a:lnTo>
                  <a:pt x="925" y="10512"/>
                </a:lnTo>
                <a:lnTo>
                  <a:pt x="876" y="10585"/>
                </a:lnTo>
                <a:lnTo>
                  <a:pt x="852" y="10658"/>
                </a:lnTo>
                <a:lnTo>
                  <a:pt x="876" y="10755"/>
                </a:lnTo>
                <a:lnTo>
                  <a:pt x="925" y="10853"/>
                </a:lnTo>
                <a:lnTo>
                  <a:pt x="949" y="10999"/>
                </a:lnTo>
                <a:lnTo>
                  <a:pt x="973" y="11266"/>
                </a:lnTo>
                <a:lnTo>
                  <a:pt x="925" y="11534"/>
                </a:lnTo>
                <a:lnTo>
                  <a:pt x="876" y="11656"/>
                </a:lnTo>
                <a:lnTo>
                  <a:pt x="827" y="11753"/>
                </a:lnTo>
                <a:lnTo>
                  <a:pt x="803" y="11801"/>
                </a:lnTo>
                <a:lnTo>
                  <a:pt x="754" y="11801"/>
                </a:lnTo>
                <a:lnTo>
                  <a:pt x="657" y="11729"/>
                </a:lnTo>
                <a:lnTo>
                  <a:pt x="560" y="11656"/>
                </a:lnTo>
                <a:lnTo>
                  <a:pt x="511" y="11583"/>
                </a:lnTo>
                <a:lnTo>
                  <a:pt x="462" y="11461"/>
                </a:lnTo>
                <a:lnTo>
                  <a:pt x="462" y="11339"/>
                </a:lnTo>
                <a:lnTo>
                  <a:pt x="487" y="11096"/>
                </a:lnTo>
                <a:lnTo>
                  <a:pt x="535" y="11047"/>
                </a:lnTo>
                <a:lnTo>
                  <a:pt x="560" y="10974"/>
                </a:lnTo>
                <a:lnTo>
                  <a:pt x="584" y="10926"/>
                </a:lnTo>
                <a:lnTo>
                  <a:pt x="584" y="10828"/>
                </a:lnTo>
                <a:lnTo>
                  <a:pt x="511" y="10342"/>
                </a:lnTo>
                <a:lnTo>
                  <a:pt x="462" y="9831"/>
                </a:lnTo>
                <a:lnTo>
                  <a:pt x="462" y="9320"/>
                </a:lnTo>
                <a:lnTo>
                  <a:pt x="511" y="8809"/>
                </a:lnTo>
                <a:lnTo>
                  <a:pt x="584" y="8298"/>
                </a:lnTo>
                <a:lnTo>
                  <a:pt x="681" y="7787"/>
                </a:lnTo>
                <a:lnTo>
                  <a:pt x="803" y="7300"/>
                </a:lnTo>
                <a:lnTo>
                  <a:pt x="949" y="6813"/>
                </a:lnTo>
                <a:lnTo>
                  <a:pt x="1119" y="6400"/>
                </a:lnTo>
                <a:lnTo>
                  <a:pt x="1314" y="6010"/>
                </a:lnTo>
                <a:lnTo>
                  <a:pt x="1557" y="5621"/>
                </a:lnTo>
                <a:lnTo>
                  <a:pt x="1703" y="5451"/>
                </a:lnTo>
                <a:lnTo>
                  <a:pt x="1849" y="5280"/>
                </a:lnTo>
                <a:lnTo>
                  <a:pt x="2044" y="5134"/>
                </a:lnTo>
                <a:lnTo>
                  <a:pt x="2214" y="4988"/>
                </a:lnTo>
                <a:lnTo>
                  <a:pt x="2409" y="4891"/>
                </a:lnTo>
                <a:lnTo>
                  <a:pt x="2628" y="4794"/>
                </a:lnTo>
                <a:lnTo>
                  <a:pt x="2823" y="4745"/>
                </a:lnTo>
                <a:lnTo>
                  <a:pt x="3066" y="4696"/>
                </a:lnTo>
                <a:lnTo>
                  <a:pt x="3528" y="4623"/>
                </a:lnTo>
                <a:close/>
                <a:moveTo>
                  <a:pt x="3893" y="0"/>
                </a:moveTo>
                <a:lnTo>
                  <a:pt x="3699" y="73"/>
                </a:lnTo>
                <a:lnTo>
                  <a:pt x="3382" y="73"/>
                </a:lnTo>
                <a:lnTo>
                  <a:pt x="3212" y="122"/>
                </a:lnTo>
                <a:lnTo>
                  <a:pt x="3066" y="195"/>
                </a:lnTo>
                <a:lnTo>
                  <a:pt x="2896" y="268"/>
                </a:lnTo>
                <a:lnTo>
                  <a:pt x="2774" y="365"/>
                </a:lnTo>
                <a:lnTo>
                  <a:pt x="2628" y="487"/>
                </a:lnTo>
                <a:lnTo>
                  <a:pt x="2506" y="609"/>
                </a:lnTo>
                <a:lnTo>
                  <a:pt x="2287" y="901"/>
                </a:lnTo>
                <a:lnTo>
                  <a:pt x="2093" y="1217"/>
                </a:lnTo>
                <a:lnTo>
                  <a:pt x="1947" y="1533"/>
                </a:lnTo>
                <a:lnTo>
                  <a:pt x="1874" y="1850"/>
                </a:lnTo>
                <a:lnTo>
                  <a:pt x="1849" y="2044"/>
                </a:lnTo>
                <a:lnTo>
                  <a:pt x="1849" y="2215"/>
                </a:lnTo>
                <a:lnTo>
                  <a:pt x="1874" y="2409"/>
                </a:lnTo>
                <a:lnTo>
                  <a:pt x="1898" y="2580"/>
                </a:lnTo>
                <a:lnTo>
                  <a:pt x="1947" y="2750"/>
                </a:lnTo>
                <a:lnTo>
                  <a:pt x="2020" y="2896"/>
                </a:lnTo>
                <a:lnTo>
                  <a:pt x="2093" y="3066"/>
                </a:lnTo>
                <a:lnTo>
                  <a:pt x="2214" y="3212"/>
                </a:lnTo>
                <a:lnTo>
                  <a:pt x="2312" y="3358"/>
                </a:lnTo>
                <a:lnTo>
                  <a:pt x="2433" y="3480"/>
                </a:lnTo>
                <a:lnTo>
                  <a:pt x="2579" y="3577"/>
                </a:lnTo>
                <a:lnTo>
                  <a:pt x="2725" y="3699"/>
                </a:lnTo>
                <a:lnTo>
                  <a:pt x="2871" y="3772"/>
                </a:lnTo>
                <a:lnTo>
                  <a:pt x="3042" y="3845"/>
                </a:lnTo>
                <a:lnTo>
                  <a:pt x="3212" y="3918"/>
                </a:lnTo>
                <a:lnTo>
                  <a:pt x="3407" y="3966"/>
                </a:lnTo>
                <a:lnTo>
                  <a:pt x="3553" y="3966"/>
                </a:lnTo>
                <a:lnTo>
                  <a:pt x="3528" y="4039"/>
                </a:lnTo>
                <a:lnTo>
                  <a:pt x="3504" y="4234"/>
                </a:lnTo>
                <a:lnTo>
                  <a:pt x="3431" y="4234"/>
                </a:lnTo>
                <a:lnTo>
                  <a:pt x="3188" y="4210"/>
                </a:lnTo>
                <a:lnTo>
                  <a:pt x="2944" y="4210"/>
                </a:lnTo>
                <a:lnTo>
                  <a:pt x="2725" y="4258"/>
                </a:lnTo>
                <a:lnTo>
                  <a:pt x="2506" y="4331"/>
                </a:lnTo>
                <a:lnTo>
                  <a:pt x="2287" y="4404"/>
                </a:lnTo>
                <a:lnTo>
                  <a:pt x="2093" y="4526"/>
                </a:lnTo>
                <a:lnTo>
                  <a:pt x="1898" y="4648"/>
                </a:lnTo>
                <a:lnTo>
                  <a:pt x="1728" y="4794"/>
                </a:lnTo>
                <a:lnTo>
                  <a:pt x="1557" y="4964"/>
                </a:lnTo>
                <a:lnTo>
                  <a:pt x="1387" y="5134"/>
                </a:lnTo>
                <a:lnTo>
                  <a:pt x="1095" y="5499"/>
                </a:lnTo>
                <a:lnTo>
                  <a:pt x="852" y="5913"/>
                </a:lnTo>
                <a:lnTo>
                  <a:pt x="633" y="6327"/>
                </a:lnTo>
                <a:lnTo>
                  <a:pt x="438" y="6862"/>
                </a:lnTo>
                <a:lnTo>
                  <a:pt x="268" y="7446"/>
                </a:lnTo>
                <a:lnTo>
                  <a:pt x="122" y="8006"/>
                </a:lnTo>
                <a:lnTo>
                  <a:pt x="49" y="8614"/>
                </a:lnTo>
                <a:lnTo>
                  <a:pt x="0" y="9198"/>
                </a:lnTo>
                <a:lnTo>
                  <a:pt x="0" y="9806"/>
                </a:lnTo>
                <a:lnTo>
                  <a:pt x="49" y="10390"/>
                </a:lnTo>
                <a:lnTo>
                  <a:pt x="122" y="10974"/>
                </a:lnTo>
                <a:lnTo>
                  <a:pt x="146" y="10974"/>
                </a:lnTo>
                <a:lnTo>
                  <a:pt x="97" y="11193"/>
                </a:lnTo>
                <a:lnTo>
                  <a:pt x="73" y="11412"/>
                </a:lnTo>
                <a:lnTo>
                  <a:pt x="97" y="11631"/>
                </a:lnTo>
                <a:lnTo>
                  <a:pt x="170" y="11777"/>
                </a:lnTo>
                <a:lnTo>
                  <a:pt x="219" y="11899"/>
                </a:lnTo>
                <a:lnTo>
                  <a:pt x="316" y="11972"/>
                </a:lnTo>
                <a:lnTo>
                  <a:pt x="414" y="12069"/>
                </a:lnTo>
                <a:lnTo>
                  <a:pt x="511" y="12142"/>
                </a:lnTo>
                <a:lnTo>
                  <a:pt x="633" y="12191"/>
                </a:lnTo>
                <a:lnTo>
                  <a:pt x="754" y="12215"/>
                </a:lnTo>
                <a:lnTo>
                  <a:pt x="876" y="12215"/>
                </a:lnTo>
                <a:lnTo>
                  <a:pt x="998" y="12166"/>
                </a:lnTo>
                <a:lnTo>
                  <a:pt x="1144" y="12069"/>
                </a:lnTo>
                <a:lnTo>
                  <a:pt x="1241" y="11923"/>
                </a:lnTo>
                <a:lnTo>
                  <a:pt x="1217" y="12604"/>
                </a:lnTo>
                <a:lnTo>
                  <a:pt x="1217" y="13261"/>
                </a:lnTo>
                <a:lnTo>
                  <a:pt x="1217" y="14040"/>
                </a:lnTo>
                <a:lnTo>
                  <a:pt x="1241" y="14819"/>
                </a:lnTo>
                <a:lnTo>
                  <a:pt x="1265" y="15597"/>
                </a:lnTo>
                <a:lnTo>
                  <a:pt x="1314" y="16376"/>
                </a:lnTo>
                <a:lnTo>
                  <a:pt x="1460" y="17958"/>
                </a:lnTo>
                <a:lnTo>
                  <a:pt x="1509" y="18736"/>
                </a:lnTo>
                <a:lnTo>
                  <a:pt x="1509" y="19515"/>
                </a:lnTo>
                <a:lnTo>
                  <a:pt x="1265" y="19685"/>
                </a:lnTo>
                <a:lnTo>
                  <a:pt x="1022" y="19904"/>
                </a:lnTo>
                <a:lnTo>
                  <a:pt x="827" y="20147"/>
                </a:lnTo>
                <a:lnTo>
                  <a:pt x="730" y="20269"/>
                </a:lnTo>
                <a:lnTo>
                  <a:pt x="681" y="20415"/>
                </a:lnTo>
                <a:lnTo>
                  <a:pt x="633" y="20512"/>
                </a:lnTo>
                <a:lnTo>
                  <a:pt x="657" y="20634"/>
                </a:lnTo>
                <a:lnTo>
                  <a:pt x="706" y="20707"/>
                </a:lnTo>
                <a:lnTo>
                  <a:pt x="803" y="20756"/>
                </a:lnTo>
                <a:lnTo>
                  <a:pt x="1119" y="20829"/>
                </a:lnTo>
                <a:lnTo>
                  <a:pt x="1411" y="20829"/>
                </a:lnTo>
                <a:lnTo>
                  <a:pt x="1703" y="20804"/>
                </a:lnTo>
                <a:lnTo>
                  <a:pt x="1995" y="20731"/>
                </a:lnTo>
                <a:lnTo>
                  <a:pt x="2214" y="20634"/>
                </a:lnTo>
                <a:lnTo>
                  <a:pt x="2458" y="20512"/>
                </a:lnTo>
                <a:lnTo>
                  <a:pt x="2555" y="20439"/>
                </a:lnTo>
                <a:lnTo>
                  <a:pt x="2652" y="20366"/>
                </a:lnTo>
                <a:lnTo>
                  <a:pt x="2750" y="20269"/>
                </a:lnTo>
                <a:lnTo>
                  <a:pt x="2798" y="20172"/>
                </a:lnTo>
                <a:lnTo>
                  <a:pt x="2847" y="20123"/>
                </a:lnTo>
                <a:lnTo>
                  <a:pt x="2871" y="20074"/>
                </a:lnTo>
                <a:lnTo>
                  <a:pt x="2969" y="19783"/>
                </a:lnTo>
                <a:lnTo>
                  <a:pt x="3042" y="19466"/>
                </a:lnTo>
                <a:lnTo>
                  <a:pt x="3090" y="19150"/>
                </a:lnTo>
                <a:lnTo>
                  <a:pt x="3139" y="18809"/>
                </a:lnTo>
                <a:lnTo>
                  <a:pt x="3188" y="18152"/>
                </a:lnTo>
                <a:lnTo>
                  <a:pt x="3236" y="17520"/>
                </a:lnTo>
                <a:lnTo>
                  <a:pt x="3285" y="16425"/>
                </a:lnTo>
                <a:lnTo>
                  <a:pt x="3334" y="15330"/>
                </a:lnTo>
                <a:lnTo>
                  <a:pt x="3407" y="14502"/>
                </a:lnTo>
                <a:lnTo>
                  <a:pt x="3480" y="13651"/>
                </a:lnTo>
                <a:lnTo>
                  <a:pt x="3528" y="13164"/>
                </a:lnTo>
                <a:lnTo>
                  <a:pt x="3601" y="12872"/>
                </a:lnTo>
                <a:lnTo>
                  <a:pt x="3650" y="12750"/>
                </a:lnTo>
                <a:lnTo>
                  <a:pt x="3699" y="12629"/>
                </a:lnTo>
                <a:lnTo>
                  <a:pt x="3747" y="12750"/>
                </a:lnTo>
                <a:lnTo>
                  <a:pt x="3796" y="12872"/>
                </a:lnTo>
                <a:lnTo>
                  <a:pt x="3845" y="13164"/>
                </a:lnTo>
                <a:lnTo>
                  <a:pt x="3918" y="13651"/>
                </a:lnTo>
                <a:lnTo>
                  <a:pt x="3991" y="14502"/>
                </a:lnTo>
                <a:lnTo>
                  <a:pt x="4064" y="15330"/>
                </a:lnTo>
                <a:lnTo>
                  <a:pt x="4112" y="16425"/>
                </a:lnTo>
                <a:lnTo>
                  <a:pt x="4161" y="17520"/>
                </a:lnTo>
                <a:lnTo>
                  <a:pt x="4210" y="18152"/>
                </a:lnTo>
                <a:lnTo>
                  <a:pt x="4258" y="18809"/>
                </a:lnTo>
                <a:lnTo>
                  <a:pt x="4307" y="19150"/>
                </a:lnTo>
                <a:lnTo>
                  <a:pt x="4356" y="19466"/>
                </a:lnTo>
                <a:lnTo>
                  <a:pt x="4429" y="19783"/>
                </a:lnTo>
                <a:lnTo>
                  <a:pt x="4526" y="20074"/>
                </a:lnTo>
                <a:lnTo>
                  <a:pt x="4550" y="20123"/>
                </a:lnTo>
                <a:lnTo>
                  <a:pt x="4599" y="20172"/>
                </a:lnTo>
                <a:lnTo>
                  <a:pt x="4648" y="20269"/>
                </a:lnTo>
                <a:lnTo>
                  <a:pt x="4745" y="20366"/>
                </a:lnTo>
                <a:lnTo>
                  <a:pt x="4842" y="20439"/>
                </a:lnTo>
                <a:lnTo>
                  <a:pt x="4940" y="20512"/>
                </a:lnTo>
                <a:lnTo>
                  <a:pt x="5183" y="20634"/>
                </a:lnTo>
                <a:lnTo>
                  <a:pt x="5402" y="20731"/>
                </a:lnTo>
                <a:lnTo>
                  <a:pt x="5694" y="20804"/>
                </a:lnTo>
                <a:lnTo>
                  <a:pt x="5986" y="20829"/>
                </a:lnTo>
                <a:lnTo>
                  <a:pt x="6278" y="20829"/>
                </a:lnTo>
                <a:lnTo>
                  <a:pt x="6594" y="20756"/>
                </a:lnTo>
                <a:lnTo>
                  <a:pt x="6691" y="20707"/>
                </a:lnTo>
                <a:lnTo>
                  <a:pt x="6740" y="20634"/>
                </a:lnTo>
                <a:lnTo>
                  <a:pt x="6740" y="20512"/>
                </a:lnTo>
                <a:lnTo>
                  <a:pt x="6716" y="20415"/>
                </a:lnTo>
                <a:lnTo>
                  <a:pt x="6667" y="20269"/>
                </a:lnTo>
                <a:lnTo>
                  <a:pt x="6570" y="20147"/>
                </a:lnTo>
                <a:lnTo>
                  <a:pt x="6375" y="19904"/>
                </a:lnTo>
                <a:lnTo>
                  <a:pt x="6132" y="19685"/>
                </a:lnTo>
                <a:lnTo>
                  <a:pt x="5864" y="19515"/>
                </a:lnTo>
                <a:lnTo>
                  <a:pt x="5889" y="18736"/>
                </a:lnTo>
                <a:lnTo>
                  <a:pt x="5937" y="17958"/>
                </a:lnTo>
                <a:lnTo>
                  <a:pt x="6059" y="16376"/>
                </a:lnTo>
                <a:lnTo>
                  <a:pt x="6132" y="15597"/>
                </a:lnTo>
                <a:lnTo>
                  <a:pt x="6156" y="14819"/>
                </a:lnTo>
                <a:lnTo>
                  <a:pt x="6180" y="14040"/>
                </a:lnTo>
                <a:lnTo>
                  <a:pt x="6180" y="13261"/>
                </a:lnTo>
                <a:lnTo>
                  <a:pt x="6180" y="12604"/>
                </a:lnTo>
                <a:lnTo>
                  <a:pt x="6156" y="11923"/>
                </a:lnTo>
                <a:lnTo>
                  <a:pt x="6253" y="12069"/>
                </a:lnTo>
                <a:lnTo>
                  <a:pt x="6399" y="12166"/>
                </a:lnTo>
                <a:lnTo>
                  <a:pt x="6521" y="12215"/>
                </a:lnTo>
                <a:lnTo>
                  <a:pt x="6643" y="12215"/>
                </a:lnTo>
                <a:lnTo>
                  <a:pt x="6764" y="12191"/>
                </a:lnTo>
                <a:lnTo>
                  <a:pt x="6886" y="12142"/>
                </a:lnTo>
                <a:lnTo>
                  <a:pt x="6983" y="12069"/>
                </a:lnTo>
                <a:lnTo>
                  <a:pt x="7081" y="11972"/>
                </a:lnTo>
                <a:lnTo>
                  <a:pt x="7178" y="11899"/>
                </a:lnTo>
                <a:lnTo>
                  <a:pt x="7227" y="11777"/>
                </a:lnTo>
                <a:lnTo>
                  <a:pt x="7300" y="11631"/>
                </a:lnTo>
                <a:lnTo>
                  <a:pt x="7324" y="11412"/>
                </a:lnTo>
                <a:lnTo>
                  <a:pt x="7300" y="11193"/>
                </a:lnTo>
                <a:lnTo>
                  <a:pt x="7251" y="10974"/>
                </a:lnTo>
                <a:lnTo>
                  <a:pt x="7275" y="10974"/>
                </a:lnTo>
                <a:lnTo>
                  <a:pt x="7348" y="10390"/>
                </a:lnTo>
                <a:lnTo>
                  <a:pt x="7397" y="9806"/>
                </a:lnTo>
                <a:lnTo>
                  <a:pt x="7397" y="9198"/>
                </a:lnTo>
                <a:lnTo>
                  <a:pt x="7348" y="8614"/>
                </a:lnTo>
                <a:lnTo>
                  <a:pt x="7251" y="8006"/>
                </a:lnTo>
                <a:lnTo>
                  <a:pt x="7129" y="7446"/>
                </a:lnTo>
                <a:lnTo>
                  <a:pt x="6959" y="6862"/>
                </a:lnTo>
                <a:lnTo>
                  <a:pt x="6764" y="6327"/>
                </a:lnTo>
                <a:lnTo>
                  <a:pt x="6545" y="5913"/>
                </a:lnTo>
                <a:lnTo>
                  <a:pt x="6302" y="5499"/>
                </a:lnTo>
                <a:lnTo>
                  <a:pt x="6010" y="5134"/>
                </a:lnTo>
                <a:lnTo>
                  <a:pt x="5840" y="4964"/>
                </a:lnTo>
                <a:lnTo>
                  <a:pt x="5670" y="4794"/>
                </a:lnTo>
                <a:lnTo>
                  <a:pt x="5499" y="4648"/>
                </a:lnTo>
                <a:lnTo>
                  <a:pt x="5305" y="4526"/>
                </a:lnTo>
                <a:lnTo>
                  <a:pt x="5110" y="4404"/>
                </a:lnTo>
                <a:lnTo>
                  <a:pt x="4891" y="4331"/>
                </a:lnTo>
                <a:lnTo>
                  <a:pt x="4672" y="4258"/>
                </a:lnTo>
                <a:lnTo>
                  <a:pt x="4453" y="4210"/>
                </a:lnTo>
                <a:lnTo>
                  <a:pt x="4210" y="4210"/>
                </a:lnTo>
                <a:lnTo>
                  <a:pt x="3966" y="4234"/>
                </a:lnTo>
                <a:lnTo>
                  <a:pt x="3966" y="4210"/>
                </a:lnTo>
                <a:lnTo>
                  <a:pt x="3966" y="4185"/>
                </a:lnTo>
                <a:lnTo>
                  <a:pt x="3966" y="4137"/>
                </a:lnTo>
                <a:lnTo>
                  <a:pt x="3942" y="4039"/>
                </a:lnTo>
                <a:lnTo>
                  <a:pt x="3918" y="3966"/>
                </a:lnTo>
                <a:lnTo>
                  <a:pt x="4064" y="3942"/>
                </a:lnTo>
                <a:lnTo>
                  <a:pt x="4210" y="3893"/>
                </a:lnTo>
                <a:lnTo>
                  <a:pt x="4356" y="3845"/>
                </a:lnTo>
                <a:lnTo>
                  <a:pt x="4477" y="3772"/>
                </a:lnTo>
                <a:lnTo>
                  <a:pt x="4721" y="3602"/>
                </a:lnTo>
                <a:lnTo>
                  <a:pt x="4940" y="3383"/>
                </a:lnTo>
                <a:lnTo>
                  <a:pt x="5110" y="3115"/>
                </a:lnTo>
                <a:lnTo>
                  <a:pt x="5232" y="2847"/>
                </a:lnTo>
                <a:lnTo>
                  <a:pt x="5353" y="2531"/>
                </a:lnTo>
                <a:lnTo>
                  <a:pt x="5402" y="2215"/>
                </a:lnTo>
                <a:lnTo>
                  <a:pt x="5426" y="2069"/>
                </a:lnTo>
                <a:lnTo>
                  <a:pt x="5402" y="1898"/>
                </a:lnTo>
                <a:lnTo>
                  <a:pt x="5378" y="1704"/>
                </a:lnTo>
                <a:lnTo>
                  <a:pt x="5329" y="1485"/>
                </a:lnTo>
                <a:lnTo>
                  <a:pt x="5280" y="1290"/>
                </a:lnTo>
                <a:lnTo>
                  <a:pt x="5183" y="1095"/>
                </a:lnTo>
                <a:lnTo>
                  <a:pt x="5086" y="876"/>
                </a:lnTo>
                <a:lnTo>
                  <a:pt x="4988" y="682"/>
                </a:lnTo>
                <a:lnTo>
                  <a:pt x="4867" y="511"/>
                </a:lnTo>
                <a:lnTo>
                  <a:pt x="4721" y="365"/>
                </a:lnTo>
                <a:lnTo>
                  <a:pt x="4575" y="219"/>
                </a:lnTo>
                <a:lnTo>
                  <a:pt x="4429" y="122"/>
                </a:lnTo>
                <a:lnTo>
                  <a:pt x="4258" y="49"/>
                </a:lnTo>
                <a:lnTo>
                  <a:pt x="4088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9" name="Google Shape;899;p39"/>
          <p:cNvSpPr/>
          <p:nvPr/>
        </p:nvSpPr>
        <p:spPr>
          <a:xfrm>
            <a:off x="3851545" y="1836216"/>
            <a:ext cx="126613" cy="299825"/>
          </a:xfrm>
          <a:custGeom>
            <a:rect b="b" l="l" r="r" t="t"/>
            <a:pathLst>
              <a:path extrusionOk="0" h="15963" w="6741">
                <a:moveTo>
                  <a:pt x="3431" y="439"/>
                </a:moveTo>
                <a:lnTo>
                  <a:pt x="3577" y="488"/>
                </a:lnTo>
                <a:lnTo>
                  <a:pt x="3748" y="536"/>
                </a:lnTo>
                <a:lnTo>
                  <a:pt x="3699" y="609"/>
                </a:lnTo>
                <a:lnTo>
                  <a:pt x="3699" y="682"/>
                </a:lnTo>
                <a:lnTo>
                  <a:pt x="3723" y="731"/>
                </a:lnTo>
                <a:lnTo>
                  <a:pt x="3748" y="755"/>
                </a:lnTo>
                <a:lnTo>
                  <a:pt x="3845" y="780"/>
                </a:lnTo>
                <a:lnTo>
                  <a:pt x="3918" y="780"/>
                </a:lnTo>
                <a:lnTo>
                  <a:pt x="3991" y="755"/>
                </a:lnTo>
                <a:lnTo>
                  <a:pt x="4088" y="731"/>
                </a:lnTo>
                <a:lnTo>
                  <a:pt x="4161" y="780"/>
                </a:lnTo>
                <a:lnTo>
                  <a:pt x="4088" y="828"/>
                </a:lnTo>
                <a:lnTo>
                  <a:pt x="4040" y="853"/>
                </a:lnTo>
                <a:lnTo>
                  <a:pt x="4015" y="926"/>
                </a:lnTo>
                <a:lnTo>
                  <a:pt x="3991" y="974"/>
                </a:lnTo>
                <a:lnTo>
                  <a:pt x="3967" y="1047"/>
                </a:lnTo>
                <a:lnTo>
                  <a:pt x="3991" y="1072"/>
                </a:lnTo>
                <a:lnTo>
                  <a:pt x="4015" y="1096"/>
                </a:lnTo>
                <a:lnTo>
                  <a:pt x="4137" y="1096"/>
                </a:lnTo>
                <a:lnTo>
                  <a:pt x="4259" y="1072"/>
                </a:lnTo>
                <a:lnTo>
                  <a:pt x="4429" y="999"/>
                </a:lnTo>
                <a:lnTo>
                  <a:pt x="4502" y="1096"/>
                </a:lnTo>
                <a:lnTo>
                  <a:pt x="4332" y="1193"/>
                </a:lnTo>
                <a:lnTo>
                  <a:pt x="4186" y="1291"/>
                </a:lnTo>
                <a:lnTo>
                  <a:pt x="4137" y="1339"/>
                </a:lnTo>
                <a:lnTo>
                  <a:pt x="4113" y="1388"/>
                </a:lnTo>
                <a:lnTo>
                  <a:pt x="4113" y="1412"/>
                </a:lnTo>
                <a:lnTo>
                  <a:pt x="4113" y="1436"/>
                </a:lnTo>
                <a:lnTo>
                  <a:pt x="4210" y="1485"/>
                </a:lnTo>
                <a:lnTo>
                  <a:pt x="4307" y="1485"/>
                </a:lnTo>
                <a:lnTo>
                  <a:pt x="4405" y="1461"/>
                </a:lnTo>
                <a:lnTo>
                  <a:pt x="4551" y="1436"/>
                </a:lnTo>
                <a:lnTo>
                  <a:pt x="4672" y="1364"/>
                </a:lnTo>
                <a:lnTo>
                  <a:pt x="4745" y="1509"/>
                </a:lnTo>
                <a:lnTo>
                  <a:pt x="4429" y="1582"/>
                </a:lnTo>
                <a:lnTo>
                  <a:pt x="4332" y="1631"/>
                </a:lnTo>
                <a:lnTo>
                  <a:pt x="4210" y="1680"/>
                </a:lnTo>
                <a:lnTo>
                  <a:pt x="4113" y="1753"/>
                </a:lnTo>
                <a:lnTo>
                  <a:pt x="4040" y="1826"/>
                </a:lnTo>
                <a:lnTo>
                  <a:pt x="4040" y="1874"/>
                </a:lnTo>
                <a:lnTo>
                  <a:pt x="4064" y="1899"/>
                </a:lnTo>
                <a:lnTo>
                  <a:pt x="4283" y="1899"/>
                </a:lnTo>
                <a:lnTo>
                  <a:pt x="4502" y="1850"/>
                </a:lnTo>
                <a:lnTo>
                  <a:pt x="4818" y="1801"/>
                </a:lnTo>
                <a:lnTo>
                  <a:pt x="4818" y="1947"/>
                </a:lnTo>
                <a:lnTo>
                  <a:pt x="4794" y="2093"/>
                </a:lnTo>
                <a:lnTo>
                  <a:pt x="4794" y="2118"/>
                </a:lnTo>
                <a:lnTo>
                  <a:pt x="4770" y="2118"/>
                </a:lnTo>
                <a:lnTo>
                  <a:pt x="4502" y="2166"/>
                </a:lnTo>
                <a:lnTo>
                  <a:pt x="4234" y="2264"/>
                </a:lnTo>
                <a:lnTo>
                  <a:pt x="4015" y="2312"/>
                </a:lnTo>
                <a:lnTo>
                  <a:pt x="3894" y="2361"/>
                </a:lnTo>
                <a:lnTo>
                  <a:pt x="3796" y="2410"/>
                </a:lnTo>
                <a:lnTo>
                  <a:pt x="3796" y="2434"/>
                </a:lnTo>
                <a:lnTo>
                  <a:pt x="3796" y="2483"/>
                </a:lnTo>
                <a:lnTo>
                  <a:pt x="3821" y="2531"/>
                </a:lnTo>
                <a:lnTo>
                  <a:pt x="3894" y="2580"/>
                </a:lnTo>
                <a:lnTo>
                  <a:pt x="3991" y="2604"/>
                </a:lnTo>
                <a:lnTo>
                  <a:pt x="4210" y="2604"/>
                </a:lnTo>
                <a:lnTo>
                  <a:pt x="4453" y="2580"/>
                </a:lnTo>
                <a:lnTo>
                  <a:pt x="4672" y="2507"/>
                </a:lnTo>
                <a:lnTo>
                  <a:pt x="4672" y="2507"/>
                </a:lnTo>
                <a:lnTo>
                  <a:pt x="4526" y="2750"/>
                </a:lnTo>
                <a:lnTo>
                  <a:pt x="4283" y="2750"/>
                </a:lnTo>
                <a:lnTo>
                  <a:pt x="4064" y="2775"/>
                </a:lnTo>
                <a:lnTo>
                  <a:pt x="3845" y="2823"/>
                </a:lnTo>
                <a:lnTo>
                  <a:pt x="3723" y="2848"/>
                </a:lnTo>
                <a:lnTo>
                  <a:pt x="3626" y="2896"/>
                </a:lnTo>
                <a:lnTo>
                  <a:pt x="3626" y="2921"/>
                </a:lnTo>
                <a:lnTo>
                  <a:pt x="3602" y="2969"/>
                </a:lnTo>
                <a:lnTo>
                  <a:pt x="3626" y="2994"/>
                </a:lnTo>
                <a:lnTo>
                  <a:pt x="3650" y="2994"/>
                </a:lnTo>
                <a:lnTo>
                  <a:pt x="3918" y="3091"/>
                </a:lnTo>
                <a:lnTo>
                  <a:pt x="4064" y="3115"/>
                </a:lnTo>
                <a:lnTo>
                  <a:pt x="4234" y="3115"/>
                </a:lnTo>
                <a:lnTo>
                  <a:pt x="4040" y="3286"/>
                </a:lnTo>
                <a:lnTo>
                  <a:pt x="3869" y="3213"/>
                </a:lnTo>
                <a:lnTo>
                  <a:pt x="3675" y="3188"/>
                </a:lnTo>
                <a:lnTo>
                  <a:pt x="3504" y="3213"/>
                </a:lnTo>
                <a:lnTo>
                  <a:pt x="3407" y="3237"/>
                </a:lnTo>
                <a:lnTo>
                  <a:pt x="3358" y="3286"/>
                </a:lnTo>
                <a:lnTo>
                  <a:pt x="3334" y="3310"/>
                </a:lnTo>
                <a:lnTo>
                  <a:pt x="3334" y="3334"/>
                </a:lnTo>
                <a:lnTo>
                  <a:pt x="3358" y="3407"/>
                </a:lnTo>
                <a:lnTo>
                  <a:pt x="3480" y="3456"/>
                </a:lnTo>
                <a:lnTo>
                  <a:pt x="3602" y="3480"/>
                </a:lnTo>
                <a:lnTo>
                  <a:pt x="3383" y="3480"/>
                </a:lnTo>
                <a:lnTo>
                  <a:pt x="3139" y="3456"/>
                </a:lnTo>
                <a:lnTo>
                  <a:pt x="2920" y="3383"/>
                </a:lnTo>
                <a:lnTo>
                  <a:pt x="2701" y="3261"/>
                </a:lnTo>
                <a:lnTo>
                  <a:pt x="2507" y="3115"/>
                </a:lnTo>
                <a:lnTo>
                  <a:pt x="2337" y="2945"/>
                </a:lnTo>
                <a:lnTo>
                  <a:pt x="2191" y="2750"/>
                </a:lnTo>
                <a:lnTo>
                  <a:pt x="2093" y="2531"/>
                </a:lnTo>
                <a:lnTo>
                  <a:pt x="2020" y="2288"/>
                </a:lnTo>
                <a:lnTo>
                  <a:pt x="1996" y="2069"/>
                </a:lnTo>
                <a:lnTo>
                  <a:pt x="1972" y="1826"/>
                </a:lnTo>
                <a:lnTo>
                  <a:pt x="2020" y="1582"/>
                </a:lnTo>
                <a:lnTo>
                  <a:pt x="2069" y="1364"/>
                </a:lnTo>
                <a:lnTo>
                  <a:pt x="2191" y="1169"/>
                </a:lnTo>
                <a:lnTo>
                  <a:pt x="2312" y="974"/>
                </a:lnTo>
                <a:lnTo>
                  <a:pt x="2483" y="828"/>
                </a:lnTo>
                <a:lnTo>
                  <a:pt x="2653" y="731"/>
                </a:lnTo>
                <a:lnTo>
                  <a:pt x="2799" y="658"/>
                </a:lnTo>
                <a:lnTo>
                  <a:pt x="2896" y="682"/>
                </a:lnTo>
                <a:lnTo>
                  <a:pt x="2969" y="682"/>
                </a:lnTo>
                <a:lnTo>
                  <a:pt x="3042" y="658"/>
                </a:lnTo>
                <a:lnTo>
                  <a:pt x="3115" y="561"/>
                </a:lnTo>
                <a:lnTo>
                  <a:pt x="3261" y="512"/>
                </a:lnTo>
                <a:lnTo>
                  <a:pt x="3431" y="439"/>
                </a:lnTo>
                <a:close/>
                <a:moveTo>
                  <a:pt x="3869" y="4454"/>
                </a:moveTo>
                <a:lnTo>
                  <a:pt x="4137" y="4478"/>
                </a:lnTo>
                <a:lnTo>
                  <a:pt x="4040" y="4575"/>
                </a:lnTo>
                <a:lnTo>
                  <a:pt x="4015" y="4624"/>
                </a:lnTo>
                <a:lnTo>
                  <a:pt x="4015" y="4673"/>
                </a:lnTo>
                <a:lnTo>
                  <a:pt x="4064" y="4721"/>
                </a:lnTo>
                <a:lnTo>
                  <a:pt x="4113" y="4770"/>
                </a:lnTo>
                <a:lnTo>
                  <a:pt x="4186" y="4770"/>
                </a:lnTo>
                <a:lnTo>
                  <a:pt x="4429" y="4697"/>
                </a:lnTo>
                <a:lnTo>
                  <a:pt x="4672" y="4624"/>
                </a:lnTo>
                <a:lnTo>
                  <a:pt x="4745" y="4600"/>
                </a:lnTo>
                <a:lnTo>
                  <a:pt x="4867" y="4648"/>
                </a:lnTo>
                <a:lnTo>
                  <a:pt x="4745" y="4673"/>
                </a:lnTo>
                <a:lnTo>
                  <a:pt x="4648" y="4721"/>
                </a:lnTo>
                <a:lnTo>
                  <a:pt x="4526" y="4770"/>
                </a:lnTo>
                <a:lnTo>
                  <a:pt x="4478" y="4867"/>
                </a:lnTo>
                <a:lnTo>
                  <a:pt x="4453" y="4940"/>
                </a:lnTo>
                <a:lnTo>
                  <a:pt x="4478" y="4965"/>
                </a:lnTo>
                <a:lnTo>
                  <a:pt x="4502" y="4965"/>
                </a:lnTo>
                <a:lnTo>
                  <a:pt x="4624" y="4989"/>
                </a:lnTo>
                <a:lnTo>
                  <a:pt x="4770" y="4965"/>
                </a:lnTo>
                <a:lnTo>
                  <a:pt x="5013" y="4940"/>
                </a:lnTo>
                <a:lnTo>
                  <a:pt x="5183" y="4940"/>
                </a:lnTo>
                <a:lnTo>
                  <a:pt x="5329" y="4916"/>
                </a:lnTo>
                <a:lnTo>
                  <a:pt x="5378" y="4965"/>
                </a:lnTo>
                <a:lnTo>
                  <a:pt x="5232" y="4989"/>
                </a:lnTo>
                <a:lnTo>
                  <a:pt x="5110" y="5038"/>
                </a:lnTo>
                <a:lnTo>
                  <a:pt x="5013" y="5111"/>
                </a:lnTo>
                <a:lnTo>
                  <a:pt x="4964" y="5232"/>
                </a:lnTo>
                <a:lnTo>
                  <a:pt x="4964" y="5281"/>
                </a:lnTo>
                <a:lnTo>
                  <a:pt x="4989" y="5305"/>
                </a:lnTo>
                <a:lnTo>
                  <a:pt x="5086" y="5354"/>
                </a:lnTo>
                <a:lnTo>
                  <a:pt x="5159" y="5354"/>
                </a:lnTo>
                <a:lnTo>
                  <a:pt x="5354" y="5330"/>
                </a:lnTo>
                <a:lnTo>
                  <a:pt x="5694" y="5330"/>
                </a:lnTo>
                <a:lnTo>
                  <a:pt x="5792" y="5476"/>
                </a:lnTo>
                <a:lnTo>
                  <a:pt x="5621" y="5524"/>
                </a:lnTo>
                <a:lnTo>
                  <a:pt x="5475" y="5597"/>
                </a:lnTo>
                <a:lnTo>
                  <a:pt x="5451" y="5622"/>
                </a:lnTo>
                <a:lnTo>
                  <a:pt x="5475" y="5646"/>
                </a:lnTo>
                <a:lnTo>
                  <a:pt x="5548" y="5695"/>
                </a:lnTo>
                <a:lnTo>
                  <a:pt x="5646" y="5719"/>
                </a:lnTo>
                <a:lnTo>
                  <a:pt x="5816" y="5743"/>
                </a:lnTo>
                <a:lnTo>
                  <a:pt x="5938" y="5743"/>
                </a:lnTo>
                <a:lnTo>
                  <a:pt x="6011" y="5914"/>
                </a:lnTo>
                <a:lnTo>
                  <a:pt x="5840" y="5962"/>
                </a:lnTo>
                <a:lnTo>
                  <a:pt x="5767" y="5987"/>
                </a:lnTo>
                <a:lnTo>
                  <a:pt x="5719" y="6035"/>
                </a:lnTo>
                <a:lnTo>
                  <a:pt x="5694" y="6084"/>
                </a:lnTo>
                <a:lnTo>
                  <a:pt x="5719" y="6108"/>
                </a:lnTo>
                <a:lnTo>
                  <a:pt x="5913" y="6157"/>
                </a:lnTo>
                <a:lnTo>
                  <a:pt x="6108" y="6181"/>
                </a:lnTo>
                <a:lnTo>
                  <a:pt x="6157" y="6400"/>
                </a:lnTo>
                <a:lnTo>
                  <a:pt x="6084" y="6400"/>
                </a:lnTo>
                <a:lnTo>
                  <a:pt x="5938" y="6425"/>
                </a:lnTo>
                <a:lnTo>
                  <a:pt x="5889" y="6473"/>
                </a:lnTo>
                <a:lnTo>
                  <a:pt x="5816" y="6522"/>
                </a:lnTo>
                <a:lnTo>
                  <a:pt x="5816" y="6546"/>
                </a:lnTo>
                <a:lnTo>
                  <a:pt x="5816" y="6595"/>
                </a:lnTo>
                <a:lnTo>
                  <a:pt x="5840" y="6644"/>
                </a:lnTo>
                <a:lnTo>
                  <a:pt x="5889" y="6692"/>
                </a:lnTo>
                <a:lnTo>
                  <a:pt x="5962" y="6717"/>
                </a:lnTo>
                <a:lnTo>
                  <a:pt x="6084" y="6717"/>
                </a:lnTo>
                <a:lnTo>
                  <a:pt x="6230" y="6692"/>
                </a:lnTo>
                <a:lnTo>
                  <a:pt x="6278" y="6887"/>
                </a:lnTo>
                <a:lnTo>
                  <a:pt x="6059" y="6887"/>
                </a:lnTo>
                <a:lnTo>
                  <a:pt x="6035" y="6911"/>
                </a:lnTo>
                <a:lnTo>
                  <a:pt x="6011" y="6936"/>
                </a:lnTo>
                <a:lnTo>
                  <a:pt x="6011" y="6984"/>
                </a:lnTo>
                <a:lnTo>
                  <a:pt x="6035" y="7033"/>
                </a:lnTo>
                <a:lnTo>
                  <a:pt x="6084" y="7082"/>
                </a:lnTo>
                <a:lnTo>
                  <a:pt x="6157" y="7106"/>
                </a:lnTo>
                <a:lnTo>
                  <a:pt x="6303" y="7130"/>
                </a:lnTo>
                <a:lnTo>
                  <a:pt x="6327" y="7301"/>
                </a:lnTo>
                <a:lnTo>
                  <a:pt x="6157" y="7301"/>
                </a:lnTo>
                <a:lnTo>
                  <a:pt x="6084" y="7325"/>
                </a:lnTo>
                <a:lnTo>
                  <a:pt x="6035" y="7374"/>
                </a:lnTo>
                <a:lnTo>
                  <a:pt x="6011" y="7447"/>
                </a:lnTo>
                <a:lnTo>
                  <a:pt x="6011" y="7471"/>
                </a:lnTo>
                <a:lnTo>
                  <a:pt x="6035" y="7520"/>
                </a:lnTo>
                <a:lnTo>
                  <a:pt x="6084" y="7544"/>
                </a:lnTo>
                <a:lnTo>
                  <a:pt x="6132" y="7568"/>
                </a:lnTo>
                <a:lnTo>
                  <a:pt x="6254" y="7593"/>
                </a:lnTo>
                <a:lnTo>
                  <a:pt x="6351" y="7617"/>
                </a:lnTo>
                <a:lnTo>
                  <a:pt x="6351" y="7739"/>
                </a:lnTo>
                <a:lnTo>
                  <a:pt x="6157" y="7739"/>
                </a:lnTo>
                <a:lnTo>
                  <a:pt x="6132" y="7763"/>
                </a:lnTo>
                <a:lnTo>
                  <a:pt x="6084" y="7787"/>
                </a:lnTo>
                <a:lnTo>
                  <a:pt x="6059" y="7860"/>
                </a:lnTo>
                <a:lnTo>
                  <a:pt x="6059" y="7885"/>
                </a:lnTo>
                <a:lnTo>
                  <a:pt x="6059" y="7909"/>
                </a:lnTo>
                <a:lnTo>
                  <a:pt x="6132" y="7982"/>
                </a:lnTo>
                <a:lnTo>
                  <a:pt x="6230" y="8006"/>
                </a:lnTo>
                <a:lnTo>
                  <a:pt x="6327" y="8031"/>
                </a:lnTo>
                <a:lnTo>
                  <a:pt x="6327" y="8177"/>
                </a:lnTo>
                <a:lnTo>
                  <a:pt x="6205" y="8201"/>
                </a:lnTo>
                <a:lnTo>
                  <a:pt x="6157" y="8225"/>
                </a:lnTo>
                <a:lnTo>
                  <a:pt x="6108" y="8250"/>
                </a:lnTo>
                <a:lnTo>
                  <a:pt x="6084" y="8298"/>
                </a:lnTo>
                <a:lnTo>
                  <a:pt x="6084" y="8323"/>
                </a:lnTo>
                <a:lnTo>
                  <a:pt x="6084" y="8371"/>
                </a:lnTo>
                <a:lnTo>
                  <a:pt x="6108" y="8420"/>
                </a:lnTo>
                <a:lnTo>
                  <a:pt x="6205" y="8469"/>
                </a:lnTo>
                <a:lnTo>
                  <a:pt x="6303" y="8469"/>
                </a:lnTo>
                <a:lnTo>
                  <a:pt x="6278" y="8590"/>
                </a:lnTo>
                <a:lnTo>
                  <a:pt x="6205" y="8639"/>
                </a:lnTo>
                <a:lnTo>
                  <a:pt x="6181" y="8712"/>
                </a:lnTo>
                <a:lnTo>
                  <a:pt x="6181" y="8809"/>
                </a:lnTo>
                <a:lnTo>
                  <a:pt x="6205" y="8834"/>
                </a:lnTo>
                <a:lnTo>
                  <a:pt x="6254" y="8882"/>
                </a:lnTo>
                <a:lnTo>
                  <a:pt x="6327" y="8907"/>
                </a:lnTo>
                <a:lnTo>
                  <a:pt x="6327" y="8931"/>
                </a:lnTo>
                <a:lnTo>
                  <a:pt x="6327" y="8980"/>
                </a:lnTo>
                <a:lnTo>
                  <a:pt x="6303" y="9028"/>
                </a:lnTo>
                <a:lnTo>
                  <a:pt x="6254" y="9101"/>
                </a:lnTo>
                <a:lnTo>
                  <a:pt x="6157" y="9199"/>
                </a:lnTo>
                <a:lnTo>
                  <a:pt x="6084" y="9223"/>
                </a:lnTo>
                <a:lnTo>
                  <a:pt x="6011" y="9199"/>
                </a:lnTo>
                <a:lnTo>
                  <a:pt x="5962" y="9174"/>
                </a:lnTo>
                <a:lnTo>
                  <a:pt x="5913" y="9126"/>
                </a:lnTo>
                <a:lnTo>
                  <a:pt x="5865" y="9053"/>
                </a:lnTo>
                <a:lnTo>
                  <a:pt x="5865" y="9004"/>
                </a:lnTo>
                <a:lnTo>
                  <a:pt x="5865" y="8858"/>
                </a:lnTo>
                <a:lnTo>
                  <a:pt x="5865" y="8834"/>
                </a:lnTo>
                <a:lnTo>
                  <a:pt x="5913" y="8542"/>
                </a:lnTo>
                <a:lnTo>
                  <a:pt x="5938" y="8201"/>
                </a:lnTo>
                <a:lnTo>
                  <a:pt x="5913" y="7812"/>
                </a:lnTo>
                <a:lnTo>
                  <a:pt x="5865" y="7398"/>
                </a:lnTo>
                <a:lnTo>
                  <a:pt x="5792" y="7009"/>
                </a:lnTo>
                <a:lnTo>
                  <a:pt x="5719" y="6838"/>
                </a:lnTo>
                <a:lnTo>
                  <a:pt x="5646" y="6668"/>
                </a:lnTo>
                <a:lnTo>
                  <a:pt x="5548" y="6522"/>
                </a:lnTo>
                <a:lnTo>
                  <a:pt x="5451" y="6400"/>
                </a:lnTo>
                <a:lnTo>
                  <a:pt x="5329" y="6327"/>
                </a:lnTo>
                <a:lnTo>
                  <a:pt x="5208" y="6254"/>
                </a:lnTo>
                <a:lnTo>
                  <a:pt x="5135" y="6254"/>
                </a:lnTo>
                <a:lnTo>
                  <a:pt x="5086" y="6279"/>
                </a:lnTo>
                <a:lnTo>
                  <a:pt x="5062" y="6327"/>
                </a:lnTo>
                <a:lnTo>
                  <a:pt x="5037" y="6376"/>
                </a:lnTo>
                <a:lnTo>
                  <a:pt x="4818" y="6376"/>
                </a:lnTo>
                <a:lnTo>
                  <a:pt x="4745" y="6400"/>
                </a:lnTo>
                <a:lnTo>
                  <a:pt x="4672" y="6449"/>
                </a:lnTo>
                <a:lnTo>
                  <a:pt x="4648" y="6546"/>
                </a:lnTo>
                <a:lnTo>
                  <a:pt x="4672" y="6571"/>
                </a:lnTo>
                <a:lnTo>
                  <a:pt x="4697" y="6595"/>
                </a:lnTo>
                <a:lnTo>
                  <a:pt x="4770" y="6619"/>
                </a:lnTo>
                <a:lnTo>
                  <a:pt x="4867" y="6619"/>
                </a:lnTo>
                <a:lnTo>
                  <a:pt x="4964" y="6644"/>
                </a:lnTo>
                <a:lnTo>
                  <a:pt x="4916" y="6887"/>
                </a:lnTo>
                <a:lnTo>
                  <a:pt x="4770" y="6911"/>
                </a:lnTo>
                <a:lnTo>
                  <a:pt x="4624" y="6960"/>
                </a:lnTo>
                <a:lnTo>
                  <a:pt x="4478" y="7033"/>
                </a:lnTo>
                <a:lnTo>
                  <a:pt x="4356" y="7130"/>
                </a:lnTo>
                <a:lnTo>
                  <a:pt x="4356" y="7155"/>
                </a:lnTo>
                <a:lnTo>
                  <a:pt x="4356" y="7179"/>
                </a:lnTo>
                <a:lnTo>
                  <a:pt x="4356" y="7203"/>
                </a:lnTo>
                <a:lnTo>
                  <a:pt x="4380" y="7228"/>
                </a:lnTo>
                <a:lnTo>
                  <a:pt x="4648" y="7228"/>
                </a:lnTo>
                <a:lnTo>
                  <a:pt x="4916" y="7203"/>
                </a:lnTo>
                <a:lnTo>
                  <a:pt x="4916" y="7349"/>
                </a:lnTo>
                <a:lnTo>
                  <a:pt x="4770" y="7374"/>
                </a:lnTo>
                <a:lnTo>
                  <a:pt x="4672" y="7398"/>
                </a:lnTo>
                <a:lnTo>
                  <a:pt x="4575" y="7422"/>
                </a:lnTo>
                <a:lnTo>
                  <a:pt x="4478" y="7471"/>
                </a:lnTo>
                <a:lnTo>
                  <a:pt x="4405" y="7544"/>
                </a:lnTo>
                <a:lnTo>
                  <a:pt x="4405" y="7568"/>
                </a:lnTo>
                <a:lnTo>
                  <a:pt x="4405" y="7593"/>
                </a:lnTo>
                <a:lnTo>
                  <a:pt x="4502" y="7641"/>
                </a:lnTo>
                <a:lnTo>
                  <a:pt x="4624" y="7666"/>
                </a:lnTo>
                <a:lnTo>
                  <a:pt x="4770" y="7690"/>
                </a:lnTo>
                <a:lnTo>
                  <a:pt x="4916" y="7690"/>
                </a:lnTo>
                <a:lnTo>
                  <a:pt x="4916" y="7909"/>
                </a:lnTo>
                <a:lnTo>
                  <a:pt x="4697" y="7909"/>
                </a:lnTo>
                <a:lnTo>
                  <a:pt x="4478" y="7958"/>
                </a:lnTo>
                <a:lnTo>
                  <a:pt x="4405" y="7982"/>
                </a:lnTo>
                <a:lnTo>
                  <a:pt x="4332" y="8031"/>
                </a:lnTo>
                <a:lnTo>
                  <a:pt x="4307" y="8079"/>
                </a:lnTo>
                <a:lnTo>
                  <a:pt x="4307" y="8128"/>
                </a:lnTo>
                <a:lnTo>
                  <a:pt x="4332" y="8152"/>
                </a:lnTo>
                <a:lnTo>
                  <a:pt x="4405" y="8201"/>
                </a:lnTo>
                <a:lnTo>
                  <a:pt x="4526" y="8225"/>
                </a:lnTo>
                <a:lnTo>
                  <a:pt x="4794" y="8201"/>
                </a:lnTo>
                <a:lnTo>
                  <a:pt x="4916" y="8201"/>
                </a:lnTo>
                <a:lnTo>
                  <a:pt x="4916" y="8420"/>
                </a:lnTo>
                <a:lnTo>
                  <a:pt x="4770" y="8396"/>
                </a:lnTo>
                <a:lnTo>
                  <a:pt x="4648" y="8420"/>
                </a:lnTo>
                <a:lnTo>
                  <a:pt x="4478" y="8469"/>
                </a:lnTo>
                <a:lnTo>
                  <a:pt x="4405" y="8493"/>
                </a:lnTo>
                <a:lnTo>
                  <a:pt x="4332" y="8542"/>
                </a:lnTo>
                <a:lnTo>
                  <a:pt x="4307" y="8566"/>
                </a:lnTo>
                <a:lnTo>
                  <a:pt x="4307" y="8590"/>
                </a:lnTo>
                <a:lnTo>
                  <a:pt x="4356" y="8639"/>
                </a:lnTo>
                <a:lnTo>
                  <a:pt x="4429" y="8688"/>
                </a:lnTo>
                <a:lnTo>
                  <a:pt x="4502" y="8712"/>
                </a:lnTo>
                <a:lnTo>
                  <a:pt x="4672" y="8736"/>
                </a:lnTo>
                <a:lnTo>
                  <a:pt x="4794" y="8736"/>
                </a:lnTo>
                <a:lnTo>
                  <a:pt x="4916" y="8712"/>
                </a:lnTo>
                <a:lnTo>
                  <a:pt x="4916" y="8980"/>
                </a:lnTo>
                <a:lnTo>
                  <a:pt x="4770" y="9004"/>
                </a:lnTo>
                <a:lnTo>
                  <a:pt x="4624" y="9028"/>
                </a:lnTo>
                <a:lnTo>
                  <a:pt x="4356" y="9126"/>
                </a:lnTo>
                <a:lnTo>
                  <a:pt x="4332" y="9150"/>
                </a:lnTo>
                <a:lnTo>
                  <a:pt x="4356" y="9174"/>
                </a:lnTo>
                <a:lnTo>
                  <a:pt x="4478" y="9223"/>
                </a:lnTo>
                <a:lnTo>
                  <a:pt x="4599" y="9247"/>
                </a:lnTo>
                <a:lnTo>
                  <a:pt x="4843" y="9247"/>
                </a:lnTo>
                <a:lnTo>
                  <a:pt x="4940" y="9223"/>
                </a:lnTo>
                <a:lnTo>
                  <a:pt x="4940" y="9466"/>
                </a:lnTo>
                <a:lnTo>
                  <a:pt x="4770" y="9490"/>
                </a:lnTo>
                <a:lnTo>
                  <a:pt x="4575" y="9515"/>
                </a:lnTo>
                <a:lnTo>
                  <a:pt x="4380" y="9563"/>
                </a:lnTo>
                <a:lnTo>
                  <a:pt x="4356" y="9588"/>
                </a:lnTo>
                <a:lnTo>
                  <a:pt x="4332" y="9661"/>
                </a:lnTo>
                <a:lnTo>
                  <a:pt x="4332" y="9709"/>
                </a:lnTo>
                <a:lnTo>
                  <a:pt x="4356" y="9758"/>
                </a:lnTo>
                <a:lnTo>
                  <a:pt x="4453" y="9807"/>
                </a:lnTo>
                <a:lnTo>
                  <a:pt x="4526" y="9831"/>
                </a:lnTo>
                <a:lnTo>
                  <a:pt x="4721" y="9855"/>
                </a:lnTo>
                <a:lnTo>
                  <a:pt x="4964" y="9855"/>
                </a:lnTo>
                <a:lnTo>
                  <a:pt x="4964" y="10026"/>
                </a:lnTo>
                <a:lnTo>
                  <a:pt x="4818" y="10026"/>
                </a:lnTo>
                <a:lnTo>
                  <a:pt x="4672" y="10050"/>
                </a:lnTo>
                <a:lnTo>
                  <a:pt x="4551" y="10099"/>
                </a:lnTo>
                <a:lnTo>
                  <a:pt x="4405" y="10172"/>
                </a:lnTo>
                <a:lnTo>
                  <a:pt x="4405" y="10196"/>
                </a:lnTo>
                <a:lnTo>
                  <a:pt x="4405" y="10220"/>
                </a:lnTo>
                <a:lnTo>
                  <a:pt x="4551" y="10269"/>
                </a:lnTo>
                <a:lnTo>
                  <a:pt x="4697" y="10318"/>
                </a:lnTo>
                <a:lnTo>
                  <a:pt x="4916" y="10318"/>
                </a:lnTo>
                <a:lnTo>
                  <a:pt x="4989" y="10269"/>
                </a:lnTo>
                <a:lnTo>
                  <a:pt x="4989" y="10561"/>
                </a:lnTo>
                <a:lnTo>
                  <a:pt x="4867" y="10561"/>
                </a:lnTo>
                <a:lnTo>
                  <a:pt x="4721" y="10610"/>
                </a:lnTo>
                <a:lnTo>
                  <a:pt x="4551" y="10658"/>
                </a:lnTo>
                <a:lnTo>
                  <a:pt x="4478" y="10707"/>
                </a:lnTo>
                <a:lnTo>
                  <a:pt x="4429" y="10780"/>
                </a:lnTo>
                <a:lnTo>
                  <a:pt x="4429" y="10804"/>
                </a:lnTo>
                <a:lnTo>
                  <a:pt x="4478" y="10853"/>
                </a:lnTo>
                <a:lnTo>
                  <a:pt x="4551" y="10902"/>
                </a:lnTo>
                <a:lnTo>
                  <a:pt x="4721" y="10902"/>
                </a:lnTo>
                <a:lnTo>
                  <a:pt x="4867" y="10877"/>
                </a:lnTo>
                <a:lnTo>
                  <a:pt x="5013" y="10829"/>
                </a:lnTo>
                <a:lnTo>
                  <a:pt x="5013" y="10853"/>
                </a:lnTo>
                <a:lnTo>
                  <a:pt x="5013" y="10950"/>
                </a:lnTo>
                <a:lnTo>
                  <a:pt x="4843" y="10999"/>
                </a:lnTo>
                <a:lnTo>
                  <a:pt x="4672" y="11048"/>
                </a:lnTo>
                <a:lnTo>
                  <a:pt x="4599" y="11072"/>
                </a:lnTo>
                <a:lnTo>
                  <a:pt x="4502" y="11121"/>
                </a:lnTo>
                <a:lnTo>
                  <a:pt x="4502" y="11169"/>
                </a:lnTo>
                <a:lnTo>
                  <a:pt x="4502" y="11218"/>
                </a:lnTo>
                <a:lnTo>
                  <a:pt x="4575" y="11291"/>
                </a:lnTo>
                <a:lnTo>
                  <a:pt x="4648" y="11340"/>
                </a:lnTo>
                <a:lnTo>
                  <a:pt x="4843" y="11340"/>
                </a:lnTo>
                <a:lnTo>
                  <a:pt x="5037" y="11315"/>
                </a:lnTo>
                <a:lnTo>
                  <a:pt x="5037" y="11461"/>
                </a:lnTo>
                <a:lnTo>
                  <a:pt x="4916" y="11486"/>
                </a:lnTo>
                <a:lnTo>
                  <a:pt x="4794" y="11510"/>
                </a:lnTo>
                <a:lnTo>
                  <a:pt x="4551" y="11607"/>
                </a:lnTo>
                <a:lnTo>
                  <a:pt x="4502" y="11632"/>
                </a:lnTo>
                <a:lnTo>
                  <a:pt x="4478" y="11656"/>
                </a:lnTo>
                <a:lnTo>
                  <a:pt x="4502" y="11753"/>
                </a:lnTo>
                <a:lnTo>
                  <a:pt x="4526" y="11802"/>
                </a:lnTo>
                <a:lnTo>
                  <a:pt x="4599" y="11851"/>
                </a:lnTo>
                <a:lnTo>
                  <a:pt x="4721" y="11851"/>
                </a:lnTo>
                <a:lnTo>
                  <a:pt x="4843" y="11826"/>
                </a:lnTo>
                <a:lnTo>
                  <a:pt x="4964" y="11802"/>
                </a:lnTo>
                <a:lnTo>
                  <a:pt x="5062" y="11753"/>
                </a:lnTo>
                <a:lnTo>
                  <a:pt x="5062" y="11948"/>
                </a:lnTo>
                <a:lnTo>
                  <a:pt x="4843" y="11997"/>
                </a:lnTo>
                <a:lnTo>
                  <a:pt x="4672" y="12070"/>
                </a:lnTo>
                <a:lnTo>
                  <a:pt x="4551" y="12191"/>
                </a:lnTo>
                <a:lnTo>
                  <a:pt x="4551" y="12216"/>
                </a:lnTo>
                <a:lnTo>
                  <a:pt x="4575" y="12240"/>
                </a:lnTo>
                <a:lnTo>
                  <a:pt x="4624" y="12264"/>
                </a:lnTo>
                <a:lnTo>
                  <a:pt x="4697" y="12289"/>
                </a:lnTo>
                <a:lnTo>
                  <a:pt x="5086" y="12289"/>
                </a:lnTo>
                <a:lnTo>
                  <a:pt x="5110" y="12483"/>
                </a:lnTo>
                <a:lnTo>
                  <a:pt x="4916" y="12532"/>
                </a:lnTo>
                <a:lnTo>
                  <a:pt x="4745" y="12629"/>
                </a:lnTo>
                <a:lnTo>
                  <a:pt x="4624" y="12727"/>
                </a:lnTo>
                <a:lnTo>
                  <a:pt x="4599" y="12800"/>
                </a:lnTo>
                <a:lnTo>
                  <a:pt x="4599" y="12848"/>
                </a:lnTo>
                <a:lnTo>
                  <a:pt x="4624" y="12873"/>
                </a:lnTo>
                <a:lnTo>
                  <a:pt x="4697" y="12897"/>
                </a:lnTo>
                <a:lnTo>
                  <a:pt x="4770" y="12897"/>
                </a:lnTo>
                <a:lnTo>
                  <a:pt x="4916" y="12873"/>
                </a:lnTo>
                <a:lnTo>
                  <a:pt x="5135" y="12824"/>
                </a:lnTo>
                <a:lnTo>
                  <a:pt x="5135" y="13067"/>
                </a:lnTo>
                <a:lnTo>
                  <a:pt x="4964" y="13140"/>
                </a:lnTo>
                <a:lnTo>
                  <a:pt x="4818" y="13165"/>
                </a:lnTo>
                <a:lnTo>
                  <a:pt x="4697" y="13238"/>
                </a:lnTo>
                <a:lnTo>
                  <a:pt x="4648" y="13286"/>
                </a:lnTo>
                <a:lnTo>
                  <a:pt x="4648" y="13311"/>
                </a:lnTo>
                <a:lnTo>
                  <a:pt x="4672" y="13335"/>
                </a:lnTo>
                <a:lnTo>
                  <a:pt x="4770" y="13384"/>
                </a:lnTo>
                <a:lnTo>
                  <a:pt x="4891" y="13408"/>
                </a:lnTo>
                <a:lnTo>
                  <a:pt x="5037" y="13384"/>
                </a:lnTo>
                <a:lnTo>
                  <a:pt x="5159" y="13359"/>
                </a:lnTo>
                <a:lnTo>
                  <a:pt x="5183" y="13530"/>
                </a:lnTo>
                <a:lnTo>
                  <a:pt x="5062" y="13578"/>
                </a:lnTo>
                <a:lnTo>
                  <a:pt x="4940" y="13627"/>
                </a:lnTo>
                <a:lnTo>
                  <a:pt x="4867" y="13676"/>
                </a:lnTo>
                <a:lnTo>
                  <a:pt x="4818" y="13700"/>
                </a:lnTo>
                <a:lnTo>
                  <a:pt x="4794" y="13749"/>
                </a:lnTo>
                <a:lnTo>
                  <a:pt x="4818" y="13797"/>
                </a:lnTo>
                <a:lnTo>
                  <a:pt x="4891" y="13846"/>
                </a:lnTo>
                <a:lnTo>
                  <a:pt x="4989" y="13870"/>
                </a:lnTo>
                <a:lnTo>
                  <a:pt x="5110" y="13846"/>
                </a:lnTo>
                <a:lnTo>
                  <a:pt x="5208" y="13822"/>
                </a:lnTo>
                <a:lnTo>
                  <a:pt x="5232" y="13919"/>
                </a:lnTo>
                <a:lnTo>
                  <a:pt x="5208" y="13919"/>
                </a:lnTo>
                <a:lnTo>
                  <a:pt x="4940" y="13992"/>
                </a:lnTo>
                <a:lnTo>
                  <a:pt x="4891" y="14016"/>
                </a:lnTo>
                <a:lnTo>
                  <a:pt x="4818" y="14065"/>
                </a:lnTo>
                <a:lnTo>
                  <a:pt x="4745" y="14138"/>
                </a:lnTo>
                <a:lnTo>
                  <a:pt x="4721" y="14187"/>
                </a:lnTo>
                <a:lnTo>
                  <a:pt x="4745" y="14211"/>
                </a:lnTo>
                <a:lnTo>
                  <a:pt x="4843" y="14260"/>
                </a:lnTo>
                <a:lnTo>
                  <a:pt x="4916" y="14284"/>
                </a:lnTo>
                <a:lnTo>
                  <a:pt x="5135" y="14284"/>
                </a:lnTo>
                <a:lnTo>
                  <a:pt x="5256" y="14235"/>
                </a:lnTo>
                <a:lnTo>
                  <a:pt x="5281" y="14406"/>
                </a:lnTo>
                <a:lnTo>
                  <a:pt x="5037" y="14430"/>
                </a:lnTo>
                <a:lnTo>
                  <a:pt x="4964" y="14454"/>
                </a:lnTo>
                <a:lnTo>
                  <a:pt x="4891" y="14527"/>
                </a:lnTo>
                <a:lnTo>
                  <a:pt x="4843" y="14576"/>
                </a:lnTo>
                <a:lnTo>
                  <a:pt x="4843" y="14625"/>
                </a:lnTo>
                <a:lnTo>
                  <a:pt x="4867" y="14649"/>
                </a:lnTo>
                <a:lnTo>
                  <a:pt x="4916" y="14698"/>
                </a:lnTo>
                <a:lnTo>
                  <a:pt x="4964" y="14722"/>
                </a:lnTo>
                <a:lnTo>
                  <a:pt x="5110" y="14722"/>
                </a:lnTo>
                <a:lnTo>
                  <a:pt x="5329" y="14698"/>
                </a:lnTo>
                <a:lnTo>
                  <a:pt x="5354" y="14868"/>
                </a:lnTo>
                <a:lnTo>
                  <a:pt x="5208" y="14892"/>
                </a:lnTo>
                <a:lnTo>
                  <a:pt x="5062" y="14965"/>
                </a:lnTo>
                <a:lnTo>
                  <a:pt x="5037" y="14990"/>
                </a:lnTo>
                <a:lnTo>
                  <a:pt x="5037" y="15014"/>
                </a:lnTo>
                <a:lnTo>
                  <a:pt x="5062" y="15038"/>
                </a:lnTo>
                <a:lnTo>
                  <a:pt x="5232" y="15087"/>
                </a:lnTo>
                <a:lnTo>
                  <a:pt x="5427" y="15111"/>
                </a:lnTo>
                <a:lnTo>
                  <a:pt x="5475" y="15136"/>
                </a:lnTo>
                <a:lnTo>
                  <a:pt x="5548" y="15160"/>
                </a:lnTo>
                <a:lnTo>
                  <a:pt x="5646" y="15160"/>
                </a:lnTo>
                <a:lnTo>
                  <a:pt x="5694" y="15209"/>
                </a:lnTo>
                <a:lnTo>
                  <a:pt x="5743" y="15282"/>
                </a:lnTo>
                <a:lnTo>
                  <a:pt x="5767" y="15355"/>
                </a:lnTo>
                <a:lnTo>
                  <a:pt x="5792" y="15428"/>
                </a:lnTo>
                <a:lnTo>
                  <a:pt x="5767" y="15501"/>
                </a:lnTo>
                <a:lnTo>
                  <a:pt x="5694" y="15574"/>
                </a:lnTo>
                <a:lnTo>
                  <a:pt x="5621" y="15598"/>
                </a:lnTo>
                <a:lnTo>
                  <a:pt x="5524" y="15622"/>
                </a:lnTo>
                <a:lnTo>
                  <a:pt x="5427" y="15622"/>
                </a:lnTo>
                <a:lnTo>
                  <a:pt x="5208" y="15574"/>
                </a:lnTo>
                <a:lnTo>
                  <a:pt x="4794" y="15452"/>
                </a:lnTo>
                <a:lnTo>
                  <a:pt x="4599" y="15403"/>
                </a:lnTo>
                <a:lnTo>
                  <a:pt x="4599" y="15330"/>
                </a:lnTo>
                <a:lnTo>
                  <a:pt x="4502" y="14990"/>
                </a:lnTo>
                <a:lnTo>
                  <a:pt x="4380" y="14673"/>
                </a:lnTo>
                <a:lnTo>
                  <a:pt x="4283" y="14333"/>
                </a:lnTo>
                <a:lnTo>
                  <a:pt x="4186" y="13992"/>
                </a:lnTo>
                <a:lnTo>
                  <a:pt x="4113" y="13651"/>
                </a:lnTo>
                <a:lnTo>
                  <a:pt x="4064" y="13335"/>
                </a:lnTo>
                <a:lnTo>
                  <a:pt x="4015" y="12678"/>
                </a:lnTo>
                <a:lnTo>
                  <a:pt x="3967" y="12191"/>
                </a:lnTo>
                <a:lnTo>
                  <a:pt x="3942" y="11948"/>
                </a:lnTo>
                <a:lnTo>
                  <a:pt x="3894" y="11705"/>
                </a:lnTo>
                <a:lnTo>
                  <a:pt x="3821" y="11486"/>
                </a:lnTo>
                <a:lnTo>
                  <a:pt x="3748" y="11267"/>
                </a:lnTo>
                <a:lnTo>
                  <a:pt x="3626" y="11048"/>
                </a:lnTo>
                <a:lnTo>
                  <a:pt x="3480" y="10877"/>
                </a:lnTo>
                <a:lnTo>
                  <a:pt x="3431" y="10853"/>
                </a:lnTo>
                <a:lnTo>
                  <a:pt x="3383" y="10829"/>
                </a:lnTo>
                <a:lnTo>
                  <a:pt x="3285" y="10853"/>
                </a:lnTo>
                <a:lnTo>
                  <a:pt x="3212" y="10877"/>
                </a:lnTo>
                <a:lnTo>
                  <a:pt x="3139" y="10950"/>
                </a:lnTo>
                <a:lnTo>
                  <a:pt x="3066" y="11023"/>
                </a:lnTo>
                <a:lnTo>
                  <a:pt x="2823" y="11023"/>
                </a:lnTo>
                <a:lnTo>
                  <a:pt x="2774" y="11048"/>
                </a:lnTo>
                <a:lnTo>
                  <a:pt x="2726" y="11072"/>
                </a:lnTo>
                <a:lnTo>
                  <a:pt x="2701" y="11096"/>
                </a:lnTo>
                <a:lnTo>
                  <a:pt x="2701" y="11121"/>
                </a:lnTo>
                <a:lnTo>
                  <a:pt x="2701" y="11169"/>
                </a:lnTo>
                <a:lnTo>
                  <a:pt x="2726" y="11194"/>
                </a:lnTo>
                <a:lnTo>
                  <a:pt x="2823" y="11242"/>
                </a:lnTo>
                <a:lnTo>
                  <a:pt x="2969" y="11242"/>
                </a:lnTo>
                <a:lnTo>
                  <a:pt x="2945" y="11364"/>
                </a:lnTo>
                <a:lnTo>
                  <a:pt x="2847" y="11340"/>
                </a:lnTo>
                <a:lnTo>
                  <a:pt x="2750" y="11364"/>
                </a:lnTo>
                <a:lnTo>
                  <a:pt x="2677" y="11364"/>
                </a:lnTo>
                <a:lnTo>
                  <a:pt x="2604" y="11388"/>
                </a:lnTo>
                <a:lnTo>
                  <a:pt x="2556" y="11437"/>
                </a:lnTo>
                <a:lnTo>
                  <a:pt x="2531" y="11461"/>
                </a:lnTo>
                <a:lnTo>
                  <a:pt x="2556" y="11510"/>
                </a:lnTo>
                <a:lnTo>
                  <a:pt x="2580" y="11583"/>
                </a:lnTo>
                <a:lnTo>
                  <a:pt x="2628" y="11607"/>
                </a:lnTo>
                <a:lnTo>
                  <a:pt x="2750" y="11656"/>
                </a:lnTo>
                <a:lnTo>
                  <a:pt x="2920" y="11680"/>
                </a:lnTo>
                <a:lnTo>
                  <a:pt x="2896" y="11851"/>
                </a:lnTo>
                <a:lnTo>
                  <a:pt x="2628" y="11875"/>
                </a:lnTo>
                <a:lnTo>
                  <a:pt x="2458" y="11899"/>
                </a:lnTo>
                <a:lnTo>
                  <a:pt x="2361" y="11924"/>
                </a:lnTo>
                <a:lnTo>
                  <a:pt x="2288" y="11948"/>
                </a:lnTo>
                <a:lnTo>
                  <a:pt x="2288" y="11972"/>
                </a:lnTo>
                <a:lnTo>
                  <a:pt x="2288" y="11997"/>
                </a:lnTo>
                <a:lnTo>
                  <a:pt x="2337" y="12045"/>
                </a:lnTo>
                <a:lnTo>
                  <a:pt x="2410" y="12094"/>
                </a:lnTo>
                <a:lnTo>
                  <a:pt x="2507" y="12118"/>
                </a:lnTo>
                <a:lnTo>
                  <a:pt x="2604" y="12143"/>
                </a:lnTo>
                <a:lnTo>
                  <a:pt x="2896" y="12143"/>
                </a:lnTo>
                <a:lnTo>
                  <a:pt x="2896" y="12216"/>
                </a:lnTo>
                <a:lnTo>
                  <a:pt x="2628" y="12289"/>
                </a:lnTo>
                <a:lnTo>
                  <a:pt x="2507" y="12313"/>
                </a:lnTo>
                <a:lnTo>
                  <a:pt x="2385" y="12362"/>
                </a:lnTo>
                <a:lnTo>
                  <a:pt x="2361" y="12386"/>
                </a:lnTo>
                <a:lnTo>
                  <a:pt x="2337" y="12410"/>
                </a:lnTo>
                <a:lnTo>
                  <a:pt x="2361" y="12483"/>
                </a:lnTo>
                <a:lnTo>
                  <a:pt x="2410" y="12532"/>
                </a:lnTo>
                <a:lnTo>
                  <a:pt x="2483" y="12556"/>
                </a:lnTo>
                <a:lnTo>
                  <a:pt x="2604" y="12581"/>
                </a:lnTo>
                <a:lnTo>
                  <a:pt x="2726" y="12556"/>
                </a:lnTo>
                <a:lnTo>
                  <a:pt x="2872" y="12556"/>
                </a:lnTo>
                <a:lnTo>
                  <a:pt x="2823" y="12824"/>
                </a:lnTo>
                <a:lnTo>
                  <a:pt x="2677" y="12775"/>
                </a:lnTo>
                <a:lnTo>
                  <a:pt x="2337" y="12775"/>
                </a:lnTo>
                <a:lnTo>
                  <a:pt x="2264" y="12824"/>
                </a:lnTo>
                <a:lnTo>
                  <a:pt x="2239" y="12848"/>
                </a:lnTo>
                <a:lnTo>
                  <a:pt x="2239" y="12897"/>
                </a:lnTo>
                <a:lnTo>
                  <a:pt x="2239" y="12970"/>
                </a:lnTo>
                <a:lnTo>
                  <a:pt x="2312" y="13019"/>
                </a:lnTo>
                <a:lnTo>
                  <a:pt x="2385" y="13043"/>
                </a:lnTo>
                <a:lnTo>
                  <a:pt x="2458" y="13067"/>
                </a:lnTo>
                <a:lnTo>
                  <a:pt x="2628" y="13092"/>
                </a:lnTo>
                <a:lnTo>
                  <a:pt x="2799" y="13092"/>
                </a:lnTo>
                <a:lnTo>
                  <a:pt x="2774" y="13262"/>
                </a:lnTo>
                <a:lnTo>
                  <a:pt x="2458" y="13262"/>
                </a:lnTo>
                <a:lnTo>
                  <a:pt x="2361" y="13286"/>
                </a:lnTo>
                <a:lnTo>
                  <a:pt x="2264" y="13335"/>
                </a:lnTo>
                <a:lnTo>
                  <a:pt x="2239" y="13359"/>
                </a:lnTo>
                <a:lnTo>
                  <a:pt x="2239" y="13408"/>
                </a:lnTo>
                <a:lnTo>
                  <a:pt x="2312" y="13481"/>
                </a:lnTo>
                <a:lnTo>
                  <a:pt x="2410" y="13505"/>
                </a:lnTo>
                <a:lnTo>
                  <a:pt x="2483" y="13530"/>
                </a:lnTo>
                <a:lnTo>
                  <a:pt x="2726" y="13530"/>
                </a:lnTo>
                <a:lnTo>
                  <a:pt x="2701" y="13724"/>
                </a:lnTo>
                <a:lnTo>
                  <a:pt x="2483" y="13749"/>
                </a:lnTo>
                <a:lnTo>
                  <a:pt x="2312" y="13749"/>
                </a:lnTo>
                <a:lnTo>
                  <a:pt x="2264" y="13773"/>
                </a:lnTo>
                <a:lnTo>
                  <a:pt x="2191" y="13822"/>
                </a:lnTo>
                <a:lnTo>
                  <a:pt x="2166" y="13870"/>
                </a:lnTo>
                <a:lnTo>
                  <a:pt x="2166" y="13943"/>
                </a:lnTo>
                <a:lnTo>
                  <a:pt x="2215" y="13992"/>
                </a:lnTo>
                <a:lnTo>
                  <a:pt x="2239" y="14041"/>
                </a:lnTo>
                <a:lnTo>
                  <a:pt x="2361" y="14089"/>
                </a:lnTo>
                <a:lnTo>
                  <a:pt x="2628" y="14089"/>
                </a:lnTo>
                <a:lnTo>
                  <a:pt x="2604" y="14260"/>
                </a:lnTo>
                <a:lnTo>
                  <a:pt x="2385" y="14260"/>
                </a:lnTo>
                <a:lnTo>
                  <a:pt x="2264" y="14284"/>
                </a:lnTo>
                <a:lnTo>
                  <a:pt x="2166" y="14333"/>
                </a:lnTo>
                <a:lnTo>
                  <a:pt x="2118" y="14357"/>
                </a:lnTo>
                <a:lnTo>
                  <a:pt x="2118" y="14406"/>
                </a:lnTo>
                <a:lnTo>
                  <a:pt x="2142" y="14454"/>
                </a:lnTo>
                <a:lnTo>
                  <a:pt x="2191" y="14479"/>
                </a:lnTo>
                <a:lnTo>
                  <a:pt x="2312" y="14527"/>
                </a:lnTo>
                <a:lnTo>
                  <a:pt x="2458" y="14527"/>
                </a:lnTo>
                <a:lnTo>
                  <a:pt x="2580" y="14503"/>
                </a:lnTo>
                <a:lnTo>
                  <a:pt x="2531" y="14868"/>
                </a:lnTo>
                <a:lnTo>
                  <a:pt x="2531" y="14844"/>
                </a:lnTo>
                <a:lnTo>
                  <a:pt x="2434" y="14819"/>
                </a:lnTo>
                <a:lnTo>
                  <a:pt x="2312" y="14795"/>
                </a:lnTo>
                <a:lnTo>
                  <a:pt x="2191" y="14795"/>
                </a:lnTo>
                <a:lnTo>
                  <a:pt x="2093" y="14844"/>
                </a:lnTo>
                <a:lnTo>
                  <a:pt x="2069" y="14868"/>
                </a:lnTo>
                <a:lnTo>
                  <a:pt x="2069" y="14892"/>
                </a:lnTo>
                <a:lnTo>
                  <a:pt x="2069" y="14917"/>
                </a:lnTo>
                <a:lnTo>
                  <a:pt x="2093" y="14941"/>
                </a:lnTo>
                <a:lnTo>
                  <a:pt x="2166" y="14990"/>
                </a:lnTo>
                <a:lnTo>
                  <a:pt x="2264" y="14990"/>
                </a:lnTo>
                <a:lnTo>
                  <a:pt x="2458" y="15014"/>
                </a:lnTo>
                <a:lnTo>
                  <a:pt x="2507" y="15014"/>
                </a:lnTo>
                <a:lnTo>
                  <a:pt x="2531" y="14990"/>
                </a:lnTo>
                <a:lnTo>
                  <a:pt x="2531" y="15136"/>
                </a:lnTo>
                <a:lnTo>
                  <a:pt x="2045" y="15452"/>
                </a:lnTo>
                <a:lnTo>
                  <a:pt x="1801" y="15549"/>
                </a:lnTo>
                <a:lnTo>
                  <a:pt x="1680" y="15598"/>
                </a:lnTo>
                <a:lnTo>
                  <a:pt x="1534" y="15622"/>
                </a:lnTo>
                <a:lnTo>
                  <a:pt x="1436" y="15622"/>
                </a:lnTo>
                <a:lnTo>
                  <a:pt x="1339" y="15598"/>
                </a:lnTo>
                <a:lnTo>
                  <a:pt x="1266" y="15549"/>
                </a:lnTo>
                <a:lnTo>
                  <a:pt x="1242" y="15501"/>
                </a:lnTo>
                <a:lnTo>
                  <a:pt x="1242" y="15452"/>
                </a:lnTo>
                <a:lnTo>
                  <a:pt x="1266" y="15355"/>
                </a:lnTo>
                <a:lnTo>
                  <a:pt x="1315" y="15282"/>
                </a:lnTo>
                <a:lnTo>
                  <a:pt x="1485" y="15136"/>
                </a:lnTo>
                <a:lnTo>
                  <a:pt x="1534" y="15111"/>
                </a:lnTo>
                <a:lnTo>
                  <a:pt x="1582" y="15063"/>
                </a:lnTo>
                <a:lnTo>
                  <a:pt x="1607" y="15014"/>
                </a:lnTo>
                <a:lnTo>
                  <a:pt x="1631" y="14941"/>
                </a:lnTo>
                <a:lnTo>
                  <a:pt x="1655" y="14308"/>
                </a:lnTo>
                <a:lnTo>
                  <a:pt x="1680" y="13676"/>
                </a:lnTo>
                <a:lnTo>
                  <a:pt x="1704" y="12410"/>
                </a:lnTo>
                <a:lnTo>
                  <a:pt x="1728" y="11121"/>
                </a:lnTo>
                <a:lnTo>
                  <a:pt x="1753" y="10488"/>
                </a:lnTo>
                <a:lnTo>
                  <a:pt x="1801" y="9855"/>
                </a:lnTo>
                <a:lnTo>
                  <a:pt x="1826" y="9223"/>
                </a:lnTo>
                <a:lnTo>
                  <a:pt x="1826" y="8590"/>
                </a:lnTo>
                <a:lnTo>
                  <a:pt x="1850" y="7958"/>
                </a:lnTo>
                <a:lnTo>
                  <a:pt x="1923" y="7349"/>
                </a:lnTo>
                <a:lnTo>
                  <a:pt x="1996" y="6911"/>
                </a:lnTo>
                <a:lnTo>
                  <a:pt x="1996" y="6692"/>
                </a:lnTo>
                <a:lnTo>
                  <a:pt x="1972" y="6571"/>
                </a:lnTo>
                <a:lnTo>
                  <a:pt x="1923" y="6498"/>
                </a:lnTo>
                <a:lnTo>
                  <a:pt x="1947" y="6425"/>
                </a:lnTo>
                <a:lnTo>
                  <a:pt x="1947" y="6352"/>
                </a:lnTo>
                <a:lnTo>
                  <a:pt x="1923" y="6303"/>
                </a:lnTo>
                <a:lnTo>
                  <a:pt x="1874" y="6254"/>
                </a:lnTo>
                <a:lnTo>
                  <a:pt x="1801" y="6230"/>
                </a:lnTo>
                <a:lnTo>
                  <a:pt x="1704" y="6254"/>
                </a:lnTo>
                <a:lnTo>
                  <a:pt x="1558" y="6230"/>
                </a:lnTo>
                <a:lnTo>
                  <a:pt x="1485" y="6230"/>
                </a:lnTo>
                <a:lnTo>
                  <a:pt x="1436" y="6254"/>
                </a:lnTo>
                <a:lnTo>
                  <a:pt x="1388" y="6303"/>
                </a:lnTo>
                <a:lnTo>
                  <a:pt x="1412" y="6352"/>
                </a:lnTo>
                <a:lnTo>
                  <a:pt x="1412" y="6376"/>
                </a:lnTo>
                <a:lnTo>
                  <a:pt x="1509" y="6425"/>
                </a:lnTo>
                <a:lnTo>
                  <a:pt x="1485" y="6449"/>
                </a:lnTo>
                <a:lnTo>
                  <a:pt x="1388" y="6449"/>
                </a:lnTo>
                <a:lnTo>
                  <a:pt x="1193" y="6473"/>
                </a:lnTo>
                <a:lnTo>
                  <a:pt x="1096" y="6522"/>
                </a:lnTo>
                <a:lnTo>
                  <a:pt x="1071" y="6522"/>
                </a:lnTo>
                <a:lnTo>
                  <a:pt x="1096" y="6546"/>
                </a:lnTo>
                <a:lnTo>
                  <a:pt x="1144" y="6619"/>
                </a:lnTo>
                <a:lnTo>
                  <a:pt x="1193" y="6644"/>
                </a:lnTo>
                <a:lnTo>
                  <a:pt x="1266" y="6668"/>
                </a:lnTo>
                <a:lnTo>
                  <a:pt x="1339" y="6692"/>
                </a:lnTo>
                <a:lnTo>
                  <a:pt x="1315" y="6741"/>
                </a:lnTo>
                <a:lnTo>
                  <a:pt x="1193" y="6765"/>
                </a:lnTo>
                <a:lnTo>
                  <a:pt x="1096" y="6790"/>
                </a:lnTo>
                <a:lnTo>
                  <a:pt x="998" y="6863"/>
                </a:lnTo>
                <a:lnTo>
                  <a:pt x="998" y="6887"/>
                </a:lnTo>
                <a:lnTo>
                  <a:pt x="1096" y="6936"/>
                </a:lnTo>
                <a:lnTo>
                  <a:pt x="1193" y="6960"/>
                </a:lnTo>
                <a:lnTo>
                  <a:pt x="1217" y="6960"/>
                </a:lnTo>
                <a:lnTo>
                  <a:pt x="1193" y="7106"/>
                </a:lnTo>
                <a:lnTo>
                  <a:pt x="1047" y="7082"/>
                </a:lnTo>
                <a:lnTo>
                  <a:pt x="950" y="7106"/>
                </a:lnTo>
                <a:lnTo>
                  <a:pt x="877" y="7130"/>
                </a:lnTo>
                <a:lnTo>
                  <a:pt x="804" y="7203"/>
                </a:lnTo>
                <a:lnTo>
                  <a:pt x="804" y="7252"/>
                </a:lnTo>
                <a:lnTo>
                  <a:pt x="828" y="7301"/>
                </a:lnTo>
                <a:lnTo>
                  <a:pt x="852" y="7325"/>
                </a:lnTo>
                <a:lnTo>
                  <a:pt x="901" y="7349"/>
                </a:lnTo>
                <a:lnTo>
                  <a:pt x="1023" y="7374"/>
                </a:lnTo>
                <a:lnTo>
                  <a:pt x="1096" y="7398"/>
                </a:lnTo>
                <a:lnTo>
                  <a:pt x="1047" y="7568"/>
                </a:lnTo>
                <a:lnTo>
                  <a:pt x="950" y="7568"/>
                </a:lnTo>
                <a:lnTo>
                  <a:pt x="852" y="7593"/>
                </a:lnTo>
                <a:lnTo>
                  <a:pt x="731" y="7617"/>
                </a:lnTo>
                <a:lnTo>
                  <a:pt x="706" y="7641"/>
                </a:lnTo>
                <a:lnTo>
                  <a:pt x="682" y="7690"/>
                </a:lnTo>
                <a:lnTo>
                  <a:pt x="706" y="7739"/>
                </a:lnTo>
                <a:lnTo>
                  <a:pt x="731" y="7763"/>
                </a:lnTo>
                <a:lnTo>
                  <a:pt x="755" y="7812"/>
                </a:lnTo>
                <a:lnTo>
                  <a:pt x="828" y="7836"/>
                </a:lnTo>
                <a:lnTo>
                  <a:pt x="925" y="7860"/>
                </a:lnTo>
                <a:lnTo>
                  <a:pt x="974" y="7860"/>
                </a:lnTo>
                <a:lnTo>
                  <a:pt x="950" y="7958"/>
                </a:lnTo>
                <a:lnTo>
                  <a:pt x="804" y="7982"/>
                </a:lnTo>
                <a:lnTo>
                  <a:pt x="731" y="8006"/>
                </a:lnTo>
                <a:lnTo>
                  <a:pt x="658" y="8031"/>
                </a:lnTo>
                <a:lnTo>
                  <a:pt x="658" y="8055"/>
                </a:lnTo>
                <a:lnTo>
                  <a:pt x="658" y="8079"/>
                </a:lnTo>
                <a:lnTo>
                  <a:pt x="731" y="8104"/>
                </a:lnTo>
                <a:lnTo>
                  <a:pt x="804" y="8128"/>
                </a:lnTo>
                <a:lnTo>
                  <a:pt x="950" y="8128"/>
                </a:lnTo>
                <a:lnTo>
                  <a:pt x="950" y="8274"/>
                </a:lnTo>
                <a:lnTo>
                  <a:pt x="828" y="8298"/>
                </a:lnTo>
                <a:lnTo>
                  <a:pt x="779" y="8323"/>
                </a:lnTo>
                <a:lnTo>
                  <a:pt x="731" y="8347"/>
                </a:lnTo>
                <a:lnTo>
                  <a:pt x="706" y="8396"/>
                </a:lnTo>
                <a:lnTo>
                  <a:pt x="706" y="8420"/>
                </a:lnTo>
                <a:lnTo>
                  <a:pt x="731" y="8469"/>
                </a:lnTo>
                <a:lnTo>
                  <a:pt x="755" y="8493"/>
                </a:lnTo>
                <a:lnTo>
                  <a:pt x="828" y="8517"/>
                </a:lnTo>
                <a:lnTo>
                  <a:pt x="901" y="8517"/>
                </a:lnTo>
                <a:lnTo>
                  <a:pt x="974" y="8712"/>
                </a:lnTo>
                <a:lnTo>
                  <a:pt x="974" y="8834"/>
                </a:lnTo>
                <a:lnTo>
                  <a:pt x="974" y="8931"/>
                </a:lnTo>
                <a:lnTo>
                  <a:pt x="950" y="9028"/>
                </a:lnTo>
                <a:lnTo>
                  <a:pt x="901" y="9101"/>
                </a:lnTo>
                <a:lnTo>
                  <a:pt x="828" y="9174"/>
                </a:lnTo>
                <a:lnTo>
                  <a:pt x="731" y="9223"/>
                </a:lnTo>
                <a:lnTo>
                  <a:pt x="633" y="9223"/>
                </a:lnTo>
                <a:lnTo>
                  <a:pt x="512" y="9199"/>
                </a:lnTo>
                <a:lnTo>
                  <a:pt x="414" y="9150"/>
                </a:lnTo>
                <a:lnTo>
                  <a:pt x="341" y="9101"/>
                </a:lnTo>
                <a:lnTo>
                  <a:pt x="268" y="9028"/>
                </a:lnTo>
                <a:lnTo>
                  <a:pt x="268" y="8980"/>
                </a:lnTo>
                <a:lnTo>
                  <a:pt x="268" y="8931"/>
                </a:lnTo>
                <a:lnTo>
                  <a:pt x="293" y="8882"/>
                </a:lnTo>
                <a:lnTo>
                  <a:pt x="366" y="8858"/>
                </a:lnTo>
                <a:lnTo>
                  <a:pt x="390" y="8834"/>
                </a:lnTo>
                <a:lnTo>
                  <a:pt x="414" y="8809"/>
                </a:lnTo>
                <a:lnTo>
                  <a:pt x="487" y="8517"/>
                </a:lnTo>
                <a:lnTo>
                  <a:pt x="512" y="8225"/>
                </a:lnTo>
                <a:lnTo>
                  <a:pt x="560" y="7641"/>
                </a:lnTo>
                <a:lnTo>
                  <a:pt x="560" y="7057"/>
                </a:lnTo>
                <a:lnTo>
                  <a:pt x="609" y="6741"/>
                </a:lnTo>
                <a:lnTo>
                  <a:pt x="633" y="6473"/>
                </a:lnTo>
                <a:lnTo>
                  <a:pt x="731" y="6108"/>
                </a:lnTo>
                <a:lnTo>
                  <a:pt x="877" y="5792"/>
                </a:lnTo>
                <a:lnTo>
                  <a:pt x="1047" y="5524"/>
                </a:lnTo>
                <a:lnTo>
                  <a:pt x="1242" y="5281"/>
                </a:lnTo>
                <a:lnTo>
                  <a:pt x="1485" y="5062"/>
                </a:lnTo>
                <a:lnTo>
                  <a:pt x="1753" y="4892"/>
                </a:lnTo>
                <a:lnTo>
                  <a:pt x="2069" y="4746"/>
                </a:lnTo>
                <a:lnTo>
                  <a:pt x="2410" y="4624"/>
                </a:lnTo>
                <a:lnTo>
                  <a:pt x="2872" y="4527"/>
                </a:lnTo>
                <a:lnTo>
                  <a:pt x="3358" y="4478"/>
                </a:lnTo>
                <a:lnTo>
                  <a:pt x="3407" y="4502"/>
                </a:lnTo>
                <a:lnTo>
                  <a:pt x="3480" y="4502"/>
                </a:lnTo>
                <a:lnTo>
                  <a:pt x="3529" y="4478"/>
                </a:lnTo>
                <a:lnTo>
                  <a:pt x="3577" y="4454"/>
                </a:lnTo>
                <a:close/>
                <a:moveTo>
                  <a:pt x="3261" y="1"/>
                </a:moveTo>
                <a:lnTo>
                  <a:pt x="3066" y="25"/>
                </a:lnTo>
                <a:lnTo>
                  <a:pt x="2896" y="123"/>
                </a:lnTo>
                <a:lnTo>
                  <a:pt x="2823" y="171"/>
                </a:lnTo>
                <a:lnTo>
                  <a:pt x="2750" y="244"/>
                </a:lnTo>
                <a:lnTo>
                  <a:pt x="2531" y="317"/>
                </a:lnTo>
                <a:lnTo>
                  <a:pt x="2337" y="463"/>
                </a:lnTo>
                <a:lnTo>
                  <a:pt x="2142" y="609"/>
                </a:lnTo>
                <a:lnTo>
                  <a:pt x="1972" y="804"/>
                </a:lnTo>
                <a:lnTo>
                  <a:pt x="1826" y="1023"/>
                </a:lnTo>
                <a:lnTo>
                  <a:pt x="1704" y="1242"/>
                </a:lnTo>
                <a:lnTo>
                  <a:pt x="1631" y="1461"/>
                </a:lnTo>
                <a:lnTo>
                  <a:pt x="1582" y="1680"/>
                </a:lnTo>
                <a:lnTo>
                  <a:pt x="1558" y="1874"/>
                </a:lnTo>
                <a:lnTo>
                  <a:pt x="1582" y="2069"/>
                </a:lnTo>
                <a:lnTo>
                  <a:pt x="1582" y="2239"/>
                </a:lnTo>
                <a:lnTo>
                  <a:pt x="1631" y="2410"/>
                </a:lnTo>
                <a:lnTo>
                  <a:pt x="1680" y="2580"/>
                </a:lnTo>
                <a:lnTo>
                  <a:pt x="1728" y="2750"/>
                </a:lnTo>
                <a:lnTo>
                  <a:pt x="1826" y="2921"/>
                </a:lnTo>
                <a:lnTo>
                  <a:pt x="1899" y="3067"/>
                </a:lnTo>
                <a:lnTo>
                  <a:pt x="2020" y="3213"/>
                </a:lnTo>
                <a:lnTo>
                  <a:pt x="2142" y="3334"/>
                </a:lnTo>
                <a:lnTo>
                  <a:pt x="2264" y="3456"/>
                </a:lnTo>
                <a:lnTo>
                  <a:pt x="2410" y="3578"/>
                </a:lnTo>
                <a:lnTo>
                  <a:pt x="2556" y="3675"/>
                </a:lnTo>
                <a:lnTo>
                  <a:pt x="2701" y="3748"/>
                </a:lnTo>
                <a:lnTo>
                  <a:pt x="2872" y="3821"/>
                </a:lnTo>
                <a:lnTo>
                  <a:pt x="3066" y="3894"/>
                </a:lnTo>
                <a:lnTo>
                  <a:pt x="3310" y="3918"/>
                </a:lnTo>
                <a:lnTo>
                  <a:pt x="3261" y="4016"/>
                </a:lnTo>
                <a:lnTo>
                  <a:pt x="3237" y="4113"/>
                </a:lnTo>
                <a:lnTo>
                  <a:pt x="2750" y="4162"/>
                </a:lnTo>
                <a:lnTo>
                  <a:pt x="2361" y="4235"/>
                </a:lnTo>
                <a:lnTo>
                  <a:pt x="1996" y="4356"/>
                </a:lnTo>
                <a:lnTo>
                  <a:pt x="1655" y="4502"/>
                </a:lnTo>
                <a:lnTo>
                  <a:pt x="1339" y="4697"/>
                </a:lnTo>
                <a:lnTo>
                  <a:pt x="1071" y="4916"/>
                </a:lnTo>
                <a:lnTo>
                  <a:pt x="828" y="5184"/>
                </a:lnTo>
                <a:lnTo>
                  <a:pt x="609" y="5500"/>
                </a:lnTo>
                <a:lnTo>
                  <a:pt x="439" y="5865"/>
                </a:lnTo>
                <a:lnTo>
                  <a:pt x="341" y="6206"/>
                </a:lnTo>
                <a:lnTo>
                  <a:pt x="268" y="6571"/>
                </a:lnTo>
                <a:lnTo>
                  <a:pt x="220" y="6936"/>
                </a:lnTo>
                <a:lnTo>
                  <a:pt x="195" y="7301"/>
                </a:lnTo>
                <a:lnTo>
                  <a:pt x="171" y="7982"/>
                </a:lnTo>
                <a:lnTo>
                  <a:pt x="171" y="8347"/>
                </a:lnTo>
                <a:lnTo>
                  <a:pt x="195" y="8688"/>
                </a:lnTo>
                <a:lnTo>
                  <a:pt x="147" y="8712"/>
                </a:lnTo>
                <a:lnTo>
                  <a:pt x="98" y="8761"/>
                </a:lnTo>
                <a:lnTo>
                  <a:pt x="49" y="8809"/>
                </a:lnTo>
                <a:lnTo>
                  <a:pt x="25" y="8882"/>
                </a:lnTo>
                <a:lnTo>
                  <a:pt x="1" y="9004"/>
                </a:lnTo>
                <a:lnTo>
                  <a:pt x="49" y="9150"/>
                </a:lnTo>
                <a:lnTo>
                  <a:pt x="98" y="9223"/>
                </a:lnTo>
                <a:lnTo>
                  <a:pt x="147" y="9296"/>
                </a:lnTo>
                <a:lnTo>
                  <a:pt x="293" y="9418"/>
                </a:lnTo>
                <a:lnTo>
                  <a:pt x="463" y="9490"/>
                </a:lnTo>
                <a:lnTo>
                  <a:pt x="633" y="9515"/>
                </a:lnTo>
                <a:lnTo>
                  <a:pt x="828" y="9515"/>
                </a:lnTo>
                <a:lnTo>
                  <a:pt x="901" y="9466"/>
                </a:lnTo>
                <a:lnTo>
                  <a:pt x="974" y="9442"/>
                </a:lnTo>
                <a:lnTo>
                  <a:pt x="1120" y="9320"/>
                </a:lnTo>
                <a:lnTo>
                  <a:pt x="1193" y="9174"/>
                </a:lnTo>
                <a:lnTo>
                  <a:pt x="1266" y="9004"/>
                </a:lnTo>
                <a:lnTo>
                  <a:pt x="1290" y="8834"/>
                </a:lnTo>
                <a:lnTo>
                  <a:pt x="1266" y="8663"/>
                </a:lnTo>
                <a:lnTo>
                  <a:pt x="1217" y="8493"/>
                </a:lnTo>
                <a:lnTo>
                  <a:pt x="1266" y="8396"/>
                </a:lnTo>
                <a:lnTo>
                  <a:pt x="1290" y="8274"/>
                </a:lnTo>
                <a:lnTo>
                  <a:pt x="1315" y="8031"/>
                </a:lnTo>
                <a:lnTo>
                  <a:pt x="1412" y="7593"/>
                </a:lnTo>
                <a:lnTo>
                  <a:pt x="1534" y="7179"/>
                </a:lnTo>
                <a:lnTo>
                  <a:pt x="1631" y="6887"/>
                </a:lnTo>
                <a:lnTo>
                  <a:pt x="1582" y="7130"/>
                </a:lnTo>
                <a:lnTo>
                  <a:pt x="1534" y="7471"/>
                </a:lnTo>
                <a:lnTo>
                  <a:pt x="1509" y="7812"/>
                </a:lnTo>
                <a:lnTo>
                  <a:pt x="1436" y="9028"/>
                </a:lnTo>
                <a:lnTo>
                  <a:pt x="1363" y="10220"/>
                </a:lnTo>
                <a:lnTo>
                  <a:pt x="1315" y="11413"/>
                </a:lnTo>
                <a:lnTo>
                  <a:pt x="1290" y="12581"/>
                </a:lnTo>
                <a:lnTo>
                  <a:pt x="1266" y="13773"/>
                </a:lnTo>
                <a:lnTo>
                  <a:pt x="1217" y="14941"/>
                </a:lnTo>
                <a:lnTo>
                  <a:pt x="1217" y="14965"/>
                </a:lnTo>
                <a:lnTo>
                  <a:pt x="1120" y="15038"/>
                </a:lnTo>
                <a:lnTo>
                  <a:pt x="1023" y="15136"/>
                </a:lnTo>
                <a:lnTo>
                  <a:pt x="974" y="15233"/>
                </a:lnTo>
                <a:lnTo>
                  <a:pt x="925" y="15379"/>
                </a:lnTo>
                <a:lnTo>
                  <a:pt x="925" y="15501"/>
                </a:lnTo>
                <a:lnTo>
                  <a:pt x="925" y="15622"/>
                </a:lnTo>
                <a:lnTo>
                  <a:pt x="998" y="15720"/>
                </a:lnTo>
                <a:lnTo>
                  <a:pt x="1071" y="15841"/>
                </a:lnTo>
                <a:lnTo>
                  <a:pt x="1169" y="15890"/>
                </a:lnTo>
                <a:lnTo>
                  <a:pt x="1266" y="15939"/>
                </a:lnTo>
                <a:lnTo>
                  <a:pt x="1363" y="15963"/>
                </a:lnTo>
                <a:lnTo>
                  <a:pt x="1704" y="15963"/>
                </a:lnTo>
                <a:lnTo>
                  <a:pt x="1923" y="15890"/>
                </a:lnTo>
                <a:lnTo>
                  <a:pt x="2142" y="15793"/>
                </a:lnTo>
                <a:lnTo>
                  <a:pt x="2337" y="15671"/>
                </a:lnTo>
                <a:lnTo>
                  <a:pt x="2701" y="15452"/>
                </a:lnTo>
                <a:lnTo>
                  <a:pt x="2774" y="15428"/>
                </a:lnTo>
                <a:lnTo>
                  <a:pt x="2847" y="15403"/>
                </a:lnTo>
                <a:lnTo>
                  <a:pt x="2920" y="15330"/>
                </a:lnTo>
                <a:lnTo>
                  <a:pt x="2945" y="15233"/>
                </a:lnTo>
                <a:lnTo>
                  <a:pt x="3091" y="13870"/>
                </a:lnTo>
                <a:lnTo>
                  <a:pt x="3237" y="12508"/>
                </a:lnTo>
                <a:lnTo>
                  <a:pt x="3310" y="11802"/>
                </a:lnTo>
                <a:lnTo>
                  <a:pt x="3334" y="11461"/>
                </a:lnTo>
                <a:lnTo>
                  <a:pt x="3431" y="11096"/>
                </a:lnTo>
                <a:lnTo>
                  <a:pt x="3480" y="11194"/>
                </a:lnTo>
                <a:lnTo>
                  <a:pt x="3529" y="11315"/>
                </a:lnTo>
                <a:lnTo>
                  <a:pt x="3577" y="11559"/>
                </a:lnTo>
                <a:lnTo>
                  <a:pt x="3650" y="11997"/>
                </a:lnTo>
                <a:lnTo>
                  <a:pt x="3699" y="12508"/>
                </a:lnTo>
                <a:lnTo>
                  <a:pt x="3723" y="13043"/>
                </a:lnTo>
                <a:lnTo>
                  <a:pt x="3748" y="13359"/>
                </a:lnTo>
                <a:lnTo>
                  <a:pt x="3821" y="13651"/>
                </a:lnTo>
                <a:lnTo>
                  <a:pt x="3942" y="14260"/>
                </a:lnTo>
                <a:lnTo>
                  <a:pt x="4113" y="14844"/>
                </a:lnTo>
                <a:lnTo>
                  <a:pt x="4259" y="15428"/>
                </a:lnTo>
                <a:lnTo>
                  <a:pt x="4283" y="15501"/>
                </a:lnTo>
                <a:lnTo>
                  <a:pt x="4332" y="15525"/>
                </a:lnTo>
                <a:lnTo>
                  <a:pt x="4380" y="15598"/>
                </a:lnTo>
                <a:lnTo>
                  <a:pt x="4478" y="15671"/>
                </a:lnTo>
                <a:lnTo>
                  <a:pt x="4697" y="15793"/>
                </a:lnTo>
                <a:lnTo>
                  <a:pt x="4940" y="15866"/>
                </a:lnTo>
                <a:lnTo>
                  <a:pt x="5110" y="15914"/>
                </a:lnTo>
                <a:lnTo>
                  <a:pt x="5354" y="15963"/>
                </a:lnTo>
                <a:lnTo>
                  <a:pt x="5694" y="15963"/>
                </a:lnTo>
                <a:lnTo>
                  <a:pt x="5816" y="15914"/>
                </a:lnTo>
                <a:lnTo>
                  <a:pt x="5938" y="15866"/>
                </a:lnTo>
                <a:lnTo>
                  <a:pt x="6011" y="15793"/>
                </a:lnTo>
                <a:lnTo>
                  <a:pt x="6108" y="15671"/>
                </a:lnTo>
                <a:lnTo>
                  <a:pt x="6157" y="15525"/>
                </a:lnTo>
                <a:lnTo>
                  <a:pt x="6157" y="15379"/>
                </a:lnTo>
                <a:lnTo>
                  <a:pt x="6108" y="15209"/>
                </a:lnTo>
                <a:lnTo>
                  <a:pt x="6035" y="15087"/>
                </a:lnTo>
                <a:lnTo>
                  <a:pt x="5962" y="14965"/>
                </a:lnTo>
                <a:lnTo>
                  <a:pt x="5840" y="14868"/>
                </a:lnTo>
                <a:lnTo>
                  <a:pt x="5694" y="14819"/>
                </a:lnTo>
                <a:lnTo>
                  <a:pt x="5621" y="14333"/>
                </a:lnTo>
                <a:lnTo>
                  <a:pt x="5548" y="13822"/>
                </a:lnTo>
                <a:lnTo>
                  <a:pt x="5475" y="12824"/>
                </a:lnTo>
                <a:lnTo>
                  <a:pt x="5402" y="10853"/>
                </a:lnTo>
                <a:lnTo>
                  <a:pt x="5281" y="8542"/>
                </a:lnTo>
                <a:lnTo>
                  <a:pt x="5256" y="7836"/>
                </a:lnTo>
                <a:lnTo>
                  <a:pt x="5232" y="7106"/>
                </a:lnTo>
                <a:lnTo>
                  <a:pt x="5256" y="7033"/>
                </a:lnTo>
                <a:lnTo>
                  <a:pt x="5256" y="6984"/>
                </a:lnTo>
                <a:lnTo>
                  <a:pt x="5232" y="6936"/>
                </a:lnTo>
                <a:lnTo>
                  <a:pt x="5208" y="6887"/>
                </a:lnTo>
                <a:lnTo>
                  <a:pt x="5183" y="6619"/>
                </a:lnTo>
                <a:lnTo>
                  <a:pt x="5305" y="6863"/>
                </a:lnTo>
                <a:lnTo>
                  <a:pt x="5402" y="7130"/>
                </a:lnTo>
                <a:lnTo>
                  <a:pt x="5475" y="7398"/>
                </a:lnTo>
                <a:lnTo>
                  <a:pt x="5500" y="7666"/>
                </a:lnTo>
                <a:lnTo>
                  <a:pt x="5524" y="7958"/>
                </a:lnTo>
                <a:lnTo>
                  <a:pt x="5548" y="8250"/>
                </a:lnTo>
                <a:lnTo>
                  <a:pt x="5524" y="8785"/>
                </a:lnTo>
                <a:lnTo>
                  <a:pt x="5524" y="8834"/>
                </a:lnTo>
                <a:lnTo>
                  <a:pt x="5548" y="8907"/>
                </a:lnTo>
                <a:lnTo>
                  <a:pt x="5524" y="9004"/>
                </a:lnTo>
                <a:lnTo>
                  <a:pt x="5548" y="9126"/>
                </a:lnTo>
                <a:lnTo>
                  <a:pt x="5573" y="9247"/>
                </a:lnTo>
                <a:lnTo>
                  <a:pt x="5621" y="9345"/>
                </a:lnTo>
                <a:lnTo>
                  <a:pt x="5694" y="9418"/>
                </a:lnTo>
                <a:lnTo>
                  <a:pt x="5767" y="9466"/>
                </a:lnTo>
                <a:lnTo>
                  <a:pt x="5840" y="9515"/>
                </a:lnTo>
                <a:lnTo>
                  <a:pt x="5938" y="9539"/>
                </a:lnTo>
                <a:lnTo>
                  <a:pt x="6011" y="9563"/>
                </a:lnTo>
                <a:lnTo>
                  <a:pt x="6205" y="9563"/>
                </a:lnTo>
                <a:lnTo>
                  <a:pt x="6303" y="9515"/>
                </a:lnTo>
                <a:lnTo>
                  <a:pt x="6424" y="9442"/>
                </a:lnTo>
                <a:lnTo>
                  <a:pt x="6546" y="9320"/>
                </a:lnTo>
                <a:lnTo>
                  <a:pt x="6619" y="9199"/>
                </a:lnTo>
                <a:lnTo>
                  <a:pt x="6668" y="9053"/>
                </a:lnTo>
                <a:lnTo>
                  <a:pt x="6668" y="8907"/>
                </a:lnTo>
                <a:lnTo>
                  <a:pt x="6643" y="8785"/>
                </a:lnTo>
                <a:lnTo>
                  <a:pt x="6643" y="8736"/>
                </a:lnTo>
                <a:lnTo>
                  <a:pt x="6692" y="8420"/>
                </a:lnTo>
                <a:lnTo>
                  <a:pt x="6716" y="8079"/>
                </a:lnTo>
                <a:lnTo>
                  <a:pt x="6741" y="7739"/>
                </a:lnTo>
                <a:lnTo>
                  <a:pt x="6716" y="7398"/>
                </a:lnTo>
                <a:lnTo>
                  <a:pt x="6692" y="7057"/>
                </a:lnTo>
                <a:lnTo>
                  <a:pt x="6643" y="6717"/>
                </a:lnTo>
                <a:lnTo>
                  <a:pt x="6570" y="6400"/>
                </a:lnTo>
                <a:lnTo>
                  <a:pt x="6473" y="6060"/>
                </a:lnTo>
                <a:lnTo>
                  <a:pt x="6473" y="6011"/>
                </a:lnTo>
                <a:lnTo>
                  <a:pt x="6424" y="5962"/>
                </a:lnTo>
                <a:lnTo>
                  <a:pt x="6230" y="5500"/>
                </a:lnTo>
                <a:lnTo>
                  <a:pt x="6132" y="5257"/>
                </a:lnTo>
                <a:lnTo>
                  <a:pt x="5986" y="5038"/>
                </a:lnTo>
                <a:lnTo>
                  <a:pt x="5889" y="4916"/>
                </a:lnTo>
                <a:lnTo>
                  <a:pt x="5792" y="4770"/>
                </a:lnTo>
                <a:lnTo>
                  <a:pt x="5670" y="4673"/>
                </a:lnTo>
                <a:lnTo>
                  <a:pt x="5548" y="4551"/>
                </a:lnTo>
                <a:lnTo>
                  <a:pt x="5256" y="4381"/>
                </a:lnTo>
                <a:lnTo>
                  <a:pt x="4964" y="4259"/>
                </a:lnTo>
                <a:lnTo>
                  <a:pt x="4648" y="4162"/>
                </a:lnTo>
                <a:lnTo>
                  <a:pt x="4332" y="4113"/>
                </a:lnTo>
                <a:lnTo>
                  <a:pt x="3991" y="4089"/>
                </a:lnTo>
                <a:lnTo>
                  <a:pt x="3650" y="4089"/>
                </a:lnTo>
                <a:lnTo>
                  <a:pt x="3650" y="4064"/>
                </a:lnTo>
                <a:lnTo>
                  <a:pt x="3650" y="3918"/>
                </a:lnTo>
                <a:lnTo>
                  <a:pt x="3821" y="3870"/>
                </a:lnTo>
                <a:lnTo>
                  <a:pt x="3991" y="3797"/>
                </a:lnTo>
                <a:lnTo>
                  <a:pt x="4161" y="3724"/>
                </a:lnTo>
                <a:lnTo>
                  <a:pt x="4332" y="3626"/>
                </a:lnTo>
                <a:lnTo>
                  <a:pt x="4478" y="3505"/>
                </a:lnTo>
                <a:lnTo>
                  <a:pt x="4624" y="3359"/>
                </a:lnTo>
                <a:lnTo>
                  <a:pt x="4770" y="3237"/>
                </a:lnTo>
                <a:lnTo>
                  <a:pt x="4891" y="3067"/>
                </a:lnTo>
                <a:lnTo>
                  <a:pt x="4989" y="2896"/>
                </a:lnTo>
                <a:lnTo>
                  <a:pt x="5086" y="2726"/>
                </a:lnTo>
                <a:lnTo>
                  <a:pt x="5159" y="2556"/>
                </a:lnTo>
                <a:lnTo>
                  <a:pt x="5232" y="2385"/>
                </a:lnTo>
                <a:lnTo>
                  <a:pt x="5281" y="2191"/>
                </a:lnTo>
                <a:lnTo>
                  <a:pt x="5305" y="2020"/>
                </a:lnTo>
                <a:lnTo>
                  <a:pt x="5305" y="1826"/>
                </a:lnTo>
                <a:lnTo>
                  <a:pt x="5281" y="1655"/>
                </a:lnTo>
                <a:lnTo>
                  <a:pt x="5232" y="1436"/>
                </a:lnTo>
                <a:lnTo>
                  <a:pt x="5135" y="1218"/>
                </a:lnTo>
                <a:lnTo>
                  <a:pt x="5037" y="1023"/>
                </a:lnTo>
                <a:lnTo>
                  <a:pt x="4916" y="853"/>
                </a:lnTo>
                <a:lnTo>
                  <a:pt x="4770" y="682"/>
                </a:lnTo>
                <a:lnTo>
                  <a:pt x="4599" y="512"/>
                </a:lnTo>
                <a:lnTo>
                  <a:pt x="4429" y="366"/>
                </a:lnTo>
                <a:lnTo>
                  <a:pt x="4234" y="244"/>
                </a:lnTo>
                <a:lnTo>
                  <a:pt x="4088" y="171"/>
                </a:lnTo>
                <a:lnTo>
                  <a:pt x="3894" y="98"/>
                </a:lnTo>
                <a:lnTo>
                  <a:pt x="3699" y="25"/>
                </a:lnTo>
                <a:lnTo>
                  <a:pt x="3480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0" name="Google Shape;900;p39"/>
          <p:cNvSpPr/>
          <p:nvPr/>
        </p:nvSpPr>
        <p:spPr>
          <a:xfrm>
            <a:off x="4272896" y="1832103"/>
            <a:ext cx="294791" cy="312165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1" name="Google Shape;901;p39"/>
          <p:cNvSpPr/>
          <p:nvPr/>
        </p:nvSpPr>
        <p:spPr>
          <a:xfrm>
            <a:off x="4765522" y="1840330"/>
            <a:ext cx="323134" cy="298454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2" name="Google Shape;902;p39"/>
          <p:cNvSpPr/>
          <p:nvPr/>
        </p:nvSpPr>
        <p:spPr>
          <a:xfrm>
            <a:off x="5276421" y="1789602"/>
            <a:ext cx="297083" cy="356511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3" name="Google Shape;903;p39"/>
          <p:cNvSpPr/>
          <p:nvPr/>
        </p:nvSpPr>
        <p:spPr>
          <a:xfrm>
            <a:off x="833628" y="2308744"/>
            <a:ext cx="109239" cy="369302"/>
          </a:xfrm>
          <a:custGeom>
            <a:rect b="b" l="l" r="r" t="t"/>
            <a:pathLst>
              <a:path extrusionOk="0" h="19662" w="5816">
                <a:moveTo>
                  <a:pt x="2677" y="5694"/>
                </a:moveTo>
                <a:lnTo>
                  <a:pt x="2896" y="5719"/>
                </a:lnTo>
                <a:lnTo>
                  <a:pt x="3042" y="5719"/>
                </a:lnTo>
                <a:lnTo>
                  <a:pt x="2871" y="5792"/>
                </a:lnTo>
                <a:lnTo>
                  <a:pt x="2750" y="5865"/>
                </a:lnTo>
                <a:lnTo>
                  <a:pt x="2482" y="5986"/>
                </a:lnTo>
                <a:lnTo>
                  <a:pt x="2360" y="6059"/>
                </a:lnTo>
                <a:lnTo>
                  <a:pt x="2239" y="6157"/>
                </a:lnTo>
                <a:lnTo>
                  <a:pt x="2263" y="5719"/>
                </a:lnTo>
                <a:lnTo>
                  <a:pt x="2433" y="5694"/>
                </a:lnTo>
                <a:close/>
                <a:moveTo>
                  <a:pt x="3407" y="5767"/>
                </a:moveTo>
                <a:lnTo>
                  <a:pt x="3577" y="5792"/>
                </a:lnTo>
                <a:lnTo>
                  <a:pt x="3553" y="6838"/>
                </a:lnTo>
                <a:lnTo>
                  <a:pt x="3480" y="6789"/>
                </a:lnTo>
                <a:lnTo>
                  <a:pt x="3407" y="6789"/>
                </a:lnTo>
                <a:lnTo>
                  <a:pt x="3309" y="6814"/>
                </a:lnTo>
                <a:lnTo>
                  <a:pt x="3212" y="6838"/>
                </a:lnTo>
                <a:lnTo>
                  <a:pt x="3042" y="6935"/>
                </a:lnTo>
                <a:lnTo>
                  <a:pt x="2896" y="7033"/>
                </a:lnTo>
                <a:lnTo>
                  <a:pt x="2531" y="7227"/>
                </a:lnTo>
                <a:lnTo>
                  <a:pt x="2336" y="7349"/>
                </a:lnTo>
                <a:lnTo>
                  <a:pt x="2166" y="7471"/>
                </a:lnTo>
                <a:lnTo>
                  <a:pt x="2190" y="7106"/>
                </a:lnTo>
                <a:lnTo>
                  <a:pt x="2360" y="7033"/>
                </a:lnTo>
                <a:lnTo>
                  <a:pt x="2531" y="6960"/>
                </a:lnTo>
                <a:lnTo>
                  <a:pt x="2847" y="6765"/>
                </a:lnTo>
                <a:lnTo>
                  <a:pt x="3212" y="6595"/>
                </a:lnTo>
                <a:lnTo>
                  <a:pt x="3407" y="6473"/>
                </a:lnTo>
                <a:lnTo>
                  <a:pt x="3455" y="6400"/>
                </a:lnTo>
                <a:lnTo>
                  <a:pt x="3504" y="6327"/>
                </a:lnTo>
                <a:lnTo>
                  <a:pt x="3528" y="6254"/>
                </a:lnTo>
                <a:lnTo>
                  <a:pt x="3480" y="6181"/>
                </a:lnTo>
                <a:lnTo>
                  <a:pt x="3431" y="6108"/>
                </a:lnTo>
                <a:lnTo>
                  <a:pt x="3382" y="6084"/>
                </a:lnTo>
                <a:lnTo>
                  <a:pt x="3285" y="6084"/>
                </a:lnTo>
                <a:lnTo>
                  <a:pt x="3188" y="6108"/>
                </a:lnTo>
                <a:lnTo>
                  <a:pt x="2993" y="6181"/>
                </a:lnTo>
                <a:lnTo>
                  <a:pt x="2628" y="6400"/>
                </a:lnTo>
                <a:lnTo>
                  <a:pt x="2409" y="6522"/>
                </a:lnTo>
                <a:lnTo>
                  <a:pt x="2190" y="6643"/>
                </a:lnTo>
                <a:lnTo>
                  <a:pt x="2214" y="6497"/>
                </a:lnTo>
                <a:lnTo>
                  <a:pt x="2263" y="6497"/>
                </a:lnTo>
                <a:lnTo>
                  <a:pt x="2287" y="6473"/>
                </a:lnTo>
                <a:lnTo>
                  <a:pt x="2579" y="6327"/>
                </a:lnTo>
                <a:lnTo>
                  <a:pt x="2847" y="6157"/>
                </a:lnTo>
                <a:lnTo>
                  <a:pt x="3139" y="6059"/>
                </a:lnTo>
                <a:lnTo>
                  <a:pt x="3285" y="5986"/>
                </a:lnTo>
                <a:lnTo>
                  <a:pt x="3358" y="5962"/>
                </a:lnTo>
                <a:lnTo>
                  <a:pt x="3382" y="5889"/>
                </a:lnTo>
                <a:lnTo>
                  <a:pt x="3407" y="5840"/>
                </a:lnTo>
                <a:lnTo>
                  <a:pt x="3407" y="5767"/>
                </a:lnTo>
                <a:close/>
                <a:moveTo>
                  <a:pt x="4039" y="6303"/>
                </a:moveTo>
                <a:lnTo>
                  <a:pt x="4209" y="6327"/>
                </a:lnTo>
                <a:lnTo>
                  <a:pt x="4404" y="6351"/>
                </a:lnTo>
                <a:lnTo>
                  <a:pt x="4526" y="6351"/>
                </a:lnTo>
                <a:lnTo>
                  <a:pt x="4574" y="7884"/>
                </a:lnTo>
                <a:lnTo>
                  <a:pt x="4574" y="7884"/>
                </a:lnTo>
                <a:lnTo>
                  <a:pt x="4501" y="7860"/>
                </a:lnTo>
                <a:lnTo>
                  <a:pt x="4404" y="7860"/>
                </a:lnTo>
                <a:lnTo>
                  <a:pt x="4234" y="7884"/>
                </a:lnTo>
                <a:lnTo>
                  <a:pt x="4015" y="7909"/>
                </a:lnTo>
                <a:lnTo>
                  <a:pt x="4015" y="7471"/>
                </a:lnTo>
                <a:lnTo>
                  <a:pt x="4039" y="6303"/>
                </a:lnTo>
                <a:close/>
                <a:moveTo>
                  <a:pt x="3553" y="7179"/>
                </a:moveTo>
                <a:lnTo>
                  <a:pt x="3553" y="7495"/>
                </a:lnTo>
                <a:lnTo>
                  <a:pt x="3480" y="7495"/>
                </a:lnTo>
                <a:lnTo>
                  <a:pt x="3285" y="7544"/>
                </a:lnTo>
                <a:lnTo>
                  <a:pt x="3090" y="7617"/>
                </a:lnTo>
                <a:lnTo>
                  <a:pt x="2701" y="7811"/>
                </a:lnTo>
                <a:lnTo>
                  <a:pt x="2458" y="7957"/>
                </a:lnTo>
                <a:lnTo>
                  <a:pt x="2190" y="8128"/>
                </a:lnTo>
                <a:lnTo>
                  <a:pt x="2166" y="7860"/>
                </a:lnTo>
                <a:lnTo>
                  <a:pt x="2166" y="7811"/>
                </a:lnTo>
                <a:lnTo>
                  <a:pt x="2287" y="7811"/>
                </a:lnTo>
                <a:lnTo>
                  <a:pt x="2409" y="7787"/>
                </a:lnTo>
                <a:lnTo>
                  <a:pt x="2628" y="7690"/>
                </a:lnTo>
                <a:lnTo>
                  <a:pt x="3042" y="7471"/>
                </a:lnTo>
                <a:lnTo>
                  <a:pt x="3285" y="7349"/>
                </a:lnTo>
                <a:lnTo>
                  <a:pt x="3431" y="7276"/>
                </a:lnTo>
                <a:lnTo>
                  <a:pt x="3553" y="7179"/>
                </a:lnTo>
                <a:close/>
                <a:moveTo>
                  <a:pt x="3553" y="7957"/>
                </a:moveTo>
                <a:lnTo>
                  <a:pt x="3553" y="8249"/>
                </a:lnTo>
                <a:lnTo>
                  <a:pt x="3504" y="8274"/>
                </a:lnTo>
                <a:lnTo>
                  <a:pt x="3066" y="8468"/>
                </a:lnTo>
                <a:lnTo>
                  <a:pt x="2652" y="8687"/>
                </a:lnTo>
                <a:lnTo>
                  <a:pt x="2482" y="8784"/>
                </a:lnTo>
                <a:lnTo>
                  <a:pt x="2312" y="8882"/>
                </a:lnTo>
                <a:lnTo>
                  <a:pt x="2239" y="8955"/>
                </a:lnTo>
                <a:lnTo>
                  <a:pt x="2214" y="8468"/>
                </a:lnTo>
                <a:lnTo>
                  <a:pt x="2336" y="8468"/>
                </a:lnTo>
                <a:lnTo>
                  <a:pt x="2458" y="8420"/>
                </a:lnTo>
                <a:lnTo>
                  <a:pt x="2677" y="8322"/>
                </a:lnTo>
                <a:lnTo>
                  <a:pt x="3115" y="8128"/>
                </a:lnTo>
                <a:lnTo>
                  <a:pt x="3553" y="7957"/>
                </a:lnTo>
                <a:close/>
                <a:moveTo>
                  <a:pt x="3528" y="8784"/>
                </a:moveTo>
                <a:lnTo>
                  <a:pt x="3528" y="8955"/>
                </a:lnTo>
                <a:lnTo>
                  <a:pt x="3358" y="9003"/>
                </a:lnTo>
                <a:lnTo>
                  <a:pt x="3212" y="9076"/>
                </a:lnTo>
                <a:lnTo>
                  <a:pt x="2871" y="9247"/>
                </a:lnTo>
                <a:lnTo>
                  <a:pt x="2579" y="9441"/>
                </a:lnTo>
                <a:lnTo>
                  <a:pt x="2287" y="9660"/>
                </a:lnTo>
                <a:lnTo>
                  <a:pt x="2263" y="9247"/>
                </a:lnTo>
                <a:lnTo>
                  <a:pt x="2458" y="9247"/>
                </a:lnTo>
                <a:lnTo>
                  <a:pt x="2871" y="9052"/>
                </a:lnTo>
                <a:lnTo>
                  <a:pt x="3528" y="8784"/>
                </a:lnTo>
                <a:close/>
                <a:moveTo>
                  <a:pt x="4574" y="8371"/>
                </a:moveTo>
                <a:lnTo>
                  <a:pt x="4574" y="8565"/>
                </a:lnTo>
                <a:lnTo>
                  <a:pt x="4574" y="9076"/>
                </a:lnTo>
                <a:lnTo>
                  <a:pt x="4550" y="9587"/>
                </a:lnTo>
                <a:lnTo>
                  <a:pt x="4453" y="9563"/>
                </a:lnTo>
                <a:lnTo>
                  <a:pt x="4355" y="9563"/>
                </a:lnTo>
                <a:lnTo>
                  <a:pt x="3991" y="9660"/>
                </a:lnTo>
                <a:lnTo>
                  <a:pt x="4015" y="8371"/>
                </a:lnTo>
                <a:lnTo>
                  <a:pt x="4209" y="8395"/>
                </a:lnTo>
                <a:lnTo>
                  <a:pt x="4501" y="8395"/>
                </a:lnTo>
                <a:lnTo>
                  <a:pt x="4574" y="8371"/>
                </a:lnTo>
                <a:close/>
                <a:moveTo>
                  <a:pt x="3528" y="9393"/>
                </a:moveTo>
                <a:lnTo>
                  <a:pt x="3528" y="9660"/>
                </a:lnTo>
                <a:lnTo>
                  <a:pt x="3212" y="9806"/>
                </a:lnTo>
                <a:lnTo>
                  <a:pt x="2896" y="9952"/>
                </a:lnTo>
                <a:lnTo>
                  <a:pt x="2604" y="10098"/>
                </a:lnTo>
                <a:lnTo>
                  <a:pt x="2482" y="10196"/>
                </a:lnTo>
                <a:lnTo>
                  <a:pt x="2360" y="10293"/>
                </a:lnTo>
                <a:lnTo>
                  <a:pt x="2336" y="9977"/>
                </a:lnTo>
                <a:lnTo>
                  <a:pt x="2312" y="9806"/>
                </a:lnTo>
                <a:lnTo>
                  <a:pt x="2458" y="9782"/>
                </a:lnTo>
                <a:lnTo>
                  <a:pt x="2604" y="9758"/>
                </a:lnTo>
                <a:lnTo>
                  <a:pt x="2750" y="9709"/>
                </a:lnTo>
                <a:lnTo>
                  <a:pt x="2920" y="9636"/>
                </a:lnTo>
                <a:lnTo>
                  <a:pt x="3212" y="9514"/>
                </a:lnTo>
                <a:lnTo>
                  <a:pt x="3528" y="9393"/>
                </a:lnTo>
                <a:close/>
                <a:moveTo>
                  <a:pt x="3528" y="10123"/>
                </a:moveTo>
                <a:lnTo>
                  <a:pt x="3504" y="10415"/>
                </a:lnTo>
                <a:lnTo>
                  <a:pt x="3358" y="10439"/>
                </a:lnTo>
                <a:lnTo>
                  <a:pt x="3212" y="10488"/>
                </a:lnTo>
                <a:lnTo>
                  <a:pt x="2920" y="10609"/>
                </a:lnTo>
                <a:lnTo>
                  <a:pt x="2652" y="10755"/>
                </a:lnTo>
                <a:lnTo>
                  <a:pt x="2409" y="10901"/>
                </a:lnTo>
                <a:lnTo>
                  <a:pt x="2385" y="10585"/>
                </a:lnTo>
                <a:lnTo>
                  <a:pt x="2531" y="10536"/>
                </a:lnTo>
                <a:lnTo>
                  <a:pt x="2701" y="10488"/>
                </a:lnTo>
                <a:lnTo>
                  <a:pt x="3017" y="10342"/>
                </a:lnTo>
                <a:lnTo>
                  <a:pt x="3528" y="10123"/>
                </a:lnTo>
                <a:close/>
                <a:moveTo>
                  <a:pt x="4501" y="10098"/>
                </a:moveTo>
                <a:lnTo>
                  <a:pt x="4453" y="10780"/>
                </a:lnTo>
                <a:lnTo>
                  <a:pt x="4428" y="11072"/>
                </a:lnTo>
                <a:lnTo>
                  <a:pt x="4234" y="11072"/>
                </a:lnTo>
                <a:lnTo>
                  <a:pt x="3966" y="11096"/>
                </a:lnTo>
                <a:lnTo>
                  <a:pt x="3991" y="10123"/>
                </a:lnTo>
                <a:lnTo>
                  <a:pt x="4258" y="10123"/>
                </a:lnTo>
                <a:lnTo>
                  <a:pt x="4501" y="10098"/>
                </a:lnTo>
                <a:close/>
                <a:moveTo>
                  <a:pt x="3504" y="10780"/>
                </a:moveTo>
                <a:lnTo>
                  <a:pt x="3504" y="10877"/>
                </a:lnTo>
                <a:lnTo>
                  <a:pt x="3358" y="10901"/>
                </a:lnTo>
                <a:lnTo>
                  <a:pt x="3212" y="10950"/>
                </a:lnTo>
                <a:lnTo>
                  <a:pt x="3066" y="10999"/>
                </a:lnTo>
                <a:lnTo>
                  <a:pt x="2896" y="11096"/>
                </a:lnTo>
                <a:lnTo>
                  <a:pt x="2628" y="11266"/>
                </a:lnTo>
                <a:lnTo>
                  <a:pt x="2506" y="11364"/>
                </a:lnTo>
                <a:lnTo>
                  <a:pt x="2433" y="11461"/>
                </a:lnTo>
                <a:lnTo>
                  <a:pt x="2409" y="11169"/>
                </a:lnTo>
                <a:lnTo>
                  <a:pt x="2555" y="11145"/>
                </a:lnTo>
                <a:lnTo>
                  <a:pt x="2701" y="11096"/>
                </a:lnTo>
                <a:lnTo>
                  <a:pt x="2969" y="10974"/>
                </a:lnTo>
                <a:lnTo>
                  <a:pt x="3236" y="10877"/>
                </a:lnTo>
                <a:lnTo>
                  <a:pt x="3504" y="10780"/>
                </a:lnTo>
                <a:close/>
                <a:moveTo>
                  <a:pt x="3480" y="11364"/>
                </a:moveTo>
                <a:lnTo>
                  <a:pt x="3480" y="11437"/>
                </a:lnTo>
                <a:lnTo>
                  <a:pt x="3407" y="11461"/>
                </a:lnTo>
                <a:lnTo>
                  <a:pt x="3139" y="11583"/>
                </a:lnTo>
                <a:lnTo>
                  <a:pt x="2920" y="11753"/>
                </a:lnTo>
                <a:lnTo>
                  <a:pt x="2458" y="12118"/>
                </a:lnTo>
                <a:lnTo>
                  <a:pt x="2433" y="11656"/>
                </a:lnTo>
                <a:lnTo>
                  <a:pt x="2531" y="11680"/>
                </a:lnTo>
                <a:lnTo>
                  <a:pt x="2604" y="11680"/>
                </a:lnTo>
                <a:lnTo>
                  <a:pt x="2701" y="11656"/>
                </a:lnTo>
                <a:lnTo>
                  <a:pt x="2871" y="11607"/>
                </a:lnTo>
                <a:lnTo>
                  <a:pt x="3236" y="11437"/>
                </a:lnTo>
                <a:lnTo>
                  <a:pt x="3480" y="11364"/>
                </a:lnTo>
                <a:close/>
                <a:moveTo>
                  <a:pt x="3480" y="11899"/>
                </a:moveTo>
                <a:lnTo>
                  <a:pt x="3480" y="11972"/>
                </a:lnTo>
                <a:lnTo>
                  <a:pt x="3455" y="12118"/>
                </a:lnTo>
                <a:lnTo>
                  <a:pt x="3334" y="12167"/>
                </a:lnTo>
                <a:lnTo>
                  <a:pt x="3188" y="12240"/>
                </a:lnTo>
                <a:lnTo>
                  <a:pt x="2944" y="12361"/>
                </a:lnTo>
                <a:lnTo>
                  <a:pt x="2701" y="12483"/>
                </a:lnTo>
                <a:lnTo>
                  <a:pt x="2458" y="12629"/>
                </a:lnTo>
                <a:lnTo>
                  <a:pt x="2458" y="12313"/>
                </a:lnTo>
                <a:lnTo>
                  <a:pt x="2725" y="12240"/>
                </a:lnTo>
                <a:lnTo>
                  <a:pt x="2969" y="12142"/>
                </a:lnTo>
                <a:lnTo>
                  <a:pt x="3480" y="11899"/>
                </a:lnTo>
                <a:close/>
                <a:moveTo>
                  <a:pt x="3942" y="11558"/>
                </a:moveTo>
                <a:lnTo>
                  <a:pt x="4185" y="11583"/>
                </a:lnTo>
                <a:lnTo>
                  <a:pt x="4428" y="11583"/>
                </a:lnTo>
                <a:lnTo>
                  <a:pt x="4428" y="12824"/>
                </a:lnTo>
                <a:lnTo>
                  <a:pt x="4355" y="12824"/>
                </a:lnTo>
                <a:lnTo>
                  <a:pt x="4112" y="12872"/>
                </a:lnTo>
                <a:lnTo>
                  <a:pt x="3893" y="12921"/>
                </a:lnTo>
                <a:lnTo>
                  <a:pt x="3893" y="12921"/>
                </a:lnTo>
                <a:lnTo>
                  <a:pt x="3918" y="12167"/>
                </a:lnTo>
                <a:lnTo>
                  <a:pt x="3942" y="11558"/>
                </a:lnTo>
                <a:close/>
                <a:moveTo>
                  <a:pt x="3431" y="12580"/>
                </a:moveTo>
                <a:lnTo>
                  <a:pt x="3431" y="12702"/>
                </a:lnTo>
                <a:lnTo>
                  <a:pt x="3285" y="12726"/>
                </a:lnTo>
                <a:lnTo>
                  <a:pt x="3163" y="12799"/>
                </a:lnTo>
                <a:lnTo>
                  <a:pt x="2920" y="12945"/>
                </a:lnTo>
                <a:lnTo>
                  <a:pt x="2677" y="13091"/>
                </a:lnTo>
                <a:lnTo>
                  <a:pt x="2555" y="13189"/>
                </a:lnTo>
                <a:lnTo>
                  <a:pt x="2458" y="13286"/>
                </a:lnTo>
                <a:lnTo>
                  <a:pt x="2458" y="12945"/>
                </a:lnTo>
                <a:lnTo>
                  <a:pt x="2604" y="12945"/>
                </a:lnTo>
                <a:lnTo>
                  <a:pt x="2774" y="12897"/>
                </a:lnTo>
                <a:lnTo>
                  <a:pt x="3042" y="12775"/>
                </a:lnTo>
                <a:lnTo>
                  <a:pt x="3407" y="12580"/>
                </a:lnTo>
                <a:close/>
                <a:moveTo>
                  <a:pt x="3407" y="13213"/>
                </a:moveTo>
                <a:lnTo>
                  <a:pt x="3407" y="13432"/>
                </a:lnTo>
                <a:lnTo>
                  <a:pt x="3236" y="13529"/>
                </a:lnTo>
                <a:lnTo>
                  <a:pt x="3066" y="13651"/>
                </a:lnTo>
                <a:lnTo>
                  <a:pt x="2774" y="13821"/>
                </a:lnTo>
                <a:lnTo>
                  <a:pt x="2579" y="13919"/>
                </a:lnTo>
                <a:lnTo>
                  <a:pt x="2433" y="14065"/>
                </a:lnTo>
                <a:lnTo>
                  <a:pt x="2458" y="13529"/>
                </a:lnTo>
                <a:lnTo>
                  <a:pt x="2579" y="13529"/>
                </a:lnTo>
                <a:lnTo>
                  <a:pt x="2701" y="13505"/>
                </a:lnTo>
                <a:lnTo>
                  <a:pt x="2920" y="13408"/>
                </a:lnTo>
                <a:lnTo>
                  <a:pt x="3285" y="13262"/>
                </a:lnTo>
                <a:lnTo>
                  <a:pt x="3407" y="13213"/>
                </a:lnTo>
                <a:close/>
                <a:moveTo>
                  <a:pt x="3407" y="13894"/>
                </a:moveTo>
                <a:lnTo>
                  <a:pt x="3455" y="14235"/>
                </a:lnTo>
                <a:lnTo>
                  <a:pt x="3236" y="14284"/>
                </a:lnTo>
                <a:lnTo>
                  <a:pt x="3042" y="14357"/>
                </a:lnTo>
                <a:lnTo>
                  <a:pt x="2628" y="14478"/>
                </a:lnTo>
                <a:lnTo>
                  <a:pt x="2555" y="14527"/>
                </a:lnTo>
                <a:lnTo>
                  <a:pt x="2409" y="14600"/>
                </a:lnTo>
                <a:lnTo>
                  <a:pt x="2433" y="14308"/>
                </a:lnTo>
                <a:lnTo>
                  <a:pt x="2433" y="14211"/>
                </a:lnTo>
                <a:lnTo>
                  <a:pt x="2506" y="14259"/>
                </a:lnTo>
                <a:lnTo>
                  <a:pt x="2604" y="14284"/>
                </a:lnTo>
                <a:lnTo>
                  <a:pt x="2701" y="14284"/>
                </a:lnTo>
                <a:lnTo>
                  <a:pt x="2798" y="14235"/>
                </a:lnTo>
                <a:lnTo>
                  <a:pt x="2993" y="14162"/>
                </a:lnTo>
                <a:lnTo>
                  <a:pt x="3139" y="14065"/>
                </a:lnTo>
                <a:lnTo>
                  <a:pt x="3407" y="13894"/>
                </a:lnTo>
                <a:close/>
                <a:moveTo>
                  <a:pt x="3504" y="14551"/>
                </a:moveTo>
                <a:lnTo>
                  <a:pt x="3553" y="14697"/>
                </a:lnTo>
                <a:lnTo>
                  <a:pt x="3504" y="14722"/>
                </a:lnTo>
                <a:lnTo>
                  <a:pt x="3358" y="14795"/>
                </a:lnTo>
                <a:lnTo>
                  <a:pt x="3163" y="14892"/>
                </a:lnTo>
                <a:lnTo>
                  <a:pt x="2798" y="15038"/>
                </a:lnTo>
                <a:lnTo>
                  <a:pt x="2433" y="15184"/>
                </a:lnTo>
                <a:lnTo>
                  <a:pt x="2263" y="15281"/>
                </a:lnTo>
                <a:lnTo>
                  <a:pt x="2093" y="15403"/>
                </a:lnTo>
                <a:lnTo>
                  <a:pt x="2093" y="15403"/>
                </a:lnTo>
                <a:lnTo>
                  <a:pt x="2239" y="15160"/>
                </a:lnTo>
                <a:lnTo>
                  <a:pt x="2336" y="14989"/>
                </a:lnTo>
                <a:lnTo>
                  <a:pt x="2385" y="14819"/>
                </a:lnTo>
                <a:lnTo>
                  <a:pt x="2604" y="14819"/>
                </a:lnTo>
                <a:lnTo>
                  <a:pt x="2823" y="14722"/>
                </a:lnTo>
                <a:lnTo>
                  <a:pt x="3163" y="14649"/>
                </a:lnTo>
                <a:lnTo>
                  <a:pt x="3504" y="14551"/>
                </a:lnTo>
                <a:close/>
                <a:moveTo>
                  <a:pt x="3723" y="15014"/>
                </a:moveTo>
                <a:lnTo>
                  <a:pt x="3918" y="15306"/>
                </a:lnTo>
                <a:lnTo>
                  <a:pt x="3772" y="15330"/>
                </a:lnTo>
                <a:lnTo>
                  <a:pt x="3626" y="15379"/>
                </a:lnTo>
                <a:lnTo>
                  <a:pt x="3358" y="15525"/>
                </a:lnTo>
                <a:lnTo>
                  <a:pt x="3066" y="15695"/>
                </a:lnTo>
                <a:lnTo>
                  <a:pt x="2823" y="15841"/>
                </a:lnTo>
                <a:lnTo>
                  <a:pt x="2506" y="15987"/>
                </a:lnTo>
                <a:lnTo>
                  <a:pt x="2214" y="16084"/>
                </a:lnTo>
                <a:lnTo>
                  <a:pt x="1606" y="16303"/>
                </a:lnTo>
                <a:lnTo>
                  <a:pt x="1703" y="16084"/>
                </a:lnTo>
                <a:lnTo>
                  <a:pt x="1776" y="15890"/>
                </a:lnTo>
                <a:lnTo>
                  <a:pt x="1947" y="15646"/>
                </a:lnTo>
                <a:lnTo>
                  <a:pt x="1995" y="15646"/>
                </a:lnTo>
                <a:lnTo>
                  <a:pt x="2214" y="15622"/>
                </a:lnTo>
                <a:lnTo>
                  <a:pt x="2433" y="15573"/>
                </a:lnTo>
                <a:lnTo>
                  <a:pt x="2871" y="15427"/>
                </a:lnTo>
                <a:lnTo>
                  <a:pt x="3309" y="15257"/>
                </a:lnTo>
                <a:lnTo>
                  <a:pt x="3699" y="15038"/>
                </a:lnTo>
                <a:lnTo>
                  <a:pt x="3723" y="15014"/>
                </a:lnTo>
                <a:close/>
                <a:moveTo>
                  <a:pt x="4088" y="15549"/>
                </a:moveTo>
                <a:lnTo>
                  <a:pt x="4209" y="15719"/>
                </a:lnTo>
                <a:lnTo>
                  <a:pt x="3845" y="15865"/>
                </a:lnTo>
                <a:lnTo>
                  <a:pt x="3504" y="16011"/>
                </a:lnTo>
                <a:lnTo>
                  <a:pt x="2798" y="16328"/>
                </a:lnTo>
                <a:lnTo>
                  <a:pt x="2117" y="16620"/>
                </a:lnTo>
                <a:lnTo>
                  <a:pt x="1801" y="16790"/>
                </a:lnTo>
                <a:lnTo>
                  <a:pt x="1484" y="16984"/>
                </a:lnTo>
                <a:lnTo>
                  <a:pt x="1509" y="16790"/>
                </a:lnTo>
                <a:lnTo>
                  <a:pt x="1533" y="16595"/>
                </a:lnTo>
                <a:lnTo>
                  <a:pt x="1995" y="16595"/>
                </a:lnTo>
                <a:lnTo>
                  <a:pt x="2166" y="16547"/>
                </a:lnTo>
                <a:lnTo>
                  <a:pt x="2482" y="16449"/>
                </a:lnTo>
                <a:lnTo>
                  <a:pt x="2750" y="16328"/>
                </a:lnTo>
                <a:lnTo>
                  <a:pt x="3090" y="16182"/>
                </a:lnTo>
                <a:lnTo>
                  <a:pt x="3480" y="16011"/>
                </a:lnTo>
                <a:lnTo>
                  <a:pt x="3650" y="15914"/>
                </a:lnTo>
                <a:lnTo>
                  <a:pt x="3820" y="15792"/>
                </a:lnTo>
                <a:lnTo>
                  <a:pt x="3966" y="15671"/>
                </a:lnTo>
                <a:lnTo>
                  <a:pt x="4088" y="15549"/>
                </a:lnTo>
                <a:close/>
                <a:moveTo>
                  <a:pt x="4428" y="16060"/>
                </a:moveTo>
                <a:lnTo>
                  <a:pt x="4477" y="16206"/>
                </a:lnTo>
                <a:lnTo>
                  <a:pt x="4453" y="16206"/>
                </a:lnTo>
                <a:lnTo>
                  <a:pt x="4380" y="16230"/>
                </a:lnTo>
                <a:lnTo>
                  <a:pt x="4307" y="16279"/>
                </a:lnTo>
                <a:lnTo>
                  <a:pt x="4185" y="16352"/>
                </a:lnTo>
                <a:lnTo>
                  <a:pt x="4064" y="16474"/>
                </a:lnTo>
                <a:lnTo>
                  <a:pt x="3942" y="16571"/>
                </a:lnTo>
                <a:lnTo>
                  <a:pt x="3553" y="16790"/>
                </a:lnTo>
                <a:lnTo>
                  <a:pt x="3139" y="17009"/>
                </a:lnTo>
                <a:lnTo>
                  <a:pt x="2652" y="17228"/>
                </a:lnTo>
                <a:lnTo>
                  <a:pt x="2190" y="17422"/>
                </a:lnTo>
                <a:lnTo>
                  <a:pt x="1947" y="17520"/>
                </a:lnTo>
                <a:lnTo>
                  <a:pt x="1825" y="17568"/>
                </a:lnTo>
                <a:lnTo>
                  <a:pt x="1728" y="17641"/>
                </a:lnTo>
                <a:lnTo>
                  <a:pt x="1630" y="17520"/>
                </a:lnTo>
                <a:lnTo>
                  <a:pt x="1557" y="17325"/>
                </a:lnTo>
                <a:lnTo>
                  <a:pt x="1606" y="17325"/>
                </a:lnTo>
                <a:lnTo>
                  <a:pt x="2409" y="16984"/>
                </a:lnTo>
                <a:lnTo>
                  <a:pt x="3188" y="16644"/>
                </a:lnTo>
                <a:lnTo>
                  <a:pt x="3820" y="16401"/>
                </a:lnTo>
                <a:lnTo>
                  <a:pt x="4137" y="16255"/>
                </a:lnTo>
                <a:lnTo>
                  <a:pt x="4428" y="16060"/>
                </a:lnTo>
                <a:close/>
                <a:moveTo>
                  <a:pt x="4550" y="16571"/>
                </a:moveTo>
                <a:lnTo>
                  <a:pt x="4550" y="16717"/>
                </a:lnTo>
                <a:lnTo>
                  <a:pt x="4526" y="16863"/>
                </a:lnTo>
                <a:lnTo>
                  <a:pt x="4477" y="16863"/>
                </a:lnTo>
                <a:lnTo>
                  <a:pt x="4331" y="16911"/>
                </a:lnTo>
                <a:lnTo>
                  <a:pt x="4185" y="16984"/>
                </a:lnTo>
                <a:lnTo>
                  <a:pt x="3918" y="17179"/>
                </a:lnTo>
                <a:lnTo>
                  <a:pt x="3528" y="17422"/>
                </a:lnTo>
                <a:lnTo>
                  <a:pt x="3115" y="17617"/>
                </a:lnTo>
                <a:lnTo>
                  <a:pt x="2750" y="17763"/>
                </a:lnTo>
                <a:lnTo>
                  <a:pt x="2531" y="17909"/>
                </a:lnTo>
                <a:lnTo>
                  <a:pt x="2433" y="17958"/>
                </a:lnTo>
                <a:lnTo>
                  <a:pt x="2385" y="18031"/>
                </a:lnTo>
                <a:lnTo>
                  <a:pt x="2190" y="17958"/>
                </a:lnTo>
                <a:lnTo>
                  <a:pt x="1995" y="17885"/>
                </a:lnTo>
                <a:lnTo>
                  <a:pt x="2287" y="17787"/>
                </a:lnTo>
                <a:lnTo>
                  <a:pt x="2823" y="17568"/>
                </a:lnTo>
                <a:lnTo>
                  <a:pt x="3334" y="17349"/>
                </a:lnTo>
                <a:lnTo>
                  <a:pt x="3601" y="17228"/>
                </a:lnTo>
                <a:lnTo>
                  <a:pt x="3966" y="17057"/>
                </a:lnTo>
                <a:lnTo>
                  <a:pt x="4137" y="16936"/>
                </a:lnTo>
                <a:lnTo>
                  <a:pt x="4307" y="16838"/>
                </a:lnTo>
                <a:lnTo>
                  <a:pt x="4428" y="16717"/>
                </a:lnTo>
                <a:lnTo>
                  <a:pt x="4550" y="16571"/>
                </a:lnTo>
                <a:close/>
                <a:moveTo>
                  <a:pt x="4234" y="17422"/>
                </a:moveTo>
                <a:lnTo>
                  <a:pt x="4112" y="17544"/>
                </a:lnTo>
                <a:lnTo>
                  <a:pt x="3991" y="17641"/>
                </a:lnTo>
                <a:lnTo>
                  <a:pt x="3723" y="17812"/>
                </a:lnTo>
                <a:lnTo>
                  <a:pt x="3407" y="17958"/>
                </a:lnTo>
                <a:lnTo>
                  <a:pt x="3090" y="18031"/>
                </a:lnTo>
                <a:lnTo>
                  <a:pt x="3407" y="17860"/>
                </a:lnTo>
                <a:lnTo>
                  <a:pt x="3796" y="17690"/>
                </a:lnTo>
                <a:lnTo>
                  <a:pt x="4015" y="17568"/>
                </a:lnTo>
                <a:lnTo>
                  <a:pt x="4234" y="17422"/>
                </a:lnTo>
                <a:close/>
                <a:moveTo>
                  <a:pt x="3017" y="463"/>
                </a:moveTo>
                <a:lnTo>
                  <a:pt x="3528" y="633"/>
                </a:lnTo>
                <a:lnTo>
                  <a:pt x="3747" y="730"/>
                </a:lnTo>
                <a:lnTo>
                  <a:pt x="3869" y="803"/>
                </a:lnTo>
                <a:lnTo>
                  <a:pt x="3991" y="901"/>
                </a:lnTo>
                <a:lnTo>
                  <a:pt x="4112" y="1022"/>
                </a:lnTo>
                <a:lnTo>
                  <a:pt x="4209" y="1144"/>
                </a:lnTo>
                <a:lnTo>
                  <a:pt x="4307" y="1290"/>
                </a:lnTo>
                <a:lnTo>
                  <a:pt x="4380" y="1460"/>
                </a:lnTo>
                <a:lnTo>
                  <a:pt x="4477" y="1777"/>
                </a:lnTo>
                <a:lnTo>
                  <a:pt x="4550" y="2117"/>
                </a:lnTo>
                <a:lnTo>
                  <a:pt x="4574" y="2531"/>
                </a:lnTo>
                <a:lnTo>
                  <a:pt x="4355" y="2531"/>
                </a:lnTo>
                <a:lnTo>
                  <a:pt x="4137" y="2555"/>
                </a:lnTo>
                <a:lnTo>
                  <a:pt x="3893" y="2555"/>
                </a:lnTo>
                <a:lnTo>
                  <a:pt x="3796" y="2580"/>
                </a:lnTo>
                <a:lnTo>
                  <a:pt x="3674" y="2604"/>
                </a:lnTo>
                <a:lnTo>
                  <a:pt x="3650" y="2653"/>
                </a:lnTo>
                <a:lnTo>
                  <a:pt x="3626" y="2701"/>
                </a:lnTo>
                <a:lnTo>
                  <a:pt x="3626" y="2750"/>
                </a:lnTo>
                <a:lnTo>
                  <a:pt x="3626" y="2799"/>
                </a:lnTo>
                <a:lnTo>
                  <a:pt x="3723" y="2872"/>
                </a:lnTo>
                <a:lnTo>
                  <a:pt x="3845" y="2920"/>
                </a:lnTo>
                <a:lnTo>
                  <a:pt x="3966" y="2969"/>
                </a:lnTo>
                <a:lnTo>
                  <a:pt x="4088" y="2969"/>
                </a:lnTo>
                <a:lnTo>
                  <a:pt x="4331" y="2993"/>
                </a:lnTo>
                <a:lnTo>
                  <a:pt x="4453" y="2993"/>
                </a:lnTo>
                <a:lnTo>
                  <a:pt x="4574" y="2969"/>
                </a:lnTo>
                <a:lnTo>
                  <a:pt x="4526" y="3967"/>
                </a:lnTo>
                <a:lnTo>
                  <a:pt x="4526" y="4015"/>
                </a:lnTo>
                <a:lnTo>
                  <a:pt x="4453" y="3991"/>
                </a:lnTo>
                <a:lnTo>
                  <a:pt x="4380" y="4015"/>
                </a:lnTo>
                <a:lnTo>
                  <a:pt x="4185" y="4040"/>
                </a:lnTo>
                <a:lnTo>
                  <a:pt x="3991" y="4040"/>
                </a:lnTo>
                <a:lnTo>
                  <a:pt x="3869" y="4064"/>
                </a:lnTo>
                <a:lnTo>
                  <a:pt x="3723" y="4088"/>
                </a:lnTo>
                <a:lnTo>
                  <a:pt x="3674" y="4137"/>
                </a:lnTo>
                <a:lnTo>
                  <a:pt x="3626" y="4186"/>
                </a:lnTo>
                <a:lnTo>
                  <a:pt x="3601" y="4259"/>
                </a:lnTo>
                <a:lnTo>
                  <a:pt x="3626" y="4332"/>
                </a:lnTo>
                <a:lnTo>
                  <a:pt x="3674" y="4429"/>
                </a:lnTo>
                <a:lnTo>
                  <a:pt x="3747" y="4502"/>
                </a:lnTo>
                <a:lnTo>
                  <a:pt x="3869" y="4526"/>
                </a:lnTo>
                <a:lnTo>
                  <a:pt x="4015" y="4551"/>
                </a:lnTo>
                <a:lnTo>
                  <a:pt x="4282" y="4551"/>
                </a:lnTo>
                <a:lnTo>
                  <a:pt x="4526" y="4526"/>
                </a:lnTo>
                <a:lnTo>
                  <a:pt x="4526" y="5840"/>
                </a:lnTo>
                <a:lnTo>
                  <a:pt x="4477" y="5840"/>
                </a:lnTo>
                <a:lnTo>
                  <a:pt x="4039" y="5816"/>
                </a:lnTo>
                <a:lnTo>
                  <a:pt x="4039" y="5767"/>
                </a:lnTo>
                <a:lnTo>
                  <a:pt x="4015" y="5670"/>
                </a:lnTo>
                <a:lnTo>
                  <a:pt x="3966" y="5597"/>
                </a:lnTo>
                <a:lnTo>
                  <a:pt x="3918" y="5548"/>
                </a:lnTo>
                <a:lnTo>
                  <a:pt x="3845" y="5524"/>
                </a:lnTo>
                <a:lnTo>
                  <a:pt x="3820" y="5475"/>
                </a:lnTo>
                <a:lnTo>
                  <a:pt x="3772" y="5402"/>
                </a:lnTo>
                <a:lnTo>
                  <a:pt x="3699" y="5354"/>
                </a:lnTo>
                <a:lnTo>
                  <a:pt x="3601" y="5329"/>
                </a:lnTo>
                <a:lnTo>
                  <a:pt x="3358" y="5281"/>
                </a:lnTo>
                <a:lnTo>
                  <a:pt x="3017" y="5232"/>
                </a:lnTo>
                <a:lnTo>
                  <a:pt x="2677" y="5232"/>
                </a:lnTo>
                <a:lnTo>
                  <a:pt x="2360" y="5256"/>
                </a:lnTo>
                <a:lnTo>
                  <a:pt x="2239" y="5305"/>
                </a:lnTo>
                <a:lnTo>
                  <a:pt x="2117" y="5329"/>
                </a:lnTo>
                <a:lnTo>
                  <a:pt x="2044" y="5402"/>
                </a:lnTo>
                <a:lnTo>
                  <a:pt x="1971" y="5451"/>
                </a:lnTo>
                <a:lnTo>
                  <a:pt x="1971" y="5548"/>
                </a:lnTo>
                <a:lnTo>
                  <a:pt x="1995" y="5646"/>
                </a:lnTo>
                <a:lnTo>
                  <a:pt x="1874" y="6132"/>
                </a:lnTo>
                <a:lnTo>
                  <a:pt x="1801" y="6668"/>
                </a:lnTo>
                <a:lnTo>
                  <a:pt x="1752" y="7179"/>
                </a:lnTo>
                <a:lnTo>
                  <a:pt x="1752" y="7714"/>
                </a:lnTo>
                <a:lnTo>
                  <a:pt x="1776" y="8249"/>
                </a:lnTo>
                <a:lnTo>
                  <a:pt x="1825" y="8760"/>
                </a:lnTo>
                <a:lnTo>
                  <a:pt x="1898" y="9806"/>
                </a:lnTo>
                <a:lnTo>
                  <a:pt x="1995" y="10853"/>
                </a:lnTo>
                <a:lnTo>
                  <a:pt x="2068" y="11923"/>
                </a:lnTo>
                <a:lnTo>
                  <a:pt x="2068" y="12483"/>
                </a:lnTo>
                <a:lnTo>
                  <a:pt x="2068" y="13018"/>
                </a:lnTo>
                <a:lnTo>
                  <a:pt x="2020" y="14138"/>
                </a:lnTo>
                <a:lnTo>
                  <a:pt x="1995" y="14405"/>
                </a:lnTo>
                <a:lnTo>
                  <a:pt x="1971" y="14673"/>
                </a:lnTo>
                <a:lnTo>
                  <a:pt x="1874" y="14941"/>
                </a:lnTo>
                <a:lnTo>
                  <a:pt x="1752" y="15184"/>
                </a:lnTo>
                <a:lnTo>
                  <a:pt x="1533" y="15525"/>
                </a:lnTo>
                <a:lnTo>
                  <a:pt x="1411" y="15695"/>
                </a:lnTo>
                <a:lnTo>
                  <a:pt x="1338" y="15865"/>
                </a:lnTo>
                <a:lnTo>
                  <a:pt x="1192" y="16206"/>
                </a:lnTo>
                <a:lnTo>
                  <a:pt x="1119" y="16547"/>
                </a:lnTo>
                <a:lnTo>
                  <a:pt x="1095" y="16887"/>
                </a:lnTo>
                <a:lnTo>
                  <a:pt x="1095" y="17057"/>
                </a:lnTo>
                <a:lnTo>
                  <a:pt x="1095" y="17228"/>
                </a:lnTo>
                <a:lnTo>
                  <a:pt x="1144" y="17398"/>
                </a:lnTo>
                <a:lnTo>
                  <a:pt x="1192" y="17544"/>
                </a:lnTo>
                <a:lnTo>
                  <a:pt x="1265" y="17690"/>
                </a:lnTo>
                <a:lnTo>
                  <a:pt x="1338" y="17812"/>
                </a:lnTo>
                <a:lnTo>
                  <a:pt x="1436" y="17933"/>
                </a:lnTo>
                <a:lnTo>
                  <a:pt x="1533" y="18055"/>
                </a:lnTo>
                <a:lnTo>
                  <a:pt x="1655" y="18152"/>
                </a:lnTo>
                <a:lnTo>
                  <a:pt x="1776" y="18225"/>
                </a:lnTo>
                <a:lnTo>
                  <a:pt x="2068" y="18371"/>
                </a:lnTo>
                <a:lnTo>
                  <a:pt x="2360" y="18444"/>
                </a:lnTo>
                <a:lnTo>
                  <a:pt x="2677" y="18493"/>
                </a:lnTo>
                <a:lnTo>
                  <a:pt x="2993" y="18469"/>
                </a:lnTo>
                <a:lnTo>
                  <a:pt x="3334" y="18396"/>
                </a:lnTo>
                <a:lnTo>
                  <a:pt x="3626" y="18298"/>
                </a:lnTo>
                <a:lnTo>
                  <a:pt x="3893" y="18152"/>
                </a:lnTo>
                <a:lnTo>
                  <a:pt x="4137" y="17958"/>
                </a:lnTo>
                <a:lnTo>
                  <a:pt x="4355" y="17739"/>
                </a:lnTo>
                <a:lnTo>
                  <a:pt x="4526" y="17471"/>
                </a:lnTo>
                <a:lnTo>
                  <a:pt x="4647" y="17179"/>
                </a:lnTo>
                <a:lnTo>
                  <a:pt x="4745" y="16887"/>
                </a:lnTo>
                <a:lnTo>
                  <a:pt x="4769" y="16595"/>
                </a:lnTo>
                <a:lnTo>
                  <a:pt x="4769" y="16279"/>
                </a:lnTo>
                <a:lnTo>
                  <a:pt x="4720" y="15987"/>
                </a:lnTo>
                <a:lnTo>
                  <a:pt x="4623" y="15719"/>
                </a:lnTo>
                <a:lnTo>
                  <a:pt x="4428" y="15379"/>
                </a:lnTo>
                <a:lnTo>
                  <a:pt x="4234" y="15062"/>
                </a:lnTo>
                <a:lnTo>
                  <a:pt x="4039" y="14722"/>
                </a:lnTo>
                <a:lnTo>
                  <a:pt x="3966" y="14551"/>
                </a:lnTo>
                <a:lnTo>
                  <a:pt x="3918" y="14357"/>
                </a:lnTo>
                <a:lnTo>
                  <a:pt x="3869" y="14113"/>
                </a:lnTo>
                <a:lnTo>
                  <a:pt x="3845" y="13846"/>
                </a:lnTo>
                <a:lnTo>
                  <a:pt x="3869" y="13310"/>
                </a:lnTo>
                <a:lnTo>
                  <a:pt x="4015" y="13335"/>
                </a:lnTo>
                <a:lnTo>
                  <a:pt x="4137" y="13335"/>
                </a:lnTo>
                <a:lnTo>
                  <a:pt x="4428" y="13310"/>
                </a:lnTo>
                <a:lnTo>
                  <a:pt x="4477" y="14843"/>
                </a:lnTo>
                <a:lnTo>
                  <a:pt x="4477" y="14916"/>
                </a:lnTo>
                <a:lnTo>
                  <a:pt x="4501" y="14965"/>
                </a:lnTo>
                <a:lnTo>
                  <a:pt x="4550" y="15014"/>
                </a:lnTo>
                <a:lnTo>
                  <a:pt x="4599" y="15038"/>
                </a:lnTo>
                <a:lnTo>
                  <a:pt x="4720" y="15062"/>
                </a:lnTo>
                <a:lnTo>
                  <a:pt x="4818" y="15038"/>
                </a:lnTo>
                <a:lnTo>
                  <a:pt x="5012" y="15306"/>
                </a:lnTo>
                <a:lnTo>
                  <a:pt x="5134" y="15622"/>
                </a:lnTo>
                <a:lnTo>
                  <a:pt x="5256" y="15938"/>
                </a:lnTo>
                <a:lnTo>
                  <a:pt x="5304" y="16255"/>
                </a:lnTo>
                <a:lnTo>
                  <a:pt x="5353" y="16595"/>
                </a:lnTo>
                <a:lnTo>
                  <a:pt x="5329" y="16936"/>
                </a:lnTo>
                <a:lnTo>
                  <a:pt x="5304" y="17252"/>
                </a:lnTo>
                <a:lnTo>
                  <a:pt x="5231" y="17544"/>
                </a:lnTo>
                <a:lnTo>
                  <a:pt x="5158" y="17763"/>
                </a:lnTo>
                <a:lnTo>
                  <a:pt x="5085" y="17933"/>
                </a:lnTo>
                <a:lnTo>
                  <a:pt x="4988" y="18104"/>
                </a:lnTo>
                <a:lnTo>
                  <a:pt x="4866" y="18274"/>
                </a:lnTo>
                <a:lnTo>
                  <a:pt x="4745" y="18420"/>
                </a:lnTo>
                <a:lnTo>
                  <a:pt x="4599" y="18566"/>
                </a:lnTo>
                <a:lnTo>
                  <a:pt x="4453" y="18688"/>
                </a:lnTo>
                <a:lnTo>
                  <a:pt x="4282" y="18785"/>
                </a:lnTo>
                <a:lnTo>
                  <a:pt x="4112" y="18882"/>
                </a:lnTo>
                <a:lnTo>
                  <a:pt x="3942" y="18955"/>
                </a:lnTo>
                <a:lnTo>
                  <a:pt x="3747" y="19028"/>
                </a:lnTo>
                <a:lnTo>
                  <a:pt x="3553" y="19077"/>
                </a:lnTo>
                <a:lnTo>
                  <a:pt x="3163" y="19150"/>
                </a:lnTo>
                <a:lnTo>
                  <a:pt x="2750" y="19150"/>
                </a:lnTo>
                <a:lnTo>
                  <a:pt x="2409" y="19101"/>
                </a:lnTo>
                <a:lnTo>
                  <a:pt x="2044" y="19004"/>
                </a:lnTo>
                <a:lnTo>
                  <a:pt x="1728" y="18858"/>
                </a:lnTo>
                <a:lnTo>
                  <a:pt x="1436" y="18663"/>
                </a:lnTo>
                <a:lnTo>
                  <a:pt x="1168" y="18444"/>
                </a:lnTo>
                <a:lnTo>
                  <a:pt x="949" y="18152"/>
                </a:lnTo>
                <a:lnTo>
                  <a:pt x="754" y="17860"/>
                </a:lnTo>
                <a:lnTo>
                  <a:pt x="681" y="17690"/>
                </a:lnTo>
                <a:lnTo>
                  <a:pt x="633" y="17520"/>
                </a:lnTo>
                <a:lnTo>
                  <a:pt x="535" y="17203"/>
                </a:lnTo>
                <a:lnTo>
                  <a:pt x="511" y="16887"/>
                </a:lnTo>
                <a:lnTo>
                  <a:pt x="535" y="16547"/>
                </a:lnTo>
                <a:lnTo>
                  <a:pt x="608" y="16206"/>
                </a:lnTo>
                <a:lnTo>
                  <a:pt x="706" y="15890"/>
                </a:lnTo>
                <a:lnTo>
                  <a:pt x="827" y="15573"/>
                </a:lnTo>
                <a:lnTo>
                  <a:pt x="998" y="15281"/>
                </a:lnTo>
                <a:lnTo>
                  <a:pt x="1168" y="14989"/>
                </a:lnTo>
                <a:lnTo>
                  <a:pt x="1265" y="14989"/>
                </a:lnTo>
                <a:lnTo>
                  <a:pt x="1338" y="14965"/>
                </a:lnTo>
                <a:lnTo>
                  <a:pt x="1387" y="14916"/>
                </a:lnTo>
                <a:lnTo>
                  <a:pt x="1460" y="14819"/>
                </a:lnTo>
                <a:lnTo>
                  <a:pt x="1509" y="14673"/>
                </a:lnTo>
                <a:lnTo>
                  <a:pt x="1533" y="14503"/>
                </a:lnTo>
                <a:lnTo>
                  <a:pt x="1557" y="14308"/>
                </a:lnTo>
                <a:lnTo>
                  <a:pt x="1533" y="13943"/>
                </a:lnTo>
                <a:lnTo>
                  <a:pt x="1509" y="13675"/>
                </a:lnTo>
                <a:lnTo>
                  <a:pt x="1484" y="11631"/>
                </a:lnTo>
                <a:lnTo>
                  <a:pt x="1460" y="10317"/>
                </a:lnTo>
                <a:lnTo>
                  <a:pt x="1460" y="9003"/>
                </a:lnTo>
                <a:lnTo>
                  <a:pt x="1460" y="7690"/>
                </a:lnTo>
                <a:lnTo>
                  <a:pt x="1436" y="6400"/>
                </a:lnTo>
                <a:lnTo>
                  <a:pt x="1387" y="5451"/>
                </a:lnTo>
                <a:lnTo>
                  <a:pt x="1387" y="4478"/>
                </a:lnTo>
                <a:lnTo>
                  <a:pt x="1411" y="3529"/>
                </a:lnTo>
                <a:lnTo>
                  <a:pt x="1460" y="3066"/>
                </a:lnTo>
                <a:lnTo>
                  <a:pt x="1509" y="2580"/>
                </a:lnTo>
                <a:lnTo>
                  <a:pt x="1582" y="2166"/>
                </a:lnTo>
                <a:lnTo>
                  <a:pt x="1679" y="1752"/>
                </a:lnTo>
                <a:lnTo>
                  <a:pt x="1825" y="1339"/>
                </a:lnTo>
                <a:lnTo>
                  <a:pt x="1898" y="1144"/>
                </a:lnTo>
                <a:lnTo>
                  <a:pt x="2020" y="974"/>
                </a:lnTo>
                <a:lnTo>
                  <a:pt x="2117" y="828"/>
                </a:lnTo>
                <a:lnTo>
                  <a:pt x="2214" y="706"/>
                </a:lnTo>
                <a:lnTo>
                  <a:pt x="2336" y="633"/>
                </a:lnTo>
                <a:lnTo>
                  <a:pt x="2458" y="584"/>
                </a:lnTo>
                <a:lnTo>
                  <a:pt x="2725" y="511"/>
                </a:lnTo>
                <a:lnTo>
                  <a:pt x="3017" y="463"/>
                </a:lnTo>
                <a:close/>
                <a:moveTo>
                  <a:pt x="2579" y="1"/>
                </a:moveTo>
                <a:lnTo>
                  <a:pt x="2433" y="25"/>
                </a:lnTo>
                <a:lnTo>
                  <a:pt x="2190" y="98"/>
                </a:lnTo>
                <a:lnTo>
                  <a:pt x="1971" y="244"/>
                </a:lnTo>
                <a:lnTo>
                  <a:pt x="1825" y="366"/>
                </a:lnTo>
                <a:lnTo>
                  <a:pt x="1703" y="487"/>
                </a:lnTo>
                <a:lnTo>
                  <a:pt x="1582" y="633"/>
                </a:lnTo>
                <a:lnTo>
                  <a:pt x="1484" y="803"/>
                </a:lnTo>
                <a:lnTo>
                  <a:pt x="1314" y="1144"/>
                </a:lnTo>
                <a:lnTo>
                  <a:pt x="1192" y="1509"/>
                </a:lnTo>
                <a:lnTo>
                  <a:pt x="1071" y="1996"/>
                </a:lnTo>
                <a:lnTo>
                  <a:pt x="973" y="2507"/>
                </a:lnTo>
                <a:lnTo>
                  <a:pt x="900" y="3018"/>
                </a:lnTo>
                <a:lnTo>
                  <a:pt x="852" y="3553"/>
                </a:lnTo>
                <a:lnTo>
                  <a:pt x="852" y="4064"/>
                </a:lnTo>
                <a:lnTo>
                  <a:pt x="827" y="4575"/>
                </a:lnTo>
                <a:lnTo>
                  <a:pt x="852" y="5621"/>
                </a:lnTo>
                <a:lnTo>
                  <a:pt x="925" y="8347"/>
                </a:lnTo>
                <a:lnTo>
                  <a:pt x="925" y="9685"/>
                </a:lnTo>
                <a:lnTo>
                  <a:pt x="925" y="11047"/>
                </a:lnTo>
                <a:lnTo>
                  <a:pt x="925" y="11996"/>
                </a:lnTo>
                <a:lnTo>
                  <a:pt x="949" y="12945"/>
                </a:lnTo>
                <a:lnTo>
                  <a:pt x="949" y="14040"/>
                </a:lnTo>
                <a:lnTo>
                  <a:pt x="949" y="14478"/>
                </a:lnTo>
                <a:lnTo>
                  <a:pt x="925" y="14576"/>
                </a:lnTo>
                <a:lnTo>
                  <a:pt x="925" y="14624"/>
                </a:lnTo>
                <a:lnTo>
                  <a:pt x="900" y="14722"/>
                </a:lnTo>
                <a:lnTo>
                  <a:pt x="754" y="14843"/>
                </a:lnTo>
                <a:lnTo>
                  <a:pt x="608" y="14989"/>
                </a:lnTo>
                <a:lnTo>
                  <a:pt x="487" y="15135"/>
                </a:lnTo>
                <a:lnTo>
                  <a:pt x="389" y="15306"/>
                </a:lnTo>
                <a:lnTo>
                  <a:pt x="292" y="15476"/>
                </a:lnTo>
                <a:lnTo>
                  <a:pt x="219" y="15671"/>
                </a:lnTo>
                <a:lnTo>
                  <a:pt x="146" y="15865"/>
                </a:lnTo>
                <a:lnTo>
                  <a:pt x="97" y="16060"/>
                </a:lnTo>
                <a:lnTo>
                  <a:pt x="24" y="16498"/>
                </a:lnTo>
                <a:lnTo>
                  <a:pt x="0" y="16911"/>
                </a:lnTo>
                <a:lnTo>
                  <a:pt x="24" y="17301"/>
                </a:lnTo>
                <a:lnTo>
                  <a:pt x="97" y="17666"/>
                </a:lnTo>
                <a:lnTo>
                  <a:pt x="170" y="17885"/>
                </a:lnTo>
                <a:lnTo>
                  <a:pt x="243" y="18079"/>
                </a:lnTo>
                <a:lnTo>
                  <a:pt x="341" y="18274"/>
                </a:lnTo>
                <a:lnTo>
                  <a:pt x="462" y="18444"/>
                </a:lnTo>
                <a:lnTo>
                  <a:pt x="584" y="18615"/>
                </a:lnTo>
                <a:lnTo>
                  <a:pt x="730" y="18761"/>
                </a:lnTo>
                <a:lnTo>
                  <a:pt x="900" y="18907"/>
                </a:lnTo>
                <a:lnTo>
                  <a:pt x="1046" y="19053"/>
                </a:lnTo>
                <a:lnTo>
                  <a:pt x="1241" y="19174"/>
                </a:lnTo>
                <a:lnTo>
                  <a:pt x="1411" y="19272"/>
                </a:lnTo>
                <a:lnTo>
                  <a:pt x="1801" y="19442"/>
                </a:lnTo>
                <a:lnTo>
                  <a:pt x="2214" y="19564"/>
                </a:lnTo>
                <a:lnTo>
                  <a:pt x="2628" y="19637"/>
                </a:lnTo>
                <a:lnTo>
                  <a:pt x="2871" y="19661"/>
                </a:lnTo>
                <a:lnTo>
                  <a:pt x="3090" y="19661"/>
                </a:lnTo>
                <a:lnTo>
                  <a:pt x="3334" y="19637"/>
                </a:lnTo>
                <a:lnTo>
                  <a:pt x="3553" y="19612"/>
                </a:lnTo>
                <a:lnTo>
                  <a:pt x="3772" y="19539"/>
                </a:lnTo>
                <a:lnTo>
                  <a:pt x="3991" y="19466"/>
                </a:lnTo>
                <a:lnTo>
                  <a:pt x="4209" y="19393"/>
                </a:lnTo>
                <a:lnTo>
                  <a:pt x="4404" y="19272"/>
                </a:lnTo>
                <a:lnTo>
                  <a:pt x="4599" y="19150"/>
                </a:lnTo>
                <a:lnTo>
                  <a:pt x="4793" y="19028"/>
                </a:lnTo>
                <a:lnTo>
                  <a:pt x="4964" y="18882"/>
                </a:lnTo>
                <a:lnTo>
                  <a:pt x="5110" y="18712"/>
                </a:lnTo>
                <a:lnTo>
                  <a:pt x="5256" y="18542"/>
                </a:lnTo>
                <a:lnTo>
                  <a:pt x="5377" y="18347"/>
                </a:lnTo>
                <a:lnTo>
                  <a:pt x="5499" y="18152"/>
                </a:lnTo>
                <a:lnTo>
                  <a:pt x="5596" y="17933"/>
                </a:lnTo>
                <a:lnTo>
                  <a:pt x="5669" y="17714"/>
                </a:lnTo>
                <a:lnTo>
                  <a:pt x="5742" y="17520"/>
                </a:lnTo>
                <a:lnTo>
                  <a:pt x="5767" y="17276"/>
                </a:lnTo>
                <a:lnTo>
                  <a:pt x="5791" y="17057"/>
                </a:lnTo>
                <a:lnTo>
                  <a:pt x="5815" y="16814"/>
                </a:lnTo>
                <a:lnTo>
                  <a:pt x="5815" y="16571"/>
                </a:lnTo>
                <a:lnTo>
                  <a:pt x="5791" y="16352"/>
                </a:lnTo>
                <a:lnTo>
                  <a:pt x="5767" y="16109"/>
                </a:lnTo>
                <a:lnTo>
                  <a:pt x="5718" y="15865"/>
                </a:lnTo>
                <a:lnTo>
                  <a:pt x="5645" y="15646"/>
                </a:lnTo>
                <a:lnTo>
                  <a:pt x="5572" y="15427"/>
                </a:lnTo>
                <a:lnTo>
                  <a:pt x="5475" y="15208"/>
                </a:lnTo>
                <a:lnTo>
                  <a:pt x="5377" y="15014"/>
                </a:lnTo>
                <a:lnTo>
                  <a:pt x="5256" y="14819"/>
                </a:lnTo>
                <a:lnTo>
                  <a:pt x="5110" y="14649"/>
                </a:lnTo>
                <a:lnTo>
                  <a:pt x="4939" y="14478"/>
                </a:lnTo>
                <a:lnTo>
                  <a:pt x="4939" y="12434"/>
                </a:lnTo>
                <a:lnTo>
                  <a:pt x="4939" y="11412"/>
                </a:lnTo>
                <a:lnTo>
                  <a:pt x="4988" y="10415"/>
                </a:lnTo>
                <a:lnTo>
                  <a:pt x="5061" y="9222"/>
                </a:lnTo>
                <a:lnTo>
                  <a:pt x="5085" y="8614"/>
                </a:lnTo>
                <a:lnTo>
                  <a:pt x="5085" y="8006"/>
                </a:lnTo>
                <a:lnTo>
                  <a:pt x="5061" y="6668"/>
                </a:lnTo>
                <a:lnTo>
                  <a:pt x="5037" y="5986"/>
                </a:lnTo>
                <a:lnTo>
                  <a:pt x="5012" y="5329"/>
                </a:lnTo>
                <a:lnTo>
                  <a:pt x="5037" y="4088"/>
                </a:lnTo>
                <a:lnTo>
                  <a:pt x="5085" y="2872"/>
                </a:lnTo>
                <a:lnTo>
                  <a:pt x="5085" y="2482"/>
                </a:lnTo>
                <a:lnTo>
                  <a:pt x="5061" y="2117"/>
                </a:lnTo>
                <a:lnTo>
                  <a:pt x="5012" y="1752"/>
                </a:lnTo>
                <a:lnTo>
                  <a:pt x="4915" y="1412"/>
                </a:lnTo>
                <a:lnTo>
                  <a:pt x="4793" y="1120"/>
                </a:lnTo>
                <a:lnTo>
                  <a:pt x="4623" y="852"/>
                </a:lnTo>
                <a:lnTo>
                  <a:pt x="4404" y="584"/>
                </a:lnTo>
                <a:lnTo>
                  <a:pt x="4137" y="366"/>
                </a:lnTo>
                <a:lnTo>
                  <a:pt x="3869" y="195"/>
                </a:lnTo>
                <a:lnTo>
                  <a:pt x="3723" y="122"/>
                </a:lnTo>
                <a:lnTo>
                  <a:pt x="3577" y="74"/>
                </a:lnTo>
                <a:lnTo>
                  <a:pt x="3407" y="25"/>
                </a:lnTo>
                <a:lnTo>
                  <a:pt x="3090" y="25"/>
                </a:lnTo>
                <a:lnTo>
                  <a:pt x="2944" y="49"/>
                </a:lnTo>
                <a:lnTo>
                  <a:pt x="2823" y="25"/>
                </a:lnTo>
                <a:lnTo>
                  <a:pt x="2701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4" name="Google Shape;904;p39"/>
          <p:cNvSpPr/>
          <p:nvPr/>
        </p:nvSpPr>
        <p:spPr>
          <a:xfrm>
            <a:off x="1274606" y="2295034"/>
            <a:ext cx="236303" cy="395804"/>
          </a:xfrm>
          <a:custGeom>
            <a:rect b="b" l="l" r="r" t="t"/>
            <a:pathLst>
              <a:path extrusionOk="0" h="21073" w="12581">
                <a:moveTo>
                  <a:pt x="6108" y="1217"/>
                </a:moveTo>
                <a:lnTo>
                  <a:pt x="5889" y="1241"/>
                </a:lnTo>
                <a:lnTo>
                  <a:pt x="5694" y="1314"/>
                </a:lnTo>
                <a:lnTo>
                  <a:pt x="5621" y="1339"/>
                </a:lnTo>
                <a:lnTo>
                  <a:pt x="5548" y="1412"/>
                </a:lnTo>
                <a:lnTo>
                  <a:pt x="5500" y="1485"/>
                </a:lnTo>
                <a:lnTo>
                  <a:pt x="5475" y="1558"/>
                </a:lnTo>
                <a:lnTo>
                  <a:pt x="5500" y="1631"/>
                </a:lnTo>
                <a:lnTo>
                  <a:pt x="5548" y="1704"/>
                </a:lnTo>
                <a:lnTo>
                  <a:pt x="5597" y="1752"/>
                </a:lnTo>
                <a:lnTo>
                  <a:pt x="5670" y="1801"/>
                </a:lnTo>
                <a:lnTo>
                  <a:pt x="5816" y="1850"/>
                </a:lnTo>
                <a:lnTo>
                  <a:pt x="5986" y="1874"/>
                </a:lnTo>
                <a:lnTo>
                  <a:pt x="6132" y="1898"/>
                </a:lnTo>
                <a:lnTo>
                  <a:pt x="6497" y="1923"/>
                </a:lnTo>
                <a:lnTo>
                  <a:pt x="6862" y="1923"/>
                </a:lnTo>
                <a:lnTo>
                  <a:pt x="6984" y="1898"/>
                </a:lnTo>
                <a:lnTo>
                  <a:pt x="7057" y="1850"/>
                </a:lnTo>
                <a:lnTo>
                  <a:pt x="7130" y="1777"/>
                </a:lnTo>
                <a:lnTo>
                  <a:pt x="7179" y="1679"/>
                </a:lnTo>
                <a:lnTo>
                  <a:pt x="7179" y="1582"/>
                </a:lnTo>
                <a:lnTo>
                  <a:pt x="7154" y="1485"/>
                </a:lnTo>
                <a:lnTo>
                  <a:pt x="7106" y="1412"/>
                </a:lnTo>
                <a:lnTo>
                  <a:pt x="7033" y="1339"/>
                </a:lnTo>
                <a:lnTo>
                  <a:pt x="6935" y="1290"/>
                </a:lnTo>
                <a:lnTo>
                  <a:pt x="6862" y="1241"/>
                </a:lnTo>
                <a:lnTo>
                  <a:pt x="6668" y="1217"/>
                </a:lnTo>
                <a:close/>
                <a:moveTo>
                  <a:pt x="11948" y="1485"/>
                </a:moveTo>
                <a:lnTo>
                  <a:pt x="12021" y="1850"/>
                </a:lnTo>
                <a:lnTo>
                  <a:pt x="12061" y="2174"/>
                </a:lnTo>
                <a:lnTo>
                  <a:pt x="12045" y="2142"/>
                </a:lnTo>
                <a:lnTo>
                  <a:pt x="12021" y="2093"/>
                </a:lnTo>
                <a:lnTo>
                  <a:pt x="11948" y="2044"/>
                </a:lnTo>
                <a:lnTo>
                  <a:pt x="11875" y="2044"/>
                </a:lnTo>
                <a:lnTo>
                  <a:pt x="11559" y="2190"/>
                </a:lnTo>
                <a:lnTo>
                  <a:pt x="11267" y="2361"/>
                </a:lnTo>
                <a:lnTo>
                  <a:pt x="11048" y="2507"/>
                </a:lnTo>
                <a:lnTo>
                  <a:pt x="10829" y="2653"/>
                </a:lnTo>
                <a:lnTo>
                  <a:pt x="10220" y="2653"/>
                </a:lnTo>
                <a:lnTo>
                  <a:pt x="9612" y="2628"/>
                </a:lnTo>
                <a:lnTo>
                  <a:pt x="9636" y="2628"/>
                </a:lnTo>
                <a:lnTo>
                  <a:pt x="10342" y="2288"/>
                </a:lnTo>
                <a:lnTo>
                  <a:pt x="11072" y="1996"/>
                </a:lnTo>
                <a:lnTo>
                  <a:pt x="11291" y="1898"/>
                </a:lnTo>
                <a:lnTo>
                  <a:pt x="11534" y="1777"/>
                </a:lnTo>
                <a:lnTo>
                  <a:pt x="11753" y="1655"/>
                </a:lnTo>
                <a:lnTo>
                  <a:pt x="11948" y="1485"/>
                </a:lnTo>
                <a:close/>
                <a:moveTo>
                  <a:pt x="12070" y="2239"/>
                </a:moveTo>
                <a:lnTo>
                  <a:pt x="12070" y="2653"/>
                </a:lnTo>
                <a:lnTo>
                  <a:pt x="12070" y="3042"/>
                </a:lnTo>
                <a:lnTo>
                  <a:pt x="11948" y="3042"/>
                </a:lnTo>
                <a:lnTo>
                  <a:pt x="11826" y="3091"/>
                </a:lnTo>
                <a:lnTo>
                  <a:pt x="11583" y="3212"/>
                </a:lnTo>
                <a:lnTo>
                  <a:pt x="11145" y="3456"/>
                </a:lnTo>
                <a:lnTo>
                  <a:pt x="11169" y="2993"/>
                </a:lnTo>
                <a:lnTo>
                  <a:pt x="11194" y="2896"/>
                </a:lnTo>
                <a:lnTo>
                  <a:pt x="11194" y="2774"/>
                </a:lnTo>
                <a:lnTo>
                  <a:pt x="11291" y="2726"/>
                </a:lnTo>
                <a:lnTo>
                  <a:pt x="11656" y="2531"/>
                </a:lnTo>
                <a:lnTo>
                  <a:pt x="11997" y="2336"/>
                </a:lnTo>
                <a:lnTo>
                  <a:pt x="12045" y="2263"/>
                </a:lnTo>
                <a:lnTo>
                  <a:pt x="12070" y="2239"/>
                </a:lnTo>
                <a:close/>
                <a:moveTo>
                  <a:pt x="12045" y="3334"/>
                </a:moveTo>
                <a:lnTo>
                  <a:pt x="11997" y="3918"/>
                </a:lnTo>
                <a:lnTo>
                  <a:pt x="11972" y="4015"/>
                </a:lnTo>
                <a:lnTo>
                  <a:pt x="11705" y="4161"/>
                </a:lnTo>
                <a:lnTo>
                  <a:pt x="11413" y="4307"/>
                </a:lnTo>
                <a:lnTo>
                  <a:pt x="11121" y="4429"/>
                </a:lnTo>
                <a:lnTo>
                  <a:pt x="11145" y="3772"/>
                </a:lnTo>
                <a:lnTo>
                  <a:pt x="11388" y="3675"/>
                </a:lnTo>
                <a:lnTo>
                  <a:pt x="11607" y="3553"/>
                </a:lnTo>
                <a:lnTo>
                  <a:pt x="11826" y="3456"/>
                </a:lnTo>
                <a:lnTo>
                  <a:pt x="11924" y="3407"/>
                </a:lnTo>
                <a:lnTo>
                  <a:pt x="12045" y="3334"/>
                </a:lnTo>
                <a:close/>
                <a:moveTo>
                  <a:pt x="11972" y="4405"/>
                </a:moveTo>
                <a:lnTo>
                  <a:pt x="11948" y="4867"/>
                </a:lnTo>
                <a:lnTo>
                  <a:pt x="11875" y="4891"/>
                </a:lnTo>
                <a:lnTo>
                  <a:pt x="11705" y="5013"/>
                </a:lnTo>
                <a:lnTo>
                  <a:pt x="11510" y="5110"/>
                </a:lnTo>
                <a:lnTo>
                  <a:pt x="11121" y="5281"/>
                </a:lnTo>
                <a:lnTo>
                  <a:pt x="11121" y="4672"/>
                </a:lnTo>
                <a:lnTo>
                  <a:pt x="11315" y="4648"/>
                </a:lnTo>
                <a:lnTo>
                  <a:pt x="11461" y="4599"/>
                </a:lnTo>
                <a:lnTo>
                  <a:pt x="11729" y="4526"/>
                </a:lnTo>
                <a:lnTo>
                  <a:pt x="11972" y="4405"/>
                </a:lnTo>
                <a:close/>
                <a:moveTo>
                  <a:pt x="11948" y="5208"/>
                </a:moveTo>
                <a:lnTo>
                  <a:pt x="11948" y="5646"/>
                </a:lnTo>
                <a:lnTo>
                  <a:pt x="11851" y="5694"/>
                </a:lnTo>
                <a:lnTo>
                  <a:pt x="11753" y="5743"/>
                </a:lnTo>
                <a:lnTo>
                  <a:pt x="11559" y="5865"/>
                </a:lnTo>
                <a:lnTo>
                  <a:pt x="11096" y="6157"/>
                </a:lnTo>
                <a:lnTo>
                  <a:pt x="11096" y="5524"/>
                </a:lnTo>
                <a:lnTo>
                  <a:pt x="11340" y="5475"/>
                </a:lnTo>
                <a:lnTo>
                  <a:pt x="11559" y="5402"/>
                </a:lnTo>
                <a:lnTo>
                  <a:pt x="11753" y="5329"/>
                </a:lnTo>
                <a:lnTo>
                  <a:pt x="11948" y="5208"/>
                </a:lnTo>
                <a:close/>
                <a:moveTo>
                  <a:pt x="11948" y="6059"/>
                </a:moveTo>
                <a:lnTo>
                  <a:pt x="11948" y="6400"/>
                </a:lnTo>
                <a:lnTo>
                  <a:pt x="11948" y="6424"/>
                </a:lnTo>
                <a:lnTo>
                  <a:pt x="11826" y="6473"/>
                </a:lnTo>
                <a:lnTo>
                  <a:pt x="11705" y="6546"/>
                </a:lnTo>
                <a:lnTo>
                  <a:pt x="11461" y="6716"/>
                </a:lnTo>
                <a:lnTo>
                  <a:pt x="11096" y="6911"/>
                </a:lnTo>
                <a:lnTo>
                  <a:pt x="11096" y="6351"/>
                </a:lnTo>
                <a:lnTo>
                  <a:pt x="11364" y="6303"/>
                </a:lnTo>
                <a:lnTo>
                  <a:pt x="11607" y="6205"/>
                </a:lnTo>
                <a:lnTo>
                  <a:pt x="11948" y="6059"/>
                </a:lnTo>
                <a:close/>
                <a:moveTo>
                  <a:pt x="11948" y="6741"/>
                </a:moveTo>
                <a:lnTo>
                  <a:pt x="11924" y="7252"/>
                </a:lnTo>
                <a:lnTo>
                  <a:pt x="11729" y="7398"/>
                </a:lnTo>
                <a:lnTo>
                  <a:pt x="11413" y="7617"/>
                </a:lnTo>
                <a:lnTo>
                  <a:pt x="11242" y="7714"/>
                </a:lnTo>
                <a:lnTo>
                  <a:pt x="11096" y="7836"/>
                </a:lnTo>
                <a:lnTo>
                  <a:pt x="11096" y="7203"/>
                </a:lnTo>
                <a:lnTo>
                  <a:pt x="11218" y="7179"/>
                </a:lnTo>
                <a:lnTo>
                  <a:pt x="11315" y="7130"/>
                </a:lnTo>
                <a:lnTo>
                  <a:pt x="11559" y="7008"/>
                </a:lnTo>
                <a:lnTo>
                  <a:pt x="11753" y="6887"/>
                </a:lnTo>
                <a:lnTo>
                  <a:pt x="11948" y="6741"/>
                </a:lnTo>
                <a:close/>
                <a:moveTo>
                  <a:pt x="11924" y="7738"/>
                </a:moveTo>
                <a:lnTo>
                  <a:pt x="11924" y="8103"/>
                </a:lnTo>
                <a:lnTo>
                  <a:pt x="11851" y="8128"/>
                </a:lnTo>
                <a:lnTo>
                  <a:pt x="11705" y="8201"/>
                </a:lnTo>
                <a:lnTo>
                  <a:pt x="11559" y="8274"/>
                </a:lnTo>
                <a:lnTo>
                  <a:pt x="11291" y="8468"/>
                </a:lnTo>
                <a:lnTo>
                  <a:pt x="11096" y="8639"/>
                </a:lnTo>
                <a:lnTo>
                  <a:pt x="11096" y="8176"/>
                </a:lnTo>
                <a:lnTo>
                  <a:pt x="11291" y="8103"/>
                </a:lnTo>
                <a:lnTo>
                  <a:pt x="11486" y="8006"/>
                </a:lnTo>
                <a:lnTo>
                  <a:pt x="11851" y="7787"/>
                </a:lnTo>
                <a:lnTo>
                  <a:pt x="11924" y="7738"/>
                </a:lnTo>
                <a:close/>
                <a:moveTo>
                  <a:pt x="11924" y="8468"/>
                </a:moveTo>
                <a:lnTo>
                  <a:pt x="11924" y="9101"/>
                </a:lnTo>
                <a:lnTo>
                  <a:pt x="11705" y="9247"/>
                </a:lnTo>
                <a:lnTo>
                  <a:pt x="11486" y="9393"/>
                </a:lnTo>
                <a:lnTo>
                  <a:pt x="11291" y="9539"/>
                </a:lnTo>
                <a:lnTo>
                  <a:pt x="11096" y="9685"/>
                </a:lnTo>
                <a:lnTo>
                  <a:pt x="11096" y="8955"/>
                </a:lnTo>
                <a:lnTo>
                  <a:pt x="11169" y="8931"/>
                </a:lnTo>
                <a:lnTo>
                  <a:pt x="11267" y="8906"/>
                </a:lnTo>
                <a:lnTo>
                  <a:pt x="11413" y="8809"/>
                </a:lnTo>
                <a:lnTo>
                  <a:pt x="11680" y="8663"/>
                </a:lnTo>
                <a:lnTo>
                  <a:pt x="11924" y="8468"/>
                </a:lnTo>
                <a:close/>
                <a:moveTo>
                  <a:pt x="11924" y="9539"/>
                </a:moveTo>
                <a:lnTo>
                  <a:pt x="11924" y="9782"/>
                </a:lnTo>
                <a:lnTo>
                  <a:pt x="11851" y="9806"/>
                </a:lnTo>
                <a:lnTo>
                  <a:pt x="11778" y="9831"/>
                </a:lnTo>
                <a:lnTo>
                  <a:pt x="11632" y="9952"/>
                </a:lnTo>
                <a:lnTo>
                  <a:pt x="11510" y="10074"/>
                </a:lnTo>
                <a:lnTo>
                  <a:pt x="11388" y="10171"/>
                </a:lnTo>
                <a:lnTo>
                  <a:pt x="11242" y="10269"/>
                </a:lnTo>
                <a:lnTo>
                  <a:pt x="11169" y="10342"/>
                </a:lnTo>
                <a:lnTo>
                  <a:pt x="11096" y="10415"/>
                </a:lnTo>
                <a:lnTo>
                  <a:pt x="11096" y="9904"/>
                </a:lnTo>
                <a:lnTo>
                  <a:pt x="11218" y="9879"/>
                </a:lnTo>
                <a:lnTo>
                  <a:pt x="11364" y="9831"/>
                </a:lnTo>
                <a:lnTo>
                  <a:pt x="11607" y="9709"/>
                </a:lnTo>
                <a:lnTo>
                  <a:pt x="11924" y="9539"/>
                </a:lnTo>
                <a:close/>
                <a:moveTo>
                  <a:pt x="11924" y="10220"/>
                </a:moveTo>
                <a:lnTo>
                  <a:pt x="11924" y="10658"/>
                </a:lnTo>
                <a:lnTo>
                  <a:pt x="11753" y="10755"/>
                </a:lnTo>
                <a:lnTo>
                  <a:pt x="11583" y="10853"/>
                </a:lnTo>
                <a:lnTo>
                  <a:pt x="11340" y="10999"/>
                </a:lnTo>
                <a:lnTo>
                  <a:pt x="11096" y="11145"/>
                </a:lnTo>
                <a:lnTo>
                  <a:pt x="11096" y="10536"/>
                </a:lnTo>
                <a:lnTo>
                  <a:pt x="11145" y="10585"/>
                </a:lnTo>
                <a:lnTo>
                  <a:pt x="11340" y="10585"/>
                </a:lnTo>
                <a:lnTo>
                  <a:pt x="11486" y="10512"/>
                </a:lnTo>
                <a:lnTo>
                  <a:pt x="11607" y="10463"/>
                </a:lnTo>
                <a:lnTo>
                  <a:pt x="11753" y="10342"/>
                </a:lnTo>
                <a:lnTo>
                  <a:pt x="11924" y="10220"/>
                </a:lnTo>
                <a:close/>
                <a:moveTo>
                  <a:pt x="11924" y="11047"/>
                </a:moveTo>
                <a:lnTo>
                  <a:pt x="11924" y="11364"/>
                </a:lnTo>
                <a:lnTo>
                  <a:pt x="11778" y="11412"/>
                </a:lnTo>
                <a:lnTo>
                  <a:pt x="11632" y="11485"/>
                </a:lnTo>
                <a:lnTo>
                  <a:pt x="11364" y="11656"/>
                </a:lnTo>
                <a:lnTo>
                  <a:pt x="11096" y="11826"/>
                </a:lnTo>
                <a:lnTo>
                  <a:pt x="11096" y="11461"/>
                </a:lnTo>
                <a:lnTo>
                  <a:pt x="11242" y="11437"/>
                </a:lnTo>
                <a:lnTo>
                  <a:pt x="11364" y="11364"/>
                </a:lnTo>
                <a:lnTo>
                  <a:pt x="11632" y="11218"/>
                </a:lnTo>
                <a:lnTo>
                  <a:pt x="11924" y="11047"/>
                </a:lnTo>
                <a:close/>
                <a:moveTo>
                  <a:pt x="11924" y="11753"/>
                </a:moveTo>
                <a:lnTo>
                  <a:pt x="11924" y="12191"/>
                </a:lnTo>
                <a:lnTo>
                  <a:pt x="11705" y="12288"/>
                </a:lnTo>
                <a:lnTo>
                  <a:pt x="11534" y="12386"/>
                </a:lnTo>
                <a:lnTo>
                  <a:pt x="11315" y="12483"/>
                </a:lnTo>
                <a:lnTo>
                  <a:pt x="11096" y="12605"/>
                </a:lnTo>
                <a:lnTo>
                  <a:pt x="11096" y="12215"/>
                </a:lnTo>
                <a:lnTo>
                  <a:pt x="11267" y="12142"/>
                </a:lnTo>
                <a:lnTo>
                  <a:pt x="11413" y="12045"/>
                </a:lnTo>
                <a:lnTo>
                  <a:pt x="11680" y="11875"/>
                </a:lnTo>
                <a:lnTo>
                  <a:pt x="11924" y="11753"/>
                </a:lnTo>
                <a:close/>
                <a:moveTo>
                  <a:pt x="11924" y="12580"/>
                </a:moveTo>
                <a:lnTo>
                  <a:pt x="11924" y="12848"/>
                </a:lnTo>
                <a:lnTo>
                  <a:pt x="11705" y="13043"/>
                </a:lnTo>
                <a:lnTo>
                  <a:pt x="11388" y="13262"/>
                </a:lnTo>
                <a:lnTo>
                  <a:pt x="11096" y="13481"/>
                </a:lnTo>
                <a:lnTo>
                  <a:pt x="11096" y="12872"/>
                </a:lnTo>
                <a:lnTo>
                  <a:pt x="11242" y="12848"/>
                </a:lnTo>
                <a:lnTo>
                  <a:pt x="11364" y="12824"/>
                </a:lnTo>
                <a:lnTo>
                  <a:pt x="11632" y="12702"/>
                </a:lnTo>
                <a:lnTo>
                  <a:pt x="11924" y="12580"/>
                </a:lnTo>
                <a:close/>
                <a:moveTo>
                  <a:pt x="11948" y="13237"/>
                </a:moveTo>
                <a:lnTo>
                  <a:pt x="11948" y="13821"/>
                </a:lnTo>
                <a:lnTo>
                  <a:pt x="11753" y="13919"/>
                </a:lnTo>
                <a:lnTo>
                  <a:pt x="11559" y="14065"/>
                </a:lnTo>
                <a:lnTo>
                  <a:pt x="11340" y="14211"/>
                </a:lnTo>
                <a:lnTo>
                  <a:pt x="11121" y="14357"/>
                </a:lnTo>
                <a:lnTo>
                  <a:pt x="11121" y="13602"/>
                </a:lnTo>
                <a:lnTo>
                  <a:pt x="11291" y="13529"/>
                </a:lnTo>
                <a:lnTo>
                  <a:pt x="11486" y="13481"/>
                </a:lnTo>
                <a:lnTo>
                  <a:pt x="11656" y="13383"/>
                </a:lnTo>
                <a:lnTo>
                  <a:pt x="11826" y="13310"/>
                </a:lnTo>
                <a:lnTo>
                  <a:pt x="11948" y="13237"/>
                </a:lnTo>
                <a:close/>
                <a:moveTo>
                  <a:pt x="11948" y="14211"/>
                </a:moveTo>
                <a:lnTo>
                  <a:pt x="11948" y="14357"/>
                </a:lnTo>
                <a:lnTo>
                  <a:pt x="11778" y="14454"/>
                </a:lnTo>
                <a:lnTo>
                  <a:pt x="11607" y="14551"/>
                </a:lnTo>
                <a:lnTo>
                  <a:pt x="11364" y="14722"/>
                </a:lnTo>
                <a:lnTo>
                  <a:pt x="11121" y="14916"/>
                </a:lnTo>
                <a:lnTo>
                  <a:pt x="11121" y="14649"/>
                </a:lnTo>
                <a:lnTo>
                  <a:pt x="11242" y="14600"/>
                </a:lnTo>
                <a:lnTo>
                  <a:pt x="11388" y="14551"/>
                </a:lnTo>
                <a:lnTo>
                  <a:pt x="11632" y="14405"/>
                </a:lnTo>
                <a:lnTo>
                  <a:pt x="11948" y="14211"/>
                </a:lnTo>
                <a:close/>
                <a:moveTo>
                  <a:pt x="11972" y="14722"/>
                </a:moveTo>
                <a:lnTo>
                  <a:pt x="11997" y="15379"/>
                </a:lnTo>
                <a:lnTo>
                  <a:pt x="11753" y="15500"/>
                </a:lnTo>
                <a:lnTo>
                  <a:pt x="11534" y="15622"/>
                </a:lnTo>
                <a:lnTo>
                  <a:pt x="11315" y="15768"/>
                </a:lnTo>
                <a:lnTo>
                  <a:pt x="11121" y="15938"/>
                </a:lnTo>
                <a:lnTo>
                  <a:pt x="11121" y="15257"/>
                </a:lnTo>
                <a:lnTo>
                  <a:pt x="11413" y="15062"/>
                </a:lnTo>
                <a:lnTo>
                  <a:pt x="11680" y="14868"/>
                </a:lnTo>
                <a:lnTo>
                  <a:pt x="11972" y="14722"/>
                </a:lnTo>
                <a:close/>
                <a:moveTo>
                  <a:pt x="11997" y="15792"/>
                </a:moveTo>
                <a:lnTo>
                  <a:pt x="11997" y="16060"/>
                </a:lnTo>
                <a:lnTo>
                  <a:pt x="11510" y="16376"/>
                </a:lnTo>
                <a:lnTo>
                  <a:pt x="11315" y="16498"/>
                </a:lnTo>
                <a:lnTo>
                  <a:pt x="11121" y="16644"/>
                </a:lnTo>
                <a:lnTo>
                  <a:pt x="11121" y="16206"/>
                </a:lnTo>
                <a:lnTo>
                  <a:pt x="11413" y="16109"/>
                </a:lnTo>
                <a:lnTo>
                  <a:pt x="11680" y="15963"/>
                </a:lnTo>
                <a:lnTo>
                  <a:pt x="11997" y="15792"/>
                </a:lnTo>
                <a:close/>
                <a:moveTo>
                  <a:pt x="8736" y="3042"/>
                </a:moveTo>
                <a:lnTo>
                  <a:pt x="9782" y="3115"/>
                </a:lnTo>
                <a:lnTo>
                  <a:pt x="10804" y="3115"/>
                </a:lnTo>
                <a:lnTo>
                  <a:pt x="10707" y="4818"/>
                </a:lnTo>
                <a:lnTo>
                  <a:pt x="10634" y="6522"/>
                </a:lnTo>
                <a:lnTo>
                  <a:pt x="10610" y="8225"/>
                </a:lnTo>
                <a:lnTo>
                  <a:pt x="10610" y="9928"/>
                </a:lnTo>
                <a:lnTo>
                  <a:pt x="10658" y="13335"/>
                </a:lnTo>
                <a:lnTo>
                  <a:pt x="10658" y="15038"/>
                </a:lnTo>
                <a:lnTo>
                  <a:pt x="10683" y="16741"/>
                </a:lnTo>
                <a:lnTo>
                  <a:pt x="10245" y="16741"/>
                </a:lnTo>
                <a:lnTo>
                  <a:pt x="9831" y="16717"/>
                </a:lnTo>
                <a:lnTo>
                  <a:pt x="9393" y="16717"/>
                </a:lnTo>
                <a:lnTo>
                  <a:pt x="8979" y="16693"/>
                </a:lnTo>
                <a:lnTo>
                  <a:pt x="7714" y="16717"/>
                </a:lnTo>
                <a:lnTo>
                  <a:pt x="6424" y="16717"/>
                </a:lnTo>
                <a:lnTo>
                  <a:pt x="5232" y="16668"/>
                </a:lnTo>
                <a:lnTo>
                  <a:pt x="4016" y="16644"/>
                </a:lnTo>
                <a:lnTo>
                  <a:pt x="2434" y="16644"/>
                </a:lnTo>
                <a:lnTo>
                  <a:pt x="1899" y="16668"/>
                </a:lnTo>
                <a:lnTo>
                  <a:pt x="1923" y="16620"/>
                </a:lnTo>
                <a:lnTo>
                  <a:pt x="1923" y="16644"/>
                </a:lnTo>
                <a:lnTo>
                  <a:pt x="1947" y="16620"/>
                </a:lnTo>
                <a:lnTo>
                  <a:pt x="1923" y="16571"/>
                </a:lnTo>
                <a:lnTo>
                  <a:pt x="1899" y="16376"/>
                </a:lnTo>
                <a:lnTo>
                  <a:pt x="1899" y="16060"/>
                </a:lnTo>
                <a:lnTo>
                  <a:pt x="1923" y="15744"/>
                </a:lnTo>
                <a:lnTo>
                  <a:pt x="1996" y="14040"/>
                </a:lnTo>
                <a:lnTo>
                  <a:pt x="2020" y="12751"/>
                </a:lnTo>
                <a:lnTo>
                  <a:pt x="2045" y="11485"/>
                </a:lnTo>
                <a:lnTo>
                  <a:pt x="2045" y="8955"/>
                </a:lnTo>
                <a:lnTo>
                  <a:pt x="2045" y="5646"/>
                </a:lnTo>
                <a:lnTo>
                  <a:pt x="1996" y="3918"/>
                </a:lnTo>
                <a:lnTo>
                  <a:pt x="1972" y="3334"/>
                </a:lnTo>
                <a:lnTo>
                  <a:pt x="1947" y="3066"/>
                </a:lnTo>
                <a:lnTo>
                  <a:pt x="2458" y="3139"/>
                </a:lnTo>
                <a:lnTo>
                  <a:pt x="2994" y="3188"/>
                </a:lnTo>
                <a:lnTo>
                  <a:pt x="3505" y="3212"/>
                </a:lnTo>
                <a:lnTo>
                  <a:pt x="4040" y="3212"/>
                </a:lnTo>
                <a:lnTo>
                  <a:pt x="5110" y="3164"/>
                </a:lnTo>
                <a:lnTo>
                  <a:pt x="6157" y="3115"/>
                </a:lnTo>
                <a:lnTo>
                  <a:pt x="7446" y="3066"/>
                </a:lnTo>
                <a:lnTo>
                  <a:pt x="8103" y="3042"/>
                </a:lnTo>
                <a:close/>
                <a:moveTo>
                  <a:pt x="6595" y="18177"/>
                </a:moveTo>
                <a:lnTo>
                  <a:pt x="6716" y="18225"/>
                </a:lnTo>
                <a:lnTo>
                  <a:pt x="6814" y="18323"/>
                </a:lnTo>
                <a:lnTo>
                  <a:pt x="6887" y="18493"/>
                </a:lnTo>
                <a:lnTo>
                  <a:pt x="6911" y="18590"/>
                </a:lnTo>
                <a:lnTo>
                  <a:pt x="6935" y="18712"/>
                </a:lnTo>
                <a:lnTo>
                  <a:pt x="6935" y="18834"/>
                </a:lnTo>
                <a:lnTo>
                  <a:pt x="6911" y="18955"/>
                </a:lnTo>
                <a:lnTo>
                  <a:pt x="6887" y="19053"/>
                </a:lnTo>
                <a:lnTo>
                  <a:pt x="6838" y="19174"/>
                </a:lnTo>
                <a:lnTo>
                  <a:pt x="6765" y="19272"/>
                </a:lnTo>
                <a:lnTo>
                  <a:pt x="6692" y="19345"/>
                </a:lnTo>
                <a:lnTo>
                  <a:pt x="6570" y="19418"/>
                </a:lnTo>
                <a:lnTo>
                  <a:pt x="6424" y="19442"/>
                </a:lnTo>
                <a:lnTo>
                  <a:pt x="6278" y="19442"/>
                </a:lnTo>
                <a:lnTo>
                  <a:pt x="6132" y="19393"/>
                </a:lnTo>
                <a:lnTo>
                  <a:pt x="6011" y="19345"/>
                </a:lnTo>
                <a:lnTo>
                  <a:pt x="5913" y="19247"/>
                </a:lnTo>
                <a:lnTo>
                  <a:pt x="5816" y="19126"/>
                </a:lnTo>
                <a:lnTo>
                  <a:pt x="5792" y="19004"/>
                </a:lnTo>
                <a:lnTo>
                  <a:pt x="5792" y="18858"/>
                </a:lnTo>
                <a:lnTo>
                  <a:pt x="5816" y="18688"/>
                </a:lnTo>
                <a:lnTo>
                  <a:pt x="5865" y="18566"/>
                </a:lnTo>
                <a:lnTo>
                  <a:pt x="5938" y="18420"/>
                </a:lnTo>
                <a:lnTo>
                  <a:pt x="6011" y="18323"/>
                </a:lnTo>
                <a:lnTo>
                  <a:pt x="6108" y="18250"/>
                </a:lnTo>
                <a:lnTo>
                  <a:pt x="6157" y="18274"/>
                </a:lnTo>
                <a:lnTo>
                  <a:pt x="6230" y="18250"/>
                </a:lnTo>
                <a:lnTo>
                  <a:pt x="6351" y="18225"/>
                </a:lnTo>
                <a:lnTo>
                  <a:pt x="6376" y="18225"/>
                </a:lnTo>
                <a:lnTo>
                  <a:pt x="6424" y="18201"/>
                </a:lnTo>
                <a:lnTo>
                  <a:pt x="6473" y="18177"/>
                </a:lnTo>
                <a:close/>
                <a:moveTo>
                  <a:pt x="6497" y="17690"/>
                </a:moveTo>
                <a:lnTo>
                  <a:pt x="6303" y="17714"/>
                </a:lnTo>
                <a:lnTo>
                  <a:pt x="6205" y="17763"/>
                </a:lnTo>
                <a:lnTo>
                  <a:pt x="6132" y="17812"/>
                </a:lnTo>
                <a:lnTo>
                  <a:pt x="6011" y="17836"/>
                </a:lnTo>
                <a:lnTo>
                  <a:pt x="5913" y="17860"/>
                </a:lnTo>
                <a:lnTo>
                  <a:pt x="5816" y="17933"/>
                </a:lnTo>
                <a:lnTo>
                  <a:pt x="5719" y="17982"/>
                </a:lnTo>
                <a:lnTo>
                  <a:pt x="5621" y="18079"/>
                </a:lnTo>
                <a:lnTo>
                  <a:pt x="5548" y="18177"/>
                </a:lnTo>
                <a:lnTo>
                  <a:pt x="5475" y="18274"/>
                </a:lnTo>
                <a:lnTo>
                  <a:pt x="5427" y="18396"/>
                </a:lnTo>
                <a:lnTo>
                  <a:pt x="5354" y="18639"/>
                </a:lnTo>
                <a:lnTo>
                  <a:pt x="5329" y="18882"/>
                </a:lnTo>
                <a:lnTo>
                  <a:pt x="5329" y="19028"/>
                </a:lnTo>
                <a:lnTo>
                  <a:pt x="5354" y="19150"/>
                </a:lnTo>
                <a:lnTo>
                  <a:pt x="5378" y="19272"/>
                </a:lnTo>
                <a:lnTo>
                  <a:pt x="5427" y="19393"/>
                </a:lnTo>
                <a:lnTo>
                  <a:pt x="5500" y="19491"/>
                </a:lnTo>
                <a:lnTo>
                  <a:pt x="5573" y="19588"/>
                </a:lnTo>
                <a:lnTo>
                  <a:pt x="5670" y="19661"/>
                </a:lnTo>
                <a:lnTo>
                  <a:pt x="5767" y="19734"/>
                </a:lnTo>
                <a:lnTo>
                  <a:pt x="5889" y="19807"/>
                </a:lnTo>
                <a:lnTo>
                  <a:pt x="5986" y="19856"/>
                </a:lnTo>
                <a:lnTo>
                  <a:pt x="6108" y="19880"/>
                </a:lnTo>
                <a:lnTo>
                  <a:pt x="6254" y="19904"/>
                </a:lnTo>
                <a:lnTo>
                  <a:pt x="6376" y="19904"/>
                </a:lnTo>
                <a:lnTo>
                  <a:pt x="6497" y="19880"/>
                </a:lnTo>
                <a:lnTo>
                  <a:pt x="6619" y="19856"/>
                </a:lnTo>
                <a:lnTo>
                  <a:pt x="6765" y="19807"/>
                </a:lnTo>
                <a:lnTo>
                  <a:pt x="6935" y="19710"/>
                </a:lnTo>
                <a:lnTo>
                  <a:pt x="7081" y="19564"/>
                </a:lnTo>
                <a:lnTo>
                  <a:pt x="7203" y="19393"/>
                </a:lnTo>
                <a:lnTo>
                  <a:pt x="7276" y="19199"/>
                </a:lnTo>
                <a:lnTo>
                  <a:pt x="7325" y="19004"/>
                </a:lnTo>
                <a:lnTo>
                  <a:pt x="7349" y="18785"/>
                </a:lnTo>
                <a:lnTo>
                  <a:pt x="7349" y="18566"/>
                </a:lnTo>
                <a:lnTo>
                  <a:pt x="7300" y="18371"/>
                </a:lnTo>
                <a:lnTo>
                  <a:pt x="7252" y="18201"/>
                </a:lnTo>
                <a:lnTo>
                  <a:pt x="7154" y="18031"/>
                </a:lnTo>
                <a:lnTo>
                  <a:pt x="7008" y="17885"/>
                </a:lnTo>
                <a:lnTo>
                  <a:pt x="6862" y="17763"/>
                </a:lnTo>
                <a:lnTo>
                  <a:pt x="6692" y="17714"/>
                </a:lnTo>
                <a:lnTo>
                  <a:pt x="6497" y="17690"/>
                </a:lnTo>
                <a:close/>
                <a:moveTo>
                  <a:pt x="2531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67" y="560"/>
                </a:lnTo>
                <a:lnTo>
                  <a:pt x="7860" y="585"/>
                </a:lnTo>
                <a:lnTo>
                  <a:pt x="9588" y="560"/>
                </a:lnTo>
                <a:lnTo>
                  <a:pt x="9344" y="755"/>
                </a:lnTo>
                <a:lnTo>
                  <a:pt x="9223" y="852"/>
                </a:lnTo>
                <a:lnTo>
                  <a:pt x="9150" y="974"/>
                </a:lnTo>
                <a:lnTo>
                  <a:pt x="9150" y="998"/>
                </a:lnTo>
                <a:lnTo>
                  <a:pt x="9150" y="1023"/>
                </a:lnTo>
                <a:lnTo>
                  <a:pt x="9174" y="1047"/>
                </a:lnTo>
                <a:lnTo>
                  <a:pt x="9223" y="1047"/>
                </a:lnTo>
                <a:lnTo>
                  <a:pt x="9393" y="998"/>
                </a:lnTo>
                <a:lnTo>
                  <a:pt x="9563" y="901"/>
                </a:lnTo>
                <a:lnTo>
                  <a:pt x="9855" y="682"/>
                </a:lnTo>
                <a:lnTo>
                  <a:pt x="10099" y="560"/>
                </a:lnTo>
                <a:lnTo>
                  <a:pt x="10512" y="585"/>
                </a:lnTo>
                <a:lnTo>
                  <a:pt x="10902" y="609"/>
                </a:lnTo>
                <a:lnTo>
                  <a:pt x="10707" y="682"/>
                </a:lnTo>
                <a:lnTo>
                  <a:pt x="10512" y="804"/>
                </a:lnTo>
                <a:lnTo>
                  <a:pt x="10172" y="998"/>
                </a:lnTo>
                <a:lnTo>
                  <a:pt x="9880" y="1168"/>
                </a:lnTo>
                <a:lnTo>
                  <a:pt x="9588" y="1339"/>
                </a:lnTo>
                <a:lnTo>
                  <a:pt x="9344" y="1558"/>
                </a:lnTo>
                <a:lnTo>
                  <a:pt x="9223" y="1679"/>
                </a:lnTo>
                <a:lnTo>
                  <a:pt x="9101" y="1801"/>
                </a:lnTo>
                <a:lnTo>
                  <a:pt x="9101" y="1825"/>
                </a:lnTo>
                <a:lnTo>
                  <a:pt x="9125" y="1850"/>
                </a:lnTo>
                <a:lnTo>
                  <a:pt x="9125" y="1874"/>
                </a:lnTo>
                <a:lnTo>
                  <a:pt x="9150" y="1874"/>
                </a:lnTo>
                <a:lnTo>
                  <a:pt x="9466" y="1777"/>
                </a:lnTo>
                <a:lnTo>
                  <a:pt x="9782" y="1631"/>
                </a:lnTo>
                <a:lnTo>
                  <a:pt x="10366" y="1314"/>
                </a:lnTo>
                <a:lnTo>
                  <a:pt x="10610" y="1217"/>
                </a:lnTo>
                <a:lnTo>
                  <a:pt x="10877" y="1096"/>
                </a:lnTo>
                <a:lnTo>
                  <a:pt x="11121" y="950"/>
                </a:lnTo>
                <a:lnTo>
                  <a:pt x="11242" y="877"/>
                </a:lnTo>
                <a:lnTo>
                  <a:pt x="11315" y="804"/>
                </a:lnTo>
                <a:lnTo>
                  <a:pt x="11340" y="731"/>
                </a:lnTo>
                <a:lnTo>
                  <a:pt x="11486" y="804"/>
                </a:lnTo>
                <a:lnTo>
                  <a:pt x="11607" y="925"/>
                </a:lnTo>
                <a:lnTo>
                  <a:pt x="11729" y="1047"/>
                </a:lnTo>
                <a:lnTo>
                  <a:pt x="11802" y="1193"/>
                </a:lnTo>
                <a:lnTo>
                  <a:pt x="11486" y="1387"/>
                </a:lnTo>
                <a:lnTo>
                  <a:pt x="11169" y="1558"/>
                </a:lnTo>
                <a:lnTo>
                  <a:pt x="10853" y="1704"/>
                </a:lnTo>
                <a:lnTo>
                  <a:pt x="10488" y="1850"/>
                </a:lnTo>
                <a:lnTo>
                  <a:pt x="10220" y="1971"/>
                </a:lnTo>
                <a:lnTo>
                  <a:pt x="9928" y="2093"/>
                </a:lnTo>
                <a:lnTo>
                  <a:pt x="9807" y="2190"/>
                </a:lnTo>
                <a:lnTo>
                  <a:pt x="9709" y="2288"/>
                </a:lnTo>
                <a:lnTo>
                  <a:pt x="9612" y="2385"/>
                </a:lnTo>
                <a:lnTo>
                  <a:pt x="9515" y="2507"/>
                </a:lnTo>
                <a:lnTo>
                  <a:pt x="9515" y="2580"/>
                </a:lnTo>
                <a:lnTo>
                  <a:pt x="9539" y="2628"/>
                </a:lnTo>
                <a:lnTo>
                  <a:pt x="8931" y="2580"/>
                </a:lnTo>
                <a:lnTo>
                  <a:pt x="7641" y="2580"/>
                </a:lnTo>
                <a:lnTo>
                  <a:pt x="6327" y="2653"/>
                </a:lnTo>
                <a:lnTo>
                  <a:pt x="5135" y="2701"/>
                </a:lnTo>
                <a:lnTo>
                  <a:pt x="3967" y="2726"/>
                </a:lnTo>
                <a:lnTo>
                  <a:pt x="3359" y="2726"/>
                </a:lnTo>
                <a:lnTo>
                  <a:pt x="2775" y="2701"/>
                </a:lnTo>
                <a:lnTo>
                  <a:pt x="2166" y="2653"/>
                </a:lnTo>
                <a:lnTo>
                  <a:pt x="1582" y="2604"/>
                </a:lnTo>
                <a:lnTo>
                  <a:pt x="1509" y="2604"/>
                </a:lnTo>
                <a:lnTo>
                  <a:pt x="1436" y="2628"/>
                </a:lnTo>
                <a:lnTo>
                  <a:pt x="1412" y="2701"/>
                </a:lnTo>
                <a:lnTo>
                  <a:pt x="1388" y="2774"/>
                </a:lnTo>
                <a:lnTo>
                  <a:pt x="1388" y="2847"/>
                </a:lnTo>
                <a:lnTo>
                  <a:pt x="1412" y="2896"/>
                </a:lnTo>
                <a:lnTo>
                  <a:pt x="1461" y="2969"/>
                </a:lnTo>
                <a:lnTo>
                  <a:pt x="1534" y="2993"/>
                </a:lnTo>
                <a:lnTo>
                  <a:pt x="1558" y="3212"/>
                </a:lnTo>
                <a:lnTo>
                  <a:pt x="1558" y="3553"/>
                </a:lnTo>
                <a:lnTo>
                  <a:pt x="1534" y="4453"/>
                </a:lnTo>
                <a:lnTo>
                  <a:pt x="1509" y="5402"/>
                </a:lnTo>
                <a:lnTo>
                  <a:pt x="1485" y="6108"/>
                </a:lnTo>
                <a:lnTo>
                  <a:pt x="1461" y="6668"/>
                </a:lnTo>
                <a:lnTo>
                  <a:pt x="1461" y="7227"/>
                </a:lnTo>
                <a:lnTo>
                  <a:pt x="1485" y="8371"/>
                </a:lnTo>
                <a:lnTo>
                  <a:pt x="1509" y="9490"/>
                </a:lnTo>
                <a:lnTo>
                  <a:pt x="1534" y="10634"/>
                </a:lnTo>
                <a:lnTo>
                  <a:pt x="1485" y="13043"/>
                </a:lnTo>
                <a:lnTo>
                  <a:pt x="1461" y="14235"/>
                </a:lnTo>
                <a:lnTo>
                  <a:pt x="1412" y="15427"/>
                </a:lnTo>
                <a:lnTo>
                  <a:pt x="1363" y="16084"/>
                </a:lnTo>
                <a:lnTo>
                  <a:pt x="1339" y="16255"/>
                </a:lnTo>
                <a:lnTo>
                  <a:pt x="1363" y="16425"/>
                </a:lnTo>
                <a:lnTo>
                  <a:pt x="1388" y="16571"/>
                </a:lnTo>
                <a:lnTo>
                  <a:pt x="1436" y="16693"/>
                </a:lnTo>
                <a:lnTo>
                  <a:pt x="1509" y="16766"/>
                </a:lnTo>
                <a:lnTo>
                  <a:pt x="1461" y="16863"/>
                </a:lnTo>
                <a:lnTo>
                  <a:pt x="1436" y="16960"/>
                </a:lnTo>
                <a:lnTo>
                  <a:pt x="1485" y="17058"/>
                </a:lnTo>
                <a:lnTo>
                  <a:pt x="1534" y="17082"/>
                </a:lnTo>
                <a:lnTo>
                  <a:pt x="1582" y="17106"/>
                </a:lnTo>
                <a:lnTo>
                  <a:pt x="1874" y="17131"/>
                </a:lnTo>
                <a:lnTo>
                  <a:pt x="2191" y="17155"/>
                </a:lnTo>
                <a:lnTo>
                  <a:pt x="2799" y="17179"/>
                </a:lnTo>
                <a:lnTo>
                  <a:pt x="4016" y="17131"/>
                </a:lnTo>
                <a:lnTo>
                  <a:pt x="5329" y="17155"/>
                </a:lnTo>
                <a:lnTo>
                  <a:pt x="6619" y="17204"/>
                </a:lnTo>
                <a:lnTo>
                  <a:pt x="7252" y="17228"/>
                </a:lnTo>
                <a:lnTo>
                  <a:pt x="7884" y="17228"/>
                </a:lnTo>
                <a:lnTo>
                  <a:pt x="9150" y="17179"/>
                </a:lnTo>
                <a:lnTo>
                  <a:pt x="9661" y="17179"/>
                </a:lnTo>
                <a:lnTo>
                  <a:pt x="10172" y="17204"/>
                </a:lnTo>
                <a:lnTo>
                  <a:pt x="10683" y="17204"/>
                </a:lnTo>
                <a:lnTo>
                  <a:pt x="10926" y="17179"/>
                </a:lnTo>
                <a:lnTo>
                  <a:pt x="11194" y="17155"/>
                </a:lnTo>
                <a:lnTo>
                  <a:pt x="11242" y="17131"/>
                </a:lnTo>
                <a:lnTo>
                  <a:pt x="11291" y="17082"/>
                </a:lnTo>
                <a:lnTo>
                  <a:pt x="11340" y="17033"/>
                </a:lnTo>
                <a:lnTo>
                  <a:pt x="11364" y="16985"/>
                </a:lnTo>
                <a:lnTo>
                  <a:pt x="11364" y="16887"/>
                </a:lnTo>
                <a:lnTo>
                  <a:pt x="11315" y="16766"/>
                </a:lnTo>
                <a:lnTo>
                  <a:pt x="11632" y="16620"/>
                </a:lnTo>
                <a:lnTo>
                  <a:pt x="11997" y="16449"/>
                </a:lnTo>
                <a:lnTo>
                  <a:pt x="11997" y="16960"/>
                </a:lnTo>
                <a:lnTo>
                  <a:pt x="11997" y="17058"/>
                </a:lnTo>
                <a:lnTo>
                  <a:pt x="11826" y="17106"/>
                </a:lnTo>
                <a:lnTo>
                  <a:pt x="11656" y="17155"/>
                </a:lnTo>
                <a:lnTo>
                  <a:pt x="11315" y="17301"/>
                </a:lnTo>
                <a:lnTo>
                  <a:pt x="11121" y="17398"/>
                </a:lnTo>
                <a:lnTo>
                  <a:pt x="10926" y="17495"/>
                </a:lnTo>
                <a:lnTo>
                  <a:pt x="10731" y="17617"/>
                </a:lnTo>
                <a:lnTo>
                  <a:pt x="10585" y="17763"/>
                </a:lnTo>
                <a:lnTo>
                  <a:pt x="10585" y="17787"/>
                </a:lnTo>
                <a:lnTo>
                  <a:pt x="10610" y="17812"/>
                </a:lnTo>
                <a:lnTo>
                  <a:pt x="10683" y="17836"/>
                </a:lnTo>
                <a:lnTo>
                  <a:pt x="10780" y="17836"/>
                </a:lnTo>
                <a:lnTo>
                  <a:pt x="10950" y="17787"/>
                </a:lnTo>
                <a:lnTo>
                  <a:pt x="11267" y="17666"/>
                </a:lnTo>
                <a:lnTo>
                  <a:pt x="11632" y="17520"/>
                </a:lnTo>
                <a:lnTo>
                  <a:pt x="11997" y="17422"/>
                </a:lnTo>
                <a:lnTo>
                  <a:pt x="11997" y="17739"/>
                </a:lnTo>
                <a:lnTo>
                  <a:pt x="11875" y="17763"/>
                </a:lnTo>
                <a:lnTo>
                  <a:pt x="11778" y="17836"/>
                </a:lnTo>
                <a:lnTo>
                  <a:pt x="11559" y="17958"/>
                </a:lnTo>
                <a:lnTo>
                  <a:pt x="11340" y="18055"/>
                </a:lnTo>
                <a:lnTo>
                  <a:pt x="11145" y="18201"/>
                </a:lnTo>
                <a:lnTo>
                  <a:pt x="10926" y="18323"/>
                </a:lnTo>
                <a:lnTo>
                  <a:pt x="10731" y="18420"/>
                </a:lnTo>
                <a:lnTo>
                  <a:pt x="10707" y="18444"/>
                </a:lnTo>
                <a:lnTo>
                  <a:pt x="10707" y="18493"/>
                </a:lnTo>
                <a:lnTo>
                  <a:pt x="10731" y="18517"/>
                </a:lnTo>
                <a:lnTo>
                  <a:pt x="10975" y="18517"/>
                </a:lnTo>
                <a:lnTo>
                  <a:pt x="11194" y="18493"/>
                </a:lnTo>
                <a:lnTo>
                  <a:pt x="11413" y="18444"/>
                </a:lnTo>
                <a:lnTo>
                  <a:pt x="11632" y="18371"/>
                </a:lnTo>
                <a:lnTo>
                  <a:pt x="11802" y="18298"/>
                </a:lnTo>
                <a:lnTo>
                  <a:pt x="11997" y="18225"/>
                </a:lnTo>
                <a:lnTo>
                  <a:pt x="11997" y="18590"/>
                </a:lnTo>
                <a:lnTo>
                  <a:pt x="11778" y="18663"/>
                </a:lnTo>
                <a:lnTo>
                  <a:pt x="11534" y="18736"/>
                </a:lnTo>
                <a:lnTo>
                  <a:pt x="10999" y="18907"/>
                </a:lnTo>
                <a:lnTo>
                  <a:pt x="10731" y="19004"/>
                </a:lnTo>
                <a:lnTo>
                  <a:pt x="10488" y="19150"/>
                </a:lnTo>
                <a:lnTo>
                  <a:pt x="10464" y="19174"/>
                </a:lnTo>
                <a:lnTo>
                  <a:pt x="10464" y="19199"/>
                </a:lnTo>
                <a:lnTo>
                  <a:pt x="10464" y="19247"/>
                </a:lnTo>
                <a:lnTo>
                  <a:pt x="10488" y="19247"/>
                </a:lnTo>
                <a:lnTo>
                  <a:pt x="10634" y="19272"/>
                </a:lnTo>
                <a:lnTo>
                  <a:pt x="10756" y="19272"/>
                </a:lnTo>
                <a:lnTo>
                  <a:pt x="11023" y="19247"/>
                </a:lnTo>
                <a:lnTo>
                  <a:pt x="11267" y="19199"/>
                </a:lnTo>
                <a:lnTo>
                  <a:pt x="11510" y="19126"/>
                </a:lnTo>
                <a:lnTo>
                  <a:pt x="11753" y="19077"/>
                </a:lnTo>
                <a:lnTo>
                  <a:pt x="12021" y="19028"/>
                </a:lnTo>
                <a:lnTo>
                  <a:pt x="12021" y="19223"/>
                </a:lnTo>
                <a:lnTo>
                  <a:pt x="11364" y="19515"/>
                </a:lnTo>
                <a:lnTo>
                  <a:pt x="11048" y="19685"/>
                </a:lnTo>
                <a:lnTo>
                  <a:pt x="10902" y="19783"/>
                </a:lnTo>
                <a:lnTo>
                  <a:pt x="10780" y="19904"/>
                </a:lnTo>
                <a:lnTo>
                  <a:pt x="10756" y="19929"/>
                </a:lnTo>
                <a:lnTo>
                  <a:pt x="10756" y="19953"/>
                </a:lnTo>
                <a:lnTo>
                  <a:pt x="10780" y="19977"/>
                </a:lnTo>
                <a:lnTo>
                  <a:pt x="10804" y="19977"/>
                </a:lnTo>
                <a:lnTo>
                  <a:pt x="11121" y="19953"/>
                </a:lnTo>
                <a:lnTo>
                  <a:pt x="11413" y="19880"/>
                </a:lnTo>
                <a:lnTo>
                  <a:pt x="11729" y="19758"/>
                </a:lnTo>
                <a:lnTo>
                  <a:pt x="12021" y="19637"/>
                </a:lnTo>
                <a:lnTo>
                  <a:pt x="12021" y="19856"/>
                </a:lnTo>
                <a:lnTo>
                  <a:pt x="11972" y="19977"/>
                </a:lnTo>
                <a:lnTo>
                  <a:pt x="11899" y="20099"/>
                </a:lnTo>
                <a:lnTo>
                  <a:pt x="11753" y="20099"/>
                </a:lnTo>
                <a:lnTo>
                  <a:pt x="11607" y="20123"/>
                </a:lnTo>
                <a:lnTo>
                  <a:pt x="11315" y="20221"/>
                </a:lnTo>
                <a:lnTo>
                  <a:pt x="10926" y="20342"/>
                </a:lnTo>
                <a:lnTo>
                  <a:pt x="10731" y="20415"/>
                </a:lnTo>
                <a:lnTo>
                  <a:pt x="10537" y="20537"/>
                </a:lnTo>
                <a:lnTo>
                  <a:pt x="10512" y="20561"/>
                </a:lnTo>
                <a:lnTo>
                  <a:pt x="9928" y="20537"/>
                </a:lnTo>
                <a:lnTo>
                  <a:pt x="9344" y="20513"/>
                </a:lnTo>
                <a:lnTo>
                  <a:pt x="8541" y="20513"/>
                </a:lnTo>
                <a:lnTo>
                  <a:pt x="7738" y="20537"/>
                </a:lnTo>
                <a:lnTo>
                  <a:pt x="6084" y="20561"/>
                </a:lnTo>
                <a:lnTo>
                  <a:pt x="4429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93" y="20269"/>
                </a:lnTo>
                <a:lnTo>
                  <a:pt x="1023" y="20172"/>
                </a:lnTo>
                <a:lnTo>
                  <a:pt x="901" y="20050"/>
                </a:lnTo>
                <a:lnTo>
                  <a:pt x="779" y="19929"/>
                </a:lnTo>
                <a:lnTo>
                  <a:pt x="731" y="19807"/>
                </a:lnTo>
                <a:lnTo>
                  <a:pt x="682" y="19661"/>
                </a:lnTo>
                <a:lnTo>
                  <a:pt x="609" y="19393"/>
                </a:lnTo>
                <a:lnTo>
                  <a:pt x="585" y="19101"/>
                </a:lnTo>
                <a:lnTo>
                  <a:pt x="560" y="18834"/>
                </a:lnTo>
                <a:lnTo>
                  <a:pt x="536" y="17131"/>
                </a:lnTo>
                <a:lnTo>
                  <a:pt x="560" y="15427"/>
                </a:lnTo>
                <a:lnTo>
                  <a:pt x="536" y="13091"/>
                </a:lnTo>
                <a:lnTo>
                  <a:pt x="487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7" y="3139"/>
                </a:lnTo>
                <a:lnTo>
                  <a:pt x="536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7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1" y="463"/>
                </a:lnTo>
                <a:close/>
                <a:moveTo>
                  <a:pt x="2507" y="1"/>
                </a:moveTo>
                <a:lnTo>
                  <a:pt x="2045" y="25"/>
                </a:lnTo>
                <a:lnTo>
                  <a:pt x="1655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93" y="1241"/>
                </a:lnTo>
                <a:lnTo>
                  <a:pt x="220" y="1436"/>
                </a:lnTo>
                <a:lnTo>
                  <a:pt x="195" y="1655"/>
                </a:lnTo>
                <a:lnTo>
                  <a:pt x="147" y="2020"/>
                </a:lnTo>
                <a:lnTo>
                  <a:pt x="122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25" y="5354"/>
                </a:lnTo>
                <a:lnTo>
                  <a:pt x="49" y="6376"/>
                </a:lnTo>
                <a:lnTo>
                  <a:pt x="49" y="7544"/>
                </a:lnTo>
                <a:lnTo>
                  <a:pt x="49" y="8736"/>
                </a:lnTo>
                <a:lnTo>
                  <a:pt x="1" y="11072"/>
                </a:lnTo>
                <a:lnTo>
                  <a:pt x="25" y="12264"/>
                </a:lnTo>
                <a:lnTo>
                  <a:pt x="49" y="13432"/>
                </a:lnTo>
                <a:lnTo>
                  <a:pt x="98" y="14624"/>
                </a:lnTo>
                <a:lnTo>
                  <a:pt x="98" y="15817"/>
                </a:lnTo>
                <a:lnTo>
                  <a:pt x="98" y="16693"/>
                </a:lnTo>
                <a:lnTo>
                  <a:pt x="98" y="17568"/>
                </a:lnTo>
                <a:lnTo>
                  <a:pt x="122" y="18444"/>
                </a:lnTo>
                <a:lnTo>
                  <a:pt x="171" y="19345"/>
                </a:lnTo>
                <a:lnTo>
                  <a:pt x="195" y="19612"/>
                </a:lnTo>
                <a:lnTo>
                  <a:pt x="244" y="19880"/>
                </a:lnTo>
                <a:lnTo>
                  <a:pt x="341" y="20123"/>
                </a:lnTo>
                <a:lnTo>
                  <a:pt x="463" y="20367"/>
                </a:lnTo>
                <a:lnTo>
                  <a:pt x="633" y="20561"/>
                </a:lnTo>
                <a:lnTo>
                  <a:pt x="804" y="20732"/>
                </a:lnTo>
                <a:lnTo>
                  <a:pt x="925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94" y="20951"/>
                </a:lnTo>
                <a:lnTo>
                  <a:pt x="4186" y="20975"/>
                </a:lnTo>
                <a:lnTo>
                  <a:pt x="4964" y="20999"/>
                </a:lnTo>
                <a:lnTo>
                  <a:pt x="5938" y="21024"/>
                </a:lnTo>
                <a:lnTo>
                  <a:pt x="6911" y="21024"/>
                </a:lnTo>
                <a:lnTo>
                  <a:pt x="8833" y="20999"/>
                </a:lnTo>
                <a:lnTo>
                  <a:pt x="9198" y="20999"/>
                </a:lnTo>
                <a:lnTo>
                  <a:pt x="9588" y="21024"/>
                </a:lnTo>
                <a:lnTo>
                  <a:pt x="10366" y="21072"/>
                </a:lnTo>
                <a:lnTo>
                  <a:pt x="10756" y="21072"/>
                </a:lnTo>
                <a:lnTo>
                  <a:pt x="11145" y="21048"/>
                </a:lnTo>
                <a:lnTo>
                  <a:pt x="11315" y="20999"/>
                </a:lnTo>
                <a:lnTo>
                  <a:pt x="11510" y="20951"/>
                </a:lnTo>
                <a:lnTo>
                  <a:pt x="11680" y="20902"/>
                </a:lnTo>
                <a:lnTo>
                  <a:pt x="11851" y="20805"/>
                </a:lnTo>
                <a:lnTo>
                  <a:pt x="12021" y="20683"/>
                </a:lnTo>
                <a:lnTo>
                  <a:pt x="12167" y="20513"/>
                </a:lnTo>
                <a:lnTo>
                  <a:pt x="12264" y="20318"/>
                </a:lnTo>
                <a:lnTo>
                  <a:pt x="12362" y="20075"/>
                </a:lnTo>
                <a:lnTo>
                  <a:pt x="12435" y="19807"/>
                </a:lnTo>
                <a:lnTo>
                  <a:pt x="12483" y="19515"/>
                </a:lnTo>
                <a:lnTo>
                  <a:pt x="12532" y="19223"/>
                </a:lnTo>
                <a:lnTo>
                  <a:pt x="12556" y="18907"/>
                </a:lnTo>
                <a:lnTo>
                  <a:pt x="12580" y="18298"/>
                </a:lnTo>
                <a:lnTo>
                  <a:pt x="12580" y="17739"/>
                </a:lnTo>
                <a:lnTo>
                  <a:pt x="12556" y="16960"/>
                </a:lnTo>
                <a:lnTo>
                  <a:pt x="12532" y="15573"/>
                </a:lnTo>
                <a:lnTo>
                  <a:pt x="12508" y="14186"/>
                </a:lnTo>
                <a:lnTo>
                  <a:pt x="12483" y="13286"/>
                </a:lnTo>
                <a:lnTo>
                  <a:pt x="12459" y="12118"/>
                </a:lnTo>
                <a:lnTo>
                  <a:pt x="12459" y="9441"/>
                </a:lnTo>
                <a:lnTo>
                  <a:pt x="12459" y="6960"/>
                </a:lnTo>
                <a:lnTo>
                  <a:pt x="12435" y="5500"/>
                </a:lnTo>
                <a:lnTo>
                  <a:pt x="12435" y="4794"/>
                </a:lnTo>
                <a:lnTo>
                  <a:pt x="12483" y="4113"/>
                </a:lnTo>
                <a:lnTo>
                  <a:pt x="12532" y="3431"/>
                </a:lnTo>
                <a:lnTo>
                  <a:pt x="12556" y="2726"/>
                </a:lnTo>
                <a:lnTo>
                  <a:pt x="12556" y="2336"/>
                </a:lnTo>
                <a:lnTo>
                  <a:pt x="12532" y="1898"/>
                </a:lnTo>
                <a:lnTo>
                  <a:pt x="12435" y="1509"/>
                </a:lnTo>
                <a:lnTo>
                  <a:pt x="12386" y="1314"/>
                </a:lnTo>
                <a:lnTo>
                  <a:pt x="12313" y="1120"/>
                </a:lnTo>
                <a:lnTo>
                  <a:pt x="12240" y="950"/>
                </a:lnTo>
                <a:lnTo>
                  <a:pt x="12143" y="779"/>
                </a:lnTo>
                <a:lnTo>
                  <a:pt x="12021" y="633"/>
                </a:lnTo>
                <a:lnTo>
                  <a:pt x="11899" y="512"/>
                </a:lnTo>
                <a:lnTo>
                  <a:pt x="11729" y="414"/>
                </a:lnTo>
                <a:lnTo>
                  <a:pt x="11559" y="317"/>
                </a:lnTo>
                <a:lnTo>
                  <a:pt x="11364" y="268"/>
                </a:lnTo>
                <a:lnTo>
                  <a:pt x="11145" y="220"/>
                </a:lnTo>
                <a:lnTo>
                  <a:pt x="11096" y="171"/>
                </a:lnTo>
                <a:lnTo>
                  <a:pt x="10999" y="147"/>
                </a:lnTo>
                <a:lnTo>
                  <a:pt x="10634" y="122"/>
                </a:lnTo>
                <a:lnTo>
                  <a:pt x="10269" y="98"/>
                </a:lnTo>
                <a:lnTo>
                  <a:pt x="9515" y="98"/>
                </a:lnTo>
                <a:lnTo>
                  <a:pt x="8030" y="122"/>
                </a:lnTo>
                <a:lnTo>
                  <a:pt x="4867" y="98"/>
                </a:lnTo>
                <a:lnTo>
                  <a:pt x="3943" y="74"/>
                </a:lnTo>
                <a:lnTo>
                  <a:pt x="3018" y="25"/>
                </a:lnTo>
                <a:lnTo>
                  <a:pt x="2507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5" name="Google Shape;905;p39"/>
          <p:cNvSpPr/>
          <p:nvPr/>
        </p:nvSpPr>
        <p:spPr>
          <a:xfrm>
            <a:off x="1745295" y="2295034"/>
            <a:ext cx="309423" cy="395804"/>
          </a:xfrm>
          <a:custGeom>
            <a:rect b="b" l="l" r="r" t="t"/>
            <a:pathLst>
              <a:path extrusionOk="0" h="21073" w="16474">
                <a:moveTo>
                  <a:pt x="15330" y="779"/>
                </a:moveTo>
                <a:lnTo>
                  <a:pt x="15525" y="950"/>
                </a:lnTo>
                <a:lnTo>
                  <a:pt x="15671" y="1120"/>
                </a:lnTo>
                <a:lnTo>
                  <a:pt x="15428" y="1266"/>
                </a:lnTo>
                <a:lnTo>
                  <a:pt x="15209" y="1387"/>
                </a:lnTo>
                <a:lnTo>
                  <a:pt x="14917" y="1582"/>
                </a:lnTo>
                <a:lnTo>
                  <a:pt x="14625" y="1777"/>
                </a:lnTo>
                <a:lnTo>
                  <a:pt x="14187" y="1777"/>
                </a:lnTo>
                <a:lnTo>
                  <a:pt x="13773" y="1752"/>
                </a:lnTo>
                <a:lnTo>
                  <a:pt x="14235" y="1460"/>
                </a:lnTo>
                <a:lnTo>
                  <a:pt x="14819" y="1120"/>
                </a:lnTo>
                <a:lnTo>
                  <a:pt x="15038" y="1023"/>
                </a:lnTo>
                <a:lnTo>
                  <a:pt x="15160" y="974"/>
                </a:lnTo>
                <a:lnTo>
                  <a:pt x="15257" y="925"/>
                </a:lnTo>
                <a:lnTo>
                  <a:pt x="15330" y="852"/>
                </a:lnTo>
                <a:lnTo>
                  <a:pt x="15330" y="779"/>
                </a:lnTo>
                <a:close/>
                <a:moveTo>
                  <a:pt x="15817" y="1485"/>
                </a:moveTo>
                <a:lnTo>
                  <a:pt x="15890" y="1679"/>
                </a:lnTo>
                <a:lnTo>
                  <a:pt x="15914" y="1898"/>
                </a:lnTo>
                <a:lnTo>
                  <a:pt x="15744" y="1971"/>
                </a:lnTo>
                <a:lnTo>
                  <a:pt x="15574" y="2044"/>
                </a:lnTo>
                <a:lnTo>
                  <a:pt x="15257" y="2215"/>
                </a:lnTo>
                <a:lnTo>
                  <a:pt x="15111" y="2312"/>
                </a:lnTo>
                <a:lnTo>
                  <a:pt x="14941" y="2409"/>
                </a:lnTo>
                <a:lnTo>
                  <a:pt x="14941" y="2409"/>
                </a:lnTo>
                <a:lnTo>
                  <a:pt x="14965" y="2117"/>
                </a:lnTo>
                <a:lnTo>
                  <a:pt x="14990" y="1996"/>
                </a:lnTo>
                <a:lnTo>
                  <a:pt x="14990" y="1898"/>
                </a:lnTo>
                <a:lnTo>
                  <a:pt x="15209" y="1777"/>
                </a:lnTo>
                <a:lnTo>
                  <a:pt x="15525" y="1631"/>
                </a:lnTo>
                <a:lnTo>
                  <a:pt x="15817" y="1485"/>
                </a:lnTo>
                <a:close/>
                <a:moveTo>
                  <a:pt x="15963" y="2239"/>
                </a:moveTo>
                <a:lnTo>
                  <a:pt x="15963" y="2774"/>
                </a:lnTo>
                <a:lnTo>
                  <a:pt x="15914" y="2799"/>
                </a:lnTo>
                <a:lnTo>
                  <a:pt x="15695" y="2896"/>
                </a:lnTo>
                <a:lnTo>
                  <a:pt x="15476" y="2993"/>
                </a:lnTo>
                <a:lnTo>
                  <a:pt x="14917" y="3285"/>
                </a:lnTo>
                <a:lnTo>
                  <a:pt x="14941" y="2774"/>
                </a:lnTo>
                <a:lnTo>
                  <a:pt x="15233" y="2604"/>
                </a:lnTo>
                <a:lnTo>
                  <a:pt x="15525" y="2409"/>
                </a:lnTo>
                <a:lnTo>
                  <a:pt x="15744" y="2312"/>
                </a:lnTo>
                <a:lnTo>
                  <a:pt x="15963" y="2239"/>
                </a:lnTo>
                <a:close/>
                <a:moveTo>
                  <a:pt x="15939" y="3115"/>
                </a:moveTo>
                <a:lnTo>
                  <a:pt x="15914" y="3577"/>
                </a:lnTo>
                <a:lnTo>
                  <a:pt x="15647" y="3699"/>
                </a:lnTo>
                <a:lnTo>
                  <a:pt x="15403" y="3821"/>
                </a:lnTo>
                <a:lnTo>
                  <a:pt x="14917" y="4113"/>
                </a:lnTo>
                <a:lnTo>
                  <a:pt x="14917" y="3553"/>
                </a:lnTo>
                <a:lnTo>
                  <a:pt x="15087" y="3504"/>
                </a:lnTo>
                <a:lnTo>
                  <a:pt x="15233" y="3431"/>
                </a:lnTo>
                <a:lnTo>
                  <a:pt x="15549" y="3285"/>
                </a:lnTo>
                <a:lnTo>
                  <a:pt x="15744" y="3212"/>
                </a:lnTo>
                <a:lnTo>
                  <a:pt x="15939" y="3115"/>
                </a:lnTo>
                <a:close/>
                <a:moveTo>
                  <a:pt x="15866" y="3942"/>
                </a:moveTo>
                <a:lnTo>
                  <a:pt x="15841" y="4429"/>
                </a:lnTo>
                <a:lnTo>
                  <a:pt x="15574" y="4575"/>
                </a:lnTo>
                <a:lnTo>
                  <a:pt x="15330" y="4697"/>
                </a:lnTo>
                <a:lnTo>
                  <a:pt x="15136" y="4818"/>
                </a:lnTo>
                <a:lnTo>
                  <a:pt x="14965" y="4964"/>
                </a:lnTo>
                <a:lnTo>
                  <a:pt x="14892" y="5013"/>
                </a:lnTo>
                <a:lnTo>
                  <a:pt x="14917" y="4405"/>
                </a:lnTo>
                <a:lnTo>
                  <a:pt x="15160" y="4307"/>
                </a:lnTo>
                <a:lnTo>
                  <a:pt x="15403" y="4186"/>
                </a:lnTo>
                <a:lnTo>
                  <a:pt x="15647" y="4064"/>
                </a:lnTo>
                <a:lnTo>
                  <a:pt x="15866" y="3942"/>
                </a:lnTo>
                <a:close/>
                <a:moveTo>
                  <a:pt x="15841" y="4794"/>
                </a:moveTo>
                <a:lnTo>
                  <a:pt x="15841" y="5329"/>
                </a:lnTo>
                <a:lnTo>
                  <a:pt x="15525" y="5500"/>
                </a:lnTo>
                <a:lnTo>
                  <a:pt x="15209" y="5670"/>
                </a:lnTo>
                <a:lnTo>
                  <a:pt x="14892" y="5865"/>
                </a:lnTo>
                <a:lnTo>
                  <a:pt x="14892" y="5256"/>
                </a:lnTo>
                <a:lnTo>
                  <a:pt x="15038" y="5208"/>
                </a:lnTo>
                <a:lnTo>
                  <a:pt x="15403" y="5013"/>
                </a:lnTo>
                <a:lnTo>
                  <a:pt x="15622" y="4891"/>
                </a:lnTo>
                <a:lnTo>
                  <a:pt x="15841" y="4794"/>
                </a:lnTo>
                <a:close/>
                <a:moveTo>
                  <a:pt x="15841" y="5694"/>
                </a:moveTo>
                <a:lnTo>
                  <a:pt x="15841" y="6230"/>
                </a:lnTo>
                <a:lnTo>
                  <a:pt x="15598" y="6376"/>
                </a:lnTo>
                <a:lnTo>
                  <a:pt x="15379" y="6497"/>
                </a:lnTo>
                <a:lnTo>
                  <a:pt x="15136" y="6668"/>
                </a:lnTo>
                <a:lnTo>
                  <a:pt x="15014" y="6765"/>
                </a:lnTo>
                <a:lnTo>
                  <a:pt x="14892" y="6862"/>
                </a:lnTo>
                <a:lnTo>
                  <a:pt x="14892" y="6181"/>
                </a:lnTo>
                <a:lnTo>
                  <a:pt x="15087" y="6108"/>
                </a:lnTo>
                <a:lnTo>
                  <a:pt x="15282" y="6011"/>
                </a:lnTo>
                <a:lnTo>
                  <a:pt x="15841" y="5694"/>
                </a:lnTo>
                <a:close/>
                <a:moveTo>
                  <a:pt x="15817" y="6692"/>
                </a:moveTo>
                <a:lnTo>
                  <a:pt x="15817" y="7179"/>
                </a:lnTo>
                <a:lnTo>
                  <a:pt x="15282" y="7422"/>
                </a:lnTo>
                <a:lnTo>
                  <a:pt x="15087" y="7495"/>
                </a:lnTo>
                <a:lnTo>
                  <a:pt x="14892" y="7592"/>
                </a:lnTo>
                <a:lnTo>
                  <a:pt x="14892" y="7057"/>
                </a:lnTo>
                <a:lnTo>
                  <a:pt x="15038" y="7033"/>
                </a:lnTo>
                <a:lnTo>
                  <a:pt x="15184" y="6984"/>
                </a:lnTo>
                <a:lnTo>
                  <a:pt x="15476" y="6838"/>
                </a:lnTo>
                <a:lnTo>
                  <a:pt x="15817" y="6692"/>
                </a:lnTo>
                <a:close/>
                <a:moveTo>
                  <a:pt x="15817" y="7617"/>
                </a:moveTo>
                <a:lnTo>
                  <a:pt x="15817" y="8079"/>
                </a:lnTo>
                <a:lnTo>
                  <a:pt x="15355" y="8298"/>
                </a:lnTo>
                <a:lnTo>
                  <a:pt x="15136" y="8420"/>
                </a:lnTo>
                <a:lnTo>
                  <a:pt x="14917" y="8566"/>
                </a:lnTo>
                <a:lnTo>
                  <a:pt x="14892" y="7933"/>
                </a:lnTo>
                <a:lnTo>
                  <a:pt x="15111" y="7884"/>
                </a:lnTo>
                <a:lnTo>
                  <a:pt x="15330" y="7811"/>
                </a:lnTo>
                <a:lnTo>
                  <a:pt x="15817" y="7617"/>
                </a:lnTo>
                <a:close/>
                <a:moveTo>
                  <a:pt x="15817" y="8420"/>
                </a:moveTo>
                <a:lnTo>
                  <a:pt x="15817" y="8931"/>
                </a:lnTo>
                <a:lnTo>
                  <a:pt x="15720" y="8955"/>
                </a:lnTo>
                <a:lnTo>
                  <a:pt x="15598" y="9004"/>
                </a:lnTo>
                <a:lnTo>
                  <a:pt x="15452" y="9101"/>
                </a:lnTo>
                <a:lnTo>
                  <a:pt x="15184" y="9271"/>
                </a:lnTo>
                <a:lnTo>
                  <a:pt x="15038" y="9368"/>
                </a:lnTo>
                <a:lnTo>
                  <a:pt x="14917" y="9490"/>
                </a:lnTo>
                <a:lnTo>
                  <a:pt x="14917" y="8882"/>
                </a:lnTo>
                <a:lnTo>
                  <a:pt x="15160" y="8760"/>
                </a:lnTo>
                <a:lnTo>
                  <a:pt x="15817" y="8420"/>
                </a:lnTo>
                <a:close/>
                <a:moveTo>
                  <a:pt x="15817" y="9295"/>
                </a:moveTo>
                <a:lnTo>
                  <a:pt x="15817" y="9782"/>
                </a:lnTo>
                <a:lnTo>
                  <a:pt x="15574" y="9904"/>
                </a:lnTo>
                <a:lnTo>
                  <a:pt x="15355" y="10025"/>
                </a:lnTo>
                <a:lnTo>
                  <a:pt x="15136" y="10147"/>
                </a:lnTo>
                <a:lnTo>
                  <a:pt x="14917" y="10269"/>
                </a:lnTo>
                <a:lnTo>
                  <a:pt x="14917" y="9782"/>
                </a:lnTo>
                <a:lnTo>
                  <a:pt x="15111" y="9709"/>
                </a:lnTo>
                <a:lnTo>
                  <a:pt x="15282" y="9612"/>
                </a:lnTo>
                <a:lnTo>
                  <a:pt x="15622" y="9393"/>
                </a:lnTo>
                <a:lnTo>
                  <a:pt x="15817" y="9295"/>
                </a:lnTo>
                <a:close/>
                <a:moveTo>
                  <a:pt x="15817" y="10244"/>
                </a:moveTo>
                <a:lnTo>
                  <a:pt x="15817" y="10634"/>
                </a:lnTo>
                <a:lnTo>
                  <a:pt x="15574" y="10804"/>
                </a:lnTo>
                <a:lnTo>
                  <a:pt x="15403" y="10950"/>
                </a:lnTo>
                <a:lnTo>
                  <a:pt x="14941" y="11242"/>
                </a:lnTo>
                <a:lnTo>
                  <a:pt x="14917" y="10682"/>
                </a:lnTo>
                <a:lnTo>
                  <a:pt x="15087" y="10609"/>
                </a:lnTo>
                <a:lnTo>
                  <a:pt x="15257" y="10536"/>
                </a:lnTo>
                <a:lnTo>
                  <a:pt x="15549" y="10366"/>
                </a:lnTo>
                <a:lnTo>
                  <a:pt x="15817" y="10244"/>
                </a:lnTo>
                <a:close/>
                <a:moveTo>
                  <a:pt x="15817" y="11145"/>
                </a:moveTo>
                <a:lnTo>
                  <a:pt x="15817" y="11850"/>
                </a:lnTo>
                <a:lnTo>
                  <a:pt x="15622" y="11972"/>
                </a:lnTo>
                <a:lnTo>
                  <a:pt x="15501" y="12069"/>
                </a:lnTo>
                <a:lnTo>
                  <a:pt x="14965" y="12459"/>
                </a:lnTo>
                <a:lnTo>
                  <a:pt x="14941" y="11656"/>
                </a:lnTo>
                <a:lnTo>
                  <a:pt x="15111" y="11583"/>
                </a:lnTo>
                <a:lnTo>
                  <a:pt x="15282" y="11485"/>
                </a:lnTo>
                <a:lnTo>
                  <a:pt x="15598" y="11291"/>
                </a:lnTo>
                <a:lnTo>
                  <a:pt x="15817" y="11145"/>
                </a:lnTo>
                <a:close/>
                <a:moveTo>
                  <a:pt x="15817" y="12337"/>
                </a:moveTo>
                <a:lnTo>
                  <a:pt x="15817" y="13091"/>
                </a:lnTo>
                <a:lnTo>
                  <a:pt x="15549" y="13237"/>
                </a:lnTo>
                <a:lnTo>
                  <a:pt x="15282" y="13432"/>
                </a:lnTo>
                <a:lnTo>
                  <a:pt x="15136" y="13529"/>
                </a:lnTo>
                <a:lnTo>
                  <a:pt x="14965" y="13651"/>
                </a:lnTo>
                <a:lnTo>
                  <a:pt x="14965" y="12872"/>
                </a:lnTo>
                <a:lnTo>
                  <a:pt x="15136" y="12775"/>
                </a:lnTo>
                <a:lnTo>
                  <a:pt x="15282" y="12702"/>
                </a:lnTo>
                <a:lnTo>
                  <a:pt x="15574" y="12507"/>
                </a:lnTo>
                <a:lnTo>
                  <a:pt x="15817" y="12337"/>
                </a:lnTo>
                <a:close/>
                <a:moveTo>
                  <a:pt x="15817" y="13481"/>
                </a:moveTo>
                <a:lnTo>
                  <a:pt x="15841" y="13919"/>
                </a:lnTo>
                <a:lnTo>
                  <a:pt x="15452" y="14138"/>
                </a:lnTo>
                <a:lnTo>
                  <a:pt x="15087" y="14405"/>
                </a:lnTo>
                <a:lnTo>
                  <a:pt x="14990" y="14478"/>
                </a:lnTo>
                <a:lnTo>
                  <a:pt x="14965" y="13992"/>
                </a:lnTo>
                <a:lnTo>
                  <a:pt x="15209" y="13870"/>
                </a:lnTo>
                <a:lnTo>
                  <a:pt x="15403" y="13748"/>
                </a:lnTo>
                <a:lnTo>
                  <a:pt x="15817" y="13481"/>
                </a:lnTo>
                <a:close/>
                <a:moveTo>
                  <a:pt x="15841" y="14381"/>
                </a:moveTo>
                <a:lnTo>
                  <a:pt x="15866" y="14795"/>
                </a:lnTo>
                <a:lnTo>
                  <a:pt x="15720" y="14868"/>
                </a:lnTo>
                <a:lnTo>
                  <a:pt x="15598" y="14965"/>
                </a:lnTo>
                <a:lnTo>
                  <a:pt x="15355" y="15135"/>
                </a:lnTo>
                <a:lnTo>
                  <a:pt x="14990" y="15354"/>
                </a:lnTo>
                <a:lnTo>
                  <a:pt x="14990" y="14941"/>
                </a:lnTo>
                <a:lnTo>
                  <a:pt x="15160" y="14843"/>
                </a:lnTo>
                <a:lnTo>
                  <a:pt x="15330" y="14722"/>
                </a:lnTo>
                <a:lnTo>
                  <a:pt x="15622" y="14503"/>
                </a:lnTo>
                <a:lnTo>
                  <a:pt x="15841" y="14381"/>
                </a:lnTo>
                <a:close/>
                <a:moveTo>
                  <a:pt x="15866" y="15330"/>
                </a:moveTo>
                <a:lnTo>
                  <a:pt x="15890" y="15865"/>
                </a:lnTo>
                <a:lnTo>
                  <a:pt x="15866" y="15865"/>
                </a:lnTo>
                <a:lnTo>
                  <a:pt x="15695" y="15914"/>
                </a:lnTo>
                <a:lnTo>
                  <a:pt x="15549" y="15963"/>
                </a:lnTo>
                <a:lnTo>
                  <a:pt x="15257" y="16157"/>
                </a:lnTo>
                <a:lnTo>
                  <a:pt x="15014" y="16279"/>
                </a:lnTo>
                <a:lnTo>
                  <a:pt x="14990" y="15768"/>
                </a:lnTo>
                <a:lnTo>
                  <a:pt x="15136" y="15719"/>
                </a:lnTo>
                <a:lnTo>
                  <a:pt x="15282" y="15646"/>
                </a:lnTo>
                <a:lnTo>
                  <a:pt x="15574" y="15500"/>
                </a:lnTo>
                <a:lnTo>
                  <a:pt x="15866" y="15330"/>
                </a:lnTo>
                <a:close/>
                <a:moveTo>
                  <a:pt x="15890" y="16230"/>
                </a:moveTo>
                <a:lnTo>
                  <a:pt x="15890" y="16644"/>
                </a:lnTo>
                <a:lnTo>
                  <a:pt x="15793" y="16644"/>
                </a:lnTo>
                <a:lnTo>
                  <a:pt x="15598" y="16717"/>
                </a:lnTo>
                <a:lnTo>
                  <a:pt x="15403" y="16790"/>
                </a:lnTo>
                <a:lnTo>
                  <a:pt x="15184" y="16887"/>
                </a:lnTo>
                <a:lnTo>
                  <a:pt x="15014" y="17009"/>
                </a:lnTo>
                <a:lnTo>
                  <a:pt x="15014" y="16644"/>
                </a:lnTo>
                <a:lnTo>
                  <a:pt x="15160" y="16595"/>
                </a:lnTo>
                <a:lnTo>
                  <a:pt x="15306" y="16522"/>
                </a:lnTo>
                <a:lnTo>
                  <a:pt x="15598" y="16401"/>
                </a:lnTo>
                <a:lnTo>
                  <a:pt x="15890" y="16230"/>
                </a:lnTo>
                <a:close/>
                <a:moveTo>
                  <a:pt x="12629" y="2166"/>
                </a:moveTo>
                <a:lnTo>
                  <a:pt x="13627" y="2239"/>
                </a:lnTo>
                <a:lnTo>
                  <a:pt x="14600" y="2239"/>
                </a:lnTo>
                <a:lnTo>
                  <a:pt x="14527" y="3285"/>
                </a:lnTo>
                <a:lnTo>
                  <a:pt x="14479" y="4380"/>
                </a:lnTo>
                <a:lnTo>
                  <a:pt x="14454" y="4380"/>
                </a:lnTo>
                <a:lnTo>
                  <a:pt x="14430" y="4405"/>
                </a:lnTo>
                <a:lnTo>
                  <a:pt x="14454" y="4429"/>
                </a:lnTo>
                <a:lnTo>
                  <a:pt x="14479" y="4429"/>
                </a:lnTo>
                <a:lnTo>
                  <a:pt x="14430" y="6059"/>
                </a:lnTo>
                <a:lnTo>
                  <a:pt x="14430" y="7738"/>
                </a:lnTo>
                <a:lnTo>
                  <a:pt x="14430" y="9441"/>
                </a:lnTo>
                <a:lnTo>
                  <a:pt x="14454" y="11169"/>
                </a:lnTo>
                <a:lnTo>
                  <a:pt x="14527" y="14527"/>
                </a:lnTo>
                <a:lnTo>
                  <a:pt x="14552" y="16109"/>
                </a:lnTo>
                <a:lnTo>
                  <a:pt x="14552" y="17617"/>
                </a:lnTo>
                <a:lnTo>
                  <a:pt x="14138" y="17617"/>
                </a:lnTo>
                <a:lnTo>
                  <a:pt x="13724" y="17593"/>
                </a:lnTo>
                <a:lnTo>
                  <a:pt x="13286" y="17593"/>
                </a:lnTo>
                <a:lnTo>
                  <a:pt x="12873" y="17568"/>
                </a:lnTo>
                <a:lnTo>
                  <a:pt x="9637" y="17593"/>
                </a:lnTo>
                <a:lnTo>
                  <a:pt x="6425" y="17593"/>
                </a:lnTo>
                <a:lnTo>
                  <a:pt x="5232" y="17544"/>
                </a:lnTo>
                <a:lnTo>
                  <a:pt x="4016" y="17520"/>
                </a:lnTo>
                <a:lnTo>
                  <a:pt x="2434" y="17520"/>
                </a:lnTo>
                <a:lnTo>
                  <a:pt x="1899" y="17544"/>
                </a:lnTo>
                <a:lnTo>
                  <a:pt x="1923" y="17495"/>
                </a:lnTo>
                <a:lnTo>
                  <a:pt x="1923" y="17447"/>
                </a:lnTo>
                <a:lnTo>
                  <a:pt x="1899" y="17252"/>
                </a:lnTo>
                <a:lnTo>
                  <a:pt x="1899" y="16936"/>
                </a:lnTo>
                <a:lnTo>
                  <a:pt x="1899" y="16620"/>
                </a:lnTo>
                <a:lnTo>
                  <a:pt x="1972" y="14040"/>
                </a:lnTo>
                <a:lnTo>
                  <a:pt x="2021" y="12751"/>
                </a:lnTo>
                <a:lnTo>
                  <a:pt x="2021" y="11485"/>
                </a:lnTo>
                <a:lnTo>
                  <a:pt x="2045" y="8955"/>
                </a:lnTo>
                <a:lnTo>
                  <a:pt x="2021" y="5208"/>
                </a:lnTo>
                <a:lnTo>
                  <a:pt x="1996" y="3164"/>
                </a:lnTo>
                <a:lnTo>
                  <a:pt x="1972" y="2507"/>
                </a:lnTo>
                <a:lnTo>
                  <a:pt x="1948" y="2190"/>
                </a:lnTo>
                <a:lnTo>
                  <a:pt x="2459" y="2263"/>
                </a:lnTo>
                <a:lnTo>
                  <a:pt x="2970" y="2312"/>
                </a:lnTo>
                <a:lnTo>
                  <a:pt x="3505" y="2336"/>
                </a:lnTo>
                <a:lnTo>
                  <a:pt x="4040" y="2336"/>
                </a:lnTo>
                <a:lnTo>
                  <a:pt x="5111" y="2288"/>
                </a:lnTo>
                <a:lnTo>
                  <a:pt x="6133" y="2239"/>
                </a:lnTo>
                <a:lnTo>
                  <a:pt x="7398" y="2215"/>
                </a:lnTo>
                <a:lnTo>
                  <a:pt x="9393" y="2190"/>
                </a:lnTo>
                <a:lnTo>
                  <a:pt x="11364" y="2166"/>
                </a:lnTo>
                <a:close/>
                <a:moveTo>
                  <a:pt x="15890" y="16912"/>
                </a:moveTo>
                <a:lnTo>
                  <a:pt x="15890" y="16960"/>
                </a:lnTo>
                <a:lnTo>
                  <a:pt x="15890" y="17350"/>
                </a:lnTo>
                <a:lnTo>
                  <a:pt x="15768" y="17350"/>
                </a:lnTo>
                <a:lnTo>
                  <a:pt x="15671" y="17398"/>
                </a:lnTo>
                <a:lnTo>
                  <a:pt x="15452" y="17520"/>
                </a:lnTo>
                <a:lnTo>
                  <a:pt x="15209" y="17666"/>
                </a:lnTo>
                <a:lnTo>
                  <a:pt x="15136" y="17593"/>
                </a:lnTo>
                <a:lnTo>
                  <a:pt x="15087" y="17568"/>
                </a:lnTo>
                <a:lnTo>
                  <a:pt x="15014" y="17544"/>
                </a:lnTo>
                <a:lnTo>
                  <a:pt x="15014" y="17301"/>
                </a:lnTo>
                <a:lnTo>
                  <a:pt x="15233" y="17228"/>
                </a:lnTo>
                <a:lnTo>
                  <a:pt x="15452" y="17131"/>
                </a:lnTo>
                <a:lnTo>
                  <a:pt x="15890" y="16912"/>
                </a:lnTo>
                <a:close/>
                <a:moveTo>
                  <a:pt x="8469" y="18663"/>
                </a:moveTo>
                <a:lnTo>
                  <a:pt x="8590" y="18712"/>
                </a:lnTo>
                <a:lnTo>
                  <a:pt x="8663" y="18809"/>
                </a:lnTo>
                <a:lnTo>
                  <a:pt x="8761" y="18980"/>
                </a:lnTo>
                <a:lnTo>
                  <a:pt x="8785" y="19077"/>
                </a:lnTo>
                <a:lnTo>
                  <a:pt x="8785" y="19199"/>
                </a:lnTo>
                <a:lnTo>
                  <a:pt x="8785" y="19320"/>
                </a:lnTo>
                <a:lnTo>
                  <a:pt x="8785" y="19442"/>
                </a:lnTo>
                <a:lnTo>
                  <a:pt x="8761" y="19539"/>
                </a:lnTo>
                <a:lnTo>
                  <a:pt x="8712" y="19661"/>
                </a:lnTo>
                <a:lnTo>
                  <a:pt x="8639" y="19758"/>
                </a:lnTo>
                <a:lnTo>
                  <a:pt x="8542" y="19831"/>
                </a:lnTo>
                <a:lnTo>
                  <a:pt x="8420" y="19904"/>
                </a:lnTo>
                <a:lnTo>
                  <a:pt x="8274" y="19929"/>
                </a:lnTo>
                <a:lnTo>
                  <a:pt x="8128" y="19929"/>
                </a:lnTo>
                <a:lnTo>
                  <a:pt x="8006" y="19880"/>
                </a:lnTo>
                <a:lnTo>
                  <a:pt x="7860" y="19831"/>
                </a:lnTo>
                <a:lnTo>
                  <a:pt x="7763" y="19734"/>
                </a:lnTo>
                <a:lnTo>
                  <a:pt x="7690" y="19612"/>
                </a:lnTo>
                <a:lnTo>
                  <a:pt x="7641" y="19491"/>
                </a:lnTo>
                <a:lnTo>
                  <a:pt x="7641" y="19345"/>
                </a:lnTo>
                <a:lnTo>
                  <a:pt x="7666" y="19174"/>
                </a:lnTo>
                <a:lnTo>
                  <a:pt x="7714" y="19053"/>
                </a:lnTo>
                <a:lnTo>
                  <a:pt x="7787" y="18907"/>
                </a:lnTo>
                <a:lnTo>
                  <a:pt x="7885" y="18809"/>
                </a:lnTo>
                <a:lnTo>
                  <a:pt x="7958" y="18736"/>
                </a:lnTo>
                <a:lnTo>
                  <a:pt x="8031" y="18761"/>
                </a:lnTo>
                <a:lnTo>
                  <a:pt x="8104" y="18736"/>
                </a:lnTo>
                <a:lnTo>
                  <a:pt x="8201" y="18712"/>
                </a:lnTo>
                <a:lnTo>
                  <a:pt x="8250" y="18712"/>
                </a:lnTo>
                <a:lnTo>
                  <a:pt x="8298" y="18688"/>
                </a:lnTo>
                <a:lnTo>
                  <a:pt x="8323" y="18663"/>
                </a:lnTo>
                <a:close/>
                <a:moveTo>
                  <a:pt x="8347" y="18177"/>
                </a:moveTo>
                <a:lnTo>
                  <a:pt x="8152" y="18201"/>
                </a:lnTo>
                <a:lnTo>
                  <a:pt x="8055" y="18250"/>
                </a:lnTo>
                <a:lnTo>
                  <a:pt x="7982" y="18298"/>
                </a:lnTo>
                <a:lnTo>
                  <a:pt x="7885" y="18323"/>
                </a:lnTo>
                <a:lnTo>
                  <a:pt x="7763" y="18347"/>
                </a:lnTo>
                <a:lnTo>
                  <a:pt x="7666" y="18420"/>
                </a:lnTo>
                <a:lnTo>
                  <a:pt x="7568" y="18469"/>
                </a:lnTo>
                <a:lnTo>
                  <a:pt x="7471" y="18566"/>
                </a:lnTo>
                <a:lnTo>
                  <a:pt x="7398" y="18663"/>
                </a:lnTo>
                <a:lnTo>
                  <a:pt x="7349" y="18761"/>
                </a:lnTo>
                <a:lnTo>
                  <a:pt x="7276" y="18882"/>
                </a:lnTo>
                <a:lnTo>
                  <a:pt x="7228" y="19126"/>
                </a:lnTo>
                <a:lnTo>
                  <a:pt x="7179" y="19369"/>
                </a:lnTo>
                <a:lnTo>
                  <a:pt x="7179" y="19515"/>
                </a:lnTo>
                <a:lnTo>
                  <a:pt x="7203" y="19637"/>
                </a:lnTo>
                <a:lnTo>
                  <a:pt x="7252" y="19758"/>
                </a:lnTo>
                <a:lnTo>
                  <a:pt x="7301" y="19880"/>
                </a:lnTo>
                <a:lnTo>
                  <a:pt x="7349" y="19977"/>
                </a:lnTo>
                <a:lnTo>
                  <a:pt x="7447" y="20075"/>
                </a:lnTo>
                <a:lnTo>
                  <a:pt x="7520" y="20148"/>
                </a:lnTo>
                <a:lnTo>
                  <a:pt x="7641" y="20221"/>
                </a:lnTo>
                <a:lnTo>
                  <a:pt x="7739" y="20294"/>
                </a:lnTo>
                <a:lnTo>
                  <a:pt x="7860" y="20342"/>
                </a:lnTo>
                <a:lnTo>
                  <a:pt x="7982" y="20367"/>
                </a:lnTo>
                <a:lnTo>
                  <a:pt x="8104" y="20391"/>
                </a:lnTo>
                <a:lnTo>
                  <a:pt x="8225" y="20391"/>
                </a:lnTo>
                <a:lnTo>
                  <a:pt x="8371" y="20367"/>
                </a:lnTo>
                <a:lnTo>
                  <a:pt x="8493" y="20342"/>
                </a:lnTo>
                <a:lnTo>
                  <a:pt x="8615" y="20294"/>
                </a:lnTo>
                <a:lnTo>
                  <a:pt x="8809" y="20196"/>
                </a:lnTo>
                <a:lnTo>
                  <a:pt x="8955" y="20050"/>
                </a:lnTo>
                <a:lnTo>
                  <a:pt x="9053" y="19880"/>
                </a:lnTo>
                <a:lnTo>
                  <a:pt x="9150" y="19685"/>
                </a:lnTo>
                <a:lnTo>
                  <a:pt x="9199" y="19491"/>
                </a:lnTo>
                <a:lnTo>
                  <a:pt x="9199" y="19272"/>
                </a:lnTo>
                <a:lnTo>
                  <a:pt x="9199" y="19053"/>
                </a:lnTo>
                <a:lnTo>
                  <a:pt x="9174" y="18858"/>
                </a:lnTo>
                <a:lnTo>
                  <a:pt x="9101" y="18688"/>
                </a:lnTo>
                <a:lnTo>
                  <a:pt x="9004" y="18517"/>
                </a:lnTo>
                <a:lnTo>
                  <a:pt x="8882" y="18371"/>
                </a:lnTo>
                <a:lnTo>
                  <a:pt x="8712" y="18250"/>
                </a:lnTo>
                <a:lnTo>
                  <a:pt x="8542" y="18201"/>
                </a:lnTo>
                <a:lnTo>
                  <a:pt x="8347" y="18177"/>
                </a:lnTo>
                <a:close/>
                <a:moveTo>
                  <a:pt x="2532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43" y="560"/>
                </a:lnTo>
                <a:lnTo>
                  <a:pt x="8298" y="585"/>
                </a:lnTo>
                <a:lnTo>
                  <a:pt x="11729" y="585"/>
                </a:lnTo>
                <a:lnTo>
                  <a:pt x="13554" y="560"/>
                </a:lnTo>
                <a:lnTo>
                  <a:pt x="13530" y="585"/>
                </a:lnTo>
                <a:lnTo>
                  <a:pt x="13530" y="633"/>
                </a:lnTo>
                <a:lnTo>
                  <a:pt x="13505" y="658"/>
                </a:lnTo>
                <a:lnTo>
                  <a:pt x="13530" y="682"/>
                </a:lnTo>
                <a:lnTo>
                  <a:pt x="13554" y="706"/>
                </a:lnTo>
                <a:lnTo>
                  <a:pt x="13627" y="731"/>
                </a:lnTo>
                <a:lnTo>
                  <a:pt x="13724" y="731"/>
                </a:lnTo>
                <a:lnTo>
                  <a:pt x="13846" y="706"/>
                </a:lnTo>
                <a:lnTo>
                  <a:pt x="14065" y="633"/>
                </a:lnTo>
                <a:lnTo>
                  <a:pt x="14260" y="560"/>
                </a:lnTo>
                <a:lnTo>
                  <a:pt x="14892" y="609"/>
                </a:lnTo>
                <a:lnTo>
                  <a:pt x="14917" y="609"/>
                </a:lnTo>
                <a:lnTo>
                  <a:pt x="15063" y="658"/>
                </a:lnTo>
                <a:lnTo>
                  <a:pt x="14965" y="682"/>
                </a:lnTo>
                <a:lnTo>
                  <a:pt x="14844" y="731"/>
                </a:lnTo>
                <a:lnTo>
                  <a:pt x="14625" y="852"/>
                </a:lnTo>
                <a:lnTo>
                  <a:pt x="14260" y="1096"/>
                </a:lnTo>
                <a:lnTo>
                  <a:pt x="13749" y="1387"/>
                </a:lnTo>
                <a:lnTo>
                  <a:pt x="13505" y="1558"/>
                </a:lnTo>
                <a:lnTo>
                  <a:pt x="13286" y="1728"/>
                </a:lnTo>
                <a:lnTo>
                  <a:pt x="12824" y="1704"/>
                </a:lnTo>
                <a:lnTo>
                  <a:pt x="9564" y="1704"/>
                </a:lnTo>
                <a:lnTo>
                  <a:pt x="7593" y="1728"/>
                </a:lnTo>
                <a:lnTo>
                  <a:pt x="6327" y="1777"/>
                </a:lnTo>
                <a:lnTo>
                  <a:pt x="5135" y="1825"/>
                </a:lnTo>
                <a:lnTo>
                  <a:pt x="3943" y="1850"/>
                </a:lnTo>
                <a:lnTo>
                  <a:pt x="3359" y="1850"/>
                </a:lnTo>
                <a:lnTo>
                  <a:pt x="2751" y="1825"/>
                </a:lnTo>
                <a:lnTo>
                  <a:pt x="2167" y="1777"/>
                </a:lnTo>
                <a:lnTo>
                  <a:pt x="1583" y="1728"/>
                </a:lnTo>
                <a:lnTo>
                  <a:pt x="1510" y="1728"/>
                </a:lnTo>
                <a:lnTo>
                  <a:pt x="1437" y="1752"/>
                </a:lnTo>
                <a:lnTo>
                  <a:pt x="1412" y="1825"/>
                </a:lnTo>
                <a:lnTo>
                  <a:pt x="1388" y="1898"/>
                </a:lnTo>
                <a:lnTo>
                  <a:pt x="1388" y="1971"/>
                </a:lnTo>
                <a:lnTo>
                  <a:pt x="1412" y="2020"/>
                </a:lnTo>
                <a:lnTo>
                  <a:pt x="1461" y="2093"/>
                </a:lnTo>
                <a:lnTo>
                  <a:pt x="1534" y="2117"/>
                </a:lnTo>
                <a:lnTo>
                  <a:pt x="1534" y="2385"/>
                </a:lnTo>
                <a:lnTo>
                  <a:pt x="1558" y="2823"/>
                </a:lnTo>
                <a:lnTo>
                  <a:pt x="1534" y="4015"/>
                </a:lnTo>
                <a:lnTo>
                  <a:pt x="1510" y="5281"/>
                </a:lnTo>
                <a:lnTo>
                  <a:pt x="1485" y="6108"/>
                </a:lnTo>
                <a:lnTo>
                  <a:pt x="1461" y="6668"/>
                </a:lnTo>
                <a:lnTo>
                  <a:pt x="1437" y="7227"/>
                </a:lnTo>
                <a:lnTo>
                  <a:pt x="1461" y="8371"/>
                </a:lnTo>
                <a:lnTo>
                  <a:pt x="1510" y="9490"/>
                </a:lnTo>
                <a:lnTo>
                  <a:pt x="1510" y="10634"/>
                </a:lnTo>
                <a:lnTo>
                  <a:pt x="1485" y="13481"/>
                </a:lnTo>
                <a:lnTo>
                  <a:pt x="1461" y="14965"/>
                </a:lnTo>
                <a:lnTo>
                  <a:pt x="1412" y="16303"/>
                </a:lnTo>
                <a:lnTo>
                  <a:pt x="1339" y="16960"/>
                </a:lnTo>
                <a:lnTo>
                  <a:pt x="1339" y="17131"/>
                </a:lnTo>
                <a:lnTo>
                  <a:pt x="1364" y="17301"/>
                </a:lnTo>
                <a:lnTo>
                  <a:pt x="1388" y="17447"/>
                </a:lnTo>
                <a:lnTo>
                  <a:pt x="1437" y="17568"/>
                </a:lnTo>
                <a:lnTo>
                  <a:pt x="1485" y="17641"/>
                </a:lnTo>
                <a:lnTo>
                  <a:pt x="1437" y="17739"/>
                </a:lnTo>
                <a:lnTo>
                  <a:pt x="1437" y="17836"/>
                </a:lnTo>
                <a:lnTo>
                  <a:pt x="1485" y="17933"/>
                </a:lnTo>
                <a:lnTo>
                  <a:pt x="1510" y="17958"/>
                </a:lnTo>
                <a:lnTo>
                  <a:pt x="1583" y="17982"/>
                </a:lnTo>
                <a:lnTo>
                  <a:pt x="1875" y="18006"/>
                </a:lnTo>
                <a:lnTo>
                  <a:pt x="2167" y="18031"/>
                </a:lnTo>
                <a:lnTo>
                  <a:pt x="2799" y="18055"/>
                </a:lnTo>
                <a:lnTo>
                  <a:pt x="4016" y="18006"/>
                </a:lnTo>
                <a:lnTo>
                  <a:pt x="7252" y="18031"/>
                </a:lnTo>
                <a:lnTo>
                  <a:pt x="9247" y="18055"/>
                </a:lnTo>
                <a:lnTo>
                  <a:pt x="10488" y="18079"/>
                </a:lnTo>
                <a:lnTo>
                  <a:pt x="11145" y="18104"/>
                </a:lnTo>
                <a:lnTo>
                  <a:pt x="11778" y="18104"/>
                </a:lnTo>
                <a:lnTo>
                  <a:pt x="13043" y="18055"/>
                </a:lnTo>
                <a:lnTo>
                  <a:pt x="13481" y="18055"/>
                </a:lnTo>
                <a:lnTo>
                  <a:pt x="13919" y="18079"/>
                </a:lnTo>
                <a:lnTo>
                  <a:pt x="14333" y="18104"/>
                </a:lnTo>
                <a:lnTo>
                  <a:pt x="14771" y="18079"/>
                </a:lnTo>
                <a:lnTo>
                  <a:pt x="14819" y="18079"/>
                </a:lnTo>
                <a:lnTo>
                  <a:pt x="14844" y="18055"/>
                </a:lnTo>
                <a:lnTo>
                  <a:pt x="15063" y="18031"/>
                </a:lnTo>
                <a:lnTo>
                  <a:pt x="15136" y="18006"/>
                </a:lnTo>
                <a:lnTo>
                  <a:pt x="15184" y="17958"/>
                </a:lnTo>
                <a:lnTo>
                  <a:pt x="15209" y="17909"/>
                </a:lnTo>
                <a:lnTo>
                  <a:pt x="15233" y="17860"/>
                </a:lnTo>
                <a:lnTo>
                  <a:pt x="15598" y="17690"/>
                </a:lnTo>
                <a:lnTo>
                  <a:pt x="15744" y="17617"/>
                </a:lnTo>
                <a:lnTo>
                  <a:pt x="15890" y="17520"/>
                </a:lnTo>
                <a:lnTo>
                  <a:pt x="15890" y="17909"/>
                </a:lnTo>
                <a:lnTo>
                  <a:pt x="15744" y="18006"/>
                </a:lnTo>
                <a:lnTo>
                  <a:pt x="15598" y="18104"/>
                </a:lnTo>
                <a:lnTo>
                  <a:pt x="15257" y="18250"/>
                </a:lnTo>
                <a:lnTo>
                  <a:pt x="14917" y="18371"/>
                </a:lnTo>
                <a:lnTo>
                  <a:pt x="14235" y="18566"/>
                </a:lnTo>
                <a:lnTo>
                  <a:pt x="13919" y="18688"/>
                </a:lnTo>
                <a:lnTo>
                  <a:pt x="13773" y="18761"/>
                </a:lnTo>
                <a:lnTo>
                  <a:pt x="13627" y="18858"/>
                </a:lnTo>
                <a:lnTo>
                  <a:pt x="13578" y="18931"/>
                </a:lnTo>
                <a:lnTo>
                  <a:pt x="13578" y="18980"/>
                </a:lnTo>
                <a:lnTo>
                  <a:pt x="13603" y="19053"/>
                </a:lnTo>
                <a:lnTo>
                  <a:pt x="13676" y="19053"/>
                </a:lnTo>
                <a:lnTo>
                  <a:pt x="14016" y="19028"/>
                </a:lnTo>
                <a:lnTo>
                  <a:pt x="14357" y="18980"/>
                </a:lnTo>
                <a:lnTo>
                  <a:pt x="15038" y="18785"/>
                </a:lnTo>
                <a:lnTo>
                  <a:pt x="15476" y="18663"/>
                </a:lnTo>
                <a:lnTo>
                  <a:pt x="15695" y="18566"/>
                </a:lnTo>
                <a:lnTo>
                  <a:pt x="15890" y="18469"/>
                </a:lnTo>
                <a:lnTo>
                  <a:pt x="15890" y="18785"/>
                </a:lnTo>
                <a:lnTo>
                  <a:pt x="15622" y="18858"/>
                </a:lnTo>
                <a:lnTo>
                  <a:pt x="15355" y="18931"/>
                </a:lnTo>
                <a:lnTo>
                  <a:pt x="14844" y="19101"/>
                </a:lnTo>
                <a:lnTo>
                  <a:pt x="14527" y="19223"/>
                </a:lnTo>
                <a:lnTo>
                  <a:pt x="14235" y="19320"/>
                </a:lnTo>
                <a:lnTo>
                  <a:pt x="13943" y="19466"/>
                </a:lnTo>
                <a:lnTo>
                  <a:pt x="13676" y="19637"/>
                </a:lnTo>
                <a:lnTo>
                  <a:pt x="13676" y="19685"/>
                </a:lnTo>
                <a:lnTo>
                  <a:pt x="13676" y="19710"/>
                </a:lnTo>
                <a:lnTo>
                  <a:pt x="13700" y="19734"/>
                </a:lnTo>
                <a:lnTo>
                  <a:pt x="13724" y="19734"/>
                </a:lnTo>
                <a:lnTo>
                  <a:pt x="14041" y="19685"/>
                </a:lnTo>
                <a:lnTo>
                  <a:pt x="14333" y="19612"/>
                </a:lnTo>
                <a:lnTo>
                  <a:pt x="14917" y="19442"/>
                </a:lnTo>
                <a:lnTo>
                  <a:pt x="15403" y="19320"/>
                </a:lnTo>
                <a:lnTo>
                  <a:pt x="15671" y="19247"/>
                </a:lnTo>
                <a:lnTo>
                  <a:pt x="15914" y="19150"/>
                </a:lnTo>
                <a:lnTo>
                  <a:pt x="15914" y="19466"/>
                </a:lnTo>
                <a:lnTo>
                  <a:pt x="15647" y="19515"/>
                </a:lnTo>
                <a:lnTo>
                  <a:pt x="15379" y="19612"/>
                </a:lnTo>
                <a:lnTo>
                  <a:pt x="14892" y="19831"/>
                </a:lnTo>
                <a:lnTo>
                  <a:pt x="14381" y="20050"/>
                </a:lnTo>
                <a:lnTo>
                  <a:pt x="13895" y="20294"/>
                </a:lnTo>
                <a:lnTo>
                  <a:pt x="13895" y="20318"/>
                </a:lnTo>
                <a:lnTo>
                  <a:pt x="13919" y="20342"/>
                </a:lnTo>
                <a:lnTo>
                  <a:pt x="14162" y="20342"/>
                </a:lnTo>
                <a:lnTo>
                  <a:pt x="14430" y="20294"/>
                </a:lnTo>
                <a:lnTo>
                  <a:pt x="14673" y="20245"/>
                </a:lnTo>
                <a:lnTo>
                  <a:pt x="14941" y="20172"/>
                </a:lnTo>
                <a:lnTo>
                  <a:pt x="15428" y="20026"/>
                </a:lnTo>
                <a:lnTo>
                  <a:pt x="15914" y="19831"/>
                </a:lnTo>
                <a:lnTo>
                  <a:pt x="15914" y="19856"/>
                </a:lnTo>
                <a:lnTo>
                  <a:pt x="15817" y="20050"/>
                </a:lnTo>
                <a:lnTo>
                  <a:pt x="15720" y="20196"/>
                </a:lnTo>
                <a:lnTo>
                  <a:pt x="15598" y="20294"/>
                </a:lnTo>
                <a:lnTo>
                  <a:pt x="15452" y="20391"/>
                </a:lnTo>
                <a:lnTo>
                  <a:pt x="15282" y="20440"/>
                </a:lnTo>
                <a:lnTo>
                  <a:pt x="15111" y="20488"/>
                </a:lnTo>
                <a:lnTo>
                  <a:pt x="14746" y="20537"/>
                </a:lnTo>
                <a:lnTo>
                  <a:pt x="14381" y="20561"/>
                </a:lnTo>
                <a:lnTo>
                  <a:pt x="13992" y="20561"/>
                </a:lnTo>
                <a:lnTo>
                  <a:pt x="13213" y="20513"/>
                </a:lnTo>
                <a:lnTo>
                  <a:pt x="12410" y="20513"/>
                </a:lnTo>
                <a:lnTo>
                  <a:pt x="11632" y="20537"/>
                </a:lnTo>
                <a:lnTo>
                  <a:pt x="8006" y="20561"/>
                </a:lnTo>
                <a:lnTo>
                  <a:pt x="4405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69" y="20269"/>
                </a:lnTo>
                <a:lnTo>
                  <a:pt x="1023" y="20172"/>
                </a:lnTo>
                <a:lnTo>
                  <a:pt x="877" y="20050"/>
                </a:lnTo>
                <a:lnTo>
                  <a:pt x="780" y="19929"/>
                </a:lnTo>
                <a:lnTo>
                  <a:pt x="707" y="19807"/>
                </a:lnTo>
                <a:lnTo>
                  <a:pt x="658" y="19661"/>
                </a:lnTo>
                <a:lnTo>
                  <a:pt x="609" y="19393"/>
                </a:lnTo>
                <a:lnTo>
                  <a:pt x="561" y="19101"/>
                </a:lnTo>
                <a:lnTo>
                  <a:pt x="561" y="18834"/>
                </a:lnTo>
                <a:lnTo>
                  <a:pt x="536" y="17131"/>
                </a:lnTo>
                <a:lnTo>
                  <a:pt x="561" y="15427"/>
                </a:lnTo>
                <a:lnTo>
                  <a:pt x="536" y="13091"/>
                </a:lnTo>
                <a:lnTo>
                  <a:pt x="488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8" y="3139"/>
                </a:lnTo>
                <a:lnTo>
                  <a:pt x="512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8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2" y="463"/>
                </a:lnTo>
                <a:close/>
                <a:moveTo>
                  <a:pt x="2483" y="1"/>
                </a:moveTo>
                <a:lnTo>
                  <a:pt x="2021" y="25"/>
                </a:lnTo>
                <a:lnTo>
                  <a:pt x="1631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69" y="1241"/>
                </a:lnTo>
                <a:lnTo>
                  <a:pt x="220" y="1436"/>
                </a:lnTo>
                <a:lnTo>
                  <a:pt x="196" y="1655"/>
                </a:lnTo>
                <a:lnTo>
                  <a:pt x="147" y="2020"/>
                </a:lnTo>
                <a:lnTo>
                  <a:pt x="123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1" y="5354"/>
                </a:lnTo>
                <a:lnTo>
                  <a:pt x="25" y="6376"/>
                </a:lnTo>
                <a:lnTo>
                  <a:pt x="50" y="7544"/>
                </a:lnTo>
                <a:lnTo>
                  <a:pt x="25" y="8736"/>
                </a:lnTo>
                <a:lnTo>
                  <a:pt x="1" y="11072"/>
                </a:lnTo>
                <a:lnTo>
                  <a:pt x="1" y="12264"/>
                </a:lnTo>
                <a:lnTo>
                  <a:pt x="50" y="13432"/>
                </a:lnTo>
                <a:lnTo>
                  <a:pt x="74" y="14624"/>
                </a:lnTo>
                <a:lnTo>
                  <a:pt x="98" y="15817"/>
                </a:lnTo>
                <a:lnTo>
                  <a:pt x="74" y="16693"/>
                </a:lnTo>
                <a:lnTo>
                  <a:pt x="98" y="17568"/>
                </a:lnTo>
                <a:lnTo>
                  <a:pt x="123" y="18444"/>
                </a:lnTo>
                <a:lnTo>
                  <a:pt x="171" y="19345"/>
                </a:lnTo>
                <a:lnTo>
                  <a:pt x="196" y="19612"/>
                </a:lnTo>
                <a:lnTo>
                  <a:pt x="244" y="19880"/>
                </a:lnTo>
                <a:lnTo>
                  <a:pt x="342" y="20123"/>
                </a:lnTo>
                <a:lnTo>
                  <a:pt x="463" y="20367"/>
                </a:lnTo>
                <a:lnTo>
                  <a:pt x="609" y="20561"/>
                </a:lnTo>
                <a:lnTo>
                  <a:pt x="804" y="20732"/>
                </a:lnTo>
                <a:lnTo>
                  <a:pt x="926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70" y="20951"/>
                </a:lnTo>
                <a:lnTo>
                  <a:pt x="4162" y="20975"/>
                </a:lnTo>
                <a:lnTo>
                  <a:pt x="4965" y="20999"/>
                </a:lnTo>
                <a:lnTo>
                  <a:pt x="5622" y="21024"/>
                </a:lnTo>
                <a:lnTo>
                  <a:pt x="11145" y="21024"/>
                </a:lnTo>
                <a:lnTo>
                  <a:pt x="12727" y="20999"/>
                </a:lnTo>
                <a:lnTo>
                  <a:pt x="13092" y="20999"/>
                </a:lnTo>
                <a:lnTo>
                  <a:pt x="13481" y="21024"/>
                </a:lnTo>
                <a:lnTo>
                  <a:pt x="14260" y="21072"/>
                </a:lnTo>
                <a:lnTo>
                  <a:pt x="14649" y="21072"/>
                </a:lnTo>
                <a:lnTo>
                  <a:pt x="15014" y="21048"/>
                </a:lnTo>
                <a:lnTo>
                  <a:pt x="15209" y="20999"/>
                </a:lnTo>
                <a:lnTo>
                  <a:pt x="15379" y="20951"/>
                </a:lnTo>
                <a:lnTo>
                  <a:pt x="15574" y="20902"/>
                </a:lnTo>
                <a:lnTo>
                  <a:pt x="15744" y="20805"/>
                </a:lnTo>
                <a:lnTo>
                  <a:pt x="15890" y="20683"/>
                </a:lnTo>
                <a:lnTo>
                  <a:pt x="16036" y="20513"/>
                </a:lnTo>
                <a:lnTo>
                  <a:pt x="16158" y="20318"/>
                </a:lnTo>
                <a:lnTo>
                  <a:pt x="16255" y="20075"/>
                </a:lnTo>
                <a:lnTo>
                  <a:pt x="16328" y="19807"/>
                </a:lnTo>
                <a:lnTo>
                  <a:pt x="16377" y="19515"/>
                </a:lnTo>
                <a:lnTo>
                  <a:pt x="16425" y="19223"/>
                </a:lnTo>
                <a:lnTo>
                  <a:pt x="16450" y="18907"/>
                </a:lnTo>
                <a:lnTo>
                  <a:pt x="16474" y="18298"/>
                </a:lnTo>
                <a:lnTo>
                  <a:pt x="16450" y="17739"/>
                </a:lnTo>
                <a:lnTo>
                  <a:pt x="16425" y="16960"/>
                </a:lnTo>
                <a:lnTo>
                  <a:pt x="16425" y="15573"/>
                </a:lnTo>
                <a:lnTo>
                  <a:pt x="16377" y="14186"/>
                </a:lnTo>
                <a:lnTo>
                  <a:pt x="16352" y="13286"/>
                </a:lnTo>
                <a:lnTo>
                  <a:pt x="16352" y="12118"/>
                </a:lnTo>
                <a:lnTo>
                  <a:pt x="16328" y="9441"/>
                </a:lnTo>
                <a:lnTo>
                  <a:pt x="16328" y="6960"/>
                </a:lnTo>
                <a:lnTo>
                  <a:pt x="16328" y="5500"/>
                </a:lnTo>
                <a:lnTo>
                  <a:pt x="16328" y="4794"/>
                </a:lnTo>
                <a:lnTo>
                  <a:pt x="16352" y="4113"/>
                </a:lnTo>
                <a:lnTo>
                  <a:pt x="16401" y="3431"/>
                </a:lnTo>
                <a:lnTo>
                  <a:pt x="16450" y="2726"/>
                </a:lnTo>
                <a:lnTo>
                  <a:pt x="16450" y="2336"/>
                </a:lnTo>
                <a:lnTo>
                  <a:pt x="16401" y="1898"/>
                </a:lnTo>
                <a:lnTo>
                  <a:pt x="16328" y="1509"/>
                </a:lnTo>
                <a:lnTo>
                  <a:pt x="16279" y="1314"/>
                </a:lnTo>
                <a:lnTo>
                  <a:pt x="16206" y="1120"/>
                </a:lnTo>
                <a:lnTo>
                  <a:pt x="16133" y="950"/>
                </a:lnTo>
                <a:lnTo>
                  <a:pt x="16036" y="779"/>
                </a:lnTo>
                <a:lnTo>
                  <a:pt x="15914" y="633"/>
                </a:lnTo>
                <a:lnTo>
                  <a:pt x="15768" y="512"/>
                </a:lnTo>
                <a:lnTo>
                  <a:pt x="15622" y="414"/>
                </a:lnTo>
                <a:lnTo>
                  <a:pt x="15452" y="317"/>
                </a:lnTo>
                <a:lnTo>
                  <a:pt x="15257" y="268"/>
                </a:lnTo>
                <a:lnTo>
                  <a:pt x="15038" y="220"/>
                </a:lnTo>
                <a:lnTo>
                  <a:pt x="14965" y="171"/>
                </a:lnTo>
                <a:lnTo>
                  <a:pt x="14892" y="147"/>
                </a:lnTo>
                <a:lnTo>
                  <a:pt x="14527" y="122"/>
                </a:lnTo>
                <a:lnTo>
                  <a:pt x="14138" y="98"/>
                </a:lnTo>
                <a:lnTo>
                  <a:pt x="13408" y="98"/>
                </a:lnTo>
                <a:lnTo>
                  <a:pt x="11924" y="122"/>
                </a:lnTo>
                <a:lnTo>
                  <a:pt x="8396" y="122"/>
                </a:lnTo>
                <a:lnTo>
                  <a:pt x="4843" y="98"/>
                </a:lnTo>
                <a:lnTo>
                  <a:pt x="3943" y="74"/>
                </a:lnTo>
                <a:lnTo>
                  <a:pt x="3018" y="25"/>
                </a:lnTo>
                <a:lnTo>
                  <a:pt x="2483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6" name="Google Shape;906;p39"/>
          <p:cNvSpPr/>
          <p:nvPr/>
        </p:nvSpPr>
        <p:spPr>
          <a:xfrm>
            <a:off x="2717305" y="2362213"/>
            <a:ext cx="373415" cy="208411"/>
          </a:xfrm>
          <a:custGeom>
            <a:rect b="b" l="l" r="r" t="t"/>
            <a:pathLst>
              <a:path extrusionOk="0" h="11096" w="19881">
                <a:moveTo>
                  <a:pt x="9636" y="1120"/>
                </a:moveTo>
                <a:lnTo>
                  <a:pt x="10099" y="1144"/>
                </a:lnTo>
                <a:lnTo>
                  <a:pt x="10561" y="1168"/>
                </a:lnTo>
                <a:lnTo>
                  <a:pt x="10537" y="1412"/>
                </a:lnTo>
                <a:lnTo>
                  <a:pt x="10512" y="1631"/>
                </a:lnTo>
                <a:lnTo>
                  <a:pt x="9685" y="1631"/>
                </a:lnTo>
                <a:lnTo>
                  <a:pt x="9661" y="1387"/>
                </a:lnTo>
                <a:lnTo>
                  <a:pt x="9636" y="1120"/>
                </a:lnTo>
                <a:close/>
                <a:moveTo>
                  <a:pt x="9198" y="1120"/>
                </a:moveTo>
                <a:lnTo>
                  <a:pt x="9223" y="1217"/>
                </a:lnTo>
                <a:lnTo>
                  <a:pt x="9223" y="1436"/>
                </a:lnTo>
                <a:lnTo>
                  <a:pt x="9223" y="1679"/>
                </a:lnTo>
                <a:lnTo>
                  <a:pt x="8785" y="1752"/>
                </a:lnTo>
                <a:lnTo>
                  <a:pt x="8347" y="1825"/>
                </a:lnTo>
                <a:lnTo>
                  <a:pt x="8298" y="1825"/>
                </a:lnTo>
                <a:lnTo>
                  <a:pt x="8225" y="1801"/>
                </a:lnTo>
                <a:lnTo>
                  <a:pt x="8128" y="1509"/>
                </a:lnTo>
                <a:lnTo>
                  <a:pt x="8055" y="1241"/>
                </a:lnTo>
                <a:lnTo>
                  <a:pt x="8468" y="1193"/>
                </a:lnTo>
                <a:lnTo>
                  <a:pt x="8882" y="1144"/>
                </a:lnTo>
                <a:lnTo>
                  <a:pt x="9198" y="1120"/>
                </a:lnTo>
                <a:close/>
                <a:moveTo>
                  <a:pt x="11023" y="1217"/>
                </a:moveTo>
                <a:lnTo>
                  <a:pt x="11583" y="1290"/>
                </a:lnTo>
                <a:lnTo>
                  <a:pt x="12118" y="1412"/>
                </a:lnTo>
                <a:lnTo>
                  <a:pt x="12045" y="1655"/>
                </a:lnTo>
                <a:lnTo>
                  <a:pt x="11997" y="1850"/>
                </a:lnTo>
                <a:lnTo>
                  <a:pt x="11486" y="1752"/>
                </a:lnTo>
                <a:lnTo>
                  <a:pt x="10975" y="1679"/>
                </a:lnTo>
                <a:lnTo>
                  <a:pt x="10999" y="1436"/>
                </a:lnTo>
                <a:lnTo>
                  <a:pt x="11023" y="1217"/>
                </a:lnTo>
                <a:close/>
                <a:moveTo>
                  <a:pt x="7665" y="1339"/>
                </a:moveTo>
                <a:lnTo>
                  <a:pt x="7714" y="1655"/>
                </a:lnTo>
                <a:lnTo>
                  <a:pt x="7811" y="1996"/>
                </a:lnTo>
                <a:lnTo>
                  <a:pt x="7446" y="2117"/>
                </a:lnTo>
                <a:lnTo>
                  <a:pt x="7082" y="2263"/>
                </a:lnTo>
                <a:lnTo>
                  <a:pt x="6984" y="2117"/>
                </a:lnTo>
                <a:lnTo>
                  <a:pt x="6887" y="1971"/>
                </a:lnTo>
                <a:lnTo>
                  <a:pt x="6765" y="1825"/>
                </a:lnTo>
                <a:lnTo>
                  <a:pt x="6668" y="1679"/>
                </a:lnTo>
                <a:lnTo>
                  <a:pt x="6644" y="1631"/>
                </a:lnTo>
                <a:lnTo>
                  <a:pt x="7155" y="1460"/>
                </a:lnTo>
                <a:lnTo>
                  <a:pt x="7665" y="1339"/>
                </a:lnTo>
                <a:close/>
                <a:moveTo>
                  <a:pt x="12532" y="1509"/>
                </a:moveTo>
                <a:lnTo>
                  <a:pt x="13067" y="1655"/>
                </a:lnTo>
                <a:lnTo>
                  <a:pt x="13627" y="1825"/>
                </a:lnTo>
                <a:lnTo>
                  <a:pt x="14211" y="2044"/>
                </a:lnTo>
                <a:lnTo>
                  <a:pt x="14065" y="2263"/>
                </a:lnTo>
                <a:lnTo>
                  <a:pt x="13870" y="2555"/>
                </a:lnTo>
                <a:lnTo>
                  <a:pt x="13262" y="2263"/>
                </a:lnTo>
                <a:lnTo>
                  <a:pt x="13165" y="2215"/>
                </a:lnTo>
                <a:lnTo>
                  <a:pt x="12824" y="2093"/>
                </a:lnTo>
                <a:lnTo>
                  <a:pt x="12459" y="1996"/>
                </a:lnTo>
                <a:lnTo>
                  <a:pt x="12483" y="1655"/>
                </a:lnTo>
                <a:lnTo>
                  <a:pt x="12532" y="1509"/>
                </a:lnTo>
                <a:close/>
                <a:moveTo>
                  <a:pt x="6254" y="1777"/>
                </a:moveTo>
                <a:lnTo>
                  <a:pt x="6425" y="2117"/>
                </a:lnTo>
                <a:lnTo>
                  <a:pt x="6522" y="2288"/>
                </a:lnTo>
                <a:lnTo>
                  <a:pt x="6668" y="2458"/>
                </a:lnTo>
                <a:lnTo>
                  <a:pt x="6035" y="2774"/>
                </a:lnTo>
                <a:lnTo>
                  <a:pt x="5427" y="3115"/>
                </a:lnTo>
                <a:lnTo>
                  <a:pt x="5305" y="3018"/>
                </a:lnTo>
                <a:lnTo>
                  <a:pt x="5184" y="2896"/>
                </a:lnTo>
                <a:lnTo>
                  <a:pt x="5086" y="2774"/>
                </a:lnTo>
                <a:lnTo>
                  <a:pt x="4989" y="2653"/>
                </a:lnTo>
                <a:lnTo>
                  <a:pt x="4843" y="2385"/>
                </a:lnTo>
                <a:lnTo>
                  <a:pt x="5476" y="2093"/>
                </a:lnTo>
                <a:lnTo>
                  <a:pt x="6254" y="1777"/>
                </a:lnTo>
                <a:close/>
                <a:moveTo>
                  <a:pt x="14503" y="2166"/>
                </a:moveTo>
                <a:lnTo>
                  <a:pt x="15087" y="2434"/>
                </a:lnTo>
                <a:lnTo>
                  <a:pt x="15671" y="2726"/>
                </a:lnTo>
                <a:lnTo>
                  <a:pt x="15622" y="2774"/>
                </a:lnTo>
                <a:lnTo>
                  <a:pt x="15427" y="3018"/>
                </a:lnTo>
                <a:lnTo>
                  <a:pt x="15306" y="3164"/>
                </a:lnTo>
                <a:lnTo>
                  <a:pt x="15209" y="3310"/>
                </a:lnTo>
                <a:lnTo>
                  <a:pt x="14698" y="2993"/>
                </a:lnTo>
                <a:lnTo>
                  <a:pt x="14187" y="2701"/>
                </a:lnTo>
                <a:lnTo>
                  <a:pt x="14406" y="2336"/>
                </a:lnTo>
                <a:lnTo>
                  <a:pt x="14503" y="2166"/>
                </a:lnTo>
                <a:close/>
                <a:moveTo>
                  <a:pt x="4502" y="2555"/>
                </a:moveTo>
                <a:lnTo>
                  <a:pt x="4624" y="2847"/>
                </a:lnTo>
                <a:lnTo>
                  <a:pt x="4794" y="3115"/>
                </a:lnTo>
                <a:lnTo>
                  <a:pt x="4916" y="3237"/>
                </a:lnTo>
                <a:lnTo>
                  <a:pt x="5038" y="3358"/>
                </a:lnTo>
                <a:lnTo>
                  <a:pt x="4381" y="3821"/>
                </a:lnTo>
                <a:lnTo>
                  <a:pt x="4332" y="3869"/>
                </a:lnTo>
                <a:lnTo>
                  <a:pt x="4259" y="3821"/>
                </a:lnTo>
                <a:lnTo>
                  <a:pt x="3943" y="3626"/>
                </a:lnTo>
                <a:lnTo>
                  <a:pt x="3675" y="3407"/>
                </a:lnTo>
                <a:lnTo>
                  <a:pt x="3529" y="3237"/>
                </a:lnTo>
                <a:lnTo>
                  <a:pt x="3821" y="2993"/>
                </a:lnTo>
                <a:lnTo>
                  <a:pt x="4162" y="2774"/>
                </a:lnTo>
                <a:lnTo>
                  <a:pt x="4502" y="2555"/>
                </a:lnTo>
                <a:close/>
                <a:moveTo>
                  <a:pt x="16036" y="2945"/>
                </a:moveTo>
                <a:lnTo>
                  <a:pt x="16547" y="3237"/>
                </a:lnTo>
                <a:lnTo>
                  <a:pt x="17033" y="3577"/>
                </a:lnTo>
                <a:lnTo>
                  <a:pt x="16766" y="3796"/>
                </a:lnTo>
                <a:lnTo>
                  <a:pt x="16571" y="3967"/>
                </a:lnTo>
                <a:lnTo>
                  <a:pt x="16352" y="4186"/>
                </a:lnTo>
                <a:lnTo>
                  <a:pt x="15963" y="3869"/>
                </a:lnTo>
                <a:lnTo>
                  <a:pt x="15573" y="3577"/>
                </a:lnTo>
                <a:lnTo>
                  <a:pt x="15744" y="3310"/>
                </a:lnTo>
                <a:lnTo>
                  <a:pt x="15938" y="3066"/>
                </a:lnTo>
                <a:lnTo>
                  <a:pt x="16036" y="2945"/>
                </a:lnTo>
                <a:close/>
                <a:moveTo>
                  <a:pt x="8736" y="5645"/>
                </a:moveTo>
                <a:lnTo>
                  <a:pt x="8833" y="5743"/>
                </a:lnTo>
                <a:lnTo>
                  <a:pt x="8809" y="5791"/>
                </a:lnTo>
                <a:lnTo>
                  <a:pt x="8736" y="5645"/>
                </a:lnTo>
                <a:close/>
                <a:moveTo>
                  <a:pt x="9831" y="3407"/>
                </a:moveTo>
                <a:lnTo>
                  <a:pt x="9588" y="3431"/>
                </a:lnTo>
                <a:lnTo>
                  <a:pt x="9369" y="3456"/>
                </a:lnTo>
                <a:lnTo>
                  <a:pt x="9150" y="3529"/>
                </a:lnTo>
                <a:lnTo>
                  <a:pt x="8931" y="3602"/>
                </a:lnTo>
                <a:lnTo>
                  <a:pt x="8736" y="3723"/>
                </a:lnTo>
                <a:lnTo>
                  <a:pt x="8517" y="3894"/>
                </a:lnTo>
                <a:lnTo>
                  <a:pt x="8298" y="4113"/>
                </a:lnTo>
                <a:lnTo>
                  <a:pt x="8128" y="4356"/>
                </a:lnTo>
                <a:lnTo>
                  <a:pt x="7982" y="4648"/>
                </a:lnTo>
                <a:lnTo>
                  <a:pt x="7884" y="4940"/>
                </a:lnTo>
                <a:lnTo>
                  <a:pt x="7811" y="5232"/>
                </a:lnTo>
                <a:lnTo>
                  <a:pt x="7787" y="5524"/>
                </a:lnTo>
                <a:lnTo>
                  <a:pt x="7811" y="5791"/>
                </a:lnTo>
                <a:lnTo>
                  <a:pt x="7909" y="6035"/>
                </a:lnTo>
                <a:lnTo>
                  <a:pt x="8006" y="6254"/>
                </a:lnTo>
                <a:lnTo>
                  <a:pt x="8152" y="6424"/>
                </a:lnTo>
                <a:lnTo>
                  <a:pt x="8322" y="6594"/>
                </a:lnTo>
                <a:lnTo>
                  <a:pt x="8420" y="6740"/>
                </a:lnTo>
                <a:lnTo>
                  <a:pt x="8541" y="6862"/>
                </a:lnTo>
                <a:lnTo>
                  <a:pt x="8663" y="6959"/>
                </a:lnTo>
                <a:lnTo>
                  <a:pt x="8809" y="7057"/>
                </a:lnTo>
                <a:lnTo>
                  <a:pt x="8955" y="7130"/>
                </a:lnTo>
                <a:lnTo>
                  <a:pt x="9125" y="7203"/>
                </a:lnTo>
                <a:lnTo>
                  <a:pt x="9296" y="7251"/>
                </a:lnTo>
                <a:lnTo>
                  <a:pt x="9466" y="7276"/>
                </a:lnTo>
                <a:lnTo>
                  <a:pt x="9636" y="7276"/>
                </a:lnTo>
                <a:lnTo>
                  <a:pt x="9807" y="7251"/>
                </a:lnTo>
                <a:lnTo>
                  <a:pt x="9953" y="7227"/>
                </a:lnTo>
                <a:lnTo>
                  <a:pt x="10099" y="7178"/>
                </a:lnTo>
                <a:lnTo>
                  <a:pt x="10245" y="7105"/>
                </a:lnTo>
                <a:lnTo>
                  <a:pt x="10391" y="7032"/>
                </a:lnTo>
                <a:lnTo>
                  <a:pt x="10512" y="6959"/>
                </a:lnTo>
                <a:lnTo>
                  <a:pt x="10634" y="6838"/>
                </a:lnTo>
                <a:lnTo>
                  <a:pt x="10683" y="6838"/>
                </a:lnTo>
                <a:lnTo>
                  <a:pt x="10902" y="6667"/>
                </a:lnTo>
                <a:lnTo>
                  <a:pt x="11121" y="6473"/>
                </a:lnTo>
                <a:lnTo>
                  <a:pt x="11291" y="6254"/>
                </a:lnTo>
                <a:lnTo>
                  <a:pt x="11413" y="5986"/>
                </a:lnTo>
                <a:lnTo>
                  <a:pt x="11510" y="5718"/>
                </a:lnTo>
                <a:lnTo>
                  <a:pt x="11583" y="5427"/>
                </a:lnTo>
                <a:lnTo>
                  <a:pt x="11607" y="5159"/>
                </a:lnTo>
                <a:lnTo>
                  <a:pt x="11583" y="4891"/>
                </a:lnTo>
                <a:lnTo>
                  <a:pt x="11559" y="4697"/>
                </a:lnTo>
                <a:lnTo>
                  <a:pt x="11534" y="4745"/>
                </a:lnTo>
                <a:lnTo>
                  <a:pt x="11486" y="4818"/>
                </a:lnTo>
                <a:lnTo>
                  <a:pt x="11413" y="4891"/>
                </a:lnTo>
                <a:lnTo>
                  <a:pt x="11340" y="4964"/>
                </a:lnTo>
                <a:lnTo>
                  <a:pt x="11242" y="5013"/>
                </a:lnTo>
                <a:lnTo>
                  <a:pt x="11145" y="5062"/>
                </a:lnTo>
                <a:lnTo>
                  <a:pt x="11048" y="5086"/>
                </a:lnTo>
                <a:lnTo>
                  <a:pt x="10950" y="5086"/>
                </a:lnTo>
                <a:lnTo>
                  <a:pt x="10780" y="5062"/>
                </a:lnTo>
                <a:lnTo>
                  <a:pt x="10610" y="5013"/>
                </a:lnTo>
                <a:lnTo>
                  <a:pt x="10537" y="4964"/>
                </a:lnTo>
                <a:lnTo>
                  <a:pt x="10488" y="4916"/>
                </a:lnTo>
                <a:lnTo>
                  <a:pt x="10391" y="4770"/>
                </a:lnTo>
                <a:lnTo>
                  <a:pt x="10318" y="4624"/>
                </a:lnTo>
                <a:lnTo>
                  <a:pt x="10293" y="4453"/>
                </a:lnTo>
                <a:lnTo>
                  <a:pt x="10293" y="4356"/>
                </a:lnTo>
                <a:lnTo>
                  <a:pt x="10318" y="4259"/>
                </a:lnTo>
                <a:lnTo>
                  <a:pt x="10366" y="4161"/>
                </a:lnTo>
                <a:lnTo>
                  <a:pt x="10415" y="4088"/>
                </a:lnTo>
                <a:lnTo>
                  <a:pt x="10561" y="3942"/>
                </a:lnTo>
                <a:lnTo>
                  <a:pt x="10731" y="3845"/>
                </a:lnTo>
                <a:lnTo>
                  <a:pt x="10756" y="3821"/>
                </a:lnTo>
                <a:lnTo>
                  <a:pt x="10829" y="3772"/>
                </a:lnTo>
                <a:lnTo>
                  <a:pt x="10877" y="3748"/>
                </a:lnTo>
                <a:lnTo>
                  <a:pt x="10707" y="3650"/>
                </a:lnTo>
                <a:lnTo>
                  <a:pt x="10512" y="3553"/>
                </a:lnTo>
                <a:lnTo>
                  <a:pt x="10269" y="3480"/>
                </a:lnTo>
                <a:lnTo>
                  <a:pt x="10050" y="3431"/>
                </a:lnTo>
                <a:lnTo>
                  <a:pt x="9831" y="3407"/>
                </a:lnTo>
                <a:close/>
                <a:moveTo>
                  <a:pt x="10050" y="2215"/>
                </a:moveTo>
                <a:lnTo>
                  <a:pt x="10391" y="2239"/>
                </a:lnTo>
                <a:lnTo>
                  <a:pt x="10439" y="2385"/>
                </a:lnTo>
                <a:lnTo>
                  <a:pt x="10488" y="2580"/>
                </a:lnTo>
                <a:lnTo>
                  <a:pt x="10512" y="2677"/>
                </a:lnTo>
                <a:lnTo>
                  <a:pt x="10585" y="2774"/>
                </a:lnTo>
                <a:lnTo>
                  <a:pt x="10610" y="2799"/>
                </a:lnTo>
                <a:lnTo>
                  <a:pt x="10683" y="2799"/>
                </a:lnTo>
                <a:lnTo>
                  <a:pt x="10707" y="2774"/>
                </a:lnTo>
                <a:lnTo>
                  <a:pt x="10780" y="2653"/>
                </a:lnTo>
                <a:lnTo>
                  <a:pt x="10829" y="2531"/>
                </a:lnTo>
                <a:lnTo>
                  <a:pt x="10829" y="2409"/>
                </a:lnTo>
                <a:lnTo>
                  <a:pt x="10829" y="2263"/>
                </a:lnTo>
                <a:lnTo>
                  <a:pt x="11291" y="2336"/>
                </a:lnTo>
                <a:lnTo>
                  <a:pt x="11315" y="2482"/>
                </a:lnTo>
                <a:lnTo>
                  <a:pt x="11388" y="2604"/>
                </a:lnTo>
                <a:lnTo>
                  <a:pt x="11461" y="2653"/>
                </a:lnTo>
                <a:lnTo>
                  <a:pt x="11559" y="2677"/>
                </a:lnTo>
                <a:lnTo>
                  <a:pt x="11607" y="2677"/>
                </a:lnTo>
                <a:lnTo>
                  <a:pt x="11656" y="2653"/>
                </a:lnTo>
                <a:lnTo>
                  <a:pt x="11680" y="2604"/>
                </a:lnTo>
                <a:lnTo>
                  <a:pt x="11705" y="2555"/>
                </a:lnTo>
                <a:lnTo>
                  <a:pt x="11729" y="2434"/>
                </a:lnTo>
                <a:lnTo>
                  <a:pt x="12264" y="2580"/>
                </a:lnTo>
                <a:lnTo>
                  <a:pt x="12191" y="2677"/>
                </a:lnTo>
                <a:lnTo>
                  <a:pt x="12143" y="2774"/>
                </a:lnTo>
                <a:lnTo>
                  <a:pt x="12118" y="2896"/>
                </a:lnTo>
                <a:lnTo>
                  <a:pt x="12118" y="2969"/>
                </a:lnTo>
                <a:lnTo>
                  <a:pt x="12118" y="3018"/>
                </a:lnTo>
                <a:lnTo>
                  <a:pt x="12143" y="3066"/>
                </a:lnTo>
                <a:lnTo>
                  <a:pt x="12216" y="3091"/>
                </a:lnTo>
                <a:lnTo>
                  <a:pt x="12264" y="3091"/>
                </a:lnTo>
                <a:lnTo>
                  <a:pt x="12289" y="3066"/>
                </a:lnTo>
                <a:lnTo>
                  <a:pt x="12362" y="2993"/>
                </a:lnTo>
                <a:lnTo>
                  <a:pt x="12483" y="2847"/>
                </a:lnTo>
                <a:lnTo>
                  <a:pt x="12581" y="2726"/>
                </a:lnTo>
                <a:lnTo>
                  <a:pt x="12654" y="2750"/>
                </a:lnTo>
                <a:lnTo>
                  <a:pt x="12800" y="2750"/>
                </a:lnTo>
                <a:lnTo>
                  <a:pt x="13092" y="2872"/>
                </a:lnTo>
                <a:lnTo>
                  <a:pt x="13165" y="2945"/>
                </a:lnTo>
                <a:lnTo>
                  <a:pt x="12946" y="3066"/>
                </a:lnTo>
                <a:lnTo>
                  <a:pt x="12751" y="3212"/>
                </a:lnTo>
                <a:lnTo>
                  <a:pt x="12581" y="3383"/>
                </a:lnTo>
                <a:lnTo>
                  <a:pt x="12508" y="3480"/>
                </a:lnTo>
                <a:lnTo>
                  <a:pt x="12483" y="3577"/>
                </a:lnTo>
                <a:lnTo>
                  <a:pt x="12483" y="3650"/>
                </a:lnTo>
                <a:lnTo>
                  <a:pt x="12508" y="3699"/>
                </a:lnTo>
                <a:lnTo>
                  <a:pt x="12556" y="3748"/>
                </a:lnTo>
                <a:lnTo>
                  <a:pt x="12629" y="3748"/>
                </a:lnTo>
                <a:lnTo>
                  <a:pt x="12727" y="3699"/>
                </a:lnTo>
                <a:lnTo>
                  <a:pt x="12824" y="3650"/>
                </a:lnTo>
                <a:lnTo>
                  <a:pt x="12994" y="3529"/>
                </a:lnTo>
                <a:lnTo>
                  <a:pt x="13335" y="3310"/>
                </a:lnTo>
                <a:lnTo>
                  <a:pt x="13408" y="3602"/>
                </a:lnTo>
                <a:lnTo>
                  <a:pt x="13457" y="3845"/>
                </a:lnTo>
                <a:lnTo>
                  <a:pt x="13481" y="3991"/>
                </a:lnTo>
                <a:lnTo>
                  <a:pt x="13213" y="4015"/>
                </a:lnTo>
                <a:lnTo>
                  <a:pt x="12970" y="4064"/>
                </a:lnTo>
                <a:lnTo>
                  <a:pt x="12873" y="4137"/>
                </a:lnTo>
                <a:lnTo>
                  <a:pt x="12775" y="4186"/>
                </a:lnTo>
                <a:lnTo>
                  <a:pt x="12702" y="4283"/>
                </a:lnTo>
                <a:lnTo>
                  <a:pt x="12678" y="4380"/>
                </a:lnTo>
                <a:lnTo>
                  <a:pt x="12678" y="4429"/>
                </a:lnTo>
                <a:lnTo>
                  <a:pt x="12702" y="4453"/>
                </a:lnTo>
                <a:lnTo>
                  <a:pt x="12800" y="4502"/>
                </a:lnTo>
                <a:lnTo>
                  <a:pt x="12897" y="4502"/>
                </a:lnTo>
                <a:lnTo>
                  <a:pt x="13116" y="4478"/>
                </a:lnTo>
                <a:lnTo>
                  <a:pt x="13530" y="4429"/>
                </a:lnTo>
                <a:lnTo>
                  <a:pt x="13554" y="4891"/>
                </a:lnTo>
                <a:lnTo>
                  <a:pt x="13554" y="5354"/>
                </a:lnTo>
                <a:lnTo>
                  <a:pt x="13432" y="5354"/>
                </a:lnTo>
                <a:lnTo>
                  <a:pt x="13092" y="5329"/>
                </a:lnTo>
                <a:lnTo>
                  <a:pt x="12897" y="5305"/>
                </a:lnTo>
                <a:lnTo>
                  <a:pt x="12727" y="5329"/>
                </a:lnTo>
                <a:lnTo>
                  <a:pt x="12654" y="5354"/>
                </a:lnTo>
                <a:lnTo>
                  <a:pt x="12629" y="5402"/>
                </a:lnTo>
                <a:lnTo>
                  <a:pt x="12605" y="5451"/>
                </a:lnTo>
                <a:lnTo>
                  <a:pt x="12654" y="5524"/>
                </a:lnTo>
                <a:lnTo>
                  <a:pt x="12800" y="5621"/>
                </a:lnTo>
                <a:lnTo>
                  <a:pt x="12946" y="5670"/>
                </a:lnTo>
                <a:lnTo>
                  <a:pt x="13116" y="5718"/>
                </a:lnTo>
                <a:lnTo>
                  <a:pt x="13286" y="5743"/>
                </a:lnTo>
                <a:lnTo>
                  <a:pt x="13530" y="5767"/>
                </a:lnTo>
                <a:lnTo>
                  <a:pt x="13505" y="6059"/>
                </a:lnTo>
                <a:lnTo>
                  <a:pt x="13457" y="6424"/>
                </a:lnTo>
                <a:lnTo>
                  <a:pt x="13189" y="6302"/>
                </a:lnTo>
                <a:lnTo>
                  <a:pt x="12897" y="6205"/>
                </a:lnTo>
                <a:lnTo>
                  <a:pt x="12727" y="6181"/>
                </a:lnTo>
                <a:lnTo>
                  <a:pt x="12459" y="6181"/>
                </a:lnTo>
                <a:lnTo>
                  <a:pt x="12313" y="6205"/>
                </a:lnTo>
                <a:lnTo>
                  <a:pt x="12264" y="6254"/>
                </a:lnTo>
                <a:lnTo>
                  <a:pt x="12264" y="6302"/>
                </a:lnTo>
                <a:lnTo>
                  <a:pt x="12289" y="6327"/>
                </a:lnTo>
                <a:lnTo>
                  <a:pt x="12435" y="6424"/>
                </a:lnTo>
                <a:lnTo>
                  <a:pt x="12581" y="6497"/>
                </a:lnTo>
                <a:lnTo>
                  <a:pt x="12873" y="6667"/>
                </a:lnTo>
                <a:lnTo>
                  <a:pt x="13116" y="6765"/>
                </a:lnTo>
                <a:lnTo>
                  <a:pt x="13359" y="6862"/>
                </a:lnTo>
                <a:lnTo>
                  <a:pt x="13213" y="7203"/>
                </a:lnTo>
                <a:lnTo>
                  <a:pt x="13067" y="7519"/>
                </a:lnTo>
                <a:lnTo>
                  <a:pt x="12824" y="7397"/>
                </a:lnTo>
                <a:lnTo>
                  <a:pt x="12581" y="7300"/>
                </a:lnTo>
                <a:lnTo>
                  <a:pt x="12264" y="7130"/>
                </a:lnTo>
                <a:lnTo>
                  <a:pt x="11972" y="6984"/>
                </a:lnTo>
                <a:lnTo>
                  <a:pt x="11924" y="6984"/>
                </a:lnTo>
                <a:lnTo>
                  <a:pt x="11899" y="7008"/>
                </a:lnTo>
                <a:lnTo>
                  <a:pt x="11875" y="7057"/>
                </a:lnTo>
                <a:lnTo>
                  <a:pt x="11899" y="7081"/>
                </a:lnTo>
                <a:lnTo>
                  <a:pt x="11972" y="7251"/>
                </a:lnTo>
                <a:lnTo>
                  <a:pt x="12070" y="7373"/>
                </a:lnTo>
                <a:lnTo>
                  <a:pt x="12191" y="7470"/>
                </a:lnTo>
                <a:lnTo>
                  <a:pt x="12337" y="7592"/>
                </a:lnTo>
                <a:lnTo>
                  <a:pt x="12556" y="7738"/>
                </a:lnTo>
                <a:lnTo>
                  <a:pt x="12824" y="7884"/>
                </a:lnTo>
                <a:lnTo>
                  <a:pt x="12605" y="8127"/>
                </a:lnTo>
                <a:lnTo>
                  <a:pt x="12410" y="8322"/>
                </a:lnTo>
                <a:lnTo>
                  <a:pt x="12410" y="8225"/>
                </a:lnTo>
                <a:lnTo>
                  <a:pt x="12386" y="8176"/>
                </a:lnTo>
                <a:lnTo>
                  <a:pt x="12313" y="8103"/>
                </a:lnTo>
                <a:lnTo>
                  <a:pt x="12045" y="7933"/>
                </a:lnTo>
                <a:lnTo>
                  <a:pt x="11899" y="7835"/>
                </a:lnTo>
                <a:lnTo>
                  <a:pt x="11778" y="7738"/>
                </a:lnTo>
                <a:lnTo>
                  <a:pt x="11680" y="7616"/>
                </a:lnTo>
                <a:lnTo>
                  <a:pt x="11583" y="7519"/>
                </a:lnTo>
                <a:lnTo>
                  <a:pt x="11437" y="7446"/>
                </a:lnTo>
                <a:lnTo>
                  <a:pt x="11388" y="7422"/>
                </a:lnTo>
                <a:lnTo>
                  <a:pt x="11291" y="7422"/>
                </a:lnTo>
                <a:lnTo>
                  <a:pt x="11267" y="7446"/>
                </a:lnTo>
                <a:lnTo>
                  <a:pt x="11267" y="7519"/>
                </a:lnTo>
                <a:lnTo>
                  <a:pt x="11267" y="7592"/>
                </a:lnTo>
                <a:lnTo>
                  <a:pt x="11340" y="7738"/>
                </a:lnTo>
                <a:lnTo>
                  <a:pt x="11437" y="7860"/>
                </a:lnTo>
                <a:lnTo>
                  <a:pt x="11534" y="7981"/>
                </a:lnTo>
                <a:lnTo>
                  <a:pt x="11656" y="8127"/>
                </a:lnTo>
                <a:lnTo>
                  <a:pt x="11826" y="8273"/>
                </a:lnTo>
                <a:lnTo>
                  <a:pt x="11972" y="8371"/>
                </a:lnTo>
                <a:lnTo>
                  <a:pt x="12167" y="8444"/>
                </a:lnTo>
                <a:lnTo>
                  <a:pt x="12240" y="8468"/>
                </a:lnTo>
                <a:lnTo>
                  <a:pt x="12289" y="8444"/>
                </a:lnTo>
                <a:lnTo>
                  <a:pt x="12021" y="8663"/>
                </a:lnTo>
                <a:lnTo>
                  <a:pt x="11705" y="8833"/>
                </a:lnTo>
                <a:lnTo>
                  <a:pt x="11388" y="9003"/>
                </a:lnTo>
                <a:lnTo>
                  <a:pt x="11048" y="9125"/>
                </a:lnTo>
                <a:lnTo>
                  <a:pt x="11072" y="9028"/>
                </a:lnTo>
                <a:lnTo>
                  <a:pt x="11072" y="8979"/>
                </a:lnTo>
                <a:lnTo>
                  <a:pt x="11048" y="8906"/>
                </a:lnTo>
                <a:lnTo>
                  <a:pt x="10999" y="8736"/>
                </a:lnTo>
                <a:lnTo>
                  <a:pt x="10926" y="8565"/>
                </a:lnTo>
                <a:lnTo>
                  <a:pt x="10853" y="8225"/>
                </a:lnTo>
                <a:lnTo>
                  <a:pt x="10780" y="7957"/>
                </a:lnTo>
                <a:lnTo>
                  <a:pt x="10731" y="7835"/>
                </a:lnTo>
                <a:lnTo>
                  <a:pt x="10683" y="7811"/>
                </a:lnTo>
                <a:lnTo>
                  <a:pt x="10634" y="7762"/>
                </a:lnTo>
                <a:lnTo>
                  <a:pt x="10585" y="7762"/>
                </a:lnTo>
                <a:lnTo>
                  <a:pt x="10537" y="7787"/>
                </a:lnTo>
                <a:lnTo>
                  <a:pt x="10488" y="7835"/>
                </a:lnTo>
                <a:lnTo>
                  <a:pt x="10464" y="7908"/>
                </a:lnTo>
                <a:lnTo>
                  <a:pt x="10439" y="8030"/>
                </a:lnTo>
                <a:lnTo>
                  <a:pt x="10464" y="8176"/>
                </a:lnTo>
                <a:lnTo>
                  <a:pt x="10464" y="8322"/>
                </a:lnTo>
                <a:lnTo>
                  <a:pt x="10561" y="8736"/>
                </a:lnTo>
                <a:lnTo>
                  <a:pt x="10610" y="8930"/>
                </a:lnTo>
                <a:lnTo>
                  <a:pt x="10707" y="9125"/>
                </a:lnTo>
                <a:lnTo>
                  <a:pt x="10731" y="9174"/>
                </a:lnTo>
                <a:lnTo>
                  <a:pt x="10780" y="9198"/>
                </a:lnTo>
                <a:lnTo>
                  <a:pt x="10391" y="9247"/>
                </a:lnTo>
                <a:lnTo>
                  <a:pt x="10147" y="9271"/>
                </a:lnTo>
                <a:lnTo>
                  <a:pt x="9636" y="9271"/>
                </a:lnTo>
                <a:lnTo>
                  <a:pt x="9393" y="9247"/>
                </a:lnTo>
                <a:lnTo>
                  <a:pt x="9442" y="9198"/>
                </a:lnTo>
                <a:lnTo>
                  <a:pt x="9490" y="9149"/>
                </a:lnTo>
                <a:lnTo>
                  <a:pt x="9588" y="8833"/>
                </a:lnTo>
                <a:lnTo>
                  <a:pt x="9661" y="8517"/>
                </a:lnTo>
                <a:lnTo>
                  <a:pt x="9685" y="8371"/>
                </a:lnTo>
                <a:lnTo>
                  <a:pt x="9661" y="8225"/>
                </a:lnTo>
                <a:lnTo>
                  <a:pt x="9612" y="7957"/>
                </a:lnTo>
                <a:lnTo>
                  <a:pt x="9588" y="7908"/>
                </a:lnTo>
                <a:lnTo>
                  <a:pt x="9515" y="7908"/>
                </a:lnTo>
                <a:lnTo>
                  <a:pt x="9490" y="7957"/>
                </a:lnTo>
                <a:lnTo>
                  <a:pt x="9442" y="8054"/>
                </a:lnTo>
                <a:lnTo>
                  <a:pt x="9393" y="8176"/>
                </a:lnTo>
                <a:lnTo>
                  <a:pt x="9296" y="8419"/>
                </a:lnTo>
                <a:lnTo>
                  <a:pt x="9198" y="8711"/>
                </a:lnTo>
                <a:lnTo>
                  <a:pt x="9125" y="9003"/>
                </a:lnTo>
                <a:lnTo>
                  <a:pt x="9125" y="9052"/>
                </a:lnTo>
                <a:lnTo>
                  <a:pt x="9150" y="9125"/>
                </a:lnTo>
                <a:lnTo>
                  <a:pt x="9174" y="9174"/>
                </a:lnTo>
                <a:lnTo>
                  <a:pt x="9223" y="9222"/>
                </a:lnTo>
                <a:lnTo>
                  <a:pt x="8931" y="9149"/>
                </a:lnTo>
                <a:lnTo>
                  <a:pt x="8614" y="9052"/>
                </a:lnTo>
                <a:lnTo>
                  <a:pt x="8322" y="8930"/>
                </a:lnTo>
                <a:lnTo>
                  <a:pt x="8055" y="8809"/>
                </a:lnTo>
                <a:lnTo>
                  <a:pt x="8103" y="8663"/>
                </a:lnTo>
                <a:lnTo>
                  <a:pt x="8152" y="8492"/>
                </a:lnTo>
                <a:lnTo>
                  <a:pt x="8249" y="8346"/>
                </a:lnTo>
                <a:lnTo>
                  <a:pt x="8347" y="8200"/>
                </a:lnTo>
                <a:lnTo>
                  <a:pt x="8541" y="7884"/>
                </a:lnTo>
                <a:lnTo>
                  <a:pt x="8541" y="7835"/>
                </a:lnTo>
                <a:lnTo>
                  <a:pt x="8517" y="7762"/>
                </a:lnTo>
                <a:lnTo>
                  <a:pt x="8468" y="7738"/>
                </a:lnTo>
                <a:lnTo>
                  <a:pt x="8420" y="7738"/>
                </a:lnTo>
                <a:lnTo>
                  <a:pt x="8249" y="7811"/>
                </a:lnTo>
                <a:lnTo>
                  <a:pt x="8128" y="7933"/>
                </a:lnTo>
                <a:lnTo>
                  <a:pt x="8006" y="8054"/>
                </a:lnTo>
                <a:lnTo>
                  <a:pt x="7909" y="8200"/>
                </a:lnTo>
                <a:lnTo>
                  <a:pt x="7787" y="8371"/>
                </a:lnTo>
                <a:lnTo>
                  <a:pt x="7690" y="8590"/>
                </a:lnTo>
                <a:lnTo>
                  <a:pt x="7446" y="8419"/>
                </a:lnTo>
                <a:lnTo>
                  <a:pt x="7203" y="8200"/>
                </a:lnTo>
                <a:lnTo>
                  <a:pt x="7276" y="8030"/>
                </a:lnTo>
                <a:lnTo>
                  <a:pt x="7398" y="7884"/>
                </a:lnTo>
                <a:lnTo>
                  <a:pt x="7592" y="7592"/>
                </a:lnTo>
                <a:lnTo>
                  <a:pt x="7811" y="7300"/>
                </a:lnTo>
                <a:lnTo>
                  <a:pt x="7811" y="7251"/>
                </a:lnTo>
                <a:lnTo>
                  <a:pt x="7811" y="7203"/>
                </a:lnTo>
                <a:lnTo>
                  <a:pt x="7763" y="7154"/>
                </a:lnTo>
                <a:lnTo>
                  <a:pt x="7714" y="7154"/>
                </a:lnTo>
                <a:lnTo>
                  <a:pt x="7519" y="7251"/>
                </a:lnTo>
                <a:lnTo>
                  <a:pt x="7349" y="7349"/>
                </a:lnTo>
                <a:lnTo>
                  <a:pt x="7203" y="7470"/>
                </a:lnTo>
                <a:lnTo>
                  <a:pt x="7057" y="7616"/>
                </a:lnTo>
                <a:lnTo>
                  <a:pt x="6984" y="7738"/>
                </a:lnTo>
                <a:lnTo>
                  <a:pt x="6887" y="7860"/>
                </a:lnTo>
                <a:lnTo>
                  <a:pt x="6717" y="7616"/>
                </a:lnTo>
                <a:lnTo>
                  <a:pt x="6571" y="7349"/>
                </a:lnTo>
                <a:lnTo>
                  <a:pt x="6790" y="7154"/>
                </a:lnTo>
                <a:lnTo>
                  <a:pt x="7057" y="6935"/>
                </a:lnTo>
                <a:lnTo>
                  <a:pt x="7203" y="6813"/>
                </a:lnTo>
                <a:lnTo>
                  <a:pt x="7301" y="6692"/>
                </a:lnTo>
                <a:lnTo>
                  <a:pt x="7301" y="6643"/>
                </a:lnTo>
                <a:lnTo>
                  <a:pt x="7082" y="6643"/>
                </a:lnTo>
                <a:lnTo>
                  <a:pt x="6863" y="6716"/>
                </a:lnTo>
                <a:lnTo>
                  <a:pt x="6668" y="6789"/>
                </a:lnTo>
                <a:lnTo>
                  <a:pt x="6498" y="6886"/>
                </a:lnTo>
                <a:lnTo>
                  <a:pt x="6425" y="6935"/>
                </a:lnTo>
                <a:lnTo>
                  <a:pt x="6400" y="6862"/>
                </a:lnTo>
                <a:lnTo>
                  <a:pt x="6327" y="6473"/>
                </a:lnTo>
                <a:lnTo>
                  <a:pt x="6644" y="6278"/>
                </a:lnTo>
                <a:lnTo>
                  <a:pt x="6936" y="6083"/>
                </a:lnTo>
                <a:lnTo>
                  <a:pt x="7082" y="5986"/>
                </a:lnTo>
                <a:lnTo>
                  <a:pt x="7179" y="5840"/>
                </a:lnTo>
                <a:lnTo>
                  <a:pt x="7179" y="5791"/>
                </a:lnTo>
                <a:lnTo>
                  <a:pt x="6960" y="5791"/>
                </a:lnTo>
                <a:lnTo>
                  <a:pt x="6790" y="5816"/>
                </a:lnTo>
                <a:lnTo>
                  <a:pt x="6619" y="5864"/>
                </a:lnTo>
                <a:lnTo>
                  <a:pt x="6449" y="5937"/>
                </a:lnTo>
                <a:lnTo>
                  <a:pt x="6279" y="5986"/>
                </a:lnTo>
                <a:lnTo>
                  <a:pt x="6279" y="5718"/>
                </a:lnTo>
                <a:lnTo>
                  <a:pt x="6303" y="5451"/>
                </a:lnTo>
                <a:lnTo>
                  <a:pt x="6498" y="5329"/>
                </a:lnTo>
                <a:lnTo>
                  <a:pt x="6692" y="5232"/>
                </a:lnTo>
                <a:lnTo>
                  <a:pt x="6984" y="5062"/>
                </a:lnTo>
                <a:lnTo>
                  <a:pt x="7106" y="4964"/>
                </a:lnTo>
                <a:lnTo>
                  <a:pt x="7203" y="4818"/>
                </a:lnTo>
                <a:lnTo>
                  <a:pt x="7228" y="4794"/>
                </a:lnTo>
                <a:lnTo>
                  <a:pt x="7203" y="4770"/>
                </a:lnTo>
                <a:lnTo>
                  <a:pt x="7203" y="4721"/>
                </a:lnTo>
                <a:lnTo>
                  <a:pt x="7155" y="4721"/>
                </a:lnTo>
                <a:lnTo>
                  <a:pt x="7009" y="4697"/>
                </a:lnTo>
                <a:lnTo>
                  <a:pt x="6838" y="4721"/>
                </a:lnTo>
                <a:lnTo>
                  <a:pt x="6692" y="4770"/>
                </a:lnTo>
                <a:lnTo>
                  <a:pt x="6546" y="4818"/>
                </a:lnTo>
                <a:lnTo>
                  <a:pt x="6376" y="4891"/>
                </a:lnTo>
                <a:lnTo>
                  <a:pt x="6522" y="4356"/>
                </a:lnTo>
                <a:lnTo>
                  <a:pt x="6522" y="4332"/>
                </a:lnTo>
                <a:lnTo>
                  <a:pt x="6741" y="4283"/>
                </a:lnTo>
                <a:lnTo>
                  <a:pt x="7057" y="4210"/>
                </a:lnTo>
                <a:lnTo>
                  <a:pt x="7203" y="4161"/>
                </a:lnTo>
                <a:lnTo>
                  <a:pt x="7276" y="4113"/>
                </a:lnTo>
                <a:lnTo>
                  <a:pt x="7325" y="4064"/>
                </a:lnTo>
                <a:lnTo>
                  <a:pt x="7349" y="4015"/>
                </a:lnTo>
                <a:lnTo>
                  <a:pt x="7325" y="3942"/>
                </a:lnTo>
                <a:lnTo>
                  <a:pt x="7276" y="3894"/>
                </a:lnTo>
                <a:lnTo>
                  <a:pt x="7203" y="3869"/>
                </a:lnTo>
                <a:lnTo>
                  <a:pt x="7057" y="3845"/>
                </a:lnTo>
                <a:lnTo>
                  <a:pt x="6717" y="3845"/>
                </a:lnTo>
                <a:lnTo>
                  <a:pt x="6887" y="3577"/>
                </a:lnTo>
                <a:lnTo>
                  <a:pt x="7106" y="3310"/>
                </a:lnTo>
                <a:lnTo>
                  <a:pt x="7203" y="3188"/>
                </a:lnTo>
                <a:lnTo>
                  <a:pt x="7228" y="3188"/>
                </a:lnTo>
                <a:lnTo>
                  <a:pt x="7398" y="3237"/>
                </a:lnTo>
                <a:lnTo>
                  <a:pt x="7568" y="3285"/>
                </a:lnTo>
                <a:lnTo>
                  <a:pt x="7738" y="3310"/>
                </a:lnTo>
                <a:lnTo>
                  <a:pt x="7933" y="3334"/>
                </a:lnTo>
                <a:lnTo>
                  <a:pt x="7982" y="3310"/>
                </a:lnTo>
                <a:lnTo>
                  <a:pt x="8006" y="3285"/>
                </a:lnTo>
                <a:lnTo>
                  <a:pt x="8030" y="3237"/>
                </a:lnTo>
                <a:lnTo>
                  <a:pt x="8006" y="3164"/>
                </a:lnTo>
                <a:lnTo>
                  <a:pt x="7933" y="3091"/>
                </a:lnTo>
                <a:lnTo>
                  <a:pt x="7860" y="2993"/>
                </a:lnTo>
                <a:lnTo>
                  <a:pt x="7763" y="2920"/>
                </a:lnTo>
                <a:lnTo>
                  <a:pt x="7641" y="2872"/>
                </a:lnTo>
                <a:lnTo>
                  <a:pt x="7982" y="2653"/>
                </a:lnTo>
                <a:lnTo>
                  <a:pt x="8006" y="2604"/>
                </a:lnTo>
                <a:lnTo>
                  <a:pt x="8006" y="2555"/>
                </a:lnTo>
                <a:lnTo>
                  <a:pt x="8322" y="2458"/>
                </a:lnTo>
                <a:lnTo>
                  <a:pt x="8371" y="2531"/>
                </a:lnTo>
                <a:lnTo>
                  <a:pt x="8468" y="2628"/>
                </a:lnTo>
                <a:lnTo>
                  <a:pt x="8590" y="2701"/>
                </a:lnTo>
                <a:lnTo>
                  <a:pt x="8687" y="2750"/>
                </a:lnTo>
                <a:lnTo>
                  <a:pt x="8809" y="2823"/>
                </a:lnTo>
                <a:lnTo>
                  <a:pt x="8833" y="2823"/>
                </a:lnTo>
                <a:lnTo>
                  <a:pt x="8858" y="2799"/>
                </a:lnTo>
                <a:lnTo>
                  <a:pt x="8882" y="2774"/>
                </a:lnTo>
                <a:lnTo>
                  <a:pt x="8882" y="2750"/>
                </a:lnTo>
                <a:lnTo>
                  <a:pt x="8833" y="2653"/>
                </a:lnTo>
                <a:lnTo>
                  <a:pt x="8809" y="2531"/>
                </a:lnTo>
                <a:lnTo>
                  <a:pt x="8712" y="2361"/>
                </a:lnTo>
                <a:lnTo>
                  <a:pt x="9296" y="2263"/>
                </a:lnTo>
                <a:lnTo>
                  <a:pt x="9296" y="2288"/>
                </a:lnTo>
                <a:lnTo>
                  <a:pt x="9369" y="2482"/>
                </a:lnTo>
                <a:lnTo>
                  <a:pt x="9393" y="2555"/>
                </a:lnTo>
                <a:lnTo>
                  <a:pt x="9466" y="2628"/>
                </a:lnTo>
                <a:lnTo>
                  <a:pt x="9563" y="2677"/>
                </a:lnTo>
                <a:lnTo>
                  <a:pt x="9636" y="2653"/>
                </a:lnTo>
                <a:lnTo>
                  <a:pt x="9709" y="2604"/>
                </a:lnTo>
                <a:lnTo>
                  <a:pt x="9734" y="2531"/>
                </a:lnTo>
                <a:lnTo>
                  <a:pt x="9734" y="2385"/>
                </a:lnTo>
                <a:lnTo>
                  <a:pt x="9709" y="2239"/>
                </a:lnTo>
                <a:lnTo>
                  <a:pt x="10050" y="2215"/>
                </a:lnTo>
                <a:close/>
                <a:moveTo>
                  <a:pt x="6595" y="3139"/>
                </a:moveTo>
                <a:lnTo>
                  <a:pt x="6449" y="3334"/>
                </a:lnTo>
                <a:lnTo>
                  <a:pt x="6327" y="3529"/>
                </a:lnTo>
                <a:lnTo>
                  <a:pt x="6206" y="3772"/>
                </a:lnTo>
                <a:lnTo>
                  <a:pt x="6084" y="4015"/>
                </a:lnTo>
                <a:lnTo>
                  <a:pt x="6035" y="4064"/>
                </a:lnTo>
                <a:lnTo>
                  <a:pt x="6011" y="4113"/>
                </a:lnTo>
                <a:lnTo>
                  <a:pt x="5987" y="4186"/>
                </a:lnTo>
                <a:lnTo>
                  <a:pt x="6011" y="4234"/>
                </a:lnTo>
                <a:lnTo>
                  <a:pt x="5889" y="4648"/>
                </a:lnTo>
                <a:lnTo>
                  <a:pt x="5816" y="5086"/>
                </a:lnTo>
                <a:lnTo>
                  <a:pt x="5768" y="5500"/>
                </a:lnTo>
                <a:lnTo>
                  <a:pt x="5743" y="5937"/>
                </a:lnTo>
                <a:lnTo>
                  <a:pt x="5768" y="6327"/>
                </a:lnTo>
                <a:lnTo>
                  <a:pt x="5816" y="6692"/>
                </a:lnTo>
                <a:lnTo>
                  <a:pt x="5889" y="7081"/>
                </a:lnTo>
                <a:lnTo>
                  <a:pt x="6011" y="7446"/>
                </a:lnTo>
                <a:lnTo>
                  <a:pt x="6011" y="7470"/>
                </a:lnTo>
                <a:lnTo>
                  <a:pt x="6011" y="7543"/>
                </a:lnTo>
                <a:lnTo>
                  <a:pt x="6084" y="7616"/>
                </a:lnTo>
                <a:lnTo>
                  <a:pt x="6206" y="7860"/>
                </a:lnTo>
                <a:lnTo>
                  <a:pt x="6352" y="8103"/>
                </a:lnTo>
                <a:lnTo>
                  <a:pt x="6571" y="8371"/>
                </a:lnTo>
                <a:lnTo>
                  <a:pt x="6790" y="8614"/>
                </a:lnTo>
                <a:lnTo>
                  <a:pt x="7057" y="8809"/>
                </a:lnTo>
                <a:lnTo>
                  <a:pt x="7325" y="9028"/>
                </a:lnTo>
                <a:lnTo>
                  <a:pt x="7617" y="9198"/>
                </a:lnTo>
                <a:lnTo>
                  <a:pt x="7909" y="9344"/>
                </a:lnTo>
                <a:lnTo>
                  <a:pt x="8201" y="9490"/>
                </a:lnTo>
                <a:lnTo>
                  <a:pt x="8517" y="9612"/>
                </a:lnTo>
                <a:lnTo>
                  <a:pt x="8833" y="9709"/>
                </a:lnTo>
                <a:lnTo>
                  <a:pt x="9150" y="9782"/>
                </a:lnTo>
                <a:lnTo>
                  <a:pt x="9466" y="9831"/>
                </a:lnTo>
                <a:lnTo>
                  <a:pt x="10123" y="9831"/>
                </a:lnTo>
                <a:lnTo>
                  <a:pt x="10439" y="9806"/>
                </a:lnTo>
                <a:lnTo>
                  <a:pt x="10756" y="9758"/>
                </a:lnTo>
                <a:lnTo>
                  <a:pt x="11072" y="9685"/>
                </a:lnTo>
                <a:lnTo>
                  <a:pt x="11388" y="9612"/>
                </a:lnTo>
                <a:lnTo>
                  <a:pt x="11680" y="9490"/>
                </a:lnTo>
                <a:lnTo>
                  <a:pt x="11972" y="9344"/>
                </a:lnTo>
                <a:lnTo>
                  <a:pt x="12264" y="9174"/>
                </a:lnTo>
                <a:lnTo>
                  <a:pt x="12532" y="9003"/>
                </a:lnTo>
                <a:lnTo>
                  <a:pt x="12775" y="8784"/>
                </a:lnTo>
                <a:lnTo>
                  <a:pt x="13019" y="8565"/>
                </a:lnTo>
                <a:lnTo>
                  <a:pt x="13213" y="8298"/>
                </a:lnTo>
                <a:lnTo>
                  <a:pt x="13432" y="8006"/>
                </a:lnTo>
                <a:lnTo>
                  <a:pt x="13627" y="7689"/>
                </a:lnTo>
                <a:lnTo>
                  <a:pt x="13773" y="7373"/>
                </a:lnTo>
                <a:lnTo>
                  <a:pt x="13895" y="7032"/>
                </a:lnTo>
                <a:lnTo>
                  <a:pt x="13968" y="6667"/>
                </a:lnTo>
                <a:lnTo>
                  <a:pt x="14041" y="6327"/>
                </a:lnTo>
                <a:lnTo>
                  <a:pt x="14089" y="5962"/>
                </a:lnTo>
                <a:lnTo>
                  <a:pt x="14114" y="5597"/>
                </a:lnTo>
                <a:lnTo>
                  <a:pt x="14114" y="5524"/>
                </a:lnTo>
                <a:lnTo>
                  <a:pt x="14114" y="5159"/>
                </a:lnTo>
                <a:lnTo>
                  <a:pt x="14114" y="4794"/>
                </a:lnTo>
                <a:lnTo>
                  <a:pt x="14041" y="4040"/>
                </a:lnTo>
                <a:lnTo>
                  <a:pt x="13992" y="3699"/>
                </a:lnTo>
                <a:lnTo>
                  <a:pt x="13895" y="3310"/>
                </a:lnTo>
                <a:lnTo>
                  <a:pt x="13968" y="3285"/>
                </a:lnTo>
                <a:lnTo>
                  <a:pt x="14649" y="3650"/>
                </a:lnTo>
                <a:lnTo>
                  <a:pt x="15184" y="3991"/>
                </a:lnTo>
                <a:lnTo>
                  <a:pt x="15671" y="4356"/>
                </a:lnTo>
                <a:lnTo>
                  <a:pt x="16157" y="4770"/>
                </a:lnTo>
                <a:lnTo>
                  <a:pt x="16620" y="5183"/>
                </a:lnTo>
                <a:lnTo>
                  <a:pt x="17058" y="5645"/>
                </a:lnTo>
                <a:lnTo>
                  <a:pt x="17471" y="6108"/>
                </a:lnTo>
                <a:lnTo>
                  <a:pt x="17861" y="6594"/>
                </a:lnTo>
                <a:lnTo>
                  <a:pt x="18226" y="7081"/>
                </a:lnTo>
                <a:lnTo>
                  <a:pt x="17788" y="7519"/>
                </a:lnTo>
                <a:lnTo>
                  <a:pt x="17350" y="7933"/>
                </a:lnTo>
                <a:lnTo>
                  <a:pt x="16887" y="8322"/>
                </a:lnTo>
                <a:lnTo>
                  <a:pt x="16425" y="8687"/>
                </a:lnTo>
                <a:lnTo>
                  <a:pt x="15938" y="9052"/>
                </a:lnTo>
                <a:lnTo>
                  <a:pt x="15427" y="9368"/>
                </a:lnTo>
                <a:lnTo>
                  <a:pt x="14892" y="9660"/>
                </a:lnTo>
                <a:lnTo>
                  <a:pt x="14333" y="9904"/>
                </a:lnTo>
                <a:lnTo>
                  <a:pt x="13773" y="10098"/>
                </a:lnTo>
                <a:lnTo>
                  <a:pt x="13213" y="10244"/>
                </a:lnTo>
                <a:lnTo>
                  <a:pt x="12654" y="10366"/>
                </a:lnTo>
                <a:lnTo>
                  <a:pt x="12070" y="10463"/>
                </a:lnTo>
                <a:lnTo>
                  <a:pt x="11510" y="10536"/>
                </a:lnTo>
                <a:lnTo>
                  <a:pt x="10926" y="10561"/>
                </a:lnTo>
                <a:lnTo>
                  <a:pt x="10342" y="10585"/>
                </a:lnTo>
                <a:lnTo>
                  <a:pt x="9758" y="10561"/>
                </a:lnTo>
                <a:lnTo>
                  <a:pt x="9174" y="10536"/>
                </a:lnTo>
                <a:lnTo>
                  <a:pt x="8614" y="10463"/>
                </a:lnTo>
                <a:lnTo>
                  <a:pt x="8030" y="10366"/>
                </a:lnTo>
                <a:lnTo>
                  <a:pt x="7471" y="10244"/>
                </a:lnTo>
                <a:lnTo>
                  <a:pt x="6911" y="10098"/>
                </a:lnTo>
                <a:lnTo>
                  <a:pt x="6352" y="9952"/>
                </a:lnTo>
                <a:lnTo>
                  <a:pt x="5792" y="9758"/>
                </a:lnTo>
                <a:lnTo>
                  <a:pt x="5257" y="9563"/>
                </a:lnTo>
                <a:lnTo>
                  <a:pt x="4648" y="9320"/>
                </a:lnTo>
                <a:lnTo>
                  <a:pt x="4040" y="9028"/>
                </a:lnTo>
                <a:lnTo>
                  <a:pt x="3748" y="8857"/>
                </a:lnTo>
                <a:lnTo>
                  <a:pt x="3456" y="8687"/>
                </a:lnTo>
                <a:lnTo>
                  <a:pt x="3188" y="8492"/>
                </a:lnTo>
                <a:lnTo>
                  <a:pt x="2921" y="8298"/>
                </a:lnTo>
                <a:lnTo>
                  <a:pt x="2750" y="8152"/>
                </a:lnTo>
                <a:lnTo>
                  <a:pt x="2604" y="8006"/>
                </a:lnTo>
                <a:lnTo>
                  <a:pt x="2337" y="7665"/>
                </a:lnTo>
                <a:lnTo>
                  <a:pt x="2069" y="7324"/>
                </a:lnTo>
                <a:lnTo>
                  <a:pt x="1899" y="7178"/>
                </a:lnTo>
                <a:lnTo>
                  <a:pt x="1753" y="7057"/>
                </a:lnTo>
                <a:lnTo>
                  <a:pt x="1874" y="7008"/>
                </a:lnTo>
                <a:lnTo>
                  <a:pt x="1972" y="6935"/>
                </a:lnTo>
                <a:lnTo>
                  <a:pt x="1996" y="6911"/>
                </a:lnTo>
                <a:lnTo>
                  <a:pt x="1996" y="6862"/>
                </a:lnTo>
                <a:lnTo>
                  <a:pt x="1996" y="6813"/>
                </a:lnTo>
                <a:lnTo>
                  <a:pt x="1972" y="6789"/>
                </a:lnTo>
                <a:lnTo>
                  <a:pt x="1947" y="6765"/>
                </a:lnTo>
                <a:lnTo>
                  <a:pt x="2239" y="6400"/>
                </a:lnTo>
                <a:lnTo>
                  <a:pt x="2531" y="6083"/>
                </a:lnTo>
                <a:lnTo>
                  <a:pt x="2872" y="5743"/>
                </a:lnTo>
                <a:lnTo>
                  <a:pt x="3213" y="5451"/>
                </a:lnTo>
                <a:lnTo>
                  <a:pt x="3943" y="4867"/>
                </a:lnTo>
                <a:lnTo>
                  <a:pt x="4673" y="4332"/>
                </a:lnTo>
                <a:lnTo>
                  <a:pt x="5135" y="4015"/>
                </a:lnTo>
                <a:lnTo>
                  <a:pt x="5622" y="3699"/>
                </a:lnTo>
                <a:lnTo>
                  <a:pt x="6108" y="3407"/>
                </a:lnTo>
                <a:lnTo>
                  <a:pt x="6595" y="3139"/>
                </a:lnTo>
                <a:close/>
                <a:moveTo>
                  <a:pt x="10853" y="0"/>
                </a:moveTo>
                <a:lnTo>
                  <a:pt x="10780" y="49"/>
                </a:lnTo>
                <a:lnTo>
                  <a:pt x="10707" y="171"/>
                </a:lnTo>
                <a:lnTo>
                  <a:pt x="10658" y="317"/>
                </a:lnTo>
                <a:lnTo>
                  <a:pt x="10634" y="487"/>
                </a:lnTo>
                <a:lnTo>
                  <a:pt x="10634" y="657"/>
                </a:lnTo>
                <a:lnTo>
                  <a:pt x="10099" y="633"/>
                </a:lnTo>
                <a:lnTo>
                  <a:pt x="9588" y="633"/>
                </a:lnTo>
                <a:lnTo>
                  <a:pt x="9539" y="390"/>
                </a:lnTo>
                <a:lnTo>
                  <a:pt x="9442" y="195"/>
                </a:lnTo>
                <a:lnTo>
                  <a:pt x="9393" y="146"/>
                </a:lnTo>
                <a:lnTo>
                  <a:pt x="9344" y="146"/>
                </a:lnTo>
                <a:lnTo>
                  <a:pt x="9271" y="171"/>
                </a:lnTo>
                <a:lnTo>
                  <a:pt x="9247" y="219"/>
                </a:lnTo>
                <a:lnTo>
                  <a:pt x="9198" y="414"/>
                </a:lnTo>
                <a:lnTo>
                  <a:pt x="9198" y="633"/>
                </a:lnTo>
                <a:lnTo>
                  <a:pt x="8687" y="657"/>
                </a:lnTo>
                <a:lnTo>
                  <a:pt x="8298" y="706"/>
                </a:lnTo>
                <a:lnTo>
                  <a:pt x="7933" y="779"/>
                </a:lnTo>
                <a:lnTo>
                  <a:pt x="7763" y="171"/>
                </a:lnTo>
                <a:lnTo>
                  <a:pt x="7763" y="146"/>
                </a:lnTo>
                <a:lnTo>
                  <a:pt x="7690" y="146"/>
                </a:lnTo>
                <a:lnTo>
                  <a:pt x="7617" y="317"/>
                </a:lnTo>
                <a:lnTo>
                  <a:pt x="7568" y="487"/>
                </a:lnTo>
                <a:lnTo>
                  <a:pt x="7568" y="657"/>
                </a:lnTo>
                <a:lnTo>
                  <a:pt x="7592" y="852"/>
                </a:lnTo>
                <a:lnTo>
                  <a:pt x="7009" y="998"/>
                </a:lnTo>
                <a:lnTo>
                  <a:pt x="6449" y="1168"/>
                </a:lnTo>
                <a:lnTo>
                  <a:pt x="6376" y="925"/>
                </a:lnTo>
                <a:lnTo>
                  <a:pt x="6327" y="682"/>
                </a:lnTo>
                <a:lnTo>
                  <a:pt x="6303" y="633"/>
                </a:lnTo>
                <a:lnTo>
                  <a:pt x="6230" y="609"/>
                </a:lnTo>
                <a:lnTo>
                  <a:pt x="6181" y="633"/>
                </a:lnTo>
                <a:lnTo>
                  <a:pt x="6157" y="682"/>
                </a:lnTo>
                <a:lnTo>
                  <a:pt x="6108" y="828"/>
                </a:lnTo>
                <a:lnTo>
                  <a:pt x="6084" y="998"/>
                </a:lnTo>
                <a:lnTo>
                  <a:pt x="6084" y="1144"/>
                </a:lnTo>
                <a:lnTo>
                  <a:pt x="6108" y="1290"/>
                </a:lnTo>
                <a:lnTo>
                  <a:pt x="5597" y="1509"/>
                </a:lnTo>
                <a:lnTo>
                  <a:pt x="5111" y="1728"/>
                </a:lnTo>
                <a:lnTo>
                  <a:pt x="4673" y="1947"/>
                </a:lnTo>
                <a:lnTo>
                  <a:pt x="4527" y="1631"/>
                </a:lnTo>
                <a:lnTo>
                  <a:pt x="4502" y="1631"/>
                </a:lnTo>
                <a:lnTo>
                  <a:pt x="4478" y="1606"/>
                </a:lnTo>
                <a:lnTo>
                  <a:pt x="4454" y="1631"/>
                </a:lnTo>
                <a:lnTo>
                  <a:pt x="4429" y="1655"/>
                </a:lnTo>
                <a:lnTo>
                  <a:pt x="4405" y="1874"/>
                </a:lnTo>
                <a:lnTo>
                  <a:pt x="4405" y="2093"/>
                </a:lnTo>
                <a:lnTo>
                  <a:pt x="3918" y="2385"/>
                </a:lnTo>
                <a:lnTo>
                  <a:pt x="3480" y="2701"/>
                </a:lnTo>
                <a:lnTo>
                  <a:pt x="3286" y="2872"/>
                </a:lnTo>
                <a:lnTo>
                  <a:pt x="3188" y="2628"/>
                </a:lnTo>
                <a:lnTo>
                  <a:pt x="3140" y="2531"/>
                </a:lnTo>
                <a:lnTo>
                  <a:pt x="3067" y="2434"/>
                </a:lnTo>
                <a:lnTo>
                  <a:pt x="3042" y="2434"/>
                </a:lnTo>
                <a:lnTo>
                  <a:pt x="2969" y="2482"/>
                </a:lnTo>
                <a:lnTo>
                  <a:pt x="2896" y="2555"/>
                </a:lnTo>
                <a:lnTo>
                  <a:pt x="2872" y="2653"/>
                </a:lnTo>
                <a:lnTo>
                  <a:pt x="2848" y="2726"/>
                </a:lnTo>
                <a:lnTo>
                  <a:pt x="2872" y="2823"/>
                </a:lnTo>
                <a:lnTo>
                  <a:pt x="2896" y="2920"/>
                </a:lnTo>
                <a:lnTo>
                  <a:pt x="2969" y="3139"/>
                </a:lnTo>
                <a:lnTo>
                  <a:pt x="2823" y="3285"/>
                </a:lnTo>
                <a:lnTo>
                  <a:pt x="2702" y="3456"/>
                </a:lnTo>
                <a:lnTo>
                  <a:pt x="2604" y="3650"/>
                </a:lnTo>
                <a:lnTo>
                  <a:pt x="2531" y="3845"/>
                </a:lnTo>
                <a:lnTo>
                  <a:pt x="2531" y="3894"/>
                </a:lnTo>
                <a:lnTo>
                  <a:pt x="2556" y="3942"/>
                </a:lnTo>
                <a:lnTo>
                  <a:pt x="2604" y="3991"/>
                </a:lnTo>
                <a:lnTo>
                  <a:pt x="2677" y="4015"/>
                </a:lnTo>
                <a:lnTo>
                  <a:pt x="2726" y="3991"/>
                </a:lnTo>
                <a:lnTo>
                  <a:pt x="2775" y="3967"/>
                </a:lnTo>
                <a:lnTo>
                  <a:pt x="3213" y="3529"/>
                </a:lnTo>
                <a:lnTo>
                  <a:pt x="3237" y="3577"/>
                </a:lnTo>
                <a:lnTo>
                  <a:pt x="3359" y="3723"/>
                </a:lnTo>
                <a:lnTo>
                  <a:pt x="3529" y="3869"/>
                </a:lnTo>
                <a:lnTo>
                  <a:pt x="3699" y="4040"/>
                </a:lnTo>
                <a:lnTo>
                  <a:pt x="3918" y="4161"/>
                </a:lnTo>
                <a:lnTo>
                  <a:pt x="3261" y="4672"/>
                </a:lnTo>
                <a:lnTo>
                  <a:pt x="3213" y="4648"/>
                </a:lnTo>
                <a:lnTo>
                  <a:pt x="2945" y="4575"/>
                </a:lnTo>
                <a:lnTo>
                  <a:pt x="2702" y="4478"/>
                </a:lnTo>
                <a:lnTo>
                  <a:pt x="2458" y="4356"/>
                </a:lnTo>
                <a:lnTo>
                  <a:pt x="2239" y="4186"/>
                </a:lnTo>
                <a:lnTo>
                  <a:pt x="2020" y="3991"/>
                </a:lnTo>
                <a:lnTo>
                  <a:pt x="1874" y="3772"/>
                </a:lnTo>
                <a:lnTo>
                  <a:pt x="1728" y="3529"/>
                </a:lnTo>
                <a:lnTo>
                  <a:pt x="1631" y="3285"/>
                </a:lnTo>
                <a:lnTo>
                  <a:pt x="1607" y="3237"/>
                </a:lnTo>
                <a:lnTo>
                  <a:pt x="1534" y="3237"/>
                </a:lnTo>
                <a:lnTo>
                  <a:pt x="1509" y="3285"/>
                </a:lnTo>
                <a:lnTo>
                  <a:pt x="1485" y="3407"/>
                </a:lnTo>
                <a:lnTo>
                  <a:pt x="1461" y="3553"/>
                </a:lnTo>
                <a:lnTo>
                  <a:pt x="1485" y="3699"/>
                </a:lnTo>
                <a:lnTo>
                  <a:pt x="1534" y="3845"/>
                </a:lnTo>
                <a:lnTo>
                  <a:pt x="1582" y="3967"/>
                </a:lnTo>
                <a:lnTo>
                  <a:pt x="1655" y="4113"/>
                </a:lnTo>
                <a:lnTo>
                  <a:pt x="1826" y="4380"/>
                </a:lnTo>
                <a:lnTo>
                  <a:pt x="2045" y="4599"/>
                </a:lnTo>
                <a:lnTo>
                  <a:pt x="2288" y="4794"/>
                </a:lnTo>
                <a:lnTo>
                  <a:pt x="2580" y="4940"/>
                </a:lnTo>
                <a:lnTo>
                  <a:pt x="2702" y="4989"/>
                </a:lnTo>
                <a:lnTo>
                  <a:pt x="2848" y="5037"/>
                </a:lnTo>
                <a:lnTo>
                  <a:pt x="2410" y="5427"/>
                </a:lnTo>
                <a:lnTo>
                  <a:pt x="2239" y="5621"/>
                </a:lnTo>
                <a:lnTo>
                  <a:pt x="2142" y="5573"/>
                </a:lnTo>
                <a:lnTo>
                  <a:pt x="2045" y="5524"/>
                </a:lnTo>
                <a:lnTo>
                  <a:pt x="1850" y="5475"/>
                </a:lnTo>
                <a:lnTo>
                  <a:pt x="1631" y="5451"/>
                </a:lnTo>
                <a:lnTo>
                  <a:pt x="1436" y="5402"/>
                </a:lnTo>
                <a:lnTo>
                  <a:pt x="1144" y="5305"/>
                </a:lnTo>
                <a:lnTo>
                  <a:pt x="877" y="5159"/>
                </a:lnTo>
                <a:lnTo>
                  <a:pt x="779" y="5062"/>
                </a:lnTo>
                <a:lnTo>
                  <a:pt x="682" y="4964"/>
                </a:lnTo>
                <a:lnTo>
                  <a:pt x="585" y="4891"/>
                </a:lnTo>
                <a:lnTo>
                  <a:pt x="487" y="4818"/>
                </a:lnTo>
                <a:lnTo>
                  <a:pt x="414" y="4818"/>
                </a:lnTo>
                <a:lnTo>
                  <a:pt x="390" y="4891"/>
                </a:lnTo>
                <a:lnTo>
                  <a:pt x="390" y="4964"/>
                </a:lnTo>
                <a:lnTo>
                  <a:pt x="390" y="5110"/>
                </a:lnTo>
                <a:lnTo>
                  <a:pt x="439" y="5232"/>
                </a:lnTo>
                <a:lnTo>
                  <a:pt x="536" y="5354"/>
                </a:lnTo>
                <a:lnTo>
                  <a:pt x="658" y="5475"/>
                </a:lnTo>
                <a:lnTo>
                  <a:pt x="779" y="5573"/>
                </a:lnTo>
                <a:lnTo>
                  <a:pt x="1023" y="5718"/>
                </a:lnTo>
                <a:lnTo>
                  <a:pt x="1193" y="5791"/>
                </a:lnTo>
                <a:lnTo>
                  <a:pt x="1412" y="5864"/>
                </a:lnTo>
                <a:lnTo>
                  <a:pt x="1655" y="5937"/>
                </a:lnTo>
                <a:lnTo>
                  <a:pt x="1899" y="5962"/>
                </a:lnTo>
                <a:lnTo>
                  <a:pt x="1777" y="6108"/>
                </a:lnTo>
                <a:lnTo>
                  <a:pt x="1655" y="6278"/>
                </a:lnTo>
                <a:lnTo>
                  <a:pt x="1558" y="6473"/>
                </a:lnTo>
                <a:lnTo>
                  <a:pt x="1485" y="6643"/>
                </a:lnTo>
                <a:lnTo>
                  <a:pt x="1144" y="6643"/>
                </a:lnTo>
                <a:lnTo>
                  <a:pt x="877" y="6594"/>
                </a:lnTo>
                <a:lnTo>
                  <a:pt x="609" y="6521"/>
                </a:lnTo>
                <a:lnTo>
                  <a:pt x="366" y="6400"/>
                </a:lnTo>
                <a:lnTo>
                  <a:pt x="122" y="6229"/>
                </a:lnTo>
                <a:lnTo>
                  <a:pt x="49" y="6229"/>
                </a:lnTo>
                <a:lnTo>
                  <a:pt x="1" y="6254"/>
                </a:lnTo>
                <a:lnTo>
                  <a:pt x="1" y="6302"/>
                </a:lnTo>
                <a:lnTo>
                  <a:pt x="74" y="6424"/>
                </a:lnTo>
                <a:lnTo>
                  <a:pt x="147" y="6546"/>
                </a:lnTo>
                <a:lnTo>
                  <a:pt x="220" y="6643"/>
                </a:lnTo>
                <a:lnTo>
                  <a:pt x="317" y="6740"/>
                </a:lnTo>
                <a:lnTo>
                  <a:pt x="439" y="6813"/>
                </a:lnTo>
                <a:lnTo>
                  <a:pt x="560" y="6862"/>
                </a:lnTo>
                <a:lnTo>
                  <a:pt x="804" y="6984"/>
                </a:lnTo>
                <a:lnTo>
                  <a:pt x="1071" y="7032"/>
                </a:lnTo>
                <a:lnTo>
                  <a:pt x="1363" y="7081"/>
                </a:lnTo>
                <a:lnTo>
                  <a:pt x="1680" y="7568"/>
                </a:lnTo>
                <a:lnTo>
                  <a:pt x="2020" y="8006"/>
                </a:lnTo>
                <a:lnTo>
                  <a:pt x="2410" y="8419"/>
                </a:lnTo>
                <a:lnTo>
                  <a:pt x="2848" y="8784"/>
                </a:lnTo>
                <a:lnTo>
                  <a:pt x="3286" y="9125"/>
                </a:lnTo>
                <a:lnTo>
                  <a:pt x="3772" y="9417"/>
                </a:lnTo>
                <a:lnTo>
                  <a:pt x="4283" y="9685"/>
                </a:lnTo>
                <a:lnTo>
                  <a:pt x="4819" y="9928"/>
                </a:lnTo>
                <a:lnTo>
                  <a:pt x="5403" y="10147"/>
                </a:lnTo>
                <a:lnTo>
                  <a:pt x="5987" y="10342"/>
                </a:lnTo>
                <a:lnTo>
                  <a:pt x="6571" y="10536"/>
                </a:lnTo>
                <a:lnTo>
                  <a:pt x="7155" y="10682"/>
                </a:lnTo>
                <a:lnTo>
                  <a:pt x="7763" y="10828"/>
                </a:lnTo>
                <a:lnTo>
                  <a:pt x="8371" y="10926"/>
                </a:lnTo>
                <a:lnTo>
                  <a:pt x="8979" y="11023"/>
                </a:lnTo>
                <a:lnTo>
                  <a:pt x="9612" y="11072"/>
                </a:lnTo>
                <a:lnTo>
                  <a:pt x="10220" y="11096"/>
                </a:lnTo>
                <a:lnTo>
                  <a:pt x="10829" y="11072"/>
                </a:lnTo>
                <a:lnTo>
                  <a:pt x="11461" y="11047"/>
                </a:lnTo>
                <a:lnTo>
                  <a:pt x="12070" y="10974"/>
                </a:lnTo>
                <a:lnTo>
                  <a:pt x="12678" y="10877"/>
                </a:lnTo>
                <a:lnTo>
                  <a:pt x="13286" y="10755"/>
                </a:lnTo>
                <a:lnTo>
                  <a:pt x="13870" y="10585"/>
                </a:lnTo>
                <a:lnTo>
                  <a:pt x="14454" y="10390"/>
                </a:lnTo>
                <a:lnTo>
                  <a:pt x="15063" y="10147"/>
                </a:lnTo>
                <a:lnTo>
                  <a:pt x="15622" y="9831"/>
                </a:lnTo>
                <a:lnTo>
                  <a:pt x="16182" y="9514"/>
                </a:lnTo>
                <a:lnTo>
                  <a:pt x="16693" y="9149"/>
                </a:lnTo>
                <a:lnTo>
                  <a:pt x="17204" y="8736"/>
                </a:lnTo>
                <a:lnTo>
                  <a:pt x="17690" y="8322"/>
                </a:lnTo>
                <a:lnTo>
                  <a:pt x="18153" y="7884"/>
                </a:lnTo>
                <a:lnTo>
                  <a:pt x="18615" y="7446"/>
                </a:lnTo>
                <a:lnTo>
                  <a:pt x="18639" y="7397"/>
                </a:lnTo>
                <a:lnTo>
                  <a:pt x="18761" y="7373"/>
                </a:lnTo>
                <a:lnTo>
                  <a:pt x="18858" y="7300"/>
                </a:lnTo>
                <a:lnTo>
                  <a:pt x="19029" y="7300"/>
                </a:lnTo>
                <a:lnTo>
                  <a:pt x="19175" y="7276"/>
                </a:lnTo>
                <a:lnTo>
                  <a:pt x="19321" y="7227"/>
                </a:lnTo>
                <a:lnTo>
                  <a:pt x="19467" y="7178"/>
                </a:lnTo>
                <a:lnTo>
                  <a:pt x="19613" y="7105"/>
                </a:lnTo>
                <a:lnTo>
                  <a:pt x="19734" y="7008"/>
                </a:lnTo>
                <a:lnTo>
                  <a:pt x="19807" y="6886"/>
                </a:lnTo>
                <a:lnTo>
                  <a:pt x="19880" y="6765"/>
                </a:lnTo>
                <a:lnTo>
                  <a:pt x="19880" y="6716"/>
                </a:lnTo>
                <a:lnTo>
                  <a:pt x="19880" y="6667"/>
                </a:lnTo>
                <a:lnTo>
                  <a:pt x="19832" y="6619"/>
                </a:lnTo>
                <a:lnTo>
                  <a:pt x="19807" y="6570"/>
                </a:lnTo>
                <a:lnTo>
                  <a:pt x="19710" y="6546"/>
                </a:lnTo>
                <a:lnTo>
                  <a:pt x="19661" y="6546"/>
                </a:lnTo>
                <a:lnTo>
                  <a:pt x="19613" y="6570"/>
                </a:lnTo>
                <a:lnTo>
                  <a:pt x="19467" y="6643"/>
                </a:lnTo>
                <a:lnTo>
                  <a:pt x="19369" y="6716"/>
                </a:lnTo>
                <a:lnTo>
                  <a:pt x="19248" y="6789"/>
                </a:lnTo>
                <a:lnTo>
                  <a:pt x="19102" y="6862"/>
                </a:lnTo>
                <a:lnTo>
                  <a:pt x="18858" y="6911"/>
                </a:lnTo>
                <a:lnTo>
                  <a:pt x="18566" y="6521"/>
                </a:lnTo>
                <a:lnTo>
                  <a:pt x="18250" y="6132"/>
                </a:lnTo>
                <a:lnTo>
                  <a:pt x="18420" y="6108"/>
                </a:lnTo>
                <a:lnTo>
                  <a:pt x="18664" y="6059"/>
                </a:lnTo>
                <a:lnTo>
                  <a:pt x="18956" y="5962"/>
                </a:lnTo>
                <a:lnTo>
                  <a:pt x="19077" y="5889"/>
                </a:lnTo>
                <a:lnTo>
                  <a:pt x="19199" y="5816"/>
                </a:lnTo>
                <a:lnTo>
                  <a:pt x="19272" y="5718"/>
                </a:lnTo>
                <a:lnTo>
                  <a:pt x="19321" y="5597"/>
                </a:lnTo>
                <a:lnTo>
                  <a:pt x="19321" y="5548"/>
                </a:lnTo>
                <a:lnTo>
                  <a:pt x="19321" y="5500"/>
                </a:lnTo>
                <a:lnTo>
                  <a:pt x="19296" y="5475"/>
                </a:lnTo>
                <a:lnTo>
                  <a:pt x="19248" y="5451"/>
                </a:lnTo>
                <a:lnTo>
                  <a:pt x="19150" y="5451"/>
                </a:lnTo>
                <a:lnTo>
                  <a:pt x="19053" y="5475"/>
                </a:lnTo>
                <a:lnTo>
                  <a:pt x="18858" y="5548"/>
                </a:lnTo>
                <a:lnTo>
                  <a:pt x="18688" y="5621"/>
                </a:lnTo>
                <a:lnTo>
                  <a:pt x="18493" y="5718"/>
                </a:lnTo>
                <a:lnTo>
                  <a:pt x="18226" y="5767"/>
                </a:lnTo>
                <a:lnTo>
                  <a:pt x="17958" y="5791"/>
                </a:lnTo>
                <a:lnTo>
                  <a:pt x="17496" y="5281"/>
                </a:lnTo>
                <a:lnTo>
                  <a:pt x="17690" y="5281"/>
                </a:lnTo>
                <a:lnTo>
                  <a:pt x="17885" y="5256"/>
                </a:lnTo>
                <a:lnTo>
                  <a:pt x="18080" y="5208"/>
                </a:lnTo>
                <a:lnTo>
                  <a:pt x="18274" y="5135"/>
                </a:lnTo>
                <a:lnTo>
                  <a:pt x="18591" y="4964"/>
                </a:lnTo>
                <a:lnTo>
                  <a:pt x="18761" y="4867"/>
                </a:lnTo>
                <a:lnTo>
                  <a:pt x="18931" y="4745"/>
                </a:lnTo>
                <a:lnTo>
                  <a:pt x="19077" y="4599"/>
                </a:lnTo>
                <a:lnTo>
                  <a:pt x="19199" y="4453"/>
                </a:lnTo>
                <a:lnTo>
                  <a:pt x="19272" y="4307"/>
                </a:lnTo>
                <a:lnTo>
                  <a:pt x="19296" y="4234"/>
                </a:lnTo>
                <a:lnTo>
                  <a:pt x="19296" y="4137"/>
                </a:lnTo>
                <a:lnTo>
                  <a:pt x="19296" y="4088"/>
                </a:lnTo>
                <a:lnTo>
                  <a:pt x="19272" y="4064"/>
                </a:lnTo>
                <a:lnTo>
                  <a:pt x="19199" y="4064"/>
                </a:lnTo>
                <a:lnTo>
                  <a:pt x="19077" y="4088"/>
                </a:lnTo>
                <a:lnTo>
                  <a:pt x="18956" y="4137"/>
                </a:lnTo>
                <a:lnTo>
                  <a:pt x="18737" y="4307"/>
                </a:lnTo>
                <a:lnTo>
                  <a:pt x="18518" y="4478"/>
                </a:lnTo>
                <a:lnTo>
                  <a:pt x="18323" y="4648"/>
                </a:lnTo>
                <a:lnTo>
                  <a:pt x="18031" y="4794"/>
                </a:lnTo>
                <a:lnTo>
                  <a:pt x="17763" y="4867"/>
                </a:lnTo>
                <a:lnTo>
                  <a:pt x="17447" y="4916"/>
                </a:lnTo>
                <a:lnTo>
                  <a:pt x="17155" y="4916"/>
                </a:lnTo>
                <a:lnTo>
                  <a:pt x="16620" y="4429"/>
                </a:lnTo>
                <a:lnTo>
                  <a:pt x="16839" y="4186"/>
                </a:lnTo>
                <a:lnTo>
                  <a:pt x="17058" y="3967"/>
                </a:lnTo>
                <a:lnTo>
                  <a:pt x="17277" y="3748"/>
                </a:lnTo>
                <a:lnTo>
                  <a:pt x="17593" y="3918"/>
                </a:lnTo>
                <a:lnTo>
                  <a:pt x="17909" y="4088"/>
                </a:lnTo>
                <a:lnTo>
                  <a:pt x="18031" y="4113"/>
                </a:lnTo>
                <a:lnTo>
                  <a:pt x="18128" y="4113"/>
                </a:lnTo>
                <a:lnTo>
                  <a:pt x="18201" y="4040"/>
                </a:lnTo>
                <a:lnTo>
                  <a:pt x="18274" y="3967"/>
                </a:lnTo>
                <a:lnTo>
                  <a:pt x="18299" y="3894"/>
                </a:lnTo>
                <a:lnTo>
                  <a:pt x="18299" y="3796"/>
                </a:lnTo>
                <a:lnTo>
                  <a:pt x="18250" y="3723"/>
                </a:lnTo>
                <a:lnTo>
                  <a:pt x="18177" y="3650"/>
                </a:lnTo>
                <a:lnTo>
                  <a:pt x="17885" y="3504"/>
                </a:lnTo>
                <a:lnTo>
                  <a:pt x="17593" y="3358"/>
                </a:lnTo>
                <a:lnTo>
                  <a:pt x="17690" y="3212"/>
                </a:lnTo>
                <a:lnTo>
                  <a:pt x="17763" y="3042"/>
                </a:lnTo>
                <a:lnTo>
                  <a:pt x="17763" y="3018"/>
                </a:lnTo>
                <a:lnTo>
                  <a:pt x="17739" y="2993"/>
                </a:lnTo>
                <a:lnTo>
                  <a:pt x="17690" y="2993"/>
                </a:lnTo>
                <a:lnTo>
                  <a:pt x="17423" y="3237"/>
                </a:lnTo>
                <a:lnTo>
                  <a:pt x="16376" y="2555"/>
                </a:lnTo>
                <a:lnTo>
                  <a:pt x="16693" y="2190"/>
                </a:lnTo>
                <a:lnTo>
                  <a:pt x="16717" y="2142"/>
                </a:lnTo>
                <a:lnTo>
                  <a:pt x="16693" y="2069"/>
                </a:lnTo>
                <a:lnTo>
                  <a:pt x="16668" y="2044"/>
                </a:lnTo>
                <a:lnTo>
                  <a:pt x="16595" y="2020"/>
                </a:lnTo>
                <a:lnTo>
                  <a:pt x="16449" y="2093"/>
                </a:lnTo>
                <a:lnTo>
                  <a:pt x="16303" y="2166"/>
                </a:lnTo>
                <a:lnTo>
                  <a:pt x="16036" y="2361"/>
                </a:lnTo>
                <a:lnTo>
                  <a:pt x="15914" y="2288"/>
                </a:lnTo>
                <a:lnTo>
                  <a:pt x="15354" y="2020"/>
                </a:lnTo>
                <a:lnTo>
                  <a:pt x="14795" y="1752"/>
                </a:lnTo>
                <a:lnTo>
                  <a:pt x="15087" y="1290"/>
                </a:lnTo>
                <a:lnTo>
                  <a:pt x="15087" y="1266"/>
                </a:lnTo>
                <a:lnTo>
                  <a:pt x="15063" y="1266"/>
                </a:lnTo>
                <a:lnTo>
                  <a:pt x="14795" y="1436"/>
                </a:lnTo>
                <a:lnTo>
                  <a:pt x="14552" y="1655"/>
                </a:lnTo>
                <a:lnTo>
                  <a:pt x="14089" y="1460"/>
                </a:lnTo>
                <a:lnTo>
                  <a:pt x="13603" y="1290"/>
                </a:lnTo>
                <a:lnTo>
                  <a:pt x="13140" y="1144"/>
                </a:lnTo>
                <a:lnTo>
                  <a:pt x="12702" y="1022"/>
                </a:lnTo>
                <a:lnTo>
                  <a:pt x="12775" y="706"/>
                </a:lnTo>
                <a:lnTo>
                  <a:pt x="12800" y="536"/>
                </a:lnTo>
                <a:lnTo>
                  <a:pt x="12800" y="365"/>
                </a:lnTo>
                <a:lnTo>
                  <a:pt x="12775" y="317"/>
                </a:lnTo>
                <a:lnTo>
                  <a:pt x="12751" y="292"/>
                </a:lnTo>
                <a:lnTo>
                  <a:pt x="12702" y="292"/>
                </a:lnTo>
                <a:lnTo>
                  <a:pt x="12654" y="341"/>
                </a:lnTo>
                <a:lnTo>
                  <a:pt x="12532" y="560"/>
                </a:lnTo>
                <a:lnTo>
                  <a:pt x="12337" y="925"/>
                </a:lnTo>
                <a:lnTo>
                  <a:pt x="11705" y="803"/>
                </a:lnTo>
                <a:lnTo>
                  <a:pt x="11072" y="706"/>
                </a:lnTo>
                <a:lnTo>
                  <a:pt x="11072" y="511"/>
                </a:lnTo>
                <a:lnTo>
                  <a:pt x="11072" y="317"/>
                </a:lnTo>
                <a:lnTo>
                  <a:pt x="11072" y="244"/>
                </a:lnTo>
                <a:lnTo>
                  <a:pt x="11048" y="146"/>
                </a:lnTo>
                <a:lnTo>
                  <a:pt x="10999" y="73"/>
                </a:lnTo>
                <a:lnTo>
                  <a:pt x="10950" y="25"/>
                </a:lnTo>
                <a:lnTo>
                  <a:pt x="10902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7" name="Google Shape;907;p39"/>
          <p:cNvSpPr/>
          <p:nvPr/>
        </p:nvSpPr>
        <p:spPr>
          <a:xfrm>
            <a:off x="2219646" y="2318792"/>
            <a:ext cx="362446" cy="342799"/>
          </a:xfrm>
          <a:custGeom>
            <a:rect b="b" l="l" r="r" t="t"/>
            <a:pathLst>
              <a:path extrusionOk="0" h="18251" w="19297">
                <a:moveTo>
                  <a:pt x="18396" y="828"/>
                </a:moveTo>
                <a:lnTo>
                  <a:pt x="18761" y="877"/>
                </a:lnTo>
                <a:lnTo>
                  <a:pt x="18737" y="1242"/>
                </a:lnTo>
                <a:lnTo>
                  <a:pt x="18615" y="1266"/>
                </a:lnTo>
                <a:lnTo>
                  <a:pt x="18493" y="1315"/>
                </a:lnTo>
                <a:lnTo>
                  <a:pt x="18274" y="1436"/>
                </a:lnTo>
                <a:lnTo>
                  <a:pt x="18007" y="1582"/>
                </a:lnTo>
                <a:lnTo>
                  <a:pt x="17739" y="1777"/>
                </a:lnTo>
                <a:lnTo>
                  <a:pt x="17642" y="1850"/>
                </a:lnTo>
                <a:lnTo>
                  <a:pt x="17618" y="1801"/>
                </a:lnTo>
                <a:lnTo>
                  <a:pt x="17545" y="1704"/>
                </a:lnTo>
                <a:lnTo>
                  <a:pt x="17496" y="1680"/>
                </a:lnTo>
                <a:lnTo>
                  <a:pt x="17423" y="1655"/>
                </a:lnTo>
                <a:lnTo>
                  <a:pt x="17131" y="1631"/>
                </a:lnTo>
                <a:lnTo>
                  <a:pt x="17301" y="1509"/>
                </a:lnTo>
                <a:lnTo>
                  <a:pt x="17472" y="1388"/>
                </a:lnTo>
                <a:lnTo>
                  <a:pt x="17837" y="1144"/>
                </a:lnTo>
                <a:lnTo>
                  <a:pt x="18104" y="974"/>
                </a:lnTo>
                <a:lnTo>
                  <a:pt x="18250" y="901"/>
                </a:lnTo>
                <a:lnTo>
                  <a:pt x="18396" y="828"/>
                </a:lnTo>
                <a:close/>
                <a:moveTo>
                  <a:pt x="18712" y="1582"/>
                </a:moveTo>
                <a:lnTo>
                  <a:pt x="18688" y="2385"/>
                </a:lnTo>
                <a:lnTo>
                  <a:pt x="18688" y="3164"/>
                </a:lnTo>
                <a:lnTo>
                  <a:pt x="18469" y="3334"/>
                </a:lnTo>
                <a:lnTo>
                  <a:pt x="18250" y="3529"/>
                </a:lnTo>
                <a:lnTo>
                  <a:pt x="17982" y="3748"/>
                </a:lnTo>
                <a:lnTo>
                  <a:pt x="17861" y="3870"/>
                </a:lnTo>
                <a:lnTo>
                  <a:pt x="17764" y="4016"/>
                </a:lnTo>
                <a:lnTo>
                  <a:pt x="17739" y="3407"/>
                </a:lnTo>
                <a:lnTo>
                  <a:pt x="17739" y="3334"/>
                </a:lnTo>
                <a:lnTo>
                  <a:pt x="17958" y="3140"/>
                </a:lnTo>
                <a:lnTo>
                  <a:pt x="18177" y="2945"/>
                </a:lnTo>
                <a:lnTo>
                  <a:pt x="18493" y="2653"/>
                </a:lnTo>
                <a:lnTo>
                  <a:pt x="18615" y="2531"/>
                </a:lnTo>
                <a:lnTo>
                  <a:pt x="18664" y="2458"/>
                </a:lnTo>
                <a:lnTo>
                  <a:pt x="18688" y="2361"/>
                </a:lnTo>
                <a:lnTo>
                  <a:pt x="18664" y="2312"/>
                </a:lnTo>
                <a:lnTo>
                  <a:pt x="18615" y="2288"/>
                </a:lnTo>
                <a:lnTo>
                  <a:pt x="18518" y="2264"/>
                </a:lnTo>
                <a:lnTo>
                  <a:pt x="18445" y="2288"/>
                </a:lnTo>
                <a:lnTo>
                  <a:pt x="18347" y="2312"/>
                </a:lnTo>
                <a:lnTo>
                  <a:pt x="18274" y="2385"/>
                </a:lnTo>
                <a:lnTo>
                  <a:pt x="18128" y="2531"/>
                </a:lnTo>
                <a:lnTo>
                  <a:pt x="18007" y="2653"/>
                </a:lnTo>
                <a:lnTo>
                  <a:pt x="17739" y="2945"/>
                </a:lnTo>
                <a:lnTo>
                  <a:pt x="17739" y="2531"/>
                </a:lnTo>
                <a:lnTo>
                  <a:pt x="17691" y="2118"/>
                </a:lnTo>
                <a:lnTo>
                  <a:pt x="17788" y="2069"/>
                </a:lnTo>
                <a:lnTo>
                  <a:pt x="18055" y="1947"/>
                </a:lnTo>
                <a:lnTo>
                  <a:pt x="18323" y="1777"/>
                </a:lnTo>
                <a:lnTo>
                  <a:pt x="18518" y="1680"/>
                </a:lnTo>
                <a:lnTo>
                  <a:pt x="18712" y="1582"/>
                </a:lnTo>
                <a:close/>
                <a:moveTo>
                  <a:pt x="18688" y="3529"/>
                </a:moveTo>
                <a:lnTo>
                  <a:pt x="18688" y="3894"/>
                </a:lnTo>
                <a:lnTo>
                  <a:pt x="18664" y="4843"/>
                </a:lnTo>
                <a:lnTo>
                  <a:pt x="18639" y="4843"/>
                </a:lnTo>
                <a:lnTo>
                  <a:pt x="18518" y="4916"/>
                </a:lnTo>
                <a:lnTo>
                  <a:pt x="18396" y="5038"/>
                </a:lnTo>
                <a:lnTo>
                  <a:pt x="18177" y="5305"/>
                </a:lnTo>
                <a:lnTo>
                  <a:pt x="17982" y="5451"/>
                </a:lnTo>
                <a:lnTo>
                  <a:pt x="17788" y="5597"/>
                </a:lnTo>
                <a:lnTo>
                  <a:pt x="17788" y="5013"/>
                </a:lnTo>
                <a:lnTo>
                  <a:pt x="18128" y="4819"/>
                </a:lnTo>
                <a:lnTo>
                  <a:pt x="18274" y="4746"/>
                </a:lnTo>
                <a:lnTo>
                  <a:pt x="18445" y="4673"/>
                </a:lnTo>
                <a:lnTo>
                  <a:pt x="18591" y="4575"/>
                </a:lnTo>
                <a:lnTo>
                  <a:pt x="18639" y="4527"/>
                </a:lnTo>
                <a:lnTo>
                  <a:pt x="18664" y="4454"/>
                </a:lnTo>
                <a:lnTo>
                  <a:pt x="18664" y="4429"/>
                </a:lnTo>
                <a:lnTo>
                  <a:pt x="18639" y="4381"/>
                </a:lnTo>
                <a:lnTo>
                  <a:pt x="18566" y="4332"/>
                </a:lnTo>
                <a:lnTo>
                  <a:pt x="18420" y="4332"/>
                </a:lnTo>
                <a:lnTo>
                  <a:pt x="18347" y="4356"/>
                </a:lnTo>
                <a:lnTo>
                  <a:pt x="18177" y="4429"/>
                </a:lnTo>
                <a:lnTo>
                  <a:pt x="18031" y="4502"/>
                </a:lnTo>
                <a:lnTo>
                  <a:pt x="17788" y="4673"/>
                </a:lnTo>
                <a:lnTo>
                  <a:pt x="17764" y="4137"/>
                </a:lnTo>
                <a:lnTo>
                  <a:pt x="17958" y="4040"/>
                </a:lnTo>
                <a:lnTo>
                  <a:pt x="18128" y="3943"/>
                </a:lnTo>
                <a:lnTo>
                  <a:pt x="18445" y="3699"/>
                </a:lnTo>
                <a:lnTo>
                  <a:pt x="18688" y="3529"/>
                </a:lnTo>
                <a:close/>
                <a:moveTo>
                  <a:pt x="18664" y="5305"/>
                </a:moveTo>
                <a:lnTo>
                  <a:pt x="18639" y="6011"/>
                </a:lnTo>
                <a:lnTo>
                  <a:pt x="18396" y="6108"/>
                </a:lnTo>
                <a:lnTo>
                  <a:pt x="18177" y="6230"/>
                </a:lnTo>
                <a:lnTo>
                  <a:pt x="17982" y="6376"/>
                </a:lnTo>
                <a:lnTo>
                  <a:pt x="17764" y="6522"/>
                </a:lnTo>
                <a:lnTo>
                  <a:pt x="17764" y="6522"/>
                </a:lnTo>
                <a:lnTo>
                  <a:pt x="17788" y="5865"/>
                </a:lnTo>
                <a:lnTo>
                  <a:pt x="17934" y="5816"/>
                </a:lnTo>
                <a:lnTo>
                  <a:pt x="18080" y="5743"/>
                </a:lnTo>
                <a:lnTo>
                  <a:pt x="18201" y="5670"/>
                </a:lnTo>
                <a:lnTo>
                  <a:pt x="18323" y="5597"/>
                </a:lnTo>
                <a:lnTo>
                  <a:pt x="18493" y="5476"/>
                </a:lnTo>
                <a:lnTo>
                  <a:pt x="18664" y="5305"/>
                </a:lnTo>
                <a:close/>
                <a:moveTo>
                  <a:pt x="18615" y="6425"/>
                </a:moveTo>
                <a:lnTo>
                  <a:pt x="18615" y="6473"/>
                </a:lnTo>
                <a:lnTo>
                  <a:pt x="18518" y="6498"/>
                </a:lnTo>
                <a:lnTo>
                  <a:pt x="18420" y="6546"/>
                </a:lnTo>
                <a:lnTo>
                  <a:pt x="18250" y="6668"/>
                </a:lnTo>
                <a:lnTo>
                  <a:pt x="18104" y="6765"/>
                </a:lnTo>
                <a:lnTo>
                  <a:pt x="17982" y="6887"/>
                </a:lnTo>
                <a:lnTo>
                  <a:pt x="17739" y="7155"/>
                </a:lnTo>
                <a:lnTo>
                  <a:pt x="17764" y="6717"/>
                </a:lnTo>
                <a:lnTo>
                  <a:pt x="17982" y="6668"/>
                </a:lnTo>
                <a:lnTo>
                  <a:pt x="18201" y="6595"/>
                </a:lnTo>
                <a:lnTo>
                  <a:pt x="18615" y="6425"/>
                </a:lnTo>
                <a:close/>
                <a:moveTo>
                  <a:pt x="18615" y="6838"/>
                </a:moveTo>
                <a:lnTo>
                  <a:pt x="18591" y="7349"/>
                </a:lnTo>
                <a:lnTo>
                  <a:pt x="18591" y="7666"/>
                </a:lnTo>
                <a:lnTo>
                  <a:pt x="18420" y="7787"/>
                </a:lnTo>
                <a:lnTo>
                  <a:pt x="18250" y="7909"/>
                </a:lnTo>
                <a:lnTo>
                  <a:pt x="17958" y="8103"/>
                </a:lnTo>
                <a:lnTo>
                  <a:pt x="17666" y="8322"/>
                </a:lnTo>
                <a:lnTo>
                  <a:pt x="17715" y="7739"/>
                </a:lnTo>
                <a:lnTo>
                  <a:pt x="17739" y="7349"/>
                </a:lnTo>
                <a:lnTo>
                  <a:pt x="18080" y="7155"/>
                </a:lnTo>
                <a:lnTo>
                  <a:pt x="18420" y="6960"/>
                </a:lnTo>
                <a:lnTo>
                  <a:pt x="18615" y="6838"/>
                </a:lnTo>
                <a:close/>
                <a:moveTo>
                  <a:pt x="18566" y="8103"/>
                </a:moveTo>
                <a:lnTo>
                  <a:pt x="18542" y="8420"/>
                </a:lnTo>
                <a:lnTo>
                  <a:pt x="18420" y="8493"/>
                </a:lnTo>
                <a:lnTo>
                  <a:pt x="18274" y="8566"/>
                </a:lnTo>
                <a:lnTo>
                  <a:pt x="18055" y="8785"/>
                </a:lnTo>
                <a:lnTo>
                  <a:pt x="17812" y="9004"/>
                </a:lnTo>
                <a:lnTo>
                  <a:pt x="17593" y="9247"/>
                </a:lnTo>
                <a:lnTo>
                  <a:pt x="17642" y="8566"/>
                </a:lnTo>
                <a:lnTo>
                  <a:pt x="18031" y="8395"/>
                </a:lnTo>
                <a:lnTo>
                  <a:pt x="18420" y="8201"/>
                </a:lnTo>
                <a:lnTo>
                  <a:pt x="18566" y="8103"/>
                </a:lnTo>
                <a:close/>
                <a:moveTo>
                  <a:pt x="18542" y="8809"/>
                </a:moveTo>
                <a:lnTo>
                  <a:pt x="18542" y="9077"/>
                </a:lnTo>
                <a:lnTo>
                  <a:pt x="18299" y="9271"/>
                </a:lnTo>
                <a:lnTo>
                  <a:pt x="17934" y="9588"/>
                </a:lnTo>
                <a:lnTo>
                  <a:pt x="17593" y="9928"/>
                </a:lnTo>
                <a:lnTo>
                  <a:pt x="17569" y="9953"/>
                </a:lnTo>
                <a:lnTo>
                  <a:pt x="17569" y="9977"/>
                </a:lnTo>
                <a:lnTo>
                  <a:pt x="17593" y="10001"/>
                </a:lnTo>
                <a:lnTo>
                  <a:pt x="17642" y="10001"/>
                </a:lnTo>
                <a:lnTo>
                  <a:pt x="18080" y="9831"/>
                </a:lnTo>
                <a:lnTo>
                  <a:pt x="18274" y="9709"/>
                </a:lnTo>
                <a:lnTo>
                  <a:pt x="18493" y="9588"/>
                </a:lnTo>
                <a:lnTo>
                  <a:pt x="18518" y="9563"/>
                </a:lnTo>
                <a:lnTo>
                  <a:pt x="18518" y="9977"/>
                </a:lnTo>
                <a:lnTo>
                  <a:pt x="18396" y="10026"/>
                </a:lnTo>
                <a:lnTo>
                  <a:pt x="18274" y="10074"/>
                </a:lnTo>
                <a:lnTo>
                  <a:pt x="18080" y="10220"/>
                </a:lnTo>
                <a:lnTo>
                  <a:pt x="17788" y="10464"/>
                </a:lnTo>
                <a:lnTo>
                  <a:pt x="17520" y="10731"/>
                </a:lnTo>
                <a:lnTo>
                  <a:pt x="17520" y="10245"/>
                </a:lnTo>
                <a:lnTo>
                  <a:pt x="17569" y="9490"/>
                </a:lnTo>
                <a:lnTo>
                  <a:pt x="17837" y="9344"/>
                </a:lnTo>
                <a:lnTo>
                  <a:pt x="18104" y="9150"/>
                </a:lnTo>
                <a:lnTo>
                  <a:pt x="18274" y="8979"/>
                </a:lnTo>
                <a:lnTo>
                  <a:pt x="18469" y="8833"/>
                </a:lnTo>
                <a:lnTo>
                  <a:pt x="18542" y="8809"/>
                </a:lnTo>
                <a:close/>
                <a:moveTo>
                  <a:pt x="18518" y="10342"/>
                </a:moveTo>
                <a:lnTo>
                  <a:pt x="18518" y="10975"/>
                </a:lnTo>
                <a:lnTo>
                  <a:pt x="18347" y="11096"/>
                </a:lnTo>
                <a:lnTo>
                  <a:pt x="18201" y="11194"/>
                </a:lnTo>
                <a:lnTo>
                  <a:pt x="17861" y="11486"/>
                </a:lnTo>
                <a:lnTo>
                  <a:pt x="17715" y="11632"/>
                </a:lnTo>
                <a:lnTo>
                  <a:pt x="17569" y="11802"/>
                </a:lnTo>
                <a:lnTo>
                  <a:pt x="17545" y="11559"/>
                </a:lnTo>
                <a:lnTo>
                  <a:pt x="17520" y="11048"/>
                </a:lnTo>
                <a:lnTo>
                  <a:pt x="17691" y="10975"/>
                </a:lnTo>
                <a:lnTo>
                  <a:pt x="17837" y="10877"/>
                </a:lnTo>
                <a:lnTo>
                  <a:pt x="18128" y="10634"/>
                </a:lnTo>
                <a:lnTo>
                  <a:pt x="18518" y="10342"/>
                </a:lnTo>
                <a:close/>
                <a:moveTo>
                  <a:pt x="18518" y="11413"/>
                </a:moveTo>
                <a:lnTo>
                  <a:pt x="18542" y="11802"/>
                </a:lnTo>
                <a:lnTo>
                  <a:pt x="18347" y="11899"/>
                </a:lnTo>
                <a:lnTo>
                  <a:pt x="18177" y="12021"/>
                </a:lnTo>
                <a:lnTo>
                  <a:pt x="17837" y="12289"/>
                </a:lnTo>
                <a:lnTo>
                  <a:pt x="17764" y="12240"/>
                </a:lnTo>
                <a:lnTo>
                  <a:pt x="17642" y="12240"/>
                </a:lnTo>
                <a:lnTo>
                  <a:pt x="17593" y="12021"/>
                </a:lnTo>
                <a:lnTo>
                  <a:pt x="18299" y="11559"/>
                </a:lnTo>
                <a:lnTo>
                  <a:pt x="18518" y="11413"/>
                </a:lnTo>
                <a:close/>
                <a:moveTo>
                  <a:pt x="2093" y="1899"/>
                </a:moveTo>
                <a:lnTo>
                  <a:pt x="2385" y="1972"/>
                </a:lnTo>
                <a:lnTo>
                  <a:pt x="2702" y="1996"/>
                </a:lnTo>
                <a:lnTo>
                  <a:pt x="3334" y="2045"/>
                </a:lnTo>
                <a:lnTo>
                  <a:pt x="4356" y="2093"/>
                </a:lnTo>
                <a:lnTo>
                  <a:pt x="5354" y="2118"/>
                </a:lnTo>
                <a:lnTo>
                  <a:pt x="6376" y="2118"/>
                </a:lnTo>
                <a:lnTo>
                  <a:pt x="7398" y="2093"/>
                </a:lnTo>
                <a:lnTo>
                  <a:pt x="9466" y="2020"/>
                </a:lnTo>
                <a:lnTo>
                  <a:pt x="11413" y="1972"/>
                </a:lnTo>
                <a:lnTo>
                  <a:pt x="13359" y="1947"/>
                </a:lnTo>
                <a:lnTo>
                  <a:pt x="14357" y="1947"/>
                </a:lnTo>
                <a:lnTo>
                  <a:pt x="15330" y="1996"/>
                </a:lnTo>
                <a:lnTo>
                  <a:pt x="16304" y="2045"/>
                </a:lnTo>
                <a:lnTo>
                  <a:pt x="17277" y="2142"/>
                </a:lnTo>
                <a:lnTo>
                  <a:pt x="17253" y="2483"/>
                </a:lnTo>
                <a:lnTo>
                  <a:pt x="17228" y="2823"/>
                </a:lnTo>
                <a:lnTo>
                  <a:pt x="17228" y="3529"/>
                </a:lnTo>
                <a:lnTo>
                  <a:pt x="17277" y="4210"/>
                </a:lnTo>
                <a:lnTo>
                  <a:pt x="17301" y="4892"/>
                </a:lnTo>
                <a:lnTo>
                  <a:pt x="17301" y="5646"/>
                </a:lnTo>
                <a:lnTo>
                  <a:pt x="17277" y="6376"/>
                </a:lnTo>
                <a:lnTo>
                  <a:pt x="17180" y="7885"/>
                </a:lnTo>
                <a:lnTo>
                  <a:pt x="17082" y="9125"/>
                </a:lnTo>
                <a:lnTo>
                  <a:pt x="17034" y="9758"/>
                </a:lnTo>
                <a:lnTo>
                  <a:pt x="17009" y="10391"/>
                </a:lnTo>
                <a:lnTo>
                  <a:pt x="16985" y="10829"/>
                </a:lnTo>
                <a:lnTo>
                  <a:pt x="16961" y="11291"/>
                </a:lnTo>
                <a:lnTo>
                  <a:pt x="16985" y="11778"/>
                </a:lnTo>
                <a:lnTo>
                  <a:pt x="17009" y="12021"/>
                </a:lnTo>
                <a:lnTo>
                  <a:pt x="17058" y="12240"/>
                </a:lnTo>
                <a:lnTo>
                  <a:pt x="9539" y="12240"/>
                </a:lnTo>
                <a:lnTo>
                  <a:pt x="8566" y="12264"/>
                </a:lnTo>
                <a:lnTo>
                  <a:pt x="7568" y="12289"/>
                </a:lnTo>
                <a:lnTo>
                  <a:pt x="5622" y="12386"/>
                </a:lnTo>
                <a:lnTo>
                  <a:pt x="5086" y="12410"/>
                </a:lnTo>
                <a:lnTo>
                  <a:pt x="4551" y="12410"/>
                </a:lnTo>
                <a:lnTo>
                  <a:pt x="4040" y="12362"/>
                </a:lnTo>
                <a:lnTo>
                  <a:pt x="3529" y="12313"/>
                </a:lnTo>
                <a:lnTo>
                  <a:pt x="2994" y="12216"/>
                </a:lnTo>
                <a:lnTo>
                  <a:pt x="2702" y="12191"/>
                </a:lnTo>
                <a:lnTo>
                  <a:pt x="2434" y="12216"/>
                </a:lnTo>
                <a:lnTo>
                  <a:pt x="2385" y="11997"/>
                </a:lnTo>
                <a:lnTo>
                  <a:pt x="2361" y="11753"/>
                </a:lnTo>
                <a:lnTo>
                  <a:pt x="2337" y="11267"/>
                </a:lnTo>
                <a:lnTo>
                  <a:pt x="2361" y="10318"/>
                </a:lnTo>
                <a:lnTo>
                  <a:pt x="2361" y="9661"/>
                </a:lnTo>
                <a:lnTo>
                  <a:pt x="2337" y="8979"/>
                </a:lnTo>
                <a:lnTo>
                  <a:pt x="2312" y="7666"/>
                </a:lnTo>
                <a:lnTo>
                  <a:pt x="2312" y="6887"/>
                </a:lnTo>
                <a:lnTo>
                  <a:pt x="2288" y="6084"/>
                </a:lnTo>
                <a:lnTo>
                  <a:pt x="2239" y="4527"/>
                </a:lnTo>
                <a:lnTo>
                  <a:pt x="2215" y="2896"/>
                </a:lnTo>
                <a:lnTo>
                  <a:pt x="2215" y="2385"/>
                </a:lnTo>
                <a:lnTo>
                  <a:pt x="2166" y="2118"/>
                </a:lnTo>
                <a:lnTo>
                  <a:pt x="2142" y="2020"/>
                </a:lnTo>
                <a:lnTo>
                  <a:pt x="2093" y="1899"/>
                </a:lnTo>
                <a:close/>
                <a:moveTo>
                  <a:pt x="18566" y="12118"/>
                </a:moveTo>
                <a:lnTo>
                  <a:pt x="18591" y="12264"/>
                </a:lnTo>
                <a:lnTo>
                  <a:pt x="18420" y="12313"/>
                </a:lnTo>
                <a:lnTo>
                  <a:pt x="18274" y="12410"/>
                </a:lnTo>
                <a:lnTo>
                  <a:pt x="17958" y="12581"/>
                </a:lnTo>
                <a:lnTo>
                  <a:pt x="17885" y="12629"/>
                </a:lnTo>
                <a:lnTo>
                  <a:pt x="17909" y="12532"/>
                </a:lnTo>
                <a:lnTo>
                  <a:pt x="17909" y="12435"/>
                </a:lnTo>
                <a:lnTo>
                  <a:pt x="18250" y="12264"/>
                </a:lnTo>
                <a:lnTo>
                  <a:pt x="18566" y="12118"/>
                </a:lnTo>
                <a:close/>
                <a:moveTo>
                  <a:pt x="8761" y="512"/>
                </a:moveTo>
                <a:lnTo>
                  <a:pt x="10318" y="585"/>
                </a:lnTo>
                <a:lnTo>
                  <a:pt x="13432" y="755"/>
                </a:lnTo>
                <a:lnTo>
                  <a:pt x="14138" y="779"/>
                </a:lnTo>
                <a:lnTo>
                  <a:pt x="14844" y="804"/>
                </a:lnTo>
                <a:lnTo>
                  <a:pt x="16279" y="779"/>
                </a:lnTo>
                <a:lnTo>
                  <a:pt x="17034" y="755"/>
                </a:lnTo>
                <a:lnTo>
                  <a:pt x="17034" y="755"/>
                </a:lnTo>
                <a:lnTo>
                  <a:pt x="16912" y="852"/>
                </a:lnTo>
                <a:lnTo>
                  <a:pt x="16790" y="950"/>
                </a:lnTo>
                <a:lnTo>
                  <a:pt x="16790" y="998"/>
                </a:lnTo>
                <a:lnTo>
                  <a:pt x="16790" y="1023"/>
                </a:lnTo>
                <a:lnTo>
                  <a:pt x="16815" y="1047"/>
                </a:lnTo>
                <a:lnTo>
                  <a:pt x="16863" y="1047"/>
                </a:lnTo>
                <a:lnTo>
                  <a:pt x="17131" y="901"/>
                </a:lnTo>
                <a:lnTo>
                  <a:pt x="17399" y="755"/>
                </a:lnTo>
                <a:lnTo>
                  <a:pt x="17837" y="779"/>
                </a:lnTo>
                <a:lnTo>
                  <a:pt x="17593" y="925"/>
                </a:lnTo>
                <a:lnTo>
                  <a:pt x="17399" y="1071"/>
                </a:lnTo>
                <a:lnTo>
                  <a:pt x="17228" y="1217"/>
                </a:lnTo>
                <a:lnTo>
                  <a:pt x="17082" y="1412"/>
                </a:lnTo>
                <a:lnTo>
                  <a:pt x="17034" y="1509"/>
                </a:lnTo>
                <a:lnTo>
                  <a:pt x="17009" y="1631"/>
                </a:lnTo>
                <a:lnTo>
                  <a:pt x="16060" y="1558"/>
                </a:lnTo>
                <a:lnTo>
                  <a:pt x="15111" y="1509"/>
                </a:lnTo>
                <a:lnTo>
                  <a:pt x="14162" y="1461"/>
                </a:lnTo>
                <a:lnTo>
                  <a:pt x="13238" y="1461"/>
                </a:lnTo>
                <a:lnTo>
                  <a:pt x="11340" y="1485"/>
                </a:lnTo>
                <a:lnTo>
                  <a:pt x="9466" y="1558"/>
                </a:lnTo>
                <a:lnTo>
                  <a:pt x="7495" y="1631"/>
                </a:lnTo>
                <a:lnTo>
                  <a:pt x="5549" y="1655"/>
                </a:lnTo>
                <a:lnTo>
                  <a:pt x="4527" y="1631"/>
                </a:lnTo>
                <a:lnTo>
                  <a:pt x="3505" y="1607"/>
                </a:lnTo>
                <a:lnTo>
                  <a:pt x="3140" y="1558"/>
                </a:lnTo>
                <a:lnTo>
                  <a:pt x="2726" y="1509"/>
                </a:lnTo>
                <a:lnTo>
                  <a:pt x="2312" y="1509"/>
                </a:lnTo>
                <a:lnTo>
                  <a:pt x="2118" y="1534"/>
                </a:lnTo>
                <a:lnTo>
                  <a:pt x="1948" y="1582"/>
                </a:lnTo>
                <a:lnTo>
                  <a:pt x="1899" y="1607"/>
                </a:lnTo>
                <a:lnTo>
                  <a:pt x="1850" y="1631"/>
                </a:lnTo>
                <a:lnTo>
                  <a:pt x="1850" y="1704"/>
                </a:lnTo>
                <a:lnTo>
                  <a:pt x="1850" y="1777"/>
                </a:lnTo>
                <a:lnTo>
                  <a:pt x="1899" y="1826"/>
                </a:lnTo>
                <a:lnTo>
                  <a:pt x="1850" y="1947"/>
                </a:lnTo>
                <a:lnTo>
                  <a:pt x="1802" y="2069"/>
                </a:lnTo>
                <a:lnTo>
                  <a:pt x="1777" y="2215"/>
                </a:lnTo>
                <a:lnTo>
                  <a:pt x="1753" y="2337"/>
                </a:lnTo>
                <a:lnTo>
                  <a:pt x="1753" y="2604"/>
                </a:lnTo>
                <a:lnTo>
                  <a:pt x="1753" y="2896"/>
                </a:lnTo>
                <a:lnTo>
                  <a:pt x="1753" y="4527"/>
                </a:lnTo>
                <a:lnTo>
                  <a:pt x="1802" y="6181"/>
                </a:lnTo>
                <a:lnTo>
                  <a:pt x="1826" y="7009"/>
                </a:lnTo>
                <a:lnTo>
                  <a:pt x="1826" y="7836"/>
                </a:lnTo>
                <a:lnTo>
                  <a:pt x="1875" y="9223"/>
                </a:lnTo>
                <a:lnTo>
                  <a:pt x="1875" y="9904"/>
                </a:lnTo>
                <a:lnTo>
                  <a:pt x="1875" y="10585"/>
                </a:lnTo>
                <a:lnTo>
                  <a:pt x="1850" y="11048"/>
                </a:lnTo>
                <a:lnTo>
                  <a:pt x="1826" y="11583"/>
                </a:lnTo>
                <a:lnTo>
                  <a:pt x="1826" y="11851"/>
                </a:lnTo>
                <a:lnTo>
                  <a:pt x="1875" y="12094"/>
                </a:lnTo>
                <a:lnTo>
                  <a:pt x="1948" y="12337"/>
                </a:lnTo>
                <a:lnTo>
                  <a:pt x="2045" y="12532"/>
                </a:lnTo>
                <a:lnTo>
                  <a:pt x="2118" y="12605"/>
                </a:lnTo>
                <a:lnTo>
                  <a:pt x="2215" y="12654"/>
                </a:lnTo>
                <a:lnTo>
                  <a:pt x="2312" y="12629"/>
                </a:lnTo>
                <a:lnTo>
                  <a:pt x="2385" y="12581"/>
                </a:lnTo>
                <a:lnTo>
                  <a:pt x="2677" y="12654"/>
                </a:lnTo>
                <a:lnTo>
                  <a:pt x="2969" y="12678"/>
                </a:lnTo>
                <a:lnTo>
                  <a:pt x="3553" y="12775"/>
                </a:lnTo>
                <a:lnTo>
                  <a:pt x="4040" y="12824"/>
                </a:lnTo>
                <a:lnTo>
                  <a:pt x="4502" y="12873"/>
                </a:lnTo>
                <a:lnTo>
                  <a:pt x="5427" y="12873"/>
                </a:lnTo>
                <a:lnTo>
                  <a:pt x="6449" y="12848"/>
                </a:lnTo>
                <a:lnTo>
                  <a:pt x="7495" y="12800"/>
                </a:lnTo>
                <a:lnTo>
                  <a:pt x="8517" y="12751"/>
                </a:lnTo>
                <a:lnTo>
                  <a:pt x="9539" y="12727"/>
                </a:lnTo>
                <a:lnTo>
                  <a:pt x="17277" y="12727"/>
                </a:lnTo>
                <a:lnTo>
                  <a:pt x="17350" y="12775"/>
                </a:lnTo>
                <a:lnTo>
                  <a:pt x="17496" y="12775"/>
                </a:lnTo>
                <a:lnTo>
                  <a:pt x="17569" y="12727"/>
                </a:lnTo>
                <a:lnTo>
                  <a:pt x="17715" y="12727"/>
                </a:lnTo>
                <a:lnTo>
                  <a:pt x="17569" y="12824"/>
                </a:lnTo>
                <a:lnTo>
                  <a:pt x="17423" y="12946"/>
                </a:lnTo>
                <a:lnTo>
                  <a:pt x="17301" y="13092"/>
                </a:lnTo>
                <a:lnTo>
                  <a:pt x="17180" y="13238"/>
                </a:lnTo>
                <a:lnTo>
                  <a:pt x="17180" y="13262"/>
                </a:lnTo>
                <a:lnTo>
                  <a:pt x="17180" y="13286"/>
                </a:lnTo>
                <a:lnTo>
                  <a:pt x="17204" y="13311"/>
                </a:lnTo>
                <a:lnTo>
                  <a:pt x="17253" y="13311"/>
                </a:lnTo>
                <a:lnTo>
                  <a:pt x="17472" y="13262"/>
                </a:lnTo>
                <a:lnTo>
                  <a:pt x="17666" y="13189"/>
                </a:lnTo>
                <a:lnTo>
                  <a:pt x="18055" y="12994"/>
                </a:lnTo>
                <a:lnTo>
                  <a:pt x="18347" y="12848"/>
                </a:lnTo>
                <a:lnTo>
                  <a:pt x="18615" y="12727"/>
                </a:lnTo>
                <a:lnTo>
                  <a:pt x="18664" y="12946"/>
                </a:lnTo>
                <a:lnTo>
                  <a:pt x="18396" y="13092"/>
                </a:lnTo>
                <a:lnTo>
                  <a:pt x="17982" y="13335"/>
                </a:lnTo>
                <a:lnTo>
                  <a:pt x="17593" y="13603"/>
                </a:lnTo>
                <a:lnTo>
                  <a:pt x="17545" y="13627"/>
                </a:lnTo>
                <a:lnTo>
                  <a:pt x="17545" y="13676"/>
                </a:lnTo>
                <a:lnTo>
                  <a:pt x="17569" y="13700"/>
                </a:lnTo>
                <a:lnTo>
                  <a:pt x="17618" y="13724"/>
                </a:lnTo>
                <a:lnTo>
                  <a:pt x="17861" y="13700"/>
                </a:lnTo>
                <a:lnTo>
                  <a:pt x="18080" y="13651"/>
                </a:lnTo>
                <a:lnTo>
                  <a:pt x="18274" y="13578"/>
                </a:lnTo>
                <a:lnTo>
                  <a:pt x="18493" y="13457"/>
                </a:lnTo>
                <a:lnTo>
                  <a:pt x="18712" y="13335"/>
                </a:lnTo>
                <a:lnTo>
                  <a:pt x="18785" y="13724"/>
                </a:lnTo>
                <a:lnTo>
                  <a:pt x="18250" y="13773"/>
                </a:lnTo>
                <a:lnTo>
                  <a:pt x="17739" y="13797"/>
                </a:lnTo>
                <a:lnTo>
                  <a:pt x="17204" y="13773"/>
                </a:lnTo>
                <a:lnTo>
                  <a:pt x="16669" y="13724"/>
                </a:lnTo>
                <a:lnTo>
                  <a:pt x="15622" y="13603"/>
                </a:lnTo>
                <a:lnTo>
                  <a:pt x="15087" y="13554"/>
                </a:lnTo>
                <a:lnTo>
                  <a:pt x="14576" y="13530"/>
                </a:lnTo>
                <a:lnTo>
                  <a:pt x="12118" y="13530"/>
                </a:lnTo>
                <a:lnTo>
                  <a:pt x="9661" y="13554"/>
                </a:lnTo>
                <a:lnTo>
                  <a:pt x="8469" y="13578"/>
                </a:lnTo>
                <a:lnTo>
                  <a:pt x="7301" y="13627"/>
                </a:lnTo>
                <a:lnTo>
                  <a:pt x="4916" y="13773"/>
                </a:lnTo>
                <a:lnTo>
                  <a:pt x="3772" y="13822"/>
                </a:lnTo>
                <a:lnTo>
                  <a:pt x="2629" y="13846"/>
                </a:lnTo>
                <a:lnTo>
                  <a:pt x="2020" y="13822"/>
                </a:lnTo>
                <a:lnTo>
                  <a:pt x="1412" y="13797"/>
                </a:lnTo>
                <a:lnTo>
                  <a:pt x="1145" y="13773"/>
                </a:lnTo>
                <a:lnTo>
                  <a:pt x="853" y="13749"/>
                </a:lnTo>
                <a:lnTo>
                  <a:pt x="853" y="13724"/>
                </a:lnTo>
                <a:lnTo>
                  <a:pt x="731" y="13408"/>
                </a:lnTo>
                <a:lnTo>
                  <a:pt x="658" y="13092"/>
                </a:lnTo>
                <a:lnTo>
                  <a:pt x="585" y="12775"/>
                </a:lnTo>
                <a:lnTo>
                  <a:pt x="561" y="12435"/>
                </a:lnTo>
                <a:lnTo>
                  <a:pt x="561" y="11753"/>
                </a:lnTo>
                <a:lnTo>
                  <a:pt x="561" y="11121"/>
                </a:lnTo>
                <a:lnTo>
                  <a:pt x="561" y="9320"/>
                </a:lnTo>
                <a:lnTo>
                  <a:pt x="561" y="8420"/>
                </a:lnTo>
                <a:lnTo>
                  <a:pt x="585" y="7495"/>
                </a:lnTo>
                <a:lnTo>
                  <a:pt x="658" y="5792"/>
                </a:lnTo>
                <a:lnTo>
                  <a:pt x="731" y="4064"/>
                </a:lnTo>
                <a:lnTo>
                  <a:pt x="755" y="3188"/>
                </a:lnTo>
                <a:lnTo>
                  <a:pt x="755" y="2337"/>
                </a:lnTo>
                <a:lnTo>
                  <a:pt x="731" y="1485"/>
                </a:lnTo>
                <a:lnTo>
                  <a:pt x="707" y="609"/>
                </a:lnTo>
                <a:lnTo>
                  <a:pt x="804" y="682"/>
                </a:lnTo>
                <a:lnTo>
                  <a:pt x="950" y="755"/>
                </a:lnTo>
                <a:lnTo>
                  <a:pt x="1072" y="804"/>
                </a:lnTo>
                <a:lnTo>
                  <a:pt x="1242" y="852"/>
                </a:lnTo>
                <a:lnTo>
                  <a:pt x="1583" y="901"/>
                </a:lnTo>
                <a:lnTo>
                  <a:pt x="1948" y="925"/>
                </a:lnTo>
                <a:lnTo>
                  <a:pt x="2312" y="901"/>
                </a:lnTo>
                <a:lnTo>
                  <a:pt x="2653" y="901"/>
                </a:lnTo>
                <a:lnTo>
                  <a:pt x="3164" y="852"/>
                </a:lnTo>
                <a:lnTo>
                  <a:pt x="4162" y="755"/>
                </a:lnTo>
                <a:lnTo>
                  <a:pt x="5184" y="633"/>
                </a:lnTo>
                <a:lnTo>
                  <a:pt x="6181" y="560"/>
                </a:lnTo>
                <a:lnTo>
                  <a:pt x="6692" y="512"/>
                </a:lnTo>
                <a:close/>
                <a:moveTo>
                  <a:pt x="11096" y="14016"/>
                </a:moveTo>
                <a:lnTo>
                  <a:pt x="11096" y="14187"/>
                </a:lnTo>
                <a:lnTo>
                  <a:pt x="10926" y="14260"/>
                </a:lnTo>
                <a:lnTo>
                  <a:pt x="10780" y="14357"/>
                </a:lnTo>
                <a:lnTo>
                  <a:pt x="10488" y="14552"/>
                </a:lnTo>
                <a:lnTo>
                  <a:pt x="10293" y="14698"/>
                </a:lnTo>
                <a:lnTo>
                  <a:pt x="10123" y="14868"/>
                </a:lnTo>
                <a:lnTo>
                  <a:pt x="9953" y="15038"/>
                </a:lnTo>
                <a:lnTo>
                  <a:pt x="9807" y="15233"/>
                </a:lnTo>
                <a:lnTo>
                  <a:pt x="9807" y="15282"/>
                </a:lnTo>
                <a:lnTo>
                  <a:pt x="9831" y="15330"/>
                </a:lnTo>
                <a:lnTo>
                  <a:pt x="9856" y="15379"/>
                </a:lnTo>
                <a:lnTo>
                  <a:pt x="9929" y="15379"/>
                </a:lnTo>
                <a:lnTo>
                  <a:pt x="10099" y="15282"/>
                </a:lnTo>
                <a:lnTo>
                  <a:pt x="10245" y="15184"/>
                </a:lnTo>
                <a:lnTo>
                  <a:pt x="10537" y="14941"/>
                </a:lnTo>
                <a:lnTo>
                  <a:pt x="10804" y="14771"/>
                </a:lnTo>
                <a:lnTo>
                  <a:pt x="11072" y="14600"/>
                </a:lnTo>
                <a:lnTo>
                  <a:pt x="11072" y="14600"/>
                </a:lnTo>
                <a:lnTo>
                  <a:pt x="11048" y="15087"/>
                </a:lnTo>
                <a:lnTo>
                  <a:pt x="10926" y="15136"/>
                </a:lnTo>
                <a:lnTo>
                  <a:pt x="10804" y="15209"/>
                </a:lnTo>
                <a:lnTo>
                  <a:pt x="10585" y="15330"/>
                </a:lnTo>
                <a:lnTo>
                  <a:pt x="10439" y="15403"/>
                </a:lnTo>
                <a:lnTo>
                  <a:pt x="10269" y="15525"/>
                </a:lnTo>
                <a:lnTo>
                  <a:pt x="10123" y="15647"/>
                </a:lnTo>
                <a:lnTo>
                  <a:pt x="10074" y="15695"/>
                </a:lnTo>
                <a:lnTo>
                  <a:pt x="10050" y="15793"/>
                </a:lnTo>
                <a:lnTo>
                  <a:pt x="10050" y="15817"/>
                </a:lnTo>
                <a:lnTo>
                  <a:pt x="10074" y="15841"/>
                </a:lnTo>
                <a:lnTo>
                  <a:pt x="10245" y="15841"/>
                </a:lnTo>
                <a:lnTo>
                  <a:pt x="10391" y="15817"/>
                </a:lnTo>
                <a:lnTo>
                  <a:pt x="10683" y="15671"/>
                </a:lnTo>
                <a:lnTo>
                  <a:pt x="11023" y="15501"/>
                </a:lnTo>
                <a:lnTo>
                  <a:pt x="10999" y="15841"/>
                </a:lnTo>
                <a:lnTo>
                  <a:pt x="10756" y="15987"/>
                </a:lnTo>
                <a:lnTo>
                  <a:pt x="10610" y="16085"/>
                </a:lnTo>
                <a:lnTo>
                  <a:pt x="10464" y="16206"/>
                </a:lnTo>
                <a:lnTo>
                  <a:pt x="10342" y="16352"/>
                </a:lnTo>
                <a:lnTo>
                  <a:pt x="10196" y="16474"/>
                </a:lnTo>
                <a:lnTo>
                  <a:pt x="10172" y="16498"/>
                </a:lnTo>
                <a:lnTo>
                  <a:pt x="10172" y="16522"/>
                </a:lnTo>
                <a:lnTo>
                  <a:pt x="10196" y="16547"/>
                </a:lnTo>
                <a:lnTo>
                  <a:pt x="10245" y="16547"/>
                </a:lnTo>
                <a:lnTo>
                  <a:pt x="10537" y="16425"/>
                </a:lnTo>
                <a:lnTo>
                  <a:pt x="10804" y="16303"/>
                </a:lnTo>
                <a:lnTo>
                  <a:pt x="10975" y="16230"/>
                </a:lnTo>
                <a:lnTo>
                  <a:pt x="10975" y="16449"/>
                </a:lnTo>
                <a:lnTo>
                  <a:pt x="10902" y="16474"/>
                </a:lnTo>
                <a:lnTo>
                  <a:pt x="10756" y="16547"/>
                </a:lnTo>
                <a:lnTo>
                  <a:pt x="10634" y="16620"/>
                </a:lnTo>
                <a:lnTo>
                  <a:pt x="10415" y="16814"/>
                </a:lnTo>
                <a:lnTo>
                  <a:pt x="10391" y="16863"/>
                </a:lnTo>
                <a:lnTo>
                  <a:pt x="10391" y="16887"/>
                </a:lnTo>
                <a:lnTo>
                  <a:pt x="10391" y="16960"/>
                </a:lnTo>
                <a:lnTo>
                  <a:pt x="10464" y="16985"/>
                </a:lnTo>
                <a:lnTo>
                  <a:pt x="10537" y="16985"/>
                </a:lnTo>
                <a:lnTo>
                  <a:pt x="10780" y="16887"/>
                </a:lnTo>
                <a:lnTo>
                  <a:pt x="11023" y="16790"/>
                </a:lnTo>
                <a:lnTo>
                  <a:pt x="11048" y="16887"/>
                </a:lnTo>
                <a:lnTo>
                  <a:pt x="10926" y="16960"/>
                </a:lnTo>
                <a:lnTo>
                  <a:pt x="10829" y="17058"/>
                </a:lnTo>
                <a:lnTo>
                  <a:pt x="10585" y="17252"/>
                </a:lnTo>
                <a:lnTo>
                  <a:pt x="10561" y="17277"/>
                </a:lnTo>
                <a:lnTo>
                  <a:pt x="10561" y="17301"/>
                </a:lnTo>
                <a:lnTo>
                  <a:pt x="10585" y="17325"/>
                </a:lnTo>
                <a:lnTo>
                  <a:pt x="10610" y="17325"/>
                </a:lnTo>
                <a:lnTo>
                  <a:pt x="10780" y="17301"/>
                </a:lnTo>
                <a:lnTo>
                  <a:pt x="10950" y="17252"/>
                </a:lnTo>
                <a:lnTo>
                  <a:pt x="11096" y="17179"/>
                </a:lnTo>
                <a:lnTo>
                  <a:pt x="11242" y="17082"/>
                </a:lnTo>
                <a:lnTo>
                  <a:pt x="11388" y="17155"/>
                </a:lnTo>
                <a:lnTo>
                  <a:pt x="11534" y="17179"/>
                </a:lnTo>
                <a:lnTo>
                  <a:pt x="11705" y="17204"/>
                </a:lnTo>
                <a:lnTo>
                  <a:pt x="11875" y="17204"/>
                </a:lnTo>
                <a:lnTo>
                  <a:pt x="12216" y="17179"/>
                </a:lnTo>
                <a:lnTo>
                  <a:pt x="12508" y="17155"/>
                </a:lnTo>
                <a:lnTo>
                  <a:pt x="12897" y="17179"/>
                </a:lnTo>
                <a:lnTo>
                  <a:pt x="13067" y="17179"/>
                </a:lnTo>
                <a:lnTo>
                  <a:pt x="13262" y="17228"/>
                </a:lnTo>
                <a:lnTo>
                  <a:pt x="13432" y="17277"/>
                </a:lnTo>
                <a:lnTo>
                  <a:pt x="13554" y="17374"/>
                </a:lnTo>
                <a:lnTo>
                  <a:pt x="13676" y="17496"/>
                </a:lnTo>
                <a:lnTo>
                  <a:pt x="13773" y="17617"/>
                </a:lnTo>
                <a:lnTo>
                  <a:pt x="13530" y="17593"/>
                </a:lnTo>
                <a:lnTo>
                  <a:pt x="12556" y="17593"/>
                </a:lnTo>
                <a:lnTo>
                  <a:pt x="11826" y="17642"/>
                </a:lnTo>
                <a:lnTo>
                  <a:pt x="10366" y="17715"/>
                </a:lnTo>
                <a:lnTo>
                  <a:pt x="9637" y="17739"/>
                </a:lnTo>
                <a:lnTo>
                  <a:pt x="8907" y="17763"/>
                </a:lnTo>
                <a:lnTo>
                  <a:pt x="7763" y="17788"/>
                </a:lnTo>
                <a:lnTo>
                  <a:pt x="6644" y="17788"/>
                </a:lnTo>
                <a:lnTo>
                  <a:pt x="6181" y="17739"/>
                </a:lnTo>
                <a:lnTo>
                  <a:pt x="5816" y="17715"/>
                </a:lnTo>
                <a:lnTo>
                  <a:pt x="5500" y="17690"/>
                </a:lnTo>
                <a:lnTo>
                  <a:pt x="5597" y="17544"/>
                </a:lnTo>
                <a:lnTo>
                  <a:pt x="5743" y="17447"/>
                </a:lnTo>
                <a:lnTo>
                  <a:pt x="5865" y="17350"/>
                </a:lnTo>
                <a:lnTo>
                  <a:pt x="6035" y="17277"/>
                </a:lnTo>
                <a:lnTo>
                  <a:pt x="6206" y="17228"/>
                </a:lnTo>
                <a:lnTo>
                  <a:pt x="6376" y="17179"/>
                </a:lnTo>
                <a:lnTo>
                  <a:pt x="6765" y="17155"/>
                </a:lnTo>
                <a:lnTo>
                  <a:pt x="7057" y="17179"/>
                </a:lnTo>
                <a:lnTo>
                  <a:pt x="7374" y="17204"/>
                </a:lnTo>
                <a:lnTo>
                  <a:pt x="7544" y="17179"/>
                </a:lnTo>
                <a:lnTo>
                  <a:pt x="7690" y="17179"/>
                </a:lnTo>
                <a:lnTo>
                  <a:pt x="7836" y="17131"/>
                </a:lnTo>
                <a:lnTo>
                  <a:pt x="7958" y="17058"/>
                </a:lnTo>
                <a:lnTo>
                  <a:pt x="7982" y="17009"/>
                </a:lnTo>
                <a:lnTo>
                  <a:pt x="8055" y="17033"/>
                </a:lnTo>
                <a:lnTo>
                  <a:pt x="8128" y="17033"/>
                </a:lnTo>
                <a:lnTo>
                  <a:pt x="8177" y="17009"/>
                </a:lnTo>
                <a:lnTo>
                  <a:pt x="8225" y="16960"/>
                </a:lnTo>
                <a:lnTo>
                  <a:pt x="8274" y="16887"/>
                </a:lnTo>
                <a:lnTo>
                  <a:pt x="8298" y="16766"/>
                </a:lnTo>
                <a:lnTo>
                  <a:pt x="8298" y="16668"/>
                </a:lnTo>
                <a:lnTo>
                  <a:pt x="8298" y="16620"/>
                </a:lnTo>
                <a:lnTo>
                  <a:pt x="8274" y="16595"/>
                </a:lnTo>
                <a:lnTo>
                  <a:pt x="8298" y="16303"/>
                </a:lnTo>
                <a:lnTo>
                  <a:pt x="8298" y="15768"/>
                </a:lnTo>
                <a:lnTo>
                  <a:pt x="8298" y="15233"/>
                </a:lnTo>
                <a:lnTo>
                  <a:pt x="8298" y="14965"/>
                </a:lnTo>
                <a:lnTo>
                  <a:pt x="8323" y="14649"/>
                </a:lnTo>
                <a:lnTo>
                  <a:pt x="8323" y="14333"/>
                </a:lnTo>
                <a:lnTo>
                  <a:pt x="8323" y="14187"/>
                </a:lnTo>
                <a:lnTo>
                  <a:pt x="8298" y="14065"/>
                </a:lnTo>
                <a:lnTo>
                  <a:pt x="9101" y="14041"/>
                </a:lnTo>
                <a:lnTo>
                  <a:pt x="9101" y="14041"/>
                </a:lnTo>
                <a:lnTo>
                  <a:pt x="8980" y="14138"/>
                </a:lnTo>
                <a:lnTo>
                  <a:pt x="8834" y="14260"/>
                </a:lnTo>
                <a:lnTo>
                  <a:pt x="8688" y="14406"/>
                </a:lnTo>
                <a:lnTo>
                  <a:pt x="8663" y="14454"/>
                </a:lnTo>
                <a:lnTo>
                  <a:pt x="8639" y="14503"/>
                </a:lnTo>
                <a:lnTo>
                  <a:pt x="8615" y="14600"/>
                </a:lnTo>
                <a:lnTo>
                  <a:pt x="8615" y="14649"/>
                </a:lnTo>
                <a:lnTo>
                  <a:pt x="8639" y="14673"/>
                </a:lnTo>
                <a:lnTo>
                  <a:pt x="8761" y="14673"/>
                </a:lnTo>
                <a:lnTo>
                  <a:pt x="8858" y="14649"/>
                </a:lnTo>
                <a:lnTo>
                  <a:pt x="9028" y="14527"/>
                </a:lnTo>
                <a:lnTo>
                  <a:pt x="9199" y="14406"/>
                </a:lnTo>
                <a:lnTo>
                  <a:pt x="9466" y="14235"/>
                </a:lnTo>
                <a:lnTo>
                  <a:pt x="9710" y="14016"/>
                </a:lnTo>
                <a:lnTo>
                  <a:pt x="9953" y="14016"/>
                </a:lnTo>
                <a:lnTo>
                  <a:pt x="9734" y="14211"/>
                </a:lnTo>
                <a:lnTo>
                  <a:pt x="9539" y="14406"/>
                </a:lnTo>
                <a:lnTo>
                  <a:pt x="9345" y="14625"/>
                </a:lnTo>
                <a:lnTo>
                  <a:pt x="9199" y="14868"/>
                </a:lnTo>
                <a:lnTo>
                  <a:pt x="9199" y="14892"/>
                </a:lnTo>
                <a:lnTo>
                  <a:pt x="9199" y="14917"/>
                </a:lnTo>
                <a:lnTo>
                  <a:pt x="9223" y="14941"/>
                </a:lnTo>
                <a:lnTo>
                  <a:pt x="9272" y="14941"/>
                </a:lnTo>
                <a:lnTo>
                  <a:pt x="9393" y="14892"/>
                </a:lnTo>
                <a:lnTo>
                  <a:pt x="9515" y="14844"/>
                </a:lnTo>
                <a:lnTo>
                  <a:pt x="9758" y="14698"/>
                </a:lnTo>
                <a:lnTo>
                  <a:pt x="10196" y="14357"/>
                </a:lnTo>
                <a:lnTo>
                  <a:pt x="10464" y="14235"/>
                </a:lnTo>
                <a:lnTo>
                  <a:pt x="10658" y="14138"/>
                </a:lnTo>
                <a:lnTo>
                  <a:pt x="10804" y="14016"/>
                </a:lnTo>
                <a:close/>
                <a:moveTo>
                  <a:pt x="6936" y="1"/>
                </a:moveTo>
                <a:lnTo>
                  <a:pt x="5914" y="74"/>
                </a:lnTo>
                <a:lnTo>
                  <a:pt x="4892" y="147"/>
                </a:lnTo>
                <a:lnTo>
                  <a:pt x="3870" y="268"/>
                </a:lnTo>
                <a:lnTo>
                  <a:pt x="2945" y="366"/>
                </a:lnTo>
                <a:lnTo>
                  <a:pt x="2483" y="390"/>
                </a:lnTo>
                <a:lnTo>
                  <a:pt x="1680" y="390"/>
                </a:lnTo>
                <a:lnTo>
                  <a:pt x="1339" y="317"/>
                </a:lnTo>
                <a:lnTo>
                  <a:pt x="658" y="195"/>
                </a:lnTo>
                <a:lnTo>
                  <a:pt x="634" y="147"/>
                </a:lnTo>
                <a:lnTo>
                  <a:pt x="585" y="122"/>
                </a:lnTo>
                <a:lnTo>
                  <a:pt x="512" y="98"/>
                </a:lnTo>
                <a:lnTo>
                  <a:pt x="463" y="98"/>
                </a:lnTo>
                <a:lnTo>
                  <a:pt x="390" y="122"/>
                </a:lnTo>
                <a:lnTo>
                  <a:pt x="342" y="147"/>
                </a:lnTo>
                <a:lnTo>
                  <a:pt x="317" y="220"/>
                </a:lnTo>
                <a:lnTo>
                  <a:pt x="293" y="293"/>
                </a:lnTo>
                <a:lnTo>
                  <a:pt x="244" y="1169"/>
                </a:lnTo>
                <a:lnTo>
                  <a:pt x="220" y="2069"/>
                </a:lnTo>
                <a:lnTo>
                  <a:pt x="196" y="3821"/>
                </a:lnTo>
                <a:lnTo>
                  <a:pt x="171" y="4794"/>
                </a:lnTo>
                <a:lnTo>
                  <a:pt x="123" y="5768"/>
                </a:lnTo>
                <a:lnTo>
                  <a:pt x="25" y="7690"/>
                </a:lnTo>
                <a:lnTo>
                  <a:pt x="1" y="8614"/>
                </a:lnTo>
                <a:lnTo>
                  <a:pt x="1" y="9539"/>
                </a:lnTo>
                <a:lnTo>
                  <a:pt x="25" y="11364"/>
                </a:lnTo>
                <a:lnTo>
                  <a:pt x="1" y="11997"/>
                </a:lnTo>
                <a:lnTo>
                  <a:pt x="1" y="12362"/>
                </a:lnTo>
                <a:lnTo>
                  <a:pt x="25" y="12702"/>
                </a:lnTo>
                <a:lnTo>
                  <a:pt x="50" y="13067"/>
                </a:lnTo>
                <a:lnTo>
                  <a:pt x="123" y="13408"/>
                </a:lnTo>
                <a:lnTo>
                  <a:pt x="244" y="13700"/>
                </a:lnTo>
                <a:lnTo>
                  <a:pt x="317" y="13846"/>
                </a:lnTo>
                <a:lnTo>
                  <a:pt x="390" y="13968"/>
                </a:lnTo>
                <a:lnTo>
                  <a:pt x="463" y="14065"/>
                </a:lnTo>
                <a:lnTo>
                  <a:pt x="561" y="14089"/>
                </a:lnTo>
                <a:lnTo>
                  <a:pt x="634" y="14089"/>
                </a:lnTo>
                <a:lnTo>
                  <a:pt x="731" y="14065"/>
                </a:lnTo>
                <a:lnTo>
                  <a:pt x="901" y="14138"/>
                </a:lnTo>
                <a:lnTo>
                  <a:pt x="1072" y="14162"/>
                </a:lnTo>
                <a:lnTo>
                  <a:pt x="1412" y="14211"/>
                </a:lnTo>
                <a:lnTo>
                  <a:pt x="2093" y="14260"/>
                </a:lnTo>
                <a:lnTo>
                  <a:pt x="2726" y="14308"/>
                </a:lnTo>
                <a:lnTo>
                  <a:pt x="3334" y="14308"/>
                </a:lnTo>
                <a:lnTo>
                  <a:pt x="3943" y="14284"/>
                </a:lnTo>
                <a:lnTo>
                  <a:pt x="4551" y="14260"/>
                </a:lnTo>
                <a:lnTo>
                  <a:pt x="7958" y="14089"/>
                </a:lnTo>
                <a:lnTo>
                  <a:pt x="7958" y="14089"/>
                </a:lnTo>
                <a:lnTo>
                  <a:pt x="7909" y="14211"/>
                </a:lnTo>
                <a:lnTo>
                  <a:pt x="7885" y="14357"/>
                </a:lnTo>
                <a:lnTo>
                  <a:pt x="7860" y="14673"/>
                </a:lnTo>
                <a:lnTo>
                  <a:pt x="7860" y="15233"/>
                </a:lnTo>
                <a:lnTo>
                  <a:pt x="7860" y="15768"/>
                </a:lnTo>
                <a:lnTo>
                  <a:pt x="7836" y="16303"/>
                </a:lnTo>
                <a:lnTo>
                  <a:pt x="7812" y="16547"/>
                </a:lnTo>
                <a:lnTo>
                  <a:pt x="7812" y="16668"/>
                </a:lnTo>
                <a:lnTo>
                  <a:pt x="7812" y="16790"/>
                </a:lnTo>
                <a:lnTo>
                  <a:pt x="7666" y="16741"/>
                </a:lnTo>
                <a:lnTo>
                  <a:pt x="7471" y="16693"/>
                </a:lnTo>
                <a:lnTo>
                  <a:pt x="7276" y="16693"/>
                </a:lnTo>
                <a:lnTo>
                  <a:pt x="7057" y="16668"/>
                </a:lnTo>
                <a:lnTo>
                  <a:pt x="6644" y="16693"/>
                </a:lnTo>
                <a:lnTo>
                  <a:pt x="6303" y="16741"/>
                </a:lnTo>
                <a:lnTo>
                  <a:pt x="6060" y="16790"/>
                </a:lnTo>
                <a:lnTo>
                  <a:pt x="5841" y="16863"/>
                </a:lnTo>
                <a:lnTo>
                  <a:pt x="5646" y="16936"/>
                </a:lnTo>
                <a:lnTo>
                  <a:pt x="5451" y="17058"/>
                </a:lnTo>
                <a:lnTo>
                  <a:pt x="5281" y="17204"/>
                </a:lnTo>
                <a:lnTo>
                  <a:pt x="5135" y="17374"/>
                </a:lnTo>
                <a:lnTo>
                  <a:pt x="5038" y="17569"/>
                </a:lnTo>
                <a:lnTo>
                  <a:pt x="4940" y="17812"/>
                </a:lnTo>
                <a:lnTo>
                  <a:pt x="4940" y="17885"/>
                </a:lnTo>
                <a:lnTo>
                  <a:pt x="4940" y="17958"/>
                </a:lnTo>
                <a:lnTo>
                  <a:pt x="4989" y="18031"/>
                </a:lnTo>
                <a:lnTo>
                  <a:pt x="5038" y="18055"/>
                </a:lnTo>
                <a:lnTo>
                  <a:pt x="5111" y="18080"/>
                </a:lnTo>
                <a:lnTo>
                  <a:pt x="5184" y="18080"/>
                </a:lnTo>
                <a:lnTo>
                  <a:pt x="5257" y="18055"/>
                </a:lnTo>
                <a:lnTo>
                  <a:pt x="5330" y="18007"/>
                </a:lnTo>
                <a:lnTo>
                  <a:pt x="5451" y="18080"/>
                </a:lnTo>
                <a:lnTo>
                  <a:pt x="5597" y="18128"/>
                </a:lnTo>
                <a:lnTo>
                  <a:pt x="5743" y="18177"/>
                </a:lnTo>
                <a:lnTo>
                  <a:pt x="5914" y="18201"/>
                </a:lnTo>
                <a:lnTo>
                  <a:pt x="6254" y="18226"/>
                </a:lnTo>
                <a:lnTo>
                  <a:pt x="6498" y="18226"/>
                </a:lnTo>
                <a:lnTo>
                  <a:pt x="7082" y="18250"/>
                </a:lnTo>
                <a:lnTo>
                  <a:pt x="7641" y="18250"/>
                </a:lnTo>
                <a:lnTo>
                  <a:pt x="8785" y="18226"/>
                </a:lnTo>
                <a:lnTo>
                  <a:pt x="10147" y="18201"/>
                </a:lnTo>
                <a:lnTo>
                  <a:pt x="11486" y="18128"/>
                </a:lnTo>
                <a:lnTo>
                  <a:pt x="12994" y="18080"/>
                </a:lnTo>
                <a:lnTo>
                  <a:pt x="13238" y="18080"/>
                </a:lnTo>
                <a:lnTo>
                  <a:pt x="13505" y="18104"/>
                </a:lnTo>
                <a:lnTo>
                  <a:pt x="13773" y="18080"/>
                </a:lnTo>
                <a:lnTo>
                  <a:pt x="13919" y="18080"/>
                </a:lnTo>
                <a:lnTo>
                  <a:pt x="14016" y="18031"/>
                </a:lnTo>
                <a:lnTo>
                  <a:pt x="14089" y="18080"/>
                </a:lnTo>
                <a:lnTo>
                  <a:pt x="14235" y="18080"/>
                </a:lnTo>
                <a:lnTo>
                  <a:pt x="14284" y="18055"/>
                </a:lnTo>
                <a:lnTo>
                  <a:pt x="14333" y="18007"/>
                </a:lnTo>
                <a:lnTo>
                  <a:pt x="14381" y="17958"/>
                </a:lnTo>
                <a:lnTo>
                  <a:pt x="14406" y="17885"/>
                </a:lnTo>
                <a:lnTo>
                  <a:pt x="14381" y="17812"/>
                </a:lnTo>
                <a:lnTo>
                  <a:pt x="14308" y="17569"/>
                </a:lnTo>
                <a:lnTo>
                  <a:pt x="14211" y="17374"/>
                </a:lnTo>
                <a:lnTo>
                  <a:pt x="14065" y="17179"/>
                </a:lnTo>
                <a:lnTo>
                  <a:pt x="13895" y="17033"/>
                </a:lnTo>
                <a:lnTo>
                  <a:pt x="13700" y="16912"/>
                </a:lnTo>
                <a:lnTo>
                  <a:pt x="13505" y="16814"/>
                </a:lnTo>
                <a:lnTo>
                  <a:pt x="13262" y="16741"/>
                </a:lnTo>
                <a:lnTo>
                  <a:pt x="13043" y="16693"/>
                </a:lnTo>
                <a:lnTo>
                  <a:pt x="12581" y="16693"/>
                </a:lnTo>
                <a:lnTo>
                  <a:pt x="12118" y="16766"/>
                </a:lnTo>
                <a:lnTo>
                  <a:pt x="11802" y="16790"/>
                </a:lnTo>
                <a:lnTo>
                  <a:pt x="11486" y="16814"/>
                </a:lnTo>
                <a:lnTo>
                  <a:pt x="11461" y="16620"/>
                </a:lnTo>
                <a:lnTo>
                  <a:pt x="11510" y="16571"/>
                </a:lnTo>
                <a:lnTo>
                  <a:pt x="11534" y="16498"/>
                </a:lnTo>
                <a:lnTo>
                  <a:pt x="11534" y="16449"/>
                </a:lnTo>
                <a:lnTo>
                  <a:pt x="11486" y="16425"/>
                </a:lnTo>
                <a:lnTo>
                  <a:pt x="11437" y="16401"/>
                </a:lnTo>
                <a:lnTo>
                  <a:pt x="11437" y="15939"/>
                </a:lnTo>
                <a:lnTo>
                  <a:pt x="11461" y="15501"/>
                </a:lnTo>
                <a:lnTo>
                  <a:pt x="11534" y="14746"/>
                </a:lnTo>
                <a:lnTo>
                  <a:pt x="11534" y="14381"/>
                </a:lnTo>
                <a:lnTo>
                  <a:pt x="11510" y="14187"/>
                </a:lnTo>
                <a:lnTo>
                  <a:pt x="11461" y="14016"/>
                </a:lnTo>
                <a:lnTo>
                  <a:pt x="14576" y="14016"/>
                </a:lnTo>
                <a:lnTo>
                  <a:pt x="15136" y="14041"/>
                </a:lnTo>
                <a:lnTo>
                  <a:pt x="15720" y="14089"/>
                </a:lnTo>
                <a:lnTo>
                  <a:pt x="16839" y="14211"/>
                </a:lnTo>
                <a:lnTo>
                  <a:pt x="17423" y="14260"/>
                </a:lnTo>
                <a:lnTo>
                  <a:pt x="17982" y="14260"/>
                </a:lnTo>
                <a:lnTo>
                  <a:pt x="18542" y="14235"/>
                </a:lnTo>
                <a:lnTo>
                  <a:pt x="18834" y="14211"/>
                </a:lnTo>
                <a:lnTo>
                  <a:pt x="19102" y="14138"/>
                </a:lnTo>
                <a:lnTo>
                  <a:pt x="19199" y="14114"/>
                </a:lnTo>
                <a:lnTo>
                  <a:pt x="19272" y="14041"/>
                </a:lnTo>
                <a:lnTo>
                  <a:pt x="19296" y="13968"/>
                </a:lnTo>
                <a:lnTo>
                  <a:pt x="19272" y="13870"/>
                </a:lnTo>
                <a:lnTo>
                  <a:pt x="19272" y="13773"/>
                </a:lnTo>
                <a:lnTo>
                  <a:pt x="19150" y="13043"/>
                </a:lnTo>
                <a:lnTo>
                  <a:pt x="19248" y="12921"/>
                </a:lnTo>
                <a:lnTo>
                  <a:pt x="19248" y="12873"/>
                </a:lnTo>
                <a:lnTo>
                  <a:pt x="19248" y="12824"/>
                </a:lnTo>
                <a:lnTo>
                  <a:pt x="19223" y="12800"/>
                </a:lnTo>
                <a:lnTo>
                  <a:pt x="19102" y="12800"/>
                </a:lnTo>
                <a:lnTo>
                  <a:pt x="19053" y="12337"/>
                </a:lnTo>
                <a:lnTo>
                  <a:pt x="19029" y="11875"/>
                </a:lnTo>
                <a:lnTo>
                  <a:pt x="18980" y="10926"/>
                </a:lnTo>
                <a:lnTo>
                  <a:pt x="18980" y="10001"/>
                </a:lnTo>
                <a:lnTo>
                  <a:pt x="19004" y="9052"/>
                </a:lnTo>
                <a:lnTo>
                  <a:pt x="19004" y="8955"/>
                </a:lnTo>
                <a:lnTo>
                  <a:pt x="19077" y="7203"/>
                </a:lnTo>
                <a:lnTo>
                  <a:pt x="19150" y="5549"/>
                </a:lnTo>
                <a:lnTo>
                  <a:pt x="19175" y="3894"/>
                </a:lnTo>
                <a:lnTo>
                  <a:pt x="19223" y="2385"/>
                </a:lnTo>
                <a:lnTo>
                  <a:pt x="19248" y="1607"/>
                </a:lnTo>
                <a:lnTo>
                  <a:pt x="19223" y="1242"/>
                </a:lnTo>
                <a:lnTo>
                  <a:pt x="19199" y="852"/>
                </a:lnTo>
                <a:lnTo>
                  <a:pt x="19248" y="804"/>
                </a:lnTo>
                <a:lnTo>
                  <a:pt x="19272" y="755"/>
                </a:lnTo>
                <a:lnTo>
                  <a:pt x="19296" y="682"/>
                </a:lnTo>
                <a:lnTo>
                  <a:pt x="19296" y="609"/>
                </a:lnTo>
                <a:lnTo>
                  <a:pt x="19272" y="560"/>
                </a:lnTo>
                <a:lnTo>
                  <a:pt x="19223" y="512"/>
                </a:lnTo>
                <a:lnTo>
                  <a:pt x="19175" y="463"/>
                </a:lnTo>
                <a:lnTo>
                  <a:pt x="19102" y="439"/>
                </a:lnTo>
                <a:lnTo>
                  <a:pt x="18493" y="317"/>
                </a:lnTo>
                <a:lnTo>
                  <a:pt x="17885" y="268"/>
                </a:lnTo>
                <a:lnTo>
                  <a:pt x="17277" y="244"/>
                </a:lnTo>
                <a:lnTo>
                  <a:pt x="16644" y="244"/>
                </a:lnTo>
                <a:lnTo>
                  <a:pt x="15403" y="293"/>
                </a:lnTo>
                <a:lnTo>
                  <a:pt x="14187" y="293"/>
                </a:lnTo>
                <a:lnTo>
                  <a:pt x="12629" y="220"/>
                </a:lnTo>
                <a:lnTo>
                  <a:pt x="11072" y="122"/>
                </a:lnTo>
                <a:lnTo>
                  <a:pt x="9515" y="49"/>
                </a:lnTo>
                <a:lnTo>
                  <a:pt x="7958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8" name="Google Shape;908;p39"/>
          <p:cNvSpPr/>
          <p:nvPr/>
        </p:nvSpPr>
        <p:spPr>
          <a:xfrm>
            <a:off x="3248788" y="2327487"/>
            <a:ext cx="320843" cy="323585"/>
          </a:xfrm>
          <a:custGeom>
            <a:rect b="b" l="l" r="r" t="t"/>
            <a:pathLst>
              <a:path extrusionOk="0" h="17228" w="17082">
                <a:moveTo>
                  <a:pt x="6497" y="2993"/>
                </a:moveTo>
                <a:lnTo>
                  <a:pt x="6400" y="3042"/>
                </a:lnTo>
                <a:lnTo>
                  <a:pt x="6302" y="3090"/>
                </a:lnTo>
                <a:lnTo>
                  <a:pt x="6229" y="3212"/>
                </a:lnTo>
                <a:lnTo>
                  <a:pt x="6229" y="3285"/>
                </a:lnTo>
                <a:lnTo>
                  <a:pt x="6254" y="3334"/>
                </a:lnTo>
                <a:lnTo>
                  <a:pt x="6278" y="3407"/>
                </a:lnTo>
                <a:lnTo>
                  <a:pt x="6351" y="3455"/>
                </a:lnTo>
                <a:lnTo>
                  <a:pt x="6400" y="3480"/>
                </a:lnTo>
                <a:lnTo>
                  <a:pt x="6643" y="3480"/>
                </a:lnTo>
                <a:lnTo>
                  <a:pt x="6692" y="3504"/>
                </a:lnTo>
                <a:lnTo>
                  <a:pt x="6911" y="3504"/>
                </a:lnTo>
                <a:lnTo>
                  <a:pt x="6959" y="3480"/>
                </a:lnTo>
                <a:lnTo>
                  <a:pt x="7008" y="3455"/>
                </a:lnTo>
                <a:lnTo>
                  <a:pt x="7057" y="3407"/>
                </a:lnTo>
                <a:lnTo>
                  <a:pt x="7057" y="3334"/>
                </a:lnTo>
                <a:lnTo>
                  <a:pt x="7057" y="3212"/>
                </a:lnTo>
                <a:lnTo>
                  <a:pt x="7032" y="3163"/>
                </a:lnTo>
                <a:lnTo>
                  <a:pt x="7008" y="3115"/>
                </a:lnTo>
                <a:lnTo>
                  <a:pt x="6935" y="3042"/>
                </a:lnTo>
                <a:lnTo>
                  <a:pt x="6838" y="3017"/>
                </a:lnTo>
                <a:lnTo>
                  <a:pt x="6716" y="2993"/>
                </a:lnTo>
                <a:close/>
                <a:moveTo>
                  <a:pt x="5743" y="3236"/>
                </a:moveTo>
                <a:lnTo>
                  <a:pt x="5670" y="3261"/>
                </a:lnTo>
                <a:lnTo>
                  <a:pt x="5402" y="3358"/>
                </a:lnTo>
                <a:lnTo>
                  <a:pt x="5134" y="3480"/>
                </a:lnTo>
                <a:lnTo>
                  <a:pt x="4891" y="3601"/>
                </a:lnTo>
                <a:lnTo>
                  <a:pt x="4672" y="3747"/>
                </a:lnTo>
                <a:lnTo>
                  <a:pt x="4453" y="3918"/>
                </a:lnTo>
                <a:lnTo>
                  <a:pt x="4234" y="4088"/>
                </a:lnTo>
                <a:lnTo>
                  <a:pt x="4039" y="4283"/>
                </a:lnTo>
                <a:lnTo>
                  <a:pt x="3869" y="4477"/>
                </a:lnTo>
                <a:lnTo>
                  <a:pt x="3699" y="4696"/>
                </a:lnTo>
                <a:lnTo>
                  <a:pt x="3553" y="4940"/>
                </a:lnTo>
                <a:lnTo>
                  <a:pt x="3431" y="5159"/>
                </a:lnTo>
                <a:lnTo>
                  <a:pt x="3309" y="5402"/>
                </a:lnTo>
                <a:lnTo>
                  <a:pt x="3236" y="5670"/>
                </a:lnTo>
                <a:lnTo>
                  <a:pt x="3163" y="5937"/>
                </a:lnTo>
                <a:lnTo>
                  <a:pt x="3115" y="6229"/>
                </a:lnTo>
                <a:lnTo>
                  <a:pt x="3090" y="6497"/>
                </a:lnTo>
                <a:lnTo>
                  <a:pt x="3090" y="6546"/>
                </a:lnTo>
                <a:lnTo>
                  <a:pt x="3115" y="6594"/>
                </a:lnTo>
                <a:lnTo>
                  <a:pt x="3188" y="6667"/>
                </a:lnTo>
                <a:lnTo>
                  <a:pt x="3261" y="6716"/>
                </a:lnTo>
                <a:lnTo>
                  <a:pt x="3285" y="6716"/>
                </a:lnTo>
                <a:lnTo>
                  <a:pt x="3309" y="6692"/>
                </a:lnTo>
                <a:lnTo>
                  <a:pt x="3382" y="6667"/>
                </a:lnTo>
                <a:lnTo>
                  <a:pt x="3431" y="6594"/>
                </a:lnTo>
                <a:lnTo>
                  <a:pt x="3480" y="6546"/>
                </a:lnTo>
                <a:lnTo>
                  <a:pt x="3504" y="6473"/>
                </a:lnTo>
                <a:lnTo>
                  <a:pt x="3528" y="6156"/>
                </a:lnTo>
                <a:lnTo>
                  <a:pt x="3601" y="5864"/>
                </a:lnTo>
                <a:lnTo>
                  <a:pt x="3699" y="5597"/>
                </a:lnTo>
                <a:lnTo>
                  <a:pt x="3820" y="5353"/>
                </a:lnTo>
                <a:lnTo>
                  <a:pt x="3966" y="5086"/>
                </a:lnTo>
                <a:lnTo>
                  <a:pt x="4137" y="4867"/>
                </a:lnTo>
                <a:lnTo>
                  <a:pt x="4307" y="4623"/>
                </a:lnTo>
                <a:lnTo>
                  <a:pt x="4526" y="4429"/>
                </a:lnTo>
                <a:lnTo>
                  <a:pt x="4745" y="4234"/>
                </a:lnTo>
                <a:lnTo>
                  <a:pt x="4988" y="4088"/>
                </a:lnTo>
                <a:lnTo>
                  <a:pt x="5256" y="3942"/>
                </a:lnTo>
                <a:lnTo>
                  <a:pt x="5499" y="3796"/>
                </a:lnTo>
                <a:lnTo>
                  <a:pt x="5767" y="3699"/>
                </a:lnTo>
                <a:lnTo>
                  <a:pt x="5864" y="3650"/>
                </a:lnTo>
                <a:lnTo>
                  <a:pt x="5913" y="3577"/>
                </a:lnTo>
                <a:lnTo>
                  <a:pt x="5937" y="3504"/>
                </a:lnTo>
                <a:lnTo>
                  <a:pt x="5937" y="3407"/>
                </a:lnTo>
                <a:lnTo>
                  <a:pt x="5889" y="3334"/>
                </a:lnTo>
                <a:lnTo>
                  <a:pt x="5840" y="3285"/>
                </a:lnTo>
                <a:lnTo>
                  <a:pt x="5743" y="3236"/>
                </a:lnTo>
                <a:close/>
                <a:moveTo>
                  <a:pt x="7324" y="1971"/>
                </a:moveTo>
                <a:lnTo>
                  <a:pt x="7787" y="2020"/>
                </a:lnTo>
                <a:lnTo>
                  <a:pt x="8249" y="2141"/>
                </a:lnTo>
                <a:lnTo>
                  <a:pt x="8687" y="2312"/>
                </a:lnTo>
                <a:lnTo>
                  <a:pt x="9101" y="2506"/>
                </a:lnTo>
                <a:lnTo>
                  <a:pt x="9490" y="2774"/>
                </a:lnTo>
                <a:lnTo>
                  <a:pt x="9879" y="3066"/>
                </a:lnTo>
                <a:lnTo>
                  <a:pt x="10220" y="3431"/>
                </a:lnTo>
                <a:lnTo>
                  <a:pt x="10512" y="3820"/>
                </a:lnTo>
                <a:lnTo>
                  <a:pt x="10707" y="4088"/>
                </a:lnTo>
                <a:lnTo>
                  <a:pt x="10877" y="4380"/>
                </a:lnTo>
                <a:lnTo>
                  <a:pt x="11023" y="4696"/>
                </a:lnTo>
                <a:lnTo>
                  <a:pt x="11120" y="5013"/>
                </a:lnTo>
                <a:lnTo>
                  <a:pt x="11217" y="5329"/>
                </a:lnTo>
                <a:lnTo>
                  <a:pt x="11266" y="5645"/>
                </a:lnTo>
                <a:lnTo>
                  <a:pt x="11315" y="5986"/>
                </a:lnTo>
                <a:lnTo>
                  <a:pt x="11315" y="6302"/>
                </a:lnTo>
                <a:lnTo>
                  <a:pt x="11315" y="6643"/>
                </a:lnTo>
                <a:lnTo>
                  <a:pt x="11266" y="6959"/>
                </a:lnTo>
                <a:lnTo>
                  <a:pt x="11217" y="7300"/>
                </a:lnTo>
                <a:lnTo>
                  <a:pt x="11144" y="7616"/>
                </a:lnTo>
                <a:lnTo>
                  <a:pt x="11047" y="7932"/>
                </a:lnTo>
                <a:lnTo>
                  <a:pt x="10925" y="8249"/>
                </a:lnTo>
                <a:lnTo>
                  <a:pt x="10780" y="8565"/>
                </a:lnTo>
                <a:lnTo>
                  <a:pt x="10634" y="8857"/>
                </a:lnTo>
                <a:lnTo>
                  <a:pt x="10439" y="9173"/>
                </a:lnTo>
                <a:lnTo>
                  <a:pt x="10220" y="9490"/>
                </a:lnTo>
                <a:lnTo>
                  <a:pt x="9977" y="9757"/>
                </a:lnTo>
                <a:lnTo>
                  <a:pt x="9733" y="10025"/>
                </a:lnTo>
                <a:lnTo>
                  <a:pt x="9441" y="10268"/>
                </a:lnTo>
                <a:lnTo>
                  <a:pt x="9149" y="10487"/>
                </a:lnTo>
                <a:lnTo>
                  <a:pt x="8857" y="10682"/>
                </a:lnTo>
                <a:lnTo>
                  <a:pt x="8541" y="10852"/>
                </a:lnTo>
                <a:lnTo>
                  <a:pt x="8200" y="10998"/>
                </a:lnTo>
                <a:lnTo>
                  <a:pt x="7860" y="11120"/>
                </a:lnTo>
                <a:lnTo>
                  <a:pt x="7519" y="11193"/>
                </a:lnTo>
                <a:lnTo>
                  <a:pt x="7154" y="11242"/>
                </a:lnTo>
                <a:lnTo>
                  <a:pt x="6789" y="11266"/>
                </a:lnTo>
                <a:lnTo>
                  <a:pt x="6424" y="11242"/>
                </a:lnTo>
                <a:lnTo>
                  <a:pt x="6059" y="11193"/>
                </a:lnTo>
                <a:lnTo>
                  <a:pt x="5670" y="11096"/>
                </a:lnTo>
                <a:lnTo>
                  <a:pt x="5353" y="10998"/>
                </a:lnTo>
                <a:lnTo>
                  <a:pt x="5037" y="10877"/>
                </a:lnTo>
                <a:lnTo>
                  <a:pt x="4721" y="10731"/>
                </a:lnTo>
                <a:lnTo>
                  <a:pt x="4404" y="10560"/>
                </a:lnTo>
                <a:lnTo>
                  <a:pt x="4112" y="10390"/>
                </a:lnTo>
                <a:lnTo>
                  <a:pt x="3820" y="10171"/>
                </a:lnTo>
                <a:lnTo>
                  <a:pt x="3553" y="9952"/>
                </a:lnTo>
                <a:lnTo>
                  <a:pt x="3285" y="9733"/>
                </a:lnTo>
                <a:lnTo>
                  <a:pt x="3042" y="9490"/>
                </a:lnTo>
                <a:lnTo>
                  <a:pt x="2823" y="9222"/>
                </a:lnTo>
                <a:lnTo>
                  <a:pt x="2628" y="8930"/>
                </a:lnTo>
                <a:lnTo>
                  <a:pt x="2434" y="8638"/>
                </a:lnTo>
                <a:lnTo>
                  <a:pt x="2288" y="8346"/>
                </a:lnTo>
                <a:lnTo>
                  <a:pt x="2142" y="8030"/>
                </a:lnTo>
                <a:lnTo>
                  <a:pt x="2044" y="7689"/>
                </a:lnTo>
                <a:lnTo>
                  <a:pt x="1971" y="7349"/>
                </a:lnTo>
                <a:lnTo>
                  <a:pt x="1947" y="7057"/>
                </a:lnTo>
                <a:lnTo>
                  <a:pt x="1923" y="6765"/>
                </a:lnTo>
                <a:lnTo>
                  <a:pt x="1923" y="6497"/>
                </a:lnTo>
                <a:lnTo>
                  <a:pt x="1947" y="6205"/>
                </a:lnTo>
                <a:lnTo>
                  <a:pt x="1996" y="5937"/>
                </a:lnTo>
                <a:lnTo>
                  <a:pt x="2044" y="5670"/>
                </a:lnTo>
                <a:lnTo>
                  <a:pt x="2142" y="5402"/>
                </a:lnTo>
                <a:lnTo>
                  <a:pt x="2239" y="5159"/>
                </a:lnTo>
                <a:lnTo>
                  <a:pt x="2336" y="4915"/>
                </a:lnTo>
                <a:lnTo>
                  <a:pt x="2482" y="4672"/>
                </a:lnTo>
                <a:lnTo>
                  <a:pt x="2628" y="4429"/>
                </a:lnTo>
                <a:lnTo>
                  <a:pt x="2774" y="4210"/>
                </a:lnTo>
                <a:lnTo>
                  <a:pt x="2944" y="3991"/>
                </a:lnTo>
                <a:lnTo>
                  <a:pt x="3139" y="3772"/>
                </a:lnTo>
                <a:lnTo>
                  <a:pt x="3528" y="3382"/>
                </a:lnTo>
                <a:lnTo>
                  <a:pt x="3966" y="3017"/>
                </a:lnTo>
                <a:lnTo>
                  <a:pt x="4404" y="2701"/>
                </a:lnTo>
                <a:lnTo>
                  <a:pt x="4891" y="2409"/>
                </a:lnTo>
                <a:lnTo>
                  <a:pt x="5134" y="2287"/>
                </a:lnTo>
                <a:lnTo>
                  <a:pt x="5378" y="2166"/>
                </a:lnTo>
                <a:lnTo>
                  <a:pt x="5645" y="2117"/>
                </a:lnTo>
                <a:lnTo>
                  <a:pt x="6035" y="2068"/>
                </a:lnTo>
                <a:lnTo>
                  <a:pt x="6716" y="1995"/>
                </a:lnTo>
                <a:lnTo>
                  <a:pt x="7300" y="1995"/>
                </a:lnTo>
                <a:lnTo>
                  <a:pt x="7324" y="1971"/>
                </a:lnTo>
                <a:close/>
                <a:moveTo>
                  <a:pt x="6935" y="1533"/>
                </a:moveTo>
                <a:lnTo>
                  <a:pt x="6497" y="1582"/>
                </a:lnTo>
                <a:lnTo>
                  <a:pt x="6083" y="1679"/>
                </a:lnTo>
                <a:lnTo>
                  <a:pt x="5864" y="1703"/>
                </a:lnTo>
                <a:lnTo>
                  <a:pt x="5621" y="1752"/>
                </a:lnTo>
                <a:lnTo>
                  <a:pt x="5353" y="1825"/>
                </a:lnTo>
                <a:lnTo>
                  <a:pt x="5110" y="1922"/>
                </a:lnTo>
                <a:lnTo>
                  <a:pt x="4842" y="2044"/>
                </a:lnTo>
                <a:lnTo>
                  <a:pt x="4599" y="2166"/>
                </a:lnTo>
                <a:lnTo>
                  <a:pt x="4112" y="2458"/>
                </a:lnTo>
                <a:lnTo>
                  <a:pt x="3650" y="2774"/>
                </a:lnTo>
                <a:lnTo>
                  <a:pt x="3212" y="3115"/>
                </a:lnTo>
                <a:lnTo>
                  <a:pt x="2823" y="3504"/>
                </a:lnTo>
                <a:lnTo>
                  <a:pt x="2458" y="3918"/>
                </a:lnTo>
                <a:lnTo>
                  <a:pt x="2312" y="4161"/>
                </a:lnTo>
                <a:lnTo>
                  <a:pt x="2166" y="4380"/>
                </a:lnTo>
                <a:lnTo>
                  <a:pt x="2020" y="4623"/>
                </a:lnTo>
                <a:lnTo>
                  <a:pt x="1923" y="4867"/>
                </a:lnTo>
                <a:lnTo>
                  <a:pt x="1801" y="5110"/>
                </a:lnTo>
                <a:lnTo>
                  <a:pt x="1728" y="5378"/>
                </a:lnTo>
                <a:lnTo>
                  <a:pt x="1631" y="5645"/>
                </a:lnTo>
                <a:lnTo>
                  <a:pt x="1582" y="5913"/>
                </a:lnTo>
                <a:lnTo>
                  <a:pt x="1533" y="6181"/>
                </a:lnTo>
                <a:lnTo>
                  <a:pt x="1509" y="6473"/>
                </a:lnTo>
                <a:lnTo>
                  <a:pt x="1509" y="6765"/>
                </a:lnTo>
                <a:lnTo>
                  <a:pt x="1509" y="7057"/>
                </a:lnTo>
                <a:lnTo>
                  <a:pt x="1558" y="7349"/>
                </a:lnTo>
                <a:lnTo>
                  <a:pt x="1606" y="7640"/>
                </a:lnTo>
                <a:lnTo>
                  <a:pt x="1679" y="7932"/>
                </a:lnTo>
                <a:lnTo>
                  <a:pt x="1752" y="8224"/>
                </a:lnTo>
                <a:lnTo>
                  <a:pt x="1874" y="8492"/>
                </a:lnTo>
                <a:lnTo>
                  <a:pt x="1996" y="8760"/>
                </a:lnTo>
                <a:lnTo>
                  <a:pt x="2142" y="9027"/>
                </a:lnTo>
                <a:lnTo>
                  <a:pt x="2312" y="9295"/>
                </a:lnTo>
                <a:lnTo>
                  <a:pt x="2507" y="9538"/>
                </a:lnTo>
                <a:lnTo>
                  <a:pt x="2726" y="9782"/>
                </a:lnTo>
                <a:lnTo>
                  <a:pt x="2944" y="10001"/>
                </a:lnTo>
                <a:lnTo>
                  <a:pt x="3188" y="10195"/>
                </a:lnTo>
                <a:lnTo>
                  <a:pt x="3699" y="10585"/>
                </a:lnTo>
                <a:lnTo>
                  <a:pt x="3991" y="10779"/>
                </a:lnTo>
                <a:lnTo>
                  <a:pt x="4283" y="10950"/>
                </a:lnTo>
                <a:lnTo>
                  <a:pt x="4599" y="11120"/>
                </a:lnTo>
                <a:lnTo>
                  <a:pt x="4915" y="11266"/>
                </a:lnTo>
                <a:lnTo>
                  <a:pt x="5232" y="11412"/>
                </a:lnTo>
                <a:lnTo>
                  <a:pt x="5572" y="11509"/>
                </a:lnTo>
                <a:lnTo>
                  <a:pt x="5889" y="11607"/>
                </a:lnTo>
                <a:lnTo>
                  <a:pt x="6254" y="11680"/>
                </a:lnTo>
                <a:lnTo>
                  <a:pt x="6594" y="11704"/>
                </a:lnTo>
                <a:lnTo>
                  <a:pt x="6959" y="11728"/>
                </a:lnTo>
                <a:lnTo>
                  <a:pt x="7300" y="11680"/>
                </a:lnTo>
                <a:lnTo>
                  <a:pt x="7641" y="11631"/>
                </a:lnTo>
                <a:lnTo>
                  <a:pt x="7981" y="11534"/>
                </a:lnTo>
                <a:lnTo>
                  <a:pt x="8322" y="11436"/>
                </a:lnTo>
                <a:lnTo>
                  <a:pt x="8638" y="11290"/>
                </a:lnTo>
                <a:lnTo>
                  <a:pt x="8955" y="11120"/>
                </a:lnTo>
                <a:lnTo>
                  <a:pt x="9344" y="10877"/>
                </a:lnTo>
                <a:lnTo>
                  <a:pt x="9733" y="10609"/>
                </a:lnTo>
                <a:lnTo>
                  <a:pt x="10074" y="10293"/>
                </a:lnTo>
                <a:lnTo>
                  <a:pt x="10390" y="9976"/>
                </a:lnTo>
                <a:lnTo>
                  <a:pt x="10658" y="9611"/>
                </a:lnTo>
                <a:lnTo>
                  <a:pt x="10925" y="9222"/>
                </a:lnTo>
                <a:lnTo>
                  <a:pt x="11144" y="8808"/>
                </a:lnTo>
                <a:lnTo>
                  <a:pt x="11339" y="8395"/>
                </a:lnTo>
                <a:lnTo>
                  <a:pt x="11509" y="7957"/>
                </a:lnTo>
                <a:lnTo>
                  <a:pt x="11631" y="7519"/>
                </a:lnTo>
                <a:lnTo>
                  <a:pt x="11704" y="7081"/>
                </a:lnTo>
                <a:lnTo>
                  <a:pt x="11753" y="6619"/>
                </a:lnTo>
                <a:lnTo>
                  <a:pt x="11753" y="6156"/>
                </a:lnTo>
                <a:lnTo>
                  <a:pt x="11728" y="5694"/>
                </a:lnTo>
                <a:lnTo>
                  <a:pt x="11655" y="5256"/>
                </a:lnTo>
                <a:lnTo>
                  <a:pt x="11534" y="4794"/>
                </a:lnTo>
                <a:lnTo>
                  <a:pt x="11363" y="4404"/>
                </a:lnTo>
                <a:lnTo>
                  <a:pt x="11169" y="4015"/>
                </a:lnTo>
                <a:lnTo>
                  <a:pt x="10950" y="3650"/>
                </a:lnTo>
                <a:lnTo>
                  <a:pt x="10682" y="3285"/>
                </a:lnTo>
                <a:lnTo>
                  <a:pt x="10390" y="2969"/>
                </a:lnTo>
                <a:lnTo>
                  <a:pt x="10074" y="2677"/>
                </a:lnTo>
                <a:lnTo>
                  <a:pt x="9733" y="2409"/>
                </a:lnTo>
                <a:lnTo>
                  <a:pt x="9393" y="2166"/>
                </a:lnTo>
                <a:lnTo>
                  <a:pt x="9003" y="1971"/>
                </a:lnTo>
                <a:lnTo>
                  <a:pt x="8614" y="1801"/>
                </a:lnTo>
                <a:lnTo>
                  <a:pt x="8200" y="1655"/>
                </a:lnTo>
                <a:lnTo>
                  <a:pt x="7787" y="1582"/>
                </a:lnTo>
                <a:lnTo>
                  <a:pt x="7349" y="1533"/>
                </a:lnTo>
                <a:close/>
                <a:moveTo>
                  <a:pt x="12118" y="11558"/>
                </a:moveTo>
                <a:lnTo>
                  <a:pt x="12142" y="11582"/>
                </a:lnTo>
                <a:lnTo>
                  <a:pt x="11972" y="11777"/>
                </a:lnTo>
                <a:lnTo>
                  <a:pt x="12093" y="11631"/>
                </a:lnTo>
                <a:lnTo>
                  <a:pt x="12118" y="11558"/>
                </a:lnTo>
                <a:close/>
                <a:moveTo>
                  <a:pt x="6789" y="584"/>
                </a:moveTo>
                <a:lnTo>
                  <a:pt x="7154" y="608"/>
                </a:lnTo>
                <a:lnTo>
                  <a:pt x="7519" y="657"/>
                </a:lnTo>
                <a:lnTo>
                  <a:pt x="7884" y="706"/>
                </a:lnTo>
                <a:lnTo>
                  <a:pt x="8225" y="803"/>
                </a:lnTo>
                <a:lnTo>
                  <a:pt x="8565" y="900"/>
                </a:lnTo>
                <a:lnTo>
                  <a:pt x="8906" y="1022"/>
                </a:lnTo>
                <a:lnTo>
                  <a:pt x="9247" y="1144"/>
                </a:lnTo>
                <a:lnTo>
                  <a:pt x="9563" y="1314"/>
                </a:lnTo>
                <a:lnTo>
                  <a:pt x="9879" y="1484"/>
                </a:lnTo>
                <a:lnTo>
                  <a:pt x="10171" y="1679"/>
                </a:lnTo>
                <a:lnTo>
                  <a:pt x="10439" y="1874"/>
                </a:lnTo>
                <a:lnTo>
                  <a:pt x="10707" y="2093"/>
                </a:lnTo>
                <a:lnTo>
                  <a:pt x="10950" y="2312"/>
                </a:lnTo>
                <a:lnTo>
                  <a:pt x="11193" y="2555"/>
                </a:lnTo>
                <a:lnTo>
                  <a:pt x="11485" y="2896"/>
                </a:lnTo>
                <a:lnTo>
                  <a:pt x="11753" y="3261"/>
                </a:lnTo>
                <a:lnTo>
                  <a:pt x="11996" y="3626"/>
                </a:lnTo>
                <a:lnTo>
                  <a:pt x="12191" y="4015"/>
                </a:lnTo>
                <a:lnTo>
                  <a:pt x="12361" y="4404"/>
                </a:lnTo>
                <a:lnTo>
                  <a:pt x="12507" y="4818"/>
                </a:lnTo>
                <a:lnTo>
                  <a:pt x="12629" y="5232"/>
                </a:lnTo>
                <a:lnTo>
                  <a:pt x="12702" y="5645"/>
                </a:lnTo>
                <a:lnTo>
                  <a:pt x="12750" y="6059"/>
                </a:lnTo>
                <a:lnTo>
                  <a:pt x="12775" y="6473"/>
                </a:lnTo>
                <a:lnTo>
                  <a:pt x="12775" y="6911"/>
                </a:lnTo>
                <a:lnTo>
                  <a:pt x="12726" y="7324"/>
                </a:lnTo>
                <a:lnTo>
                  <a:pt x="12653" y="7762"/>
                </a:lnTo>
                <a:lnTo>
                  <a:pt x="12556" y="8176"/>
                </a:lnTo>
                <a:lnTo>
                  <a:pt x="12434" y="8589"/>
                </a:lnTo>
                <a:lnTo>
                  <a:pt x="12264" y="9003"/>
                </a:lnTo>
                <a:lnTo>
                  <a:pt x="12045" y="9465"/>
                </a:lnTo>
                <a:lnTo>
                  <a:pt x="11801" y="9903"/>
                </a:lnTo>
                <a:lnTo>
                  <a:pt x="11534" y="10293"/>
                </a:lnTo>
                <a:lnTo>
                  <a:pt x="11217" y="10682"/>
                </a:lnTo>
                <a:lnTo>
                  <a:pt x="10901" y="11047"/>
                </a:lnTo>
                <a:lnTo>
                  <a:pt x="10536" y="11388"/>
                </a:lnTo>
                <a:lnTo>
                  <a:pt x="10171" y="11680"/>
                </a:lnTo>
                <a:lnTo>
                  <a:pt x="9782" y="11947"/>
                </a:lnTo>
                <a:lnTo>
                  <a:pt x="9368" y="12191"/>
                </a:lnTo>
                <a:lnTo>
                  <a:pt x="8930" y="12385"/>
                </a:lnTo>
                <a:lnTo>
                  <a:pt x="8468" y="12556"/>
                </a:lnTo>
                <a:lnTo>
                  <a:pt x="8006" y="12677"/>
                </a:lnTo>
                <a:lnTo>
                  <a:pt x="7543" y="12750"/>
                </a:lnTo>
                <a:lnTo>
                  <a:pt x="7032" y="12775"/>
                </a:lnTo>
                <a:lnTo>
                  <a:pt x="6546" y="12775"/>
                </a:lnTo>
                <a:lnTo>
                  <a:pt x="6035" y="12702"/>
                </a:lnTo>
                <a:lnTo>
                  <a:pt x="5597" y="12604"/>
                </a:lnTo>
                <a:lnTo>
                  <a:pt x="5159" y="12483"/>
                </a:lnTo>
                <a:lnTo>
                  <a:pt x="4721" y="12337"/>
                </a:lnTo>
                <a:lnTo>
                  <a:pt x="4307" y="12166"/>
                </a:lnTo>
                <a:lnTo>
                  <a:pt x="3893" y="11947"/>
                </a:lnTo>
                <a:lnTo>
                  <a:pt x="3504" y="11728"/>
                </a:lnTo>
                <a:lnTo>
                  <a:pt x="3115" y="11485"/>
                </a:lnTo>
                <a:lnTo>
                  <a:pt x="2774" y="11193"/>
                </a:lnTo>
                <a:lnTo>
                  <a:pt x="2434" y="10901"/>
                </a:lnTo>
                <a:lnTo>
                  <a:pt x="2117" y="10560"/>
                </a:lnTo>
                <a:lnTo>
                  <a:pt x="1825" y="10220"/>
                </a:lnTo>
                <a:lnTo>
                  <a:pt x="1558" y="9855"/>
                </a:lnTo>
                <a:lnTo>
                  <a:pt x="1314" y="9465"/>
                </a:lnTo>
                <a:lnTo>
                  <a:pt x="1095" y="9052"/>
                </a:lnTo>
                <a:lnTo>
                  <a:pt x="925" y="8638"/>
                </a:lnTo>
                <a:lnTo>
                  <a:pt x="779" y="8200"/>
                </a:lnTo>
                <a:lnTo>
                  <a:pt x="682" y="7811"/>
                </a:lnTo>
                <a:lnTo>
                  <a:pt x="609" y="7446"/>
                </a:lnTo>
                <a:lnTo>
                  <a:pt x="560" y="7081"/>
                </a:lnTo>
                <a:lnTo>
                  <a:pt x="560" y="6716"/>
                </a:lnTo>
                <a:lnTo>
                  <a:pt x="560" y="6351"/>
                </a:lnTo>
                <a:lnTo>
                  <a:pt x="584" y="5986"/>
                </a:lnTo>
                <a:lnTo>
                  <a:pt x="633" y="5645"/>
                </a:lnTo>
                <a:lnTo>
                  <a:pt x="706" y="5305"/>
                </a:lnTo>
                <a:lnTo>
                  <a:pt x="803" y="4964"/>
                </a:lnTo>
                <a:lnTo>
                  <a:pt x="925" y="4648"/>
                </a:lnTo>
                <a:lnTo>
                  <a:pt x="1047" y="4307"/>
                </a:lnTo>
                <a:lnTo>
                  <a:pt x="1217" y="3991"/>
                </a:lnTo>
                <a:lnTo>
                  <a:pt x="1387" y="3674"/>
                </a:lnTo>
                <a:lnTo>
                  <a:pt x="1606" y="3382"/>
                </a:lnTo>
                <a:lnTo>
                  <a:pt x="1825" y="3090"/>
                </a:lnTo>
                <a:lnTo>
                  <a:pt x="2069" y="2798"/>
                </a:lnTo>
                <a:lnTo>
                  <a:pt x="2361" y="2506"/>
                </a:lnTo>
                <a:lnTo>
                  <a:pt x="2726" y="2190"/>
                </a:lnTo>
                <a:lnTo>
                  <a:pt x="3163" y="1849"/>
                </a:lnTo>
                <a:lnTo>
                  <a:pt x="3674" y="1509"/>
                </a:lnTo>
                <a:lnTo>
                  <a:pt x="4210" y="1217"/>
                </a:lnTo>
                <a:lnTo>
                  <a:pt x="4502" y="1071"/>
                </a:lnTo>
                <a:lnTo>
                  <a:pt x="4794" y="949"/>
                </a:lnTo>
                <a:lnTo>
                  <a:pt x="5110" y="852"/>
                </a:lnTo>
                <a:lnTo>
                  <a:pt x="5402" y="754"/>
                </a:lnTo>
                <a:lnTo>
                  <a:pt x="5718" y="681"/>
                </a:lnTo>
                <a:lnTo>
                  <a:pt x="6035" y="633"/>
                </a:lnTo>
                <a:lnTo>
                  <a:pt x="6400" y="608"/>
                </a:lnTo>
                <a:lnTo>
                  <a:pt x="6789" y="584"/>
                </a:lnTo>
                <a:close/>
                <a:moveTo>
                  <a:pt x="11704" y="10998"/>
                </a:moveTo>
                <a:lnTo>
                  <a:pt x="11923" y="11315"/>
                </a:lnTo>
                <a:lnTo>
                  <a:pt x="11874" y="11339"/>
                </a:lnTo>
                <a:lnTo>
                  <a:pt x="11850" y="11363"/>
                </a:lnTo>
                <a:lnTo>
                  <a:pt x="11607" y="11607"/>
                </a:lnTo>
                <a:lnTo>
                  <a:pt x="11339" y="11826"/>
                </a:lnTo>
                <a:lnTo>
                  <a:pt x="11071" y="11996"/>
                </a:lnTo>
                <a:lnTo>
                  <a:pt x="10950" y="12093"/>
                </a:lnTo>
                <a:lnTo>
                  <a:pt x="10925" y="12166"/>
                </a:lnTo>
                <a:lnTo>
                  <a:pt x="10901" y="12239"/>
                </a:lnTo>
                <a:lnTo>
                  <a:pt x="10901" y="12264"/>
                </a:lnTo>
                <a:lnTo>
                  <a:pt x="10974" y="12288"/>
                </a:lnTo>
                <a:lnTo>
                  <a:pt x="11047" y="12288"/>
                </a:lnTo>
                <a:lnTo>
                  <a:pt x="11217" y="12264"/>
                </a:lnTo>
                <a:lnTo>
                  <a:pt x="11363" y="12191"/>
                </a:lnTo>
                <a:lnTo>
                  <a:pt x="11509" y="12093"/>
                </a:lnTo>
                <a:lnTo>
                  <a:pt x="11826" y="11899"/>
                </a:lnTo>
                <a:lnTo>
                  <a:pt x="11972" y="11777"/>
                </a:lnTo>
                <a:lnTo>
                  <a:pt x="11850" y="11899"/>
                </a:lnTo>
                <a:lnTo>
                  <a:pt x="11728" y="11996"/>
                </a:lnTo>
                <a:lnTo>
                  <a:pt x="11485" y="12191"/>
                </a:lnTo>
                <a:lnTo>
                  <a:pt x="11363" y="12288"/>
                </a:lnTo>
                <a:lnTo>
                  <a:pt x="11339" y="12361"/>
                </a:lnTo>
                <a:lnTo>
                  <a:pt x="11339" y="12434"/>
                </a:lnTo>
                <a:lnTo>
                  <a:pt x="11363" y="12483"/>
                </a:lnTo>
                <a:lnTo>
                  <a:pt x="11412" y="12531"/>
                </a:lnTo>
                <a:lnTo>
                  <a:pt x="11485" y="12556"/>
                </a:lnTo>
                <a:lnTo>
                  <a:pt x="11558" y="12531"/>
                </a:lnTo>
                <a:lnTo>
                  <a:pt x="11728" y="12483"/>
                </a:lnTo>
                <a:lnTo>
                  <a:pt x="11874" y="12385"/>
                </a:lnTo>
                <a:lnTo>
                  <a:pt x="12020" y="12288"/>
                </a:lnTo>
                <a:lnTo>
                  <a:pt x="12239" y="12118"/>
                </a:lnTo>
                <a:lnTo>
                  <a:pt x="12361" y="12020"/>
                </a:lnTo>
                <a:lnTo>
                  <a:pt x="12434" y="11899"/>
                </a:lnTo>
                <a:lnTo>
                  <a:pt x="12507" y="11947"/>
                </a:lnTo>
                <a:lnTo>
                  <a:pt x="12288" y="12142"/>
                </a:lnTo>
                <a:lnTo>
                  <a:pt x="12069" y="12337"/>
                </a:lnTo>
                <a:lnTo>
                  <a:pt x="11826" y="12556"/>
                </a:lnTo>
                <a:lnTo>
                  <a:pt x="11728" y="12677"/>
                </a:lnTo>
                <a:lnTo>
                  <a:pt x="11655" y="12823"/>
                </a:lnTo>
                <a:lnTo>
                  <a:pt x="11631" y="12896"/>
                </a:lnTo>
                <a:lnTo>
                  <a:pt x="11680" y="12969"/>
                </a:lnTo>
                <a:lnTo>
                  <a:pt x="11753" y="12994"/>
                </a:lnTo>
                <a:lnTo>
                  <a:pt x="11826" y="12994"/>
                </a:lnTo>
                <a:lnTo>
                  <a:pt x="11972" y="12945"/>
                </a:lnTo>
                <a:lnTo>
                  <a:pt x="12118" y="12848"/>
                </a:lnTo>
                <a:lnTo>
                  <a:pt x="12385" y="12629"/>
                </a:lnTo>
                <a:lnTo>
                  <a:pt x="12604" y="12458"/>
                </a:lnTo>
                <a:lnTo>
                  <a:pt x="12823" y="12264"/>
                </a:lnTo>
                <a:lnTo>
                  <a:pt x="12872" y="12312"/>
                </a:lnTo>
                <a:lnTo>
                  <a:pt x="12604" y="12702"/>
                </a:lnTo>
                <a:lnTo>
                  <a:pt x="12483" y="12848"/>
                </a:lnTo>
                <a:lnTo>
                  <a:pt x="12361" y="12969"/>
                </a:lnTo>
                <a:lnTo>
                  <a:pt x="12215" y="13067"/>
                </a:lnTo>
                <a:lnTo>
                  <a:pt x="12093" y="13213"/>
                </a:lnTo>
                <a:lnTo>
                  <a:pt x="12093" y="13261"/>
                </a:lnTo>
                <a:lnTo>
                  <a:pt x="12093" y="13310"/>
                </a:lnTo>
                <a:lnTo>
                  <a:pt x="12118" y="13334"/>
                </a:lnTo>
                <a:lnTo>
                  <a:pt x="12166" y="13359"/>
                </a:lnTo>
                <a:lnTo>
                  <a:pt x="12312" y="13359"/>
                </a:lnTo>
                <a:lnTo>
                  <a:pt x="12458" y="13334"/>
                </a:lnTo>
                <a:lnTo>
                  <a:pt x="12604" y="13261"/>
                </a:lnTo>
                <a:lnTo>
                  <a:pt x="12750" y="13140"/>
                </a:lnTo>
                <a:lnTo>
                  <a:pt x="12896" y="13042"/>
                </a:lnTo>
                <a:lnTo>
                  <a:pt x="12994" y="12896"/>
                </a:lnTo>
                <a:lnTo>
                  <a:pt x="13115" y="12750"/>
                </a:lnTo>
                <a:lnTo>
                  <a:pt x="13188" y="12604"/>
                </a:lnTo>
                <a:lnTo>
                  <a:pt x="13505" y="12872"/>
                </a:lnTo>
                <a:lnTo>
                  <a:pt x="13407" y="12945"/>
                </a:lnTo>
                <a:lnTo>
                  <a:pt x="13310" y="13018"/>
                </a:lnTo>
                <a:lnTo>
                  <a:pt x="13115" y="13213"/>
                </a:lnTo>
                <a:lnTo>
                  <a:pt x="12896" y="13359"/>
                </a:lnTo>
                <a:lnTo>
                  <a:pt x="12677" y="13529"/>
                </a:lnTo>
                <a:lnTo>
                  <a:pt x="12653" y="13553"/>
                </a:lnTo>
                <a:lnTo>
                  <a:pt x="12629" y="13602"/>
                </a:lnTo>
                <a:lnTo>
                  <a:pt x="12653" y="13651"/>
                </a:lnTo>
                <a:lnTo>
                  <a:pt x="12677" y="13699"/>
                </a:lnTo>
                <a:lnTo>
                  <a:pt x="12750" y="13724"/>
                </a:lnTo>
                <a:lnTo>
                  <a:pt x="12848" y="13748"/>
                </a:lnTo>
                <a:lnTo>
                  <a:pt x="12921" y="13748"/>
                </a:lnTo>
                <a:lnTo>
                  <a:pt x="12994" y="13724"/>
                </a:lnTo>
                <a:lnTo>
                  <a:pt x="13140" y="13651"/>
                </a:lnTo>
                <a:lnTo>
                  <a:pt x="13286" y="13578"/>
                </a:lnTo>
                <a:lnTo>
                  <a:pt x="13407" y="13480"/>
                </a:lnTo>
                <a:lnTo>
                  <a:pt x="13553" y="13383"/>
                </a:lnTo>
                <a:lnTo>
                  <a:pt x="13675" y="13237"/>
                </a:lnTo>
                <a:lnTo>
                  <a:pt x="13724" y="13164"/>
                </a:lnTo>
                <a:lnTo>
                  <a:pt x="13748" y="13091"/>
                </a:lnTo>
                <a:lnTo>
                  <a:pt x="13943" y="13286"/>
                </a:lnTo>
                <a:lnTo>
                  <a:pt x="13918" y="13286"/>
                </a:lnTo>
                <a:lnTo>
                  <a:pt x="13772" y="13383"/>
                </a:lnTo>
                <a:lnTo>
                  <a:pt x="13675" y="13505"/>
                </a:lnTo>
                <a:lnTo>
                  <a:pt x="13456" y="13748"/>
                </a:lnTo>
                <a:lnTo>
                  <a:pt x="13237" y="13967"/>
                </a:lnTo>
                <a:lnTo>
                  <a:pt x="13140" y="14064"/>
                </a:lnTo>
                <a:lnTo>
                  <a:pt x="13067" y="14210"/>
                </a:lnTo>
                <a:lnTo>
                  <a:pt x="13042" y="14235"/>
                </a:lnTo>
                <a:lnTo>
                  <a:pt x="13067" y="14259"/>
                </a:lnTo>
                <a:lnTo>
                  <a:pt x="13067" y="14308"/>
                </a:lnTo>
                <a:lnTo>
                  <a:pt x="13115" y="14308"/>
                </a:lnTo>
                <a:lnTo>
                  <a:pt x="13261" y="14259"/>
                </a:lnTo>
                <a:lnTo>
                  <a:pt x="13407" y="14210"/>
                </a:lnTo>
                <a:lnTo>
                  <a:pt x="13651" y="14040"/>
                </a:lnTo>
                <a:lnTo>
                  <a:pt x="13797" y="13918"/>
                </a:lnTo>
                <a:lnTo>
                  <a:pt x="13943" y="13797"/>
                </a:lnTo>
                <a:lnTo>
                  <a:pt x="14064" y="13626"/>
                </a:lnTo>
                <a:lnTo>
                  <a:pt x="14137" y="13480"/>
                </a:lnTo>
                <a:lnTo>
                  <a:pt x="14332" y="13675"/>
                </a:lnTo>
                <a:lnTo>
                  <a:pt x="14186" y="13918"/>
                </a:lnTo>
                <a:lnTo>
                  <a:pt x="14089" y="14040"/>
                </a:lnTo>
                <a:lnTo>
                  <a:pt x="13991" y="14137"/>
                </a:lnTo>
                <a:lnTo>
                  <a:pt x="13870" y="14235"/>
                </a:lnTo>
                <a:lnTo>
                  <a:pt x="13748" y="14308"/>
                </a:lnTo>
                <a:lnTo>
                  <a:pt x="13626" y="14381"/>
                </a:lnTo>
                <a:lnTo>
                  <a:pt x="13505" y="14454"/>
                </a:lnTo>
                <a:lnTo>
                  <a:pt x="13505" y="14502"/>
                </a:lnTo>
                <a:lnTo>
                  <a:pt x="13480" y="14527"/>
                </a:lnTo>
                <a:lnTo>
                  <a:pt x="13505" y="14600"/>
                </a:lnTo>
                <a:lnTo>
                  <a:pt x="13602" y="14648"/>
                </a:lnTo>
                <a:lnTo>
                  <a:pt x="13675" y="14673"/>
                </a:lnTo>
                <a:lnTo>
                  <a:pt x="13772" y="14673"/>
                </a:lnTo>
                <a:lnTo>
                  <a:pt x="13894" y="14648"/>
                </a:lnTo>
                <a:lnTo>
                  <a:pt x="14089" y="14551"/>
                </a:lnTo>
                <a:lnTo>
                  <a:pt x="14235" y="14454"/>
                </a:lnTo>
                <a:lnTo>
                  <a:pt x="14356" y="14356"/>
                </a:lnTo>
                <a:lnTo>
                  <a:pt x="14454" y="14235"/>
                </a:lnTo>
                <a:lnTo>
                  <a:pt x="14575" y="14113"/>
                </a:lnTo>
                <a:lnTo>
                  <a:pt x="14648" y="13967"/>
                </a:lnTo>
                <a:lnTo>
                  <a:pt x="14867" y="14210"/>
                </a:lnTo>
                <a:lnTo>
                  <a:pt x="14843" y="14210"/>
                </a:lnTo>
                <a:lnTo>
                  <a:pt x="14721" y="14259"/>
                </a:lnTo>
                <a:lnTo>
                  <a:pt x="14624" y="14332"/>
                </a:lnTo>
                <a:lnTo>
                  <a:pt x="14454" y="14527"/>
                </a:lnTo>
                <a:lnTo>
                  <a:pt x="14235" y="14746"/>
                </a:lnTo>
                <a:lnTo>
                  <a:pt x="14113" y="14867"/>
                </a:lnTo>
                <a:lnTo>
                  <a:pt x="13991" y="14940"/>
                </a:lnTo>
                <a:lnTo>
                  <a:pt x="13967" y="14989"/>
                </a:lnTo>
                <a:lnTo>
                  <a:pt x="13967" y="15038"/>
                </a:lnTo>
                <a:lnTo>
                  <a:pt x="14016" y="15086"/>
                </a:lnTo>
                <a:lnTo>
                  <a:pt x="14064" y="15086"/>
                </a:lnTo>
                <a:lnTo>
                  <a:pt x="14356" y="15013"/>
                </a:lnTo>
                <a:lnTo>
                  <a:pt x="14478" y="14940"/>
                </a:lnTo>
                <a:lnTo>
                  <a:pt x="14624" y="14867"/>
                </a:lnTo>
                <a:lnTo>
                  <a:pt x="14867" y="14648"/>
                </a:lnTo>
                <a:lnTo>
                  <a:pt x="14965" y="14527"/>
                </a:lnTo>
                <a:lnTo>
                  <a:pt x="15038" y="14405"/>
                </a:lnTo>
                <a:lnTo>
                  <a:pt x="15038" y="14381"/>
                </a:lnTo>
                <a:lnTo>
                  <a:pt x="15330" y="14673"/>
                </a:lnTo>
                <a:lnTo>
                  <a:pt x="15111" y="14867"/>
                </a:lnTo>
                <a:lnTo>
                  <a:pt x="14892" y="15062"/>
                </a:lnTo>
                <a:lnTo>
                  <a:pt x="14648" y="15232"/>
                </a:lnTo>
                <a:lnTo>
                  <a:pt x="14527" y="15330"/>
                </a:lnTo>
                <a:lnTo>
                  <a:pt x="14429" y="15427"/>
                </a:lnTo>
                <a:lnTo>
                  <a:pt x="14405" y="15451"/>
                </a:lnTo>
                <a:lnTo>
                  <a:pt x="14405" y="15500"/>
                </a:lnTo>
                <a:lnTo>
                  <a:pt x="14429" y="15524"/>
                </a:lnTo>
                <a:lnTo>
                  <a:pt x="14454" y="15549"/>
                </a:lnTo>
                <a:lnTo>
                  <a:pt x="14624" y="15573"/>
                </a:lnTo>
                <a:lnTo>
                  <a:pt x="14770" y="15549"/>
                </a:lnTo>
                <a:lnTo>
                  <a:pt x="14940" y="15476"/>
                </a:lnTo>
                <a:lnTo>
                  <a:pt x="15086" y="15378"/>
                </a:lnTo>
                <a:lnTo>
                  <a:pt x="15232" y="15281"/>
                </a:lnTo>
                <a:lnTo>
                  <a:pt x="15354" y="15159"/>
                </a:lnTo>
                <a:lnTo>
                  <a:pt x="15573" y="14916"/>
                </a:lnTo>
                <a:lnTo>
                  <a:pt x="15743" y="15111"/>
                </a:lnTo>
                <a:lnTo>
                  <a:pt x="15476" y="15378"/>
                </a:lnTo>
                <a:lnTo>
                  <a:pt x="15330" y="15476"/>
                </a:lnTo>
                <a:lnTo>
                  <a:pt x="15184" y="15573"/>
                </a:lnTo>
                <a:lnTo>
                  <a:pt x="15038" y="15670"/>
                </a:lnTo>
                <a:lnTo>
                  <a:pt x="14892" y="15792"/>
                </a:lnTo>
                <a:lnTo>
                  <a:pt x="14843" y="15840"/>
                </a:lnTo>
                <a:lnTo>
                  <a:pt x="14867" y="15913"/>
                </a:lnTo>
                <a:lnTo>
                  <a:pt x="14892" y="15986"/>
                </a:lnTo>
                <a:lnTo>
                  <a:pt x="14940" y="16011"/>
                </a:lnTo>
                <a:lnTo>
                  <a:pt x="15038" y="16035"/>
                </a:lnTo>
                <a:lnTo>
                  <a:pt x="15159" y="16011"/>
                </a:lnTo>
                <a:lnTo>
                  <a:pt x="15354" y="15962"/>
                </a:lnTo>
                <a:lnTo>
                  <a:pt x="15524" y="15865"/>
                </a:lnTo>
                <a:lnTo>
                  <a:pt x="15695" y="15767"/>
                </a:lnTo>
                <a:lnTo>
                  <a:pt x="15889" y="15597"/>
                </a:lnTo>
                <a:lnTo>
                  <a:pt x="16060" y="15427"/>
                </a:lnTo>
                <a:lnTo>
                  <a:pt x="16352" y="15694"/>
                </a:lnTo>
                <a:lnTo>
                  <a:pt x="16181" y="15865"/>
                </a:lnTo>
                <a:lnTo>
                  <a:pt x="16011" y="16011"/>
                </a:lnTo>
                <a:lnTo>
                  <a:pt x="15743" y="16157"/>
                </a:lnTo>
                <a:lnTo>
                  <a:pt x="15500" y="16303"/>
                </a:lnTo>
                <a:lnTo>
                  <a:pt x="15451" y="16327"/>
                </a:lnTo>
                <a:lnTo>
                  <a:pt x="15451" y="16376"/>
                </a:lnTo>
                <a:lnTo>
                  <a:pt x="15476" y="16400"/>
                </a:lnTo>
                <a:lnTo>
                  <a:pt x="15524" y="16424"/>
                </a:lnTo>
                <a:lnTo>
                  <a:pt x="15719" y="16424"/>
                </a:lnTo>
                <a:lnTo>
                  <a:pt x="15889" y="16449"/>
                </a:lnTo>
                <a:lnTo>
                  <a:pt x="16084" y="16400"/>
                </a:lnTo>
                <a:lnTo>
                  <a:pt x="16254" y="16351"/>
                </a:lnTo>
                <a:lnTo>
                  <a:pt x="16400" y="16254"/>
                </a:lnTo>
                <a:lnTo>
                  <a:pt x="16522" y="16157"/>
                </a:lnTo>
                <a:lnTo>
                  <a:pt x="16498" y="16254"/>
                </a:lnTo>
                <a:lnTo>
                  <a:pt x="16400" y="16376"/>
                </a:lnTo>
                <a:lnTo>
                  <a:pt x="16279" y="16473"/>
                </a:lnTo>
                <a:lnTo>
                  <a:pt x="16133" y="16546"/>
                </a:lnTo>
                <a:lnTo>
                  <a:pt x="15987" y="16619"/>
                </a:lnTo>
                <a:lnTo>
                  <a:pt x="15768" y="16668"/>
                </a:lnTo>
                <a:lnTo>
                  <a:pt x="15451" y="16765"/>
                </a:lnTo>
                <a:lnTo>
                  <a:pt x="15427" y="16692"/>
                </a:lnTo>
                <a:lnTo>
                  <a:pt x="15354" y="16643"/>
                </a:lnTo>
                <a:lnTo>
                  <a:pt x="15208" y="16546"/>
                </a:lnTo>
                <a:lnTo>
                  <a:pt x="15062" y="16400"/>
                </a:lnTo>
                <a:lnTo>
                  <a:pt x="14770" y="16132"/>
                </a:lnTo>
                <a:lnTo>
                  <a:pt x="14016" y="15524"/>
                </a:lnTo>
                <a:lnTo>
                  <a:pt x="13626" y="15159"/>
                </a:lnTo>
                <a:lnTo>
                  <a:pt x="13261" y="14770"/>
                </a:lnTo>
                <a:lnTo>
                  <a:pt x="12556" y="14016"/>
                </a:lnTo>
                <a:lnTo>
                  <a:pt x="12312" y="13772"/>
                </a:lnTo>
                <a:lnTo>
                  <a:pt x="12045" y="13553"/>
                </a:lnTo>
                <a:lnTo>
                  <a:pt x="11485" y="13140"/>
                </a:lnTo>
                <a:lnTo>
                  <a:pt x="11217" y="12921"/>
                </a:lnTo>
                <a:lnTo>
                  <a:pt x="10950" y="12677"/>
                </a:lnTo>
                <a:lnTo>
                  <a:pt x="10707" y="12434"/>
                </a:lnTo>
                <a:lnTo>
                  <a:pt x="10512" y="12166"/>
                </a:lnTo>
                <a:lnTo>
                  <a:pt x="10828" y="11899"/>
                </a:lnTo>
                <a:lnTo>
                  <a:pt x="11144" y="11607"/>
                </a:lnTo>
                <a:lnTo>
                  <a:pt x="11436" y="11315"/>
                </a:lnTo>
                <a:lnTo>
                  <a:pt x="11704" y="10998"/>
                </a:lnTo>
                <a:close/>
                <a:moveTo>
                  <a:pt x="6400" y="0"/>
                </a:moveTo>
                <a:lnTo>
                  <a:pt x="5791" y="73"/>
                </a:lnTo>
                <a:lnTo>
                  <a:pt x="5183" y="170"/>
                </a:lnTo>
                <a:lnTo>
                  <a:pt x="4891" y="243"/>
                </a:lnTo>
                <a:lnTo>
                  <a:pt x="4599" y="341"/>
                </a:lnTo>
                <a:lnTo>
                  <a:pt x="4258" y="462"/>
                </a:lnTo>
                <a:lnTo>
                  <a:pt x="3918" y="633"/>
                </a:lnTo>
                <a:lnTo>
                  <a:pt x="3601" y="827"/>
                </a:lnTo>
                <a:lnTo>
                  <a:pt x="3285" y="1022"/>
                </a:lnTo>
                <a:lnTo>
                  <a:pt x="2969" y="1241"/>
                </a:lnTo>
                <a:lnTo>
                  <a:pt x="2677" y="1484"/>
                </a:lnTo>
                <a:lnTo>
                  <a:pt x="2117" y="1971"/>
                </a:lnTo>
                <a:lnTo>
                  <a:pt x="1850" y="2239"/>
                </a:lnTo>
                <a:lnTo>
                  <a:pt x="1606" y="2506"/>
                </a:lnTo>
                <a:lnTo>
                  <a:pt x="1363" y="2798"/>
                </a:lnTo>
                <a:lnTo>
                  <a:pt x="1168" y="3066"/>
                </a:lnTo>
                <a:lnTo>
                  <a:pt x="949" y="3382"/>
                </a:lnTo>
                <a:lnTo>
                  <a:pt x="779" y="3699"/>
                </a:lnTo>
                <a:lnTo>
                  <a:pt x="609" y="4015"/>
                </a:lnTo>
                <a:lnTo>
                  <a:pt x="463" y="4331"/>
                </a:lnTo>
                <a:lnTo>
                  <a:pt x="341" y="4672"/>
                </a:lnTo>
                <a:lnTo>
                  <a:pt x="244" y="5013"/>
                </a:lnTo>
                <a:lnTo>
                  <a:pt x="146" y="5353"/>
                </a:lnTo>
                <a:lnTo>
                  <a:pt x="73" y="5718"/>
                </a:lnTo>
                <a:lnTo>
                  <a:pt x="25" y="6083"/>
                </a:lnTo>
                <a:lnTo>
                  <a:pt x="0" y="6448"/>
                </a:lnTo>
                <a:lnTo>
                  <a:pt x="0" y="6813"/>
                </a:lnTo>
                <a:lnTo>
                  <a:pt x="0" y="7203"/>
                </a:lnTo>
                <a:lnTo>
                  <a:pt x="25" y="7592"/>
                </a:lnTo>
                <a:lnTo>
                  <a:pt x="98" y="7957"/>
                </a:lnTo>
                <a:lnTo>
                  <a:pt x="171" y="8346"/>
                </a:lnTo>
                <a:lnTo>
                  <a:pt x="268" y="8711"/>
                </a:lnTo>
                <a:lnTo>
                  <a:pt x="390" y="9076"/>
                </a:lnTo>
                <a:lnTo>
                  <a:pt x="560" y="9441"/>
                </a:lnTo>
                <a:lnTo>
                  <a:pt x="730" y="9782"/>
                </a:lnTo>
                <a:lnTo>
                  <a:pt x="925" y="10122"/>
                </a:lnTo>
                <a:lnTo>
                  <a:pt x="1168" y="10463"/>
                </a:lnTo>
                <a:lnTo>
                  <a:pt x="1436" y="10804"/>
                </a:lnTo>
                <a:lnTo>
                  <a:pt x="1704" y="11096"/>
                </a:lnTo>
                <a:lnTo>
                  <a:pt x="1996" y="11363"/>
                </a:lnTo>
                <a:lnTo>
                  <a:pt x="2312" y="11631"/>
                </a:lnTo>
                <a:lnTo>
                  <a:pt x="2628" y="11874"/>
                </a:lnTo>
                <a:lnTo>
                  <a:pt x="2969" y="12093"/>
                </a:lnTo>
                <a:lnTo>
                  <a:pt x="3334" y="12312"/>
                </a:lnTo>
                <a:lnTo>
                  <a:pt x="3747" y="12531"/>
                </a:lnTo>
                <a:lnTo>
                  <a:pt x="4161" y="12726"/>
                </a:lnTo>
                <a:lnTo>
                  <a:pt x="4599" y="12896"/>
                </a:lnTo>
                <a:lnTo>
                  <a:pt x="5037" y="13042"/>
                </a:lnTo>
                <a:lnTo>
                  <a:pt x="5499" y="13164"/>
                </a:lnTo>
                <a:lnTo>
                  <a:pt x="5937" y="13261"/>
                </a:lnTo>
                <a:lnTo>
                  <a:pt x="6400" y="13334"/>
                </a:lnTo>
                <a:lnTo>
                  <a:pt x="6862" y="13383"/>
                </a:lnTo>
                <a:lnTo>
                  <a:pt x="7324" y="13383"/>
                </a:lnTo>
                <a:lnTo>
                  <a:pt x="7787" y="13334"/>
                </a:lnTo>
                <a:lnTo>
                  <a:pt x="8225" y="13261"/>
                </a:lnTo>
                <a:lnTo>
                  <a:pt x="8638" y="13140"/>
                </a:lnTo>
                <a:lnTo>
                  <a:pt x="9076" y="12994"/>
                </a:lnTo>
                <a:lnTo>
                  <a:pt x="9466" y="12799"/>
                </a:lnTo>
                <a:lnTo>
                  <a:pt x="9879" y="12580"/>
                </a:lnTo>
                <a:lnTo>
                  <a:pt x="10269" y="12337"/>
                </a:lnTo>
                <a:lnTo>
                  <a:pt x="10293" y="12458"/>
                </a:lnTo>
                <a:lnTo>
                  <a:pt x="10317" y="12580"/>
                </a:lnTo>
                <a:lnTo>
                  <a:pt x="10390" y="12677"/>
                </a:lnTo>
                <a:lnTo>
                  <a:pt x="10463" y="12775"/>
                </a:lnTo>
                <a:lnTo>
                  <a:pt x="10658" y="12969"/>
                </a:lnTo>
                <a:lnTo>
                  <a:pt x="10828" y="13140"/>
                </a:lnTo>
                <a:lnTo>
                  <a:pt x="11120" y="13383"/>
                </a:lnTo>
                <a:lnTo>
                  <a:pt x="11412" y="13602"/>
                </a:lnTo>
                <a:lnTo>
                  <a:pt x="11704" y="13845"/>
                </a:lnTo>
                <a:lnTo>
                  <a:pt x="11972" y="14089"/>
                </a:lnTo>
                <a:lnTo>
                  <a:pt x="12385" y="14502"/>
                </a:lnTo>
                <a:lnTo>
                  <a:pt x="12775" y="14916"/>
                </a:lnTo>
                <a:lnTo>
                  <a:pt x="13164" y="15330"/>
                </a:lnTo>
                <a:lnTo>
                  <a:pt x="13553" y="15743"/>
                </a:lnTo>
                <a:lnTo>
                  <a:pt x="13772" y="15938"/>
                </a:lnTo>
                <a:lnTo>
                  <a:pt x="13991" y="16132"/>
                </a:lnTo>
                <a:lnTo>
                  <a:pt x="14429" y="16473"/>
                </a:lnTo>
                <a:lnTo>
                  <a:pt x="14770" y="16789"/>
                </a:lnTo>
                <a:lnTo>
                  <a:pt x="14916" y="16935"/>
                </a:lnTo>
                <a:lnTo>
                  <a:pt x="15111" y="17081"/>
                </a:lnTo>
                <a:lnTo>
                  <a:pt x="15184" y="17106"/>
                </a:lnTo>
                <a:lnTo>
                  <a:pt x="15232" y="17154"/>
                </a:lnTo>
                <a:lnTo>
                  <a:pt x="15305" y="17179"/>
                </a:lnTo>
                <a:lnTo>
                  <a:pt x="15451" y="17227"/>
                </a:lnTo>
                <a:lnTo>
                  <a:pt x="15646" y="17203"/>
                </a:lnTo>
                <a:lnTo>
                  <a:pt x="15841" y="17179"/>
                </a:lnTo>
                <a:lnTo>
                  <a:pt x="16035" y="17106"/>
                </a:lnTo>
                <a:lnTo>
                  <a:pt x="16230" y="17033"/>
                </a:lnTo>
                <a:lnTo>
                  <a:pt x="16498" y="16911"/>
                </a:lnTo>
                <a:lnTo>
                  <a:pt x="16644" y="16814"/>
                </a:lnTo>
                <a:lnTo>
                  <a:pt x="16790" y="16668"/>
                </a:lnTo>
                <a:lnTo>
                  <a:pt x="16911" y="16497"/>
                </a:lnTo>
                <a:lnTo>
                  <a:pt x="17009" y="16327"/>
                </a:lnTo>
                <a:lnTo>
                  <a:pt x="17057" y="16132"/>
                </a:lnTo>
                <a:lnTo>
                  <a:pt x="17082" y="15938"/>
                </a:lnTo>
                <a:lnTo>
                  <a:pt x="17057" y="15840"/>
                </a:lnTo>
                <a:lnTo>
                  <a:pt x="17033" y="15767"/>
                </a:lnTo>
                <a:lnTo>
                  <a:pt x="17009" y="15670"/>
                </a:lnTo>
                <a:lnTo>
                  <a:pt x="16936" y="15597"/>
                </a:lnTo>
                <a:lnTo>
                  <a:pt x="16887" y="15549"/>
                </a:lnTo>
                <a:lnTo>
                  <a:pt x="15500" y="14137"/>
                </a:lnTo>
                <a:lnTo>
                  <a:pt x="14819" y="13432"/>
                </a:lnTo>
                <a:lnTo>
                  <a:pt x="14089" y="12750"/>
                </a:lnTo>
                <a:lnTo>
                  <a:pt x="13772" y="12458"/>
                </a:lnTo>
                <a:lnTo>
                  <a:pt x="13432" y="12166"/>
                </a:lnTo>
                <a:lnTo>
                  <a:pt x="13091" y="11899"/>
                </a:lnTo>
                <a:lnTo>
                  <a:pt x="12775" y="11582"/>
                </a:lnTo>
                <a:lnTo>
                  <a:pt x="12580" y="11363"/>
                </a:lnTo>
                <a:lnTo>
                  <a:pt x="12385" y="11120"/>
                </a:lnTo>
                <a:lnTo>
                  <a:pt x="12166" y="10901"/>
                </a:lnTo>
                <a:lnTo>
                  <a:pt x="12045" y="10804"/>
                </a:lnTo>
                <a:lnTo>
                  <a:pt x="11923" y="10706"/>
                </a:lnTo>
                <a:lnTo>
                  <a:pt x="12191" y="10317"/>
                </a:lnTo>
                <a:lnTo>
                  <a:pt x="12434" y="9928"/>
                </a:lnTo>
                <a:lnTo>
                  <a:pt x="12629" y="9490"/>
                </a:lnTo>
                <a:lnTo>
                  <a:pt x="12823" y="9076"/>
                </a:lnTo>
                <a:lnTo>
                  <a:pt x="12969" y="8614"/>
                </a:lnTo>
                <a:lnTo>
                  <a:pt x="13091" y="8176"/>
                </a:lnTo>
                <a:lnTo>
                  <a:pt x="13188" y="7713"/>
                </a:lnTo>
                <a:lnTo>
                  <a:pt x="13261" y="7251"/>
                </a:lnTo>
                <a:lnTo>
                  <a:pt x="13310" y="6765"/>
                </a:lnTo>
                <a:lnTo>
                  <a:pt x="13310" y="6302"/>
                </a:lnTo>
                <a:lnTo>
                  <a:pt x="13286" y="5840"/>
                </a:lnTo>
                <a:lnTo>
                  <a:pt x="13237" y="5378"/>
                </a:lnTo>
                <a:lnTo>
                  <a:pt x="13164" y="4891"/>
                </a:lnTo>
                <a:lnTo>
                  <a:pt x="13042" y="4453"/>
                </a:lnTo>
                <a:lnTo>
                  <a:pt x="12896" y="3991"/>
                </a:lnTo>
                <a:lnTo>
                  <a:pt x="12702" y="3553"/>
                </a:lnTo>
                <a:lnTo>
                  <a:pt x="12580" y="3285"/>
                </a:lnTo>
                <a:lnTo>
                  <a:pt x="12434" y="3042"/>
                </a:lnTo>
                <a:lnTo>
                  <a:pt x="12288" y="2798"/>
                </a:lnTo>
                <a:lnTo>
                  <a:pt x="12118" y="2579"/>
                </a:lnTo>
                <a:lnTo>
                  <a:pt x="11753" y="2141"/>
                </a:lnTo>
                <a:lnTo>
                  <a:pt x="11339" y="1728"/>
                </a:lnTo>
                <a:lnTo>
                  <a:pt x="10901" y="1363"/>
                </a:lnTo>
                <a:lnTo>
                  <a:pt x="10415" y="1046"/>
                </a:lnTo>
                <a:lnTo>
                  <a:pt x="9904" y="754"/>
                </a:lnTo>
                <a:lnTo>
                  <a:pt x="9368" y="511"/>
                </a:lnTo>
                <a:lnTo>
                  <a:pt x="8784" y="316"/>
                </a:lnTo>
                <a:lnTo>
                  <a:pt x="8225" y="170"/>
                </a:lnTo>
                <a:lnTo>
                  <a:pt x="7616" y="73"/>
                </a:lnTo>
                <a:lnTo>
                  <a:pt x="7008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09" name="Google Shape;909;p39"/>
          <p:cNvSpPr/>
          <p:nvPr/>
        </p:nvSpPr>
        <p:spPr>
          <a:xfrm>
            <a:off x="3752381" y="2330230"/>
            <a:ext cx="324956" cy="323585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0" name="Google Shape;910;p39"/>
          <p:cNvSpPr/>
          <p:nvPr/>
        </p:nvSpPr>
        <p:spPr>
          <a:xfrm>
            <a:off x="4212572" y="2330230"/>
            <a:ext cx="423207" cy="342330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1" name="Google Shape;911;p39"/>
          <p:cNvSpPr/>
          <p:nvPr/>
        </p:nvSpPr>
        <p:spPr>
          <a:xfrm>
            <a:off x="4797055" y="2316519"/>
            <a:ext cx="254578" cy="354200"/>
          </a:xfrm>
          <a:custGeom>
            <a:rect b="b" l="l" r="r" t="t"/>
            <a:pathLst>
              <a:path extrusionOk="0" h="18858" w="13554">
                <a:moveTo>
                  <a:pt x="7032" y="462"/>
                </a:moveTo>
                <a:lnTo>
                  <a:pt x="7300" y="487"/>
                </a:lnTo>
                <a:lnTo>
                  <a:pt x="7592" y="511"/>
                </a:lnTo>
                <a:lnTo>
                  <a:pt x="7860" y="560"/>
                </a:lnTo>
                <a:lnTo>
                  <a:pt x="8127" y="633"/>
                </a:lnTo>
                <a:lnTo>
                  <a:pt x="8395" y="706"/>
                </a:lnTo>
                <a:lnTo>
                  <a:pt x="8662" y="803"/>
                </a:lnTo>
                <a:lnTo>
                  <a:pt x="8906" y="925"/>
                </a:lnTo>
                <a:lnTo>
                  <a:pt x="9173" y="1046"/>
                </a:lnTo>
                <a:lnTo>
                  <a:pt x="9417" y="1168"/>
                </a:lnTo>
                <a:lnTo>
                  <a:pt x="9636" y="1338"/>
                </a:lnTo>
                <a:lnTo>
                  <a:pt x="9879" y="1484"/>
                </a:lnTo>
                <a:lnTo>
                  <a:pt x="10074" y="1679"/>
                </a:lnTo>
                <a:lnTo>
                  <a:pt x="10293" y="1849"/>
                </a:lnTo>
                <a:lnTo>
                  <a:pt x="10487" y="2068"/>
                </a:lnTo>
                <a:lnTo>
                  <a:pt x="10731" y="2336"/>
                </a:lnTo>
                <a:lnTo>
                  <a:pt x="10950" y="2652"/>
                </a:lnTo>
                <a:lnTo>
                  <a:pt x="11144" y="2969"/>
                </a:lnTo>
                <a:lnTo>
                  <a:pt x="11290" y="3285"/>
                </a:lnTo>
                <a:lnTo>
                  <a:pt x="11412" y="3626"/>
                </a:lnTo>
                <a:lnTo>
                  <a:pt x="11509" y="3966"/>
                </a:lnTo>
                <a:lnTo>
                  <a:pt x="11582" y="4331"/>
                </a:lnTo>
                <a:lnTo>
                  <a:pt x="11607" y="4721"/>
                </a:lnTo>
                <a:lnTo>
                  <a:pt x="11631" y="5378"/>
                </a:lnTo>
                <a:lnTo>
                  <a:pt x="11655" y="6059"/>
                </a:lnTo>
                <a:lnTo>
                  <a:pt x="11680" y="6716"/>
                </a:lnTo>
                <a:lnTo>
                  <a:pt x="11704" y="7057"/>
                </a:lnTo>
                <a:lnTo>
                  <a:pt x="11753" y="7397"/>
                </a:lnTo>
                <a:lnTo>
                  <a:pt x="10706" y="7397"/>
                </a:lnTo>
                <a:lnTo>
                  <a:pt x="10682" y="6327"/>
                </a:lnTo>
                <a:lnTo>
                  <a:pt x="10682" y="5767"/>
                </a:lnTo>
                <a:lnTo>
                  <a:pt x="10658" y="5232"/>
                </a:lnTo>
                <a:lnTo>
                  <a:pt x="10585" y="4672"/>
                </a:lnTo>
                <a:lnTo>
                  <a:pt x="10512" y="4429"/>
                </a:lnTo>
                <a:lnTo>
                  <a:pt x="10463" y="4161"/>
                </a:lnTo>
                <a:lnTo>
                  <a:pt x="10366" y="3893"/>
                </a:lnTo>
                <a:lnTo>
                  <a:pt x="10268" y="3650"/>
                </a:lnTo>
                <a:lnTo>
                  <a:pt x="10147" y="3407"/>
                </a:lnTo>
                <a:lnTo>
                  <a:pt x="10001" y="3163"/>
                </a:lnTo>
                <a:lnTo>
                  <a:pt x="9879" y="2993"/>
                </a:lnTo>
                <a:lnTo>
                  <a:pt x="9733" y="2823"/>
                </a:lnTo>
                <a:lnTo>
                  <a:pt x="9587" y="2652"/>
                </a:lnTo>
                <a:lnTo>
                  <a:pt x="9417" y="2506"/>
                </a:lnTo>
                <a:lnTo>
                  <a:pt x="9052" y="2263"/>
                </a:lnTo>
                <a:lnTo>
                  <a:pt x="8662" y="2044"/>
                </a:lnTo>
                <a:lnTo>
                  <a:pt x="8273" y="1874"/>
                </a:lnTo>
                <a:lnTo>
                  <a:pt x="7835" y="1728"/>
                </a:lnTo>
                <a:lnTo>
                  <a:pt x="7397" y="1630"/>
                </a:lnTo>
                <a:lnTo>
                  <a:pt x="6959" y="1582"/>
                </a:lnTo>
                <a:lnTo>
                  <a:pt x="6521" y="1582"/>
                </a:lnTo>
                <a:lnTo>
                  <a:pt x="6083" y="1630"/>
                </a:lnTo>
                <a:lnTo>
                  <a:pt x="5670" y="1728"/>
                </a:lnTo>
                <a:lnTo>
                  <a:pt x="5232" y="1898"/>
                </a:lnTo>
                <a:lnTo>
                  <a:pt x="4842" y="2093"/>
                </a:lnTo>
                <a:lnTo>
                  <a:pt x="4477" y="2336"/>
                </a:lnTo>
                <a:lnTo>
                  <a:pt x="4307" y="2482"/>
                </a:lnTo>
                <a:lnTo>
                  <a:pt x="4161" y="2628"/>
                </a:lnTo>
                <a:lnTo>
                  <a:pt x="4015" y="2798"/>
                </a:lnTo>
                <a:lnTo>
                  <a:pt x="3869" y="2969"/>
                </a:lnTo>
                <a:lnTo>
                  <a:pt x="3723" y="3212"/>
                </a:lnTo>
                <a:lnTo>
                  <a:pt x="3577" y="3455"/>
                </a:lnTo>
                <a:lnTo>
                  <a:pt x="3455" y="3699"/>
                </a:lnTo>
                <a:lnTo>
                  <a:pt x="3358" y="3966"/>
                </a:lnTo>
                <a:lnTo>
                  <a:pt x="3261" y="4234"/>
                </a:lnTo>
                <a:lnTo>
                  <a:pt x="3188" y="4502"/>
                </a:lnTo>
                <a:lnTo>
                  <a:pt x="3090" y="5086"/>
                </a:lnTo>
                <a:lnTo>
                  <a:pt x="3017" y="5645"/>
                </a:lnTo>
                <a:lnTo>
                  <a:pt x="2993" y="6229"/>
                </a:lnTo>
                <a:lnTo>
                  <a:pt x="2969" y="6789"/>
                </a:lnTo>
                <a:lnTo>
                  <a:pt x="2993" y="7349"/>
                </a:lnTo>
                <a:lnTo>
                  <a:pt x="2993" y="7397"/>
                </a:lnTo>
                <a:lnTo>
                  <a:pt x="2385" y="7373"/>
                </a:lnTo>
                <a:lnTo>
                  <a:pt x="1776" y="7397"/>
                </a:lnTo>
                <a:lnTo>
                  <a:pt x="1801" y="7324"/>
                </a:lnTo>
                <a:lnTo>
                  <a:pt x="1825" y="7227"/>
                </a:lnTo>
                <a:lnTo>
                  <a:pt x="1752" y="6692"/>
                </a:lnTo>
                <a:lnTo>
                  <a:pt x="1752" y="6132"/>
                </a:lnTo>
                <a:lnTo>
                  <a:pt x="1801" y="5572"/>
                </a:lnTo>
                <a:lnTo>
                  <a:pt x="1874" y="5037"/>
                </a:lnTo>
                <a:lnTo>
                  <a:pt x="1995" y="4477"/>
                </a:lnTo>
                <a:lnTo>
                  <a:pt x="2141" y="3942"/>
                </a:lnTo>
                <a:lnTo>
                  <a:pt x="2336" y="3431"/>
                </a:lnTo>
                <a:lnTo>
                  <a:pt x="2555" y="2944"/>
                </a:lnTo>
                <a:lnTo>
                  <a:pt x="2701" y="2652"/>
                </a:lnTo>
                <a:lnTo>
                  <a:pt x="2871" y="2409"/>
                </a:lnTo>
                <a:lnTo>
                  <a:pt x="3066" y="2166"/>
                </a:lnTo>
                <a:lnTo>
                  <a:pt x="3261" y="1922"/>
                </a:lnTo>
                <a:lnTo>
                  <a:pt x="3455" y="1728"/>
                </a:lnTo>
                <a:lnTo>
                  <a:pt x="3699" y="1533"/>
                </a:lnTo>
                <a:lnTo>
                  <a:pt x="3918" y="1363"/>
                </a:lnTo>
                <a:lnTo>
                  <a:pt x="4185" y="1192"/>
                </a:lnTo>
                <a:lnTo>
                  <a:pt x="4429" y="1046"/>
                </a:lnTo>
                <a:lnTo>
                  <a:pt x="4696" y="925"/>
                </a:lnTo>
                <a:lnTo>
                  <a:pt x="4988" y="803"/>
                </a:lnTo>
                <a:lnTo>
                  <a:pt x="5280" y="706"/>
                </a:lnTo>
                <a:lnTo>
                  <a:pt x="5572" y="633"/>
                </a:lnTo>
                <a:lnTo>
                  <a:pt x="5864" y="560"/>
                </a:lnTo>
                <a:lnTo>
                  <a:pt x="6156" y="511"/>
                </a:lnTo>
                <a:lnTo>
                  <a:pt x="6473" y="487"/>
                </a:lnTo>
                <a:lnTo>
                  <a:pt x="6740" y="462"/>
                </a:lnTo>
                <a:close/>
                <a:moveTo>
                  <a:pt x="6838" y="2020"/>
                </a:moveTo>
                <a:lnTo>
                  <a:pt x="7251" y="2044"/>
                </a:lnTo>
                <a:lnTo>
                  <a:pt x="7665" y="2117"/>
                </a:lnTo>
                <a:lnTo>
                  <a:pt x="8054" y="2239"/>
                </a:lnTo>
                <a:lnTo>
                  <a:pt x="8443" y="2409"/>
                </a:lnTo>
                <a:lnTo>
                  <a:pt x="8808" y="2628"/>
                </a:lnTo>
                <a:lnTo>
                  <a:pt x="9149" y="2871"/>
                </a:lnTo>
                <a:lnTo>
                  <a:pt x="9441" y="3163"/>
                </a:lnTo>
                <a:lnTo>
                  <a:pt x="9587" y="3334"/>
                </a:lnTo>
                <a:lnTo>
                  <a:pt x="9709" y="3504"/>
                </a:lnTo>
                <a:lnTo>
                  <a:pt x="9830" y="3723"/>
                </a:lnTo>
                <a:lnTo>
                  <a:pt x="9928" y="3942"/>
                </a:lnTo>
                <a:lnTo>
                  <a:pt x="10025" y="4161"/>
                </a:lnTo>
                <a:lnTo>
                  <a:pt x="10098" y="4404"/>
                </a:lnTo>
                <a:lnTo>
                  <a:pt x="10195" y="4891"/>
                </a:lnTo>
                <a:lnTo>
                  <a:pt x="10244" y="5402"/>
                </a:lnTo>
                <a:lnTo>
                  <a:pt x="10268" y="5913"/>
                </a:lnTo>
                <a:lnTo>
                  <a:pt x="10268" y="6424"/>
                </a:lnTo>
                <a:lnTo>
                  <a:pt x="10268" y="7422"/>
                </a:lnTo>
                <a:lnTo>
                  <a:pt x="6862" y="7422"/>
                </a:lnTo>
                <a:lnTo>
                  <a:pt x="5402" y="7397"/>
                </a:lnTo>
                <a:lnTo>
                  <a:pt x="3309" y="7397"/>
                </a:lnTo>
                <a:lnTo>
                  <a:pt x="3382" y="6911"/>
                </a:lnTo>
                <a:lnTo>
                  <a:pt x="3455" y="6400"/>
                </a:lnTo>
                <a:lnTo>
                  <a:pt x="3528" y="5426"/>
                </a:lnTo>
                <a:lnTo>
                  <a:pt x="3577" y="4940"/>
                </a:lnTo>
                <a:lnTo>
                  <a:pt x="3674" y="4453"/>
                </a:lnTo>
                <a:lnTo>
                  <a:pt x="3747" y="4234"/>
                </a:lnTo>
                <a:lnTo>
                  <a:pt x="3820" y="3991"/>
                </a:lnTo>
                <a:lnTo>
                  <a:pt x="3918" y="3747"/>
                </a:lnTo>
                <a:lnTo>
                  <a:pt x="4039" y="3528"/>
                </a:lnTo>
                <a:lnTo>
                  <a:pt x="4137" y="3334"/>
                </a:lnTo>
                <a:lnTo>
                  <a:pt x="4258" y="3163"/>
                </a:lnTo>
                <a:lnTo>
                  <a:pt x="4404" y="3017"/>
                </a:lnTo>
                <a:lnTo>
                  <a:pt x="4550" y="2871"/>
                </a:lnTo>
                <a:lnTo>
                  <a:pt x="4696" y="2725"/>
                </a:lnTo>
                <a:lnTo>
                  <a:pt x="4867" y="2604"/>
                </a:lnTo>
                <a:lnTo>
                  <a:pt x="5232" y="2385"/>
                </a:lnTo>
                <a:lnTo>
                  <a:pt x="5597" y="2214"/>
                </a:lnTo>
                <a:lnTo>
                  <a:pt x="6010" y="2093"/>
                </a:lnTo>
                <a:lnTo>
                  <a:pt x="6424" y="2044"/>
                </a:lnTo>
                <a:lnTo>
                  <a:pt x="6838" y="2020"/>
                </a:lnTo>
                <a:close/>
                <a:moveTo>
                  <a:pt x="6984" y="11388"/>
                </a:moveTo>
                <a:lnTo>
                  <a:pt x="6497" y="11631"/>
                </a:lnTo>
                <a:lnTo>
                  <a:pt x="6302" y="11728"/>
                </a:lnTo>
                <a:lnTo>
                  <a:pt x="6083" y="11826"/>
                </a:lnTo>
                <a:lnTo>
                  <a:pt x="6083" y="11826"/>
                </a:lnTo>
                <a:lnTo>
                  <a:pt x="6132" y="11704"/>
                </a:lnTo>
                <a:lnTo>
                  <a:pt x="6205" y="11607"/>
                </a:lnTo>
                <a:lnTo>
                  <a:pt x="6302" y="11534"/>
                </a:lnTo>
                <a:lnTo>
                  <a:pt x="6400" y="11485"/>
                </a:lnTo>
                <a:lnTo>
                  <a:pt x="6497" y="11436"/>
                </a:lnTo>
                <a:lnTo>
                  <a:pt x="6740" y="11388"/>
                </a:lnTo>
                <a:close/>
                <a:moveTo>
                  <a:pt x="7762" y="11899"/>
                </a:moveTo>
                <a:lnTo>
                  <a:pt x="7811" y="12045"/>
                </a:lnTo>
                <a:lnTo>
                  <a:pt x="7835" y="12191"/>
                </a:lnTo>
                <a:lnTo>
                  <a:pt x="7835" y="12191"/>
                </a:lnTo>
                <a:lnTo>
                  <a:pt x="7787" y="12166"/>
                </a:lnTo>
                <a:lnTo>
                  <a:pt x="7738" y="12142"/>
                </a:lnTo>
                <a:lnTo>
                  <a:pt x="7592" y="12166"/>
                </a:lnTo>
                <a:lnTo>
                  <a:pt x="7470" y="12191"/>
                </a:lnTo>
                <a:lnTo>
                  <a:pt x="7470" y="12191"/>
                </a:lnTo>
                <a:lnTo>
                  <a:pt x="7616" y="12093"/>
                </a:lnTo>
                <a:lnTo>
                  <a:pt x="7714" y="11996"/>
                </a:lnTo>
                <a:lnTo>
                  <a:pt x="7762" y="11899"/>
                </a:lnTo>
                <a:close/>
                <a:moveTo>
                  <a:pt x="7422" y="11534"/>
                </a:moveTo>
                <a:lnTo>
                  <a:pt x="7519" y="11582"/>
                </a:lnTo>
                <a:lnTo>
                  <a:pt x="7592" y="11680"/>
                </a:lnTo>
                <a:lnTo>
                  <a:pt x="7543" y="11680"/>
                </a:lnTo>
                <a:lnTo>
                  <a:pt x="7251" y="11826"/>
                </a:lnTo>
                <a:lnTo>
                  <a:pt x="6935" y="11947"/>
                </a:lnTo>
                <a:lnTo>
                  <a:pt x="6351" y="12239"/>
                </a:lnTo>
                <a:lnTo>
                  <a:pt x="6132" y="12337"/>
                </a:lnTo>
                <a:lnTo>
                  <a:pt x="5986" y="12410"/>
                </a:lnTo>
                <a:lnTo>
                  <a:pt x="5864" y="12507"/>
                </a:lnTo>
                <a:lnTo>
                  <a:pt x="5864" y="12507"/>
                </a:lnTo>
                <a:lnTo>
                  <a:pt x="5889" y="12337"/>
                </a:lnTo>
                <a:lnTo>
                  <a:pt x="5913" y="12191"/>
                </a:lnTo>
                <a:lnTo>
                  <a:pt x="6059" y="12191"/>
                </a:lnTo>
                <a:lnTo>
                  <a:pt x="6205" y="12142"/>
                </a:lnTo>
                <a:lnTo>
                  <a:pt x="6473" y="12020"/>
                </a:lnTo>
                <a:lnTo>
                  <a:pt x="6911" y="11801"/>
                </a:lnTo>
                <a:lnTo>
                  <a:pt x="7349" y="11582"/>
                </a:lnTo>
                <a:lnTo>
                  <a:pt x="7422" y="11534"/>
                </a:lnTo>
                <a:close/>
                <a:moveTo>
                  <a:pt x="5864" y="12653"/>
                </a:moveTo>
                <a:lnTo>
                  <a:pt x="5937" y="12702"/>
                </a:lnTo>
                <a:lnTo>
                  <a:pt x="6059" y="12726"/>
                </a:lnTo>
                <a:lnTo>
                  <a:pt x="6205" y="12702"/>
                </a:lnTo>
                <a:lnTo>
                  <a:pt x="6327" y="12653"/>
                </a:lnTo>
                <a:lnTo>
                  <a:pt x="6132" y="12799"/>
                </a:lnTo>
                <a:lnTo>
                  <a:pt x="6059" y="12872"/>
                </a:lnTo>
                <a:lnTo>
                  <a:pt x="5986" y="12969"/>
                </a:lnTo>
                <a:lnTo>
                  <a:pt x="5986" y="12994"/>
                </a:lnTo>
                <a:lnTo>
                  <a:pt x="5937" y="12945"/>
                </a:lnTo>
                <a:lnTo>
                  <a:pt x="5889" y="12872"/>
                </a:lnTo>
                <a:lnTo>
                  <a:pt x="5864" y="12799"/>
                </a:lnTo>
                <a:lnTo>
                  <a:pt x="5864" y="12677"/>
                </a:lnTo>
                <a:lnTo>
                  <a:pt x="5864" y="12653"/>
                </a:lnTo>
                <a:close/>
                <a:moveTo>
                  <a:pt x="7811" y="12458"/>
                </a:moveTo>
                <a:lnTo>
                  <a:pt x="7738" y="12629"/>
                </a:lnTo>
                <a:lnTo>
                  <a:pt x="7641" y="12799"/>
                </a:lnTo>
                <a:lnTo>
                  <a:pt x="7623" y="12828"/>
                </a:lnTo>
                <a:lnTo>
                  <a:pt x="7623" y="12828"/>
                </a:lnTo>
                <a:lnTo>
                  <a:pt x="7641" y="12775"/>
                </a:lnTo>
                <a:lnTo>
                  <a:pt x="7641" y="12726"/>
                </a:lnTo>
                <a:lnTo>
                  <a:pt x="7592" y="12677"/>
                </a:lnTo>
                <a:lnTo>
                  <a:pt x="7519" y="12653"/>
                </a:lnTo>
                <a:lnTo>
                  <a:pt x="7446" y="12653"/>
                </a:lnTo>
                <a:lnTo>
                  <a:pt x="7349" y="12677"/>
                </a:lnTo>
                <a:lnTo>
                  <a:pt x="7178" y="12726"/>
                </a:lnTo>
                <a:lnTo>
                  <a:pt x="6862" y="12921"/>
                </a:lnTo>
                <a:lnTo>
                  <a:pt x="6521" y="13140"/>
                </a:lnTo>
                <a:lnTo>
                  <a:pt x="6351" y="13237"/>
                </a:lnTo>
                <a:lnTo>
                  <a:pt x="6327" y="13213"/>
                </a:lnTo>
                <a:lnTo>
                  <a:pt x="6059" y="13067"/>
                </a:lnTo>
                <a:lnTo>
                  <a:pt x="6229" y="13067"/>
                </a:lnTo>
                <a:lnTo>
                  <a:pt x="6375" y="13018"/>
                </a:lnTo>
                <a:lnTo>
                  <a:pt x="6546" y="12969"/>
                </a:lnTo>
                <a:lnTo>
                  <a:pt x="6692" y="12896"/>
                </a:lnTo>
                <a:lnTo>
                  <a:pt x="6959" y="12775"/>
                </a:lnTo>
                <a:lnTo>
                  <a:pt x="7227" y="12677"/>
                </a:lnTo>
                <a:lnTo>
                  <a:pt x="7762" y="12483"/>
                </a:lnTo>
                <a:lnTo>
                  <a:pt x="7811" y="12458"/>
                </a:lnTo>
                <a:close/>
                <a:moveTo>
                  <a:pt x="7602" y="12862"/>
                </a:moveTo>
                <a:lnTo>
                  <a:pt x="7446" y="13115"/>
                </a:lnTo>
                <a:lnTo>
                  <a:pt x="7397" y="13115"/>
                </a:lnTo>
                <a:lnTo>
                  <a:pt x="7349" y="13140"/>
                </a:lnTo>
                <a:lnTo>
                  <a:pt x="7300" y="13164"/>
                </a:lnTo>
                <a:lnTo>
                  <a:pt x="7276" y="13213"/>
                </a:lnTo>
                <a:lnTo>
                  <a:pt x="7276" y="13261"/>
                </a:lnTo>
                <a:lnTo>
                  <a:pt x="7227" y="13237"/>
                </a:lnTo>
                <a:lnTo>
                  <a:pt x="7057" y="13237"/>
                </a:lnTo>
                <a:lnTo>
                  <a:pt x="6959" y="13286"/>
                </a:lnTo>
                <a:lnTo>
                  <a:pt x="6765" y="13383"/>
                </a:lnTo>
                <a:lnTo>
                  <a:pt x="6546" y="13505"/>
                </a:lnTo>
                <a:lnTo>
                  <a:pt x="6327" y="13602"/>
                </a:lnTo>
                <a:lnTo>
                  <a:pt x="6302" y="13407"/>
                </a:lnTo>
                <a:lnTo>
                  <a:pt x="6448" y="13407"/>
                </a:lnTo>
                <a:lnTo>
                  <a:pt x="6594" y="13383"/>
                </a:lnTo>
                <a:lnTo>
                  <a:pt x="6740" y="13334"/>
                </a:lnTo>
                <a:lnTo>
                  <a:pt x="6862" y="13261"/>
                </a:lnTo>
                <a:lnTo>
                  <a:pt x="7276" y="13091"/>
                </a:lnTo>
                <a:lnTo>
                  <a:pt x="7470" y="12994"/>
                </a:lnTo>
                <a:lnTo>
                  <a:pt x="7543" y="12921"/>
                </a:lnTo>
                <a:lnTo>
                  <a:pt x="7602" y="12862"/>
                </a:lnTo>
                <a:close/>
                <a:moveTo>
                  <a:pt x="7276" y="13529"/>
                </a:moveTo>
                <a:lnTo>
                  <a:pt x="7276" y="13797"/>
                </a:lnTo>
                <a:lnTo>
                  <a:pt x="7203" y="13772"/>
                </a:lnTo>
                <a:lnTo>
                  <a:pt x="7130" y="13797"/>
                </a:lnTo>
                <a:lnTo>
                  <a:pt x="6959" y="13845"/>
                </a:lnTo>
                <a:lnTo>
                  <a:pt x="6667" y="13991"/>
                </a:lnTo>
                <a:lnTo>
                  <a:pt x="6473" y="14113"/>
                </a:lnTo>
                <a:lnTo>
                  <a:pt x="6302" y="14259"/>
                </a:lnTo>
                <a:lnTo>
                  <a:pt x="6327" y="13870"/>
                </a:lnTo>
                <a:lnTo>
                  <a:pt x="6570" y="13870"/>
                </a:lnTo>
                <a:lnTo>
                  <a:pt x="6692" y="13821"/>
                </a:lnTo>
                <a:lnTo>
                  <a:pt x="6789" y="13772"/>
                </a:lnTo>
                <a:lnTo>
                  <a:pt x="7032" y="13675"/>
                </a:lnTo>
                <a:lnTo>
                  <a:pt x="7154" y="13602"/>
                </a:lnTo>
                <a:lnTo>
                  <a:pt x="7276" y="13529"/>
                </a:lnTo>
                <a:close/>
                <a:moveTo>
                  <a:pt x="7276" y="14819"/>
                </a:moveTo>
                <a:lnTo>
                  <a:pt x="7276" y="14989"/>
                </a:lnTo>
                <a:lnTo>
                  <a:pt x="6889" y="15012"/>
                </a:lnTo>
                <a:lnTo>
                  <a:pt x="6889" y="15012"/>
                </a:lnTo>
                <a:lnTo>
                  <a:pt x="7081" y="14916"/>
                </a:lnTo>
                <a:lnTo>
                  <a:pt x="7276" y="14819"/>
                </a:lnTo>
                <a:close/>
                <a:moveTo>
                  <a:pt x="7300" y="14089"/>
                </a:moveTo>
                <a:lnTo>
                  <a:pt x="7300" y="14162"/>
                </a:lnTo>
                <a:lnTo>
                  <a:pt x="7300" y="14210"/>
                </a:lnTo>
                <a:lnTo>
                  <a:pt x="7227" y="14186"/>
                </a:lnTo>
                <a:lnTo>
                  <a:pt x="7154" y="14210"/>
                </a:lnTo>
                <a:lnTo>
                  <a:pt x="6911" y="14332"/>
                </a:lnTo>
                <a:lnTo>
                  <a:pt x="6692" y="14502"/>
                </a:lnTo>
                <a:lnTo>
                  <a:pt x="6594" y="14575"/>
                </a:lnTo>
                <a:lnTo>
                  <a:pt x="6497" y="14673"/>
                </a:lnTo>
                <a:lnTo>
                  <a:pt x="6400" y="14770"/>
                </a:lnTo>
                <a:lnTo>
                  <a:pt x="6278" y="14843"/>
                </a:lnTo>
                <a:lnTo>
                  <a:pt x="6278" y="14867"/>
                </a:lnTo>
                <a:lnTo>
                  <a:pt x="6278" y="14892"/>
                </a:lnTo>
                <a:lnTo>
                  <a:pt x="6302" y="14892"/>
                </a:lnTo>
                <a:lnTo>
                  <a:pt x="6546" y="14867"/>
                </a:lnTo>
                <a:lnTo>
                  <a:pt x="6667" y="14843"/>
                </a:lnTo>
                <a:lnTo>
                  <a:pt x="6789" y="14794"/>
                </a:lnTo>
                <a:lnTo>
                  <a:pt x="7300" y="14527"/>
                </a:lnTo>
                <a:lnTo>
                  <a:pt x="7300" y="14551"/>
                </a:lnTo>
                <a:lnTo>
                  <a:pt x="7276" y="14551"/>
                </a:lnTo>
                <a:lnTo>
                  <a:pt x="7130" y="14624"/>
                </a:lnTo>
                <a:lnTo>
                  <a:pt x="7032" y="14697"/>
                </a:lnTo>
                <a:lnTo>
                  <a:pt x="6813" y="14867"/>
                </a:lnTo>
                <a:lnTo>
                  <a:pt x="6789" y="14916"/>
                </a:lnTo>
                <a:lnTo>
                  <a:pt x="6789" y="14965"/>
                </a:lnTo>
                <a:lnTo>
                  <a:pt x="6813" y="14989"/>
                </a:lnTo>
                <a:lnTo>
                  <a:pt x="6838" y="15013"/>
                </a:lnTo>
                <a:lnTo>
                  <a:pt x="6229" y="15013"/>
                </a:lnTo>
                <a:lnTo>
                  <a:pt x="6254" y="14746"/>
                </a:lnTo>
                <a:lnTo>
                  <a:pt x="6278" y="14502"/>
                </a:lnTo>
                <a:lnTo>
                  <a:pt x="6400" y="14478"/>
                </a:lnTo>
                <a:lnTo>
                  <a:pt x="6521" y="14454"/>
                </a:lnTo>
                <a:lnTo>
                  <a:pt x="6765" y="14332"/>
                </a:lnTo>
                <a:lnTo>
                  <a:pt x="7130" y="14186"/>
                </a:lnTo>
                <a:lnTo>
                  <a:pt x="7300" y="14089"/>
                </a:lnTo>
                <a:close/>
                <a:moveTo>
                  <a:pt x="6838" y="10925"/>
                </a:moveTo>
                <a:lnTo>
                  <a:pt x="6594" y="10950"/>
                </a:lnTo>
                <a:lnTo>
                  <a:pt x="6351" y="11023"/>
                </a:lnTo>
                <a:lnTo>
                  <a:pt x="6132" y="11144"/>
                </a:lnTo>
                <a:lnTo>
                  <a:pt x="5913" y="11290"/>
                </a:lnTo>
                <a:lnTo>
                  <a:pt x="5791" y="11436"/>
                </a:lnTo>
                <a:lnTo>
                  <a:pt x="5670" y="11607"/>
                </a:lnTo>
                <a:lnTo>
                  <a:pt x="5597" y="11801"/>
                </a:lnTo>
                <a:lnTo>
                  <a:pt x="5524" y="11996"/>
                </a:lnTo>
                <a:lnTo>
                  <a:pt x="5475" y="12191"/>
                </a:lnTo>
                <a:lnTo>
                  <a:pt x="5426" y="12410"/>
                </a:lnTo>
                <a:lnTo>
                  <a:pt x="5426" y="12604"/>
                </a:lnTo>
                <a:lnTo>
                  <a:pt x="5451" y="12799"/>
                </a:lnTo>
                <a:lnTo>
                  <a:pt x="5475" y="12921"/>
                </a:lnTo>
                <a:lnTo>
                  <a:pt x="5499" y="13042"/>
                </a:lnTo>
                <a:lnTo>
                  <a:pt x="5572" y="13140"/>
                </a:lnTo>
                <a:lnTo>
                  <a:pt x="5645" y="13237"/>
                </a:lnTo>
                <a:lnTo>
                  <a:pt x="5718" y="13334"/>
                </a:lnTo>
                <a:lnTo>
                  <a:pt x="5816" y="13383"/>
                </a:lnTo>
                <a:lnTo>
                  <a:pt x="5889" y="13456"/>
                </a:lnTo>
                <a:lnTo>
                  <a:pt x="6010" y="13480"/>
                </a:lnTo>
                <a:lnTo>
                  <a:pt x="5962" y="13675"/>
                </a:lnTo>
                <a:lnTo>
                  <a:pt x="5937" y="13894"/>
                </a:lnTo>
                <a:lnTo>
                  <a:pt x="5913" y="14332"/>
                </a:lnTo>
                <a:lnTo>
                  <a:pt x="5816" y="14794"/>
                </a:lnTo>
                <a:lnTo>
                  <a:pt x="5816" y="15038"/>
                </a:lnTo>
                <a:lnTo>
                  <a:pt x="5816" y="15159"/>
                </a:lnTo>
                <a:lnTo>
                  <a:pt x="5840" y="15281"/>
                </a:lnTo>
                <a:lnTo>
                  <a:pt x="5889" y="15330"/>
                </a:lnTo>
                <a:lnTo>
                  <a:pt x="5962" y="15378"/>
                </a:lnTo>
                <a:lnTo>
                  <a:pt x="6035" y="15403"/>
                </a:lnTo>
                <a:lnTo>
                  <a:pt x="6108" y="15378"/>
                </a:lnTo>
                <a:lnTo>
                  <a:pt x="6254" y="15403"/>
                </a:lnTo>
                <a:lnTo>
                  <a:pt x="6424" y="15427"/>
                </a:lnTo>
                <a:lnTo>
                  <a:pt x="6789" y="15427"/>
                </a:lnTo>
                <a:lnTo>
                  <a:pt x="7130" y="15403"/>
                </a:lnTo>
                <a:lnTo>
                  <a:pt x="7470" y="15378"/>
                </a:lnTo>
                <a:lnTo>
                  <a:pt x="7543" y="15354"/>
                </a:lnTo>
                <a:lnTo>
                  <a:pt x="7592" y="15330"/>
                </a:lnTo>
                <a:lnTo>
                  <a:pt x="7616" y="15281"/>
                </a:lnTo>
                <a:lnTo>
                  <a:pt x="7665" y="15232"/>
                </a:lnTo>
                <a:lnTo>
                  <a:pt x="7665" y="15159"/>
                </a:lnTo>
                <a:lnTo>
                  <a:pt x="7665" y="15111"/>
                </a:lnTo>
                <a:lnTo>
                  <a:pt x="7689" y="14308"/>
                </a:lnTo>
                <a:lnTo>
                  <a:pt x="7689" y="13894"/>
                </a:lnTo>
                <a:lnTo>
                  <a:pt x="7665" y="13699"/>
                </a:lnTo>
                <a:lnTo>
                  <a:pt x="7616" y="13505"/>
                </a:lnTo>
                <a:lnTo>
                  <a:pt x="7714" y="13456"/>
                </a:lnTo>
                <a:lnTo>
                  <a:pt x="7787" y="13407"/>
                </a:lnTo>
                <a:lnTo>
                  <a:pt x="7932" y="13164"/>
                </a:lnTo>
                <a:lnTo>
                  <a:pt x="8103" y="12896"/>
                </a:lnTo>
                <a:lnTo>
                  <a:pt x="8224" y="12629"/>
                </a:lnTo>
                <a:lnTo>
                  <a:pt x="8249" y="12483"/>
                </a:lnTo>
                <a:lnTo>
                  <a:pt x="8273" y="12337"/>
                </a:lnTo>
                <a:lnTo>
                  <a:pt x="8273" y="12191"/>
                </a:lnTo>
                <a:lnTo>
                  <a:pt x="8249" y="12020"/>
                </a:lnTo>
                <a:lnTo>
                  <a:pt x="8224" y="11874"/>
                </a:lnTo>
                <a:lnTo>
                  <a:pt x="8151" y="11728"/>
                </a:lnTo>
                <a:lnTo>
                  <a:pt x="8103" y="11607"/>
                </a:lnTo>
                <a:lnTo>
                  <a:pt x="8005" y="11485"/>
                </a:lnTo>
                <a:lnTo>
                  <a:pt x="7908" y="11363"/>
                </a:lnTo>
                <a:lnTo>
                  <a:pt x="7787" y="11242"/>
                </a:lnTo>
                <a:lnTo>
                  <a:pt x="7592" y="11120"/>
                </a:lnTo>
                <a:lnTo>
                  <a:pt x="7349" y="10998"/>
                </a:lnTo>
                <a:lnTo>
                  <a:pt x="7105" y="10950"/>
                </a:lnTo>
                <a:lnTo>
                  <a:pt x="6838" y="10925"/>
                </a:lnTo>
                <a:close/>
                <a:moveTo>
                  <a:pt x="12726" y="7811"/>
                </a:moveTo>
                <a:lnTo>
                  <a:pt x="12872" y="7860"/>
                </a:lnTo>
                <a:lnTo>
                  <a:pt x="12921" y="7884"/>
                </a:lnTo>
                <a:lnTo>
                  <a:pt x="12969" y="7933"/>
                </a:lnTo>
                <a:lnTo>
                  <a:pt x="12994" y="7981"/>
                </a:lnTo>
                <a:lnTo>
                  <a:pt x="13018" y="8078"/>
                </a:lnTo>
                <a:lnTo>
                  <a:pt x="13018" y="8103"/>
                </a:lnTo>
                <a:lnTo>
                  <a:pt x="12069" y="8103"/>
                </a:lnTo>
                <a:lnTo>
                  <a:pt x="11607" y="8151"/>
                </a:lnTo>
                <a:lnTo>
                  <a:pt x="11144" y="8200"/>
                </a:lnTo>
                <a:lnTo>
                  <a:pt x="10390" y="8200"/>
                </a:lnTo>
                <a:lnTo>
                  <a:pt x="10195" y="8224"/>
                </a:lnTo>
                <a:lnTo>
                  <a:pt x="10025" y="8273"/>
                </a:lnTo>
                <a:lnTo>
                  <a:pt x="9879" y="8346"/>
                </a:lnTo>
                <a:lnTo>
                  <a:pt x="9806" y="8395"/>
                </a:lnTo>
                <a:lnTo>
                  <a:pt x="9782" y="8443"/>
                </a:lnTo>
                <a:lnTo>
                  <a:pt x="9782" y="8492"/>
                </a:lnTo>
                <a:lnTo>
                  <a:pt x="9806" y="8541"/>
                </a:lnTo>
                <a:lnTo>
                  <a:pt x="9903" y="8589"/>
                </a:lnTo>
                <a:lnTo>
                  <a:pt x="11193" y="8589"/>
                </a:lnTo>
                <a:lnTo>
                  <a:pt x="11655" y="8565"/>
                </a:lnTo>
                <a:lnTo>
                  <a:pt x="12118" y="8589"/>
                </a:lnTo>
                <a:lnTo>
                  <a:pt x="12580" y="8589"/>
                </a:lnTo>
                <a:lnTo>
                  <a:pt x="12799" y="8565"/>
                </a:lnTo>
                <a:lnTo>
                  <a:pt x="13042" y="8541"/>
                </a:lnTo>
                <a:lnTo>
                  <a:pt x="13042" y="8735"/>
                </a:lnTo>
                <a:lnTo>
                  <a:pt x="13042" y="8979"/>
                </a:lnTo>
                <a:lnTo>
                  <a:pt x="12264" y="8979"/>
                </a:lnTo>
                <a:lnTo>
                  <a:pt x="11485" y="9003"/>
                </a:lnTo>
                <a:lnTo>
                  <a:pt x="11096" y="9027"/>
                </a:lnTo>
                <a:lnTo>
                  <a:pt x="10706" y="9052"/>
                </a:lnTo>
                <a:lnTo>
                  <a:pt x="10341" y="9125"/>
                </a:lnTo>
                <a:lnTo>
                  <a:pt x="10147" y="9173"/>
                </a:lnTo>
                <a:lnTo>
                  <a:pt x="9976" y="9246"/>
                </a:lnTo>
                <a:lnTo>
                  <a:pt x="9952" y="9295"/>
                </a:lnTo>
                <a:lnTo>
                  <a:pt x="9928" y="9344"/>
                </a:lnTo>
                <a:lnTo>
                  <a:pt x="9952" y="9392"/>
                </a:lnTo>
                <a:lnTo>
                  <a:pt x="10001" y="9417"/>
                </a:lnTo>
                <a:lnTo>
                  <a:pt x="10171" y="9441"/>
                </a:lnTo>
                <a:lnTo>
                  <a:pt x="10731" y="9441"/>
                </a:lnTo>
                <a:lnTo>
                  <a:pt x="11485" y="9368"/>
                </a:lnTo>
                <a:lnTo>
                  <a:pt x="12264" y="9368"/>
                </a:lnTo>
                <a:lnTo>
                  <a:pt x="13042" y="9344"/>
                </a:lnTo>
                <a:lnTo>
                  <a:pt x="13067" y="9733"/>
                </a:lnTo>
                <a:lnTo>
                  <a:pt x="12994" y="9684"/>
                </a:lnTo>
                <a:lnTo>
                  <a:pt x="12921" y="9660"/>
                </a:lnTo>
                <a:lnTo>
                  <a:pt x="12118" y="9709"/>
                </a:lnTo>
                <a:lnTo>
                  <a:pt x="11290" y="9757"/>
                </a:lnTo>
                <a:lnTo>
                  <a:pt x="10950" y="9782"/>
                </a:lnTo>
                <a:lnTo>
                  <a:pt x="10366" y="9782"/>
                </a:lnTo>
                <a:lnTo>
                  <a:pt x="10195" y="9830"/>
                </a:lnTo>
                <a:lnTo>
                  <a:pt x="10001" y="9879"/>
                </a:lnTo>
                <a:lnTo>
                  <a:pt x="9855" y="9952"/>
                </a:lnTo>
                <a:lnTo>
                  <a:pt x="9830" y="9976"/>
                </a:lnTo>
                <a:lnTo>
                  <a:pt x="9830" y="10001"/>
                </a:lnTo>
                <a:lnTo>
                  <a:pt x="9830" y="10049"/>
                </a:lnTo>
                <a:lnTo>
                  <a:pt x="9855" y="10074"/>
                </a:lnTo>
                <a:lnTo>
                  <a:pt x="10001" y="10147"/>
                </a:lnTo>
                <a:lnTo>
                  <a:pt x="10171" y="10195"/>
                </a:lnTo>
                <a:lnTo>
                  <a:pt x="10366" y="10220"/>
                </a:lnTo>
                <a:lnTo>
                  <a:pt x="10560" y="10220"/>
                </a:lnTo>
                <a:lnTo>
                  <a:pt x="10950" y="10195"/>
                </a:lnTo>
                <a:lnTo>
                  <a:pt x="11290" y="10171"/>
                </a:lnTo>
                <a:lnTo>
                  <a:pt x="12118" y="10122"/>
                </a:lnTo>
                <a:lnTo>
                  <a:pt x="12921" y="10098"/>
                </a:lnTo>
                <a:lnTo>
                  <a:pt x="13018" y="10074"/>
                </a:lnTo>
                <a:lnTo>
                  <a:pt x="13091" y="10001"/>
                </a:lnTo>
                <a:lnTo>
                  <a:pt x="13091" y="10390"/>
                </a:lnTo>
                <a:lnTo>
                  <a:pt x="13091" y="10633"/>
                </a:lnTo>
                <a:lnTo>
                  <a:pt x="12921" y="10609"/>
                </a:lnTo>
                <a:lnTo>
                  <a:pt x="12775" y="10585"/>
                </a:lnTo>
                <a:lnTo>
                  <a:pt x="12410" y="10585"/>
                </a:lnTo>
                <a:lnTo>
                  <a:pt x="12069" y="10609"/>
                </a:lnTo>
                <a:lnTo>
                  <a:pt x="11728" y="10609"/>
                </a:lnTo>
                <a:lnTo>
                  <a:pt x="11266" y="10585"/>
                </a:lnTo>
                <a:lnTo>
                  <a:pt x="10779" y="10560"/>
                </a:lnTo>
                <a:lnTo>
                  <a:pt x="10536" y="10585"/>
                </a:lnTo>
                <a:lnTo>
                  <a:pt x="10317" y="10633"/>
                </a:lnTo>
                <a:lnTo>
                  <a:pt x="10098" y="10706"/>
                </a:lnTo>
                <a:lnTo>
                  <a:pt x="9903" y="10828"/>
                </a:lnTo>
                <a:lnTo>
                  <a:pt x="9903" y="10852"/>
                </a:lnTo>
                <a:lnTo>
                  <a:pt x="9928" y="10877"/>
                </a:lnTo>
                <a:lnTo>
                  <a:pt x="10147" y="10950"/>
                </a:lnTo>
                <a:lnTo>
                  <a:pt x="10390" y="10974"/>
                </a:lnTo>
                <a:lnTo>
                  <a:pt x="10901" y="10998"/>
                </a:lnTo>
                <a:lnTo>
                  <a:pt x="11899" y="10998"/>
                </a:lnTo>
                <a:lnTo>
                  <a:pt x="12483" y="11047"/>
                </a:lnTo>
                <a:lnTo>
                  <a:pt x="12799" y="11047"/>
                </a:lnTo>
                <a:lnTo>
                  <a:pt x="13091" y="10998"/>
                </a:lnTo>
                <a:lnTo>
                  <a:pt x="13067" y="11363"/>
                </a:lnTo>
                <a:lnTo>
                  <a:pt x="12239" y="11388"/>
                </a:lnTo>
                <a:lnTo>
                  <a:pt x="11412" y="11461"/>
                </a:lnTo>
                <a:lnTo>
                  <a:pt x="11071" y="11485"/>
                </a:lnTo>
                <a:lnTo>
                  <a:pt x="10682" y="11509"/>
                </a:lnTo>
                <a:lnTo>
                  <a:pt x="10487" y="11534"/>
                </a:lnTo>
                <a:lnTo>
                  <a:pt x="10293" y="11558"/>
                </a:lnTo>
                <a:lnTo>
                  <a:pt x="10122" y="11607"/>
                </a:lnTo>
                <a:lnTo>
                  <a:pt x="9976" y="11680"/>
                </a:lnTo>
                <a:lnTo>
                  <a:pt x="9952" y="11704"/>
                </a:lnTo>
                <a:lnTo>
                  <a:pt x="9952" y="11728"/>
                </a:lnTo>
                <a:lnTo>
                  <a:pt x="9952" y="11753"/>
                </a:lnTo>
                <a:lnTo>
                  <a:pt x="9976" y="11777"/>
                </a:lnTo>
                <a:lnTo>
                  <a:pt x="10122" y="11850"/>
                </a:lnTo>
                <a:lnTo>
                  <a:pt x="10317" y="11874"/>
                </a:lnTo>
                <a:lnTo>
                  <a:pt x="10487" y="11899"/>
                </a:lnTo>
                <a:lnTo>
                  <a:pt x="10682" y="11899"/>
                </a:lnTo>
                <a:lnTo>
                  <a:pt x="11071" y="11874"/>
                </a:lnTo>
                <a:lnTo>
                  <a:pt x="11412" y="11826"/>
                </a:lnTo>
                <a:lnTo>
                  <a:pt x="12239" y="11777"/>
                </a:lnTo>
                <a:lnTo>
                  <a:pt x="13067" y="11728"/>
                </a:lnTo>
                <a:lnTo>
                  <a:pt x="13042" y="12312"/>
                </a:lnTo>
                <a:lnTo>
                  <a:pt x="12848" y="12264"/>
                </a:lnTo>
                <a:lnTo>
                  <a:pt x="12264" y="12264"/>
                </a:lnTo>
                <a:lnTo>
                  <a:pt x="11874" y="12288"/>
                </a:lnTo>
                <a:lnTo>
                  <a:pt x="11509" y="12312"/>
                </a:lnTo>
                <a:lnTo>
                  <a:pt x="11120" y="12312"/>
                </a:lnTo>
                <a:lnTo>
                  <a:pt x="10706" y="12288"/>
                </a:lnTo>
                <a:lnTo>
                  <a:pt x="10512" y="12312"/>
                </a:lnTo>
                <a:lnTo>
                  <a:pt x="10317" y="12337"/>
                </a:lnTo>
                <a:lnTo>
                  <a:pt x="10147" y="12385"/>
                </a:lnTo>
                <a:lnTo>
                  <a:pt x="9976" y="12483"/>
                </a:lnTo>
                <a:lnTo>
                  <a:pt x="9952" y="12507"/>
                </a:lnTo>
                <a:lnTo>
                  <a:pt x="9976" y="12531"/>
                </a:lnTo>
                <a:lnTo>
                  <a:pt x="10122" y="12629"/>
                </a:lnTo>
                <a:lnTo>
                  <a:pt x="10317" y="12677"/>
                </a:lnTo>
                <a:lnTo>
                  <a:pt x="10512" y="12726"/>
                </a:lnTo>
                <a:lnTo>
                  <a:pt x="11120" y="12726"/>
                </a:lnTo>
                <a:lnTo>
                  <a:pt x="11509" y="12702"/>
                </a:lnTo>
                <a:lnTo>
                  <a:pt x="12264" y="12726"/>
                </a:lnTo>
                <a:lnTo>
                  <a:pt x="12653" y="12702"/>
                </a:lnTo>
                <a:lnTo>
                  <a:pt x="12823" y="12677"/>
                </a:lnTo>
                <a:lnTo>
                  <a:pt x="13018" y="12653"/>
                </a:lnTo>
                <a:lnTo>
                  <a:pt x="12994" y="12848"/>
                </a:lnTo>
                <a:lnTo>
                  <a:pt x="12994" y="13164"/>
                </a:lnTo>
                <a:lnTo>
                  <a:pt x="12629" y="13115"/>
                </a:lnTo>
                <a:lnTo>
                  <a:pt x="12264" y="13115"/>
                </a:lnTo>
                <a:lnTo>
                  <a:pt x="11534" y="13164"/>
                </a:lnTo>
                <a:lnTo>
                  <a:pt x="11144" y="13164"/>
                </a:lnTo>
                <a:lnTo>
                  <a:pt x="10755" y="13188"/>
                </a:lnTo>
                <a:lnTo>
                  <a:pt x="10341" y="13213"/>
                </a:lnTo>
                <a:lnTo>
                  <a:pt x="10171" y="13261"/>
                </a:lnTo>
                <a:lnTo>
                  <a:pt x="9976" y="13310"/>
                </a:lnTo>
                <a:lnTo>
                  <a:pt x="9952" y="13334"/>
                </a:lnTo>
                <a:lnTo>
                  <a:pt x="9976" y="13383"/>
                </a:lnTo>
                <a:lnTo>
                  <a:pt x="10122" y="13480"/>
                </a:lnTo>
                <a:lnTo>
                  <a:pt x="10293" y="13529"/>
                </a:lnTo>
                <a:lnTo>
                  <a:pt x="10463" y="13578"/>
                </a:lnTo>
                <a:lnTo>
                  <a:pt x="11023" y="13578"/>
                </a:lnTo>
                <a:lnTo>
                  <a:pt x="11363" y="13553"/>
                </a:lnTo>
                <a:lnTo>
                  <a:pt x="12166" y="13505"/>
                </a:lnTo>
                <a:lnTo>
                  <a:pt x="12580" y="13505"/>
                </a:lnTo>
                <a:lnTo>
                  <a:pt x="12969" y="13529"/>
                </a:lnTo>
                <a:lnTo>
                  <a:pt x="12945" y="14210"/>
                </a:lnTo>
                <a:lnTo>
                  <a:pt x="12775" y="14137"/>
                </a:lnTo>
                <a:lnTo>
                  <a:pt x="12580" y="14089"/>
                </a:lnTo>
                <a:lnTo>
                  <a:pt x="12385" y="14064"/>
                </a:lnTo>
                <a:lnTo>
                  <a:pt x="11753" y="14064"/>
                </a:lnTo>
                <a:lnTo>
                  <a:pt x="11388" y="14089"/>
                </a:lnTo>
                <a:lnTo>
                  <a:pt x="10852" y="14137"/>
                </a:lnTo>
                <a:lnTo>
                  <a:pt x="10317" y="14162"/>
                </a:lnTo>
                <a:lnTo>
                  <a:pt x="10001" y="14186"/>
                </a:lnTo>
                <a:lnTo>
                  <a:pt x="9830" y="14235"/>
                </a:lnTo>
                <a:lnTo>
                  <a:pt x="9782" y="14259"/>
                </a:lnTo>
                <a:lnTo>
                  <a:pt x="9709" y="14308"/>
                </a:lnTo>
                <a:lnTo>
                  <a:pt x="9684" y="14332"/>
                </a:lnTo>
                <a:lnTo>
                  <a:pt x="9684" y="14381"/>
                </a:lnTo>
                <a:lnTo>
                  <a:pt x="9684" y="14429"/>
                </a:lnTo>
                <a:lnTo>
                  <a:pt x="9709" y="14478"/>
                </a:lnTo>
                <a:lnTo>
                  <a:pt x="9782" y="14527"/>
                </a:lnTo>
                <a:lnTo>
                  <a:pt x="9830" y="14551"/>
                </a:lnTo>
                <a:lnTo>
                  <a:pt x="10001" y="14600"/>
                </a:lnTo>
                <a:lnTo>
                  <a:pt x="10414" y="14600"/>
                </a:lnTo>
                <a:lnTo>
                  <a:pt x="10828" y="14551"/>
                </a:lnTo>
                <a:lnTo>
                  <a:pt x="11144" y="14527"/>
                </a:lnTo>
                <a:lnTo>
                  <a:pt x="11558" y="14502"/>
                </a:lnTo>
                <a:lnTo>
                  <a:pt x="11996" y="14454"/>
                </a:lnTo>
                <a:lnTo>
                  <a:pt x="12215" y="14478"/>
                </a:lnTo>
                <a:lnTo>
                  <a:pt x="12434" y="14478"/>
                </a:lnTo>
                <a:lnTo>
                  <a:pt x="12629" y="14527"/>
                </a:lnTo>
                <a:lnTo>
                  <a:pt x="12823" y="14600"/>
                </a:lnTo>
                <a:lnTo>
                  <a:pt x="12872" y="14624"/>
                </a:lnTo>
                <a:lnTo>
                  <a:pt x="12945" y="14624"/>
                </a:lnTo>
                <a:lnTo>
                  <a:pt x="12945" y="15062"/>
                </a:lnTo>
                <a:lnTo>
                  <a:pt x="12872" y="14989"/>
                </a:lnTo>
                <a:lnTo>
                  <a:pt x="12848" y="14965"/>
                </a:lnTo>
                <a:lnTo>
                  <a:pt x="12799" y="14940"/>
                </a:lnTo>
                <a:lnTo>
                  <a:pt x="12483" y="14916"/>
                </a:lnTo>
                <a:lnTo>
                  <a:pt x="12142" y="14892"/>
                </a:lnTo>
                <a:lnTo>
                  <a:pt x="11461" y="14916"/>
                </a:lnTo>
                <a:lnTo>
                  <a:pt x="10706" y="14940"/>
                </a:lnTo>
                <a:lnTo>
                  <a:pt x="10317" y="14965"/>
                </a:lnTo>
                <a:lnTo>
                  <a:pt x="9952" y="15013"/>
                </a:lnTo>
                <a:lnTo>
                  <a:pt x="9903" y="15038"/>
                </a:lnTo>
                <a:lnTo>
                  <a:pt x="9855" y="15086"/>
                </a:lnTo>
                <a:lnTo>
                  <a:pt x="9830" y="15135"/>
                </a:lnTo>
                <a:lnTo>
                  <a:pt x="9830" y="15208"/>
                </a:lnTo>
                <a:lnTo>
                  <a:pt x="9830" y="15257"/>
                </a:lnTo>
                <a:lnTo>
                  <a:pt x="9855" y="15305"/>
                </a:lnTo>
                <a:lnTo>
                  <a:pt x="9903" y="15354"/>
                </a:lnTo>
                <a:lnTo>
                  <a:pt x="9952" y="15378"/>
                </a:lnTo>
                <a:lnTo>
                  <a:pt x="10293" y="15403"/>
                </a:lnTo>
                <a:lnTo>
                  <a:pt x="10633" y="15403"/>
                </a:lnTo>
                <a:lnTo>
                  <a:pt x="11315" y="15378"/>
                </a:lnTo>
                <a:lnTo>
                  <a:pt x="12045" y="15354"/>
                </a:lnTo>
                <a:lnTo>
                  <a:pt x="12750" y="15330"/>
                </a:lnTo>
                <a:lnTo>
                  <a:pt x="12848" y="15305"/>
                </a:lnTo>
                <a:lnTo>
                  <a:pt x="12896" y="15257"/>
                </a:lnTo>
                <a:lnTo>
                  <a:pt x="12921" y="15232"/>
                </a:lnTo>
                <a:lnTo>
                  <a:pt x="12921" y="15695"/>
                </a:lnTo>
                <a:lnTo>
                  <a:pt x="12629" y="15646"/>
                </a:lnTo>
                <a:lnTo>
                  <a:pt x="12312" y="15646"/>
                </a:lnTo>
                <a:lnTo>
                  <a:pt x="11728" y="15670"/>
                </a:lnTo>
                <a:lnTo>
                  <a:pt x="11290" y="15695"/>
                </a:lnTo>
                <a:lnTo>
                  <a:pt x="10828" y="15743"/>
                </a:lnTo>
                <a:lnTo>
                  <a:pt x="10609" y="15792"/>
                </a:lnTo>
                <a:lnTo>
                  <a:pt x="10390" y="15865"/>
                </a:lnTo>
                <a:lnTo>
                  <a:pt x="10195" y="15938"/>
                </a:lnTo>
                <a:lnTo>
                  <a:pt x="10001" y="16060"/>
                </a:lnTo>
                <a:lnTo>
                  <a:pt x="9976" y="16084"/>
                </a:lnTo>
                <a:lnTo>
                  <a:pt x="9976" y="16133"/>
                </a:lnTo>
                <a:lnTo>
                  <a:pt x="9976" y="16157"/>
                </a:lnTo>
                <a:lnTo>
                  <a:pt x="10025" y="16181"/>
                </a:lnTo>
                <a:lnTo>
                  <a:pt x="10414" y="16181"/>
                </a:lnTo>
                <a:lnTo>
                  <a:pt x="10804" y="16157"/>
                </a:lnTo>
                <a:lnTo>
                  <a:pt x="11193" y="16108"/>
                </a:lnTo>
                <a:lnTo>
                  <a:pt x="11582" y="16084"/>
                </a:lnTo>
                <a:lnTo>
                  <a:pt x="12020" y="16060"/>
                </a:lnTo>
                <a:lnTo>
                  <a:pt x="12458" y="16060"/>
                </a:lnTo>
                <a:lnTo>
                  <a:pt x="12702" y="16084"/>
                </a:lnTo>
                <a:lnTo>
                  <a:pt x="12945" y="16133"/>
                </a:lnTo>
                <a:lnTo>
                  <a:pt x="12945" y="16424"/>
                </a:lnTo>
                <a:lnTo>
                  <a:pt x="12629" y="16400"/>
                </a:lnTo>
                <a:lnTo>
                  <a:pt x="12312" y="16400"/>
                </a:lnTo>
                <a:lnTo>
                  <a:pt x="11680" y="16424"/>
                </a:lnTo>
                <a:lnTo>
                  <a:pt x="11363" y="16424"/>
                </a:lnTo>
                <a:lnTo>
                  <a:pt x="10925" y="16449"/>
                </a:lnTo>
                <a:lnTo>
                  <a:pt x="10706" y="16473"/>
                </a:lnTo>
                <a:lnTo>
                  <a:pt x="10512" y="16522"/>
                </a:lnTo>
                <a:lnTo>
                  <a:pt x="10341" y="16619"/>
                </a:lnTo>
                <a:lnTo>
                  <a:pt x="10293" y="16668"/>
                </a:lnTo>
                <a:lnTo>
                  <a:pt x="10244" y="16716"/>
                </a:lnTo>
                <a:lnTo>
                  <a:pt x="10244" y="16814"/>
                </a:lnTo>
                <a:lnTo>
                  <a:pt x="10268" y="16838"/>
                </a:lnTo>
                <a:lnTo>
                  <a:pt x="10293" y="16862"/>
                </a:lnTo>
                <a:lnTo>
                  <a:pt x="10414" y="16935"/>
                </a:lnTo>
                <a:lnTo>
                  <a:pt x="10560" y="16960"/>
                </a:lnTo>
                <a:lnTo>
                  <a:pt x="10925" y="16960"/>
                </a:lnTo>
                <a:lnTo>
                  <a:pt x="11290" y="16935"/>
                </a:lnTo>
                <a:lnTo>
                  <a:pt x="11582" y="16887"/>
                </a:lnTo>
                <a:lnTo>
                  <a:pt x="12629" y="16887"/>
                </a:lnTo>
                <a:lnTo>
                  <a:pt x="12969" y="16935"/>
                </a:lnTo>
                <a:lnTo>
                  <a:pt x="12969" y="17179"/>
                </a:lnTo>
                <a:lnTo>
                  <a:pt x="12945" y="17227"/>
                </a:lnTo>
                <a:lnTo>
                  <a:pt x="12921" y="17276"/>
                </a:lnTo>
                <a:lnTo>
                  <a:pt x="12921" y="17373"/>
                </a:lnTo>
                <a:lnTo>
                  <a:pt x="12653" y="17349"/>
                </a:lnTo>
                <a:lnTo>
                  <a:pt x="12385" y="17349"/>
                </a:lnTo>
                <a:lnTo>
                  <a:pt x="11850" y="17398"/>
                </a:lnTo>
                <a:lnTo>
                  <a:pt x="11120" y="17422"/>
                </a:lnTo>
                <a:lnTo>
                  <a:pt x="10755" y="17471"/>
                </a:lnTo>
                <a:lnTo>
                  <a:pt x="10585" y="17519"/>
                </a:lnTo>
                <a:lnTo>
                  <a:pt x="10414" y="17592"/>
                </a:lnTo>
                <a:lnTo>
                  <a:pt x="10390" y="17592"/>
                </a:lnTo>
                <a:lnTo>
                  <a:pt x="10414" y="17617"/>
                </a:lnTo>
                <a:lnTo>
                  <a:pt x="10560" y="17665"/>
                </a:lnTo>
                <a:lnTo>
                  <a:pt x="10731" y="17714"/>
                </a:lnTo>
                <a:lnTo>
                  <a:pt x="11023" y="17738"/>
                </a:lnTo>
                <a:lnTo>
                  <a:pt x="12775" y="17738"/>
                </a:lnTo>
                <a:lnTo>
                  <a:pt x="12677" y="17836"/>
                </a:lnTo>
                <a:lnTo>
                  <a:pt x="12580" y="17957"/>
                </a:lnTo>
                <a:lnTo>
                  <a:pt x="12483" y="17909"/>
                </a:lnTo>
                <a:lnTo>
                  <a:pt x="12361" y="17884"/>
                </a:lnTo>
                <a:lnTo>
                  <a:pt x="11363" y="17884"/>
                </a:lnTo>
                <a:lnTo>
                  <a:pt x="11047" y="17909"/>
                </a:lnTo>
                <a:lnTo>
                  <a:pt x="10901" y="17933"/>
                </a:lnTo>
                <a:lnTo>
                  <a:pt x="10755" y="17957"/>
                </a:lnTo>
                <a:lnTo>
                  <a:pt x="10633" y="18030"/>
                </a:lnTo>
                <a:lnTo>
                  <a:pt x="10512" y="18103"/>
                </a:lnTo>
                <a:lnTo>
                  <a:pt x="10512" y="18128"/>
                </a:lnTo>
                <a:lnTo>
                  <a:pt x="10536" y="18152"/>
                </a:lnTo>
                <a:lnTo>
                  <a:pt x="10633" y="18201"/>
                </a:lnTo>
                <a:lnTo>
                  <a:pt x="10779" y="18249"/>
                </a:lnTo>
                <a:lnTo>
                  <a:pt x="10925" y="18274"/>
                </a:lnTo>
                <a:lnTo>
                  <a:pt x="11071" y="18274"/>
                </a:lnTo>
                <a:lnTo>
                  <a:pt x="11363" y="18249"/>
                </a:lnTo>
                <a:lnTo>
                  <a:pt x="11655" y="18225"/>
                </a:lnTo>
                <a:lnTo>
                  <a:pt x="11947" y="18249"/>
                </a:lnTo>
                <a:lnTo>
                  <a:pt x="11704" y="18298"/>
                </a:lnTo>
                <a:lnTo>
                  <a:pt x="11461" y="18322"/>
                </a:lnTo>
                <a:lnTo>
                  <a:pt x="10950" y="18371"/>
                </a:lnTo>
                <a:lnTo>
                  <a:pt x="10025" y="18395"/>
                </a:lnTo>
                <a:lnTo>
                  <a:pt x="9100" y="18420"/>
                </a:lnTo>
                <a:lnTo>
                  <a:pt x="8151" y="18420"/>
                </a:lnTo>
                <a:lnTo>
                  <a:pt x="7227" y="18395"/>
                </a:lnTo>
                <a:lnTo>
                  <a:pt x="6254" y="18347"/>
                </a:lnTo>
                <a:lnTo>
                  <a:pt x="5305" y="18371"/>
                </a:lnTo>
                <a:lnTo>
                  <a:pt x="3382" y="18420"/>
                </a:lnTo>
                <a:lnTo>
                  <a:pt x="2555" y="18444"/>
                </a:lnTo>
                <a:lnTo>
                  <a:pt x="2141" y="18444"/>
                </a:lnTo>
                <a:lnTo>
                  <a:pt x="1728" y="18420"/>
                </a:lnTo>
                <a:lnTo>
                  <a:pt x="1557" y="18395"/>
                </a:lnTo>
                <a:lnTo>
                  <a:pt x="1387" y="18347"/>
                </a:lnTo>
                <a:lnTo>
                  <a:pt x="1217" y="18298"/>
                </a:lnTo>
                <a:lnTo>
                  <a:pt x="1095" y="18249"/>
                </a:lnTo>
                <a:lnTo>
                  <a:pt x="949" y="18152"/>
                </a:lnTo>
                <a:lnTo>
                  <a:pt x="827" y="18079"/>
                </a:lnTo>
                <a:lnTo>
                  <a:pt x="608" y="17836"/>
                </a:lnTo>
                <a:lnTo>
                  <a:pt x="608" y="17787"/>
                </a:lnTo>
                <a:lnTo>
                  <a:pt x="633" y="17154"/>
                </a:lnTo>
                <a:lnTo>
                  <a:pt x="681" y="16497"/>
                </a:lnTo>
                <a:lnTo>
                  <a:pt x="681" y="15865"/>
                </a:lnTo>
                <a:lnTo>
                  <a:pt x="657" y="15549"/>
                </a:lnTo>
                <a:lnTo>
                  <a:pt x="633" y="15232"/>
                </a:lnTo>
                <a:lnTo>
                  <a:pt x="584" y="14892"/>
                </a:lnTo>
                <a:lnTo>
                  <a:pt x="560" y="14551"/>
                </a:lnTo>
                <a:lnTo>
                  <a:pt x="535" y="13845"/>
                </a:lnTo>
                <a:lnTo>
                  <a:pt x="560" y="13164"/>
                </a:lnTo>
                <a:lnTo>
                  <a:pt x="584" y="12483"/>
                </a:lnTo>
                <a:lnTo>
                  <a:pt x="608" y="11753"/>
                </a:lnTo>
                <a:lnTo>
                  <a:pt x="608" y="11023"/>
                </a:lnTo>
                <a:lnTo>
                  <a:pt x="608" y="9587"/>
                </a:lnTo>
                <a:lnTo>
                  <a:pt x="608" y="9052"/>
                </a:lnTo>
                <a:lnTo>
                  <a:pt x="608" y="8784"/>
                </a:lnTo>
                <a:lnTo>
                  <a:pt x="633" y="8516"/>
                </a:lnTo>
                <a:lnTo>
                  <a:pt x="657" y="8395"/>
                </a:lnTo>
                <a:lnTo>
                  <a:pt x="706" y="8297"/>
                </a:lnTo>
                <a:lnTo>
                  <a:pt x="827" y="8127"/>
                </a:lnTo>
                <a:lnTo>
                  <a:pt x="1071" y="7835"/>
                </a:lnTo>
                <a:lnTo>
                  <a:pt x="1411" y="7884"/>
                </a:lnTo>
                <a:lnTo>
                  <a:pt x="1728" y="7908"/>
                </a:lnTo>
                <a:lnTo>
                  <a:pt x="2409" y="7908"/>
                </a:lnTo>
                <a:lnTo>
                  <a:pt x="3066" y="7884"/>
                </a:lnTo>
                <a:lnTo>
                  <a:pt x="5207" y="7884"/>
                </a:lnTo>
                <a:lnTo>
                  <a:pt x="6692" y="7908"/>
                </a:lnTo>
                <a:lnTo>
                  <a:pt x="10268" y="7908"/>
                </a:lnTo>
                <a:lnTo>
                  <a:pt x="10974" y="7860"/>
                </a:lnTo>
                <a:lnTo>
                  <a:pt x="11315" y="7860"/>
                </a:lnTo>
                <a:lnTo>
                  <a:pt x="11631" y="7884"/>
                </a:lnTo>
                <a:lnTo>
                  <a:pt x="11972" y="7908"/>
                </a:lnTo>
                <a:lnTo>
                  <a:pt x="12312" y="7957"/>
                </a:lnTo>
                <a:lnTo>
                  <a:pt x="12410" y="7981"/>
                </a:lnTo>
                <a:lnTo>
                  <a:pt x="12483" y="7933"/>
                </a:lnTo>
                <a:lnTo>
                  <a:pt x="12556" y="7884"/>
                </a:lnTo>
                <a:lnTo>
                  <a:pt x="12604" y="7811"/>
                </a:lnTo>
                <a:close/>
                <a:moveTo>
                  <a:pt x="6643" y="0"/>
                </a:moveTo>
                <a:lnTo>
                  <a:pt x="6327" y="24"/>
                </a:lnTo>
                <a:lnTo>
                  <a:pt x="6010" y="49"/>
                </a:lnTo>
                <a:lnTo>
                  <a:pt x="5694" y="122"/>
                </a:lnTo>
                <a:lnTo>
                  <a:pt x="5402" y="170"/>
                </a:lnTo>
                <a:lnTo>
                  <a:pt x="5086" y="268"/>
                </a:lnTo>
                <a:lnTo>
                  <a:pt x="4794" y="365"/>
                </a:lnTo>
                <a:lnTo>
                  <a:pt x="4502" y="487"/>
                </a:lnTo>
                <a:lnTo>
                  <a:pt x="4210" y="633"/>
                </a:lnTo>
                <a:lnTo>
                  <a:pt x="3942" y="779"/>
                </a:lnTo>
                <a:lnTo>
                  <a:pt x="3674" y="949"/>
                </a:lnTo>
                <a:lnTo>
                  <a:pt x="3431" y="1144"/>
                </a:lnTo>
                <a:lnTo>
                  <a:pt x="3188" y="1338"/>
                </a:lnTo>
                <a:lnTo>
                  <a:pt x="2969" y="1557"/>
                </a:lnTo>
                <a:lnTo>
                  <a:pt x="2750" y="1776"/>
                </a:lnTo>
                <a:lnTo>
                  <a:pt x="2555" y="2044"/>
                </a:lnTo>
                <a:lnTo>
                  <a:pt x="2385" y="2287"/>
                </a:lnTo>
                <a:lnTo>
                  <a:pt x="2214" y="2579"/>
                </a:lnTo>
                <a:lnTo>
                  <a:pt x="1947" y="3090"/>
                </a:lnTo>
                <a:lnTo>
                  <a:pt x="1728" y="3674"/>
                </a:lnTo>
                <a:lnTo>
                  <a:pt x="1533" y="4283"/>
                </a:lnTo>
                <a:lnTo>
                  <a:pt x="1387" y="4891"/>
                </a:lnTo>
                <a:lnTo>
                  <a:pt x="1314" y="5524"/>
                </a:lnTo>
                <a:lnTo>
                  <a:pt x="1290" y="5840"/>
                </a:lnTo>
                <a:lnTo>
                  <a:pt x="1265" y="6156"/>
                </a:lnTo>
                <a:lnTo>
                  <a:pt x="1290" y="6448"/>
                </a:lnTo>
                <a:lnTo>
                  <a:pt x="1314" y="6765"/>
                </a:lnTo>
                <a:lnTo>
                  <a:pt x="1363" y="7057"/>
                </a:lnTo>
                <a:lnTo>
                  <a:pt x="1436" y="7349"/>
                </a:lnTo>
                <a:lnTo>
                  <a:pt x="1460" y="7422"/>
                </a:lnTo>
                <a:lnTo>
                  <a:pt x="998" y="7495"/>
                </a:lnTo>
                <a:lnTo>
                  <a:pt x="803" y="7495"/>
                </a:lnTo>
                <a:lnTo>
                  <a:pt x="730" y="7543"/>
                </a:lnTo>
                <a:lnTo>
                  <a:pt x="657" y="7568"/>
                </a:lnTo>
                <a:lnTo>
                  <a:pt x="511" y="7689"/>
                </a:lnTo>
                <a:lnTo>
                  <a:pt x="389" y="7860"/>
                </a:lnTo>
                <a:lnTo>
                  <a:pt x="292" y="8030"/>
                </a:lnTo>
                <a:lnTo>
                  <a:pt x="219" y="8200"/>
                </a:lnTo>
                <a:lnTo>
                  <a:pt x="170" y="8395"/>
                </a:lnTo>
                <a:lnTo>
                  <a:pt x="146" y="8565"/>
                </a:lnTo>
                <a:lnTo>
                  <a:pt x="97" y="8930"/>
                </a:lnTo>
                <a:lnTo>
                  <a:pt x="73" y="9319"/>
                </a:lnTo>
                <a:lnTo>
                  <a:pt x="73" y="10074"/>
                </a:lnTo>
                <a:lnTo>
                  <a:pt x="97" y="10828"/>
                </a:lnTo>
                <a:lnTo>
                  <a:pt x="97" y="11582"/>
                </a:lnTo>
                <a:lnTo>
                  <a:pt x="73" y="12361"/>
                </a:lnTo>
                <a:lnTo>
                  <a:pt x="24" y="13115"/>
                </a:lnTo>
                <a:lnTo>
                  <a:pt x="0" y="13894"/>
                </a:lnTo>
                <a:lnTo>
                  <a:pt x="0" y="14283"/>
                </a:lnTo>
                <a:lnTo>
                  <a:pt x="24" y="14673"/>
                </a:lnTo>
                <a:lnTo>
                  <a:pt x="97" y="15378"/>
                </a:lnTo>
                <a:lnTo>
                  <a:pt x="146" y="15743"/>
                </a:lnTo>
                <a:lnTo>
                  <a:pt x="146" y="16108"/>
                </a:lnTo>
                <a:lnTo>
                  <a:pt x="122" y="16935"/>
                </a:lnTo>
                <a:lnTo>
                  <a:pt x="97" y="17787"/>
                </a:lnTo>
                <a:lnTo>
                  <a:pt x="97" y="17860"/>
                </a:lnTo>
                <a:lnTo>
                  <a:pt x="146" y="17933"/>
                </a:lnTo>
                <a:lnTo>
                  <a:pt x="195" y="17982"/>
                </a:lnTo>
                <a:lnTo>
                  <a:pt x="243" y="18006"/>
                </a:lnTo>
                <a:lnTo>
                  <a:pt x="341" y="18152"/>
                </a:lnTo>
                <a:lnTo>
                  <a:pt x="438" y="18298"/>
                </a:lnTo>
                <a:lnTo>
                  <a:pt x="560" y="18420"/>
                </a:lnTo>
                <a:lnTo>
                  <a:pt x="681" y="18517"/>
                </a:lnTo>
                <a:lnTo>
                  <a:pt x="827" y="18590"/>
                </a:lnTo>
                <a:lnTo>
                  <a:pt x="973" y="18663"/>
                </a:lnTo>
                <a:lnTo>
                  <a:pt x="1314" y="18760"/>
                </a:lnTo>
                <a:lnTo>
                  <a:pt x="1655" y="18809"/>
                </a:lnTo>
                <a:lnTo>
                  <a:pt x="2020" y="18833"/>
                </a:lnTo>
                <a:lnTo>
                  <a:pt x="2677" y="18858"/>
                </a:lnTo>
                <a:lnTo>
                  <a:pt x="3869" y="18833"/>
                </a:lnTo>
                <a:lnTo>
                  <a:pt x="5037" y="18785"/>
                </a:lnTo>
                <a:lnTo>
                  <a:pt x="6813" y="18785"/>
                </a:lnTo>
                <a:lnTo>
                  <a:pt x="7422" y="18809"/>
                </a:lnTo>
                <a:lnTo>
                  <a:pt x="8443" y="18858"/>
                </a:lnTo>
                <a:lnTo>
                  <a:pt x="9465" y="18858"/>
                </a:lnTo>
                <a:lnTo>
                  <a:pt x="10487" y="18809"/>
                </a:lnTo>
                <a:lnTo>
                  <a:pt x="11509" y="18760"/>
                </a:lnTo>
                <a:lnTo>
                  <a:pt x="11801" y="18712"/>
                </a:lnTo>
                <a:lnTo>
                  <a:pt x="12069" y="18663"/>
                </a:lnTo>
                <a:lnTo>
                  <a:pt x="12337" y="18590"/>
                </a:lnTo>
                <a:lnTo>
                  <a:pt x="12556" y="18493"/>
                </a:lnTo>
                <a:lnTo>
                  <a:pt x="12775" y="18347"/>
                </a:lnTo>
                <a:lnTo>
                  <a:pt x="12969" y="18201"/>
                </a:lnTo>
                <a:lnTo>
                  <a:pt x="13115" y="17982"/>
                </a:lnTo>
                <a:lnTo>
                  <a:pt x="13237" y="17763"/>
                </a:lnTo>
                <a:lnTo>
                  <a:pt x="13286" y="17738"/>
                </a:lnTo>
                <a:lnTo>
                  <a:pt x="13310" y="17690"/>
                </a:lnTo>
                <a:lnTo>
                  <a:pt x="13334" y="17665"/>
                </a:lnTo>
                <a:lnTo>
                  <a:pt x="13334" y="17592"/>
                </a:lnTo>
                <a:lnTo>
                  <a:pt x="13334" y="17471"/>
                </a:lnTo>
                <a:lnTo>
                  <a:pt x="13359" y="17398"/>
                </a:lnTo>
                <a:lnTo>
                  <a:pt x="13359" y="17300"/>
                </a:lnTo>
                <a:lnTo>
                  <a:pt x="13310" y="17227"/>
                </a:lnTo>
                <a:lnTo>
                  <a:pt x="13310" y="16862"/>
                </a:lnTo>
                <a:lnTo>
                  <a:pt x="13334" y="16789"/>
                </a:lnTo>
                <a:lnTo>
                  <a:pt x="13359" y="16716"/>
                </a:lnTo>
                <a:lnTo>
                  <a:pt x="13334" y="16643"/>
                </a:lnTo>
                <a:lnTo>
                  <a:pt x="13310" y="16570"/>
                </a:lnTo>
                <a:lnTo>
                  <a:pt x="13286" y="16108"/>
                </a:lnTo>
                <a:lnTo>
                  <a:pt x="13334" y="16060"/>
                </a:lnTo>
                <a:lnTo>
                  <a:pt x="13359" y="15987"/>
                </a:lnTo>
                <a:lnTo>
                  <a:pt x="13359" y="15914"/>
                </a:lnTo>
                <a:lnTo>
                  <a:pt x="13310" y="15865"/>
                </a:lnTo>
                <a:lnTo>
                  <a:pt x="13359" y="14454"/>
                </a:lnTo>
                <a:lnTo>
                  <a:pt x="13432" y="13042"/>
                </a:lnTo>
                <a:lnTo>
                  <a:pt x="13480" y="11826"/>
                </a:lnTo>
                <a:lnTo>
                  <a:pt x="13529" y="10585"/>
                </a:lnTo>
                <a:lnTo>
                  <a:pt x="13553" y="10098"/>
                </a:lnTo>
                <a:lnTo>
                  <a:pt x="13553" y="9563"/>
                </a:lnTo>
                <a:lnTo>
                  <a:pt x="13529" y="9027"/>
                </a:lnTo>
                <a:lnTo>
                  <a:pt x="13505" y="8760"/>
                </a:lnTo>
                <a:lnTo>
                  <a:pt x="13456" y="8516"/>
                </a:lnTo>
                <a:lnTo>
                  <a:pt x="13432" y="8127"/>
                </a:lnTo>
                <a:lnTo>
                  <a:pt x="13383" y="7933"/>
                </a:lnTo>
                <a:lnTo>
                  <a:pt x="13334" y="7762"/>
                </a:lnTo>
                <a:lnTo>
                  <a:pt x="13261" y="7665"/>
                </a:lnTo>
                <a:lnTo>
                  <a:pt x="13188" y="7592"/>
                </a:lnTo>
                <a:lnTo>
                  <a:pt x="13091" y="7519"/>
                </a:lnTo>
                <a:lnTo>
                  <a:pt x="12969" y="7470"/>
                </a:lnTo>
                <a:lnTo>
                  <a:pt x="12848" y="7446"/>
                </a:lnTo>
                <a:lnTo>
                  <a:pt x="12726" y="7446"/>
                </a:lnTo>
                <a:lnTo>
                  <a:pt x="12604" y="7470"/>
                </a:lnTo>
                <a:lnTo>
                  <a:pt x="12483" y="7495"/>
                </a:lnTo>
                <a:lnTo>
                  <a:pt x="12434" y="7470"/>
                </a:lnTo>
                <a:lnTo>
                  <a:pt x="12239" y="7446"/>
                </a:lnTo>
                <a:lnTo>
                  <a:pt x="12239" y="7373"/>
                </a:lnTo>
                <a:lnTo>
                  <a:pt x="12166" y="6984"/>
                </a:lnTo>
                <a:lnTo>
                  <a:pt x="12118" y="6570"/>
                </a:lnTo>
                <a:lnTo>
                  <a:pt x="12093" y="6181"/>
                </a:lnTo>
                <a:lnTo>
                  <a:pt x="12093" y="5767"/>
                </a:lnTo>
                <a:lnTo>
                  <a:pt x="12093" y="4940"/>
                </a:lnTo>
                <a:lnTo>
                  <a:pt x="12069" y="4550"/>
                </a:lnTo>
                <a:lnTo>
                  <a:pt x="11996" y="4137"/>
                </a:lnTo>
                <a:lnTo>
                  <a:pt x="11923" y="3796"/>
                </a:lnTo>
                <a:lnTo>
                  <a:pt x="11826" y="3455"/>
                </a:lnTo>
                <a:lnTo>
                  <a:pt x="11704" y="3115"/>
                </a:lnTo>
                <a:lnTo>
                  <a:pt x="11558" y="2798"/>
                </a:lnTo>
                <a:lnTo>
                  <a:pt x="11388" y="2482"/>
                </a:lnTo>
                <a:lnTo>
                  <a:pt x="11193" y="2190"/>
                </a:lnTo>
                <a:lnTo>
                  <a:pt x="10974" y="1898"/>
                </a:lnTo>
                <a:lnTo>
                  <a:pt x="10731" y="1630"/>
                </a:lnTo>
                <a:lnTo>
                  <a:pt x="10512" y="1411"/>
                </a:lnTo>
                <a:lnTo>
                  <a:pt x="10293" y="1217"/>
                </a:lnTo>
                <a:lnTo>
                  <a:pt x="10049" y="1022"/>
                </a:lnTo>
                <a:lnTo>
                  <a:pt x="9806" y="852"/>
                </a:lnTo>
                <a:lnTo>
                  <a:pt x="9538" y="706"/>
                </a:lnTo>
                <a:lnTo>
                  <a:pt x="9271" y="560"/>
                </a:lnTo>
                <a:lnTo>
                  <a:pt x="9003" y="438"/>
                </a:lnTo>
                <a:lnTo>
                  <a:pt x="8711" y="341"/>
                </a:lnTo>
                <a:lnTo>
                  <a:pt x="8443" y="243"/>
                </a:lnTo>
                <a:lnTo>
                  <a:pt x="8151" y="170"/>
                </a:lnTo>
                <a:lnTo>
                  <a:pt x="7835" y="97"/>
                </a:lnTo>
                <a:lnTo>
                  <a:pt x="7543" y="49"/>
                </a:lnTo>
                <a:lnTo>
                  <a:pt x="7251" y="24"/>
                </a:lnTo>
                <a:lnTo>
                  <a:pt x="6935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2" name="Google Shape;912;p39"/>
          <p:cNvSpPr/>
          <p:nvPr/>
        </p:nvSpPr>
        <p:spPr>
          <a:xfrm>
            <a:off x="5304311" y="2334343"/>
            <a:ext cx="248624" cy="340489"/>
          </a:xfrm>
          <a:custGeom>
            <a:rect b="b" l="l" r="r" t="t"/>
            <a:pathLst>
              <a:path extrusionOk="0" h="18128" w="13237">
                <a:moveTo>
                  <a:pt x="7859" y="535"/>
                </a:moveTo>
                <a:lnTo>
                  <a:pt x="8030" y="560"/>
                </a:lnTo>
                <a:lnTo>
                  <a:pt x="8103" y="584"/>
                </a:lnTo>
                <a:lnTo>
                  <a:pt x="8176" y="633"/>
                </a:lnTo>
                <a:lnTo>
                  <a:pt x="8224" y="706"/>
                </a:lnTo>
                <a:lnTo>
                  <a:pt x="8273" y="779"/>
                </a:lnTo>
                <a:lnTo>
                  <a:pt x="8322" y="949"/>
                </a:lnTo>
                <a:lnTo>
                  <a:pt x="8370" y="1119"/>
                </a:lnTo>
                <a:lnTo>
                  <a:pt x="7446" y="1144"/>
                </a:lnTo>
                <a:lnTo>
                  <a:pt x="5718" y="1144"/>
                </a:lnTo>
                <a:lnTo>
                  <a:pt x="4939" y="1095"/>
                </a:lnTo>
                <a:lnTo>
                  <a:pt x="4964" y="925"/>
                </a:lnTo>
                <a:lnTo>
                  <a:pt x="5037" y="803"/>
                </a:lnTo>
                <a:lnTo>
                  <a:pt x="5085" y="754"/>
                </a:lnTo>
                <a:lnTo>
                  <a:pt x="5158" y="706"/>
                </a:lnTo>
                <a:lnTo>
                  <a:pt x="5353" y="657"/>
                </a:lnTo>
                <a:lnTo>
                  <a:pt x="5596" y="608"/>
                </a:lnTo>
                <a:lnTo>
                  <a:pt x="5864" y="584"/>
                </a:lnTo>
                <a:lnTo>
                  <a:pt x="6399" y="608"/>
                </a:lnTo>
                <a:lnTo>
                  <a:pt x="6862" y="584"/>
                </a:lnTo>
                <a:lnTo>
                  <a:pt x="7324" y="535"/>
                </a:lnTo>
                <a:close/>
                <a:moveTo>
                  <a:pt x="12750" y="2579"/>
                </a:moveTo>
                <a:lnTo>
                  <a:pt x="12702" y="2823"/>
                </a:lnTo>
                <a:lnTo>
                  <a:pt x="12020" y="2774"/>
                </a:lnTo>
                <a:lnTo>
                  <a:pt x="12750" y="2579"/>
                </a:lnTo>
                <a:close/>
                <a:moveTo>
                  <a:pt x="11728" y="1509"/>
                </a:moveTo>
                <a:lnTo>
                  <a:pt x="11534" y="1630"/>
                </a:lnTo>
                <a:lnTo>
                  <a:pt x="11363" y="1752"/>
                </a:lnTo>
                <a:lnTo>
                  <a:pt x="11266" y="1874"/>
                </a:lnTo>
                <a:lnTo>
                  <a:pt x="11242" y="1922"/>
                </a:lnTo>
                <a:lnTo>
                  <a:pt x="11266" y="1947"/>
                </a:lnTo>
                <a:lnTo>
                  <a:pt x="11315" y="1971"/>
                </a:lnTo>
                <a:lnTo>
                  <a:pt x="11388" y="1995"/>
                </a:lnTo>
                <a:lnTo>
                  <a:pt x="11509" y="1971"/>
                </a:lnTo>
                <a:lnTo>
                  <a:pt x="11631" y="1922"/>
                </a:lnTo>
                <a:lnTo>
                  <a:pt x="11753" y="1874"/>
                </a:lnTo>
                <a:lnTo>
                  <a:pt x="12410" y="1557"/>
                </a:lnTo>
                <a:lnTo>
                  <a:pt x="12483" y="1582"/>
                </a:lnTo>
                <a:lnTo>
                  <a:pt x="12556" y="1606"/>
                </a:lnTo>
                <a:lnTo>
                  <a:pt x="12264" y="1728"/>
                </a:lnTo>
                <a:lnTo>
                  <a:pt x="12020" y="1874"/>
                </a:lnTo>
                <a:lnTo>
                  <a:pt x="11874" y="1947"/>
                </a:lnTo>
                <a:lnTo>
                  <a:pt x="11607" y="2117"/>
                </a:lnTo>
                <a:lnTo>
                  <a:pt x="11485" y="2214"/>
                </a:lnTo>
                <a:lnTo>
                  <a:pt x="11412" y="2312"/>
                </a:lnTo>
                <a:lnTo>
                  <a:pt x="11363" y="2385"/>
                </a:lnTo>
                <a:lnTo>
                  <a:pt x="11363" y="2409"/>
                </a:lnTo>
                <a:lnTo>
                  <a:pt x="11363" y="2433"/>
                </a:lnTo>
                <a:lnTo>
                  <a:pt x="11436" y="2482"/>
                </a:lnTo>
                <a:lnTo>
                  <a:pt x="11534" y="2482"/>
                </a:lnTo>
                <a:lnTo>
                  <a:pt x="11631" y="2458"/>
                </a:lnTo>
                <a:lnTo>
                  <a:pt x="11728" y="2433"/>
                </a:lnTo>
                <a:lnTo>
                  <a:pt x="11923" y="2312"/>
                </a:lnTo>
                <a:lnTo>
                  <a:pt x="12045" y="2239"/>
                </a:lnTo>
                <a:lnTo>
                  <a:pt x="12410" y="2068"/>
                </a:lnTo>
                <a:lnTo>
                  <a:pt x="12775" y="1922"/>
                </a:lnTo>
                <a:lnTo>
                  <a:pt x="12775" y="2068"/>
                </a:lnTo>
                <a:lnTo>
                  <a:pt x="12799" y="2214"/>
                </a:lnTo>
                <a:lnTo>
                  <a:pt x="12483" y="2287"/>
                </a:lnTo>
                <a:lnTo>
                  <a:pt x="12215" y="2409"/>
                </a:lnTo>
                <a:lnTo>
                  <a:pt x="11947" y="2579"/>
                </a:lnTo>
                <a:lnTo>
                  <a:pt x="11704" y="2774"/>
                </a:lnTo>
                <a:lnTo>
                  <a:pt x="10828" y="2774"/>
                </a:lnTo>
                <a:lnTo>
                  <a:pt x="9952" y="2798"/>
                </a:lnTo>
                <a:lnTo>
                  <a:pt x="8322" y="2823"/>
                </a:lnTo>
                <a:lnTo>
                  <a:pt x="6716" y="2847"/>
                </a:lnTo>
                <a:lnTo>
                  <a:pt x="3358" y="2847"/>
                </a:lnTo>
                <a:lnTo>
                  <a:pt x="1728" y="2871"/>
                </a:lnTo>
                <a:lnTo>
                  <a:pt x="511" y="2871"/>
                </a:lnTo>
                <a:lnTo>
                  <a:pt x="487" y="2750"/>
                </a:lnTo>
                <a:lnTo>
                  <a:pt x="487" y="2579"/>
                </a:lnTo>
                <a:lnTo>
                  <a:pt x="487" y="2433"/>
                </a:lnTo>
                <a:lnTo>
                  <a:pt x="535" y="2287"/>
                </a:lnTo>
                <a:lnTo>
                  <a:pt x="584" y="2141"/>
                </a:lnTo>
                <a:lnTo>
                  <a:pt x="657" y="1995"/>
                </a:lnTo>
                <a:lnTo>
                  <a:pt x="730" y="1874"/>
                </a:lnTo>
                <a:lnTo>
                  <a:pt x="852" y="1801"/>
                </a:lnTo>
                <a:lnTo>
                  <a:pt x="998" y="1703"/>
                </a:lnTo>
                <a:lnTo>
                  <a:pt x="1144" y="1655"/>
                </a:lnTo>
                <a:lnTo>
                  <a:pt x="1314" y="1630"/>
                </a:lnTo>
                <a:lnTo>
                  <a:pt x="1509" y="1606"/>
                </a:lnTo>
                <a:lnTo>
                  <a:pt x="1849" y="1582"/>
                </a:lnTo>
                <a:lnTo>
                  <a:pt x="2190" y="1557"/>
                </a:lnTo>
                <a:lnTo>
                  <a:pt x="3309" y="1533"/>
                </a:lnTo>
                <a:lnTo>
                  <a:pt x="4453" y="1557"/>
                </a:lnTo>
                <a:lnTo>
                  <a:pt x="5572" y="1582"/>
                </a:lnTo>
                <a:lnTo>
                  <a:pt x="6691" y="1606"/>
                </a:lnTo>
                <a:lnTo>
                  <a:pt x="7811" y="1582"/>
                </a:lnTo>
                <a:lnTo>
                  <a:pt x="8906" y="1582"/>
                </a:lnTo>
                <a:lnTo>
                  <a:pt x="11096" y="1533"/>
                </a:lnTo>
                <a:lnTo>
                  <a:pt x="11728" y="1509"/>
                </a:lnTo>
                <a:close/>
                <a:moveTo>
                  <a:pt x="10025" y="5037"/>
                </a:moveTo>
                <a:lnTo>
                  <a:pt x="9976" y="5061"/>
                </a:lnTo>
                <a:lnTo>
                  <a:pt x="9928" y="5086"/>
                </a:lnTo>
                <a:lnTo>
                  <a:pt x="9879" y="5134"/>
                </a:lnTo>
                <a:lnTo>
                  <a:pt x="9806" y="5280"/>
                </a:lnTo>
                <a:lnTo>
                  <a:pt x="9757" y="5451"/>
                </a:lnTo>
                <a:lnTo>
                  <a:pt x="9757" y="5816"/>
                </a:lnTo>
                <a:lnTo>
                  <a:pt x="9733" y="6448"/>
                </a:lnTo>
                <a:lnTo>
                  <a:pt x="9757" y="7081"/>
                </a:lnTo>
                <a:lnTo>
                  <a:pt x="9757" y="7835"/>
                </a:lnTo>
                <a:lnTo>
                  <a:pt x="9757" y="8589"/>
                </a:lnTo>
                <a:lnTo>
                  <a:pt x="9709" y="10098"/>
                </a:lnTo>
                <a:lnTo>
                  <a:pt x="9733" y="10828"/>
                </a:lnTo>
                <a:lnTo>
                  <a:pt x="9733" y="11534"/>
                </a:lnTo>
                <a:lnTo>
                  <a:pt x="9757" y="12239"/>
                </a:lnTo>
                <a:lnTo>
                  <a:pt x="9757" y="12945"/>
                </a:lnTo>
                <a:lnTo>
                  <a:pt x="9709" y="13626"/>
                </a:lnTo>
                <a:lnTo>
                  <a:pt x="9684" y="14308"/>
                </a:lnTo>
                <a:lnTo>
                  <a:pt x="9660" y="14673"/>
                </a:lnTo>
                <a:lnTo>
                  <a:pt x="9684" y="15013"/>
                </a:lnTo>
                <a:lnTo>
                  <a:pt x="9733" y="15743"/>
                </a:lnTo>
                <a:lnTo>
                  <a:pt x="9757" y="15840"/>
                </a:lnTo>
                <a:lnTo>
                  <a:pt x="9830" y="15913"/>
                </a:lnTo>
                <a:lnTo>
                  <a:pt x="9903" y="15962"/>
                </a:lnTo>
                <a:lnTo>
                  <a:pt x="9976" y="15986"/>
                </a:lnTo>
                <a:lnTo>
                  <a:pt x="10074" y="15962"/>
                </a:lnTo>
                <a:lnTo>
                  <a:pt x="10147" y="15913"/>
                </a:lnTo>
                <a:lnTo>
                  <a:pt x="10195" y="15840"/>
                </a:lnTo>
                <a:lnTo>
                  <a:pt x="10220" y="15743"/>
                </a:lnTo>
                <a:lnTo>
                  <a:pt x="10195" y="15111"/>
                </a:lnTo>
                <a:lnTo>
                  <a:pt x="10171" y="14502"/>
                </a:lnTo>
                <a:lnTo>
                  <a:pt x="10171" y="14137"/>
                </a:lnTo>
                <a:lnTo>
                  <a:pt x="10195" y="13797"/>
                </a:lnTo>
                <a:lnTo>
                  <a:pt x="10244" y="13115"/>
                </a:lnTo>
                <a:lnTo>
                  <a:pt x="10268" y="12410"/>
                </a:lnTo>
                <a:lnTo>
                  <a:pt x="10268" y="11704"/>
                </a:lnTo>
                <a:lnTo>
                  <a:pt x="10244" y="10998"/>
                </a:lnTo>
                <a:lnTo>
                  <a:pt x="10220" y="10293"/>
                </a:lnTo>
                <a:lnTo>
                  <a:pt x="10220" y="9587"/>
                </a:lnTo>
                <a:lnTo>
                  <a:pt x="10244" y="8881"/>
                </a:lnTo>
                <a:lnTo>
                  <a:pt x="10268" y="8151"/>
                </a:lnTo>
                <a:lnTo>
                  <a:pt x="10268" y="7446"/>
                </a:lnTo>
                <a:lnTo>
                  <a:pt x="10244" y="6327"/>
                </a:lnTo>
                <a:lnTo>
                  <a:pt x="10220" y="5232"/>
                </a:lnTo>
                <a:lnTo>
                  <a:pt x="10220" y="5159"/>
                </a:lnTo>
                <a:lnTo>
                  <a:pt x="10171" y="5110"/>
                </a:lnTo>
                <a:lnTo>
                  <a:pt x="10147" y="5061"/>
                </a:lnTo>
                <a:lnTo>
                  <a:pt x="10098" y="5061"/>
                </a:lnTo>
                <a:lnTo>
                  <a:pt x="10025" y="5037"/>
                </a:lnTo>
                <a:close/>
                <a:moveTo>
                  <a:pt x="3163" y="5110"/>
                </a:moveTo>
                <a:lnTo>
                  <a:pt x="3090" y="5159"/>
                </a:lnTo>
                <a:lnTo>
                  <a:pt x="3066" y="5207"/>
                </a:lnTo>
                <a:lnTo>
                  <a:pt x="3042" y="5256"/>
                </a:lnTo>
                <a:lnTo>
                  <a:pt x="2993" y="5694"/>
                </a:lnTo>
                <a:lnTo>
                  <a:pt x="2969" y="5937"/>
                </a:lnTo>
                <a:lnTo>
                  <a:pt x="2944" y="6156"/>
                </a:lnTo>
                <a:lnTo>
                  <a:pt x="2944" y="6911"/>
                </a:lnTo>
                <a:lnTo>
                  <a:pt x="2969" y="7665"/>
                </a:lnTo>
                <a:lnTo>
                  <a:pt x="2944" y="9052"/>
                </a:lnTo>
                <a:lnTo>
                  <a:pt x="2944" y="10463"/>
                </a:lnTo>
                <a:lnTo>
                  <a:pt x="2944" y="11777"/>
                </a:lnTo>
                <a:lnTo>
                  <a:pt x="2944" y="13115"/>
                </a:lnTo>
                <a:lnTo>
                  <a:pt x="2993" y="15767"/>
                </a:lnTo>
                <a:lnTo>
                  <a:pt x="2993" y="15889"/>
                </a:lnTo>
                <a:lnTo>
                  <a:pt x="3066" y="15962"/>
                </a:lnTo>
                <a:lnTo>
                  <a:pt x="3139" y="16011"/>
                </a:lnTo>
                <a:lnTo>
                  <a:pt x="3334" y="16011"/>
                </a:lnTo>
                <a:lnTo>
                  <a:pt x="3407" y="15962"/>
                </a:lnTo>
                <a:lnTo>
                  <a:pt x="3455" y="15889"/>
                </a:lnTo>
                <a:lnTo>
                  <a:pt x="3480" y="15767"/>
                </a:lnTo>
                <a:lnTo>
                  <a:pt x="3480" y="14405"/>
                </a:lnTo>
                <a:lnTo>
                  <a:pt x="3455" y="13018"/>
                </a:lnTo>
                <a:lnTo>
                  <a:pt x="3431" y="11655"/>
                </a:lnTo>
                <a:lnTo>
                  <a:pt x="3431" y="10268"/>
                </a:lnTo>
                <a:lnTo>
                  <a:pt x="3431" y="8881"/>
                </a:lnTo>
                <a:lnTo>
                  <a:pt x="3431" y="7470"/>
                </a:lnTo>
                <a:lnTo>
                  <a:pt x="3407" y="5962"/>
                </a:lnTo>
                <a:lnTo>
                  <a:pt x="3407" y="5572"/>
                </a:lnTo>
                <a:lnTo>
                  <a:pt x="3382" y="5378"/>
                </a:lnTo>
                <a:lnTo>
                  <a:pt x="3334" y="5183"/>
                </a:lnTo>
                <a:lnTo>
                  <a:pt x="3309" y="5134"/>
                </a:lnTo>
                <a:lnTo>
                  <a:pt x="3261" y="5110"/>
                </a:lnTo>
                <a:close/>
                <a:moveTo>
                  <a:pt x="6716" y="5037"/>
                </a:moveTo>
                <a:lnTo>
                  <a:pt x="6667" y="5061"/>
                </a:lnTo>
                <a:lnTo>
                  <a:pt x="6643" y="5086"/>
                </a:lnTo>
                <a:lnTo>
                  <a:pt x="6570" y="5159"/>
                </a:lnTo>
                <a:lnTo>
                  <a:pt x="6521" y="5232"/>
                </a:lnTo>
                <a:lnTo>
                  <a:pt x="6472" y="5402"/>
                </a:lnTo>
                <a:lnTo>
                  <a:pt x="6448" y="5572"/>
                </a:lnTo>
                <a:lnTo>
                  <a:pt x="6448" y="5743"/>
                </a:lnTo>
                <a:lnTo>
                  <a:pt x="6424" y="7129"/>
                </a:lnTo>
                <a:lnTo>
                  <a:pt x="6399" y="8711"/>
                </a:lnTo>
                <a:lnTo>
                  <a:pt x="6375" y="10293"/>
                </a:lnTo>
                <a:lnTo>
                  <a:pt x="6351" y="11801"/>
                </a:lnTo>
                <a:lnTo>
                  <a:pt x="6351" y="12556"/>
                </a:lnTo>
                <a:lnTo>
                  <a:pt x="6302" y="13310"/>
                </a:lnTo>
                <a:lnTo>
                  <a:pt x="6229" y="13967"/>
                </a:lnTo>
                <a:lnTo>
                  <a:pt x="6205" y="14600"/>
                </a:lnTo>
                <a:lnTo>
                  <a:pt x="6180" y="14940"/>
                </a:lnTo>
                <a:lnTo>
                  <a:pt x="6205" y="15257"/>
                </a:lnTo>
                <a:lnTo>
                  <a:pt x="6229" y="15573"/>
                </a:lnTo>
                <a:lnTo>
                  <a:pt x="6278" y="15889"/>
                </a:lnTo>
                <a:lnTo>
                  <a:pt x="6326" y="16011"/>
                </a:lnTo>
                <a:lnTo>
                  <a:pt x="6375" y="16059"/>
                </a:lnTo>
                <a:lnTo>
                  <a:pt x="6472" y="16084"/>
                </a:lnTo>
                <a:lnTo>
                  <a:pt x="6570" y="16084"/>
                </a:lnTo>
                <a:lnTo>
                  <a:pt x="6643" y="16035"/>
                </a:lnTo>
                <a:lnTo>
                  <a:pt x="6716" y="15962"/>
                </a:lnTo>
                <a:lnTo>
                  <a:pt x="6764" y="15865"/>
                </a:lnTo>
                <a:lnTo>
                  <a:pt x="6764" y="15767"/>
                </a:lnTo>
                <a:lnTo>
                  <a:pt x="6716" y="15451"/>
                </a:lnTo>
                <a:lnTo>
                  <a:pt x="6691" y="15159"/>
                </a:lnTo>
                <a:lnTo>
                  <a:pt x="6691" y="14843"/>
                </a:lnTo>
                <a:lnTo>
                  <a:pt x="6691" y="14551"/>
                </a:lnTo>
                <a:lnTo>
                  <a:pt x="6740" y="13918"/>
                </a:lnTo>
                <a:lnTo>
                  <a:pt x="6789" y="13310"/>
                </a:lnTo>
                <a:lnTo>
                  <a:pt x="6837" y="12604"/>
                </a:lnTo>
                <a:lnTo>
                  <a:pt x="6862" y="11899"/>
                </a:lnTo>
                <a:lnTo>
                  <a:pt x="6886" y="10487"/>
                </a:lnTo>
                <a:lnTo>
                  <a:pt x="6910" y="7494"/>
                </a:lnTo>
                <a:lnTo>
                  <a:pt x="6935" y="6351"/>
                </a:lnTo>
                <a:lnTo>
                  <a:pt x="6935" y="5767"/>
                </a:lnTo>
                <a:lnTo>
                  <a:pt x="6910" y="5207"/>
                </a:lnTo>
                <a:lnTo>
                  <a:pt x="6862" y="5110"/>
                </a:lnTo>
                <a:lnTo>
                  <a:pt x="6813" y="5061"/>
                </a:lnTo>
                <a:lnTo>
                  <a:pt x="6716" y="5037"/>
                </a:lnTo>
                <a:close/>
                <a:moveTo>
                  <a:pt x="11704" y="3309"/>
                </a:moveTo>
                <a:lnTo>
                  <a:pt x="11655" y="3382"/>
                </a:lnTo>
                <a:lnTo>
                  <a:pt x="11290" y="3699"/>
                </a:lnTo>
                <a:lnTo>
                  <a:pt x="11144" y="3869"/>
                </a:lnTo>
                <a:lnTo>
                  <a:pt x="11096" y="3966"/>
                </a:lnTo>
                <a:lnTo>
                  <a:pt x="11047" y="4064"/>
                </a:lnTo>
                <a:lnTo>
                  <a:pt x="11071" y="4137"/>
                </a:lnTo>
                <a:lnTo>
                  <a:pt x="11120" y="4161"/>
                </a:lnTo>
                <a:lnTo>
                  <a:pt x="11217" y="4161"/>
                </a:lnTo>
                <a:lnTo>
                  <a:pt x="11315" y="4112"/>
                </a:lnTo>
                <a:lnTo>
                  <a:pt x="11485" y="4015"/>
                </a:lnTo>
                <a:lnTo>
                  <a:pt x="11655" y="3893"/>
                </a:lnTo>
                <a:lnTo>
                  <a:pt x="11801" y="3747"/>
                </a:lnTo>
                <a:lnTo>
                  <a:pt x="12020" y="3553"/>
                </a:lnTo>
                <a:lnTo>
                  <a:pt x="12142" y="3455"/>
                </a:lnTo>
                <a:lnTo>
                  <a:pt x="12239" y="3334"/>
                </a:lnTo>
                <a:lnTo>
                  <a:pt x="12264" y="3334"/>
                </a:lnTo>
                <a:lnTo>
                  <a:pt x="12264" y="3382"/>
                </a:lnTo>
                <a:lnTo>
                  <a:pt x="12239" y="3431"/>
                </a:lnTo>
                <a:lnTo>
                  <a:pt x="12239" y="3480"/>
                </a:lnTo>
                <a:lnTo>
                  <a:pt x="12239" y="3553"/>
                </a:lnTo>
                <a:lnTo>
                  <a:pt x="12239" y="3674"/>
                </a:lnTo>
                <a:lnTo>
                  <a:pt x="12239" y="3893"/>
                </a:lnTo>
                <a:lnTo>
                  <a:pt x="12118" y="3966"/>
                </a:lnTo>
                <a:lnTo>
                  <a:pt x="11996" y="4064"/>
                </a:lnTo>
                <a:lnTo>
                  <a:pt x="11777" y="4258"/>
                </a:lnTo>
                <a:lnTo>
                  <a:pt x="11509" y="4526"/>
                </a:lnTo>
                <a:lnTo>
                  <a:pt x="11412" y="4672"/>
                </a:lnTo>
                <a:lnTo>
                  <a:pt x="11363" y="4745"/>
                </a:lnTo>
                <a:lnTo>
                  <a:pt x="11339" y="4818"/>
                </a:lnTo>
                <a:lnTo>
                  <a:pt x="11363" y="4867"/>
                </a:lnTo>
                <a:lnTo>
                  <a:pt x="11388" y="4891"/>
                </a:lnTo>
                <a:lnTo>
                  <a:pt x="11461" y="4891"/>
                </a:lnTo>
                <a:lnTo>
                  <a:pt x="11534" y="4867"/>
                </a:lnTo>
                <a:lnTo>
                  <a:pt x="11680" y="4794"/>
                </a:lnTo>
                <a:lnTo>
                  <a:pt x="11899" y="4575"/>
                </a:lnTo>
                <a:lnTo>
                  <a:pt x="12264" y="4307"/>
                </a:lnTo>
                <a:lnTo>
                  <a:pt x="12264" y="4356"/>
                </a:lnTo>
                <a:lnTo>
                  <a:pt x="12264" y="4648"/>
                </a:lnTo>
                <a:lnTo>
                  <a:pt x="12215" y="4672"/>
                </a:lnTo>
                <a:lnTo>
                  <a:pt x="11826" y="4988"/>
                </a:lnTo>
                <a:lnTo>
                  <a:pt x="11655" y="5134"/>
                </a:lnTo>
                <a:lnTo>
                  <a:pt x="11485" y="5280"/>
                </a:lnTo>
                <a:lnTo>
                  <a:pt x="11339" y="5426"/>
                </a:lnTo>
                <a:lnTo>
                  <a:pt x="11217" y="5597"/>
                </a:lnTo>
                <a:lnTo>
                  <a:pt x="11217" y="5621"/>
                </a:lnTo>
                <a:lnTo>
                  <a:pt x="11217" y="5645"/>
                </a:lnTo>
                <a:lnTo>
                  <a:pt x="11242" y="5670"/>
                </a:lnTo>
                <a:lnTo>
                  <a:pt x="11266" y="5670"/>
                </a:lnTo>
                <a:lnTo>
                  <a:pt x="11728" y="5475"/>
                </a:lnTo>
                <a:lnTo>
                  <a:pt x="11947" y="5353"/>
                </a:lnTo>
                <a:lnTo>
                  <a:pt x="12142" y="5232"/>
                </a:lnTo>
                <a:lnTo>
                  <a:pt x="12264" y="5159"/>
                </a:lnTo>
                <a:lnTo>
                  <a:pt x="12264" y="5451"/>
                </a:lnTo>
                <a:lnTo>
                  <a:pt x="12118" y="5499"/>
                </a:lnTo>
                <a:lnTo>
                  <a:pt x="11972" y="5572"/>
                </a:lnTo>
                <a:lnTo>
                  <a:pt x="11704" y="5767"/>
                </a:lnTo>
                <a:lnTo>
                  <a:pt x="11582" y="5864"/>
                </a:lnTo>
                <a:lnTo>
                  <a:pt x="11436" y="5986"/>
                </a:lnTo>
                <a:lnTo>
                  <a:pt x="11315" y="6108"/>
                </a:lnTo>
                <a:lnTo>
                  <a:pt x="11290" y="6181"/>
                </a:lnTo>
                <a:lnTo>
                  <a:pt x="11266" y="6278"/>
                </a:lnTo>
                <a:lnTo>
                  <a:pt x="11290" y="6302"/>
                </a:lnTo>
                <a:lnTo>
                  <a:pt x="11315" y="6327"/>
                </a:lnTo>
                <a:lnTo>
                  <a:pt x="11412" y="6351"/>
                </a:lnTo>
                <a:lnTo>
                  <a:pt x="11485" y="6327"/>
                </a:lnTo>
                <a:lnTo>
                  <a:pt x="11631" y="6278"/>
                </a:lnTo>
                <a:lnTo>
                  <a:pt x="11899" y="6083"/>
                </a:lnTo>
                <a:lnTo>
                  <a:pt x="12093" y="5962"/>
                </a:lnTo>
                <a:lnTo>
                  <a:pt x="12264" y="5840"/>
                </a:lnTo>
                <a:lnTo>
                  <a:pt x="12264" y="6302"/>
                </a:lnTo>
                <a:lnTo>
                  <a:pt x="12045" y="6400"/>
                </a:lnTo>
                <a:lnTo>
                  <a:pt x="11850" y="6546"/>
                </a:lnTo>
                <a:lnTo>
                  <a:pt x="11509" y="6838"/>
                </a:lnTo>
                <a:lnTo>
                  <a:pt x="11436" y="6911"/>
                </a:lnTo>
                <a:lnTo>
                  <a:pt x="11339" y="7032"/>
                </a:lnTo>
                <a:lnTo>
                  <a:pt x="11290" y="7105"/>
                </a:lnTo>
                <a:lnTo>
                  <a:pt x="11266" y="7178"/>
                </a:lnTo>
                <a:lnTo>
                  <a:pt x="11266" y="7227"/>
                </a:lnTo>
                <a:lnTo>
                  <a:pt x="11315" y="7251"/>
                </a:lnTo>
                <a:lnTo>
                  <a:pt x="11388" y="7275"/>
                </a:lnTo>
                <a:lnTo>
                  <a:pt x="11461" y="7275"/>
                </a:lnTo>
                <a:lnTo>
                  <a:pt x="11607" y="7227"/>
                </a:lnTo>
                <a:lnTo>
                  <a:pt x="11753" y="7154"/>
                </a:lnTo>
                <a:lnTo>
                  <a:pt x="11874" y="7057"/>
                </a:lnTo>
                <a:lnTo>
                  <a:pt x="12239" y="6813"/>
                </a:lnTo>
                <a:lnTo>
                  <a:pt x="12239" y="7275"/>
                </a:lnTo>
                <a:lnTo>
                  <a:pt x="12142" y="7324"/>
                </a:lnTo>
                <a:lnTo>
                  <a:pt x="12069" y="7397"/>
                </a:lnTo>
                <a:lnTo>
                  <a:pt x="11923" y="7543"/>
                </a:lnTo>
                <a:lnTo>
                  <a:pt x="11655" y="7786"/>
                </a:lnTo>
                <a:lnTo>
                  <a:pt x="11363" y="8005"/>
                </a:lnTo>
                <a:lnTo>
                  <a:pt x="11315" y="8054"/>
                </a:lnTo>
                <a:lnTo>
                  <a:pt x="11315" y="8078"/>
                </a:lnTo>
                <a:lnTo>
                  <a:pt x="11315" y="8127"/>
                </a:lnTo>
                <a:lnTo>
                  <a:pt x="11315" y="8176"/>
                </a:lnTo>
                <a:lnTo>
                  <a:pt x="11339" y="8200"/>
                </a:lnTo>
                <a:lnTo>
                  <a:pt x="11388" y="8224"/>
                </a:lnTo>
                <a:lnTo>
                  <a:pt x="11436" y="8249"/>
                </a:lnTo>
                <a:lnTo>
                  <a:pt x="11485" y="8224"/>
                </a:lnTo>
                <a:lnTo>
                  <a:pt x="11631" y="8151"/>
                </a:lnTo>
                <a:lnTo>
                  <a:pt x="11777" y="8054"/>
                </a:lnTo>
                <a:lnTo>
                  <a:pt x="12045" y="7859"/>
                </a:lnTo>
                <a:lnTo>
                  <a:pt x="12239" y="7689"/>
                </a:lnTo>
                <a:lnTo>
                  <a:pt x="12215" y="8224"/>
                </a:lnTo>
                <a:lnTo>
                  <a:pt x="12069" y="8322"/>
                </a:lnTo>
                <a:lnTo>
                  <a:pt x="11947" y="8443"/>
                </a:lnTo>
                <a:lnTo>
                  <a:pt x="11777" y="8565"/>
                </a:lnTo>
                <a:lnTo>
                  <a:pt x="11631" y="8735"/>
                </a:lnTo>
                <a:lnTo>
                  <a:pt x="11509" y="8881"/>
                </a:lnTo>
                <a:lnTo>
                  <a:pt x="11412" y="9076"/>
                </a:lnTo>
                <a:lnTo>
                  <a:pt x="11388" y="9125"/>
                </a:lnTo>
                <a:lnTo>
                  <a:pt x="11412" y="9149"/>
                </a:lnTo>
                <a:lnTo>
                  <a:pt x="11461" y="9173"/>
                </a:lnTo>
                <a:lnTo>
                  <a:pt x="11509" y="9149"/>
                </a:lnTo>
                <a:lnTo>
                  <a:pt x="11801" y="8906"/>
                </a:lnTo>
                <a:lnTo>
                  <a:pt x="12118" y="8662"/>
                </a:lnTo>
                <a:lnTo>
                  <a:pt x="12215" y="8614"/>
                </a:lnTo>
                <a:lnTo>
                  <a:pt x="12215" y="8906"/>
                </a:lnTo>
                <a:lnTo>
                  <a:pt x="12020" y="9052"/>
                </a:lnTo>
                <a:lnTo>
                  <a:pt x="11850" y="9198"/>
                </a:lnTo>
                <a:lnTo>
                  <a:pt x="11680" y="9344"/>
                </a:lnTo>
                <a:lnTo>
                  <a:pt x="11509" y="9490"/>
                </a:lnTo>
                <a:lnTo>
                  <a:pt x="11436" y="9587"/>
                </a:lnTo>
                <a:lnTo>
                  <a:pt x="11363" y="9684"/>
                </a:lnTo>
                <a:lnTo>
                  <a:pt x="11266" y="9903"/>
                </a:lnTo>
                <a:lnTo>
                  <a:pt x="11242" y="9952"/>
                </a:lnTo>
                <a:lnTo>
                  <a:pt x="11266" y="9976"/>
                </a:lnTo>
                <a:lnTo>
                  <a:pt x="11315" y="10001"/>
                </a:lnTo>
                <a:lnTo>
                  <a:pt x="11363" y="9976"/>
                </a:lnTo>
                <a:lnTo>
                  <a:pt x="11534" y="9879"/>
                </a:lnTo>
                <a:lnTo>
                  <a:pt x="11704" y="9757"/>
                </a:lnTo>
                <a:lnTo>
                  <a:pt x="12045" y="9490"/>
                </a:lnTo>
                <a:lnTo>
                  <a:pt x="12191" y="9392"/>
                </a:lnTo>
                <a:lnTo>
                  <a:pt x="12191" y="9611"/>
                </a:lnTo>
                <a:lnTo>
                  <a:pt x="11874" y="9879"/>
                </a:lnTo>
                <a:lnTo>
                  <a:pt x="11582" y="10122"/>
                </a:lnTo>
                <a:lnTo>
                  <a:pt x="11436" y="10268"/>
                </a:lnTo>
                <a:lnTo>
                  <a:pt x="11339" y="10439"/>
                </a:lnTo>
                <a:lnTo>
                  <a:pt x="11315" y="10487"/>
                </a:lnTo>
                <a:lnTo>
                  <a:pt x="11339" y="10512"/>
                </a:lnTo>
                <a:lnTo>
                  <a:pt x="11363" y="10536"/>
                </a:lnTo>
                <a:lnTo>
                  <a:pt x="11412" y="10560"/>
                </a:lnTo>
                <a:lnTo>
                  <a:pt x="11607" y="10487"/>
                </a:lnTo>
                <a:lnTo>
                  <a:pt x="11801" y="10390"/>
                </a:lnTo>
                <a:lnTo>
                  <a:pt x="12142" y="10171"/>
                </a:lnTo>
                <a:lnTo>
                  <a:pt x="12191" y="10147"/>
                </a:lnTo>
                <a:lnTo>
                  <a:pt x="12166" y="10536"/>
                </a:lnTo>
                <a:lnTo>
                  <a:pt x="12020" y="10682"/>
                </a:lnTo>
                <a:lnTo>
                  <a:pt x="11850" y="10852"/>
                </a:lnTo>
                <a:lnTo>
                  <a:pt x="11704" y="10998"/>
                </a:lnTo>
                <a:lnTo>
                  <a:pt x="11412" y="11339"/>
                </a:lnTo>
                <a:lnTo>
                  <a:pt x="11412" y="11388"/>
                </a:lnTo>
                <a:lnTo>
                  <a:pt x="11412" y="11412"/>
                </a:lnTo>
                <a:lnTo>
                  <a:pt x="11436" y="11436"/>
                </a:lnTo>
                <a:lnTo>
                  <a:pt x="11485" y="11436"/>
                </a:lnTo>
                <a:lnTo>
                  <a:pt x="11826" y="11242"/>
                </a:lnTo>
                <a:lnTo>
                  <a:pt x="11972" y="11120"/>
                </a:lnTo>
                <a:lnTo>
                  <a:pt x="12118" y="10998"/>
                </a:lnTo>
                <a:lnTo>
                  <a:pt x="12166" y="10974"/>
                </a:lnTo>
                <a:lnTo>
                  <a:pt x="12166" y="11412"/>
                </a:lnTo>
                <a:lnTo>
                  <a:pt x="11972" y="11607"/>
                </a:lnTo>
                <a:lnTo>
                  <a:pt x="11826" y="11753"/>
                </a:lnTo>
                <a:lnTo>
                  <a:pt x="11704" y="11923"/>
                </a:lnTo>
                <a:lnTo>
                  <a:pt x="11582" y="12093"/>
                </a:lnTo>
                <a:lnTo>
                  <a:pt x="11485" y="12264"/>
                </a:lnTo>
                <a:lnTo>
                  <a:pt x="11485" y="12288"/>
                </a:lnTo>
                <a:lnTo>
                  <a:pt x="11509" y="12312"/>
                </a:lnTo>
                <a:lnTo>
                  <a:pt x="11534" y="12337"/>
                </a:lnTo>
                <a:lnTo>
                  <a:pt x="11558" y="12337"/>
                </a:lnTo>
                <a:lnTo>
                  <a:pt x="11728" y="12239"/>
                </a:lnTo>
                <a:lnTo>
                  <a:pt x="11899" y="12142"/>
                </a:lnTo>
                <a:lnTo>
                  <a:pt x="12191" y="11923"/>
                </a:lnTo>
                <a:lnTo>
                  <a:pt x="12215" y="12142"/>
                </a:lnTo>
                <a:lnTo>
                  <a:pt x="11972" y="12361"/>
                </a:lnTo>
                <a:lnTo>
                  <a:pt x="11655" y="12702"/>
                </a:lnTo>
                <a:lnTo>
                  <a:pt x="11509" y="12872"/>
                </a:lnTo>
                <a:lnTo>
                  <a:pt x="11388" y="13042"/>
                </a:lnTo>
                <a:lnTo>
                  <a:pt x="11363" y="13091"/>
                </a:lnTo>
                <a:lnTo>
                  <a:pt x="11388" y="13115"/>
                </a:lnTo>
                <a:lnTo>
                  <a:pt x="11412" y="13140"/>
                </a:lnTo>
                <a:lnTo>
                  <a:pt x="11436" y="13140"/>
                </a:lnTo>
                <a:lnTo>
                  <a:pt x="11631" y="13091"/>
                </a:lnTo>
                <a:lnTo>
                  <a:pt x="11801" y="12994"/>
                </a:lnTo>
                <a:lnTo>
                  <a:pt x="11972" y="12872"/>
                </a:lnTo>
                <a:lnTo>
                  <a:pt x="12118" y="12726"/>
                </a:lnTo>
                <a:lnTo>
                  <a:pt x="12239" y="12629"/>
                </a:lnTo>
                <a:lnTo>
                  <a:pt x="12239" y="12921"/>
                </a:lnTo>
                <a:lnTo>
                  <a:pt x="12191" y="12969"/>
                </a:lnTo>
                <a:lnTo>
                  <a:pt x="11996" y="13115"/>
                </a:lnTo>
                <a:lnTo>
                  <a:pt x="11801" y="13261"/>
                </a:lnTo>
                <a:lnTo>
                  <a:pt x="11436" y="13529"/>
                </a:lnTo>
                <a:lnTo>
                  <a:pt x="11266" y="13675"/>
                </a:lnTo>
                <a:lnTo>
                  <a:pt x="11120" y="13845"/>
                </a:lnTo>
                <a:lnTo>
                  <a:pt x="11120" y="13870"/>
                </a:lnTo>
                <a:lnTo>
                  <a:pt x="11120" y="13918"/>
                </a:lnTo>
                <a:lnTo>
                  <a:pt x="11193" y="13918"/>
                </a:lnTo>
                <a:lnTo>
                  <a:pt x="11631" y="13748"/>
                </a:lnTo>
                <a:lnTo>
                  <a:pt x="12045" y="13553"/>
                </a:lnTo>
                <a:lnTo>
                  <a:pt x="12288" y="13432"/>
                </a:lnTo>
                <a:lnTo>
                  <a:pt x="12288" y="13797"/>
                </a:lnTo>
                <a:lnTo>
                  <a:pt x="12239" y="13845"/>
                </a:lnTo>
                <a:lnTo>
                  <a:pt x="11923" y="14137"/>
                </a:lnTo>
                <a:lnTo>
                  <a:pt x="11680" y="14356"/>
                </a:lnTo>
                <a:lnTo>
                  <a:pt x="11436" y="14575"/>
                </a:lnTo>
                <a:lnTo>
                  <a:pt x="11436" y="14624"/>
                </a:lnTo>
                <a:lnTo>
                  <a:pt x="11461" y="14673"/>
                </a:lnTo>
                <a:lnTo>
                  <a:pt x="11631" y="14673"/>
                </a:lnTo>
                <a:lnTo>
                  <a:pt x="11801" y="14624"/>
                </a:lnTo>
                <a:lnTo>
                  <a:pt x="11947" y="14551"/>
                </a:lnTo>
                <a:lnTo>
                  <a:pt x="12069" y="14454"/>
                </a:lnTo>
                <a:lnTo>
                  <a:pt x="12312" y="14283"/>
                </a:lnTo>
                <a:lnTo>
                  <a:pt x="12312" y="14502"/>
                </a:lnTo>
                <a:lnTo>
                  <a:pt x="12215" y="14575"/>
                </a:lnTo>
                <a:lnTo>
                  <a:pt x="12118" y="14673"/>
                </a:lnTo>
                <a:lnTo>
                  <a:pt x="11947" y="14843"/>
                </a:lnTo>
                <a:lnTo>
                  <a:pt x="11582" y="15159"/>
                </a:lnTo>
                <a:lnTo>
                  <a:pt x="11217" y="15475"/>
                </a:lnTo>
                <a:lnTo>
                  <a:pt x="11193" y="15500"/>
                </a:lnTo>
                <a:lnTo>
                  <a:pt x="11217" y="15548"/>
                </a:lnTo>
                <a:lnTo>
                  <a:pt x="11266" y="15597"/>
                </a:lnTo>
                <a:lnTo>
                  <a:pt x="11315" y="15597"/>
                </a:lnTo>
                <a:lnTo>
                  <a:pt x="11509" y="15524"/>
                </a:lnTo>
                <a:lnTo>
                  <a:pt x="11704" y="15427"/>
                </a:lnTo>
                <a:lnTo>
                  <a:pt x="11874" y="15305"/>
                </a:lnTo>
                <a:lnTo>
                  <a:pt x="12045" y="15159"/>
                </a:lnTo>
                <a:lnTo>
                  <a:pt x="12312" y="14916"/>
                </a:lnTo>
                <a:lnTo>
                  <a:pt x="12312" y="15451"/>
                </a:lnTo>
                <a:lnTo>
                  <a:pt x="12215" y="15500"/>
                </a:lnTo>
                <a:lnTo>
                  <a:pt x="12118" y="15573"/>
                </a:lnTo>
                <a:lnTo>
                  <a:pt x="11947" y="15719"/>
                </a:lnTo>
                <a:lnTo>
                  <a:pt x="11339" y="16230"/>
                </a:lnTo>
                <a:lnTo>
                  <a:pt x="11315" y="16278"/>
                </a:lnTo>
                <a:lnTo>
                  <a:pt x="11339" y="16327"/>
                </a:lnTo>
                <a:lnTo>
                  <a:pt x="11388" y="16376"/>
                </a:lnTo>
                <a:lnTo>
                  <a:pt x="11436" y="16351"/>
                </a:lnTo>
                <a:lnTo>
                  <a:pt x="11801" y="16132"/>
                </a:lnTo>
                <a:lnTo>
                  <a:pt x="12166" y="15913"/>
                </a:lnTo>
                <a:lnTo>
                  <a:pt x="12312" y="15816"/>
                </a:lnTo>
                <a:lnTo>
                  <a:pt x="12288" y="16084"/>
                </a:lnTo>
                <a:lnTo>
                  <a:pt x="12118" y="16254"/>
                </a:lnTo>
                <a:lnTo>
                  <a:pt x="11923" y="16400"/>
                </a:lnTo>
                <a:lnTo>
                  <a:pt x="11582" y="16595"/>
                </a:lnTo>
                <a:lnTo>
                  <a:pt x="11217" y="16789"/>
                </a:lnTo>
                <a:lnTo>
                  <a:pt x="11193" y="16814"/>
                </a:lnTo>
                <a:lnTo>
                  <a:pt x="11169" y="16838"/>
                </a:lnTo>
                <a:lnTo>
                  <a:pt x="11193" y="16935"/>
                </a:lnTo>
                <a:lnTo>
                  <a:pt x="11242" y="16984"/>
                </a:lnTo>
                <a:lnTo>
                  <a:pt x="11315" y="16984"/>
                </a:lnTo>
                <a:lnTo>
                  <a:pt x="11704" y="16838"/>
                </a:lnTo>
                <a:lnTo>
                  <a:pt x="12093" y="16668"/>
                </a:lnTo>
                <a:lnTo>
                  <a:pt x="12264" y="16546"/>
                </a:lnTo>
                <a:lnTo>
                  <a:pt x="12264" y="16643"/>
                </a:lnTo>
                <a:lnTo>
                  <a:pt x="12093" y="16765"/>
                </a:lnTo>
                <a:lnTo>
                  <a:pt x="11972" y="16887"/>
                </a:lnTo>
                <a:lnTo>
                  <a:pt x="11680" y="17106"/>
                </a:lnTo>
                <a:lnTo>
                  <a:pt x="11582" y="17203"/>
                </a:lnTo>
                <a:lnTo>
                  <a:pt x="11509" y="17252"/>
                </a:lnTo>
                <a:lnTo>
                  <a:pt x="11461" y="17276"/>
                </a:lnTo>
                <a:lnTo>
                  <a:pt x="11412" y="17300"/>
                </a:lnTo>
                <a:lnTo>
                  <a:pt x="11412" y="17325"/>
                </a:lnTo>
                <a:lnTo>
                  <a:pt x="11412" y="17349"/>
                </a:lnTo>
                <a:lnTo>
                  <a:pt x="11436" y="17398"/>
                </a:lnTo>
                <a:lnTo>
                  <a:pt x="11509" y="17398"/>
                </a:lnTo>
                <a:lnTo>
                  <a:pt x="11582" y="17422"/>
                </a:lnTo>
                <a:lnTo>
                  <a:pt x="11728" y="17398"/>
                </a:lnTo>
                <a:lnTo>
                  <a:pt x="11874" y="17325"/>
                </a:lnTo>
                <a:lnTo>
                  <a:pt x="12020" y="17252"/>
                </a:lnTo>
                <a:lnTo>
                  <a:pt x="12191" y="17154"/>
                </a:lnTo>
                <a:lnTo>
                  <a:pt x="12118" y="17398"/>
                </a:lnTo>
                <a:lnTo>
                  <a:pt x="12069" y="17471"/>
                </a:lnTo>
                <a:lnTo>
                  <a:pt x="12020" y="17544"/>
                </a:lnTo>
                <a:lnTo>
                  <a:pt x="11996" y="17544"/>
                </a:lnTo>
                <a:lnTo>
                  <a:pt x="10414" y="17568"/>
                </a:lnTo>
                <a:lnTo>
                  <a:pt x="8857" y="17592"/>
                </a:lnTo>
                <a:lnTo>
                  <a:pt x="7300" y="17617"/>
                </a:lnTo>
                <a:lnTo>
                  <a:pt x="5718" y="17641"/>
                </a:lnTo>
                <a:lnTo>
                  <a:pt x="4064" y="17617"/>
                </a:lnTo>
                <a:lnTo>
                  <a:pt x="2385" y="17592"/>
                </a:lnTo>
                <a:lnTo>
                  <a:pt x="1874" y="17592"/>
                </a:lnTo>
                <a:lnTo>
                  <a:pt x="1630" y="17568"/>
                </a:lnTo>
                <a:lnTo>
                  <a:pt x="1509" y="17519"/>
                </a:lnTo>
                <a:lnTo>
                  <a:pt x="1387" y="17471"/>
                </a:lnTo>
                <a:lnTo>
                  <a:pt x="1314" y="17422"/>
                </a:lnTo>
                <a:lnTo>
                  <a:pt x="1241" y="17373"/>
                </a:lnTo>
                <a:lnTo>
                  <a:pt x="1144" y="17227"/>
                </a:lnTo>
                <a:lnTo>
                  <a:pt x="1095" y="17033"/>
                </a:lnTo>
                <a:lnTo>
                  <a:pt x="1071" y="16838"/>
                </a:lnTo>
                <a:lnTo>
                  <a:pt x="1046" y="16424"/>
                </a:lnTo>
                <a:lnTo>
                  <a:pt x="1046" y="16084"/>
                </a:lnTo>
                <a:lnTo>
                  <a:pt x="1046" y="15257"/>
                </a:lnTo>
                <a:lnTo>
                  <a:pt x="1071" y="14405"/>
                </a:lnTo>
                <a:lnTo>
                  <a:pt x="1119" y="12750"/>
                </a:lnTo>
                <a:lnTo>
                  <a:pt x="1119" y="11874"/>
                </a:lnTo>
                <a:lnTo>
                  <a:pt x="1119" y="10998"/>
                </a:lnTo>
                <a:lnTo>
                  <a:pt x="1095" y="9271"/>
                </a:lnTo>
                <a:lnTo>
                  <a:pt x="1095" y="8443"/>
                </a:lnTo>
                <a:lnTo>
                  <a:pt x="1119" y="7616"/>
                </a:lnTo>
                <a:lnTo>
                  <a:pt x="1119" y="6765"/>
                </a:lnTo>
                <a:lnTo>
                  <a:pt x="1119" y="5937"/>
                </a:lnTo>
                <a:lnTo>
                  <a:pt x="1119" y="5280"/>
                </a:lnTo>
                <a:lnTo>
                  <a:pt x="1071" y="4623"/>
                </a:lnTo>
                <a:lnTo>
                  <a:pt x="1046" y="4039"/>
                </a:lnTo>
                <a:lnTo>
                  <a:pt x="1046" y="3747"/>
                </a:lnTo>
                <a:lnTo>
                  <a:pt x="1095" y="3455"/>
                </a:lnTo>
                <a:lnTo>
                  <a:pt x="1874" y="3455"/>
                </a:lnTo>
                <a:lnTo>
                  <a:pt x="1703" y="3601"/>
                </a:lnTo>
                <a:lnTo>
                  <a:pt x="1533" y="3747"/>
                </a:lnTo>
                <a:lnTo>
                  <a:pt x="1460" y="3845"/>
                </a:lnTo>
                <a:lnTo>
                  <a:pt x="1387" y="3918"/>
                </a:lnTo>
                <a:lnTo>
                  <a:pt x="1338" y="4015"/>
                </a:lnTo>
                <a:lnTo>
                  <a:pt x="1338" y="4112"/>
                </a:lnTo>
                <a:lnTo>
                  <a:pt x="1338" y="4161"/>
                </a:lnTo>
                <a:lnTo>
                  <a:pt x="1387" y="4185"/>
                </a:lnTo>
                <a:lnTo>
                  <a:pt x="1484" y="4161"/>
                </a:lnTo>
                <a:lnTo>
                  <a:pt x="1557" y="4137"/>
                </a:lnTo>
                <a:lnTo>
                  <a:pt x="1728" y="4039"/>
                </a:lnTo>
                <a:lnTo>
                  <a:pt x="2020" y="3796"/>
                </a:lnTo>
                <a:lnTo>
                  <a:pt x="2166" y="3699"/>
                </a:lnTo>
                <a:lnTo>
                  <a:pt x="2336" y="3601"/>
                </a:lnTo>
                <a:lnTo>
                  <a:pt x="2506" y="3504"/>
                </a:lnTo>
                <a:lnTo>
                  <a:pt x="2652" y="3407"/>
                </a:lnTo>
                <a:lnTo>
                  <a:pt x="2847" y="3407"/>
                </a:lnTo>
                <a:lnTo>
                  <a:pt x="2774" y="3455"/>
                </a:lnTo>
                <a:lnTo>
                  <a:pt x="2360" y="3772"/>
                </a:lnTo>
                <a:lnTo>
                  <a:pt x="2141" y="3966"/>
                </a:lnTo>
                <a:lnTo>
                  <a:pt x="1971" y="4161"/>
                </a:lnTo>
                <a:lnTo>
                  <a:pt x="1971" y="4210"/>
                </a:lnTo>
                <a:lnTo>
                  <a:pt x="1995" y="4258"/>
                </a:lnTo>
                <a:lnTo>
                  <a:pt x="2044" y="4307"/>
                </a:lnTo>
                <a:lnTo>
                  <a:pt x="2093" y="4307"/>
                </a:lnTo>
                <a:lnTo>
                  <a:pt x="2214" y="4283"/>
                </a:lnTo>
                <a:lnTo>
                  <a:pt x="2312" y="4234"/>
                </a:lnTo>
                <a:lnTo>
                  <a:pt x="2531" y="4112"/>
                </a:lnTo>
                <a:lnTo>
                  <a:pt x="2920" y="3820"/>
                </a:lnTo>
                <a:lnTo>
                  <a:pt x="3212" y="3626"/>
                </a:lnTo>
                <a:lnTo>
                  <a:pt x="3358" y="3504"/>
                </a:lnTo>
                <a:lnTo>
                  <a:pt x="3504" y="3382"/>
                </a:lnTo>
                <a:lnTo>
                  <a:pt x="3893" y="3382"/>
                </a:lnTo>
                <a:lnTo>
                  <a:pt x="3674" y="3601"/>
                </a:lnTo>
                <a:lnTo>
                  <a:pt x="3480" y="3820"/>
                </a:lnTo>
                <a:lnTo>
                  <a:pt x="3382" y="3918"/>
                </a:lnTo>
                <a:lnTo>
                  <a:pt x="3261" y="4015"/>
                </a:lnTo>
                <a:lnTo>
                  <a:pt x="3115" y="4112"/>
                </a:lnTo>
                <a:lnTo>
                  <a:pt x="3066" y="4185"/>
                </a:lnTo>
                <a:lnTo>
                  <a:pt x="3066" y="4210"/>
                </a:lnTo>
                <a:lnTo>
                  <a:pt x="3066" y="4258"/>
                </a:lnTo>
                <a:lnTo>
                  <a:pt x="3090" y="4307"/>
                </a:lnTo>
                <a:lnTo>
                  <a:pt x="3139" y="4331"/>
                </a:lnTo>
                <a:lnTo>
                  <a:pt x="3236" y="4356"/>
                </a:lnTo>
                <a:lnTo>
                  <a:pt x="3334" y="4331"/>
                </a:lnTo>
                <a:lnTo>
                  <a:pt x="3455" y="4283"/>
                </a:lnTo>
                <a:lnTo>
                  <a:pt x="3674" y="4137"/>
                </a:lnTo>
                <a:lnTo>
                  <a:pt x="3820" y="3991"/>
                </a:lnTo>
                <a:lnTo>
                  <a:pt x="4234" y="3601"/>
                </a:lnTo>
                <a:lnTo>
                  <a:pt x="4331" y="3504"/>
                </a:lnTo>
                <a:lnTo>
                  <a:pt x="4429" y="3382"/>
                </a:lnTo>
                <a:lnTo>
                  <a:pt x="4988" y="3382"/>
                </a:lnTo>
                <a:lnTo>
                  <a:pt x="4794" y="3480"/>
                </a:lnTo>
                <a:lnTo>
                  <a:pt x="4623" y="3626"/>
                </a:lnTo>
                <a:lnTo>
                  <a:pt x="4477" y="3723"/>
                </a:lnTo>
                <a:lnTo>
                  <a:pt x="4331" y="3845"/>
                </a:lnTo>
                <a:lnTo>
                  <a:pt x="4210" y="3991"/>
                </a:lnTo>
                <a:lnTo>
                  <a:pt x="4185" y="4088"/>
                </a:lnTo>
                <a:lnTo>
                  <a:pt x="4137" y="4161"/>
                </a:lnTo>
                <a:lnTo>
                  <a:pt x="4137" y="4210"/>
                </a:lnTo>
                <a:lnTo>
                  <a:pt x="4161" y="4234"/>
                </a:lnTo>
                <a:lnTo>
                  <a:pt x="4185" y="4258"/>
                </a:lnTo>
                <a:lnTo>
                  <a:pt x="4234" y="4283"/>
                </a:lnTo>
                <a:lnTo>
                  <a:pt x="4307" y="4258"/>
                </a:lnTo>
                <a:lnTo>
                  <a:pt x="4380" y="4234"/>
                </a:lnTo>
                <a:lnTo>
                  <a:pt x="4526" y="4137"/>
                </a:lnTo>
                <a:lnTo>
                  <a:pt x="4794" y="3893"/>
                </a:lnTo>
                <a:lnTo>
                  <a:pt x="5110" y="3699"/>
                </a:lnTo>
                <a:lnTo>
                  <a:pt x="5256" y="3577"/>
                </a:lnTo>
                <a:lnTo>
                  <a:pt x="5304" y="3480"/>
                </a:lnTo>
                <a:lnTo>
                  <a:pt x="5353" y="3407"/>
                </a:lnTo>
                <a:lnTo>
                  <a:pt x="5353" y="3382"/>
                </a:lnTo>
                <a:lnTo>
                  <a:pt x="5888" y="3382"/>
                </a:lnTo>
                <a:lnTo>
                  <a:pt x="5645" y="3577"/>
                </a:lnTo>
                <a:lnTo>
                  <a:pt x="5450" y="3772"/>
                </a:lnTo>
                <a:lnTo>
                  <a:pt x="5256" y="3966"/>
                </a:lnTo>
                <a:lnTo>
                  <a:pt x="5110" y="4210"/>
                </a:lnTo>
                <a:lnTo>
                  <a:pt x="4988" y="4453"/>
                </a:lnTo>
                <a:lnTo>
                  <a:pt x="5012" y="4477"/>
                </a:lnTo>
                <a:lnTo>
                  <a:pt x="5037" y="4477"/>
                </a:lnTo>
                <a:lnTo>
                  <a:pt x="5207" y="4331"/>
                </a:lnTo>
                <a:lnTo>
                  <a:pt x="5377" y="4185"/>
                </a:lnTo>
                <a:lnTo>
                  <a:pt x="5694" y="3869"/>
                </a:lnTo>
                <a:lnTo>
                  <a:pt x="5913" y="3699"/>
                </a:lnTo>
                <a:lnTo>
                  <a:pt x="6132" y="3553"/>
                </a:lnTo>
                <a:lnTo>
                  <a:pt x="6302" y="3480"/>
                </a:lnTo>
                <a:lnTo>
                  <a:pt x="6351" y="3455"/>
                </a:lnTo>
                <a:lnTo>
                  <a:pt x="6424" y="3382"/>
                </a:lnTo>
                <a:lnTo>
                  <a:pt x="6910" y="3382"/>
                </a:lnTo>
                <a:lnTo>
                  <a:pt x="6764" y="3504"/>
                </a:lnTo>
                <a:lnTo>
                  <a:pt x="6570" y="3626"/>
                </a:lnTo>
                <a:lnTo>
                  <a:pt x="6351" y="3820"/>
                </a:lnTo>
                <a:lnTo>
                  <a:pt x="6253" y="3918"/>
                </a:lnTo>
                <a:lnTo>
                  <a:pt x="6180" y="4015"/>
                </a:lnTo>
                <a:lnTo>
                  <a:pt x="6107" y="4137"/>
                </a:lnTo>
                <a:lnTo>
                  <a:pt x="6083" y="4234"/>
                </a:lnTo>
                <a:lnTo>
                  <a:pt x="6107" y="4258"/>
                </a:lnTo>
                <a:lnTo>
                  <a:pt x="6132" y="4283"/>
                </a:lnTo>
                <a:lnTo>
                  <a:pt x="6229" y="4307"/>
                </a:lnTo>
                <a:lnTo>
                  <a:pt x="6326" y="4283"/>
                </a:lnTo>
                <a:lnTo>
                  <a:pt x="6424" y="4258"/>
                </a:lnTo>
                <a:lnTo>
                  <a:pt x="6521" y="4185"/>
                </a:lnTo>
                <a:lnTo>
                  <a:pt x="6691" y="4064"/>
                </a:lnTo>
                <a:lnTo>
                  <a:pt x="6837" y="3942"/>
                </a:lnTo>
                <a:lnTo>
                  <a:pt x="7056" y="3772"/>
                </a:lnTo>
                <a:lnTo>
                  <a:pt x="7300" y="3626"/>
                </a:lnTo>
                <a:lnTo>
                  <a:pt x="7519" y="3504"/>
                </a:lnTo>
                <a:lnTo>
                  <a:pt x="7616" y="3455"/>
                </a:lnTo>
                <a:lnTo>
                  <a:pt x="7713" y="3382"/>
                </a:lnTo>
                <a:lnTo>
                  <a:pt x="8103" y="3382"/>
                </a:lnTo>
                <a:lnTo>
                  <a:pt x="7884" y="3626"/>
                </a:lnTo>
                <a:lnTo>
                  <a:pt x="7616" y="3942"/>
                </a:lnTo>
                <a:lnTo>
                  <a:pt x="7470" y="4112"/>
                </a:lnTo>
                <a:lnTo>
                  <a:pt x="7348" y="4283"/>
                </a:lnTo>
                <a:lnTo>
                  <a:pt x="7348" y="4307"/>
                </a:lnTo>
                <a:lnTo>
                  <a:pt x="7373" y="4307"/>
                </a:lnTo>
                <a:lnTo>
                  <a:pt x="7543" y="4234"/>
                </a:lnTo>
                <a:lnTo>
                  <a:pt x="7689" y="4161"/>
                </a:lnTo>
                <a:lnTo>
                  <a:pt x="7835" y="4039"/>
                </a:lnTo>
                <a:lnTo>
                  <a:pt x="7957" y="3918"/>
                </a:lnTo>
                <a:lnTo>
                  <a:pt x="8541" y="3382"/>
                </a:lnTo>
                <a:lnTo>
                  <a:pt x="8760" y="3382"/>
                </a:lnTo>
                <a:lnTo>
                  <a:pt x="8589" y="3577"/>
                </a:lnTo>
                <a:lnTo>
                  <a:pt x="8346" y="3820"/>
                </a:lnTo>
                <a:lnTo>
                  <a:pt x="8200" y="3942"/>
                </a:lnTo>
                <a:lnTo>
                  <a:pt x="8151" y="4015"/>
                </a:lnTo>
                <a:lnTo>
                  <a:pt x="8103" y="4088"/>
                </a:lnTo>
                <a:lnTo>
                  <a:pt x="8103" y="4137"/>
                </a:lnTo>
                <a:lnTo>
                  <a:pt x="8127" y="4185"/>
                </a:lnTo>
                <a:lnTo>
                  <a:pt x="8151" y="4210"/>
                </a:lnTo>
                <a:lnTo>
                  <a:pt x="8200" y="4234"/>
                </a:lnTo>
                <a:lnTo>
                  <a:pt x="8273" y="4258"/>
                </a:lnTo>
                <a:lnTo>
                  <a:pt x="8370" y="4234"/>
                </a:lnTo>
                <a:lnTo>
                  <a:pt x="8468" y="4210"/>
                </a:lnTo>
                <a:lnTo>
                  <a:pt x="8541" y="4137"/>
                </a:lnTo>
                <a:lnTo>
                  <a:pt x="8711" y="4015"/>
                </a:lnTo>
                <a:lnTo>
                  <a:pt x="8833" y="3893"/>
                </a:lnTo>
                <a:lnTo>
                  <a:pt x="9052" y="3626"/>
                </a:lnTo>
                <a:lnTo>
                  <a:pt x="9271" y="3358"/>
                </a:lnTo>
                <a:lnTo>
                  <a:pt x="9903" y="3358"/>
                </a:lnTo>
                <a:lnTo>
                  <a:pt x="9782" y="3480"/>
                </a:lnTo>
                <a:lnTo>
                  <a:pt x="9660" y="3601"/>
                </a:lnTo>
                <a:lnTo>
                  <a:pt x="9538" y="3747"/>
                </a:lnTo>
                <a:lnTo>
                  <a:pt x="9441" y="3918"/>
                </a:lnTo>
                <a:lnTo>
                  <a:pt x="9441" y="3966"/>
                </a:lnTo>
                <a:lnTo>
                  <a:pt x="9465" y="3991"/>
                </a:lnTo>
                <a:lnTo>
                  <a:pt x="9490" y="4015"/>
                </a:lnTo>
                <a:lnTo>
                  <a:pt x="9538" y="3991"/>
                </a:lnTo>
                <a:lnTo>
                  <a:pt x="9684" y="3893"/>
                </a:lnTo>
                <a:lnTo>
                  <a:pt x="9806" y="3796"/>
                </a:lnTo>
                <a:lnTo>
                  <a:pt x="10074" y="3553"/>
                </a:lnTo>
                <a:lnTo>
                  <a:pt x="10220" y="3431"/>
                </a:lnTo>
                <a:lnTo>
                  <a:pt x="10366" y="3334"/>
                </a:lnTo>
                <a:lnTo>
                  <a:pt x="10633" y="3334"/>
                </a:lnTo>
                <a:lnTo>
                  <a:pt x="10560" y="3407"/>
                </a:lnTo>
                <a:lnTo>
                  <a:pt x="10293" y="3699"/>
                </a:lnTo>
                <a:lnTo>
                  <a:pt x="10171" y="3845"/>
                </a:lnTo>
                <a:lnTo>
                  <a:pt x="10074" y="4015"/>
                </a:lnTo>
                <a:lnTo>
                  <a:pt x="10049" y="4064"/>
                </a:lnTo>
                <a:lnTo>
                  <a:pt x="10049" y="4112"/>
                </a:lnTo>
                <a:lnTo>
                  <a:pt x="10098" y="4185"/>
                </a:lnTo>
                <a:lnTo>
                  <a:pt x="10171" y="4234"/>
                </a:lnTo>
                <a:lnTo>
                  <a:pt x="10220" y="4234"/>
                </a:lnTo>
                <a:lnTo>
                  <a:pt x="10268" y="4210"/>
                </a:lnTo>
                <a:lnTo>
                  <a:pt x="10390" y="4112"/>
                </a:lnTo>
                <a:lnTo>
                  <a:pt x="10536" y="3991"/>
                </a:lnTo>
                <a:lnTo>
                  <a:pt x="10755" y="3723"/>
                </a:lnTo>
                <a:lnTo>
                  <a:pt x="10974" y="3504"/>
                </a:lnTo>
                <a:lnTo>
                  <a:pt x="11217" y="3309"/>
                </a:lnTo>
                <a:close/>
                <a:moveTo>
                  <a:pt x="7567" y="0"/>
                </a:moveTo>
                <a:lnTo>
                  <a:pt x="7154" y="24"/>
                </a:lnTo>
                <a:lnTo>
                  <a:pt x="6716" y="73"/>
                </a:lnTo>
                <a:lnTo>
                  <a:pt x="5596" y="73"/>
                </a:lnTo>
                <a:lnTo>
                  <a:pt x="5256" y="146"/>
                </a:lnTo>
                <a:lnTo>
                  <a:pt x="5085" y="170"/>
                </a:lnTo>
                <a:lnTo>
                  <a:pt x="4915" y="243"/>
                </a:lnTo>
                <a:lnTo>
                  <a:pt x="4794" y="316"/>
                </a:lnTo>
                <a:lnTo>
                  <a:pt x="4696" y="389"/>
                </a:lnTo>
                <a:lnTo>
                  <a:pt x="4599" y="487"/>
                </a:lnTo>
                <a:lnTo>
                  <a:pt x="4526" y="584"/>
                </a:lnTo>
                <a:lnTo>
                  <a:pt x="4477" y="706"/>
                </a:lnTo>
                <a:lnTo>
                  <a:pt x="4453" y="827"/>
                </a:lnTo>
                <a:lnTo>
                  <a:pt x="4453" y="949"/>
                </a:lnTo>
                <a:lnTo>
                  <a:pt x="4453" y="1095"/>
                </a:lnTo>
                <a:lnTo>
                  <a:pt x="3699" y="1071"/>
                </a:lnTo>
                <a:lnTo>
                  <a:pt x="2920" y="1071"/>
                </a:lnTo>
                <a:lnTo>
                  <a:pt x="2141" y="1095"/>
                </a:lnTo>
                <a:lnTo>
                  <a:pt x="1387" y="1168"/>
                </a:lnTo>
                <a:lnTo>
                  <a:pt x="1022" y="1265"/>
                </a:lnTo>
                <a:lnTo>
                  <a:pt x="827" y="1314"/>
                </a:lnTo>
                <a:lnTo>
                  <a:pt x="657" y="1387"/>
                </a:lnTo>
                <a:lnTo>
                  <a:pt x="511" y="1484"/>
                </a:lnTo>
                <a:lnTo>
                  <a:pt x="365" y="1606"/>
                </a:lnTo>
                <a:lnTo>
                  <a:pt x="268" y="1752"/>
                </a:lnTo>
                <a:lnTo>
                  <a:pt x="170" y="1922"/>
                </a:lnTo>
                <a:lnTo>
                  <a:pt x="97" y="2141"/>
                </a:lnTo>
                <a:lnTo>
                  <a:pt x="73" y="2409"/>
                </a:lnTo>
                <a:lnTo>
                  <a:pt x="97" y="2677"/>
                </a:lnTo>
                <a:lnTo>
                  <a:pt x="122" y="2823"/>
                </a:lnTo>
                <a:lnTo>
                  <a:pt x="170" y="2920"/>
                </a:lnTo>
                <a:lnTo>
                  <a:pt x="122" y="2920"/>
                </a:lnTo>
                <a:lnTo>
                  <a:pt x="73" y="2944"/>
                </a:lnTo>
                <a:lnTo>
                  <a:pt x="24" y="2993"/>
                </a:lnTo>
                <a:lnTo>
                  <a:pt x="0" y="3042"/>
                </a:lnTo>
                <a:lnTo>
                  <a:pt x="0" y="3115"/>
                </a:lnTo>
                <a:lnTo>
                  <a:pt x="0" y="3163"/>
                </a:lnTo>
                <a:lnTo>
                  <a:pt x="24" y="3212"/>
                </a:lnTo>
                <a:lnTo>
                  <a:pt x="73" y="3261"/>
                </a:lnTo>
                <a:lnTo>
                  <a:pt x="122" y="3285"/>
                </a:lnTo>
                <a:lnTo>
                  <a:pt x="414" y="3358"/>
                </a:lnTo>
                <a:lnTo>
                  <a:pt x="706" y="3407"/>
                </a:lnTo>
                <a:lnTo>
                  <a:pt x="633" y="3674"/>
                </a:lnTo>
                <a:lnTo>
                  <a:pt x="584" y="3918"/>
                </a:lnTo>
                <a:lnTo>
                  <a:pt x="584" y="4210"/>
                </a:lnTo>
                <a:lnTo>
                  <a:pt x="584" y="4477"/>
                </a:lnTo>
                <a:lnTo>
                  <a:pt x="608" y="5037"/>
                </a:lnTo>
                <a:lnTo>
                  <a:pt x="633" y="5572"/>
                </a:lnTo>
                <a:lnTo>
                  <a:pt x="633" y="6497"/>
                </a:lnTo>
                <a:lnTo>
                  <a:pt x="633" y="7421"/>
                </a:lnTo>
                <a:lnTo>
                  <a:pt x="608" y="8346"/>
                </a:lnTo>
                <a:lnTo>
                  <a:pt x="608" y="9271"/>
                </a:lnTo>
                <a:lnTo>
                  <a:pt x="608" y="11096"/>
                </a:lnTo>
                <a:lnTo>
                  <a:pt x="633" y="12020"/>
                </a:lnTo>
                <a:lnTo>
                  <a:pt x="608" y="12921"/>
                </a:lnTo>
                <a:lnTo>
                  <a:pt x="560" y="14867"/>
                </a:lnTo>
                <a:lnTo>
                  <a:pt x="560" y="15840"/>
                </a:lnTo>
                <a:lnTo>
                  <a:pt x="584" y="16814"/>
                </a:lnTo>
                <a:lnTo>
                  <a:pt x="633" y="17057"/>
                </a:lnTo>
                <a:lnTo>
                  <a:pt x="681" y="17276"/>
                </a:lnTo>
                <a:lnTo>
                  <a:pt x="754" y="17471"/>
                </a:lnTo>
                <a:lnTo>
                  <a:pt x="876" y="17641"/>
                </a:lnTo>
                <a:lnTo>
                  <a:pt x="1022" y="17787"/>
                </a:lnTo>
                <a:lnTo>
                  <a:pt x="1192" y="17909"/>
                </a:lnTo>
                <a:lnTo>
                  <a:pt x="1387" y="17982"/>
                </a:lnTo>
                <a:lnTo>
                  <a:pt x="1630" y="18055"/>
                </a:lnTo>
                <a:lnTo>
                  <a:pt x="1971" y="18079"/>
                </a:lnTo>
                <a:lnTo>
                  <a:pt x="2287" y="18103"/>
                </a:lnTo>
                <a:lnTo>
                  <a:pt x="2969" y="18103"/>
                </a:lnTo>
                <a:lnTo>
                  <a:pt x="4842" y="18128"/>
                </a:lnTo>
                <a:lnTo>
                  <a:pt x="8419" y="18128"/>
                </a:lnTo>
                <a:lnTo>
                  <a:pt x="10220" y="18079"/>
                </a:lnTo>
                <a:lnTo>
                  <a:pt x="12069" y="18079"/>
                </a:lnTo>
                <a:lnTo>
                  <a:pt x="12118" y="18055"/>
                </a:lnTo>
                <a:lnTo>
                  <a:pt x="12191" y="17982"/>
                </a:lnTo>
                <a:lnTo>
                  <a:pt x="12337" y="17884"/>
                </a:lnTo>
                <a:lnTo>
                  <a:pt x="12434" y="17763"/>
                </a:lnTo>
                <a:lnTo>
                  <a:pt x="12531" y="17592"/>
                </a:lnTo>
                <a:lnTo>
                  <a:pt x="12604" y="17422"/>
                </a:lnTo>
                <a:lnTo>
                  <a:pt x="12653" y="17227"/>
                </a:lnTo>
                <a:lnTo>
                  <a:pt x="12702" y="17008"/>
                </a:lnTo>
                <a:lnTo>
                  <a:pt x="12775" y="16546"/>
                </a:lnTo>
                <a:lnTo>
                  <a:pt x="12799" y="16084"/>
                </a:lnTo>
                <a:lnTo>
                  <a:pt x="12799" y="15646"/>
                </a:lnTo>
                <a:lnTo>
                  <a:pt x="12799" y="15013"/>
                </a:lnTo>
                <a:lnTo>
                  <a:pt x="12799" y="14308"/>
                </a:lnTo>
                <a:lnTo>
                  <a:pt x="12750" y="13602"/>
                </a:lnTo>
                <a:lnTo>
                  <a:pt x="12677" y="12215"/>
                </a:lnTo>
                <a:lnTo>
                  <a:pt x="12775" y="12069"/>
                </a:lnTo>
                <a:lnTo>
                  <a:pt x="12775" y="11996"/>
                </a:lnTo>
                <a:lnTo>
                  <a:pt x="12775" y="11947"/>
                </a:lnTo>
                <a:lnTo>
                  <a:pt x="12726" y="11899"/>
                </a:lnTo>
                <a:lnTo>
                  <a:pt x="12653" y="11874"/>
                </a:lnTo>
                <a:lnTo>
                  <a:pt x="12653" y="11558"/>
                </a:lnTo>
                <a:lnTo>
                  <a:pt x="12702" y="11436"/>
                </a:lnTo>
                <a:lnTo>
                  <a:pt x="12726" y="11315"/>
                </a:lnTo>
                <a:lnTo>
                  <a:pt x="12702" y="11266"/>
                </a:lnTo>
                <a:lnTo>
                  <a:pt x="12653" y="11217"/>
                </a:lnTo>
                <a:lnTo>
                  <a:pt x="12629" y="11217"/>
                </a:lnTo>
                <a:lnTo>
                  <a:pt x="12629" y="11047"/>
                </a:lnTo>
                <a:lnTo>
                  <a:pt x="12653" y="9733"/>
                </a:lnTo>
                <a:lnTo>
                  <a:pt x="12677" y="9660"/>
                </a:lnTo>
                <a:lnTo>
                  <a:pt x="12702" y="9587"/>
                </a:lnTo>
                <a:lnTo>
                  <a:pt x="12702" y="9538"/>
                </a:lnTo>
                <a:lnTo>
                  <a:pt x="12653" y="9490"/>
                </a:lnTo>
                <a:lnTo>
                  <a:pt x="12726" y="7105"/>
                </a:lnTo>
                <a:lnTo>
                  <a:pt x="12726" y="5913"/>
                </a:lnTo>
                <a:lnTo>
                  <a:pt x="12726" y="4745"/>
                </a:lnTo>
                <a:lnTo>
                  <a:pt x="12750" y="4429"/>
                </a:lnTo>
                <a:lnTo>
                  <a:pt x="12750" y="4015"/>
                </a:lnTo>
                <a:lnTo>
                  <a:pt x="12750" y="3820"/>
                </a:lnTo>
                <a:lnTo>
                  <a:pt x="12726" y="3650"/>
                </a:lnTo>
                <a:lnTo>
                  <a:pt x="12677" y="3480"/>
                </a:lnTo>
                <a:lnTo>
                  <a:pt x="12604" y="3358"/>
                </a:lnTo>
                <a:lnTo>
                  <a:pt x="12920" y="3382"/>
                </a:lnTo>
                <a:lnTo>
                  <a:pt x="12993" y="3382"/>
                </a:lnTo>
                <a:lnTo>
                  <a:pt x="13066" y="3358"/>
                </a:lnTo>
                <a:lnTo>
                  <a:pt x="13115" y="3309"/>
                </a:lnTo>
                <a:lnTo>
                  <a:pt x="13164" y="3261"/>
                </a:lnTo>
                <a:lnTo>
                  <a:pt x="13164" y="3188"/>
                </a:lnTo>
                <a:lnTo>
                  <a:pt x="13164" y="3115"/>
                </a:lnTo>
                <a:lnTo>
                  <a:pt x="13164" y="3042"/>
                </a:lnTo>
                <a:lnTo>
                  <a:pt x="13139" y="2969"/>
                </a:lnTo>
                <a:lnTo>
                  <a:pt x="13188" y="2604"/>
                </a:lnTo>
                <a:lnTo>
                  <a:pt x="13237" y="2239"/>
                </a:lnTo>
                <a:lnTo>
                  <a:pt x="13237" y="2044"/>
                </a:lnTo>
                <a:lnTo>
                  <a:pt x="13212" y="1849"/>
                </a:lnTo>
                <a:lnTo>
                  <a:pt x="13164" y="1679"/>
                </a:lnTo>
                <a:lnTo>
                  <a:pt x="13091" y="1533"/>
                </a:lnTo>
                <a:lnTo>
                  <a:pt x="12969" y="1387"/>
                </a:lnTo>
                <a:lnTo>
                  <a:pt x="12823" y="1265"/>
                </a:lnTo>
                <a:lnTo>
                  <a:pt x="12677" y="1168"/>
                </a:lnTo>
                <a:lnTo>
                  <a:pt x="12507" y="1119"/>
                </a:lnTo>
                <a:lnTo>
                  <a:pt x="12312" y="1071"/>
                </a:lnTo>
                <a:lnTo>
                  <a:pt x="12142" y="1071"/>
                </a:lnTo>
                <a:lnTo>
                  <a:pt x="11753" y="1046"/>
                </a:lnTo>
                <a:lnTo>
                  <a:pt x="10317" y="1071"/>
                </a:lnTo>
                <a:lnTo>
                  <a:pt x="8881" y="1119"/>
                </a:lnTo>
                <a:lnTo>
                  <a:pt x="8881" y="1095"/>
                </a:lnTo>
                <a:lnTo>
                  <a:pt x="8833" y="876"/>
                </a:lnTo>
                <a:lnTo>
                  <a:pt x="8784" y="706"/>
                </a:lnTo>
                <a:lnTo>
                  <a:pt x="8711" y="535"/>
                </a:lnTo>
                <a:lnTo>
                  <a:pt x="8614" y="365"/>
                </a:lnTo>
                <a:lnTo>
                  <a:pt x="8516" y="243"/>
                </a:lnTo>
                <a:lnTo>
                  <a:pt x="8370" y="146"/>
                </a:lnTo>
                <a:lnTo>
                  <a:pt x="8200" y="73"/>
                </a:lnTo>
                <a:lnTo>
                  <a:pt x="7981" y="24"/>
                </a:lnTo>
                <a:lnTo>
                  <a:pt x="7762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3" name="Google Shape;913;p39"/>
          <p:cNvSpPr/>
          <p:nvPr/>
        </p:nvSpPr>
        <p:spPr>
          <a:xfrm>
            <a:off x="717092" y="2857128"/>
            <a:ext cx="359234" cy="284292"/>
          </a:xfrm>
          <a:custGeom>
            <a:rect b="b" l="l" r="r" t="t"/>
            <a:pathLst>
              <a:path extrusionOk="0" h="15136" w="19126">
                <a:moveTo>
                  <a:pt x="8979" y="2628"/>
                </a:moveTo>
                <a:lnTo>
                  <a:pt x="8687" y="2653"/>
                </a:lnTo>
                <a:lnTo>
                  <a:pt x="8395" y="2701"/>
                </a:lnTo>
                <a:lnTo>
                  <a:pt x="7811" y="2799"/>
                </a:lnTo>
                <a:lnTo>
                  <a:pt x="7543" y="2872"/>
                </a:lnTo>
                <a:lnTo>
                  <a:pt x="7251" y="2969"/>
                </a:lnTo>
                <a:lnTo>
                  <a:pt x="7130" y="3042"/>
                </a:lnTo>
                <a:lnTo>
                  <a:pt x="7008" y="3139"/>
                </a:lnTo>
                <a:lnTo>
                  <a:pt x="6935" y="3237"/>
                </a:lnTo>
                <a:lnTo>
                  <a:pt x="6886" y="3383"/>
                </a:lnTo>
                <a:lnTo>
                  <a:pt x="6886" y="3456"/>
                </a:lnTo>
                <a:lnTo>
                  <a:pt x="6935" y="3529"/>
                </a:lnTo>
                <a:lnTo>
                  <a:pt x="7032" y="3553"/>
                </a:lnTo>
                <a:lnTo>
                  <a:pt x="7105" y="3577"/>
                </a:lnTo>
                <a:lnTo>
                  <a:pt x="7203" y="3577"/>
                </a:lnTo>
                <a:lnTo>
                  <a:pt x="7300" y="3553"/>
                </a:lnTo>
                <a:lnTo>
                  <a:pt x="7470" y="3480"/>
                </a:lnTo>
                <a:lnTo>
                  <a:pt x="7641" y="3407"/>
                </a:lnTo>
                <a:lnTo>
                  <a:pt x="7908" y="3334"/>
                </a:lnTo>
                <a:lnTo>
                  <a:pt x="8176" y="3261"/>
                </a:lnTo>
                <a:lnTo>
                  <a:pt x="8736" y="3188"/>
                </a:lnTo>
                <a:lnTo>
                  <a:pt x="9076" y="3164"/>
                </a:lnTo>
                <a:lnTo>
                  <a:pt x="9563" y="3139"/>
                </a:lnTo>
                <a:lnTo>
                  <a:pt x="9806" y="3164"/>
                </a:lnTo>
                <a:lnTo>
                  <a:pt x="10025" y="3212"/>
                </a:lnTo>
                <a:lnTo>
                  <a:pt x="10196" y="3261"/>
                </a:lnTo>
                <a:lnTo>
                  <a:pt x="10269" y="3310"/>
                </a:lnTo>
                <a:lnTo>
                  <a:pt x="10317" y="3383"/>
                </a:lnTo>
                <a:lnTo>
                  <a:pt x="10390" y="3456"/>
                </a:lnTo>
                <a:lnTo>
                  <a:pt x="10487" y="3504"/>
                </a:lnTo>
                <a:lnTo>
                  <a:pt x="10585" y="3504"/>
                </a:lnTo>
                <a:lnTo>
                  <a:pt x="10682" y="3456"/>
                </a:lnTo>
                <a:lnTo>
                  <a:pt x="10755" y="3407"/>
                </a:lnTo>
                <a:lnTo>
                  <a:pt x="10804" y="3310"/>
                </a:lnTo>
                <a:lnTo>
                  <a:pt x="10828" y="3212"/>
                </a:lnTo>
                <a:lnTo>
                  <a:pt x="10779" y="3091"/>
                </a:lnTo>
                <a:lnTo>
                  <a:pt x="10706" y="2993"/>
                </a:lnTo>
                <a:lnTo>
                  <a:pt x="10633" y="2920"/>
                </a:lnTo>
                <a:lnTo>
                  <a:pt x="10536" y="2847"/>
                </a:lnTo>
                <a:lnTo>
                  <a:pt x="10439" y="2799"/>
                </a:lnTo>
                <a:lnTo>
                  <a:pt x="10220" y="2726"/>
                </a:lnTo>
                <a:lnTo>
                  <a:pt x="9952" y="2653"/>
                </a:lnTo>
                <a:lnTo>
                  <a:pt x="9709" y="2628"/>
                </a:lnTo>
                <a:close/>
                <a:moveTo>
                  <a:pt x="13797" y="3577"/>
                </a:moveTo>
                <a:lnTo>
                  <a:pt x="13578" y="3601"/>
                </a:lnTo>
                <a:lnTo>
                  <a:pt x="13334" y="3650"/>
                </a:lnTo>
                <a:lnTo>
                  <a:pt x="13115" y="3723"/>
                </a:lnTo>
                <a:lnTo>
                  <a:pt x="13018" y="3772"/>
                </a:lnTo>
                <a:lnTo>
                  <a:pt x="12945" y="3845"/>
                </a:lnTo>
                <a:lnTo>
                  <a:pt x="12945" y="3893"/>
                </a:lnTo>
                <a:lnTo>
                  <a:pt x="12945" y="3918"/>
                </a:lnTo>
                <a:lnTo>
                  <a:pt x="13042" y="3942"/>
                </a:lnTo>
                <a:lnTo>
                  <a:pt x="13140" y="3966"/>
                </a:lnTo>
                <a:lnTo>
                  <a:pt x="13334" y="3966"/>
                </a:lnTo>
                <a:lnTo>
                  <a:pt x="13699" y="3942"/>
                </a:lnTo>
                <a:lnTo>
                  <a:pt x="13918" y="3942"/>
                </a:lnTo>
                <a:lnTo>
                  <a:pt x="14137" y="3966"/>
                </a:lnTo>
                <a:lnTo>
                  <a:pt x="14356" y="3966"/>
                </a:lnTo>
                <a:lnTo>
                  <a:pt x="14478" y="3942"/>
                </a:lnTo>
                <a:lnTo>
                  <a:pt x="14575" y="3918"/>
                </a:lnTo>
                <a:lnTo>
                  <a:pt x="14600" y="3893"/>
                </a:lnTo>
                <a:lnTo>
                  <a:pt x="14600" y="3869"/>
                </a:lnTo>
                <a:lnTo>
                  <a:pt x="14624" y="3820"/>
                </a:lnTo>
                <a:lnTo>
                  <a:pt x="14600" y="3772"/>
                </a:lnTo>
                <a:lnTo>
                  <a:pt x="14527" y="3699"/>
                </a:lnTo>
                <a:lnTo>
                  <a:pt x="14454" y="3650"/>
                </a:lnTo>
                <a:lnTo>
                  <a:pt x="14381" y="3601"/>
                </a:lnTo>
                <a:lnTo>
                  <a:pt x="14186" y="3577"/>
                </a:lnTo>
                <a:close/>
                <a:moveTo>
                  <a:pt x="3650" y="5548"/>
                </a:moveTo>
                <a:lnTo>
                  <a:pt x="3553" y="5597"/>
                </a:lnTo>
                <a:lnTo>
                  <a:pt x="3480" y="5621"/>
                </a:lnTo>
                <a:lnTo>
                  <a:pt x="3382" y="5694"/>
                </a:lnTo>
                <a:lnTo>
                  <a:pt x="3309" y="5767"/>
                </a:lnTo>
                <a:lnTo>
                  <a:pt x="3188" y="5937"/>
                </a:lnTo>
                <a:lnTo>
                  <a:pt x="3163" y="6035"/>
                </a:lnTo>
                <a:lnTo>
                  <a:pt x="3139" y="6132"/>
                </a:lnTo>
                <a:lnTo>
                  <a:pt x="3115" y="6254"/>
                </a:lnTo>
                <a:lnTo>
                  <a:pt x="3139" y="6375"/>
                </a:lnTo>
                <a:lnTo>
                  <a:pt x="3163" y="6473"/>
                </a:lnTo>
                <a:lnTo>
                  <a:pt x="3212" y="6594"/>
                </a:lnTo>
                <a:lnTo>
                  <a:pt x="3285" y="6692"/>
                </a:lnTo>
                <a:lnTo>
                  <a:pt x="3358" y="6765"/>
                </a:lnTo>
                <a:lnTo>
                  <a:pt x="3455" y="6838"/>
                </a:lnTo>
                <a:lnTo>
                  <a:pt x="3577" y="6886"/>
                </a:lnTo>
                <a:lnTo>
                  <a:pt x="3674" y="6911"/>
                </a:lnTo>
                <a:lnTo>
                  <a:pt x="3772" y="6935"/>
                </a:lnTo>
                <a:lnTo>
                  <a:pt x="3869" y="6911"/>
                </a:lnTo>
                <a:lnTo>
                  <a:pt x="3966" y="6911"/>
                </a:lnTo>
                <a:lnTo>
                  <a:pt x="4161" y="6813"/>
                </a:lnTo>
                <a:lnTo>
                  <a:pt x="4307" y="6692"/>
                </a:lnTo>
                <a:lnTo>
                  <a:pt x="4404" y="6521"/>
                </a:lnTo>
                <a:lnTo>
                  <a:pt x="4453" y="6351"/>
                </a:lnTo>
                <a:lnTo>
                  <a:pt x="4453" y="6181"/>
                </a:lnTo>
                <a:lnTo>
                  <a:pt x="4404" y="6010"/>
                </a:lnTo>
                <a:lnTo>
                  <a:pt x="4356" y="5937"/>
                </a:lnTo>
                <a:lnTo>
                  <a:pt x="4307" y="5840"/>
                </a:lnTo>
                <a:lnTo>
                  <a:pt x="4234" y="5743"/>
                </a:lnTo>
                <a:lnTo>
                  <a:pt x="4161" y="5670"/>
                </a:lnTo>
                <a:lnTo>
                  <a:pt x="4064" y="5621"/>
                </a:lnTo>
                <a:lnTo>
                  <a:pt x="3966" y="5572"/>
                </a:lnTo>
                <a:lnTo>
                  <a:pt x="3869" y="5548"/>
                </a:lnTo>
                <a:close/>
                <a:moveTo>
                  <a:pt x="17495" y="7373"/>
                </a:moveTo>
                <a:lnTo>
                  <a:pt x="17739" y="7446"/>
                </a:lnTo>
                <a:lnTo>
                  <a:pt x="17617" y="7592"/>
                </a:lnTo>
                <a:lnTo>
                  <a:pt x="17447" y="7689"/>
                </a:lnTo>
                <a:lnTo>
                  <a:pt x="17447" y="7543"/>
                </a:lnTo>
                <a:lnTo>
                  <a:pt x="17495" y="7373"/>
                </a:lnTo>
                <a:close/>
                <a:moveTo>
                  <a:pt x="5061" y="487"/>
                </a:moveTo>
                <a:lnTo>
                  <a:pt x="5256" y="560"/>
                </a:lnTo>
                <a:lnTo>
                  <a:pt x="5426" y="633"/>
                </a:lnTo>
                <a:lnTo>
                  <a:pt x="5621" y="682"/>
                </a:lnTo>
                <a:lnTo>
                  <a:pt x="5791" y="779"/>
                </a:lnTo>
                <a:lnTo>
                  <a:pt x="5913" y="852"/>
                </a:lnTo>
                <a:lnTo>
                  <a:pt x="6035" y="949"/>
                </a:lnTo>
                <a:lnTo>
                  <a:pt x="6254" y="1168"/>
                </a:lnTo>
                <a:lnTo>
                  <a:pt x="6473" y="1387"/>
                </a:lnTo>
                <a:lnTo>
                  <a:pt x="6692" y="1606"/>
                </a:lnTo>
                <a:lnTo>
                  <a:pt x="6813" y="1655"/>
                </a:lnTo>
                <a:lnTo>
                  <a:pt x="6911" y="1655"/>
                </a:lnTo>
                <a:lnTo>
                  <a:pt x="7032" y="1631"/>
                </a:lnTo>
                <a:lnTo>
                  <a:pt x="7105" y="1558"/>
                </a:lnTo>
                <a:lnTo>
                  <a:pt x="8127" y="1485"/>
                </a:lnTo>
                <a:lnTo>
                  <a:pt x="9174" y="1485"/>
                </a:lnTo>
                <a:lnTo>
                  <a:pt x="9490" y="1509"/>
                </a:lnTo>
                <a:lnTo>
                  <a:pt x="9806" y="1558"/>
                </a:lnTo>
                <a:lnTo>
                  <a:pt x="10439" y="1679"/>
                </a:lnTo>
                <a:lnTo>
                  <a:pt x="11047" y="1850"/>
                </a:lnTo>
                <a:lnTo>
                  <a:pt x="11655" y="2044"/>
                </a:lnTo>
                <a:lnTo>
                  <a:pt x="12093" y="2239"/>
                </a:lnTo>
                <a:lnTo>
                  <a:pt x="12556" y="2409"/>
                </a:lnTo>
                <a:lnTo>
                  <a:pt x="12434" y="2458"/>
                </a:lnTo>
                <a:lnTo>
                  <a:pt x="12361" y="2507"/>
                </a:lnTo>
                <a:lnTo>
                  <a:pt x="12288" y="2580"/>
                </a:lnTo>
                <a:lnTo>
                  <a:pt x="12264" y="2677"/>
                </a:lnTo>
                <a:lnTo>
                  <a:pt x="12264" y="2701"/>
                </a:lnTo>
                <a:lnTo>
                  <a:pt x="12288" y="2726"/>
                </a:lnTo>
                <a:lnTo>
                  <a:pt x="12385" y="2774"/>
                </a:lnTo>
                <a:lnTo>
                  <a:pt x="12483" y="2750"/>
                </a:lnTo>
                <a:lnTo>
                  <a:pt x="12677" y="2726"/>
                </a:lnTo>
                <a:lnTo>
                  <a:pt x="12872" y="2701"/>
                </a:lnTo>
                <a:lnTo>
                  <a:pt x="12969" y="2677"/>
                </a:lnTo>
                <a:lnTo>
                  <a:pt x="13042" y="2653"/>
                </a:lnTo>
                <a:lnTo>
                  <a:pt x="13626" y="2993"/>
                </a:lnTo>
                <a:lnTo>
                  <a:pt x="13432" y="3018"/>
                </a:lnTo>
                <a:lnTo>
                  <a:pt x="12896" y="3066"/>
                </a:lnTo>
                <a:lnTo>
                  <a:pt x="12653" y="3115"/>
                </a:lnTo>
                <a:lnTo>
                  <a:pt x="12410" y="3212"/>
                </a:lnTo>
                <a:lnTo>
                  <a:pt x="12385" y="3237"/>
                </a:lnTo>
                <a:lnTo>
                  <a:pt x="12410" y="3261"/>
                </a:lnTo>
                <a:lnTo>
                  <a:pt x="12531" y="3285"/>
                </a:lnTo>
                <a:lnTo>
                  <a:pt x="12653" y="3310"/>
                </a:lnTo>
                <a:lnTo>
                  <a:pt x="12921" y="3310"/>
                </a:lnTo>
                <a:lnTo>
                  <a:pt x="13432" y="3261"/>
                </a:lnTo>
                <a:lnTo>
                  <a:pt x="13699" y="3261"/>
                </a:lnTo>
                <a:lnTo>
                  <a:pt x="13991" y="3237"/>
                </a:lnTo>
                <a:lnTo>
                  <a:pt x="14259" y="3456"/>
                </a:lnTo>
                <a:lnTo>
                  <a:pt x="14527" y="3699"/>
                </a:lnTo>
                <a:lnTo>
                  <a:pt x="14819" y="3966"/>
                </a:lnTo>
                <a:lnTo>
                  <a:pt x="15062" y="4283"/>
                </a:lnTo>
                <a:lnTo>
                  <a:pt x="14794" y="4258"/>
                </a:lnTo>
                <a:lnTo>
                  <a:pt x="14551" y="4283"/>
                </a:lnTo>
                <a:lnTo>
                  <a:pt x="14308" y="4283"/>
                </a:lnTo>
                <a:lnTo>
                  <a:pt x="14016" y="4307"/>
                </a:lnTo>
                <a:lnTo>
                  <a:pt x="13870" y="4331"/>
                </a:lnTo>
                <a:lnTo>
                  <a:pt x="13724" y="4380"/>
                </a:lnTo>
                <a:lnTo>
                  <a:pt x="13626" y="4453"/>
                </a:lnTo>
                <a:lnTo>
                  <a:pt x="13529" y="4526"/>
                </a:lnTo>
                <a:lnTo>
                  <a:pt x="13529" y="4550"/>
                </a:lnTo>
                <a:lnTo>
                  <a:pt x="13553" y="4575"/>
                </a:lnTo>
                <a:lnTo>
                  <a:pt x="13651" y="4623"/>
                </a:lnTo>
                <a:lnTo>
                  <a:pt x="13748" y="4648"/>
                </a:lnTo>
                <a:lnTo>
                  <a:pt x="13967" y="4648"/>
                </a:lnTo>
                <a:lnTo>
                  <a:pt x="14429" y="4623"/>
                </a:lnTo>
                <a:lnTo>
                  <a:pt x="14770" y="4623"/>
                </a:lnTo>
                <a:lnTo>
                  <a:pt x="15086" y="4648"/>
                </a:lnTo>
                <a:lnTo>
                  <a:pt x="15232" y="4672"/>
                </a:lnTo>
                <a:lnTo>
                  <a:pt x="15354" y="4672"/>
                </a:lnTo>
                <a:lnTo>
                  <a:pt x="15549" y="5037"/>
                </a:lnTo>
                <a:lnTo>
                  <a:pt x="15330" y="4988"/>
                </a:lnTo>
                <a:lnTo>
                  <a:pt x="14600" y="4988"/>
                </a:lnTo>
                <a:lnTo>
                  <a:pt x="14332" y="5037"/>
                </a:lnTo>
                <a:lnTo>
                  <a:pt x="14210" y="5086"/>
                </a:lnTo>
                <a:lnTo>
                  <a:pt x="14089" y="5134"/>
                </a:lnTo>
                <a:lnTo>
                  <a:pt x="14064" y="5159"/>
                </a:lnTo>
                <a:lnTo>
                  <a:pt x="14064" y="5183"/>
                </a:lnTo>
                <a:lnTo>
                  <a:pt x="14064" y="5207"/>
                </a:lnTo>
                <a:lnTo>
                  <a:pt x="14089" y="5232"/>
                </a:lnTo>
                <a:lnTo>
                  <a:pt x="14186" y="5256"/>
                </a:lnTo>
                <a:lnTo>
                  <a:pt x="14283" y="5280"/>
                </a:lnTo>
                <a:lnTo>
                  <a:pt x="14502" y="5305"/>
                </a:lnTo>
                <a:lnTo>
                  <a:pt x="14916" y="5305"/>
                </a:lnTo>
                <a:lnTo>
                  <a:pt x="15305" y="5329"/>
                </a:lnTo>
                <a:lnTo>
                  <a:pt x="15695" y="5378"/>
                </a:lnTo>
                <a:lnTo>
                  <a:pt x="15792" y="5645"/>
                </a:lnTo>
                <a:lnTo>
                  <a:pt x="15889" y="5913"/>
                </a:lnTo>
                <a:lnTo>
                  <a:pt x="15743" y="5864"/>
                </a:lnTo>
                <a:lnTo>
                  <a:pt x="15597" y="5816"/>
                </a:lnTo>
                <a:lnTo>
                  <a:pt x="15305" y="5767"/>
                </a:lnTo>
                <a:lnTo>
                  <a:pt x="15038" y="5743"/>
                </a:lnTo>
                <a:lnTo>
                  <a:pt x="14746" y="5718"/>
                </a:lnTo>
                <a:lnTo>
                  <a:pt x="14454" y="5718"/>
                </a:lnTo>
                <a:lnTo>
                  <a:pt x="14186" y="5767"/>
                </a:lnTo>
                <a:lnTo>
                  <a:pt x="14162" y="5767"/>
                </a:lnTo>
                <a:lnTo>
                  <a:pt x="14137" y="5791"/>
                </a:lnTo>
                <a:lnTo>
                  <a:pt x="14162" y="5816"/>
                </a:lnTo>
                <a:lnTo>
                  <a:pt x="14162" y="5840"/>
                </a:lnTo>
                <a:lnTo>
                  <a:pt x="14259" y="5889"/>
                </a:lnTo>
                <a:lnTo>
                  <a:pt x="14381" y="5937"/>
                </a:lnTo>
                <a:lnTo>
                  <a:pt x="14600" y="5986"/>
                </a:lnTo>
                <a:lnTo>
                  <a:pt x="15038" y="6010"/>
                </a:lnTo>
                <a:lnTo>
                  <a:pt x="15354" y="6083"/>
                </a:lnTo>
                <a:lnTo>
                  <a:pt x="15670" y="6156"/>
                </a:lnTo>
                <a:lnTo>
                  <a:pt x="15841" y="6229"/>
                </a:lnTo>
                <a:lnTo>
                  <a:pt x="15914" y="6254"/>
                </a:lnTo>
                <a:lnTo>
                  <a:pt x="15987" y="6278"/>
                </a:lnTo>
                <a:lnTo>
                  <a:pt x="16035" y="6570"/>
                </a:lnTo>
                <a:lnTo>
                  <a:pt x="16084" y="6838"/>
                </a:lnTo>
                <a:lnTo>
                  <a:pt x="15914" y="6740"/>
                </a:lnTo>
                <a:lnTo>
                  <a:pt x="15743" y="6667"/>
                </a:lnTo>
                <a:lnTo>
                  <a:pt x="15524" y="6619"/>
                </a:lnTo>
                <a:lnTo>
                  <a:pt x="15305" y="6594"/>
                </a:lnTo>
                <a:lnTo>
                  <a:pt x="14867" y="6546"/>
                </a:lnTo>
                <a:lnTo>
                  <a:pt x="14551" y="6497"/>
                </a:lnTo>
                <a:lnTo>
                  <a:pt x="14527" y="6497"/>
                </a:lnTo>
                <a:lnTo>
                  <a:pt x="14502" y="6546"/>
                </a:lnTo>
                <a:lnTo>
                  <a:pt x="14575" y="6619"/>
                </a:lnTo>
                <a:lnTo>
                  <a:pt x="14624" y="6667"/>
                </a:lnTo>
                <a:lnTo>
                  <a:pt x="14794" y="6765"/>
                </a:lnTo>
                <a:lnTo>
                  <a:pt x="14965" y="6838"/>
                </a:lnTo>
                <a:lnTo>
                  <a:pt x="15159" y="6886"/>
                </a:lnTo>
                <a:lnTo>
                  <a:pt x="15378" y="6935"/>
                </a:lnTo>
                <a:lnTo>
                  <a:pt x="15597" y="7008"/>
                </a:lnTo>
                <a:lnTo>
                  <a:pt x="15816" y="7105"/>
                </a:lnTo>
                <a:lnTo>
                  <a:pt x="15987" y="7227"/>
                </a:lnTo>
                <a:lnTo>
                  <a:pt x="16060" y="7276"/>
                </a:lnTo>
                <a:lnTo>
                  <a:pt x="16108" y="7276"/>
                </a:lnTo>
                <a:lnTo>
                  <a:pt x="16133" y="7762"/>
                </a:lnTo>
                <a:lnTo>
                  <a:pt x="16060" y="7714"/>
                </a:lnTo>
                <a:lnTo>
                  <a:pt x="15743" y="7519"/>
                </a:lnTo>
                <a:lnTo>
                  <a:pt x="15427" y="7324"/>
                </a:lnTo>
                <a:lnTo>
                  <a:pt x="15281" y="7276"/>
                </a:lnTo>
                <a:lnTo>
                  <a:pt x="15013" y="7203"/>
                </a:lnTo>
                <a:lnTo>
                  <a:pt x="14794" y="7203"/>
                </a:lnTo>
                <a:lnTo>
                  <a:pt x="14770" y="7227"/>
                </a:lnTo>
                <a:lnTo>
                  <a:pt x="14746" y="7251"/>
                </a:lnTo>
                <a:lnTo>
                  <a:pt x="14746" y="7276"/>
                </a:lnTo>
                <a:lnTo>
                  <a:pt x="14746" y="7324"/>
                </a:lnTo>
                <a:lnTo>
                  <a:pt x="14794" y="7373"/>
                </a:lnTo>
                <a:lnTo>
                  <a:pt x="14843" y="7397"/>
                </a:lnTo>
                <a:lnTo>
                  <a:pt x="14965" y="7470"/>
                </a:lnTo>
                <a:lnTo>
                  <a:pt x="15378" y="7689"/>
                </a:lnTo>
                <a:lnTo>
                  <a:pt x="15597" y="7835"/>
                </a:lnTo>
                <a:lnTo>
                  <a:pt x="15816" y="7981"/>
                </a:lnTo>
                <a:lnTo>
                  <a:pt x="15962" y="8103"/>
                </a:lnTo>
                <a:lnTo>
                  <a:pt x="16108" y="8200"/>
                </a:lnTo>
                <a:lnTo>
                  <a:pt x="16035" y="8784"/>
                </a:lnTo>
                <a:lnTo>
                  <a:pt x="15914" y="8687"/>
                </a:lnTo>
                <a:lnTo>
                  <a:pt x="15792" y="8590"/>
                </a:lnTo>
                <a:lnTo>
                  <a:pt x="15549" y="8419"/>
                </a:lnTo>
                <a:lnTo>
                  <a:pt x="15354" y="8273"/>
                </a:lnTo>
                <a:lnTo>
                  <a:pt x="15111" y="8152"/>
                </a:lnTo>
                <a:lnTo>
                  <a:pt x="14867" y="8030"/>
                </a:lnTo>
                <a:lnTo>
                  <a:pt x="14746" y="7981"/>
                </a:lnTo>
                <a:lnTo>
                  <a:pt x="14624" y="7957"/>
                </a:lnTo>
                <a:lnTo>
                  <a:pt x="14600" y="7981"/>
                </a:lnTo>
                <a:lnTo>
                  <a:pt x="14575" y="8006"/>
                </a:lnTo>
                <a:lnTo>
                  <a:pt x="14575" y="8054"/>
                </a:lnTo>
                <a:lnTo>
                  <a:pt x="14575" y="8079"/>
                </a:lnTo>
                <a:lnTo>
                  <a:pt x="14746" y="8249"/>
                </a:lnTo>
                <a:lnTo>
                  <a:pt x="14940" y="8371"/>
                </a:lnTo>
                <a:lnTo>
                  <a:pt x="15330" y="8638"/>
                </a:lnTo>
                <a:lnTo>
                  <a:pt x="15622" y="8882"/>
                </a:lnTo>
                <a:lnTo>
                  <a:pt x="15792" y="9003"/>
                </a:lnTo>
                <a:lnTo>
                  <a:pt x="15962" y="9101"/>
                </a:lnTo>
                <a:lnTo>
                  <a:pt x="15889" y="9368"/>
                </a:lnTo>
                <a:lnTo>
                  <a:pt x="15792" y="9612"/>
                </a:lnTo>
                <a:lnTo>
                  <a:pt x="15695" y="9466"/>
                </a:lnTo>
                <a:lnTo>
                  <a:pt x="15549" y="9320"/>
                </a:lnTo>
                <a:lnTo>
                  <a:pt x="15281" y="9101"/>
                </a:lnTo>
                <a:lnTo>
                  <a:pt x="15135" y="8955"/>
                </a:lnTo>
                <a:lnTo>
                  <a:pt x="14965" y="8809"/>
                </a:lnTo>
                <a:lnTo>
                  <a:pt x="14794" y="8711"/>
                </a:lnTo>
                <a:lnTo>
                  <a:pt x="14697" y="8663"/>
                </a:lnTo>
                <a:lnTo>
                  <a:pt x="14600" y="8663"/>
                </a:lnTo>
                <a:lnTo>
                  <a:pt x="14600" y="8760"/>
                </a:lnTo>
                <a:lnTo>
                  <a:pt x="14648" y="8833"/>
                </a:lnTo>
                <a:lnTo>
                  <a:pt x="14746" y="9003"/>
                </a:lnTo>
                <a:lnTo>
                  <a:pt x="14867" y="9149"/>
                </a:lnTo>
                <a:lnTo>
                  <a:pt x="14989" y="9271"/>
                </a:lnTo>
                <a:lnTo>
                  <a:pt x="15330" y="9587"/>
                </a:lnTo>
                <a:lnTo>
                  <a:pt x="15476" y="9758"/>
                </a:lnTo>
                <a:lnTo>
                  <a:pt x="15549" y="9831"/>
                </a:lnTo>
                <a:lnTo>
                  <a:pt x="15646" y="9879"/>
                </a:lnTo>
                <a:lnTo>
                  <a:pt x="15646" y="9904"/>
                </a:lnTo>
                <a:lnTo>
                  <a:pt x="15476" y="10196"/>
                </a:lnTo>
                <a:lnTo>
                  <a:pt x="15232" y="10463"/>
                </a:lnTo>
                <a:lnTo>
                  <a:pt x="15232" y="10293"/>
                </a:lnTo>
                <a:lnTo>
                  <a:pt x="15159" y="10147"/>
                </a:lnTo>
                <a:lnTo>
                  <a:pt x="15013" y="9855"/>
                </a:lnTo>
                <a:lnTo>
                  <a:pt x="14843" y="9636"/>
                </a:lnTo>
                <a:lnTo>
                  <a:pt x="14673" y="9466"/>
                </a:lnTo>
                <a:lnTo>
                  <a:pt x="14454" y="9295"/>
                </a:lnTo>
                <a:lnTo>
                  <a:pt x="14235" y="9149"/>
                </a:lnTo>
                <a:lnTo>
                  <a:pt x="14186" y="9149"/>
                </a:lnTo>
                <a:lnTo>
                  <a:pt x="14186" y="9174"/>
                </a:lnTo>
                <a:lnTo>
                  <a:pt x="14308" y="9393"/>
                </a:lnTo>
                <a:lnTo>
                  <a:pt x="14429" y="9563"/>
                </a:lnTo>
                <a:lnTo>
                  <a:pt x="14697" y="9952"/>
                </a:lnTo>
                <a:lnTo>
                  <a:pt x="14794" y="10147"/>
                </a:lnTo>
                <a:lnTo>
                  <a:pt x="14867" y="10366"/>
                </a:lnTo>
                <a:lnTo>
                  <a:pt x="14916" y="10536"/>
                </a:lnTo>
                <a:lnTo>
                  <a:pt x="14965" y="10609"/>
                </a:lnTo>
                <a:lnTo>
                  <a:pt x="15038" y="10658"/>
                </a:lnTo>
                <a:lnTo>
                  <a:pt x="14892" y="10780"/>
                </a:lnTo>
                <a:lnTo>
                  <a:pt x="14843" y="10658"/>
                </a:lnTo>
                <a:lnTo>
                  <a:pt x="14794" y="10561"/>
                </a:lnTo>
                <a:lnTo>
                  <a:pt x="14648" y="10366"/>
                </a:lnTo>
                <a:lnTo>
                  <a:pt x="14308" y="10001"/>
                </a:lnTo>
                <a:lnTo>
                  <a:pt x="14113" y="9831"/>
                </a:lnTo>
                <a:lnTo>
                  <a:pt x="13918" y="9685"/>
                </a:lnTo>
                <a:lnTo>
                  <a:pt x="13894" y="9685"/>
                </a:lnTo>
                <a:lnTo>
                  <a:pt x="13870" y="9733"/>
                </a:lnTo>
                <a:lnTo>
                  <a:pt x="13918" y="9904"/>
                </a:lnTo>
                <a:lnTo>
                  <a:pt x="14016" y="10050"/>
                </a:lnTo>
                <a:lnTo>
                  <a:pt x="14113" y="10196"/>
                </a:lnTo>
                <a:lnTo>
                  <a:pt x="14235" y="10342"/>
                </a:lnTo>
                <a:lnTo>
                  <a:pt x="14356" y="10488"/>
                </a:lnTo>
                <a:lnTo>
                  <a:pt x="14478" y="10634"/>
                </a:lnTo>
                <a:lnTo>
                  <a:pt x="14575" y="10804"/>
                </a:lnTo>
                <a:lnTo>
                  <a:pt x="14600" y="10974"/>
                </a:lnTo>
                <a:lnTo>
                  <a:pt x="14502" y="11047"/>
                </a:lnTo>
                <a:lnTo>
                  <a:pt x="14356" y="10853"/>
                </a:lnTo>
                <a:lnTo>
                  <a:pt x="14186" y="10658"/>
                </a:lnTo>
                <a:lnTo>
                  <a:pt x="13991" y="10512"/>
                </a:lnTo>
                <a:lnTo>
                  <a:pt x="13797" y="10390"/>
                </a:lnTo>
                <a:lnTo>
                  <a:pt x="13772" y="10366"/>
                </a:lnTo>
                <a:lnTo>
                  <a:pt x="13724" y="10366"/>
                </a:lnTo>
                <a:lnTo>
                  <a:pt x="13675" y="10415"/>
                </a:lnTo>
                <a:lnTo>
                  <a:pt x="13651" y="10463"/>
                </a:lnTo>
                <a:lnTo>
                  <a:pt x="13651" y="10512"/>
                </a:lnTo>
                <a:lnTo>
                  <a:pt x="13675" y="10536"/>
                </a:lnTo>
                <a:lnTo>
                  <a:pt x="13845" y="10682"/>
                </a:lnTo>
                <a:lnTo>
                  <a:pt x="13991" y="10853"/>
                </a:lnTo>
                <a:lnTo>
                  <a:pt x="14113" y="11023"/>
                </a:lnTo>
                <a:lnTo>
                  <a:pt x="14235" y="11218"/>
                </a:lnTo>
                <a:lnTo>
                  <a:pt x="14040" y="11339"/>
                </a:lnTo>
                <a:lnTo>
                  <a:pt x="13918" y="11218"/>
                </a:lnTo>
                <a:lnTo>
                  <a:pt x="13797" y="11120"/>
                </a:lnTo>
                <a:lnTo>
                  <a:pt x="13675" y="11023"/>
                </a:lnTo>
                <a:lnTo>
                  <a:pt x="13578" y="10974"/>
                </a:lnTo>
                <a:lnTo>
                  <a:pt x="13529" y="10950"/>
                </a:lnTo>
                <a:lnTo>
                  <a:pt x="13480" y="10950"/>
                </a:lnTo>
                <a:lnTo>
                  <a:pt x="13407" y="10999"/>
                </a:lnTo>
                <a:lnTo>
                  <a:pt x="13407" y="11047"/>
                </a:lnTo>
                <a:lnTo>
                  <a:pt x="13383" y="11072"/>
                </a:lnTo>
                <a:lnTo>
                  <a:pt x="13407" y="11120"/>
                </a:lnTo>
                <a:lnTo>
                  <a:pt x="13432" y="11145"/>
                </a:lnTo>
                <a:lnTo>
                  <a:pt x="13553" y="11315"/>
                </a:lnTo>
                <a:lnTo>
                  <a:pt x="13675" y="11485"/>
                </a:lnTo>
                <a:lnTo>
                  <a:pt x="13724" y="11583"/>
                </a:lnTo>
                <a:lnTo>
                  <a:pt x="13553" y="11704"/>
                </a:lnTo>
                <a:lnTo>
                  <a:pt x="13432" y="11558"/>
                </a:lnTo>
                <a:lnTo>
                  <a:pt x="13261" y="11461"/>
                </a:lnTo>
                <a:lnTo>
                  <a:pt x="13213" y="11461"/>
                </a:lnTo>
                <a:lnTo>
                  <a:pt x="13188" y="11485"/>
                </a:lnTo>
                <a:lnTo>
                  <a:pt x="13188" y="11534"/>
                </a:lnTo>
                <a:lnTo>
                  <a:pt x="13213" y="11558"/>
                </a:lnTo>
                <a:lnTo>
                  <a:pt x="13261" y="11631"/>
                </a:lnTo>
                <a:lnTo>
                  <a:pt x="13310" y="11704"/>
                </a:lnTo>
                <a:lnTo>
                  <a:pt x="13359" y="11874"/>
                </a:lnTo>
                <a:lnTo>
                  <a:pt x="13359" y="11899"/>
                </a:lnTo>
                <a:lnTo>
                  <a:pt x="13237" y="12020"/>
                </a:lnTo>
                <a:lnTo>
                  <a:pt x="13188" y="12118"/>
                </a:lnTo>
                <a:lnTo>
                  <a:pt x="13164" y="12215"/>
                </a:lnTo>
                <a:lnTo>
                  <a:pt x="13188" y="12288"/>
                </a:lnTo>
                <a:lnTo>
                  <a:pt x="13213" y="12385"/>
                </a:lnTo>
                <a:lnTo>
                  <a:pt x="13213" y="12775"/>
                </a:lnTo>
                <a:lnTo>
                  <a:pt x="13237" y="13164"/>
                </a:lnTo>
                <a:lnTo>
                  <a:pt x="13237" y="13553"/>
                </a:lnTo>
                <a:lnTo>
                  <a:pt x="13213" y="13748"/>
                </a:lnTo>
                <a:lnTo>
                  <a:pt x="13188" y="13943"/>
                </a:lnTo>
                <a:lnTo>
                  <a:pt x="13140" y="14064"/>
                </a:lnTo>
                <a:lnTo>
                  <a:pt x="13067" y="14162"/>
                </a:lnTo>
                <a:lnTo>
                  <a:pt x="12994" y="14210"/>
                </a:lnTo>
                <a:lnTo>
                  <a:pt x="12921" y="14235"/>
                </a:lnTo>
                <a:lnTo>
                  <a:pt x="12823" y="14210"/>
                </a:lnTo>
                <a:lnTo>
                  <a:pt x="12726" y="14186"/>
                </a:lnTo>
                <a:lnTo>
                  <a:pt x="12507" y="14040"/>
                </a:lnTo>
                <a:lnTo>
                  <a:pt x="12288" y="13821"/>
                </a:lnTo>
                <a:lnTo>
                  <a:pt x="12069" y="13578"/>
                </a:lnTo>
                <a:lnTo>
                  <a:pt x="11728" y="13164"/>
                </a:lnTo>
                <a:lnTo>
                  <a:pt x="11850" y="13042"/>
                </a:lnTo>
                <a:lnTo>
                  <a:pt x="11923" y="12969"/>
                </a:lnTo>
                <a:lnTo>
                  <a:pt x="11947" y="12896"/>
                </a:lnTo>
                <a:lnTo>
                  <a:pt x="11947" y="12823"/>
                </a:lnTo>
                <a:lnTo>
                  <a:pt x="11923" y="12750"/>
                </a:lnTo>
                <a:lnTo>
                  <a:pt x="11874" y="12677"/>
                </a:lnTo>
                <a:lnTo>
                  <a:pt x="11826" y="12629"/>
                </a:lnTo>
                <a:lnTo>
                  <a:pt x="11777" y="12604"/>
                </a:lnTo>
                <a:lnTo>
                  <a:pt x="11680" y="12580"/>
                </a:lnTo>
                <a:lnTo>
                  <a:pt x="11655" y="12385"/>
                </a:lnTo>
                <a:lnTo>
                  <a:pt x="11631" y="12361"/>
                </a:lnTo>
                <a:lnTo>
                  <a:pt x="11582" y="12361"/>
                </a:lnTo>
                <a:lnTo>
                  <a:pt x="11582" y="12385"/>
                </a:lnTo>
                <a:lnTo>
                  <a:pt x="11558" y="12580"/>
                </a:lnTo>
                <a:lnTo>
                  <a:pt x="11509" y="12580"/>
                </a:lnTo>
                <a:lnTo>
                  <a:pt x="11485" y="12604"/>
                </a:lnTo>
                <a:lnTo>
                  <a:pt x="11461" y="12604"/>
                </a:lnTo>
                <a:lnTo>
                  <a:pt x="11242" y="12702"/>
                </a:lnTo>
                <a:lnTo>
                  <a:pt x="11169" y="12361"/>
                </a:lnTo>
                <a:lnTo>
                  <a:pt x="11144" y="12191"/>
                </a:lnTo>
                <a:lnTo>
                  <a:pt x="11169" y="12020"/>
                </a:lnTo>
                <a:lnTo>
                  <a:pt x="11144" y="11972"/>
                </a:lnTo>
                <a:lnTo>
                  <a:pt x="11120" y="11947"/>
                </a:lnTo>
                <a:lnTo>
                  <a:pt x="11071" y="11947"/>
                </a:lnTo>
                <a:lnTo>
                  <a:pt x="11047" y="11972"/>
                </a:lnTo>
                <a:lnTo>
                  <a:pt x="11023" y="12118"/>
                </a:lnTo>
                <a:lnTo>
                  <a:pt x="10998" y="12312"/>
                </a:lnTo>
                <a:lnTo>
                  <a:pt x="10998" y="12556"/>
                </a:lnTo>
                <a:lnTo>
                  <a:pt x="10998" y="12799"/>
                </a:lnTo>
                <a:lnTo>
                  <a:pt x="10633" y="12896"/>
                </a:lnTo>
                <a:lnTo>
                  <a:pt x="10609" y="12604"/>
                </a:lnTo>
                <a:lnTo>
                  <a:pt x="10560" y="12361"/>
                </a:lnTo>
                <a:lnTo>
                  <a:pt x="10512" y="12118"/>
                </a:lnTo>
                <a:lnTo>
                  <a:pt x="10390" y="11607"/>
                </a:lnTo>
                <a:lnTo>
                  <a:pt x="10366" y="11583"/>
                </a:lnTo>
                <a:lnTo>
                  <a:pt x="10342" y="11558"/>
                </a:lnTo>
                <a:lnTo>
                  <a:pt x="10293" y="11583"/>
                </a:lnTo>
                <a:lnTo>
                  <a:pt x="10269" y="11607"/>
                </a:lnTo>
                <a:lnTo>
                  <a:pt x="10244" y="11826"/>
                </a:lnTo>
                <a:lnTo>
                  <a:pt x="10244" y="12045"/>
                </a:lnTo>
                <a:lnTo>
                  <a:pt x="10269" y="12507"/>
                </a:lnTo>
                <a:lnTo>
                  <a:pt x="10269" y="12726"/>
                </a:lnTo>
                <a:lnTo>
                  <a:pt x="10269" y="12945"/>
                </a:lnTo>
                <a:lnTo>
                  <a:pt x="9636" y="12994"/>
                </a:lnTo>
                <a:lnTo>
                  <a:pt x="9612" y="12726"/>
                </a:lnTo>
                <a:lnTo>
                  <a:pt x="9612" y="12507"/>
                </a:lnTo>
                <a:lnTo>
                  <a:pt x="9612" y="12337"/>
                </a:lnTo>
                <a:lnTo>
                  <a:pt x="9612" y="12142"/>
                </a:lnTo>
                <a:lnTo>
                  <a:pt x="9563" y="11972"/>
                </a:lnTo>
                <a:lnTo>
                  <a:pt x="9514" y="11899"/>
                </a:lnTo>
                <a:lnTo>
                  <a:pt x="9466" y="11826"/>
                </a:lnTo>
                <a:lnTo>
                  <a:pt x="9417" y="11826"/>
                </a:lnTo>
                <a:lnTo>
                  <a:pt x="9393" y="11850"/>
                </a:lnTo>
                <a:lnTo>
                  <a:pt x="9344" y="12020"/>
                </a:lnTo>
                <a:lnTo>
                  <a:pt x="9320" y="12215"/>
                </a:lnTo>
                <a:lnTo>
                  <a:pt x="9295" y="12604"/>
                </a:lnTo>
                <a:lnTo>
                  <a:pt x="9271" y="12799"/>
                </a:lnTo>
                <a:lnTo>
                  <a:pt x="9247" y="12994"/>
                </a:lnTo>
                <a:lnTo>
                  <a:pt x="9052" y="12994"/>
                </a:lnTo>
                <a:lnTo>
                  <a:pt x="9003" y="12604"/>
                </a:lnTo>
                <a:lnTo>
                  <a:pt x="8930" y="12191"/>
                </a:lnTo>
                <a:lnTo>
                  <a:pt x="8857" y="11753"/>
                </a:lnTo>
                <a:lnTo>
                  <a:pt x="8833" y="11704"/>
                </a:lnTo>
                <a:lnTo>
                  <a:pt x="8784" y="11680"/>
                </a:lnTo>
                <a:lnTo>
                  <a:pt x="8711" y="11704"/>
                </a:lnTo>
                <a:lnTo>
                  <a:pt x="8711" y="11777"/>
                </a:lnTo>
                <a:lnTo>
                  <a:pt x="8711" y="12191"/>
                </a:lnTo>
                <a:lnTo>
                  <a:pt x="8687" y="12604"/>
                </a:lnTo>
                <a:lnTo>
                  <a:pt x="8687" y="12994"/>
                </a:lnTo>
                <a:lnTo>
                  <a:pt x="8176" y="12994"/>
                </a:lnTo>
                <a:lnTo>
                  <a:pt x="8200" y="12653"/>
                </a:lnTo>
                <a:lnTo>
                  <a:pt x="8273" y="12215"/>
                </a:lnTo>
                <a:lnTo>
                  <a:pt x="8346" y="11777"/>
                </a:lnTo>
                <a:lnTo>
                  <a:pt x="8346" y="11704"/>
                </a:lnTo>
                <a:lnTo>
                  <a:pt x="8298" y="11655"/>
                </a:lnTo>
                <a:lnTo>
                  <a:pt x="8249" y="11655"/>
                </a:lnTo>
                <a:lnTo>
                  <a:pt x="8200" y="11704"/>
                </a:lnTo>
                <a:lnTo>
                  <a:pt x="8079" y="11899"/>
                </a:lnTo>
                <a:lnTo>
                  <a:pt x="8006" y="12118"/>
                </a:lnTo>
                <a:lnTo>
                  <a:pt x="7933" y="12337"/>
                </a:lnTo>
                <a:lnTo>
                  <a:pt x="7884" y="12556"/>
                </a:lnTo>
                <a:lnTo>
                  <a:pt x="7835" y="12750"/>
                </a:lnTo>
                <a:lnTo>
                  <a:pt x="7811" y="12969"/>
                </a:lnTo>
                <a:lnTo>
                  <a:pt x="7300" y="12945"/>
                </a:lnTo>
                <a:lnTo>
                  <a:pt x="7349" y="12653"/>
                </a:lnTo>
                <a:lnTo>
                  <a:pt x="7397" y="12385"/>
                </a:lnTo>
                <a:lnTo>
                  <a:pt x="7495" y="12045"/>
                </a:lnTo>
                <a:lnTo>
                  <a:pt x="7592" y="11680"/>
                </a:lnTo>
                <a:lnTo>
                  <a:pt x="7568" y="11655"/>
                </a:lnTo>
                <a:lnTo>
                  <a:pt x="7543" y="11631"/>
                </a:lnTo>
                <a:lnTo>
                  <a:pt x="7470" y="11680"/>
                </a:lnTo>
                <a:lnTo>
                  <a:pt x="7397" y="11728"/>
                </a:lnTo>
                <a:lnTo>
                  <a:pt x="7276" y="11850"/>
                </a:lnTo>
                <a:lnTo>
                  <a:pt x="7178" y="11996"/>
                </a:lnTo>
                <a:lnTo>
                  <a:pt x="7130" y="12166"/>
                </a:lnTo>
                <a:lnTo>
                  <a:pt x="7008" y="12507"/>
                </a:lnTo>
                <a:lnTo>
                  <a:pt x="6959" y="12702"/>
                </a:lnTo>
                <a:lnTo>
                  <a:pt x="6935" y="12872"/>
                </a:lnTo>
                <a:lnTo>
                  <a:pt x="6473" y="12702"/>
                </a:lnTo>
                <a:lnTo>
                  <a:pt x="6521" y="12556"/>
                </a:lnTo>
                <a:lnTo>
                  <a:pt x="6546" y="12483"/>
                </a:lnTo>
                <a:lnTo>
                  <a:pt x="6546" y="12410"/>
                </a:lnTo>
                <a:lnTo>
                  <a:pt x="6546" y="12337"/>
                </a:lnTo>
                <a:lnTo>
                  <a:pt x="6497" y="12288"/>
                </a:lnTo>
                <a:lnTo>
                  <a:pt x="6473" y="12288"/>
                </a:lnTo>
                <a:lnTo>
                  <a:pt x="6375" y="12385"/>
                </a:lnTo>
                <a:lnTo>
                  <a:pt x="6302" y="12483"/>
                </a:lnTo>
                <a:lnTo>
                  <a:pt x="6181" y="12629"/>
                </a:lnTo>
                <a:lnTo>
                  <a:pt x="5889" y="12629"/>
                </a:lnTo>
                <a:lnTo>
                  <a:pt x="5816" y="12653"/>
                </a:lnTo>
                <a:lnTo>
                  <a:pt x="5743" y="12750"/>
                </a:lnTo>
                <a:lnTo>
                  <a:pt x="5743" y="12799"/>
                </a:lnTo>
                <a:lnTo>
                  <a:pt x="5743" y="12872"/>
                </a:lnTo>
                <a:lnTo>
                  <a:pt x="5743" y="12921"/>
                </a:lnTo>
                <a:lnTo>
                  <a:pt x="5791" y="12969"/>
                </a:lnTo>
                <a:lnTo>
                  <a:pt x="5986" y="13115"/>
                </a:lnTo>
                <a:lnTo>
                  <a:pt x="6181" y="13237"/>
                </a:lnTo>
                <a:lnTo>
                  <a:pt x="5986" y="13505"/>
                </a:lnTo>
                <a:lnTo>
                  <a:pt x="5767" y="13748"/>
                </a:lnTo>
                <a:lnTo>
                  <a:pt x="5305" y="14210"/>
                </a:lnTo>
                <a:lnTo>
                  <a:pt x="5134" y="14381"/>
                </a:lnTo>
                <a:lnTo>
                  <a:pt x="4988" y="14527"/>
                </a:lnTo>
                <a:lnTo>
                  <a:pt x="4891" y="14551"/>
                </a:lnTo>
                <a:lnTo>
                  <a:pt x="4818" y="14551"/>
                </a:lnTo>
                <a:lnTo>
                  <a:pt x="4721" y="14527"/>
                </a:lnTo>
                <a:lnTo>
                  <a:pt x="4648" y="14454"/>
                </a:lnTo>
                <a:lnTo>
                  <a:pt x="4648" y="13383"/>
                </a:lnTo>
                <a:lnTo>
                  <a:pt x="4623" y="12872"/>
                </a:lnTo>
                <a:lnTo>
                  <a:pt x="4599" y="12337"/>
                </a:lnTo>
                <a:lnTo>
                  <a:pt x="4575" y="12239"/>
                </a:lnTo>
                <a:lnTo>
                  <a:pt x="4526" y="12191"/>
                </a:lnTo>
                <a:lnTo>
                  <a:pt x="4502" y="12166"/>
                </a:lnTo>
                <a:lnTo>
                  <a:pt x="4404" y="12118"/>
                </a:lnTo>
                <a:lnTo>
                  <a:pt x="4307" y="12020"/>
                </a:lnTo>
                <a:lnTo>
                  <a:pt x="4185" y="11947"/>
                </a:lnTo>
                <a:lnTo>
                  <a:pt x="3918" y="11801"/>
                </a:lnTo>
                <a:lnTo>
                  <a:pt x="3650" y="11680"/>
                </a:lnTo>
                <a:lnTo>
                  <a:pt x="3407" y="11510"/>
                </a:lnTo>
                <a:lnTo>
                  <a:pt x="3163" y="11339"/>
                </a:lnTo>
                <a:lnTo>
                  <a:pt x="2920" y="11145"/>
                </a:lnTo>
                <a:lnTo>
                  <a:pt x="2677" y="10926"/>
                </a:lnTo>
                <a:lnTo>
                  <a:pt x="2482" y="10658"/>
                </a:lnTo>
                <a:lnTo>
                  <a:pt x="2288" y="10390"/>
                </a:lnTo>
                <a:lnTo>
                  <a:pt x="2117" y="10098"/>
                </a:lnTo>
                <a:lnTo>
                  <a:pt x="1947" y="9758"/>
                </a:lnTo>
                <a:lnTo>
                  <a:pt x="1850" y="9587"/>
                </a:lnTo>
                <a:lnTo>
                  <a:pt x="1752" y="9441"/>
                </a:lnTo>
                <a:lnTo>
                  <a:pt x="1704" y="9028"/>
                </a:lnTo>
                <a:lnTo>
                  <a:pt x="1655" y="8614"/>
                </a:lnTo>
                <a:lnTo>
                  <a:pt x="1655" y="8517"/>
                </a:lnTo>
                <a:lnTo>
                  <a:pt x="1631" y="8371"/>
                </a:lnTo>
                <a:lnTo>
                  <a:pt x="1582" y="8249"/>
                </a:lnTo>
                <a:lnTo>
                  <a:pt x="1533" y="8225"/>
                </a:lnTo>
                <a:lnTo>
                  <a:pt x="1485" y="8225"/>
                </a:lnTo>
                <a:lnTo>
                  <a:pt x="1412" y="8249"/>
                </a:lnTo>
                <a:lnTo>
                  <a:pt x="1363" y="8322"/>
                </a:lnTo>
                <a:lnTo>
                  <a:pt x="1339" y="8371"/>
                </a:lnTo>
                <a:lnTo>
                  <a:pt x="1314" y="8444"/>
                </a:lnTo>
                <a:lnTo>
                  <a:pt x="1290" y="8614"/>
                </a:lnTo>
                <a:lnTo>
                  <a:pt x="1266" y="8760"/>
                </a:lnTo>
                <a:lnTo>
                  <a:pt x="1266" y="8906"/>
                </a:lnTo>
                <a:lnTo>
                  <a:pt x="1266" y="9076"/>
                </a:lnTo>
                <a:lnTo>
                  <a:pt x="1120" y="9101"/>
                </a:lnTo>
                <a:lnTo>
                  <a:pt x="998" y="9149"/>
                </a:lnTo>
                <a:lnTo>
                  <a:pt x="828" y="9003"/>
                </a:lnTo>
                <a:lnTo>
                  <a:pt x="755" y="8906"/>
                </a:lnTo>
                <a:lnTo>
                  <a:pt x="682" y="8809"/>
                </a:lnTo>
                <a:lnTo>
                  <a:pt x="584" y="8565"/>
                </a:lnTo>
                <a:lnTo>
                  <a:pt x="511" y="8322"/>
                </a:lnTo>
                <a:lnTo>
                  <a:pt x="463" y="8079"/>
                </a:lnTo>
                <a:lnTo>
                  <a:pt x="438" y="7811"/>
                </a:lnTo>
                <a:lnTo>
                  <a:pt x="438" y="7592"/>
                </a:lnTo>
                <a:lnTo>
                  <a:pt x="438" y="7373"/>
                </a:lnTo>
                <a:lnTo>
                  <a:pt x="487" y="7154"/>
                </a:lnTo>
                <a:lnTo>
                  <a:pt x="536" y="6911"/>
                </a:lnTo>
                <a:lnTo>
                  <a:pt x="609" y="6740"/>
                </a:lnTo>
                <a:lnTo>
                  <a:pt x="706" y="6570"/>
                </a:lnTo>
                <a:lnTo>
                  <a:pt x="925" y="6302"/>
                </a:lnTo>
                <a:lnTo>
                  <a:pt x="998" y="6302"/>
                </a:lnTo>
                <a:lnTo>
                  <a:pt x="1290" y="6327"/>
                </a:lnTo>
                <a:lnTo>
                  <a:pt x="1436" y="6302"/>
                </a:lnTo>
                <a:lnTo>
                  <a:pt x="1533" y="6327"/>
                </a:lnTo>
                <a:lnTo>
                  <a:pt x="1631" y="6327"/>
                </a:lnTo>
                <a:lnTo>
                  <a:pt x="1728" y="6254"/>
                </a:lnTo>
                <a:lnTo>
                  <a:pt x="1752" y="6205"/>
                </a:lnTo>
                <a:lnTo>
                  <a:pt x="1777" y="6156"/>
                </a:lnTo>
                <a:lnTo>
                  <a:pt x="1874" y="5840"/>
                </a:lnTo>
                <a:lnTo>
                  <a:pt x="1971" y="5548"/>
                </a:lnTo>
                <a:lnTo>
                  <a:pt x="2093" y="5280"/>
                </a:lnTo>
                <a:lnTo>
                  <a:pt x="2239" y="5013"/>
                </a:lnTo>
                <a:lnTo>
                  <a:pt x="2409" y="4769"/>
                </a:lnTo>
                <a:lnTo>
                  <a:pt x="2604" y="4526"/>
                </a:lnTo>
                <a:lnTo>
                  <a:pt x="3017" y="4039"/>
                </a:lnTo>
                <a:lnTo>
                  <a:pt x="3407" y="3601"/>
                </a:lnTo>
                <a:lnTo>
                  <a:pt x="3820" y="3164"/>
                </a:lnTo>
                <a:lnTo>
                  <a:pt x="4137" y="2872"/>
                </a:lnTo>
                <a:lnTo>
                  <a:pt x="4283" y="2726"/>
                </a:lnTo>
                <a:lnTo>
                  <a:pt x="4429" y="2555"/>
                </a:lnTo>
                <a:lnTo>
                  <a:pt x="4502" y="2555"/>
                </a:lnTo>
                <a:lnTo>
                  <a:pt x="4550" y="2507"/>
                </a:lnTo>
                <a:lnTo>
                  <a:pt x="4599" y="2361"/>
                </a:lnTo>
                <a:lnTo>
                  <a:pt x="4599" y="2215"/>
                </a:lnTo>
                <a:lnTo>
                  <a:pt x="4599" y="2069"/>
                </a:lnTo>
                <a:lnTo>
                  <a:pt x="4623" y="1923"/>
                </a:lnTo>
                <a:lnTo>
                  <a:pt x="4672" y="1631"/>
                </a:lnTo>
                <a:lnTo>
                  <a:pt x="4745" y="1339"/>
                </a:lnTo>
                <a:lnTo>
                  <a:pt x="4891" y="901"/>
                </a:lnTo>
                <a:lnTo>
                  <a:pt x="5061" y="487"/>
                </a:lnTo>
                <a:close/>
                <a:moveTo>
                  <a:pt x="4915" y="0"/>
                </a:moveTo>
                <a:lnTo>
                  <a:pt x="4842" y="25"/>
                </a:lnTo>
                <a:lnTo>
                  <a:pt x="4794" y="49"/>
                </a:lnTo>
                <a:lnTo>
                  <a:pt x="4696" y="146"/>
                </a:lnTo>
                <a:lnTo>
                  <a:pt x="4599" y="268"/>
                </a:lnTo>
                <a:lnTo>
                  <a:pt x="4526" y="414"/>
                </a:lnTo>
                <a:lnTo>
                  <a:pt x="4453" y="584"/>
                </a:lnTo>
                <a:lnTo>
                  <a:pt x="4356" y="925"/>
                </a:lnTo>
                <a:lnTo>
                  <a:pt x="4283" y="1217"/>
                </a:lnTo>
                <a:lnTo>
                  <a:pt x="4210" y="1436"/>
                </a:lnTo>
                <a:lnTo>
                  <a:pt x="4137" y="1728"/>
                </a:lnTo>
                <a:lnTo>
                  <a:pt x="4112" y="2020"/>
                </a:lnTo>
                <a:lnTo>
                  <a:pt x="4112" y="2166"/>
                </a:lnTo>
                <a:lnTo>
                  <a:pt x="4137" y="2288"/>
                </a:lnTo>
                <a:lnTo>
                  <a:pt x="3893" y="2385"/>
                </a:lnTo>
                <a:lnTo>
                  <a:pt x="3674" y="2531"/>
                </a:lnTo>
                <a:lnTo>
                  <a:pt x="3455" y="2726"/>
                </a:lnTo>
                <a:lnTo>
                  <a:pt x="3236" y="2945"/>
                </a:lnTo>
                <a:lnTo>
                  <a:pt x="2871" y="3383"/>
                </a:lnTo>
                <a:lnTo>
                  <a:pt x="2531" y="3772"/>
                </a:lnTo>
                <a:lnTo>
                  <a:pt x="2142" y="4210"/>
                </a:lnTo>
                <a:lnTo>
                  <a:pt x="1923" y="4453"/>
                </a:lnTo>
                <a:lnTo>
                  <a:pt x="1752" y="4721"/>
                </a:lnTo>
                <a:lnTo>
                  <a:pt x="1582" y="4988"/>
                </a:lnTo>
                <a:lnTo>
                  <a:pt x="1436" y="5280"/>
                </a:lnTo>
                <a:lnTo>
                  <a:pt x="1339" y="5572"/>
                </a:lnTo>
                <a:lnTo>
                  <a:pt x="1290" y="5864"/>
                </a:lnTo>
                <a:lnTo>
                  <a:pt x="925" y="5864"/>
                </a:lnTo>
                <a:lnTo>
                  <a:pt x="755" y="5889"/>
                </a:lnTo>
                <a:lnTo>
                  <a:pt x="633" y="5937"/>
                </a:lnTo>
                <a:lnTo>
                  <a:pt x="536" y="5986"/>
                </a:lnTo>
                <a:lnTo>
                  <a:pt x="438" y="6083"/>
                </a:lnTo>
                <a:lnTo>
                  <a:pt x="341" y="6181"/>
                </a:lnTo>
                <a:lnTo>
                  <a:pt x="268" y="6302"/>
                </a:lnTo>
                <a:lnTo>
                  <a:pt x="219" y="6424"/>
                </a:lnTo>
                <a:lnTo>
                  <a:pt x="122" y="6716"/>
                </a:lnTo>
                <a:lnTo>
                  <a:pt x="49" y="7032"/>
                </a:lnTo>
                <a:lnTo>
                  <a:pt x="25" y="7324"/>
                </a:lnTo>
                <a:lnTo>
                  <a:pt x="0" y="7592"/>
                </a:lnTo>
                <a:lnTo>
                  <a:pt x="0" y="7811"/>
                </a:lnTo>
                <a:lnTo>
                  <a:pt x="25" y="8054"/>
                </a:lnTo>
                <a:lnTo>
                  <a:pt x="49" y="8322"/>
                </a:lnTo>
                <a:lnTo>
                  <a:pt x="122" y="8638"/>
                </a:lnTo>
                <a:lnTo>
                  <a:pt x="219" y="8930"/>
                </a:lnTo>
                <a:lnTo>
                  <a:pt x="365" y="9198"/>
                </a:lnTo>
                <a:lnTo>
                  <a:pt x="438" y="9320"/>
                </a:lnTo>
                <a:lnTo>
                  <a:pt x="536" y="9417"/>
                </a:lnTo>
                <a:lnTo>
                  <a:pt x="633" y="9514"/>
                </a:lnTo>
                <a:lnTo>
                  <a:pt x="730" y="9563"/>
                </a:lnTo>
                <a:lnTo>
                  <a:pt x="852" y="9612"/>
                </a:lnTo>
                <a:lnTo>
                  <a:pt x="1047" y="9612"/>
                </a:lnTo>
                <a:lnTo>
                  <a:pt x="1095" y="9587"/>
                </a:lnTo>
                <a:lnTo>
                  <a:pt x="1314" y="9587"/>
                </a:lnTo>
                <a:lnTo>
                  <a:pt x="1339" y="9612"/>
                </a:lnTo>
                <a:lnTo>
                  <a:pt x="1387" y="9758"/>
                </a:lnTo>
                <a:lnTo>
                  <a:pt x="1436" y="9928"/>
                </a:lnTo>
                <a:lnTo>
                  <a:pt x="1582" y="10220"/>
                </a:lnTo>
                <a:lnTo>
                  <a:pt x="1752" y="10512"/>
                </a:lnTo>
                <a:lnTo>
                  <a:pt x="1923" y="10804"/>
                </a:lnTo>
                <a:lnTo>
                  <a:pt x="2117" y="11072"/>
                </a:lnTo>
                <a:lnTo>
                  <a:pt x="2312" y="11315"/>
                </a:lnTo>
                <a:lnTo>
                  <a:pt x="2531" y="11510"/>
                </a:lnTo>
                <a:lnTo>
                  <a:pt x="2750" y="11704"/>
                </a:lnTo>
                <a:lnTo>
                  <a:pt x="3236" y="12045"/>
                </a:lnTo>
                <a:lnTo>
                  <a:pt x="3455" y="12191"/>
                </a:lnTo>
                <a:lnTo>
                  <a:pt x="3674" y="12288"/>
                </a:lnTo>
                <a:lnTo>
                  <a:pt x="3918" y="12385"/>
                </a:lnTo>
                <a:lnTo>
                  <a:pt x="4137" y="12507"/>
                </a:lnTo>
                <a:lnTo>
                  <a:pt x="4161" y="12531"/>
                </a:lnTo>
                <a:lnTo>
                  <a:pt x="4112" y="13067"/>
                </a:lnTo>
                <a:lnTo>
                  <a:pt x="4112" y="13626"/>
                </a:lnTo>
                <a:lnTo>
                  <a:pt x="4112" y="14746"/>
                </a:lnTo>
                <a:lnTo>
                  <a:pt x="4137" y="14819"/>
                </a:lnTo>
                <a:lnTo>
                  <a:pt x="4161" y="14867"/>
                </a:lnTo>
                <a:lnTo>
                  <a:pt x="4185" y="14916"/>
                </a:lnTo>
                <a:lnTo>
                  <a:pt x="4234" y="14965"/>
                </a:lnTo>
                <a:lnTo>
                  <a:pt x="4331" y="14989"/>
                </a:lnTo>
                <a:lnTo>
                  <a:pt x="4453" y="14989"/>
                </a:lnTo>
                <a:lnTo>
                  <a:pt x="4550" y="15062"/>
                </a:lnTo>
                <a:lnTo>
                  <a:pt x="4648" y="15111"/>
                </a:lnTo>
                <a:lnTo>
                  <a:pt x="4769" y="15135"/>
                </a:lnTo>
                <a:lnTo>
                  <a:pt x="4891" y="15111"/>
                </a:lnTo>
                <a:lnTo>
                  <a:pt x="4988" y="15086"/>
                </a:lnTo>
                <a:lnTo>
                  <a:pt x="5110" y="15038"/>
                </a:lnTo>
                <a:lnTo>
                  <a:pt x="5305" y="14940"/>
                </a:lnTo>
                <a:lnTo>
                  <a:pt x="5548" y="14721"/>
                </a:lnTo>
                <a:lnTo>
                  <a:pt x="5791" y="14502"/>
                </a:lnTo>
                <a:lnTo>
                  <a:pt x="6229" y="14040"/>
                </a:lnTo>
                <a:lnTo>
                  <a:pt x="6497" y="13748"/>
                </a:lnTo>
                <a:lnTo>
                  <a:pt x="6619" y="13602"/>
                </a:lnTo>
                <a:lnTo>
                  <a:pt x="6716" y="13432"/>
                </a:lnTo>
                <a:lnTo>
                  <a:pt x="6984" y="13505"/>
                </a:lnTo>
                <a:lnTo>
                  <a:pt x="7227" y="13529"/>
                </a:lnTo>
                <a:lnTo>
                  <a:pt x="7762" y="13578"/>
                </a:lnTo>
                <a:lnTo>
                  <a:pt x="8273" y="13578"/>
                </a:lnTo>
                <a:lnTo>
                  <a:pt x="8760" y="13602"/>
                </a:lnTo>
                <a:lnTo>
                  <a:pt x="9198" y="13578"/>
                </a:lnTo>
                <a:lnTo>
                  <a:pt x="9660" y="13578"/>
                </a:lnTo>
                <a:lnTo>
                  <a:pt x="10098" y="13529"/>
                </a:lnTo>
                <a:lnTo>
                  <a:pt x="10560" y="13480"/>
                </a:lnTo>
                <a:lnTo>
                  <a:pt x="10925" y="13407"/>
                </a:lnTo>
                <a:lnTo>
                  <a:pt x="11315" y="13334"/>
                </a:lnTo>
                <a:lnTo>
                  <a:pt x="11363" y="13480"/>
                </a:lnTo>
                <a:lnTo>
                  <a:pt x="11436" y="13626"/>
                </a:lnTo>
                <a:lnTo>
                  <a:pt x="11607" y="13943"/>
                </a:lnTo>
                <a:lnTo>
                  <a:pt x="11850" y="14210"/>
                </a:lnTo>
                <a:lnTo>
                  <a:pt x="11972" y="14356"/>
                </a:lnTo>
                <a:lnTo>
                  <a:pt x="12118" y="14478"/>
                </a:lnTo>
                <a:lnTo>
                  <a:pt x="12264" y="14575"/>
                </a:lnTo>
                <a:lnTo>
                  <a:pt x="12410" y="14673"/>
                </a:lnTo>
                <a:lnTo>
                  <a:pt x="12580" y="14721"/>
                </a:lnTo>
                <a:lnTo>
                  <a:pt x="12726" y="14770"/>
                </a:lnTo>
                <a:lnTo>
                  <a:pt x="12896" y="14794"/>
                </a:lnTo>
                <a:lnTo>
                  <a:pt x="13042" y="14770"/>
                </a:lnTo>
                <a:lnTo>
                  <a:pt x="13213" y="14721"/>
                </a:lnTo>
                <a:lnTo>
                  <a:pt x="13359" y="14624"/>
                </a:lnTo>
                <a:lnTo>
                  <a:pt x="13480" y="14527"/>
                </a:lnTo>
                <a:lnTo>
                  <a:pt x="13578" y="14405"/>
                </a:lnTo>
                <a:lnTo>
                  <a:pt x="13651" y="14283"/>
                </a:lnTo>
                <a:lnTo>
                  <a:pt x="13724" y="14162"/>
                </a:lnTo>
                <a:lnTo>
                  <a:pt x="13748" y="14016"/>
                </a:lnTo>
                <a:lnTo>
                  <a:pt x="13772" y="13845"/>
                </a:lnTo>
                <a:lnTo>
                  <a:pt x="13797" y="13529"/>
                </a:lnTo>
                <a:lnTo>
                  <a:pt x="13772" y="13213"/>
                </a:lnTo>
                <a:lnTo>
                  <a:pt x="13748" y="12872"/>
                </a:lnTo>
                <a:lnTo>
                  <a:pt x="13748" y="12580"/>
                </a:lnTo>
                <a:lnTo>
                  <a:pt x="13748" y="12288"/>
                </a:lnTo>
                <a:lnTo>
                  <a:pt x="13943" y="12118"/>
                </a:lnTo>
                <a:lnTo>
                  <a:pt x="14137" y="11947"/>
                </a:lnTo>
                <a:lnTo>
                  <a:pt x="14551" y="11655"/>
                </a:lnTo>
                <a:lnTo>
                  <a:pt x="14989" y="11388"/>
                </a:lnTo>
                <a:lnTo>
                  <a:pt x="15403" y="11072"/>
                </a:lnTo>
                <a:lnTo>
                  <a:pt x="15622" y="10877"/>
                </a:lnTo>
                <a:lnTo>
                  <a:pt x="15816" y="10634"/>
                </a:lnTo>
                <a:lnTo>
                  <a:pt x="15987" y="10390"/>
                </a:lnTo>
                <a:lnTo>
                  <a:pt x="16133" y="10123"/>
                </a:lnTo>
                <a:lnTo>
                  <a:pt x="16254" y="9855"/>
                </a:lnTo>
                <a:lnTo>
                  <a:pt x="16376" y="9563"/>
                </a:lnTo>
                <a:lnTo>
                  <a:pt x="16449" y="9271"/>
                </a:lnTo>
                <a:lnTo>
                  <a:pt x="16522" y="8979"/>
                </a:lnTo>
                <a:lnTo>
                  <a:pt x="16595" y="8614"/>
                </a:lnTo>
                <a:lnTo>
                  <a:pt x="16619" y="8249"/>
                </a:lnTo>
                <a:lnTo>
                  <a:pt x="16765" y="8273"/>
                </a:lnTo>
                <a:lnTo>
                  <a:pt x="16911" y="8298"/>
                </a:lnTo>
                <a:lnTo>
                  <a:pt x="17057" y="8273"/>
                </a:lnTo>
                <a:lnTo>
                  <a:pt x="17203" y="8249"/>
                </a:lnTo>
                <a:lnTo>
                  <a:pt x="17228" y="8273"/>
                </a:lnTo>
                <a:lnTo>
                  <a:pt x="17325" y="8346"/>
                </a:lnTo>
                <a:lnTo>
                  <a:pt x="17422" y="8444"/>
                </a:lnTo>
                <a:lnTo>
                  <a:pt x="17641" y="8565"/>
                </a:lnTo>
                <a:lnTo>
                  <a:pt x="17885" y="8663"/>
                </a:lnTo>
                <a:lnTo>
                  <a:pt x="18128" y="8687"/>
                </a:lnTo>
                <a:lnTo>
                  <a:pt x="18395" y="8663"/>
                </a:lnTo>
                <a:lnTo>
                  <a:pt x="18639" y="8614"/>
                </a:lnTo>
                <a:lnTo>
                  <a:pt x="18858" y="8492"/>
                </a:lnTo>
                <a:lnTo>
                  <a:pt x="18979" y="8419"/>
                </a:lnTo>
                <a:lnTo>
                  <a:pt x="19077" y="8346"/>
                </a:lnTo>
                <a:lnTo>
                  <a:pt x="19125" y="8249"/>
                </a:lnTo>
                <a:lnTo>
                  <a:pt x="19125" y="8176"/>
                </a:lnTo>
                <a:lnTo>
                  <a:pt x="19101" y="8079"/>
                </a:lnTo>
                <a:lnTo>
                  <a:pt x="19052" y="8006"/>
                </a:lnTo>
                <a:lnTo>
                  <a:pt x="18979" y="7957"/>
                </a:lnTo>
                <a:lnTo>
                  <a:pt x="18833" y="7957"/>
                </a:lnTo>
                <a:lnTo>
                  <a:pt x="18736" y="8006"/>
                </a:lnTo>
                <a:lnTo>
                  <a:pt x="18639" y="8103"/>
                </a:lnTo>
                <a:lnTo>
                  <a:pt x="18517" y="8176"/>
                </a:lnTo>
                <a:lnTo>
                  <a:pt x="18371" y="8200"/>
                </a:lnTo>
                <a:lnTo>
                  <a:pt x="18225" y="8225"/>
                </a:lnTo>
                <a:lnTo>
                  <a:pt x="18079" y="8200"/>
                </a:lnTo>
                <a:lnTo>
                  <a:pt x="17933" y="8176"/>
                </a:lnTo>
                <a:lnTo>
                  <a:pt x="17787" y="8127"/>
                </a:lnTo>
                <a:lnTo>
                  <a:pt x="17666" y="8054"/>
                </a:lnTo>
                <a:lnTo>
                  <a:pt x="17885" y="7933"/>
                </a:lnTo>
                <a:lnTo>
                  <a:pt x="18031" y="7835"/>
                </a:lnTo>
                <a:lnTo>
                  <a:pt x="18104" y="7738"/>
                </a:lnTo>
                <a:lnTo>
                  <a:pt x="18152" y="7641"/>
                </a:lnTo>
                <a:lnTo>
                  <a:pt x="18201" y="7543"/>
                </a:lnTo>
                <a:lnTo>
                  <a:pt x="18225" y="7446"/>
                </a:lnTo>
                <a:lnTo>
                  <a:pt x="18250" y="7349"/>
                </a:lnTo>
                <a:lnTo>
                  <a:pt x="18225" y="7251"/>
                </a:lnTo>
                <a:lnTo>
                  <a:pt x="18201" y="7154"/>
                </a:lnTo>
                <a:lnTo>
                  <a:pt x="18177" y="7057"/>
                </a:lnTo>
                <a:lnTo>
                  <a:pt x="18128" y="6984"/>
                </a:lnTo>
                <a:lnTo>
                  <a:pt x="18055" y="6911"/>
                </a:lnTo>
                <a:lnTo>
                  <a:pt x="18006" y="6862"/>
                </a:lnTo>
                <a:lnTo>
                  <a:pt x="17909" y="6813"/>
                </a:lnTo>
                <a:lnTo>
                  <a:pt x="17812" y="6789"/>
                </a:lnTo>
                <a:lnTo>
                  <a:pt x="17714" y="6789"/>
                </a:lnTo>
                <a:lnTo>
                  <a:pt x="17593" y="6813"/>
                </a:lnTo>
                <a:lnTo>
                  <a:pt x="17495" y="6838"/>
                </a:lnTo>
                <a:lnTo>
                  <a:pt x="17349" y="6911"/>
                </a:lnTo>
                <a:lnTo>
                  <a:pt x="17228" y="7008"/>
                </a:lnTo>
                <a:lnTo>
                  <a:pt x="17130" y="7105"/>
                </a:lnTo>
                <a:lnTo>
                  <a:pt x="17082" y="7227"/>
                </a:lnTo>
                <a:lnTo>
                  <a:pt x="17033" y="7373"/>
                </a:lnTo>
                <a:lnTo>
                  <a:pt x="17009" y="7519"/>
                </a:lnTo>
                <a:lnTo>
                  <a:pt x="17009" y="7665"/>
                </a:lnTo>
                <a:lnTo>
                  <a:pt x="17033" y="7811"/>
                </a:lnTo>
                <a:lnTo>
                  <a:pt x="16644" y="7835"/>
                </a:lnTo>
                <a:lnTo>
                  <a:pt x="16644" y="7397"/>
                </a:lnTo>
                <a:lnTo>
                  <a:pt x="16619" y="6935"/>
                </a:lnTo>
                <a:lnTo>
                  <a:pt x="16546" y="6497"/>
                </a:lnTo>
                <a:lnTo>
                  <a:pt x="16449" y="6059"/>
                </a:lnTo>
                <a:lnTo>
                  <a:pt x="16327" y="5621"/>
                </a:lnTo>
                <a:lnTo>
                  <a:pt x="16157" y="5207"/>
                </a:lnTo>
                <a:lnTo>
                  <a:pt x="15987" y="4794"/>
                </a:lnTo>
                <a:lnTo>
                  <a:pt x="15768" y="4404"/>
                </a:lnTo>
                <a:lnTo>
                  <a:pt x="15597" y="4161"/>
                </a:lnTo>
                <a:lnTo>
                  <a:pt x="15427" y="3918"/>
                </a:lnTo>
                <a:lnTo>
                  <a:pt x="15232" y="3699"/>
                </a:lnTo>
                <a:lnTo>
                  <a:pt x="15038" y="3480"/>
                </a:lnTo>
                <a:lnTo>
                  <a:pt x="14843" y="3285"/>
                </a:lnTo>
                <a:lnTo>
                  <a:pt x="14624" y="3091"/>
                </a:lnTo>
                <a:lnTo>
                  <a:pt x="14162" y="2750"/>
                </a:lnTo>
                <a:lnTo>
                  <a:pt x="13675" y="2434"/>
                </a:lnTo>
                <a:lnTo>
                  <a:pt x="13164" y="2166"/>
                </a:lnTo>
                <a:lnTo>
                  <a:pt x="12629" y="1923"/>
                </a:lnTo>
                <a:lnTo>
                  <a:pt x="12093" y="1704"/>
                </a:lnTo>
                <a:lnTo>
                  <a:pt x="11461" y="1460"/>
                </a:lnTo>
                <a:lnTo>
                  <a:pt x="10804" y="1266"/>
                </a:lnTo>
                <a:lnTo>
                  <a:pt x="10147" y="1120"/>
                </a:lnTo>
                <a:lnTo>
                  <a:pt x="9466" y="1022"/>
                </a:lnTo>
                <a:lnTo>
                  <a:pt x="8882" y="974"/>
                </a:lnTo>
                <a:lnTo>
                  <a:pt x="8249" y="974"/>
                </a:lnTo>
                <a:lnTo>
                  <a:pt x="7933" y="998"/>
                </a:lnTo>
                <a:lnTo>
                  <a:pt x="7641" y="1047"/>
                </a:lnTo>
                <a:lnTo>
                  <a:pt x="7349" y="1120"/>
                </a:lnTo>
                <a:lnTo>
                  <a:pt x="7057" y="1217"/>
                </a:lnTo>
                <a:lnTo>
                  <a:pt x="6570" y="755"/>
                </a:lnTo>
                <a:lnTo>
                  <a:pt x="6327" y="536"/>
                </a:lnTo>
                <a:lnTo>
                  <a:pt x="6059" y="317"/>
                </a:lnTo>
                <a:lnTo>
                  <a:pt x="5816" y="195"/>
                </a:lnTo>
                <a:lnTo>
                  <a:pt x="5548" y="98"/>
                </a:lnTo>
                <a:lnTo>
                  <a:pt x="5280" y="25"/>
                </a:lnTo>
                <a:lnTo>
                  <a:pt x="5013" y="25"/>
                </a:lnTo>
                <a:lnTo>
                  <a:pt x="4964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4" name="Google Shape;914;p39"/>
          <p:cNvSpPr/>
          <p:nvPr/>
        </p:nvSpPr>
        <p:spPr>
          <a:xfrm>
            <a:off x="1218394" y="2878144"/>
            <a:ext cx="350106" cy="237674"/>
          </a:xfrm>
          <a:custGeom>
            <a:rect b="b" l="l" r="r" t="t"/>
            <a:pathLst>
              <a:path extrusionOk="0" h="12654" w="18640">
                <a:moveTo>
                  <a:pt x="11486" y="512"/>
                </a:moveTo>
                <a:lnTo>
                  <a:pt x="14089" y="536"/>
                </a:lnTo>
                <a:lnTo>
                  <a:pt x="16206" y="585"/>
                </a:lnTo>
                <a:lnTo>
                  <a:pt x="17106" y="585"/>
                </a:lnTo>
                <a:lnTo>
                  <a:pt x="17374" y="633"/>
                </a:lnTo>
                <a:lnTo>
                  <a:pt x="17617" y="706"/>
                </a:lnTo>
                <a:lnTo>
                  <a:pt x="17715" y="755"/>
                </a:lnTo>
                <a:lnTo>
                  <a:pt x="17812" y="828"/>
                </a:lnTo>
                <a:lnTo>
                  <a:pt x="17885" y="925"/>
                </a:lnTo>
                <a:lnTo>
                  <a:pt x="17958" y="1047"/>
                </a:lnTo>
                <a:lnTo>
                  <a:pt x="17982" y="1169"/>
                </a:lnTo>
                <a:lnTo>
                  <a:pt x="18007" y="1315"/>
                </a:lnTo>
                <a:lnTo>
                  <a:pt x="17982" y="1607"/>
                </a:lnTo>
                <a:lnTo>
                  <a:pt x="17958" y="1753"/>
                </a:lnTo>
                <a:lnTo>
                  <a:pt x="17958" y="1923"/>
                </a:lnTo>
                <a:lnTo>
                  <a:pt x="17958" y="2264"/>
                </a:lnTo>
                <a:lnTo>
                  <a:pt x="18007" y="2604"/>
                </a:lnTo>
                <a:lnTo>
                  <a:pt x="18031" y="2945"/>
                </a:lnTo>
                <a:lnTo>
                  <a:pt x="18031" y="3115"/>
                </a:lnTo>
                <a:lnTo>
                  <a:pt x="17520" y="3164"/>
                </a:lnTo>
                <a:lnTo>
                  <a:pt x="17009" y="3188"/>
                </a:lnTo>
                <a:lnTo>
                  <a:pt x="15963" y="3212"/>
                </a:lnTo>
                <a:lnTo>
                  <a:pt x="14917" y="3188"/>
                </a:lnTo>
                <a:lnTo>
                  <a:pt x="13870" y="3164"/>
                </a:lnTo>
                <a:lnTo>
                  <a:pt x="12751" y="3139"/>
                </a:lnTo>
                <a:lnTo>
                  <a:pt x="11607" y="3115"/>
                </a:lnTo>
                <a:lnTo>
                  <a:pt x="11023" y="3139"/>
                </a:lnTo>
                <a:lnTo>
                  <a:pt x="10439" y="3188"/>
                </a:lnTo>
                <a:lnTo>
                  <a:pt x="9855" y="3237"/>
                </a:lnTo>
                <a:lnTo>
                  <a:pt x="9271" y="3261"/>
                </a:lnTo>
                <a:lnTo>
                  <a:pt x="8712" y="3261"/>
                </a:lnTo>
                <a:lnTo>
                  <a:pt x="8152" y="3237"/>
                </a:lnTo>
                <a:lnTo>
                  <a:pt x="7057" y="3164"/>
                </a:lnTo>
                <a:lnTo>
                  <a:pt x="5938" y="3091"/>
                </a:lnTo>
                <a:lnTo>
                  <a:pt x="5403" y="3091"/>
                </a:lnTo>
                <a:lnTo>
                  <a:pt x="4843" y="3066"/>
                </a:lnTo>
                <a:lnTo>
                  <a:pt x="3651" y="3091"/>
                </a:lnTo>
                <a:lnTo>
                  <a:pt x="2483" y="3139"/>
                </a:lnTo>
                <a:lnTo>
                  <a:pt x="1412" y="3164"/>
                </a:lnTo>
                <a:lnTo>
                  <a:pt x="950" y="3164"/>
                </a:lnTo>
                <a:lnTo>
                  <a:pt x="731" y="3188"/>
                </a:lnTo>
                <a:lnTo>
                  <a:pt x="487" y="3212"/>
                </a:lnTo>
                <a:lnTo>
                  <a:pt x="487" y="3212"/>
                </a:lnTo>
                <a:lnTo>
                  <a:pt x="512" y="2799"/>
                </a:lnTo>
                <a:lnTo>
                  <a:pt x="560" y="2410"/>
                </a:lnTo>
                <a:lnTo>
                  <a:pt x="633" y="1996"/>
                </a:lnTo>
                <a:lnTo>
                  <a:pt x="731" y="1607"/>
                </a:lnTo>
                <a:lnTo>
                  <a:pt x="828" y="1363"/>
                </a:lnTo>
                <a:lnTo>
                  <a:pt x="925" y="1169"/>
                </a:lnTo>
                <a:lnTo>
                  <a:pt x="1071" y="998"/>
                </a:lnTo>
                <a:lnTo>
                  <a:pt x="1217" y="852"/>
                </a:lnTo>
                <a:lnTo>
                  <a:pt x="1388" y="731"/>
                </a:lnTo>
                <a:lnTo>
                  <a:pt x="1582" y="658"/>
                </a:lnTo>
                <a:lnTo>
                  <a:pt x="1777" y="585"/>
                </a:lnTo>
                <a:lnTo>
                  <a:pt x="1996" y="512"/>
                </a:lnTo>
                <a:lnTo>
                  <a:pt x="2118" y="560"/>
                </a:lnTo>
                <a:lnTo>
                  <a:pt x="2239" y="560"/>
                </a:lnTo>
                <a:lnTo>
                  <a:pt x="2483" y="585"/>
                </a:lnTo>
                <a:lnTo>
                  <a:pt x="2969" y="536"/>
                </a:lnTo>
                <a:lnTo>
                  <a:pt x="4016" y="512"/>
                </a:lnTo>
                <a:lnTo>
                  <a:pt x="5062" y="512"/>
                </a:lnTo>
                <a:lnTo>
                  <a:pt x="6084" y="536"/>
                </a:lnTo>
                <a:lnTo>
                  <a:pt x="7106" y="560"/>
                </a:lnTo>
                <a:lnTo>
                  <a:pt x="8128" y="585"/>
                </a:lnTo>
                <a:lnTo>
                  <a:pt x="8639" y="585"/>
                </a:lnTo>
                <a:lnTo>
                  <a:pt x="9150" y="560"/>
                </a:lnTo>
                <a:lnTo>
                  <a:pt x="10220" y="512"/>
                </a:lnTo>
                <a:close/>
                <a:moveTo>
                  <a:pt x="487" y="3650"/>
                </a:moveTo>
                <a:lnTo>
                  <a:pt x="560" y="3675"/>
                </a:lnTo>
                <a:lnTo>
                  <a:pt x="512" y="3748"/>
                </a:lnTo>
                <a:lnTo>
                  <a:pt x="487" y="3772"/>
                </a:lnTo>
                <a:lnTo>
                  <a:pt x="487" y="3650"/>
                </a:lnTo>
                <a:close/>
                <a:moveTo>
                  <a:pt x="10147" y="3748"/>
                </a:moveTo>
                <a:lnTo>
                  <a:pt x="9782" y="4137"/>
                </a:lnTo>
                <a:lnTo>
                  <a:pt x="9612" y="4356"/>
                </a:lnTo>
                <a:lnTo>
                  <a:pt x="9466" y="4575"/>
                </a:lnTo>
                <a:lnTo>
                  <a:pt x="9344" y="4745"/>
                </a:lnTo>
                <a:lnTo>
                  <a:pt x="9344" y="4745"/>
                </a:lnTo>
                <a:lnTo>
                  <a:pt x="9515" y="4356"/>
                </a:lnTo>
                <a:lnTo>
                  <a:pt x="9685" y="3967"/>
                </a:lnTo>
                <a:lnTo>
                  <a:pt x="9782" y="3796"/>
                </a:lnTo>
                <a:lnTo>
                  <a:pt x="9807" y="3772"/>
                </a:lnTo>
                <a:lnTo>
                  <a:pt x="10147" y="3748"/>
                </a:lnTo>
                <a:close/>
                <a:moveTo>
                  <a:pt x="1509" y="3699"/>
                </a:moveTo>
                <a:lnTo>
                  <a:pt x="1339" y="3845"/>
                </a:lnTo>
                <a:lnTo>
                  <a:pt x="1217" y="3991"/>
                </a:lnTo>
                <a:lnTo>
                  <a:pt x="950" y="4332"/>
                </a:lnTo>
                <a:lnTo>
                  <a:pt x="731" y="4648"/>
                </a:lnTo>
                <a:lnTo>
                  <a:pt x="512" y="4989"/>
                </a:lnTo>
                <a:lnTo>
                  <a:pt x="512" y="4697"/>
                </a:lnTo>
                <a:lnTo>
                  <a:pt x="633" y="4380"/>
                </a:lnTo>
                <a:lnTo>
                  <a:pt x="779" y="4040"/>
                </a:lnTo>
                <a:lnTo>
                  <a:pt x="877" y="3869"/>
                </a:lnTo>
                <a:lnTo>
                  <a:pt x="998" y="3723"/>
                </a:lnTo>
                <a:lnTo>
                  <a:pt x="1509" y="3699"/>
                </a:lnTo>
                <a:close/>
                <a:moveTo>
                  <a:pt x="15452" y="3723"/>
                </a:moveTo>
                <a:lnTo>
                  <a:pt x="15111" y="4186"/>
                </a:lnTo>
                <a:lnTo>
                  <a:pt x="14746" y="4648"/>
                </a:lnTo>
                <a:lnTo>
                  <a:pt x="14454" y="5013"/>
                </a:lnTo>
                <a:lnTo>
                  <a:pt x="14333" y="5208"/>
                </a:lnTo>
                <a:lnTo>
                  <a:pt x="14235" y="5402"/>
                </a:lnTo>
                <a:lnTo>
                  <a:pt x="13846" y="5402"/>
                </a:lnTo>
                <a:lnTo>
                  <a:pt x="13919" y="5305"/>
                </a:lnTo>
                <a:lnTo>
                  <a:pt x="13992" y="5159"/>
                </a:lnTo>
                <a:lnTo>
                  <a:pt x="14089" y="4964"/>
                </a:lnTo>
                <a:lnTo>
                  <a:pt x="14479" y="4356"/>
                </a:lnTo>
                <a:lnTo>
                  <a:pt x="14673" y="4040"/>
                </a:lnTo>
                <a:lnTo>
                  <a:pt x="14722" y="3869"/>
                </a:lnTo>
                <a:lnTo>
                  <a:pt x="14771" y="3723"/>
                </a:lnTo>
                <a:close/>
                <a:moveTo>
                  <a:pt x="14503" y="3699"/>
                </a:moveTo>
                <a:lnTo>
                  <a:pt x="14187" y="4161"/>
                </a:lnTo>
                <a:lnTo>
                  <a:pt x="13919" y="4599"/>
                </a:lnTo>
                <a:lnTo>
                  <a:pt x="13651" y="4989"/>
                </a:lnTo>
                <a:lnTo>
                  <a:pt x="13530" y="5183"/>
                </a:lnTo>
                <a:lnTo>
                  <a:pt x="13505" y="5281"/>
                </a:lnTo>
                <a:lnTo>
                  <a:pt x="13481" y="5402"/>
                </a:lnTo>
                <a:lnTo>
                  <a:pt x="13481" y="5427"/>
                </a:lnTo>
                <a:lnTo>
                  <a:pt x="13019" y="5427"/>
                </a:lnTo>
                <a:lnTo>
                  <a:pt x="13116" y="5183"/>
                </a:lnTo>
                <a:lnTo>
                  <a:pt x="13238" y="4940"/>
                </a:lnTo>
                <a:lnTo>
                  <a:pt x="13432" y="4648"/>
                </a:lnTo>
                <a:lnTo>
                  <a:pt x="13627" y="4332"/>
                </a:lnTo>
                <a:lnTo>
                  <a:pt x="13822" y="4015"/>
                </a:lnTo>
                <a:lnTo>
                  <a:pt x="13968" y="3699"/>
                </a:lnTo>
                <a:close/>
                <a:moveTo>
                  <a:pt x="16255" y="3723"/>
                </a:moveTo>
                <a:lnTo>
                  <a:pt x="15914" y="4210"/>
                </a:lnTo>
                <a:lnTo>
                  <a:pt x="15573" y="4672"/>
                </a:lnTo>
                <a:lnTo>
                  <a:pt x="15282" y="5037"/>
                </a:lnTo>
                <a:lnTo>
                  <a:pt x="15160" y="5208"/>
                </a:lnTo>
                <a:lnTo>
                  <a:pt x="15111" y="5329"/>
                </a:lnTo>
                <a:lnTo>
                  <a:pt x="15087" y="5427"/>
                </a:lnTo>
                <a:lnTo>
                  <a:pt x="14722" y="5427"/>
                </a:lnTo>
                <a:lnTo>
                  <a:pt x="14795" y="5329"/>
                </a:lnTo>
                <a:lnTo>
                  <a:pt x="15257" y="4697"/>
                </a:lnTo>
                <a:lnTo>
                  <a:pt x="15403" y="4478"/>
                </a:lnTo>
                <a:lnTo>
                  <a:pt x="15525" y="4234"/>
                </a:lnTo>
                <a:lnTo>
                  <a:pt x="15622" y="3991"/>
                </a:lnTo>
                <a:lnTo>
                  <a:pt x="15646" y="3845"/>
                </a:lnTo>
                <a:lnTo>
                  <a:pt x="15671" y="3723"/>
                </a:lnTo>
                <a:close/>
                <a:moveTo>
                  <a:pt x="3748" y="3626"/>
                </a:moveTo>
                <a:lnTo>
                  <a:pt x="3602" y="3772"/>
                </a:lnTo>
                <a:lnTo>
                  <a:pt x="3480" y="3967"/>
                </a:lnTo>
                <a:lnTo>
                  <a:pt x="3286" y="4307"/>
                </a:lnTo>
                <a:lnTo>
                  <a:pt x="3091" y="4599"/>
                </a:lnTo>
                <a:lnTo>
                  <a:pt x="2872" y="4867"/>
                </a:lnTo>
                <a:lnTo>
                  <a:pt x="2677" y="5159"/>
                </a:lnTo>
                <a:lnTo>
                  <a:pt x="2580" y="5305"/>
                </a:lnTo>
                <a:lnTo>
                  <a:pt x="2507" y="5451"/>
                </a:lnTo>
                <a:lnTo>
                  <a:pt x="2191" y="5451"/>
                </a:lnTo>
                <a:lnTo>
                  <a:pt x="2312" y="5305"/>
                </a:lnTo>
                <a:lnTo>
                  <a:pt x="2410" y="5135"/>
                </a:lnTo>
                <a:lnTo>
                  <a:pt x="2604" y="4867"/>
                </a:lnTo>
                <a:lnTo>
                  <a:pt x="2799" y="4599"/>
                </a:lnTo>
                <a:lnTo>
                  <a:pt x="2945" y="4307"/>
                </a:lnTo>
                <a:lnTo>
                  <a:pt x="3091" y="4040"/>
                </a:lnTo>
                <a:lnTo>
                  <a:pt x="3213" y="3748"/>
                </a:lnTo>
                <a:lnTo>
                  <a:pt x="3213" y="3699"/>
                </a:lnTo>
                <a:lnTo>
                  <a:pt x="3164" y="3675"/>
                </a:lnTo>
                <a:lnTo>
                  <a:pt x="3115" y="3650"/>
                </a:lnTo>
                <a:lnTo>
                  <a:pt x="3091" y="3699"/>
                </a:lnTo>
                <a:lnTo>
                  <a:pt x="2872" y="3942"/>
                </a:lnTo>
                <a:lnTo>
                  <a:pt x="2653" y="4210"/>
                </a:lnTo>
                <a:lnTo>
                  <a:pt x="2434" y="4453"/>
                </a:lnTo>
                <a:lnTo>
                  <a:pt x="2215" y="4721"/>
                </a:lnTo>
                <a:lnTo>
                  <a:pt x="1947" y="5062"/>
                </a:lnTo>
                <a:lnTo>
                  <a:pt x="1826" y="5232"/>
                </a:lnTo>
                <a:lnTo>
                  <a:pt x="1777" y="5329"/>
                </a:lnTo>
                <a:lnTo>
                  <a:pt x="1753" y="5427"/>
                </a:lnTo>
                <a:lnTo>
                  <a:pt x="1388" y="5427"/>
                </a:lnTo>
                <a:lnTo>
                  <a:pt x="1461" y="5305"/>
                </a:lnTo>
                <a:lnTo>
                  <a:pt x="1534" y="5159"/>
                </a:lnTo>
                <a:lnTo>
                  <a:pt x="1631" y="5013"/>
                </a:lnTo>
                <a:lnTo>
                  <a:pt x="1728" y="4867"/>
                </a:lnTo>
                <a:lnTo>
                  <a:pt x="1972" y="4575"/>
                </a:lnTo>
                <a:lnTo>
                  <a:pt x="2142" y="4356"/>
                </a:lnTo>
                <a:lnTo>
                  <a:pt x="2288" y="4137"/>
                </a:lnTo>
                <a:lnTo>
                  <a:pt x="2410" y="3894"/>
                </a:lnTo>
                <a:lnTo>
                  <a:pt x="2507" y="3650"/>
                </a:lnTo>
                <a:lnTo>
                  <a:pt x="3748" y="3626"/>
                </a:lnTo>
                <a:close/>
                <a:moveTo>
                  <a:pt x="4551" y="3602"/>
                </a:moveTo>
                <a:lnTo>
                  <a:pt x="4356" y="3796"/>
                </a:lnTo>
                <a:lnTo>
                  <a:pt x="4186" y="4015"/>
                </a:lnTo>
                <a:lnTo>
                  <a:pt x="3894" y="4478"/>
                </a:lnTo>
                <a:lnTo>
                  <a:pt x="3699" y="4697"/>
                </a:lnTo>
                <a:lnTo>
                  <a:pt x="3505" y="4940"/>
                </a:lnTo>
                <a:lnTo>
                  <a:pt x="3407" y="5062"/>
                </a:lnTo>
                <a:lnTo>
                  <a:pt x="3334" y="5183"/>
                </a:lnTo>
                <a:lnTo>
                  <a:pt x="3286" y="5329"/>
                </a:lnTo>
                <a:lnTo>
                  <a:pt x="3261" y="5451"/>
                </a:lnTo>
                <a:lnTo>
                  <a:pt x="2921" y="5451"/>
                </a:lnTo>
                <a:lnTo>
                  <a:pt x="3067" y="5281"/>
                </a:lnTo>
                <a:lnTo>
                  <a:pt x="3213" y="5062"/>
                </a:lnTo>
                <a:lnTo>
                  <a:pt x="3432" y="4672"/>
                </a:lnTo>
                <a:lnTo>
                  <a:pt x="3724" y="4161"/>
                </a:lnTo>
                <a:lnTo>
                  <a:pt x="4016" y="3602"/>
                </a:lnTo>
                <a:close/>
                <a:moveTo>
                  <a:pt x="13140" y="3675"/>
                </a:moveTo>
                <a:lnTo>
                  <a:pt x="13724" y="3699"/>
                </a:lnTo>
                <a:lnTo>
                  <a:pt x="13505" y="3894"/>
                </a:lnTo>
                <a:lnTo>
                  <a:pt x="13335" y="4137"/>
                </a:lnTo>
                <a:lnTo>
                  <a:pt x="12994" y="4624"/>
                </a:lnTo>
                <a:lnTo>
                  <a:pt x="12751" y="5013"/>
                </a:lnTo>
                <a:lnTo>
                  <a:pt x="12605" y="5232"/>
                </a:lnTo>
                <a:lnTo>
                  <a:pt x="12483" y="5451"/>
                </a:lnTo>
                <a:lnTo>
                  <a:pt x="12313" y="5451"/>
                </a:lnTo>
                <a:lnTo>
                  <a:pt x="12459" y="5256"/>
                </a:lnTo>
                <a:lnTo>
                  <a:pt x="12556" y="5037"/>
                </a:lnTo>
                <a:lnTo>
                  <a:pt x="12775" y="4624"/>
                </a:lnTo>
                <a:lnTo>
                  <a:pt x="12873" y="4405"/>
                </a:lnTo>
                <a:lnTo>
                  <a:pt x="12946" y="4161"/>
                </a:lnTo>
                <a:lnTo>
                  <a:pt x="13043" y="3918"/>
                </a:lnTo>
                <a:lnTo>
                  <a:pt x="13140" y="3675"/>
                </a:lnTo>
                <a:close/>
                <a:moveTo>
                  <a:pt x="16912" y="3723"/>
                </a:moveTo>
                <a:lnTo>
                  <a:pt x="16547" y="4283"/>
                </a:lnTo>
                <a:lnTo>
                  <a:pt x="16328" y="4575"/>
                </a:lnTo>
                <a:lnTo>
                  <a:pt x="16109" y="4818"/>
                </a:lnTo>
                <a:lnTo>
                  <a:pt x="15841" y="5086"/>
                </a:lnTo>
                <a:lnTo>
                  <a:pt x="15695" y="5281"/>
                </a:lnTo>
                <a:lnTo>
                  <a:pt x="15573" y="5451"/>
                </a:lnTo>
                <a:lnTo>
                  <a:pt x="15501" y="5451"/>
                </a:lnTo>
                <a:lnTo>
                  <a:pt x="15695" y="5135"/>
                </a:lnTo>
                <a:lnTo>
                  <a:pt x="15914" y="4843"/>
                </a:lnTo>
                <a:lnTo>
                  <a:pt x="16084" y="4575"/>
                </a:lnTo>
                <a:lnTo>
                  <a:pt x="16230" y="4307"/>
                </a:lnTo>
                <a:lnTo>
                  <a:pt x="16474" y="3723"/>
                </a:lnTo>
                <a:close/>
                <a:moveTo>
                  <a:pt x="12921" y="3650"/>
                </a:moveTo>
                <a:lnTo>
                  <a:pt x="12800" y="3821"/>
                </a:lnTo>
                <a:lnTo>
                  <a:pt x="12702" y="3991"/>
                </a:lnTo>
                <a:lnTo>
                  <a:pt x="12532" y="4332"/>
                </a:lnTo>
                <a:lnTo>
                  <a:pt x="12362" y="4599"/>
                </a:lnTo>
                <a:lnTo>
                  <a:pt x="12167" y="4891"/>
                </a:lnTo>
                <a:lnTo>
                  <a:pt x="11997" y="5159"/>
                </a:lnTo>
                <a:lnTo>
                  <a:pt x="11948" y="5305"/>
                </a:lnTo>
                <a:lnTo>
                  <a:pt x="11899" y="5451"/>
                </a:lnTo>
                <a:lnTo>
                  <a:pt x="11583" y="5475"/>
                </a:lnTo>
                <a:lnTo>
                  <a:pt x="11583" y="5475"/>
                </a:lnTo>
                <a:lnTo>
                  <a:pt x="11729" y="5232"/>
                </a:lnTo>
                <a:lnTo>
                  <a:pt x="11826" y="4964"/>
                </a:lnTo>
                <a:lnTo>
                  <a:pt x="12045" y="4453"/>
                </a:lnTo>
                <a:lnTo>
                  <a:pt x="12216" y="4064"/>
                </a:lnTo>
                <a:lnTo>
                  <a:pt x="12289" y="3869"/>
                </a:lnTo>
                <a:lnTo>
                  <a:pt x="12337" y="3650"/>
                </a:lnTo>
                <a:close/>
                <a:moveTo>
                  <a:pt x="4746" y="3602"/>
                </a:moveTo>
                <a:lnTo>
                  <a:pt x="5792" y="3626"/>
                </a:lnTo>
                <a:lnTo>
                  <a:pt x="6814" y="3675"/>
                </a:lnTo>
                <a:lnTo>
                  <a:pt x="6571" y="3845"/>
                </a:lnTo>
                <a:lnTo>
                  <a:pt x="6352" y="4064"/>
                </a:lnTo>
                <a:lnTo>
                  <a:pt x="6157" y="4283"/>
                </a:lnTo>
                <a:lnTo>
                  <a:pt x="5987" y="4526"/>
                </a:lnTo>
                <a:lnTo>
                  <a:pt x="5573" y="5135"/>
                </a:lnTo>
                <a:lnTo>
                  <a:pt x="5427" y="5305"/>
                </a:lnTo>
                <a:lnTo>
                  <a:pt x="5403" y="5402"/>
                </a:lnTo>
                <a:lnTo>
                  <a:pt x="5378" y="5500"/>
                </a:lnTo>
                <a:lnTo>
                  <a:pt x="5013" y="5500"/>
                </a:lnTo>
                <a:lnTo>
                  <a:pt x="5232" y="5232"/>
                </a:lnTo>
                <a:lnTo>
                  <a:pt x="5427" y="4940"/>
                </a:lnTo>
                <a:lnTo>
                  <a:pt x="6206" y="3748"/>
                </a:lnTo>
                <a:lnTo>
                  <a:pt x="6230" y="3699"/>
                </a:lnTo>
                <a:lnTo>
                  <a:pt x="6206" y="3675"/>
                </a:lnTo>
                <a:lnTo>
                  <a:pt x="6108" y="3675"/>
                </a:lnTo>
                <a:lnTo>
                  <a:pt x="5865" y="3894"/>
                </a:lnTo>
                <a:lnTo>
                  <a:pt x="5646" y="4113"/>
                </a:lnTo>
                <a:lnTo>
                  <a:pt x="5427" y="4356"/>
                </a:lnTo>
                <a:lnTo>
                  <a:pt x="5208" y="4599"/>
                </a:lnTo>
                <a:lnTo>
                  <a:pt x="4892" y="5013"/>
                </a:lnTo>
                <a:lnTo>
                  <a:pt x="4770" y="5256"/>
                </a:lnTo>
                <a:lnTo>
                  <a:pt x="4648" y="5500"/>
                </a:lnTo>
                <a:lnTo>
                  <a:pt x="4429" y="5475"/>
                </a:lnTo>
                <a:lnTo>
                  <a:pt x="4746" y="5037"/>
                </a:lnTo>
                <a:lnTo>
                  <a:pt x="4989" y="4745"/>
                </a:lnTo>
                <a:lnTo>
                  <a:pt x="5208" y="4405"/>
                </a:lnTo>
                <a:lnTo>
                  <a:pt x="5403" y="4088"/>
                </a:lnTo>
                <a:lnTo>
                  <a:pt x="5476" y="3894"/>
                </a:lnTo>
                <a:lnTo>
                  <a:pt x="5549" y="3723"/>
                </a:lnTo>
                <a:lnTo>
                  <a:pt x="5549" y="3675"/>
                </a:lnTo>
                <a:lnTo>
                  <a:pt x="5500" y="3650"/>
                </a:lnTo>
                <a:lnTo>
                  <a:pt x="5476" y="3626"/>
                </a:lnTo>
                <a:lnTo>
                  <a:pt x="5427" y="3650"/>
                </a:lnTo>
                <a:lnTo>
                  <a:pt x="5159" y="3918"/>
                </a:lnTo>
                <a:lnTo>
                  <a:pt x="4916" y="4210"/>
                </a:lnTo>
                <a:lnTo>
                  <a:pt x="4429" y="4794"/>
                </a:lnTo>
                <a:lnTo>
                  <a:pt x="4162" y="5110"/>
                </a:lnTo>
                <a:lnTo>
                  <a:pt x="4016" y="5281"/>
                </a:lnTo>
                <a:lnTo>
                  <a:pt x="3894" y="5475"/>
                </a:lnTo>
                <a:lnTo>
                  <a:pt x="3529" y="5451"/>
                </a:lnTo>
                <a:lnTo>
                  <a:pt x="3821" y="5086"/>
                </a:lnTo>
                <a:lnTo>
                  <a:pt x="4064" y="4721"/>
                </a:lnTo>
                <a:lnTo>
                  <a:pt x="4405" y="4161"/>
                </a:lnTo>
                <a:lnTo>
                  <a:pt x="4575" y="3869"/>
                </a:lnTo>
                <a:lnTo>
                  <a:pt x="4746" y="3602"/>
                </a:lnTo>
                <a:close/>
                <a:moveTo>
                  <a:pt x="11997" y="3650"/>
                </a:moveTo>
                <a:lnTo>
                  <a:pt x="11875" y="3869"/>
                </a:lnTo>
                <a:lnTo>
                  <a:pt x="11778" y="4088"/>
                </a:lnTo>
                <a:lnTo>
                  <a:pt x="11559" y="4551"/>
                </a:lnTo>
                <a:lnTo>
                  <a:pt x="11315" y="4989"/>
                </a:lnTo>
                <a:lnTo>
                  <a:pt x="11218" y="5232"/>
                </a:lnTo>
                <a:lnTo>
                  <a:pt x="11194" y="5378"/>
                </a:lnTo>
                <a:lnTo>
                  <a:pt x="11169" y="5500"/>
                </a:lnTo>
                <a:lnTo>
                  <a:pt x="10756" y="5500"/>
                </a:lnTo>
                <a:lnTo>
                  <a:pt x="10950" y="5256"/>
                </a:lnTo>
                <a:lnTo>
                  <a:pt x="11121" y="4989"/>
                </a:lnTo>
                <a:lnTo>
                  <a:pt x="11291" y="4672"/>
                </a:lnTo>
                <a:lnTo>
                  <a:pt x="11437" y="4332"/>
                </a:lnTo>
                <a:lnTo>
                  <a:pt x="11705" y="3650"/>
                </a:lnTo>
                <a:close/>
                <a:moveTo>
                  <a:pt x="17593" y="3699"/>
                </a:moveTo>
                <a:lnTo>
                  <a:pt x="17471" y="3894"/>
                </a:lnTo>
                <a:lnTo>
                  <a:pt x="17325" y="4088"/>
                </a:lnTo>
                <a:lnTo>
                  <a:pt x="17082" y="4502"/>
                </a:lnTo>
                <a:lnTo>
                  <a:pt x="16887" y="4745"/>
                </a:lnTo>
                <a:lnTo>
                  <a:pt x="16668" y="4989"/>
                </a:lnTo>
                <a:lnTo>
                  <a:pt x="16474" y="5232"/>
                </a:lnTo>
                <a:lnTo>
                  <a:pt x="16376" y="5378"/>
                </a:lnTo>
                <a:lnTo>
                  <a:pt x="16303" y="5500"/>
                </a:lnTo>
                <a:lnTo>
                  <a:pt x="16133" y="5475"/>
                </a:lnTo>
                <a:lnTo>
                  <a:pt x="16620" y="4867"/>
                </a:lnTo>
                <a:lnTo>
                  <a:pt x="16790" y="4599"/>
                </a:lnTo>
                <a:lnTo>
                  <a:pt x="16936" y="4307"/>
                </a:lnTo>
                <a:lnTo>
                  <a:pt x="17033" y="4015"/>
                </a:lnTo>
                <a:lnTo>
                  <a:pt x="17131" y="3723"/>
                </a:lnTo>
                <a:lnTo>
                  <a:pt x="17593" y="3699"/>
                </a:lnTo>
                <a:close/>
                <a:moveTo>
                  <a:pt x="2337" y="3650"/>
                </a:moveTo>
                <a:lnTo>
                  <a:pt x="1947" y="4064"/>
                </a:lnTo>
                <a:lnTo>
                  <a:pt x="1558" y="4478"/>
                </a:lnTo>
                <a:lnTo>
                  <a:pt x="1363" y="4697"/>
                </a:lnTo>
                <a:lnTo>
                  <a:pt x="1193" y="4940"/>
                </a:lnTo>
                <a:lnTo>
                  <a:pt x="1096" y="5062"/>
                </a:lnTo>
                <a:lnTo>
                  <a:pt x="1047" y="5183"/>
                </a:lnTo>
                <a:lnTo>
                  <a:pt x="1023" y="5329"/>
                </a:lnTo>
                <a:lnTo>
                  <a:pt x="1023" y="5451"/>
                </a:lnTo>
                <a:lnTo>
                  <a:pt x="804" y="5475"/>
                </a:lnTo>
                <a:lnTo>
                  <a:pt x="609" y="5524"/>
                </a:lnTo>
                <a:lnTo>
                  <a:pt x="609" y="5524"/>
                </a:lnTo>
                <a:lnTo>
                  <a:pt x="682" y="5451"/>
                </a:lnTo>
                <a:lnTo>
                  <a:pt x="755" y="5354"/>
                </a:lnTo>
                <a:lnTo>
                  <a:pt x="901" y="5135"/>
                </a:lnTo>
                <a:lnTo>
                  <a:pt x="1023" y="4891"/>
                </a:lnTo>
                <a:lnTo>
                  <a:pt x="1120" y="4697"/>
                </a:lnTo>
                <a:lnTo>
                  <a:pt x="1485" y="4186"/>
                </a:lnTo>
                <a:lnTo>
                  <a:pt x="1874" y="3675"/>
                </a:lnTo>
                <a:lnTo>
                  <a:pt x="2288" y="3650"/>
                </a:lnTo>
                <a:close/>
                <a:moveTo>
                  <a:pt x="11510" y="3650"/>
                </a:moveTo>
                <a:lnTo>
                  <a:pt x="11291" y="3967"/>
                </a:lnTo>
                <a:lnTo>
                  <a:pt x="11096" y="4283"/>
                </a:lnTo>
                <a:lnTo>
                  <a:pt x="10902" y="4599"/>
                </a:lnTo>
                <a:lnTo>
                  <a:pt x="10707" y="4891"/>
                </a:lnTo>
                <a:lnTo>
                  <a:pt x="10464" y="5208"/>
                </a:lnTo>
                <a:lnTo>
                  <a:pt x="10366" y="5354"/>
                </a:lnTo>
                <a:lnTo>
                  <a:pt x="10269" y="5524"/>
                </a:lnTo>
                <a:lnTo>
                  <a:pt x="10001" y="5524"/>
                </a:lnTo>
                <a:lnTo>
                  <a:pt x="10269" y="5208"/>
                </a:lnTo>
                <a:lnTo>
                  <a:pt x="10488" y="4891"/>
                </a:lnTo>
                <a:lnTo>
                  <a:pt x="10683" y="4599"/>
                </a:lnTo>
                <a:lnTo>
                  <a:pt x="10853" y="4307"/>
                </a:lnTo>
                <a:lnTo>
                  <a:pt x="11023" y="3991"/>
                </a:lnTo>
                <a:lnTo>
                  <a:pt x="11145" y="3675"/>
                </a:lnTo>
                <a:lnTo>
                  <a:pt x="11437" y="3650"/>
                </a:lnTo>
                <a:close/>
                <a:moveTo>
                  <a:pt x="6936" y="3699"/>
                </a:moveTo>
                <a:lnTo>
                  <a:pt x="7325" y="3723"/>
                </a:lnTo>
                <a:lnTo>
                  <a:pt x="7057" y="4015"/>
                </a:lnTo>
                <a:lnTo>
                  <a:pt x="6814" y="4356"/>
                </a:lnTo>
                <a:lnTo>
                  <a:pt x="6619" y="4599"/>
                </a:lnTo>
                <a:lnTo>
                  <a:pt x="6400" y="4867"/>
                </a:lnTo>
                <a:lnTo>
                  <a:pt x="6327" y="5013"/>
                </a:lnTo>
                <a:lnTo>
                  <a:pt x="6254" y="5159"/>
                </a:lnTo>
                <a:lnTo>
                  <a:pt x="6206" y="5329"/>
                </a:lnTo>
                <a:lnTo>
                  <a:pt x="6206" y="5475"/>
                </a:lnTo>
                <a:lnTo>
                  <a:pt x="6206" y="5500"/>
                </a:lnTo>
                <a:lnTo>
                  <a:pt x="6230" y="5548"/>
                </a:lnTo>
                <a:lnTo>
                  <a:pt x="5768" y="5524"/>
                </a:lnTo>
                <a:lnTo>
                  <a:pt x="5889" y="5378"/>
                </a:lnTo>
                <a:lnTo>
                  <a:pt x="5987" y="5208"/>
                </a:lnTo>
                <a:lnTo>
                  <a:pt x="6157" y="4916"/>
                </a:lnTo>
                <a:lnTo>
                  <a:pt x="6546" y="4332"/>
                </a:lnTo>
                <a:lnTo>
                  <a:pt x="6936" y="3723"/>
                </a:lnTo>
                <a:lnTo>
                  <a:pt x="6936" y="3699"/>
                </a:lnTo>
                <a:close/>
                <a:moveTo>
                  <a:pt x="7568" y="3723"/>
                </a:moveTo>
                <a:lnTo>
                  <a:pt x="8103" y="3748"/>
                </a:lnTo>
                <a:lnTo>
                  <a:pt x="7933" y="3991"/>
                </a:lnTo>
                <a:lnTo>
                  <a:pt x="7763" y="4234"/>
                </a:lnTo>
                <a:lnTo>
                  <a:pt x="7592" y="4478"/>
                </a:lnTo>
                <a:lnTo>
                  <a:pt x="7422" y="4721"/>
                </a:lnTo>
                <a:lnTo>
                  <a:pt x="7057" y="5110"/>
                </a:lnTo>
                <a:lnTo>
                  <a:pt x="6887" y="5329"/>
                </a:lnTo>
                <a:lnTo>
                  <a:pt x="6838" y="5427"/>
                </a:lnTo>
                <a:lnTo>
                  <a:pt x="6814" y="5548"/>
                </a:lnTo>
                <a:lnTo>
                  <a:pt x="6327" y="5548"/>
                </a:lnTo>
                <a:lnTo>
                  <a:pt x="6449" y="5451"/>
                </a:lnTo>
                <a:lnTo>
                  <a:pt x="6546" y="5354"/>
                </a:lnTo>
                <a:lnTo>
                  <a:pt x="6717" y="5110"/>
                </a:lnTo>
                <a:lnTo>
                  <a:pt x="7009" y="4624"/>
                </a:lnTo>
                <a:lnTo>
                  <a:pt x="7325" y="4186"/>
                </a:lnTo>
                <a:lnTo>
                  <a:pt x="7447" y="3967"/>
                </a:lnTo>
                <a:lnTo>
                  <a:pt x="7568" y="3723"/>
                </a:lnTo>
                <a:close/>
                <a:moveTo>
                  <a:pt x="10902" y="3675"/>
                </a:moveTo>
                <a:lnTo>
                  <a:pt x="10172" y="4721"/>
                </a:lnTo>
                <a:lnTo>
                  <a:pt x="10026" y="4916"/>
                </a:lnTo>
                <a:lnTo>
                  <a:pt x="9855" y="5110"/>
                </a:lnTo>
                <a:lnTo>
                  <a:pt x="9709" y="5329"/>
                </a:lnTo>
                <a:lnTo>
                  <a:pt x="9661" y="5427"/>
                </a:lnTo>
                <a:lnTo>
                  <a:pt x="9612" y="5548"/>
                </a:lnTo>
                <a:lnTo>
                  <a:pt x="9320" y="5548"/>
                </a:lnTo>
                <a:lnTo>
                  <a:pt x="9515" y="5208"/>
                </a:lnTo>
                <a:lnTo>
                  <a:pt x="9661" y="4867"/>
                </a:lnTo>
                <a:lnTo>
                  <a:pt x="10026" y="4307"/>
                </a:lnTo>
                <a:lnTo>
                  <a:pt x="10391" y="3723"/>
                </a:lnTo>
                <a:lnTo>
                  <a:pt x="10902" y="3675"/>
                </a:lnTo>
                <a:close/>
                <a:moveTo>
                  <a:pt x="9150" y="5062"/>
                </a:moveTo>
                <a:lnTo>
                  <a:pt x="9004" y="5305"/>
                </a:lnTo>
                <a:lnTo>
                  <a:pt x="8979" y="5427"/>
                </a:lnTo>
                <a:lnTo>
                  <a:pt x="8931" y="5548"/>
                </a:lnTo>
                <a:lnTo>
                  <a:pt x="8736" y="5573"/>
                </a:lnTo>
                <a:lnTo>
                  <a:pt x="8736" y="5573"/>
                </a:lnTo>
                <a:lnTo>
                  <a:pt x="8955" y="5281"/>
                </a:lnTo>
                <a:lnTo>
                  <a:pt x="9150" y="5062"/>
                </a:lnTo>
                <a:close/>
                <a:moveTo>
                  <a:pt x="8785" y="3772"/>
                </a:moveTo>
                <a:lnTo>
                  <a:pt x="8663" y="3918"/>
                </a:lnTo>
                <a:lnTo>
                  <a:pt x="8541" y="4064"/>
                </a:lnTo>
                <a:lnTo>
                  <a:pt x="8322" y="4380"/>
                </a:lnTo>
                <a:lnTo>
                  <a:pt x="8103" y="4672"/>
                </a:lnTo>
                <a:lnTo>
                  <a:pt x="7884" y="4940"/>
                </a:lnTo>
                <a:lnTo>
                  <a:pt x="7690" y="5256"/>
                </a:lnTo>
                <a:lnTo>
                  <a:pt x="7617" y="5402"/>
                </a:lnTo>
                <a:lnTo>
                  <a:pt x="7544" y="5573"/>
                </a:lnTo>
                <a:lnTo>
                  <a:pt x="7228" y="5573"/>
                </a:lnTo>
                <a:lnTo>
                  <a:pt x="7374" y="5402"/>
                </a:lnTo>
                <a:lnTo>
                  <a:pt x="7495" y="5256"/>
                </a:lnTo>
                <a:lnTo>
                  <a:pt x="7714" y="4940"/>
                </a:lnTo>
                <a:lnTo>
                  <a:pt x="7909" y="4672"/>
                </a:lnTo>
                <a:lnTo>
                  <a:pt x="8079" y="4380"/>
                </a:lnTo>
                <a:lnTo>
                  <a:pt x="8225" y="4088"/>
                </a:lnTo>
                <a:lnTo>
                  <a:pt x="8347" y="3772"/>
                </a:lnTo>
                <a:close/>
                <a:moveTo>
                  <a:pt x="9515" y="3772"/>
                </a:moveTo>
                <a:lnTo>
                  <a:pt x="9490" y="3821"/>
                </a:lnTo>
                <a:lnTo>
                  <a:pt x="9393" y="3918"/>
                </a:lnTo>
                <a:lnTo>
                  <a:pt x="9320" y="4040"/>
                </a:lnTo>
                <a:lnTo>
                  <a:pt x="9150" y="4332"/>
                </a:lnTo>
                <a:lnTo>
                  <a:pt x="9028" y="4624"/>
                </a:lnTo>
                <a:lnTo>
                  <a:pt x="8833" y="4843"/>
                </a:lnTo>
                <a:lnTo>
                  <a:pt x="8614" y="5086"/>
                </a:lnTo>
                <a:lnTo>
                  <a:pt x="8541" y="5183"/>
                </a:lnTo>
                <a:lnTo>
                  <a:pt x="8444" y="5305"/>
                </a:lnTo>
                <a:lnTo>
                  <a:pt x="8395" y="5427"/>
                </a:lnTo>
                <a:lnTo>
                  <a:pt x="8347" y="5573"/>
                </a:lnTo>
                <a:lnTo>
                  <a:pt x="7884" y="5573"/>
                </a:lnTo>
                <a:lnTo>
                  <a:pt x="8055" y="5378"/>
                </a:lnTo>
                <a:lnTo>
                  <a:pt x="8201" y="5183"/>
                </a:lnTo>
                <a:lnTo>
                  <a:pt x="8444" y="4794"/>
                </a:lnTo>
                <a:lnTo>
                  <a:pt x="8614" y="4551"/>
                </a:lnTo>
                <a:lnTo>
                  <a:pt x="8760" y="4307"/>
                </a:lnTo>
                <a:lnTo>
                  <a:pt x="9028" y="3796"/>
                </a:lnTo>
                <a:lnTo>
                  <a:pt x="9271" y="3796"/>
                </a:lnTo>
                <a:lnTo>
                  <a:pt x="9515" y="3772"/>
                </a:lnTo>
                <a:close/>
                <a:moveTo>
                  <a:pt x="18031" y="3650"/>
                </a:moveTo>
                <a:lnTo>
                  <a:pt x="18031" y="4015"/>
                </a:lnTo>
                <a:lnTo>
                  <a:pt x="17934" y="4186"/>
                </a:lnTo>
                <a:lnTo>
                  <a:pt x="17836" y="4380"/>
                </a:lnTo>
                <a:lnTo>
                  <a:pt x="17642" y="4745"/>
                </a:lnTo>
                <a:lnTo>
                  <a:pt x="17350" y="5159"/>
                </a:lnTo>
                <a:lnTo>
                  <a:pt x="17228" y="5354"/>
                </a:lnTo>
                <a:lnTo>
                  <a:pt x="17131" y="5573"/>
                </a:lnTo>
                <a:lnTo>
                  <a:pt x="16766" y="5548"/>
                </a:lnTo>
                <a:lnTo>
                  <a:pt x="16912" y="5378"/>
                </a:lnTo>
                <a:lnTo>
                  <a:pt x="17058" y="5183"/>
                </a:lnTo>
                <a:lnTo>
                  <a:pt x="17325" y="4818"/>
                </a:lnTo>
                <a:lnTo>
                  <a:pt x="17471" y="4551"/>
                </a:lnTo>
                <a:lnTo>
                  <a:pt x="17569" y="4259"/>
                </a:lnTo>
                <a:lnTo>
                  <a:pt x="17739" y="3699"/>
                </a:lnTo>
                <a:lnTo>
                  <a:pt x="18031" y="3650"/>
                </a:lnTo>
                <a:close/>
                <a:moveTo>
                  <a:pt x="18007" y="4818"/>
                </a:moveTo>
                <a:lnTo>
                  <a:pt x="18007" y="5597"/>
                </a:lnTo>
                <a:lnTo>
                  <a:pt x="17544" y="5597"/>
                </a:lnTo>
                <a:lnTo>
                  <a:pt x="17642" y="5378"/>
                </a:lnTo>
                <a:lnTo>
                  <a:pt x="17812" y="5110"/>
                </a:lnTo>
                <a:lnTo>
                  <a:pt x="18007" y="4818"/>
                </a:lnTo>
                <a:close/>
                <a:moveTo>
                  <a:pt x="560" y="5913"/>
                </a:moveTo>
                <a:lnTo>
                  <a:pt x="537" y="5960"/>
                </a:lnTo>
                <a:lnTo>
                  <a:pt x="537" y="5960"/>
                </a:lnTo>
                <a:lnTo>
                  <a:pt x="536" y="5938"/>
                </a:lnTo>
                <a:lnTo>
                  <a:pt x="560" y="5913"/>
                </a:lnTo>
                <a:close/>
                <a:moveTo>
                  <a:pt x="4673" y="6692"/>
                </a:moveTo>
                <a:lnTo>
                  <a:pt x="4600" y="6716"/>
                </a:lnTo>
                <a:lnTo>
                  <a:pt x="4527" y="6765"/>
                </a:lnTo>
                <a:lnTo>
                  <a:pt x="4405" y="6838"/>
                </a:lnTo>
                <a:lnTo>
                  <a:pt x="4283" y="6911"/>
                </a:lnTo>
                <a:lnTo>
                  <a:pt x="4089" y="6984"/>
                </a:lnTo>
                <a:lnTo>
                  <a:pt x="4016" y="7008"/>
                </a:lnTo>
                <a:lnTo>
                  <a:pt x="4016" y="6935"/>
                </a:lnTo>
                <a:lnTo>
                  <a:pt x="3991" y="6862"/>
                </a:lnTo>
                <a:lnTo>
                  <a:pt x="3967" y="6789"/>
                </a:lnTo>
                <a:lnTo>
                  <a:pt x="3918" y="6741"/>
                </a:lnTo>
                <a:lnTo>
                  <a:pt x="3870" y="6716"/>
                </a:lnTo>
                <a:lnTo>
                  <a:pt x="3797" y="6716"/>
                </a:lnTo>
                <a:lnTo>
                  <a:pt x="3724" y="6741"/>
                </a:lnTo>
                <a:lnTo>
                  <a:pt x="3675" y="6789"/>
                </a:lnTo>
                <a:lnTo>
                  <a:pt x="3578" y="6887"/>
                </a:lnTo>
                <a:lnTo>
                  <a:pt x="3456" y="6984"/>
                </a:lnTo>
                <a:lnTo>
                  <a:pt x="3213" y="7130"/>
                </a:lnTo>
                <a:lnTo>
                  <a:pt x="3042" y="7227"/>
                </a:lnTo>
                <a:lnTo>
                  <a:pt x="2848" y="7252"/>
                </a:lnTo>
                <a:lnTo>
                  <a:pt x="2799" y="7252"/>
                </a:lnTo>
                <a:lnTo>
                  <a:pt x="2799" y="7227"/>
                </a:lnTo>
                <a:lnTo>
                  <a:pt x="2799" y="7106"/>
                </a:lnTo>
                <a:lnTo>
                  <a:pt x="2848" y="6984"/>
                </a:lnTo>
                <a:lnTo>
                  <a:pt x="2896" y="6887"/>
                </a:lnTo>
                <a:lnTo>
                  <a:pt x="2896" y="6838"/>
                </a:lnTo>
                <a:lnTo>
                  <a:pt x="2872" y="6789"/>
                </a:lnTo>
                <a:lnTo>
                  <a:pt x="2823" y="6741"/>
                </a:lnTo>
                <a:lnTo>
                  <a:pt x="2775" y="6741"/>
                </a:lnTo>
                <a:lnTo>
                  <a:pt x="2702" y="6765"/>
                </a:lnTo>
                <a:lnTo>
                  <a:pt x="2629" y="6789"/>
                </a:lnTo>
                <a:lnTo>
                  <a:pt x="2531" y="6887"/>
                </a:lnTo>
                <a:lnTo>
                  <a:pt x="2458" y="7008"/>
                </a:lnTo>
                <a:lnTo>
                  <a:pt x="2434" y="7130"/>
                </a:lnTo>
                <a:lnTo>
                  <a:pt x="2434" y="7276"/>
                </a:lnTo>
                <a:lnTo>
                  <a:pt x="2483" y="7422"/>
                </a:lnTo>
                <a:lnTo>
                  <a:pt x="2556" y="7519"/>
                </a:lnTo>
                <a:lnTo>
                  <a:pt x="2677" y="7617"/>
                </a:lnTo>
                <a:lnTo>
                  <a:pt x="2799" y="7641"/>
                </a:lnTo>
                <a:lnTo>
                  <a:pt x="2921" y="7665"/>
                </a:lnTo>
                <a:lnTo>
                  <a:pt x="3042" y="7641"/>
                </a:lnTo>
                <a:lnTo>
                  <a:pt x="3188" y="7617"/>
                </a:lnTo>
                <a:lnTo>
                  <a:pt x="3432" y="7495"/>
                </a:lnTo>
                <a:lnTo>
                  <a:pt x="3675" y="7349"/>
                </a:lnTo>
                <a:lnTo>
                  <a:pt x="3748" y="7373"/>
                </a:lnTo>
                <a:lnTo>
                  <a:pt x="3845" y="7398"/>
                </a:lnTo>
                <a:lnTo>
                  <a:pt x="4040" y="7398"/>
                </a:lnTo>
                <a:lnTo>
                  <a:pt x="4259" y="7349"/>
                </a:lnTo>
                <a:lnTo>
                  <a:pt x="4478" y="7276"/>
                </a:lnTo>
                <a:lnTo>
                  <a:pt x="4551" y="7373"/>
                </a:lnTo>
                <a:lnTo>
                  <a:pt x="4673" y="7446"/>
                </a:lnTo>
                <a:lnTo>
                  <a:pt x="4819" y="7495"/>
                </a:lnTo>
                <a:lnTo>
                  <a:pt x="4989" y="7519"/>
                </a:lnTo>
                <a:lnTo>
                  <a:pt x="5159" y="7519"/>
                </a:lnTo>
                <a:lnTo>
                  <a:pt x="5354" y="7495"/>
                </a:lnTo>
                <a:lnTo>
                  <a:pt x="5524" y="7446"/>
                </a:lnTo>
                <a:lnTo>
                  <a:pt x="5695" y="7373"/>
                </a:lnTo>
                <a:lnTo>
                  <a:pt x="5792" y="7446"/>
                </a:lnTo>
                <a:lnTo>
                  <a:pt x="5914" y="7495"/>
                </a:lnTo>
                <a:lnTo>
                  <a:pt x="6060" y="7519"/>
                </a:lnTo>
                <a:lnTo>
                  <a:pt x="6230" y="7519"/>
                </a:lnTo>
                <a:lnTo>
                  <a:pt x="6400" y="7495"/>
                </a:lnTo>
                <a:lnTo>
                  <a:pt x="6571" y="7422"/>
                </a:lnTo>
                <a:lnTo>
                  <a:pt x="6741" y="7373"/>
                </a:lnTo>
                <a:lnTo>
                  <a:pt x="6911" y="7276"/>
                </a:lnTo>
                <a:lnTo>
                  <a:pt x="7009" y="7373"/>
                </a:lnTo>
                <a:lnTo>
                  <a:pt x="7106" y="7422"/>
                </a:lnTo>
                <a:lnTo>
                  <a:pt x="7252" y="7446"/>
                </a:lnTo>
                <a:lnTo>
                  <a:pt x="7544" y="7446"/>
                </a:lnTo>
                <a:lnTo>
                  <a:pt x="7690" y="7398"/>
                </a:lnTo>
                <a:lnTo>
                  <a:pt x="7982" y="7300"/>
                </a:lnTo>
                <a:lnTo>
                  <a:pt x="8055" y="7398"/>
                </a:lnTo>
                <a:lnTo>
                  <a:pt x="8152" y="7471"/>
                </a:lnTo>
                <a:lnTo>
                  <a:pt x="8249" y="7519"/>
                </a:lnTo>
                <a:lnTo>
                  <a:pt x="8347" y="7544"/>
                </a:lnTo>
                <a:lnTo>
                  <a:pt x="8468" y="7519"/>
                </a:lnTo>
                <a:lnTo>
                  <a:pt x="8566" y="7471"/>
                </a:lnTo>
                <a:lnTo>
                  <a:pt x="8687" y="7422"/>
                </a:lnTo>
                <a:lnTo>
                  <a:pt x="8785" y="7325"/>
                </a:lnTo>
                <a:lnTo>
                  <a:pt x="8906" y="7373"/>
                </a:lnTo>
                <a:lnTo>
                  <a:pt x="9077" y="7422"/>
                </a:lnTo>
                <a:lnTo>
                  <a:pt x="9223" y="7446"/>
                </a:lnTo>
                <a:lnTo>
                  <a:pt x="9369" y="7471"/>
                </a:lnTo>
                <a:lnTo>
                  <a:pt x="9539" y="7446"/>
                </a:lnTo>
                <a:lnTo>
                  <a:pt x="9685" y="7422"/>
                </a:lnTo>
                <a:lnTo>
                  <a:pt x="9807" y="7373"/>
                </a:lnTo>
                <a:lnTo>
                  <a:pt x="9928" y="7276"/>
                </a:lnTo>
                <a:lnTo>
                  <a:pt x="9977" y="7227"/>
                </a:lnTo>
                <a:lnTo>
                  <a:pt x="9977" y="7154"/>
                </a:lnTo>
                <a:lnTo>
                  <a:pt x="9928" y="7081"/>
                </a:lnTo>
                <a:lnTo>
                  <a:pt x="9880" y="7033"/>
                </a:lnTo>
                <a:lnTo>
                  <a:pt x="9734" y="7008"/>
                </a:lnTo>
                <a:lnTo>
                  <a:pt x="9101" y="7008"/>
                </a:lnTo>
                <a:lnTo>
                  <a:pt x="8979" y="6960"/>
                </a:lnTo>
                <a:lnTo>
                  <a:pt x="8858" y="6887"/>
                </a:lnTo>
                <a:lnTo>
                  <a:pt x="8785" y="6838"/>
                </a:lnTo>
                <a:lnTo>
                  <a:pt x="8687" y="6814"/>
                </a:lnTo>
                <a:lnTo>
                  <a:pt x="8590" y="6862"/>
                </a:lnTo>
                <a:lnTo>
                  <a:pt x="8541" y="6935"/>
                </a:lnTo>
                <a:lnTo>
                  <a:pt x="8493" y="7008"/>
                </a:lnTo>
                <a:lnTo>
                  <a:pt x="8468" y="7033"/>
                </a:lnTo>
                <a:lnTo>
                  <a:pt x="8395" y="7033"/>
                </a:lnTo>
                <a:lnTo>
                  <a:pt x="8322" y="6984"/>
                </a:lnTo>
                <a:lnTo>
                  <a:pt x="8274" y="6887"/>
                </a:lnTo>
                <a:lnTo>
                  <a:pt x="8201" y="6789"/>
                </a:lnTo>
                <a:lnTo>
                  <a:pt x="8152" y="6765"/>
                </a:lnTo>
                <a:lnTo>
                  <a:pt x="8055" y="6765"/>
                </a:lnTo>
                <a:lnTo>
                  <a:pt x="8006" y="6789"/>
                </a:lnTo>
                <a:lnTo>
                  <a:pt x="7836" y="6887"/>
                </a:lnTo>
                <a:lnTo>
                  <a:pt x="7568" y="7008"/>
                </a:lnTo>
                <a:lnTo>
                  <a:pt x="7447" y="7033"/>
                </a:lnTo>
                <a:lnTo>
                  <a:pt x="7349" y="7033"/>
                </a:lnTo>
                <a:lnTo>
                  <a:pt x="7301" y="7008"/>
                </a:lnTo>
                <a:lnTo>
                  <a:pt x="7276" y="6984"/>
                </a:lnTo>
                <a:lnTo>
                  <a:pt x="7252" y="6960"/>
                </a:lnTo>
                <a:lnTo>
                  <a:pt x="7252" y="6911"/>
                </a:lnTo>
                <a:lnTo>
                  <a:pt x="7228" y="6838"/>
                </a:lnTo>
                <a:lnTo>
                  <a:pt x="7203" y="6765"/>
                </a:lnTo>
                <a:lnTo>
                  <a:pt x="7155" y="6741"/>
                </a:lnTo>
                <a:lnTo>
                  <a:pt x="7106" y="6716"/>
                </a:lnTo>
                <a:lnTo>
                  <a:pt x="6960" y="6716"/>
                </a:lnTo>
                <a:lnTo>
                  <a:pt x="6887" y="6741"/>
                </a:lnTo>
                <a:lnTo>
                  <a:pt x="6838" y="6814"/>
                </a:lnTo>
                <a:lnTo>
                  <a:pt x="6790" y="6862"/>
                </a:lnTo>
                <a:lnTo>
                  <a:pt x="6668" y="6935"/>
                </a:lnTo>
                <a:lnTo>
                  <a:pt x="6522" y="7008"/>
                </a:lnTo>
                <a:lnTo>
                  <a:pt x="6376" y="7057"/>
                </a:lnTo>
                <a:lnTo>
                  <a:pt x="6254" y="7106"/>
                </a:lnTo>
                <a:lnTo>
                  <a:pt x="6133" y="7106"/>
                </a:lnTo>
                <a:lnTo>
                  <a:pt x="6108" y="7081"/>
                </a:lnTo>
                <a:lnTo>
                  <a:pt x="6084" y="7057"/>
                </a:lnTo>
                <a:lnTo>
                  <a:pt x="6060" y="7033"/>
                </a:lnTo>
                <a:lnTo>
                  <a:pt x="6084" y="6960"/>
                </a:lnTo>
                <a:lnTo>
                  <a:pt x="6084" y="6887"/>
                </a:lnTo>
                <a:lnTo>
                  <a:pt x="6060" y="6814"/>
                </a:lnTo>
                <a:lnTo>
                  <a:pt x="6011" y="6741"/>
                </a:lnTo>
                <a:lnTo>
                  <a:pt x="5938" y="6716"/>
                </a:lnTo>
                <a:lnTo>
                  <a:pt x="5865" y="6692"/>
                </a:lnTo>
                <a:lnTo>
                  <a:pt x="5792" y="6692"/>
                </a:lnTo>
                <a:lnTo>
                  <a:pt x="5719" y="6741"/>
                </a:lnTo>
                <a:lnTo>
                  <a:pt x="5670" y="6789"/>
                </a:lnTo>
                <a:lnTo>
                  <a:pt x="5597" y="6911"/>
                </a:lnTo>
                <a:lnTo>
                  <a:pt x="5500" y="6984"/>
                </a:lnTo>
                <a:lnTo>
                  <a:pt x="5403" y="7057"/>
                </a:lnTo>
                <a:lnTo>
                  <a:pt x="5281" y="7106"/>
                </a:lnTo>
                <a:lnTo>
                  <a:pt x="5038" y="7106"/>
                </a:lnTo>
                <a:lnTo>
                  <a:pt x="4892" y="7081"/>
                </a:lnTo>
                <a:lnTo>
                  <a:pt x="4867" y="7057"/>
                </a:lnTo>
                <a:lnTo>
                  <a:pt x="4867" y="7008"/>
                </a:lnTo>
                <a:lnTo>
                  <a:pt x="4892" y="6935"/>
                </a:lnTo>
                <a:lnTo>
                  <a:pt x="4867" y="6862"/>
                </a:lnTo>
                <a:lnTo>
                  <a:pt x="4843" y="6789"/>
                </a:lnTo>
                <a:lnTo>
                  <a:pt x="4794" y="6741"/>
                </a:lnTo>
                <a:lnTo>
                  <a:pt x="4746" y="6716"/>
                </a:lnTo>
                <a:lnTo>
                  <a:pt x="4673" y="6692"/>
                </a:lnTo>
                <a:close/>
                <a:moveTo>
                  <a:pt x="14649" y="7690"/>
                </a:moveTo>
                <a:lnTo>
                  <a:pt x="14941" y="7714"/>
                </a:lnTo>
                <a:lnTo>
                  <a:pt x="15233" y="7763"/>
                </a:lnTo>
                <a:lnTo>
                  <a:pt x="15501" y="7860"/>
                </a:lnTo>
                <a:lnTo>
                  <a:pt x="15598" y="7909"/>
                </a:lnTo>
                <a:lnTo>
                  <a:pt x="15695" y="8006"/>
                </a:lnTo>
                <a:lnTo>
                  <a:pt x="15768" y="8103"/>
                </a:lnTo>
                <a:lnTo>
                  <a:pt x="15817" y="8225"/>
                </a:lnTo>
                <a:lnTo>
                  <a:pt x="15865" y="8347"/>
                </a:lnTo>
                <a:lnTo>
                  <a:pt x="15865" y="8468"/>
                </a:lnTo>
                <a:lnTo>
                  <a:pt x="15841" y="8590"/>
                </a:lnTo>
                <a:lnTo>
                  <a:pt x="15792" y="8712"/>
                </a:lnTo>
                <a:lnTo>
                  <a:pt x="15719" y="8785"/>
                </a:lnTo>
                <a:lnTo>
                  <a:pt x="15622" y="8858"/>
                </a:lnTo>
                <a:lnTo>
                  <a:pt x="15428" y="8955"/>
                </a:lnTo>
                <a:lnTo>
                  <a:pt x="15209" y="9004"/>
                </a:lnTo>
                <a:lnTo>
                  <a:pt x="14990" y="9052"/>
                </a:lnTo>
                <a:lnTo>
                  <a:pt x="14600" y="9077"/>
                </a:lnTo>
                <a:lnTo>
                  <a:pt x="14406" y="9077"/>
                </a:lnTo>
                <a:lnTo>
                  <a:pt x="14211" y="9028"/>
                </a:lnTo>
                <a:lnTo>
                  <a:pt x="14041" y="8979"/>
                </a:lnTo>
                <a:lnTo>
                  <a:pt x="13870" y="8882"/>
                </a:lnTo>
                <a:lnTo>
                  <a:pt x="13822" y="8809"/>
                </a:lnTo>
                <a:lnTo>
                  <a:pt x="13773" y="8736"/>
                </a:lnTo>
                <a:lnTo>
                  <a:pt x="13724" y="8639"/>
                </a:lnTo>
                <a:lnTo>
                  <a:pt x="13700" y="8541"/>
                </a:lnTo>
                <a:lnTo>
                  <a:pt x="13651" y="8347"/>
                </a:lnTo>
                <a:lnTo>
                  <a:pt x="13651" y="8128"/>
                </a:lnTo>
                <a:lnTo>
                  <a:pt x="13676" y="8006"/>
                </a:lnTo>
                <a:lnTo>
                  <a:pt x="13700" y="7909"/>
                </a:lnTo>
                <a:lnTo>
                  <a:pt x="13749" y="7811"/>
                </a:lnTo>
                <a:lnTo>
                  <a:pt x="13822" y="7738"/>
                </a:lnTo>
                <a:lnTo>
                  <a:pt x="13870" y="7714"/>
                </a:lnTo>
                <a:lnTo>
                  <a:pt x="14381" y="7714"/>
                </a:lnTo>
                <a:lnTo>
                  <a:pt x="14649" y="7690"/>
                </a:lnTo>
                <a:close/>
                <a:moveTo>
                  <a:pt x="5451" y="8493"/>
                </a:moveTo>
                <a:lnTo>
                  <a:pt x="5403" y="8517"/>
                </a:lnTo>
                <a:lnTo>
                  <a:pt x="5354" y="8541"/>
                </a:lnTo>
                <a:lnTo>
                  <a:pt x="5232" y="8663"/>
                </a:lnTo>
                <a:lnTo>
                  <a:pt x="5062" y="8785"/>
                </a:lnTo>
                <a:lnTo>
                  <a:pt x="4965" y="8833"/>
                </a:lnTo>
                <a:lnTo>
                  <a:pt x="4892" y="8858"/>
                </a:lnTo>
                <a:lnTo>
                  <a:pt x="4843" y="8833"/>
                </a:lnTo>
                <a:lnTo>
                  <a:pt x="4843" y="8760"/>
                </a:lnTo>
                <a:lnTo>
                  <a:pt x="4819" y="8687"/>
                </a:lnTo>
                <a:lnTo>
                  <a:pt x="4794" y="8639"/>
                </a:lnTo>
                <a:lnTo>
                  <a:pt x="4746" y="8590"/>
                </a:lnTo>
                <a:lnTo>
                  <a:pt x="4697" y="8566"/>
                </a:lnTo>
                <a:lnTo>
                  <a:pt x="4600" y="8566"/>
                </a:lnTo>
                <a:lnTo>
                  <a:pt x="4527" y="8590"/>
                </a:lnTo>
                <a:lnTo>
                  <a:pt x="4478" y="8614"/>
                </a:lnTo>
                <a:lnTo>
                  <a:pt x="4332" y="8712"/>
                </a:lnTo>
                <a:lnTo>
                  <a:pt x="4162" y="8785"/>
                </a:lnTo>
                <a:lnTo>
                  <a:pt x="4064" y="8809"/>
                </a:lnTo>
                <a:lnTo>
                  <a:pt x="3967" y="8809"/>
                </a:lnTo>
                <a:lnTo>
                  <a:pt x="3894" y="8785"/>
                </a:lnTo>
                <a:lnTo>
                  <a:pt x="3845" y="8712"/>
                </a:lnTo>
                <a:lnTo>
                  <a:pt x="3797" y="8614"/>
                </a:lnTo>
                <a:lnTo>
                  <a:pt x="3724" y="8566"/>
                </a:lnTo>
                <a:lnTo>
                  <a:pt x="3651" y="8566"/>
                </a:lnTo>
                <a:lnTo>
                  <a:pt x="3553" y="8590"/>
                </a:lnTo>
                <a:lnTo>
                  <a:pt x="3359" y="8687"/>
                </a:lnTo>
                <a:lnTo>
                  <a:pt x="3140" y="8736"/>
                </a:lnTo>
                <a:lnTo>
                  <a:pt x="2896" y="8809"/>
                </a:lnTo>
                <a:lnTo>
                  <a:pt x="2775" y="8809"/>
                </a:lnTo>
                <a:lnTo>
                  <a:pt x="2799" y="8663"/>
                </a:lnTo>
                <a:lnTo>
                  <a:pt x="2799" y="8639"/>
                </a:lnTo>
                <a:lnTo>
                  <a:pt x="2775" y="8639"/>
                </a:lnTo>
                <a:lnTo>
                  <a:pt x="2677" y="8663"/>
                </a:lnTo>
                <a:lnTo>
                  <a:pt x="2604" y="8736"/>
                </a:lnTo>
                <a:lnTo>
                  <a:pt x="2556" y="8809"/>
                </a:lnTo>
                <a:lnTo>
                  <a:pt x="2507" y="8882"/>
                </a:lnTo>
                <a:lnTo>
                  <a:pt x="2483" y="8955"/>
                </a:lnTo>
                <a:lnTo>
                  <a:pt x="2507" y="9028"/>
                </a:lnTo>
                <a:lnTo>
                  <a:pt x="2556" y="9101"/>
                </a:lnTo>
                <a:lnTo>
                  <a:pt x="2653" y="9150"/>
                </a:lnTo>
                <a:lnTo>
                  <a:pt x="2750" y="9174"/>
                </a:lnTo>
                <a:lnTo>
                  <a:pt x="2872" y="9198"/>
                </a:lnTo>
                <a:lnTo>
                  <a:pt x="3115" y="9174"/>
                </a:lnTo>
                <a:lnTo>
                  <a:pt x="3359" y="9125"/>
                </a:lnTo>
                <a:lnTo>
                  <a:pt x="3578" y="9028"/>
                </a:lnTo>
                <a:lnTo>
                  <a:pt x="3675" y="9101"/>
                </a:lnTo>
                <a:lnTo>
                  <a:pt x="3772" y="9174"/>
                </a:lnTo>
                <a:lnTo>
                  <a:pt x="3894" y="9198"/>
                </a:lnTo>
                <a:lnTo>
                  <a:pt x="3991" y="9223"/>
                </a:lnTo>
                <a:lnTo>
                  <a:pt x="4113" y="9198"/>
                </a:lnTo>
                <a:lnTo>
                  <a:pt x="4235" y="9174"/>
                </a:lnTo>
                <a:lnTo>
                  <a:pt x="4502" y="9077"/>
                </a:lnTo>
                <a:lnTo>
                  <a:pt x="4575" y="9174"/>
                </a:lnTo>
                <a:lnTo>
                  <a:pt x="4673" y="9247"/>
                </a:lnTo>
                <a:lnTo>
                  <a:pt x="4770" y="9271"/>
                </a:lnTo>
                <a:lnTo>
                  <a:pt x="4916" y="9271"/>
                </a:lnTo>
                <a:lnTo>
                  <a:pt x="5038" y="9247"/>
                </a:lnTo>
                <a:lnTo>
                  <a:pt x="5184" y="9174"/>
                </a:lnTo>
                <a:lnTo>
                  <a:pt x="5305" y="9101"/>
                </a:lnTo>
                <a:lnTo>
                  <a:pt x="5427" y="9028"/>
                </a:lnTo>
                <a:lnTo>
                  <a:pt x="5524" y="9125"/>
                </a:lnTo>
                <a:lnTo>
                  <a:pt x="5646" y="9198"/>
                </a:lnTo>
                <a:lnTo>
                  <a:pt x="5768" y="9223"/>
                </a:lnTo>
                <a:lnTo>
                  <a:pt x="5914" y="9247"/>
                </a:lnTo>
                <a:lnTo>
                  <a:pt x="6060" y="9247"/>
                </a:lnTo>
                <a:lnTo>
                  <a:pt x="6181" y="9223"/>
                </a:lnTo>
                <a:lnTo>
                  <a:pt x="6327" y="9174"/>
                </a:lnTo>
                <a:lnTo>
                  <a:pt x="6473" y="9125"/>
                </a:lnTo>
                <a:lnTo>
                  <a:pt x="6546" y="9198"/>
                </a:lnTo>
                <a:lnTo>
                  <a:pt x="6644" y="9247"/>
                </a:lnTo>
                <a:lnTo>
                  <a:pt x="6741" y="9271"/>
                </a:lnTo>
                <a:lnTo>
                  <a:pt x="6838" y="9296"/>
                </a:lnTo>
                <a:lnTo>
                  <a:pt x="6960" y="9271"/>
                </a:lnTo>
                <a:lnTo>
                  <a:pt x="7057" y="9247"/>
                </a:lnTo>
                <a:lnTo>
                  <a:pt x="7155" y="9223"/>
                </a:lnTo>
                <a:lnTo>
                  <a:pt x="7252" y="9150"/>
                </a:lnTo>
                <a:lnTo>
                  <a:pt x="7325" y="9174"/>
                </a:lnTo>
                <a:lnTo>
                  <a:pt x="7398" y="9150"/>
                </a:lnTo>
                <a:lnTo>
                  <a:pt x="7447" y="9125"/>
                </a:lnTo>
                <a:lnTo>
                  <a:pt x="7471" y="9077"/>
                </a:lnTo>
                <a:lnTo>
                  <a:pt x="7520" y="9028"/>
                </a:lnTo>
                <a:lnTo>
                  <a:pt x="7520" y="8979"/>
                </a:lnTo>
                <a:lnTo>
                  <a:pt x="7495" y="8906"/>
                </a:lnTo>
                <a:lnTo>
                  <a:pt x="7471" y="8833"/>
                </a:lnTo>
                <a:lnTo>
                  <a:pt x="7398" y="8760"/>
                </a:lnTo>
                <a:lnTo>
                  <a:pt x="7325" y="8712"/>
                </a:lnTo>
                <a:lnTo>
                  <a:pt x="7179" y="8712"/>
                </a:lnTo>
                <a:lnTo>
                  <a:pt x="7106" y="8760"/>
                </a:lnTo>
                <a:lnTo>
                  <a:pt x="7009" y="8858"/>
                </a:lnTo>
                <a:lnTo>
                  <a:pt x="6960" y="8882"/>
                </a:lnTo>
                <a:lnTo>
                  <a:pt x="6911" y="8882"/>
                </a:lnTo>
                <a:lnTo>
                  <a:pt x="6814" y="8858"/>
                </a:lnTo>
                <a:lnTo>
                  <a:pt x="6692" y="8760"/>
                </a:lnTo>
                <a:lnTo>
                  <a:pt x="6619" y="8687"/>
                </a:lnTo>
                <a:lnTo>
                  <a:pt x="6546" y="8663"/>
                </a:lnTo>
                <a:lnTo>
                  <a:pt x="6473" y="8663"/>
                </a:lnTo>
                <a:lnTo>
                  <a:pt x="6376" y="8712"/>
                </a:lnTo>
                <a:lnTo>
                  <a:pt x="6303" y="8760"/>
                </a:lnTo>
                <a:lnTo>
                  <a:pt x="6206" y="8809"/>
                </a:lnTo>
                <a:lnTo>
                  <a:pt x="6084" y="8858"/>
                </a:lnTo>
                <a:lnTo>
                  <a:pt x="5889" y="8858"/>
                </a:lnTo>
                <a:lnTo>
                  <a:pt x="5792" y="8809"/>
                </a:lnTo>
                <a:lnTo>
                  <a:pt x="5743" y="8736"/>
                </a:lnTo>
                <a:lnTo>
                  <a:pt x="5695" y="8639"/>
                </a:lnTo>
                <a:lnTo>
                  <a:pt x="5670" y="8590"/>
                </a:lnTo>
                <a:lnTo>
                  <a:pt x="5646" y="8541"/>
                </a:lnTo>
                <a:lnTo>
                  <a:pt x="5549" y="8493"/>
                </a:lnTo>
                <a:close/>
                <a:moveTo>
                  <a:pt x="13943" y="7276"/>
                </a:moveTo>
                <a:lnTo>
                  <a:pt x="13773" y="7325"/>
                </a:lnTo>
                <a:lnTo>
                  <a:pt x="13603" y="7373"/>
                </a:lnTo>
                <a:lnTo>
                  <a:pt x="13578" y="7398"/>
                </a:lnTo>
                <a:lnTo>
                  <a:pt x="13554" y="7422"/>
                </a:lnTo>
                <a:lnTo>
                  <a:pt x="13432" y="7544"/>
                </a:lnTo>
                <a:lnTo>
                  <a:pt x="13359" y="7714"/>
                </a:lnTo>
                <a:lnTo>
                  <a:pt x="13286" y="7884"/>
                </a:lnTo>
                <a:lnTo>
                  <a:pt x="13262" y="8079"/>
                </a:lnTo>
                <a:lnTo>
                  <a:pt x="13262" y="8298"/>
                </a:lnTo>
                <a:lnTo>
                  <a:pt x="13262" y="8493"/>
                </a:lnTo>
                <a:lnTo>
                  <a:pt x="13286" y="8663"/>
                </a:lnTo>
                <a:lnTo>
                  <a:pt x="13311" y="8809"/>
                </a:lnTo>
                <a:lnTo>
                  <a:pt x="13359" y="8955"/>
                </a:lnTo>
                <a:lnTo>
                  <a:pt x="13432" y="9077"/>
                </a:lnTo>
                <a:lnTo>
                  <a:pt x="13530" y="9174"/>
                </a:lnTo>
                <a:lnTo>
                  <a:pt x="13627" y="9247"/>
                </a:lnTo>
                <a:lnTo>
                  <a:pt x="13724" y="9320"/>
                </a:lnTo>
                <a:lnTo>
                  <a:pt x="13846" y="9393"/>
                </a:lnTo>
                <a:lnTo>
                  <a:pt x="14114" y="9466"/>
                </a:lnTo>
                <a:lnTo>
                  <a:pt x="14406" y="9490"/>
                </a:lnTo>
                <a:lnTo>
                  <a:pt x="14698" y="9515"/>
                </a:lnTo>
                <a:lnTo>
                  <a:pt x="14965" y="9490"/>
                </a:lnTo>
                <a:lnTo>
                  <a:pt x="15233" y="9442"/>
                </a:lnTo>
                <a:lnTo>
                  <a:pt x="15501" y="9369"/>
                </a:lnTo>
                <a:lnTo>
                  <a:pt x="15744" y="9247"/>
                </a:lnTo>
                <a:lnTo>
                  <a:pt x="15938" y="9101"/>
                </a:lnTo>
                <a:lnTo>
                  <a:pt x="16036" y="9004"/>
                </a:lnTo>
                <a:lnTo>
                  <a:pt x="16109" y="8906"/>
                </a:lnTo>
                <a:lnTo>
                  <a:pt x="16157" y="8809"/>
                </a:lnTo>
                <a:lnTo>
                  <a:pt x="16206" y="8687"/>
                </a:lnTo>
                <a:lnTo>
                  <a:pt x="16230" y="8566"/>
                </a:lnTo>
                <a:lnTo>
                  <a:pt x="16230" y="8444"/>
                </a:lnTo>
                <a:lnTo>
                  <a:pt x="16230" y="8322"/>
                </a:lnTo>
                <a:lnTo>
                  <a:pt x="16206" y="8176"/>
                </a:lnTo>
                <a:lnTo>
                  <a:pt x="16157" y="8030"/>
                </a:lnTo>
                <a:lnTo>
                  <a:pt x="16109" y="7909"/>
                </a:lnTo>
                <a:lnTo>
                  <a:pt x="16011" y="7763"/>
                </a:lnTo>
                <a:lnTo>
                  <a:pt x="15890" y="7665"/>
                </a:lnTo>
                <a:lnTo>
                  <a:pt x="15768" y="7568"/>
                </a:lnTo>
                <a:lnTo>
                  <a:pt x="15622" y="7495"/>
                </a:lnTo>
                <a:lnTo>
                  <a:pt x="15476" y="7422"/>
                </a:lnTo>
                <a:lnTo>
                  <a:pt x="15330" y="7398"/>
                </a:lnTo>
                <a:lnTo>
                  <a:pt x="15014" y="7325"/>
                </a:lnTo>
                <a:lnTo>
                  <a:pt x="14673" y="7300"/>
                </a:lnTo>
                <a:lnTo>
                  <a:pt x="14308" y="7276"/>
                </a:lnTo>
                <a:close/>
                <a:moveTo>
                  <a:pt x="15038" y="5889"/>
                </a:moveTo>
                <a:lnTo>
                  <a:pt x="15549" y="5913"/>
                </a:lnTo>
                <a:lnTo>
                  <a:pt x="16084" y="5962"/>
                </a:lnTo>
                <a:lnTo>
                  <a:pt x="16620" y="6011"/>
                </a:lnTo>
                <a:lnTo>
                  <a:pt x="17131" y="6059"/>
                </a:lnTo>
                <a:lnTo>
                  <a:pt x="17179" y="6084"/>
                </a:lnTo>
                <a:lnTo>
                  <a:pt x="17301" y="6084"/>
                </a:lnTo>
                <a:lnTo>
                  <a:pt x="17350" y="6059"/>
                </a:lnTo>
                <a:lnTo>
                  <a:pt x="18031" y="6059"/>
                </a:lnTo>
                <a:lnTo>
                  <a:pt x="18080" y="7130"/>
                </a:lnTo>
                <a:lnTo>
                  <a:pt x="18080" y="7665"/>
                </a:lnTo>
                <a:lnTo>
                  <a:pt x="18055" y="8201"/>
                </a:lnTo>
                <a:lnTo>
                  <a:pt x="17958" y="9369"/>
                </a:lnTo>
                <a:lnTo>
                  <a:pt x="17885" y="9928"/>
                </a:lnTo>
                <a:lnTo>
                  <a:pt x="17788" y="10512"/>
                </a:lnTo>
                <a:lnTo>
                  <a:pt x="17715" y="10780"/>
                </a:lnTo>
                <a:lnTo>
                  <a:pt x="17617" y="11047"/>
                </a:lnTo>
                <a:lnTo>
                  <a:pt x="17496" y="11291"/>
                </a:lnTo>
                <a:lnTo>
                  <a:pt x="17350" y="11534"/>
                </a:lnTo>
                <a:lnTo>
                  <a:pt x="17204" y="11680"/>
                </a:lnTo>
                <a:lnTo>
                  <a:pt x="17058" y="11826"/>
                </a:lnTo>
                <a:lnTo>
                  <a:pt x="16912" y="11923"/>
                </a:lnTo>
                <a:lnTo>
                  <a:pt x="16741" y="12021"/>
                </a:lnTo>
                <a:lnTo>
                  <a:pt x="16644" y="11996"/>
                </a:lnTo>
                <a:lnTo>
                  <a:pt x="16547" y="12021"/>
                </a:lnTo>
                <a:lnTo>
                  <a:pt x="16352" y="12069"/>
                </a:lnTo>
                <a:lnTo>
                  <a:pt x="16133" y="12118"/>
                </a:lnTo>
                <a:lnTo>
                  <a:pt x="15914" y="12142"/>
                </a:lnTo>
                <a:lnTo>
                  <a:pt x="15282" y="12142"/>
                </a:lnTo>
                <a:lnTo>
                  <a:pt x="14844" y="12118"/>
                </a:lnTo>
                <a:lnTo>
                  <a:pt x="14333" y="12069"/>
                </a:lnTo>
                <a:lnTo>
                  <a:pt x="10366" y="12069"/>
                </a:lnTo>
                <a:lnTo>
                  <a:pt x="7982" y="12094"/>
                </a:lnTo>
                <a:lnTo>
                  <a:pt x="5695" y="12069"/>
                </a:lnTo>
                <a:lnTo>
                  <a:pt x="2896" y="12069"/>
                </a:lnTo>
                <a:lnTo>
                  <a:pt x="2337" y="12045"/>
                </a:lnTo>
                <a:lnTo>
                  <a:pt x="2069" y="11996"/>
                </a:lnTo>
                <a:lnTo>
                  <a:pt x="1801" y="11948"/>
                </a:lnTo>
                <a:lnTo>
                  <a:pt x="1558" y="11875"/>
                </a:lnTo>
                <a:lnTo>
                  <a:pt x="1315" y="11753"/>
                </a:lnTo>
                <a:lnTo>
                  <a:pt x="1193" y="11656"/>
                </a:lnTo>
                <a:lnTo>
                  <a:pt x="1071" y="11558"/>
                </a:lnTo>
                <a:lnTo>
                  <a:pt x="974" y="11437"/>
                </a:lnTo>
                <a:lnTo>
                  <a:pt x="877" y="11315"/>
                </a:lnTo>
                <a:lnTo>
                  <a:pt x="755" y="11023"/>
                </a:lnTo>
                <a:lnTo>
                  <a:pt x="658" y="10707"/>
                </a:lnTo>
                <a:lnTo>
                  <a:pt x="682" y="10634"/>
                </a:lnTo>
                <a:lnTo>
                  <a:pt x="658" y="10536"/>
                </a:lnTo>
                <a:lnTo>
                  <a:pt x="609" y="10342"/>
                </a:lnTo>
                <a:lnTo>
                  <a:pt x="585" y="10123"/>
                </a:lnTo>
                <a:lnTo>
                  <a:pt x="560" y="9709"/>
                </a:lnTo>
                <a:lnTo>
                  <a:pt x="560" y="9296"/>
                </a:lnTo>
                <a:lnTo>
                  <a:pt x="585" y="8882"/>
                </a:lnTo>
                <a:lnTo>
                  <a:pt x="609" y="8395"/>
                </a:lnTo>
                <a:lnTo>
                  <a:pt x="609" y="7909"/>
                </a:lnTo>
                <a:lnTo>
                  <a:pt x="585" y="6960"/>
                </a:lnTo>
                <a:lnTo>
                  <a:pt x="537" y="5963"/>
                </a:lnTo>
                <a:lnTo>
                  <a:pt x="537" y="5963"/>
                </a:lnTo>
                <a:lnTo>
                  <a:pt x="560" y="5986"/>
                </a:lnTo>
                <a:lnTo>
                  <a:pt x="731" y="5962"/>
                </a:lnTo>
                <a:lnTo>
                  <a:pt x="1315" y="5913"/>
                </a:lnTo>
                <a:lnTo>
                  <a:pt x="3067" y="5913"/>
                </a:lnTo>
                <a:lnTo>
                  <a:pt x="4892" y="5962"/>
                </a:lnTo>
                <a:lnTo>
                  <a:pt x="6741" y="6011"/>
                </a:lnTo>
                <a:lnTo>
                  <a:pt x="7909" y="6035"/>
                </a:lnTo>
                <a:lnTo>
                  <a:pt x="9101" y="6035"/>
                </a:lnTo>
                <a:lnTo>
                  <a:pt x="10269" y="5986"/>
                </a:lnTo>
                <a:lnTo>
                  <a:pt x="11437" y="5938"/>
                </a:lnTo>
                <a:lnTo>
                  <a:pt x="12410" y="5913"/>
                </a:lnTo>
                <a:lnTo>
                  <a:pt x="12435" y="5938"/>
                </a:lnTo>
                <a:lnTo>
                  <a:pt x="12459" y="5962"/>
                </a:lnTo>
                <a:lnTo>
                  <a:pt x="12508" y="5986"/>
                </a:lnTo>
                <a:lnTo>
                  <a:pt x="12532" y="5986"/>
                </a:lnTo>
                <a:lnTo>
                  <a:pt x="12654" y="5913"/>
                </a:lnTo>
                <a:lnTo>
                  <a:pt x="13846" y="5889"/>
                </a:lnTo>
                <a:close/>
                <a:moveTo>
                  <a:pt x="5062" y="1"/>
                </a:moveTo>
                <a:lnTo>
                  <a:pt x="4210" y="25"/>
                </a:lnTo>
                <a:lnTo>
                  <a:pt x="3359" y="49"/>
                </a:lnTo>
                <a:lnTo>
                  <a:pt x="2507" y="98"/>
                </a:lnTo>
                <a:lnTo>
                  <a:pt x="2458" y="74"/>
                </a:lnTo>
                <a:lnTo>
                  <a:pt x="2118" y="49"/>
                </a:lnTo>
                <a:lnTo>
                  <a:pt x="1801" y="49"/>
                </a:lnTo>
                <a:lnTo>
                  <a:pt x="1534" y="122"/>
                </a:lnTo>
                <a:lnTo>
                  <a:pt x="1290" y="220"/>
                </a:lnTo>
                <a:lnTo>
                  <a:pt x="1071" y="366"/>
                </a:lnTo>
                <a:lnTo>
                  <a:pt x="852" y="536"/>
                </a:lnTo>
                <a:lnTo>
                  <a:pt x="682" y="731"/>
                </a:lnTo>
                <a:lnTo>
                  <a:pt x="536" y="974"/>
                </a:lnTo>
                <a:lnTo>
                  <a:pt x="414" y="1217"/>
                </a:lnTo>
                <a:lnTo>
                  <a:pt x="317" y="1485"/>
                </a:lnTo>
                <a:lnTo>
                  <a:pt x="220" y="1777"/>
                </a:lnTo>
                <a:lnTo>
                  <a:pt x="147" y="2069"/>
                </a:lnTo>
                <a:lnTo>
                  <a:pt x="98" y="2361"/>
                </a:lnTo>
                <a:lnTo>
                  <a:pt x="49" y="2653"/>
                </a:lnTo>
                <a:lnTo>
                  <a:pt x="25" y="3212"/>
                </a:lnTo>
                <a:lnTo>
                  <a:pt x="1" y="3991"/>
                </a:lnTo>
                <a:lnTo>
                  <a:pt x="1" y="4794"/>
                </a:lnTo>
                <a:lnTo>
                  <a:pt x="1" y="4818"/>
                </a:lnTo>
                <a:lnTo>
                  <a:pt x="1" y="4891"/>
                </a:lnTo>
                <a:lnTo>
                  <a:pt x="25" y="4940"/>
                </a:lnTo>
                <a:lnTo>
                  <a:pt x="49" y="6376"/>
                </a:lnTo>
                <a:lnTo>
                  <a:pt x="98" y="7544"/>
                </a:lnTo>
                <a:lnTo>
                  <a:pt x="98" y="8128"/>
                </a:lnTo>
                <a:lnTo>
                  <a:pt x="98" y="8712"/>
                </a:lnTo>
                <a:lnTo>
                  <a:pt x="49" y="9198"/>
                </a:lnTo>
                <a:lnTo>
                  <a:pt x="49" y="9709"/>
                </a:lnTo>
                <a:lnTo>
                  <a:pt x="74" y="10196"/>
                </a:lnTo>
                <a:lnTo>
                  <a:pt x="98" y="10439"/>
                </a:lnTo>
                <a:lnTo>
                  <a:pt x="171" y="10682"/>
                </a:lnTo>
                <a:lnTo>
                  <a:pt x="171" y="10707"/>
                </a:lnTo>
                <a:lnTo>
                  <a:pt x="220" y="10999"/>
                </a:lnTo>
                <a:lnTo>
                  <a:pt x="293" y="11291"/>
                </a:lnTo>
                <a:lnTo>
                  <a:pt x="414" y="11558"/>
                </a:lnTo>
                <a:lnTo>
                  <a:pt x="487" y="11704"/>
                </a:lnTo>
                <a:lnTo>
                  <a:pt x="585" y="11826"/>
                </a:lnTo>
                <a:lnTo>
                  <a:pt x="731" y="11972"/>
                </a:lnTo>
                <a:lnTo>
                  <a:pt x="877" y="12094"/>
                </a:lnTo>
                <a:lnTo>
                  <a:pt x="1023" y="12191"/>
                </a:lnTo>
                <a:lnTo>
                  <a:pt x="1193" y="12288"/>
                </a:lnTo>
                <a:lnTo>
                  <a:pt x="1363" y="12337"/>
                </a:lnTo>
                <a:lnTo>
                  <a:pt x="1558" y="12386"/>
                </a:lnTo>
                <a:lnTo>
                  <a:pt x="1947" y="12459"/>
                </a:lnTo>
                <a:lnTo>
                  <a:pt x="2580" y="12507"/>
                </a:lnTo>
                <a:lnTo>
                  <a:pt x="3237" y="12532"/>
                </a:lnTo>
                <a:lnTo>
                  <a:pt x="4527" y="12507"/>
                </a:lnTo>
                <a:lnTo>
                  <a:pt x="5865" y="12532"/>
                </a:lnTo>
                <a:lnTo>
                  <a:pt x="7203" y="12556"/>
                </a:lnTo>
                <a:lnTo>
                  <a:pt x="13773" y="12556"/>
                </a:lnTo>
                <a:lnTo>
                  <a:pt x="14381" y="12580"/>
                </a:lnTo>
                <a:lnTo>
                  <a:pt x="14990" y="12605"/>
                </a:lnTo>
                <a:lnTo>
                  <a:pt x="15330" y="12629"/>
                </a:lnTo>
                <a:lnTo>
                  <a:pt x="15671" y="12653"/>
                </a:lnTo>
                <a:lnTo>
                  <a:pt x="16036" y="12653"/>
                </a:lnTo>
                <a:lnTo>
                  <a:pt x="16206" y="12629"/>
                </a:lnTo>
                <a:lnTo>
                  <a:pt x="16376" y="12580"/>
                </a:lnTo>
                <a:lnTo>
                  <a:pt x="16449" y="12605"/>
                </a:lnTo>
                <a:lnTo>
                  <a:pt x="16595" y="12605"/>
                </a:lnTo>
                <a:lnTo>
                  <a:pt x="16741" y="12580"/>
                </a:lnTo>
                <a:lnTo>
                  <a:pt x="16985" y="12507"/>
                </a:lnTo>
                <a:lnTo>
                  <a:pt x="17228" y="12386"/>
                </a:lnTo>
                <a:lnTo>
                  <a:pt x="17447" y="12215"/>
                </a:lnTo>
                <a:lnTo>
                  <a:pt x="17642" y="12021"/>
                </a:lnTo>
                <a:lnTo>
                  <a:pt x="17812" y="11802"/>
                </a:lnTo>
                <a:lnTo>
                  <a:pt x="17982" y="11583"/>
                </a:lnTo>
                <a:lnTo>
                  <a:pt x="18104" y="11364"/>
                </a:lnTo>
                <a:lnTo>
                  <a:pt x="18201" y="11096"/>
                </a:lnTo>
                <a:lnTo>
                  <a:pt x="18299" y="10804"/>
                </a:lnTo>
                <a:lnTo>
                  <a:pt x="18347" y="10512"/>
                </a:lnTo>
                <a:lnTo>
                  <a:pt x="18420" y="10245"/>
                </a:lnTo>
                <a:lnTo>
                  <a:pt x="18469" y="9661"/>
                </a:lnTo>
                <a:lnTo>
                  <a:pt x="18542" y="9077"/>
                </a:lnTo>
                <a:lnTo>
                  <a:pt x="18591" y="8371"/>
                </a:lnTo>
                <a:lnTo>
                  <a:pt x="18615" y="8030"/>
                </a:lnTo>
                <a:lnTo>
                  <a:pt x="18639" y="7665"/>
                </a:lnTo>
                <a:lnTo>
                  <a:pt x="18639" y="7179"/>
                </a:lnTo>
                <a:lnTo>
                  <a:pt x="18615" y="6692"/>
                </a:lnTo>
                <a:lnTo>
                  <a:pt x="18566" y="5719"/>
                </a:lnTo>
                <a:lnTo>
                  <a:pt x="18542" y="5208"/>
                </a:lnTo>
                <a:lnTo>
                  <a:pt x="18542" y="4697"/>
                </a:lnTo>
                <a:lnTo>
                  <a:pt x="18566" y="3675"/>
                </a:lnTo>
                <a:lnTo>
                  <a:pt x="18566" y="2750"/>
                </a:lnTo>
                <a:lnTo>
                  <a:pt x="18518" y="1680"/>
                </a:lnTo>
                <a:lnTo>
                  <a:pt x="18493" y="1582"/>
                </a:lnTo>
                <a:lnTo>
                  <a:pt x="18493" y="1436"/>
                </a:lnTo>
                <a:lnTo>
                  <a:pt x="18493" y="1242"/>
                </a:lnTo>
                <a:lnTo>
                  <a:pt x="18445" y="1047"/>
                </a:lnTo>
                <a:lnTo>
                  <a:pt x="18396" y="852"/>
                </a:lnTo>
                <a:lnTo>
                  <a:pt x="18299" y="682"/>
                </a:lnTo>
                <a:lnTo>
                  <a:pt x="18201" y="560"/>
                </a:lnTo>
                <a:lnTo>
                  <a:pt x="18080" y="439"/>
                </a:lnTo>
                <a:lnTo>
                  <a:pt x="17909" y="341"/>
                </a:lnTo>
                <a:lnTo>
                  <a:pt x="17739" y="268"/>
                </a:lnTo>
                <a:lnTo>
                  <a:pt x="17569" y="195"/>
                </a:lnTo>
                <a:lnTo>
                  <a:pt x="17398" y="171"/>
                </a:lnTo>
                <a:lnTo>
                  <a:pt x="17204" y="171"/>
                </a:lnTo>
                <a:lnTo>
                  <a:pt x="17033" y="195"/>
                </a:lnTo>
                <a:lnTo>
                  <a:pt x="16985" y="171"/>
                </a:lnTo>
                <a:lnTo>
                  <a:pt x="16912" y="171"/>
                </a:lnTo>
                <a:lnTo>
                  <a:pt x="15963" y="147"/>
                </a:lnTo>
                <a:lnTo>
                  <a:pt x="15014" y="122"/>
                </a:lnTo>
                <a:lnTo>
                  <a:pt x="13116" y="74"/>
                </a:lnTo>
                <a:lnTo>
                  <a:pt x="11218" y="25"/>
                </a:lnTo>
                <a:lnTo>
                  <a:pt x="10293" y="25"/>
                </a:lnTo>
                <a:lnTo>
                  <a:pt x="9344" y="49"/>
                </a:lnTo>
                <a:lnTo>
                  <a:pt x="8493" y="74"/>
                </a:lnTo>
                <a:lnTo>
                  <a:pt x="7641" y="74"/>
                </a:lnTo>
                <a:lnTo>
                  <a:pt x="5914" y="25"/>
                </a:lnTo>
                <a:lnTo>
                  <a:pt x="5062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5" name="Google Shape;915;p39"/>
          <p:cNvSpPr/>
          <p:nvPr/>
        </p:nvSpPr>
        <p:spPr>
          <a:xfrm>
            <a:off x="1733425" y="2868096"/>
            <a:ext cx="332262" cy="259612"/>
          </a:xfrm>
          <a:custGeom>
            <a:rect b="b" l="l" r="r" t="t"/>
            <a:pathLst>
              <a:path extrusionOk="0" h="13822" w="17690">
                <a:moveTo>
                  <a:pt x="4867" y="2166"/>
                </a:moveTo>
                <a:lnTo>
                  <a:pt x="5694" y="2215"/>
                </a:lnTo>
                <a:lnTo>
                  <a:pt x="6497" y="2263"/>
                </a:lnTo>
                <a:lnTo>
                  <a:pt x="7568" y="2288"/>
                </a:lnTo>
                <a:lnTo>
                  <a:pt x="8638" y="2312"/>
                </a:lnTo>
                <a:lnTo>
                  <a:pt x="10755" y="2312"/>
                </a:lnTo>
                <a:lnTo>
                  <a:pt x="11826" y="2361"/>
                </a:lnTo>
                <a:lnTo>
                  <a:pt x="12896" y="2434"/>
                </a:lnTo>
                <a:lnTo>
                  <a:pt x="13967" y="2507"/>
                </a:lnTo>
                <a:lnTo>
                  <a:pt x="15013" y="2555"/>
                </a:lnTo>
                <a:lnTo>
                  <a:pt x="15841" y="2531"/>
                </a:lnTo>
                <a:lnTo>
                  <a:pt x="16644" y="2531"/>
                </a:lnTo>
                <a:lnTo>
                  <a:pt x="16838" y="2555"/>
                </a:lnTo>
                <a:lnTo>
                  <a:pt x="17033" y="2604"/>
                </a:lnTo>
                <a:lnTo>
                  <a:pt x="17106" y="2628"/>
                </a:lnTo>
                <a:lnTo>
                  <a:pt x="17179" y="2701"/>
                </a:lnTo>
                <a:lnTo>
                  <a:pt x="17228" y="2774"/>
                </a:lnTo>
                <a:lnTo>
                  <a:pt x="17252" y="2872"/>
                </a:lnTo>
                <a:lnTo>
                  <a:pt x="17252" y="2872"/>
                </a:lnTo>
                <a:lnTo>
                  <a:pt x="16863" y="2799"/>
                </a:lnTo>
                <a:lnTo>
                  <a:pt x="16473" y="2774"/>
                </a:lnTo>
                <a:lnTo>
                  <a:pt x="16084" y="2750"/>
                </a:lnTo>
                <a:lnTo>
                  <a:pt x="15695" y="2726"/>
                </a:lnTo>
                <a:lnTo>
                  <a:pt x="14892" y="2726"/>
                </a:lnTo>
                <a:lnTo>
                  <a:pt x="14113" y="2750"/>
                </a:lnTo>
                <a:lnTo>
                  <a:pt x="12239" y="2750"/>
                </a:lnTo>
                <a:lnTo>
                  <a:pt x="10390" y="2726"/>
                </a:lnTo>
                <a:lnTo>
                  <a:pt x="9466" y="2677"/>
                </a:lnTo>
                <a:lnTo>
                  <a:pt x="8541" y="2653"/>
                </a:lnTo>
                <a:lnTo>
                  <a:pt x="7641" y="2604"/>
                </a:lnTo>
                <a:lnTo>
                  <a:pt x="6716" y="2580"/>
                </a:lnTo>
                <a:lnTo>
                  <a:pt x="5207" y="2555"/>
                </a:lnTo>
                <a:lnTo>
                  <a:pt x="5013" y="2555"/>
                </a:lnTo>
                <a:lnTo>
                  <a:pt x="4818" y="2580"/>
                </a:lnTo>
                <a:lnTo>
                  <a:pt x="4648" y="2628"/>
                </a:lnTo>
                <a:lnTo>
                  <a:pt x="4477" y="2701"/>
                </a:lnTo>
                <a:lnTo>
                  <a:pt x="4356" y="2239"/>
                </a:lnTo>
                <a:lnTo>
                  <a:pt x="4380" y="2215"/>
                </a:lnTo>
                <a:lnTo>
                  <a:pt x="4404" y="2215"/>
                </a:lnTo>
                <a:lnTo>
                  <a:pt x="4550" y="2166"/>
                </a:lnTo>
                <a:close/>
                <a:moveTo>
                  <a:pt x="15330" y="3163"/>
                </a:moveTo>
                <a:lnTo>
                  <a:pt x="16230" y="3188"/>
                </a:lnTo>
                <a:lnTo>
                  <a:pt x="16035" y="3577"/>
                </a:lnTo>
                <a:lnTo>
                  <a:pt x="15524" y="3577"/>
                </a:lnTo>
                <a:lnTo>
                  <a:pt x="15135" y="3601"/>
                </a:lnTo>
                <a:lnTo>
                  <a:pt x="15232" y="3334"/>
                </a:lnTo>
                <a:lnTo>
                  <a:pt x="15330" y="3163"/>
                </a:lnTo>
                <a:close/>
                <a:moveTo>
                  <a:pt x="16425" y="3212"/>
                </a:moveTo>
                <a:lnTo>
                  <a:pt x="17179" y="3261"/>
                </a:lnTo>
                <a:lnTo>
                  <a:pt x="17155" y="3285"/>
                </a:lnTo>
                <a:lnTo>
                  <a:pt x="17106" y="3382"/>
                </a:lnTo>
                <a:lnTo>
                  <a:pt x="16984" y="3577"/>
                </a:lnTo>
                <a:lnTo>
                  <a:pt x="16522" y="3601"/>
                </a:lnTo>
                <a:lnTo>
                  <a:pt x="16352" y="3577"/>
                </a:lnTo>
                <a:lnTo>
                  <a:pt x="16400" y="3382"/>
                </a:lnTo>
                <a:lnTo>
                  <a:pt x="16425" y="3212"/>
                </a:lnTo>
                <a:close/>
                <a:moveTo>
                  <a:pt x="15038" y="3139"/>
                </a:moveTo>
                <a:lnTo>
                  <a:pt x="14940" y="3334"/>
                </a:lnTo>
                <a:lnTo>
                  <a:pt x="14843" y="3504"/>
                </a:lnTo>
                <a:lnTo>
                  <a:pt x="14794" y="3601"/>
                </a:lnTo>
                <a:lnTo>
                  <a:pt x="13894" y="3650"/>
                </a:lnTo>
                <a:lnTo>
                  <a:pt x="13943" y="3407"/>
                </a:lnTo>
                <a:lnTo>
                  <a:pt x="13943" y="3139"/>
                </a:lnTo>
                <a:close/>
                <a:moveTo>
                  <a:pt x="14575" y="4064"/>
                </a:moveTo>
                <a:lnTo>
                  <a:pt x="14308" y="4623"/>
                </a:lnTo>
                <a:lnTo>
                  <a:pt x="13602" y="4623"/>
                </a:lnTo>
                <a:lnTo>
                  <a:pt x="13724" y="4356"/>
                </a:lnTo>
                <a:lnTo>
                  <a:pt x="13797" y="4064"/>
                </a:lnTo>
                <a:close/>
                <a:moveTo>
                  <a:pt x="15524" y="3991"/>
                </a:moveTo>
                <a:lnTo>
                  <a:pt x="15816" y="4015"/>
                </a:lnTo>
                <a:lnTo>
                  <a:pt x="15670" y="4283"/>
                </a:lnTo>
                <a:lnTo>
                  <a:pt x="15451" y="4648"/>
                </a:lnTo>
                <a:lnTo>
                  <a:pt x="14916" y="4648"/>
                </a:lnTo>
                <a:lnTo>
                  <a:pt x="14673" y="4623"/>
                </a:lnTo>
                <a:lnTo>
                  <a:pt x="14965" y="4039"/>
                </a:lnTo>
                <a:lnTo>
                  <a:pt x="15524" y="3991"/>
                </a:lnTo>
                <a:close/>
                <a:moveTo>
                  <a:pt x="16741" y="4039"/>
                </a:moveTo>
                <a:lnTo>
                  <a:pt x="16425" y="4648"/>
                </a:lnTo>
                <a:lnTo>
                  <a:pt x="15816" y="4648"/>
                </a:lnTo>
                <a:lnTo>
                  <a:pt x="16011" y="4307"/>
                </a:lnTo>
                <a:lnTo>
                  <a:pt x="16157" y="4039"/>
                </a:lnTo>
                <a:lnTo>
                  <a:pt x="16449" y="4064"/>
                </a:lnTo>
                <a:lnTo>
                  <a:pt x="16741" y="4039"/>
                </a:lnTo>
                <a:close/>
                <a:moveTo>
                  <a:pt x="14916" y="4988"/>
                </a:moveTo>
                <a:lnTo>
                  <a:pt x="15208" y="5013"/>
                </a:lnTo>
                <a:lnTo>
                  <a:pt x="14965" y="5426"/>
                </a:lnTo>
                <a:lnTo>
                  <a:pt x="14259" y="5426"/>
                </a:lnTo>
                <a:lnTo>
                  <a:pt x="14502" y="4988"/>
                </a:lnTo>
                <a:close/>
                <a:moveTo>
                  <a:pt x="13480" y="4964"/>
                </a:moveTo>
                <a:lnTo>
                  <a:pt x="14113" y="4988"/>
                </a:lnTo>
                <a:lnTo>
                  <a:pt x="13918" y="5378"/>
                </a:lnTo>
                <a:lnTo>
                  <a:pt x="13894" y="5426"/>
                </a:lnTo>
                <a:lnTo>
                  <a:pt x="13578" y="5426"/>
                </a:lnTo>
                <a:lnTo>
                  <a:pt x="13261" y="5451"/>
                </a:lnTo>
                <a:lnTo>
                  <a:pt x="13261" y="5451"/>
                </a:lnTo>
                <a:lnTo>
                  <a:pt x="13480" y="4964"/>
                </a:lnTo>
                <a:close/>
                <a:moveTo>
                  <a:pt x="16206" y="5037"/>
                </a:moveTo>
                <a:lnTo>
                  <a:pt x="15987" y="5451"/>
                </a:lnTo>
                <a:lnTo>
                  <a:pt x="15670" y="5402"/>
                </a:lnTo>
                <a:lnTo>
                  <a:pt x="15354" y="5402"/>
                </a:lnTo>
                <a:lnTo>
                  <a:pt x="15573" y="5037"/>
                </a:lnTo>
                <a:close/>
                <a:moveTo>
                  <a:pt x="15135" y="5816"/>
                </a:moveTo>
                <a:lnTo>
                  <a:pt x="15768" y="5840"/>
                </a:lnTo>
                <a:lnTo>
                  <a:pt x="15549" y="6278"/>
                </a:lnTo>
                <a:lnTo>
                  <a:pt x="15208" y="6278"/>
                </a:lnTo>
                <a:lnTo>
                  <a:pt x="14892" y="6327"/>
                </a:lnTo>
                <a:lnTo>
                  <a:pt x="15135" y="5816"/>
                </a:lnTo>
                <a:close/>
                <a:moveTo>
                  <a:pt x="14259" y="5791"/>
                </a:moveTo>
                <a:lnTo>
                  <a:pt x="14770" y="5816"/>
                </a:lnTo>
                <a:lnTo>
                  <a:pt x="14478" y="6351"/>
                </a:lnTo>
                <a:lnTo>
                  <a:pt x="13845" y="6351"/>
                </a:lnTo>
                <a:lnTo>
                  <a:pt x="13943" y="6083"/>
                </a:lnTo>
                <a:lnTo>
                  <a:pt x="14064" y="5840"/>
                </a:lnTo>
                <a:lnTo>
                  <a:pt x="14089" y="5791"/>
                </a:lnTo>
                <a:close/>
                <a:moveTo>
                  <a:pt x="13164" y="5694"/>
                </a:moveTo>
                <a:lnTo>
                  <a:pt x="13432" y="5743"/>
                </a:lnTo>
                <a:lnTo>
                  <a:pt x="13724" y="5767"/>
                </a:lnTo>
                <a:lnTo>
                  <a:pt x="13456" y="6327"/>
                </a:lnTo>
                <a:lnTo>
                  <a:pt x="13188" y="6351"/>
                </a:lnTo>
                <a:lnTo>
                  <a:pt x="12896" y="6400"/>
                </a:lnTo>
                <a:lnTo>
                  <a:pt x="13164" y="5694"/>
                </a:lnTo>
                <a:close/>
                <a:moveTo>
                  <a:pt x="15378" y="6594"/>
                </a:moveTo>
                <a:lnTo>
                  <a:pt x="15257" y="6838"/>
                </a:lnTo>
                <a:lnTo>
                  <a:pt x="15159" y="6862"/>
                </a:lnTo>
                <a:lnTo>
                  <a:pt x="14892" y="6911"/>
                </a:lnTo>
                <a:lnTo>
                  <a:pt x="14624" y="6935"/>
                </a:lnTo>
                <a:lnTo>
                  <a:pt x="14600" y="6935"/>
                </a:lnTo>
                <a:lnTo>
                  <a:pt x="14746" y="6643"/>
                </a:lnTo>
                <a:lnTo>
                  <a:pt x="15208" y="6594"/>
                </a:lnTo>
                <a:close/>
                <a:moveTo>
                  <a:pt x="15038" y="7349"/>
                </a:moveTo>
                <a:lnTo>
                  <a:pt x="14916" y="7592"/>
                </a:lnTo>
                <a:lnTo>
                  <a:pt x="14794" y="7811"/>
                </a:lnTo>
                <a:lnTo>
                  <a:pt x="14162" y="7811"/>
                </a:lnTo>
                <a:lnTo>
                  <a:pt x="14356" y="7397"/>
                </a:lnTo>
                <a:lnTo>
                  <a:pt x="14697" y="7397"/>
                </a:lnTo>
                <a:lnTo>
                  <a:pt x="15038" y="7349"/>
                </a:lnTo>
                <a:close/>
                <a:moveTo>
                  <a:pt x="14040" y="8030"/>
                </a:moveTo>
                <a:lnTo>
                  <a:pt x="14283" y="8079"/>
                </a:lnTo>
                <a:lnTo>
                  <a:pt x="14575" y="8103"/>
                </a:lnTo>
                <a:lnTo>
                  <a:pt x="14405" y="8273"/>
                </a:lnTo>
                <a:lnTo>
                  <a:pt x="14210" y="8395"/>
                </a:lnTo>
                <a:lnTo>
                  <a:pt x="14016" y="8492"/>
                </a:lnTo>
                <a:lnTo>
                  <a:pt x="13772" y="8565"/>
                </a:lnTo>
                <a:lnTo>
                  <a:pt x="14040" y="8030"/>
                </a:lnTo>
                <a:close/>
                <a:moveTo>
                  <a:pt x="13748" y="6619"/>
                </a:moveTo>
                <a:lnTo>
                  <a:pt x="14332" y="6643"/>
                </a:lnTo>
                <a:lnTo>
                  <a:pt x="14162" y="6935"/>
                </a:lnTo>
                <a:lnTo>
                  <a:pt x="13967" y="6935"/>
                </a:lnTo>
                <a:lnTo>
                  <a:pt x="13772" y="6959"/>
                </a:lnTo>
                <a:lnTo>
                  <a:pt x="13724" y="6984"/>
                </a:lnTo>
                <a:lnTo>
                  <a:pt x="13699" y="7008"/>
                </a:lnTo>
                <a:lnTo>
                  <a:pt x="13675" y="7057"/>
                </a:lnTo>
                <a:lnTo>
                  <a:pt x="13675" y="7130"/>
                </a:lnTo>
                <a:lnTo>
                  <a:pt x="13724" y="7203"/>
                </a:lnTo>
                <a:lnTo>
                  <a:pt x="13845" y="7276"/>
                </a:lnTo>
                <a:lnTo>
                  <a:pt x="13967" y="7324"/>
                </a:lnTo>
                <a:lnTo>
                  <a:pt x="13724" y="7811"/>
                </a:lnTo>
                <a:lnTo>
                  <a:pt x="13456" y="7811"/>
                </a:lnTo>
                <a:lnTo>
                  <a:pt x="13432" y="7835"/>
                </a:lnTo>
                <a:lnTo>
                  <a:pt x="13456" y="7860"/>
                </a:lnTo>
                <a:lnTo>
                  <a:pt x="13480" y="7884"/>
                </a:lnTo>
                <a:lnTo>
                  <a:pt x="13651" y="7933"/>
                </a:lnTo>
                <a:lnTo>
                  <a:pt x="13310" y="8614"/>
                </a:lnTo>
                <a:lnTo>
                  <a:pt x="12896" y="8638"/>
                </a:lnTo>
                <a:lnTo>
                  <a:pt x="12872" y="8638"/>
                </a:lnTo>
                <a:lnTo>
                  <a:pt x="13018" y="8419"/>
                </a:lnTo>
                <a:lnTo>
                  <a:pt x="13140" y="8176"/>
                </a:lnTo>
                <a:lnTo>
                  <a:pt x="13359" y="7665"/>
                </a:lnTo>
                <a:lnTo>
                  <a:pt x="13553" y="7130"/>
                </a:lnTo>
                <a:lnTo>
                  <a:pt x="13748" y="6619"/>
                </a:lnTo>
                <a:close/>
                <a:moveTo>
                  <a:pt x="12872" y="6473"/>
                </a:moveTo>
                <a:lnTo>
                  <a:pt x="13359" y="6570"/>
                </a:lnTo>
                <a:lnTo>
                  <a:pt x="12945" y="7616"/>
                </a:lnTo>
                <a:lnTo>
                  <a:pt x="12702" y="8152"/>
                </a:lnTo>
                <a:lnTo>
                  <a:pt x="12434" y="8638"/>
                </a:lnTo>
                <a:lnTo>
                  <a:pt x="12434" y="8687"/>
                </a:lnTo>
                <a:lnTo>
                  <a:pt x="12166" y="8687"/>
                </a:lnTo>
                <a:lnTo>
                  <a:pt x="12264" y="8395"/>
                </a:lnTo>
                <a:lnTo>
                  <a:pt x="12507" y="7641"/>
                </a:lnTo>
                <a:lnTo>
                  <a:pt x="12750" y="6886"/>
                </a:lnTo>
                <a:lnTo>
                  <a:pt x="12872" y="6473"/>
                </a:lnTo>
                <a:close/>
                <a:moveTo>
                  <a:pt x="13821" y="3115"/>
                </a:moveTo>
                <a:lnTo>
                  <a:pt x="13578" y="3674"/>
                </a:lnTo>
                <a:lnTo>
                  <a:pt x="12921" y="3650"/>
                </a:lnTo>
                <a:lnTo>
                  <a:pt x="12872" y="3674"/>
                </a:lnTo>
                <a:lnTo>
                  <a:pt x="12823" y="3723"/>
                </a:lnTo>
                <a:lnTo>
                  <a:pt x="12823" y="3796"/>
                </a:lnTo>
                <a:lnTo>
                  <a:pt x="12872" y="3820"/>
                </a:lnTo>
                <a:lnTo>
                  <a:pt x="13140" y="3942"/>
                </a:lnTo>
                <a:lnTo>
                  <a:pt x="13432" y="4015"/>
                </a:lnTo>
                <a:lnTo>
                  <a:pt x="13164" y="4672"/>
                </a:lnTo>
                <a:lnTo>
                  <a:pt x="12872" y="4696"/>
                </a:lnTo>
                <a:lnTo>
                  <a:pt x="12823" y="4745"/>
                </a:lnTo>
                <a:lnTo>
                  <a:pt x="12799" y="4794"/>
                </a:lnTo>
                <a:lnTo>
                  <a:pt x="12823" y="4842"/>
                </a:lnTo>
                <a:lnTo>
                  <a:pt x="12872" y="4867"/>
                </a:lnTo>
                <a:lnTo>
                  <a:pt x="13042" y="4891"/>
                </a:lnTo>
                <a:lnTo>
                  <a:pt x="12750" y="5670"/>
                </a:lnTo>
                <a:lnTo>
                  <a:pt x="12483" y="6448"/>
                </a:lnTo>
                <a:lnTo>
                  <a:pt x="12045" y="7860"/>
                </a:lnTo>
                <a:lnTo>
                  <a:pt x="11826" y="8444"/>
                </a:lnTo>
                <a:lnTo>
                  <a:pt x="11753" y="8638"/>
                </a:lnTo>
                <a:lnTo>
                  <a:pt x="11704" y="8711"/>
                </a:lnTo>
                <a:lnTo>
                  <a:pt x="11777" y="8663"/>
                </a:lnTo>
                <a:lnTo>
                  <a:pt x="11729" y="8736"/>
                </a:lnTo>
                <a:lnTo>
                  <a:pt x="10999" y="8784"/>
                </a:lnTo>
                <a:lnTo>
                  <a:pt x="11120" y="8517"/>
                </a:lnTo>
                <a:lnTo>
                  <a:pt x="11218" y="8225"/>
                </a:lnTo>
                <a:lnTo>
                  <a:pt x="11364" y="7689"/>
                </a:lnTo>
                <a:lnTo>
                  <a:pt x="11607" y="6789"/>
                </a:lnTo>
                <a:lnTo>
                  <a:pt x="11753" y="6351"/>
                </a:lnTo>
                <a:lnTo>
                  <a:pt x="11899" y="5889"/>
                </a:lnTo>
                <a:lnTo>
                  <a:pt x="12118" y="5207"/>
                </a:lnTo>
                <a:lnTo>
                  <a:pt x="12337" y="4502"/>
                </a:lnTo>
                <a:lnTo>
                  <a:pt x="12556" y="3820"/>
                </a:lnTo>
                <a:lnTo>
                  <a:pt x="12799" y="3115"/>
                </a:lnTo>
                <a:close/>
                <a:moveTo>
                  <a:pt x="12434" y="3115"/>
                </a:moveTo>
                <a:lnTo>
                  <a:pt x="12288" y="3382"/>
                </a:lnTo>
                <a:lnTo>
                  <a:pt x="12142" y="3674"/>
                </a:lnTo>
                <a:lnTo>
                  <a:pt x="12045" y="3991"/>
                </a:lnTo>
                <a:lnTo>
                  <a:pt x="11948" y="4307"/>
                </a:lnTo>
                <a:lnTo>
                  <a:pt x="11777" y="4964"/>
                </a:lnTo>
                <a:lnTo>
                  <a:pt x="11607" y="5572"/>
                </a:lnTo>
                <a:lnTo>
                  <a:pt x="10536" y="8809"/>
                </a:lnTo>
                <a:lnTo>
                  <a:pt x="10342" y="8833"/>
                </a:lnTo>
                <a:lnTo>
                  <a:pt x="10488" y="8249"/>
                </a:lnTo>
                <a:lnTo>
                  <a:pt x="10585" y="7665"/>
                </a:lnTo>
                <a:lnTo>
                  <a:pt x="10950" y="6132"/>
                </a:lnTo>
                <a:lnTo>
                  <a:pt x="11120" y="5402"/>
                </a:lnTo>
                <a:lnTo>
                  <a:pt x="11315" y="4648"/>
                </a:lnTo>
                <a:lnTo>
                  <a:pt x="11388" y="4258"/>
                </a:lnTo>
                <a:lnTo>
                  <a:pt x="11437" y="3869"/>
                </a:lnTo>
                <a:lnTo>
                  <a:pt x="11485" y="3480"/>
                </a:lnTo>
                <a:lnTo>
                  <a:pt x="11485" y="3115"/>
                </a:lnTo>
                <a:close/>
                <a:moveTo>
                  <a:pt x="11169" y="3090"/>
                </a:moveTo>
                <a:lnTo>
                  <a:pt x="11072" y="3455"/>
                </a:lnTo>
                <a:lnTo>
                  <a:pt x="10974" y="3820"/>
                </a:lnTo>
                <a:lnTo>
                  <a:pt x="10804" y="4550"/>
                </a:lnTo>
                <a:lnTo>
                  <a:pt x="10658" y="5305"/>
                </a:lnTo>
                <a:lnTo>
                  <a:pt x="10512" y="6035"/>
                </a:lnTo>
                <a:lnTo>
                  <a:pt x="10342" y="6716"/>
                </a:lnTo>
                <a:lnTo>
                  <a:pt x="10147" y="7422"/>
                </a:lnTo>
                <a:lnTo>
                  <a:pt x="9977" y="8152"/>
                </a:lnTo>
                <a:lnTo>
                  <a:pt x="9904" y="8517"/>
                </a:lnTo>
                <a:lnTo>
                  <a:pt x="9855" y="8857"/>
                </a:lnTo>
                <a:lnTo>
                  <a:pt x="9490" y="8906"/>
                </a:lnTo>
                <a:lnTo>
                  <a:pt x="9539" y="8687"/>
                </a:lnTo>
                <a:lnTo>
                  <a:pt x="9539" y="8468"/>
                </a:lnTo>
                <a:lnTo>
                  <a:pt x="9514" y="8054"/>
                </a:lnTo>
                <a:lnTo>
                  <a:pt x="9539" y="7616"/>
                </a:lnTo>
                <a:lnTo>
                  <a:pt x="9563" y="7178"/>
                </a:lnTo>
                <a:lnTo>
                  <a:pt x="9685" y="6327"/>
                </a:lnTo>
                <a:lnTo>
                  <a:pt x="9758" y="5816"/>
                </a:lnTo>
                <a:lnTo>
                  <a:pt x="9855" y="5353"/>
                </a:lnTo>
                <a:lnTo>
                  <a:pt x="9977" y="4867"/>
                </a:lnTo>
                <a:lnTo>
                  <a:pt x="10098" y="4380"/>
                </a:lnTo>
                <a:lnTo>
                  <a:pt x="10171" y="4088"/>
                </a:lnTo>
                <a:lnTo>
                  <a:pt x="10244" y="3747"/>
                </a:lnTo>
                <a:lnTo>
                  <a:pt x="10293" y="3407"/>
                </a:lnTo>
                <a:lnTo>
                  <a:pt x="10293" y="3236"/>
                </a:lnTo>
                <a:lnTo>
                  <a:pt x="10269" y="3090"/>
                </a:lnTo>
                <a:close/>
                <a:moveTo>
                  <a:pt x="9149" y="3042"/>
                </a:moveTo>
                <a:lnTo>
                  <a:pt x="9952" y="3066"/>
                </a:lnTo>
                <a:lnTo>
                  <a:pt x="9879" y="3382"/>
                </a:lnTo>
                <a:lnTo>
                  <a:pt x="9831" y="3674"/>
                </a:lnTo>
                <a:lnTo>
                  <a:pt x="9782" y="3991"/>
                </a:lnTo>
                <a:lnTo>
                  <a:pt x="9709" y="4283"/>
                </a:lnTo>
                <a:lnTo>
                  <a:pt x="9490" y="5110"/>
                </a:lnTo>
                <a:lnTo>
                  <a:pt x="9393" y="5548"/>
                </a:lnTo>
                <a:lnTo>
                  <a:pt x="9320" y="5962"/>
                </a:lnTo>
                <a:lnTo>
                  <a:pt x="9222" y="6789"/>
                </a:lnTo>
                <a:lnTo>
                  <a:pt x="9125" y="7592"/>
                </a:lnTo>
                <a:lnTo>
                  <a:pt x="9125" y="7738"/>
                </a:lnTo>
                <a:lnTo>
                  <a:pt x="9125" y="7908"/>
                </a:lnTo>
                <a:lnTo>
                  <a:pt x="9149" y="8273"/>
                </a:lnTo>
                <a:lnTo>
                  <a:pt x="9149" y="8614"/>
                </a:lnTo>
                <a:lnTo>
                  <a:pt x="9125" y="8784"/>
                </a:lnTo>
                <a:lnTo>
                  <a:pt x="9076" y="8930"/>
                </a:lnTo>
                <a:lnTo>
                  <a:pt x="9052" y="8955"/>
                </a:lnTo>
                <a:lnTo>
                  <a:pt x="8906" y="8955"/>
                </a:lnTo>
                <a:lnTo>
                  <a:pt x="8517" y="9003"/>
                </a:lnTo>
                <a:lnTo>
                  <a:pt x="8638" y="8273"/>
                </a:lnTo>
                <a:lnTo>
                  <a:pt x="8736" y="7519"/>
                </a:lnTo>
                <a:lnTo>
                  <a:pt x="8857" y="6035"/>
                </a:lnTo>
                <a:lnTo>
                  <a:pt x="8955" y="5280"/>
                </a:lnTo>
                <a:lnTo>
                  <a:pt x="9052" y="4550"/>
                </a:lnTo>
                <a:lnTo>
                  <a:pt x="9149" y="3796"/>
                </a:lnTo>
                <a:lnTo>
                  <a:pt x="9149" y="3407"/>
                </a:lnTo>
                <a:lnTo>
                  <a:pt x="9149" y="3042"/>
                </a:lnTo>
                <a:close/>
                <a:moveTo>
                  <a:pt x="8006" y="2993"/>
                </a:moveTo>
                <a:lnTo>
                  <a:pt x="8809" y="3017"/>
                </a:lnTo>
                <a:lnTo>
                  <a:pt x="8784" y="3139"/>
                </a:lnTo>
                <a:lnTo>
                  <a:pt x="8784" y="3261"/>
                </a:lnTo>
                <a:lnTo>
                  <a:pt x="8784" y="3504"/>
                </a:lnTo>
                <a:lnTo>
                  <a:pt x="8784" y="3747"/>
                </a:lnTo>
                <a:lnTo>
                  <a:pt x="8760" y="3991"/>
                </a:lnTo>
                <a:lnTo>
                  <a:pt x="8687" y="4502"/>
                </a:lnTo>
                <a:lnTo>
                  <a:pt x="8590" y="4988"/>
                </a:lnTo>
                <a:lnTo>
                  <a:pt x="8517" y="5475"/>
                </a:lnTo>
                <a:lnTo>
                  <a:pt x="8395" y="6375"/>
                </a:lnTo>
                <a:lnTo>
                  <a:pt x="8298" y="7251"/>
                </a:lnTo>
                <a:lnTo>
                  <a:pt x="8200" y="8152"/>
                </a:lnTo>
                <a:lnTo>
                  <a:pt x="8079" y="9028"/>
                </a:lnTo>
                <a:lnTo>
                  <a:pt x="7957" y="9028"/>
                </a:lnTo>
                <a:lnTo>
                  <a:pt x="7981" y="8273"/>
                </a:lnTo>
                <a:lnTo>
                  <a:pt x="8006" y="7495"/>
                </a:lnTo>
                <a:lnTo>
                  <a:pt x="8103" y="5962"/>
                </a:lnTo>
                <a:lnTo>
                  <a:pt x="8127" y="5572"/>
                </a:lnTo>
                <a:lnTo>
                  <a:pt x="8103" y="5159"/>
                </a:lnTo>
                <a:lnTo>
                  <a:pt x="8054" y="4380"/>
                </a:lnTo>
                <a:lnTo>
                  <a:pt x="8030" y="3674"/>
                </a:lnTo>
                <a:lnTo>
                  <a:pt x="8030" y="3334"/>
                </a:lnTo>
                <a:lnTo>
                  <a:pt x="8006" y="2993"/>
                </a:lnTo>
                <a:close/>
                <a:moveTo>
                  <a:pt x="6959" y="2945"/>
                </a:moveTo>
                <a:lnTo>
                  <a:pt x="7081" y="2969"/>
                </a:lnTo>
                <a:lnTo>
                  <a:pt x="7714" y="2969"/>
                </a:lnTo>
                <a:lnTo>
                  <a:pt x="7641" y="3285"/>
                </a:lnTo>
                <a:lnTo>
                  <a:pt x="7592" y="3626"/>
                </a:lnTo>
                <a:lnTo>
                  <a:pt x="7592" y="3966"/>
                </a:lnTo>
                <a:lnTo>
                  <a:pt x="7616" y="4307"/>
                </a:lnTo>
                <a:lnTo>
                  <a:pt x="7665" y="5013"/>
                </a:lnTo>
                <a:lnTo>
                  <a:pt x="7689" y="5329"/>
                </a:lnTo>
                <a:lnTo>
                  <a:pt x="7689" y="5670"/>
                </a:lnTo>
                <a:lnTo>
                  <a:pt x="7665" y="6497"/>
                </a:lnTo>
                <a:lnTo>
                  <a:pt x="7592" y="7349"/>
                </a:lnTo>
                <a:lnTo>
                  <a:pt x="7543" y="8200"/>
                </a:lnTo>
                <a:lnTo>
                  <a:pt x="7543" y="8638"/>
                </a:lnTo>
                <a:lnTo>
                  <a:pt x="7543" y="9052"/>
                </a:lnTo>
                <a:lnTo>
                  <a:pt x="7081" y="9052"/>
                </a:lnTo>
                <a:lnTo>
                  <a:pt x="7130" y="8614"/>
                </a:lnTo>
                <a:lnTo>
                  <a:pt x="7178" y="8152"/>
                </a:lnTo>
                <a:lnTo>
                  <a:pt x="7178" y="7689"/>
                </a:lnTo>
                <a:lnTo>
                  <a:pt x="7178" y="7227"/>
                </a:lnTo>
                <a:lnTo>
                  <a:pt x="7154" y="6302"/>
                </a:lnTo>
                <a:lnTo>
                  <a:pt x="7081" y="5402"/>
                </a:lnTo>
                <a:lnTo>
                  <a:pt x="7008" y="4648"/>
                </a:lnTo>
                <a:lnTo>
                  <a:pt x="6935" y="3893"/>
                </a:lnTo>
                <a:lnTo>
                  <a:pt x="6935" y="3674"/>
                </a:lnTo>
                <a:lnTo>
                  <a:pt x="6959" y="3431"/>
                </a:lnTo>
                <a:lnTo>
                  <a:pt x="6959" y="3188"/>
                </a:lnTo>
                <a:lnTo>
                  <a:pt x="6959" y="2945"/>
                </a:lnTo>
                <a:close/>
                <a:moveTo>
                  <a:pt x="6570" y="2945"/>
                </a:moveTo>
                <a:lnTo>
                  <a:pt x="6546" y="3163"/>
                </a:lnTo>
                <a:lnTo>
                  <a:pt x="6521" y="3382"/>
                </a:lnTo>
                <a:lnTo>
                  <a:pt x="6497" y="3796"/>
                </a:lnTo>
                <a:lnTo>
                  <a:pt x="6521" y="4210"/>
                </a:lnTo>
                <a:lnTo>
                  <a:pt x="6619" y="5061"/>
                </a:lnTo>
                <a:lnTo>
                  <a:pt x="6716" y="6059"/>
                </a:lnTo>
                <a:lnTo>
                  <a:pt x="6740" y="6546"/>
                </a:lnTo>
                <a:lnTo>
                  <a:pt x="6765" y="7057"/>
                </a:lnTo>
                <a:lnTo>
                  <a:pt x="6765" y="7568"/>
                </a:lnTo>
                <a:lnTo>
                  <a:pt x="6765" y="8079"/>
                </a:lnTo>
                <a:lnTo>
                  <a:pt x="6716" y="8590"/>
                </a:lnTo>
                <a:lnTo>
                  <a:pt x="6643" y="9076"/>
                </a:lnTo>
                <a:lnTo>
                  <a:pt x="6473" y="9076"/>
                </a:lnTo>
                <a:lnTo>
                  <a:pt x="6473" y="8979"/>
                </a:lnTo>
                <a:lnTo>
                  <a:pt x="6448" y="8882"/>
                </a:lnTo>
                <a:lnTo>
                  <a:pt x="6400" y="8711"/>
                </a:lnTo>
                <a:lnTo>
                  <a:pt x="6351" y="8298"/>
                </a:lnTo>
                <a:lnTo>
                  <a:pt x="6302" y="7884"/>
                </a:lnTo>
                <a:lnTo>
                  <a:pt x="6229" y="7081"/>
                </a:lnTo>
                <a:lnTo>
                  <a:pt x="6181" y="6424"/>
                </a:lnTo>
                <a:lnTo>
                  <a:pt x="6108" y="5767"/>
                </a:lnTo>
                <a:lnTo>
                  <a:pt x="5913" y="4137"/>
                </a:lnTo>
                <a:lnTo>
                  <a:pt x="5864" y="3820"/>
                </a:lnTo>
                <a:lnTo>
                  <a:pt x="5816" y="3528"/>
                </a:lnTo>
                <a:lnTo>
                  <a:pt x="5743" y="3212"/>
                </a:lnTo>
                <a:lnTo>
                  <a:pt x="5645" y="2945"/>
                </a:lnTo>
                <a:close/>
                <a:moveTo>
                  <a:pt x="5013" y="2920"/>
                </a:moveTo>
                <a:lnTo>
                  <a:pt x="5475" y="2945"/>
                </a:lnTo>
                <a:lnTo>
                  <a:pt x="5451" y="3236"/>
                </a:lnTo>
                <a:lnTo>
                  <a:pt x="5475" y="3528"/>
                </a:lnTo>
                <a:lnTo>
                  <a:pt x="5524" y="4137"/>
                </a:lnTo>
                <a:lnTo>
                  <a:pt x="5718" y="5767"/>
                </a:lnTo>
                <a:lnTo>
                  <a:pt x="5791" y="6424"/>
                </a:lnTo>
                <a:lnTo>
                  <a:pt x="5840" y="7081"/>
                </a:lnTo>
                <a:lnTo>
                  <a:pt x="5889" y="7860"/>
                </a:lnTo>
                <a:lnTo>
                  <a:pt x="5986" y="8663"/>
                </a:lnTo>
                <a:lnTo>
                  <a:pt x="6010" y="8857"/>
                </a:lnTo>
                <a:lnTo>
                  <a:pt x="6035" y="9003"/>
                </a:lnTo>
                <a:lnTo>
                  <a:pt x="6083" y="9125"/>
                </a:lnTo>
                <a:lnTo>
                  <a:pt x="5913" y="9149"/>
                </a:lnTo>
                <a:lnTo>
                  <a:pt x="5962" y="9052"/>
                </a:lnTo>
                <a:lnTo>
                  <a:pt x="5962" y="8906"/>
                </a:lnTo>
                <a:lnTo>
                  <a:pt x="5864" y="8395"/>
                </a:lnTo>
                <a:lnTo>
                  <a:pt x="5718" y="7860"/>
                </a:lnTo>
                <a:lnTo>
                  <a:pt x="5572" y="7349"/>
                </a:lnTo>
                <a:lnTo>
                  <a:pt x="5451" y="6838"/>
                </a:lnTo>
                <a:lnTo>
                  <a:pt x="5207" y="5670"/>
                </a:lnTo>
                <a:lnTo>
                  <a:pt x="5086" y="5110"/>
                </a:lnTo>
                <a:lnTo>
                  <a:pt x="4940" y="4550"/>
                </a:lnTo>
                <a:lnTo>
                  <a:pt x="4721" y="3723"/>
                </a:lnTo>
                <a:lnTo>
                  <a:pt x="4526" y="2920"/>
                </a:lnTo>
                <a:close/>
                <a:moveTo>
                  <a:pt x="5572" y="9612"/>
                </a:moveTo>
                <a:lnTo>
                  <a:pt x="5791" y="9660"/>
                </a:lnTo>
                <a:lnTo>
                  <a:pt x="5621" y="9904"/>
                </a:lnTo>
                <a:lnTo>
                  <a:pt x="5499" y="10147"/>
                </a:lnTo>
                <a:lnTo>
                  <a:pt x="5426" y="10293"/>
                </a:lnTo>
                <a:lnTo>
                  <a:pt x="5378" y="10439"/>
                </a:lnTo>
                <a:lnTo>
                  <a:pt x="5329" y="10609"/>
                </a:lnTo>
                <a:lnTo>
                  <a:pt x="5353" y="10755"/>
                </a:lnTo>
                <a:lnTo>
                  <a:pt x="5378" y="10804"/>
                </a:lnTo>
                <a:lnTo>
                  <a:pt x="5402" y="10853"/>
                </a:lnTo>
                <a:lnTo>
                  <a:pt x="5402" y="10926"/>
                </a:lnTo>
                <a:lnTo>
                  <a:pt x="5426" y="10999"/>
                </a:lnTo>
                <a:lnTo>
                  <a:pt x="5451" y="11120"/>
                </a:lnTo>
                <a:lnTo>
                  <a:pt x="5499" y="11217"/>
                </a:lnTo>
                <a:lnTo>
                  <a:pt x="5305" y="11242"/>
                </a:lnTo>
                <a:lnTo>
                  <a:pt x="5110" y="11290"/>
                </a:lnTo>
                <a:lnTo>
                  <a:pt x="4988" y="11193"/>
                </a:lnTo>
                <a:lnTo>
                  <a:pt x="4940" y="11144"/>
                </a:lnTo>
                <a:lnTo>
                  <a:pt x="4867" y="11071"/>
                </a:lnTo>
                <a:lnTo>
                  <a:pt x="5037" y="10853"/>
                </a:lnTo>
                <a:lnTo>
                  <a:pt x="5159" y="10585"/>
                </a:lnTo>
                <a:lnTo>
                  <a:pt x="5353" y="10074"/>
                </a:lnTo>
                <a:lnTo>
                  <a:pt x="5451" y="9831"/>
                </a:lnTo>
                <a:lnTo>
                  <a:pt x="5572" y="9612"/>
                </a:lnTo>
                <a:close/>
                <a:moveTo>
                  <a:pt x="14016" y="11193"/>
                </a:moveTo>
                <a:lnTo>
                  <a:pt x="14040" y="11290"/>
                </a:lnTo>
                <a:lnTo>
                  <a:pt x="13845" y="11290"/>
                </a:lnTo>
                <a:lnTo>
                  <a:pt x="13724" y="11315"/>
                </a:lnTo>
                <a:lnTo>
                  <a:pt x="13651" y="11217"/>
                </a:lnTo>
                <a:lnTo>
                  <a:pt x="13772" y="11217"/>
                </a:lnTo>
                <a:lnTo>
                  <a:pt x="14016" y="11193"/>
                </a:lnTo>
                <a:close/>
                <a:moveTo>
                  <a:pt x="5864" y="10950"/>
                </a:moveTo>
                <a:lnTo>
                  <a:pt x="6083" y="11023"/>
                </a:lnTo>
                <a:lnTo>
                  <a:pt x="6302" y="11047"/>
                </a:lnTo>
                <a:lnTo>
                  <a:pt x="6692" y="11071"/>
                </a:lnTo>
                <a:lnTo>
                  <a:pt x="7397" y="11096"/>
                </a:lnTo>
                <a:lnTo>
                  <a:pt x="8079" y="11120"/>
                </a:lnTo>
                <a:lnTo>
                  <a:pt x="9490" y="11120"/>
                </a:lnTo>
                <a:lnTo>
                  <a:pt x="10877" y="11169"/>
                </a:lnTo>
                <a:lnTo>
                  <a:pt x="12288" y="11217"/>
                </a:lnTo>
                <a:lnTo>
                  <a:pt x="13188" y="11217"/>
                </a:lnTo>
                <a:lnTo>
                  <a:pt x="13261" y="11315"/>
                </a:lnTo>
                <a:lnTo>
                  <a:pt x="13310" y="11388"/>
                </a:lnTo>
                <a:lnTo>
                  <a:pt x="12872" y="11339"/>
                </a:lnTo>
                <a:lnTo>
                  <a:pt x="12434" y="11315"/>
                </a:lnTo>
                <a:lnTo>
                  <a:pt x="11534" y="11315"/>
                </a:lnTo>
                <a:lnTo>
                  <a:pt x="10634" y="11363"/>
                </a:lnTo>
                <a:lnTo>
                  <a:pt x="9733" y="11363"/>
                </a:lnTo>
                <a:lnTo>
                  <a:pt x="9247" y="11339"/>
                </a:lnTo>
                <a:lnTo>
                  <a:pt x="8736" y="11290"/>
                </a:lnTo>
                <a:lnTo>
                  <a:pt x="8225" y="11242"/>
                </a:lnTo>
                <a:lnTo>
                  <a:pt x="7738" y="11193"/>
                </a:lnTo>
                <a:lnTo>
                  <a:pt x="6862" y="11120"/>
                </a:lnTo>
                <a:lnTo>
                  <a:pt x="6424" y="11120"/>
                </a:lnTo>
                <a:lnTo>
                  <a:pt x="6205" y="11144"/>
                </a:lnTo>
                <a:lnTo>
                  <a:pt x="6010" y="11193"/>
                </a:lnTo>
                <a:lnTo>
                  <a:pt x="5986" y="11169"/>
                </a:lnTo>
                <a:lnTo>
                  <a:pt x="5864" y="10950"/>
                </a:lnTo>
                <a:close/>
                <a:moveTo>
                  <a:pt x="5572" y="12191"/>
                </a:moveTo>
                <a:lnTo>
                  <a:pt x="5499" y="12215"/>
                </a:lnTo>
                <a:lnTo>
                  <a:pt x="5402" y="12264"/>
                </a:lnTo>
                <a:lnTo>
                  <a:pt x="5329" y="12312"/>
                </a:lnTo>
                <a:lnTo>
                  <a:pt x="5256" y="12361"/>
                </a:lnTo>
                <a:lnTo>
                  <a:pt x="5232" y="12434"/>
                </a:lnTo>
                <a:lnTo>
                  <a:pt x="5183" y="12507"/>
                </a:lnTo>
                <a:lnTo>
                  <a:pt x="5183" y="12580"/>
                </a:lnTo>
                <a:lnTo>
                  <a:pt x="5207" y="12629"/>
                </a:lnTo>
                <a:lnTo>
                  <a:pt x="5232" y="12726"/>
                </a:lnTo>
                <a:lnTo>
                  <a:pt x="5305" y="12799"/>
                </a:lnTo>
                <a:lnTo>
                  <a:pt x="5378" y="12823"/>
                </a:lnTo>
                <a:lnTo>
                  <a:pt x="5475" y="12848"/>
                </a:lnTo>
                <a:lnTo>
                  <a:pt x="5572" y="12823"/>
                </a:lnTo>
                <a:lnTo>
                  <a:pt x="5670" y="12799"/>
                </a:lnTo>
                <a:lnTo>
                  <a:pt x="5767" y="12750"/>
                </a:lnTo>
                <a:lnTo>
                  <a:pt x="5840" y="12653"/>
                </a:lnTo>
                <a:lnTo>
                  <a:pt x="5864" y="12580"/>
                </a:lnTo>
                <a:lnTo>
                  <a:pt x="5889" y="12483"/>
                </a:lnTo>
                <a:lnTo>
                  <a:pt x="5864" y="12410"/>
                </a:lnTo>
                <a:lnTo>
                  <a:pt x="5816" y="12312"/>
                </a:lnTo>
                <a:lnTo>
                  <a:pt x="5743" y="12264"/>
                </a:lnTo>
                <a:lnTo>
                  <a:pt x="5670" y="12215"/>
                </a:lnTo>
                <a:lnTo>
                  <a:pt x="5572" y="12191"/>
                </a:lnTo>
                <a:close/>
                <a:moveTo>
                  <a:pt x="14040" y="12239"/>
                </a:moveTo>
                <a:lnTo>
                  <a:pt x="13967" y="12264"/>
                </a:lnTo>
                <a:lnTo>
                  <a:pt x="13918" y="12288"/>
                </a:lnTo>
                <a:lnTo>
                  <a:pt x="13797" y="12361"/>
                </a:lnTo>
                <a:lnTo>
                  <a:pt x="13724" y="12458"/>
                </a:lnTo>
                <a:lnTo>
                  <a:pt x="13699" y="12531"/>
                </a:lnTo>
                <a:lnTo>
                  <a:pt x="13675" y="12604"/>
                </a:lnTo>
                <a:lnTo>
                  <a:pt x="13699" y="12677"/>
                </a:lnTo>
                <a:lnTo>
                  <a:pt x="13724" y="12750"/>
                </a:lnTo>
                <a:lnTo>
                  <a:pt x="13797" y="12872"/>
                </a:lnTo>
                <a:lnTo>
                  <a:pt x="13918" y="12945"/>
                </a:lnTo>
                <a:lnTo>
                  <a:pt x="13967" y="12969"/>
                </a:lnTo>
                <a:lnTo>
                  <a:pt x="14113" y="12969"/>
                </a:lnTo>
                <a:lnTo>
                  <a:pt x="14186" y="12945"/>
                </a:lnTo>
                <a:lnTo>
                  <a:pt x="14308" y="12872"/>
                </a:lnTo>
                <a:lnTo>
                  <a:pt x="14381" y="12750"/>
                </a:lnTo>
                <a:lnTo>
                  <a:pt x="14405" y="12677"/>
                </a:lnTo>
                <a:lnTo>
                  <a:pt x="14405" y="12604"/>
                </a:lnTo>
                <a:lnTo>
                  <a:pt x="14405" y="12531"/>
                </a:lnTo>
                <a:lnTo>
                  <a:pt x="14381" y="12458"/>
                </a:lnTo>
                <a:lnTo>
                  <a:pt x="14308" y="12361"/>
                </a:lnTo>
                <a:lnTo>
                  <a:pt x="14186" y="12288"/>
                </a:lnTo>
                <a:lnTo>
                  <a:pt x="14113" y="12264"/>
                </a:lnTo>
                <a:lnTo>
                  <a:pt x="14040" y="12239"/>
                </a:lnTo>
                <a:close/>
                <a:moveTo>
                  <a:pt x="14089" y="11753"/>
                </a:moveTo>
                <a:lnTo>
                  <a:pt x="14235" y="11777"/>
                </a:lnTo>
                <a:lnTo>
                  <a:pt x="14381" y="11801"/>
                </a:lnTo>
                <a:lnTo>
                  <a:pt x="14502" y="11874"/>
                </a:lnTo>
                <a:lnTo>
                  <a:pt x="14600" y="11972"/>
                </a:lnTo>
                <a:lnTo>
                  <a:pt x="14673" y="12093"/>
                </a:lnTo>
                <a:lnTo>
                  <a:pt x="14746" y="12215"/>
                </a:lnTo>
                <a:lnTo>
                  <a:pt x="14770" y="12385"/>
                </a:lnTo>
                <a:lnTo>
                  <a:pt x="14794" y="12580"/>
                </a:lnTo>
                <a:lnTo>
                  <a:pt x="14770" y="12750"/>
                </a:lnTo>
                <a:lnTo>
                  <a:pt x="14721" y="12896"/>
                </a:lnTo>
                <a:lnTo>
                  <a:pt x="14648" y="13042"/>
                </a:lnTo>
                <a:lnTo>
                  <a:pt x="14551" y="13164"/>
                </a:lnTo>
                <a:lnTo>
                  <a:pt x="14405" y="13261"/>
                </a:lnTo>
                <a:lnTo>
                  <a:pt x="14259" y="13334"/>
                </a:lnTo>
                <a:lnTo>
                  <a:pt x="14089" y="13383"/>
                </a:lnTo>
                <a:lnTo>
                  <a:pt x="13870" y="13383"/>
                </a:lnTo>
                <a:lnTo>
                  <a:pt x="13651" y="13334"/>
                </a:lnTo>
                <a:lnTo>
                  <a:pt x="13480" y="13261"/>
                </a:lnTo>
                <a:lnTo>
                  <a:pt x="13334" y="13164"/>
                </a:lnTo>
                <a:lnTo>
                  <a:pt x="13237" y="13018"/>
                </a:lnTo>
                <a:lnTo>
                  <a:pt x="13164" y="12848"/>
                </a:lnTo>
                <a:lnTo>
                  <a:pt x="13164" y="12653"/>
                </a:lnTo>
                <a:lnTo>
                  <a:pt x="13213" y="12434"/>
                </a:lnTo>
                <a:lnTo>
                  <a:pt x="13286" y="12264"/>
                </a:lnTo>
                <a:lnTo>
                  <a:pt x="13359" y="12118"/>
                </a:lnTo>
                <a:lnTo>
                  <a:pt x="13480" y="11972"/>
                </a:lnTo>
                <a:lnTo>
                  <a:pt x="13602" y="11850"/>
                </a:lnTo>
                <a:lnTo>
                  <a:pt x="13602" y="11826"/>
                </a:lnTo>
                <a:lnTo>
                  <a:pt x="13675" y="11850"/>
                </a:lnTo>
                <a:lnTo>
                  <a:pt x="13748" y="11850"/>
                </a:lnTo>
                <a:lnTo>
                  <a:pt x="13797" y="11826"/>
                </a:lnTo>
                <a:lnTo>
                  <a:pt x="13845" y="11777"/>
                </a:lnTo>
                <a:lnTo>
                  <a:pt x="13918" y="11777"/>
                </a:lnTo>
                <a:lnTo>
                  <a:pt x="14089" y="11753"/>
                </a:lnTo>
                <a:close/>
                <a:moveTo>
                  <a:pt x="5475" y="11631"/>
                </a:moveTo>
                <a:lnTo>
                  <a:pt x="5524" y="11704"/>
                </a:lnTo>
                <a:lnTo>
                  <a:pt x="5597" y="11728"/>
                </a:lnTo>
                <a:lnTo>
                  <a:pt x="5645" y="11753"/>
                </a:lnTo>
                <a:lnTo>
                  <a:pt x="5743" y="11753"/>
                </a:lnTo>
                <a:lnTo>
                  <a:pt x="5840" y="11728"/>
                </a:lnTo>
                <a:lnTo>
                  <a:pt x="5937" y="11753"/>
                </a:lnTo>
                <a:lnTo>
                  <a:pt x="6010" y="11801"/>
                </a:lnTo>
                <a:lnTo>
                  <a:pt x="6083" y="11874"/>
                </a:lnTo>
                <a:lnTo>
                  <a:pt x="6132" y="11972"/>
                </a:lnTo>
                <a:lnTo>
                  <a:pt x="6181" y="12093"/>
                </a:lnTo>
                <a:lnTo>
                  <a:pt x="6229" y="12361"/>
                </a:lnTo>
                <a:lnTo>
                  <a:pt x="6229" y="12653"/>
                </a:lnTo>
                <a:lnTo>
                  <a:pt x="6181" y="12945"/>
                </a:lnTo>
                <a:lnTo>
                  <a:pt x="6132" y="13067"/>
                </a:lnTo>
                <a:lnTo>
                  <a:pt x="6083" y="13164"/>
                </a:lnTo>
                <a:lnTo>
                  <a:pt x="6010" y="13261"/>
                </a:lnTo>
                <a:lnTo>
                  <a:pt x="5937" y="13310"/>
                </a:lnTo>
                <a:lnTo>
                  <a:pt x="5840" y="13359"/>
                </a:lnTo>
                <a:lnTo>
                  <a:pt x="5743" y="13383"/>
                </a:lnTo>
                <a:lnTo>
                  <a:pt x="5645" y="13407"/>
                </a:lnTo>
                <a:lnTo>
                  <a:pt x="5548" y="13407"/>
                </a:lnTo>
                <a:lnTo>
                  <a:pt x="5353" y="13359"/>
                </a:lnTo>
                <a:lnTo>
                  <a:pt x="5159" y="13286"/>
                </a:lnTo>
                <a:lnTo>
                  <a:pt x="5013" y="13140"/>
                </a:lnTo>
                <a:lnTo>
                  <a:pt x="4867" y="12994"/>
                </a:lnTo>
                <a:lnTo>
                  <a:pt x="4769" y="12823"/>
                </a:lnTo>
                <a:lnTo>
                  <a:pt x="4721" y="12629"/>
                </a:lnTo>
                <a:lnTo>
                  <a:pt x="4721" y="12434"/>
                </a:lnTo>
                <a:lnTo>
                  <a:pt x="4745" y="12264"/>
                </a:lnTo>
                <a:lnTo>
                  <a:pt x="4818" y="12118"/>
                </a:lnTo>
                <a:lnTo>
                  <a:pt x="4915" y="11972"/>
                </a:lnTo>
                <a:lnTo>
                  <a:pt x="5037" y="11850"/>
                </a:lnTo>
                <a:lnTo>
                  <a:pt x="5159" y="11753"/>
                </a:lnTo>
                <a:lnTo>
                  <a:pt x="5329" y="11680"/>
                </a:lnTo>
                <a:lnTo>
                  <a:pt x="5475" y="11631"/>
                </a:lnTo>
                <a:close/>
                <a:moveTo>
                  <a:pt x="706" y="0"/>
                </a:moveTo>
                <a:lnTo>
                  <a:pt x="511" y="25"/>
                </a:lnTo>
                <a:lnTo>
                  <a:pt x="317" y="49"/>
                </a:lnTo>
                <a:lnTo>
                  <a:pt x="146" y="122"/>
                </a:lnTo>
                <a:lnTo>
                  <a:pt x="73" y="171"/>
                </a:lnTo>
                <a:lnTo>
                  <a:pt x="25" y="268"/>
                </a:lnTo>
                <a:lnTo>
                  <a:pt x="0" y="341"/>
                </a:lnTo>
                <a:lnTo>
                  <a:pt x="25" y="438"/>
                </a:lnTo>
                <a:lnTo>
                  <a:pt x="49" y="536"/>
                </a:lnTo>
                <a:lnTo>
                  <a:pt x="122" y="609"/>
                </a:lnTo>
                <a:lnTo>
                  <a:pt x="195" y="633"/>
                </a:lnTo>
                <a:lnTo>
                  <a:pt x="292" y="657"/>
                </a:lnTo>
                <a:lnTo>
                  <a:pt x="657" y="657"/>
                </a:lnTo>
                <a:lnTo>
                  <a:pt x="1047" y="682"/>
                </a:lnTo>
                <a:lnTo>
                  <a:pt x="1412" y="730"/>
                </a:lnTo>
                <a:lnTo>
                  <a:pt x="1777" y="755"/>
                </a:lnTo>
                <a:lnTo>
                  <a:pt x="3188" y="828"/>
                </a:lnTo>
                <a:lnTo>
                  <a:pt x="3212" y="998"/>
                </a:lnTo>
                <a:lnTo>
                  <a:pt x="3237" y="1144"/>
                </a:lnTo>
                <a:lnTo>
                  <a:pt x="3358" y="1460"/>
                </a:lnTo>
                <a:lnTo>
                  <a:pt x="3480" y="1777"/>
                </a:lnTo>
                <a:lnTo>
                  <a:pt x="3602" y="2069"/>
                </a:lnTo>
                <a:lnTo>
                  <a:pt x="3772" y="2701"/>
                </a:lnTo>
                <a:lnTo>
                  <a:pt x="3918" y="3309"/>
                </a:lnTo>
                <a:lnTo>
                  <a:pt x="4210" y="4550"/>
                </a:lnTo>
                <a:lnTo>
                  <a:pt x="5329" y="9076"/>
                </a:lnTo>
                <a:lnTo>
                  <a:pt x="5329" y="9101"/>
                </a:lnTo>
                <a:lnTo>
                  <a:pt x="5159" y="9344"/>
                </a:lnTo>
                <a:lnTo>
                  <a:pt x="5037" y="9563"/>
                </a:lnTo>
                <a:lnTo>
                  <a:pt x="4842" y="9928"/>
                </a:lnTo>
                <a:lnTo>
                  <a:pt x="4696" y="10317"/>
                </a:lnTo>
                <a:lnTo>
                  <a:pt x="4526" y="10634"/>
                </a:lnTo>
                <a:lnTo>
                  <a:pt x="4453" y="10780"/>
                </a:lnTo>
                <a:lnTo>
                  <a:pt x="4380" y="10950"/>
                </a:lnTo>
                <a:lnTo>
                  <a:pt x="4356" y="10999"/>
                </a:lnTo>
                <a:lnTo>
                  <a:pt x="4380" y="11047"/>
                </a:lnTo>
                <a:lnTo>
                  <a:pt x="4404" y="11144"/>
                </a:lnTo>
                <a:lnTo>
                  <a:pt x="4429" y="11217"/>
                </a:lnTo>
                <a:lnTo>
                  <a:pt x="4453" y="11315"/>
                </a:lnTo>
                <a:lnTo>
                  <a:pt x="4526" y="11412"/>
                </a:lnTo>
                <a:lnTo>
                  <a:pt x="4672" y="11607"/>
                </a:lnTo>
                <a:lnTo>
                  <a:pt x="4502" y="11801"/>
                </a:lnTo>
                <a:lnTo>
                  <a:pt x="4380" y="12045"/>
                </a:lnTo>
                <a:lnTo>
                  <a:pt x="4307" y="12288"/>
                </a:lnTo>
                <a:lnTo>
                  <a:pt x="4283" y="12556"/>
                </a:lnTo>
                <a:lnTo>
                  <a:pt x="4283" y="12726"/>
                </a:lnTo>
                <a:lnTo>
                  <a:pt x="4307" y="12872"/>
                </a:lnTo>
                <a:lnTo>
                  <a:pt x="4356" y="13018"/>
                </a:lnTo>
                <a:lnTo>
                  <a:pt x="4429" y="13140"/>
                </a:lnTo>
                <a:lnTo>
                  <a:pt x="4502" y="13261"/>
                </a:lnTo>
                <a:lnTo>
                  <a:pt x="4575" y="13383"/>
                </a:lnTo>
                <a:lnTo>
                  <a:pt x="4696" y="13480"/>
                </a:lnTo>
                <a:lnTo>
                  <a:pt x="4818" y="13578"/>
                </a:lnTo>
                <a:lnTo>
                  <a:pt x="4940" y="13651"/>
                </a:lnTo>
                <a:lnTo>
                  <a:pt x="5061" y="13724"/>
                </a:lnTo>
                <a:lnTo>
                  <a:pt x="5207" y="13772"/>
                </a:lnTo>
                <a:lnTo>
                  <a:pt x="5353" y="13797"/>
                </a:lnTo>
                <a:lnTo>
                  <a:pt x="5499" y="13821"/>
                </a:lnTo>
                <a:lnTo>
                  <a:pt x="5791" y="13821"/>
                </a:lnTo>
                <a:lnTo>
                  <a:pt x="5937" y="13797"/>
                </a:lnTo>
                <a:lnTo>
                  <a:pt x="6108" y="13748"/>
                </a:lnTo>
                <a:lnTo>
                  <a:pt x="6254" y="13675"/>
                </a:lnTo>
                <a:lnTo>
                  <a:pt x="6375" y="13553"/>
                </a:lnTo>
                <a:lnTo>
                  <a:pt x="6473" y="13432"/>
                </a:lnTo>
                <a:lnTo>
                  <a:pt x="6570" y="13286"/>
                </a:lnTo>
                <a:lnTo>
                  <a:pt x="6619" y="13140"/>
                </a:lnTo>
                <a:lnTo>
                  <a:pt x="6667" y="12969"/>
                </a:lnTo>
                <a:lnTo>
                  <a:pt x="6692" y="12799"/>
                </a:lnTo>
                <a:lnTo>
                  <a:pt x="6692" y="12629"/>
                </a:lnTo>
                <a:lnTo>
                  <a:pt x="6692" y="12434"/>
                </a:lnTo>
                <a:lnTo>
                  <a:pt x="6667" y="12264"/>
                </a:lnTo>
                <a:lnTo>
                  <a:pt x="6619" y="12093"/>
                </a:lnTo>
                <a:lnTo>
                  <a:pt x="6570" y="11923"/>
                </a:lnTo>
                <a:lnTo>
                  <a:pt x="6497" y="11777"/>
                </a:lnTo>
                <a:lnTo>
                  <a:pt x="6424" y="11631"/>
                </a:lnTo>
                <a:lnTo>
                  <a:pt x="6327" y="11509"/>
                </a:lnTo>
                <a:lnTo>
                  <a:pt x="6862" y="11534"/>
                </a:lnTo>
                <a:lnTo>
                  <a:pt x="7373" y="11534"/>
                </a:lnTo>
                <a:lnTo>
                  <a:pt x="8371" y="11631"/>
                </a:lnTo>
                <a:lnTo>
                  <a:pt x="9368" y="11728"/>
                </a:lnTo>
                <a:lnTo>
                  <a:pt x="9831" y="11753"/>
                </a:lnTo>
                <a:lnTo>
                  <a:pt x="10293" y="11753"/>
                </a:lnTo>
                <a:lnTo>
                  <a:pt x="11218" y="11704"/>
                </a:lnTo>
                <a:lnTo>
                  <a:pt x="11704" y="11680"/>
                </a:lnTo>
                <a:lnTo>
                  <a:pt x="12166" y="11680"/>
                </a:lnTo>
                <a:lnTo>
                  <a:pt x="12629" y="11704"/>
                </a:lnTo>
                <a:lnTo>
                  <a:pt x="13091" y="11753"/>
                </a:lnTo>
                <a:lnTo>
                  <a:pt x="12921" y="11996"/>
                </a:lnTo>
                <a:lnTo>
                  <a:pt x="12799" y="12264"/>
                </a:lnTo>
                <a:lnTo>
                  <a:pt x="12750" y="12434"/>
                </a:lnTo>
                <a:lnTo>
                  <a:pt x="12702" y="12580"/>
                </a:lnTo>
                <a:lnTo>
                  <a:pt x="12702" y="12726"/>
                </a:lnTo>
                <a:lnTo>
                  <a:pt x="12702" y="12872"/>
                </a:lnTo>
                <a:lnTo>
                  <a:pt x="12750" y="13018"/>
                </a:lnTo>
                <a:lnTo>
                  <a:pt x="12799" y="13140"/>
                </a:lnTo>
                <a:lnTo>
                  <a:pt x="12848" y="13261"/>
                </a:lnTo>
                <a:lnTo>
                  <a:pt x="12945" y="13383"/>
                </a:lnTo>
                <a:lnTo>
                  <a:pt x="13042" y="13480"/>
                </a:lnTo>
                <a:lnTo>
                  <a:pt x="13140" y="13553"/>
                </a:lnTo>
                <a:lnTo>
                  <a:pt x="13261" y="13626"/>
                </a:lnTo>
                <a:lnTo>
                  <a:pt x="13407" y="13699"/>
                </a:lnTo>
                <a:lnTo>
                  <a:pt x="13553" y="13748"/>
                </a:lnTo>
                <a:lnTo>
                  <a:pt x="13699" y="13797"/>
                </a:lnTo>
                <a:lnTo>
                  <a:pt x="13845" y="13821"/>
                </a:lnTo>
                <a:lnTo>
                  <a:pt x="14016" y="13821"/>
                </a:lnTo>
                <a:lnTo>
                  <a:pt x="14283" y="13797"/>
                </a:lnTo>
                <a:lnTo>
                  <a:pt x="14502" y="13748"/>
                </a:lnTo>
                <a:lnTo>
                  <a:pt x="14697" y="13651"/>
                </a:lnTo>
                <a:lnTo>
                  <a:pt x="14867" y="13505"/>
                </a:lnTo>
                <a:lnTo>
                  <a:pt x="14989" y="13359"/>
                </a:lnTo>
                <a:lnTo>
                  <a:pt x="15086" y="13164"/>
                </a:lnTo>
                <a:lnTo>
                  <a:pt x="15159" y="12969"/>
                </a:lnTo>
                <a:lnTo>
                  <a:pt x="15208" y="12750"/>
                </a:lnTo>
                <a:lnTo>
                  <a:pt x="15208" y="12531"/>
                </a:lnTo>
                <a:lnTo>
                  <a:pt x="15184" y="12337"/>
                </a:lnTo>
                <a:lnTo>
                  <a:pt x="15159" y="12118"/>
                </a:lnTo>
                <a:lnTo>
                  <a:pt x="15086" y="11923"/>
                </a:lnTo>
                <a:lnTo>
                  <a:pt x="14989" y="11728"/>
                </a:lnTo>
                <a:lnTo>
                  <a:pt x="14867" y="11582"/>
                </a:lnTo>
                <a:lnTo>
                  <a:pt x="14721" y="11436"/>
                </a:lnTo>
                <a:lnTo>
                  <a:pt x="14551" y="11339"/>
                </a:lnTo>
                <a:lnTo>
                  <a:pt x="14405" y="11144"/>
                </a:lnTo>
                <a:lnTo>
                  <a:pt x="14648" y="11120"/>
                </a:lnTo>
                <a:lnTo>
                  <a:pt x="14989" y="11120"/>
                </a:lnTo>
                <a:lnTo>
                  <a:pt x="15062" y="11071"/>
                </a:lnTo>
                <a:lnTo>
                  <a:pt x="15086" y="10999"/>
                </a:lnTo>
                <a:lnTo>
                  <a:pt x="15111" y="10926"/>
                </a:lnTo>
                <a:lnTo>
                  <a:pt x="15086" y="10853"/>
                </a:lnTo>
                <a:lnTo>
                  <a:pt x="15062" y="10780"/>
                </a:lnTo>
                <a:lnTo>
                  <a:pt x="14989" y="10707"/>
                </a:lnTo>
                <a:lnTo>
                  <a:pt x="14892" y="10682"/>
                </a:lnTo>
                <a:lnTo>
                  <a:pt x="14648" y="10682"/>
                </a:lnTo>
                <a:lnTo>
                  <a:pt x="14429" y="10707"/>
                </a:lnTo>
                <a:lnTo>
                  <a:pt x="13967" y="10780"/>
                </a:lnTo>
                <a:lnTo>
                  <a:pt x="12653" y="10780"/>
                </a:lnTo>
                <a:lnTo>
                  <a:pt x="11339" y="10755"/>
                </a:lnTo>
                <a:lnTo>
                  <a:pt x="10050" y="10707"/>
                </a:lnTo>
                <a:lnTo>
                  <a:pt x="8760" y="10707"/>
                </a:lnTo>
                <a:lnTo>
                  <a:pt x="7495" y="10731"/>
                </a:lnTo>
                <a:lnTo>
                  <a:pt x="7081" y="10707"/>
                </a:lnTo>
                <a:lnTo>
                  <a:pt x="6643" y="10682"/>
                </a:lnTo>
                <a:lnTo>
                  <a:pt x="6229" y="10634"/>
                </a:lnTo>
                <a:lnTo>
                  <a:pt x="5816" y="10634"/>
                </a:lnTo>
                <a:lnTo>
                  <a:pt x="5864" y="10439"/>
                </a:lnTo>
                <a:lnTo>
                  <a:pt x="5913" y="10269"/>
                </a:lnTo>
                <a:lnTo>
                  <a:pt x="6035" y="9977"/>
                </a:lnTo>
                <a:lnTo>
                  <a:pt x="6059" y="9831"/>
                </a:lnTo>
                <a:lnTo>
                  <a:pt x="6083" y="9709"/>
                </a:lnTo>
                <a:lnTo>
                  <a:pt x="6400" y="9709"/>
                </a:lnTo>
                <a:lnTo>
                  <a:pt x="6716" y="9685"/>
                </a:lnTo>
                <a:lnTo>
                  <a:pt x="7300" y="9660"/>
                </a:lnTo>
                <a:lnTo>
                  <a:pt x="7860" y="9636"/>
                </a:lnTo>
                <a:lnTo>
                  <a:pt x="8395" y="9612"/>
                </a:lnTo>
                <a:lnTo>
                  <a:pt x="9466" y="9514"/>
                </a:lnTo>
                <a:lnTo>
                  <a:pt x="10512" y="9417"/>
                </a:lnTo>
                <a:lnTo>
                  <a:pt x="11558" y="9368"/>
                </a:lnTo>
                <a:lnTo>
                  <a:pt x="12604" y="9295"/>
                </a:lnTo>
                <a:lnTo>
                  <a:pt x="13140" y="9247"/>
                </a:lnTo>
                <a:lnTo>
                  <a:pt x="13651" y="9174"/>
                </a:lnTo>
                <a:lnTo>
                  <a:pt x="13991" y="9125"/>
                </a:lnTo>
                <a:lnTo>
                  <a:pt x="14332" y="9003"/>
                </a:lnTo>
                <a:lnTo>
                  <a:pt x="14624" y="8833"/>
                </a:lnTo>
                <a:lnTo>
                  <a:pt x="14916" y="8614"/>
                </a:lnTo>
                <a:lnTo>
                  <a:pt x="15062" y="8492"/>
                </a:lnTo>
                <a:lnTo>
                  <a:pt x="15159" y="8322"/>
                </a:lnTo>
                <a:lnTo>
                  <a:pt x="15257" y="8152"/>
                </a:lnTo>
                <a:lnTo>
                  <a:pt x="15354" y="7957"/>
                </a:lnTo>
                <a:lnTo>
                  <a:pt x="15500" y="7592"/>
                </a:lnTo>
                <a:lnTo>
                  <a:pt x="15646" y="7227"/>
                </a:lnTo>
                <a:lnTo>
                  <a:pt x="15914" y="6546"/>
                </a:lnTo>
                <a:lnTo>
                  <a:pt x="15987" y="6546"/>
                </a:lnTo>
                <a:lnTo>
                  <a:pt x="16011" y="6521"/>
                </a:lnTo>
                <a:lnTo>
                  <a:pt x="16035" y="6497"/>
                </a:lnTo>
                <a:lnTo>
                  <a:pt x="16035" y="6473"/>
                </a:lnTo>
                <a:lnTo>
                  <a:pt x="16011" y="6424"/>
                </a:lnTo>
                <a:lnTo>
                  <a:pt x="15987" y="6424"/>
                </a:lnTo>
                <a:lnTo>
                  <a:pt x="16303" y="5816"/>
                </a:lnTo>
                <a:lnTo>
                  <a:pt x="16327" y="5767"/>
                </a:lnTo>
                <a:lnTo>
                  <a:pt x="16352" y="5743"/>
                </a:lnTo>
                <a:lnTo>
                  <a:pt x="16376" y="5670"/>
                </a:lnTo>
                <a:lnTo>
                  <a:pt x="17009" y="4550"/>
                </a:lnTo>
                <a:lnTo>
                  <a:pt x="17325" y="3991"/>
                </a:lnTo>
                <a:lnTo>
                  <a:pt x="17641" y="3431"/>
                </a:lnTo>
                <a:lnTo>
                  <a:pt x="17666" y="3334"/>
                </a:lnTo>
                <a:lnTo>
                  <a:pt x="17641" y="3236"/>
                </a:lnTo>
                <a:lnTo>
                  <a:pt x="17690" y="2945"/>
                </a:lnTo>
                <a:lnTo>
                  <a:pt x="17690" y="2799"/>
                </a:lnTo>
                <a:lnTo>
                  <a:pt x="17690" y="2677"/>
                </a:lnTo>
                <a:lnTo>
                  <a:pt x="17641" y="2555"/>
                </a:lnTo>
                <a:lnTo>
                  <a:pt x="17568" y="2458"/>
                </a:lnTo>
                <a:lnTo>
                  <a:pt x="17495" y="2361"/>
                </a:lnTo>
                <a:lnTo>
                  <a:pt x="17398" y="2288"/>
                </a:lnTo>
                <a:lnTo>
                  <a:pt x="17301" y="2215"/>
                </a:lnTo>
                <a:lnTo>
                  <a:pt x="17155" y="2166"/>
                </a:lnTo>
                <a:lnTo>
                  <a:pt x="16984" y="2117"/>
                </a:lnTo>
                <a:lnTo>
                  <a:pt x="16790" y="2069"/>
                </a:lnTo>
                <a:lnTo>
                  <a:pt x="16376" y="2069"/>
                </a:lnTo>
                <a:lnTo>
                  <a:pt x="15597" y="2093"/>
                </a:lnTo>
                <a:lnTo>
                  <a:pt x="14283" y="2093"/>
                </a:lnTo>
                <a:lnTo>
                  <a:pt x="13651" y="2069"/>
                </a:lnTo>
                <a:lnTo>
                  <a:pt x="12994" y="2020"/>
                </a:lnTo>
                <a:lnTo>
                  <a:pt x="11753" y="1923"/>
                </a:lnTo>
                <a:lnTo>
                  <a:pt x="10488" y="1898"/>
                </a:lnTo>
                <a:lnTo>
                  <a:pt x="9222" y="1874"/>
                </a:lnTo>
                <a:lnTo>
                  <a:pt x="7981" y="1874"/>
                </a:lnTo>
                <a:lnTo>
                  <a:pt x="7032" y="1850"/>
                </a:lnTo>
                <a:lnTo>
                  <a:pt x="6083" y="1825"/>
                </a:lnTo>
                <a:lnTo>
                  <a:pt x="5159" y="1801"/>
                </a:lnTo>
                <a:lnTo>
                  <a:pt x="4210" y="1801"/>
                </a:lnTo>
                <a:lnTo>
                  <a:pt x="4112" y="1509"/>
                </a:lnTo>
                <a:lnTo>
                  <a:pt x="3991" y="1241"/>
                </a:lnTo>
                <a:lnTo>
                  <a:pt x="3942" y="998"/>
                </a:lnTo>
                <a:lnTo>
                  <a:pt x="3845" y="633"/>
                </a:lnTo>
                <a:lnTo>
                  <a:pt x="3796" y="463"/>
                </a:lnTo>
                <a:lnTo>
                  <a:pt x="3723" y="292"/>
                </a:lnTo>
                <a:lnTo>
                  <a:pt x="3650" y="195"/>
                </a:lnTo>
                <a:lnTo>
                  <a:pt x="3577" y="146"/>
                </a:lnTo>
                <a:lnTo>
                  <a:pt x="3529" y="146"/>
                </a:lnTo>
                <a:lnTo>
                  <a:pt x="2604" y="122"/>
                </a:lnTo>
                <a:lnTo>
                  <a:pt x="1655" y="73"/>
                </a:lnTo>
                <a:lnTo>
                  <a:pt x="901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6" name="Google Shape;916;p39"/>
          <p:cNvSpPr/>
          <p:nvPr/>
        </p:nvSpPr>
        <p:spPr>
          <a:xfrm>
            <a:off x="2236098" y="2861241"/>
            <a:ext cx="334573" cy="271952"/>
          </a:xfrm>
          <a:custGeom>
            <a:rect b="b" l="l" r="r" t="t"/>
            <a:pathLst>
              <a:path extrusionOk="0" h="14479" w="17813">
                <a:moveTo>
                  <a:pt x="9904" y="1387"/>
                </a:moveTo>
                <a:lnTo>
                  <a:pt x="10074" y="1412"/>
                </a:lnTo>
                <a:lnTo>
                  <a:pt x="10245" y="1460"/>
                </a:lnTo>
                <a:lnTo>
                  <a:pt x="10391" y="1509"/>
                </a:lnTo>
                <a:lnTo>
                  <a:pt x="10464" y="1558"/>
                </a:lnTo>
                <a:lnTo>
                  <a:pt x="10537" y="1631"/>
                </a:lnTo>
                <a:lnTo>
                  <a:pt x="10610" y="1777"/>
                </a:lnTo>
                <a:lnTo>
                  <a:pt x="9880" y="1728"/>
                </a:lnTo>
                <a:lnTo>
                  <a:pt x="9150" y="1704"/>
                </a:lnTo>
                <a:lnTo>
                  <a:pt x="7057" y="1728"/>
                </a:lnTo>
                <a:lnTo>
                  <a:pt x="7082" y="1606"/>
                </a:lnTo>
                <a:lnTo>
                  <a:pt x="7179" y="1509"/>
                </a:lnTo>
                <a:lnTo>
                  <a:pt x="7276" y="1436"/>
                </a:lnTo>
                <a:lnTo>
                  <a:pt x="7422" y="1412"/>
                </a:lnTo>
                <a:lnTo>
                  <a:pt x="7568" y="1387"/>
                </a:lnTo>
                <a:lnTo>
                  <a:pt x="7714" y="1387"/>
                </a:lnTo>
                <a:lnTo>
                  <a:pt x="7982" y="1412"/>
                </a:lnTo>
                <a:lnTo>
                  <a:pt x="8980" y="1412"/>
                </a:lnTo>
                <a:lnTo>
                  <a:pt x="9344" y="1387"/>
                </a:lnTo>
                <a:close/>
                <a:moveTo>
                  <a:pt x="9393" y="414"/>
                </a:moveTo>
                <a:lnTo>
                  <a:pt x="9880" y="463"/>
                </a:lnTo>
                <a:lnTo>
                  <a:pt x="10123" y="511"/>
                </a:lnTo>
                <a:lnTo>
                  <a:pt x="10342" y="560"/>
                </a:lnTo>
                <a:lnTo>
                  <a:pt x="10561" y="633"/>
                </a:lnTo>
                <a:lnTo>
                  <a:pt x="10756" y="730"/>
                </a:lnTo>
                <a:lnTo>
                  <a:pt x="10926" y="852"/>
                </a:lnTo>
                <a:lnTo>
                  <a:pt x="11072" y="974"/>
                </a:lnTo>
                <a:lnTo>
                  <a:pt x="11194" y="1144"/>
                </a:lnTo>
                <a:lnTo>
                  <a:pt x="11291" y="1339"/>
                </a:lnTo>
                <a:lnTo>
                  <a:pt x="11364" y="1558"/>
                </a:lnTo>
                <a:lnTo>
                  <a:pt x="11364" y="1825"/>
                </a:lnTo>
                <a:lnTo>
                  <a:pt x="10999" y="1801"/>
                </a:lnTo>
                <a:lnTo>
                  <a:pt x="10999" y="1679"/>
                </a:lnTo>
                <a:lnTo>
                  <a:pt x="10975" y="1582"/>
                </a:lnTo>
                <a:lnTo>
                  <a:pt x="10926" y="1485"/>
                </a:lnTo>
                <a:lnTo>
                  <a:pt x="10877" y="1387"/>
                </a:lnTo>
                <a:lnTo>
                  <a:pt x="10707" y="1217"/>
                </a:lnTo>
                <a:lnTo>
                  <a:pt x="10537" y="1095"/>
                </a:lnTo>
                <a:lnTo>
                  <a:pt x="10293" y="1022"/>
                </a:lnTo>
                <a:lnTo>
                  <a:pt x="10050" y="974"/>
                </a:lnTo>
                <a:lnTo>
                  <a:pt x="9807" y="949"/>
                </a:lnTo>
                <a:lnTo>
                  <a:pt x="9539" y="925"/>
                </a:lnTo>
                <a:lnTo>
                  <a:pt x="9004" y="974"/>
                </a:lnTo>
                <a:lnTo>
                  <a:pt x="8493" y="998"/>
                </a:lnTo>
                <a:lnTo>
                  <a:pt x="8152" y="998"/>
                </a:lnTo>
                <a:lnTo>
                  <a:pt x="7787" y="974"/>
                </a:lnTo>
                <a:lnTo>
                  <a:pt x="7593" y="974"/>
                </a:lnTo>
                <a:lnTo>
                  <a:pt x="7422" y="998"/>
                </a:lnTo>
                <a:lnTo>
                  <a:pt x="7252" y="1047"/>
                </a:lnTo>
                <a:lnTo>
                  <a:pt x="7082" y="1095"/>
                </a:lnTo>
                <a:lnTo>
                  <a:pt x="6911" y="1217"/>
                </a:lnTo>
                <a:lnTo>
                  <a:pt x="6790" y="1363"/>
                </a:lnTo>
                <a:lnTo>
                  <a:pt x="6741" y="1460"/>
                </a:lnTo>
                <a:lnTo>
                  <a:pt x="6692" y="1558"/>
                </a:lnTo>
                <a:lnTo>
                  <a:pt x="6692" y="1631"/>
                </a:lnTo>
                <a:lnTo>
                  <a:pt x="6692" y="1728"/>
                </a:lnTo>
                <a:lnTo>
                  <a:pt x="6181" y="1728"/>
                </a:lnTo>
                <a:lnTo>
                  <a:pt x="6206" y="1436"/>
                </a:lnTo>
                <a:lnTo>
                  <a:pt x="6230" y="1290"/>
                </a:lnTo>
                <a:lnTo>
                  <a:pt x="6303" y="1168"/>
                </a:lnTo>
                <a:lnTo>
                  <a:pt x="6425" y="998"/>
                </a:lnTo>
                <a:lnTo>
                  <a:pt x="6571" y="876"/>
                </a:lnTo>
                <a:lnTo>
                  <a:pt x="6765" y="779"/>
                </a:lnTo>
                <a:lnTo>
                  <a:pt x="6936" y="706"/>
                </a:lnTo>
                <a:lnTo>
                  <a:pt x="7301" y="584"/>
                </a:lnTo>
                <a:lnTo>
                  <a:pt x="7690" y="487"/>
                </a:lnTo>
                <a:lnTo>
                  <a:pt x="8079" y="438"/>
                </a:lnTo>
                <a:lnTo>
                  <a:pt x="8493" y="414"/>
                </a:lnTo>
                <a:close/>
                <a:moveTo>
                  <a:pt x="17131" y="2336"/>
                </a:moveTo>
                <a:lnTo>
                  <a:pt x="17179" y="2604"/>
                </a:lnTo>
                <a:lnTo>
                  <a:pt x="16839" y="2945"/>
                </a:lnTo>
                <a:lnTo>
                  <a:pt x="16790" y="2482"/>
                </a:lnTo>
                <a:lnTo>
                  <a:pt x="16936" y="2336"/>
                </a:lnTo>
                <a:close/>
                <a:moveTo>
                  <a:pt x="17179" y="2969"/>
                </a:moveTo>
                <a:lnTo>
                  <a:pt x="17155" y="3431"/>
                </a:lnTo>
                <a:lnTo>
                  <a:pt x="16888" y="3577"/>
                </a:lnTo>
                <a:lnTo>
                  <a:pt x="16888" y="3455"/>
                </a:lnTo>
                <a:lnTo>
                  <a:pt x="16863" y="3310"/>
                </a:lnTo>
                <a:lnTo>
                  <a:pt x="17009" y="3188"/>
                </a:lnTo>
                <a:lnTo>
                  <a:pt x="17131" y="3042"/>
                </a:lnTo>
                <a:lnTo>
                  <a:pt x="17179" y="2969"/>
                </a:lnTo>
                <a:close/>
                <a:moveTo>
                  <a:pt x="17155" y="3626"/>
                </a:moveTo>
                <a:lnTo>
                  <a:pt x="17155" y="4064"/>
                </a:lnTo>
                <a:lnTo>
                  <a:pt x="16936" y="4234"/>
                </a:lnTo>
                <a:lnTo>
                  <a:pt x="16912" y="3869"/>
                </a:lnTo>
                <a:lnTo>
                  <a:pt x="17033" y="3747"/>
                </a:lnTo>
                <a:lnTo>
                  <a:pt x="17155" y="3626"/>
                </a:lnTo>
                <a:close/>
                <a:moveTo>
                  <a:pt x="17155" y="4258"/>
                </a:moveTo>
                <a:lnTo>
                  <a:pt x="17179" y="4599"/>
                </a:lnTo>
                <a:lnTo>
                  <a:pt x="16912" y="4769"/>
                </a:lnTo>
                <a:lnTo>
                  <a:pt x="16936" y="4526"/>
                </a:lnTo>
                <a:lnTo>
                  <a:pt x="17155" y="4258"/>
                </a:lnTo>
                <a:close/>
                <a:moveTo>
                  <a:pt x="1509" y="2093"/>
                </a:moveTo>
                <a:lnTo>
                  <a:pt x="2045" y="2117"/>
                </a:lnTo>
                <a:lnTo>
                  <a:pt x="4332" y="2190"/>
                </a:lnTo>
                <a:lnTo>
                  <a:pt x="5524" y="2239"/>
                </a:lnTo>
                <a:lnTo>
                  <a:pt x="6741" y="2239"/>
                </a:lnTo>
                <a:lnTo>
                  <a:pt x="9150" y="2215"/>
                </a:lnTo>
                <a:lnTo>
                  <a:pt x="9734" y="2215"/>
                </a:lnTo>
                <a:lnTo>
                  <a:pt x="10293" y="2239"/>
                </a:lnTo>
                <a:lnTo>
                  <a:pt x="11437" y="2312"/>
                </a:lnTo>
                <a:lnTo>
                  <a:pt x="12581" y="2385"/>
                </a:lnTo>
                <a:lnTo>
                  <a:pt x="13165" y="2409"/>
                </a:lnTo>
                <a:lnTo>
                  <a:pt x="13724" y="2409"/>
                </a:lnTo>
                <a:lnTo>
                  <a:pt x="14819" y="2361"/>
                </a:lnTo>
                <a:lnTo>
                  <a:pt x="15379" y="2361"/>
                </a:lnTo>
                <a:lnTo>
                  <a:pt x="15914" y="2336"/>
                </a:lnTo>
                <a:lnTo>
                  <a:pt x="16450" y="2361"/>
                </a:lnTo>
                <a:lnTo>
                  <a:pt x="16304" y="2458"/>
                </a:lnTo>
                <a:lnTo>
                  <a:pt x="16133" y="2555"/>
                </a:lnTo>
                <a:lnTo>
                  <a:pt x="15987" y="2653"/>
                </a:lnTo>
                <a:lnTo>
                  <a:pt x="15914" y="2726"/>
                </a:lnTo>
                <a:lnTo>
                  <a:pt x="15841" y="2799"/>
                </a:lnTo>
                <a:lnTo>
                  <a:pt x="15817" y="2872"/>
                </a:lnTo>
                <a:lnTo>
                  <a:pt x="15793" y="2969"/>
                </a:lnTo>
                <a:lnTo>
                  <a:pt x="15817" y="3018"/>
                </a:lnTo>
                <a:lnTo>
                  <a:pt x="15866" y="3042"/>
                </a:lnTo>
                <a:lnTo>
                  <a:pt x="15963" y="3042"/>
                </a:lnTo>
                <a:lnTo>
                  <a:pt x="16036" y="3018"/>
                </a:lnTo>
                <a:lnTo>
                  <a:pt x="16206" y="2920"/>
                </a:lnTo>
                <a:lnTo>
                  <a:pt x="16523" y="2677"/>
                </a:lnTo>
                <a:lnTo>
                  <a:pt x="16571" y="2653"/>
                </a:lnTo>
                <a:lnTo>
                  <a:pt x="16644" y="3091"/>
                </a:lnTo>
                <a:lnTo>
                  <a:pt x="16596" y="3139"/>
                </a:lnTo>
                <a:lnTo>
                  <a:pt x="16133" y="3407"/>
                </a:lnTo>
                <a:lnTo>
                  <a:pt x="15939" y="3577"/>
                </a:lnTo>
                <a:lnTo>
                  <a:pt x="15866" y="3674"/>
                </a:lnTo>
                <a:lnTo>
                  <a:pt x="15793" y="3772"/>
                </a:lnTo>
                <a:lnTo>
                  <a:pt x="15793" y="3820"/>
                </a:lnTo>
                <a:lnTo>
                  <a:pt x="15793" y="3869"/>
                </a:lnTo>
                <a:lnTo>
                  <a:pt x="15841" y="3893"/>
                </a:lnTo>
                <a:lnTo>
                  <a:pt x="15890" y="3893"/>
                </a:lnTo>
                <a:lnTo>
                  <a:pt x="16085" y="3820"/>
                </a:lnTo>
                <a:lnTo>
                  <a:pt x="16304" y="3723"/>
                </a:lnTo>
                <a:lnTo>
                  <a:pt x="16498" y="3601"/>
                </a:lnTo>
                <a:lnTo>
                  <a:pt x="16669" y="3455"/>
                </a:lnTo>
                <a:lnTo>
                  <a:pt x="16693" y="3699"/>
                </a:lnTo>
                <a:lnTo>
                  <a:pt x="16158" y="4039"/>
                </a:lnTo>
                <a:lnTo>
                  <a:pt x="15963" y="4185"/>
                </a:lnTo>
                <a:lnTo>
                  <a:pt x="15744" y="4356"/>
                </a:lnTo>
                <a:lnTo>
                  <a:pt x="15647" y="4453"/>
                </a:lnTo>
                <a:lnTo>
                  <a:pt x="15574" y="4575"/>
                </a:lnTo>
                <a:lnTo>
                  <a:pt x="15525" y="4672"/>
                </a:lnTo>
                <a:lnTo>
                  <a:pt x="15525" y="4794"/>
                </a:lnTo>
                <a:lnTo>
                  <a:pt x="15549" y="4818"/>
                </a:lnTo>
                <a:lnTo>
                  <a:pt x="15574" y="4842"/>
                </a:lnTo>
                <a:lnTo>
                  <a:pt x="15647" y="4867"/>
                </a:lnTo>
                <a:lnTo>
                  <a:pt x="15744" y="4818"/>
                </a:lnTo>
                <a:lnTo>
                  <a:pt x="15841" y="4769"/>
                </a:lnTo>
                <a:lnTo>
                  <a:pt x="15987" y="4599"/>
                </a:lnTo>
                <a:lnTo>
                  <a:pt x="16255" y="4356"/>
                </a:lnTo>
                <a:lnTo>
                  <a:pt x="16547" y="4137"/>
                </a:lnTo>
                <a:lnTo>
                  <a:pt x="16693" y="4039"/>
                </a:lnTo>
                <a:lnTo>
                  <a:pt x="16693" y="4404"/>
                </a:lnTo>
                <a:lnTo>
                  <a:pt x="16255" y="4672"/>
                </a:lnTo>
                <a:lnTo>
                  <a:pt x="16036" y="4818"/>
                </a:lnTo>
                <a:lnTo>
                  <a:pt x="15841" y="4964"/>
                </a:lnTo>
                <a:lnTo>
                  <a:pt x="15647" y="5134"/>
                </a:lnTo>
                <a:lnTo>
                  <a:pt x="15574" y="5232"/>
                </a:lnTo>
                <a:lnTo>
                  <a:pt x="15525" y="5329"/>
                </a:lnTo>
                <a:lnTo>
                  <a:pt x="15525" y="5378"/>
                </a:lnTo>
                <a:lnTo>
                  <a:pt x="15549" y="5402"/>
                </a:lnTo>
                <a:lnTo>
                  <a:pt x="15574" y="5426"/>
                </a:lnTo>
                <a:lnTo>
                  <a:pt x="15622" y="5426"/>
                </a:lnTo>
                <a:lnTo>
                  <a:pt x="15744" y="5378"/>
                </a:lnTo>
                <a:lnTo>
                  <a:pt x="15866" y="5329"/>
                </a:lnTo>
                <a:lnTo>
                  <a:pt x="16109" y="5159"/>
                </a:lnTo>
                <a:lnTo>
                  <a:pt x="16571" y="4818"/>
                </a:lnTo>
                <a:lnTo>
                  <a:pt x="16669" y="4745"/>
                </a:lnTo>
                <a:lnTo>
                  <a:pt x="16669" y="4745"/>
                </a:lnTo>
                <a:lnTo>
                  <a:pt x="16644" y="4964"/>
                </a:lnTo>
                <a:lnTo>
                  <a:pt x="16328" y="5207"/>
                </a:lnTo>
                <a:lnTo>
                  <a:pt x="16133" y="5378"/>
                </a:lnTo>
                <a:lnTo>
                  <a:pt x="15914" y="5572"/>
                </a:lnTo>
                <a:lnTo>
                  <a:pt x="15817" y="5694"/>
                </a:lnTo>
                <a:lnTo>
                  <a:pt x="15744" y="5791"/>
                </a:lnTo>
                <a:lnTo>
                  <a:pt x="15695" y="5913"/>
                </a:lnTo>
                <a:lnTo>
                  <a:pt x="15720" y="6035"/>
                </a:lnTo>
                <a:lnTo>
                  <a:pt x="15403" y="6083"/>
                </a:lnTo>
                <a:lnTo>
                  <a:pt x="15136" y="6108"/>
                </a:lnTo>
                <a:lnTo>
                  <a:pt x="14089" y="6108"/>
                </a:lnTo>
                <a:lnTo>
                  <a:pt x="13554" y="6059"/>
                </a:lnTo>
                <a:lnTo>
                  <a:pt x="13019" y="6059"/>
                </a:lnTo>
                <a:lnTo>
                  <a:pt x="11340" y="6108"/>
                </a:lnTo>
                <a:lnTo>
                  <a:pt x="10318" y="6108"/>
                </a:lnTo>
                <a:lnTo>
                  <a:pt x="10001" y="6156"/>
                </a:lnTo>
                <a:lnTo>
                  <a:pt x="9928" y="5962"/>
                </a:lnTo>
                <a:lnTo>
                  <a:pt x="9831" y="5791"/>
                </a:lnTo>
                <a:lnTo>
                  <a:pt x="9709" y="5670"/>
                </a:lnTo>
                <a:lnTo>
                  <a:pt x="9539" y="5548"/>
                </a:lnTo>
                <a:lnTo>
                  <a:pt x="9417" y="5499"/>
                </a:lnTo>
                <a:lnTo>
                  <a:pt x="9296" y="5475"/>
                </a:lnTo>
                <a:lnTo>
                  <a:pt x="9028" y="5426"/>
                </a:lnTo>
                <a:lnTo>
                  <a:pt x="8882" y="5451"/>
                </a:lnTo>
                <a:lnTo>
                  <a:pt x="8761" y="5451"/>
                </a:lnTo>
                <a:lnTo>
                  <a:pt x="8615" y="5499"/>
                </a:lnTo>
                <a:lnTo>
                  <a:pt x="8517" y="5548"/>
                </a:lnTo>
                <a:lnTo>
                  <a:pt x="8420" y="5572"/>
                </a:lnTo>
                <a:lnTo>
                  <a:pt x="8323" y="5597"/>
                </a:lnTo>
                <a:lnTo>
                  <a:pt x="8225" y="5645"/>
                </a:lnTo>
                <a:lnTo>
                  <a:pt x="8128" y="5718"/>
                </a:lnTo>
                <a:lnTo>
                  <a:pt x="8055" y="5816"/>
                </a:lnTo>
                <a:lnTo>
                  <a:pt x="7982" y="5913"/>
                </a:lnTo>
                <a:lnTo>
                  <a:pt x="7933" y="6059"/>
                </a:lnTo>
                <a:lnTo>
                  <a:pt x="7885" y="6205"/>
                </a:lnTo>
                <a:lnTo>
                  <a:pt x="7568" y="6229"/>
                </a:lnTo>
                <a:lnTo>
                  <a:pt x="7228" y="6229"/>
                </a:lnTo>
                <a:lnTo>
                  <a:pt x="6546" y="6205"/>
                </a:lnTo>
                <a:lnTo>
                  <a:pt x="5865" y="6181"/>
                </a:lnTo>
                <a:lnTo>
                  <a:pt x="5524" y="6156"/>
                </a:lnTo>
                <a:lnTo>
                  <a:pt x="5208" y="6181"/>
                </a:lnTo>
                <a:lnTo>
                  <a:pt x="4551" y="6205"/>
                </a:lnTo>
                <a:lnTo>
                  <a:pt x="3918" y="6205"/>
                </a:lnTo>
                <a:lnTo>
                  <a:pt x="3310" y="6181"/>
                </a:lnTo>
                <a:lnTo>
                  <a:pt x="2994" y="6156"/>
                </a:lnTo>
                <a:lnTo>
                  <a:pt x="2677" y="6108"/>
                </a:lnTo>
                <a:lnTo>
                  <a:pt x="2385" y="6035"/>
                </a:lnTo>
                <a:lnTo>
                  <a:pt x="2118" y="5962"/>
                </a:lnTo>
                <a:lnTo>
                  <a:pt x="1850" y="5840"/>
                </a:lnTo>
                <a:lnTo>
                  <a:pt x="1631" y="5718"/>
                </a:lnTo>
                <a:lnTo>
                  <a:pt x="1412" y="5548"/>
                </a:lnTo>
                <a:lnTo>
                  <a:pt x="1242" y="5329"/>
                </a:lnTo>
                <a:lnTo>
                  <a:pt x="1096" y="5110"/>
                </a:lnTo>
                <a:lnTo>
                  <a:pt x="974" y="4818"/>
                </a:lnTo>
                <a:lnTo>
                  <a:pt x="901" y="4477"/>
                </a:lnTo>
                <a:lnTo>
                  <a:pt x="877" y="4137"/>
                </a:lnTo>
                <a:lnTo>
                  <a:pt x="901" y="3796"/>
                </a:lnTo>
                <a:lnTo>
                  <a:pt x="926" y="3455"/>
                </a:lnTo>
                <a:lnTo>
                  <a:pt x="974" y="2774"/>
                </a:lnTo>
                <a:lnTo>
                  <a:pt x="974" y="2434"/>
                </a:lnTo>
                <a:lnTo>
                  <a:pt x="950" y="2093"/>
                </a:lnTo>
                <a:close/>
                <a:moveTo>
                  <a:pt x="17155" y="5767"/>
                </a:moveTo>
                <a:lnTo>
                  <a:pt x="17106" y="5864"/>
                </a:lnTo>
                <a:lnTo>
                  <a:pt x="17033" y="5986"/>
                </a:lnTo>
                <a:lnTo>
                  <a:pt x="16961" y="6083"/>
                </a:lnTo>
                <a:lnTo>
                  <a:pt x="16863" y="6181"/>
                </a:lnTo>
                <a:lnTo>
                  <a:pt x="16717" y="6302"/>
                </a:lnTo>
                <a:lnTo>
                  <a:pt x="16523" y="6400"/>
                </a:lnTo>
                <a:lnTo>
                  <a:pt x="16523" y="6400"/>
                </a:lnTo>
                <a:lnTo>
                  <a:pt x="16669" y="6229"/>
                </a:lnTo>
                <a:lnTo>
                  <a:pt x="17155" y="5767"/>
                </a:lnTo>
                <a:close/>
                <a:moveTo>
                  <a:pt x="877" y="2093"/>
                </a:moveTo>
                <a:lnTo>
                  <a:pt x="804" y="2434"/>
                </a:lnTo>
                <a:lnTo>
                  <a:pt x="755" y="2799"/>
                </a:lnTo>
                <a:lnTo>
                  <a:pt x="707" y="3164"/>
                </a:lnTo>
                <a:lnTo>
                  <a:pt x="682" y="3553"/>
                </a:lnTo>
                <a:lnTo>
                  <a:pt x="682" y="3918"/>
                </a:lnTo>
                <a:lnTo>
                  <a:pt x="707" y="4283"/>
                </a:lnTo>
                <a:lnTo>
                  <a:pt x="780" y="4648"/>
                </a:lnTo>
                <a:lnTo>
                  <a:pt x="853" y="4988"/>
                </a:lnTo>
                <a:lnTo>
                  <a:pt x="950" y="5232"/>
                </a:lnTo>
                <a:lnTo>
                  <a:pt x="1072" y="5426"/>
                </a:lnTo>
                <a:lnTo>
                  <a:pt x="1242" y="5621"/>
                </a:lnTo>
                <a:lnTo>
                  <a:pt x="1412" y="5767"/>
                </a:lnTo>
                <a:lnTo>
                  <a:pt x="1607" y="5913"/>
                </a:lnTo>
                <a:lnTo>
                  <a:pt x="1801" y="6035"/>
                </a:lnTo>
                <a:lnTo>
                  <a:pt x="2045" y="6132"/>
                </a:lnTo>
                <a:lnTo>
                  <a:pt x="2264" y="6205"/>
                </a:lnTo>
                <a:lnTo>
                  <a:pt x="2580" y="6302"/>
                </a:lnTo>
                <a:lnTo>
                  <a:pt x="2896" y="6351"/>
                </a:lnTo>
                <a:lnTo>
                  <a:pt x="3213" y="6351"/>
                </a:lnTo>
                <a:lnTo>
                  <a:pt x="3553" y="6375"/>
                </a:lnTo>
                <a:lnTo>
                  <a:pt x="4210" y="6327"/>
                </a:lnTo>
                <a:lnTo>
                  <a:pt x="4843" y="6302"/>
                </a:lnTo>
                <a:lnTo>
                  <a:pt x="5695" y="6254"/>
                </a:lnTo>
                <a:lnTo>
                  <a:pt x="6108" y="6254"/>
                </a:lnTo>
                <a:lnTo>
                  <a:pt x="6546" y="6278"/>
                </a:lnTo>
                <a:lnTo>
                  <a:pt x="7203" y="6327"/>
                </a:lnTo>
                <a:lnTo>
                  <a:pt x="7544" y="6327"/>
                </a:lnTo>
                <a:lnTo>
                  <a:pt x="7860" y="6302"/>
                </a:lnTo>
                <a:lnTo>
                  <a:pt x="7836" y="6521"/>
                </a:lnTo>
                <a:lnTo>
                  <a:pt x="7812" y="6521"/>
                </a:lnTo>
                <a:lnTo>
                  <a:pt x="6133" y="6546"/>
                </a:lnTo>
                <a:lnTo>
                  <a:pt x="4454" y="6570"/>
                </a:lnTo>
                <a:lnTo>
                  <a:pt x="2921" y="6546"/>
                </a:lnTo>
                <a:lnTo>
                  <a:pt x="2142" y="6546"/>
                </a:lnTo>
                <a:lnTo>
                  <a:pt x="1753" y="6521"/>
                </a:lnTo>
                <a:lnTo>
                  <a:pt x="1388" y="6473"/>
                </a:lnTo>
                <a:lnTo>
                  <a:pt x="1242" y="6424"/>
                </a:lnTo>
                <a:lnTo>
                  <a:pt x="1096" y="6351"/>
                </a:lnTo>
                <a:lnTo>
                  <a:pt x="974" y="6254"/>
                </a:lnTo>
                <a:lnTo>
                  <a:pt x="877" y="6132"/>
                </a:lnTo>
                <a:lnTo>
                  <a:pt x="780" y="6010"/>
                </a:lnTo>
                <a:lnTo>
                  <a:pt x="731" y="5864"/>
                </a:lnTo>
                <a:lnTo>
                  <a:pt x="609" y="5548"/>
                </a:lnTo>
                <a:lnTo>
                  <a:pt x="536" y="5207"/>
                </a:lnTo>
                <a:lnTo>
                  <a:pt x="512" y="4867"/>
                </a:lnTo>
                <a:lnTo>
                  <a:pt x="488" y="4234"/>
                </a:lnTo>
                <a:lnTo>
                  <a:pt x="463" y="3577"/>
                </a:lnTo>
                <a:lnTo>
                  <a:pt x="488" y="2896"/>
                </a:lnTo>
                <a:lnTo>
                  <a:pt x="488" y="2531"/>
                </a:lnTo>
                <a:lnTo>
                  <a:pt x="463" y="2312"/>
                </a:lnTo>
                <a:lnTo>
                  <a:pt x="439" y="2142"/>
                </a:lnTo>
                <a:lnTo>
                  <a:pt x="877" y="2093"/>
                </a:lnTo>
                <a:close/>
                <a:moveTo>
                  <a:pt x="17179" y="4842"/>
                </a:moveTo>
                <a:lnTo>
                  <a:pt x="17204" y="4964"/>
                </a:lnTo>
                <a:lnTo>
                  <a:pt x="17204" y="5183"/>
                </a:lnTo>
                <a:lnTo>
                  <a:pt x="17204" y="5378"/>
                </a:lnTo>
                <a:lnTo>
                  <a:pt x="16888" y="5597"/>
                </a:lnTo>
                <a:lnTo>
                  <a:pt x="16571" y="5864"/>
                </a:lnTo>
                <a:lnTo>
                  <a:pt x="16401" y="5986"/>
                </a:lnTo>
                <a:lnTo>
                  <a:pt x="16206" y="6132"/>
                </a:lnTo>
                <a:lnTo>
                  <a:pt x="16133" y="6229"/>
                </a:lnTo>
                <a:lnTo>
                  <a:pt x="16060" y="6327"/>
                </a:lnTo>
                <a:lnTo>
                  <a:pt x="16012" y="6424"/>
                </a:lnTo>
                <a:lnTo>
                  <a:pt x="15987" y="6521"/>
                </a:lnTo>
                <a:lnTo>
                  <a:pt x="15744" y="6546"/>
                </a:lnTo>
                <a:lnTo>
                  <a:pt x="15209" y="6570"/>
                </a:lnTo>
                <a:lnTo>
                  <a:pt x="14673" y="6546"/>
                </a:lnTo>
                <a:lnTo>
                  <a:pt x="14138" y="6521"/>
                </a:lnTo>
                <a:lnTo>
                  <a:pt x="13603" y="6521"/>
                </a:lnTo>
                <a:lnTo>
                  <a:pt x="11778" y="6546"/>
                </a:lnTo>
                <a:lnTo>
                  <a:pt x="10488" y="6546"/>
                </a:lnTo>
                <a:lnTo>
                  <a:pt x="10269" y="6570"/>
                </a:lnTo>
                <a:lnTo>
                  <a:pt x="10074" y="6619"/>
                </a:lnTo>
                <a:lnTo>
                  <a:pt x="10050" y="6327"/>
                </a:lnTo>
                <a:lnTo>
                  <a:pt x="10415" y="6351"/>
                </a:lnTo>
                <a:lnTo>
                  <a:pt x="10780" y="6327"/>
                </a:lnTo>
                <a:lnTo>
                  <a:pt x="11510" y="6302"/>
                </a:lnTo>
                <a:lnTo>
                  <a:pt x="12459" y="6254"/>
                </a:lnTo>
                <a:lnTo>
                  <a:pt x="13384" y="6254"/>
                </a:lnTo>
                <a:lnTo>
                  <a:pt x="13968" y="6278"/>
                </a:lnTo>
                <a:lnTo>
                  <a:pt x="14552" y="6302"/>
                </a:lnTo>
                <a:lnTo>
                  <a:pt x="15428" y="6302"/>
                </a:lnTo>
                <a:lnTo>
                  <a:pt x="15720" y="6254"/>
                </a:lnTo>
                <a:lnTo>
                  <a:pt x="15963" y="6205"/>
                </a:lnTo>
                <a:lnTo>
                  <a:pt x="16158" y="6132"/>
                </a:lnTo>
                <a:lnTo>
                  <a:pt x="16328" y="6010"/>
                </a:lnTo>
                <a:lnTo>
                  <a:pt x="16450" y="5889"/>
                </a:lnTo>
                <a:lnTo>
                  <a:pt x="16571" y="5743"/>
                </a:lnTo>
                <a:lnTo>
                  <a:pt x="16669" y="5572"/>
                </a:lnTo>
                <a:lnTo>
                  <a:pt x="16766" y="5402"/>
                </a:lnTo>
                <a:lnTo>
                  <a:pt x="16815" y="5207"/>
                </a:lnTo>
                <a:lnTo>
                  <a:pt x="17179" y="4842"/>
                </a:lnTo>
                <a:close/>
                <a:moveTo>
                  <a:pt x="9174" y="5937"/>
                </a:moveTo>
                <a:lnTo>
                  <a:pt x="9296" y="5986"/>
                </a:lnTo>
                <a:lnTo>
                  <a:pt x="9417" y="6059"/>
                </a:lnTo>
                <a:lnTo>
                  <a:pt x="9515" y="6181"/>
                </a:lnTo>
                <a:lnTo>
                  <a:pt x="9588" y="6351"/>
                </a:lnTo>
                <a:lnTo>
                  <a:pt x="9612" y="6521"/>
                </a:lnTo>
                <a:lnTo>
                  <a:pt x="9612" y="6692"/>
                </a:lnTo>
                <a:lnTo>
                  <a:pt x="9612" y="6911"/>
                </a:lnTo>
                <a:lnTo>
                  <a:pt x="9588" y="7105"/>
                </a:lnTo>
                <a:lnTo>
                  <a:pt x="9515" y="7300"/>
                </a:lnTo>
                <a:lnTo>
                  <a:pt x="9442" y="7470"/>
                </a:lnTo>
                <a:lnTo>
                  <a:pt x="9320" y="7592"/>
                </a:lnTo>
                <a:lnTo>
                  <a:pt x="9247" y="7665"/>
                </a:lnTo>
                <a:lnTo>
                  <a:pt x="9174" y="7689"/>
                </a:lnTo>
                <a:lnTo>
                  <a:pt x="9077" y="7714"/>
                </a:lnTo>
                <a:lnTo>
                  <a:pt x="8834" y="7714"/>
                </a:lnTo>
                <a:lnTo>
                  <a:pt x="8736" y="7689"/>
                </a:lnTo>
                <a:lnTo>
                  <a:pt x="8615" y="7641"/>
                </a:lnTo>
                <a:lnTo>
                  <a:pt x="8517" y="7568"/>
                </a:lnTo>
                <a:lnTo>
                  <a:pt x="8444" y="7495"/>
                </a:lnTo>
                <a:lnTo>
                  <a:pt x="8371" y="7422"/>
                </a:lnTo>
                <a:lnTo>
                  <a:pt x="8323" y="7349"/>
                </a:lnTo>
                <a:lnTo>
                  <a:pt x="8298" y="7251"/>
                </a:lnTo>
                <a:lnTo>
                  <a:pt x="8274" y="7057"/>
                </a:lnTo>
                <a:lnTo>
                  <a:pt x="8250" y="6862"/>
                </a:lnTo>
                <a:lnTo>
                  <a:pt x="8274" y="6692"/>
                </a:lnTo>
                <a:lnTo>
                  <a:pt x="8323" y="6302"/>
                </a:lnTo>
                <a:lnTo>
                  <a:pt x="8371" y="6108"/>
                </a:lnTo>
                <a:lnTo>
                  <a:pt x="8396" y="6035"/>
                </a:lnTo>
                <a:lnTo>
                  <a:pt x="8444" y="5962"/>
                </a:lnTo>
                <a:lnTo>
                  <a:pt x="8542" y="5986"/>
                </a:lnTo>
                <a:lnTo>
                  <a:pt x="8858" y="5937"/>
                </a:lnTo>
                <a:close/>
                <a:moveTo>
                  <a:pt x="8493" y="0"/>
                </a:moveTo>
                <a:lnTo>
                  <a:pt x="7958" y="49"/>
                </a:lnTo>
                <a:lnTo>
                  <a:pt x="7422" y="122"/>
                </a:lnTo>
                <a:lnTo>
                  <a:pt x="7179" y="195"/>
                </a:lnTo>
                <a:lnTo>
                  <a:pt x="6936" y="268"/>
                </a:lnTo>
                <a:lnTo>
                  <a:pt x="6692" y="365"/>
                </a:lnTo>
                <a:lnTo>
                  <a:pt x="6449" y="487"/>
                </a:lnTo>
                <a:lnTo>
                  <a:pt x="6303" y="584"/>
                </a:lnTo>
                <a:lnTo>
                  <a:pt x="6157" y="706"/>
                </a:lnTo>
                <a:lnTo>
                  <a:pt x="6035" y="852"/>
                </a:lnTo>
                <a:lnTo>
                  <a:pt x="5938" y="1022"/>
                </a:lnTo>
                <a:lnTo>
                  <a:pt x="5841" y="1193"/>
                </a:lnTo>
                <a:lnTo>
                  <a:pt x="5792" y="1387"/>
                </a:lnTo>
                <a:lnTo>
                  <a:pt x="5792" y="1558"/>
                </a:lnTo>
                <a:lnTo>
                  <a:pt x="5841" y="1728"/>
                </a:lnTo>
                <a:lnTo>
                  <a:pt x="4332" y="1704"/>
                </a:lnTo>
                <a:lnTo>
                  <a:pt x="3188" y="1655"/>
                </a:lnTo>
                <a:lnTo>
                  <a:pt x="2045" y="1606"/>
                </a:lnTo>
                <a:lnTo>
                  <a:pt x="853" y="1606"/>
                </a:lnTo>
                <a:lnTo>
                  <a:pt x="609" y="1631"/>
                </a:lnTo>
                <a:lnTo>
                  <a:pt x="366" y="1679"/>
                </a:lnTo>
                <a:lnTo>
                  <a:pt x="147" y="1752"/>
                </a:lnTo>
                <a:lnTo>
                  <a:pt x="74" y="1801"/>
                </a:lnTo>
                <a:lnTo>
                  <a:pt x="50" y="1825"/>
                </a:lnTo>
                <a:lnTo>
                  <a:pt x="1" y="1923"/>
                </a:lnTo>
                <a:lnTo>
                  <a:pt x="1" y="2020"/>
                </a:lnTo>
                <a:lnTo>
                  <a:pt x="50" y="2117"/>
                </a:lnTo>
                <a:lnTo>
                  <a:pt x="25" y="2336"/>
                </a:lnTo>
                <a:lnTo>
                  <a:pt x="25" y="2580"/>
                </a:lnTo>
                <a:lnTo>
                  <a:pt x="25" y="3042"/>
                </a:lnTo>
                <a:lnTo>
                  <a:pt x="1" y="3869"/>
                </a:lnTo>
                <a:lnTo>
                  <a:pt x="1" y="4258"/>
                </a:lnTo>
                <a:lnTo>
                  <a:pt x="25" y="4672"/>
                </a:lnTo>
                <a:lnTo>
                  <a:pt x="50" y="4988"/>
                </a:lnTo>
                <a:lnTo>
                  <a:pt x="98" y="5329"/>
                </a:lnTo>
                <a:lnTo>
                  <a:pt x="171" y="5645"/>
                </a:lnTo>
                <a:lnTo>
                  <a:pt x="269" y="5962"/>
                </a:lnTo>
                <a:lnTo>
                  <a:pt x="220" y="6010"/>
                </a:lnTo>
                <a:lnTo>
                  <a:pt x="220" y="6083"/>
                </a:lnTo>
                <a:lnTo>
                  <a:pt x="171" y="7251"/>
                </a:lnTo>
                <a:lnTo>
                  <a:pt x="147" y="8419"/>
                </a:lnTo>
                <a:lnTo>
                  <a:pt x="147" y="10731"/>
                </a:lnTo>
                <a:lnTo>
                  <a:pt x="147" y="11169"/>
                </a:lnTo>
                <a:lnTo>
                  <a:pt x="123" y="11582"/>
                </a:lnTo>
                <a:lnTo>
                  <a:pt x="50" y="12410"/>
                </a:lnTo>
                <a:lnTo>
                  <a:pt x="25" y="12775"/>
                </a:lnTo>
                <a:lnTo>
                  <a:pt x="25" y="13140"/>
                </a:lnTo>
                <a:lnTo>
                  <a:pt x="50" y="13310"/>
                </a:lnTo>
                <a:lnTo>
                  <a:pt x="98" y="13505"/>
                </a:lnTo>
                <a:lnTo>
                  <a:pt x="147" y="13675"/>
                </a:lnTo>
                <a:lnTo>
                  <a:pt x="220" y="13845"/>
                </a:lnTo>
                <a:lnTo>
                  <a:pt x="317" y="13991"/>
                </a:lnTo>
                <a:lnTo>
                  <a:pt x="415" y="14113"/>
                </a:lnTo>
                <a:lnTo>
                  <a:pt x="561" y="14210"/>
                </a:lnTo>
                <a:lnTo>
                  <a:pt x="707" y="14283"/>
                </a:lnTo>
                <a:lnTo>
                  <a:pt x="877" y="14356"/>
                </a:lnTo>
                <a:lnTo>
                  <a:pt x="1047" y="14405"/>
                </a:lnTo>
                <a:lnTo>
                  <a:pt x="1412" y="14454"/>
                </a:lnTo>
                <a:lnTo>
                  <a:pt x="1801" y="14478"/>
                </a:lnTo>
                <a:lnTo>
                  <a:pt x="2191" y="14454"/>
                </a:lnTo>
                <a:lnTo>
                  <a:pt x="2848" y="14405"/>
                </a:lnTo>
                <a:lnTo>
                  <a:pt x="3894" y="14332"/>
                </a:lnTo>
                <a:lnTo>
                  <a:pt x="4940" y="14308"/>
                </a:lnTo>
                <a:lnTo>
                  <a:pt x="7009" y="14235"/>
                </a:lnTo>
                <a:lnTo>
                  <a:pt x="9369" y="14210"/>
                </a:lnTo>
                <a:lnTo>
                  <a:pt x="11729" y="14235"/>
                </a:lnTo>
                <a:lnTo>
                  <a:pt x="12824" y="14283"/>
                </a:lnTo>
                <a:lnTo>
                  <a:pt x="13919" y="14332"/>
                </a:lnTo>
                <a:lnTo>
                  <a:pt x="15014" y="14356"/>
                </a:lnTo>
                <a:lnTo>
                  <a:pt x="16279" y="14356"/>
                </a:lnTo>
                <a:lnTo>
                  <a:pt x="16450" y="14332"/>
                </a:lnTo>
                <a:lnTo>
                  <a:pt x="16620" y="14283"/>
                </a:lnTo>
                <a:lnTo>
                  <a:pt x="16766" y="14235"/>
                </a:lnTo>
                <a:lnTo>
                  <a:pt x="16888" y="14162"/>
                </a:lnTo>
                <a:lnTo>
                  <a:pt x="17009" y="14089"/>
                </a:lnTo>
                <a:lnTo>
                  <a:pt x="17131" y="14016"/>
                </a:lnTo>
                <a:lnTo>
                  <a:pt x="17228" y="13918"/>
                </a:lnTo>
                <a:lnTo>
                  <a:pt x="17398" y="13675"/>
                </a:lnTo>
                <a:lnTo>
                  <a:pt x="17544" y="13407"/>
                </a:lnTo>
                <a:lnTo>
                  <a:pt x="17642" y="13091"/>
                </a:lnTo>
                <a:lnTo>
                  <a:pt x="17690" y="12750"/>
                </a:lnTo>
                <a:lnTo>
                  <a:pt x="17739" y="12337"/>
                </a:lnTo>
                <a:lnTo>
                  <a:pt x="17763" y="11631"/>
                </a:lnTo>
                <a:lnTo>
                  <a:pt x="17812" y="9733"/>
                </a:lnTo>
                <a:lnTo>
                  <a:pt x="17812" y="8760"/>
                </a:lnTo>
                <a:lnTo>
                  <a:pt x="17812" y="7860"/>
                </a:lnTo>
                <a:lnTo>
                  <a:pt x="17763" y="7154"/>
                </a:lnTo>
                <a:lnTo>
                  <a:pt x="17739" y="6911"/>
                </a:lnTo>
                <a:lnTo>
                  <a:pt x="17715" y="6765"/>
                </a:lnTo>
                <a:lnTo>
                  <a:pt x="17690" y="6692"/>
                </a:lnTo>
                <a:lnTo>
                  <a:pt x="17642" y="6643"/>
                </a:lnTo>
                <a:lnTo>
                  <a:pt x="17569" y="6619"/>
                </a:lnTo>
                <a:lnTo>
                  <a:pt x="17520" y="6619"/>
                </a:lnTo>
                <a:lnTo>
                  <a:pt x="17447" y="6643"/>
                </a:lnTo>
                <a:lnTo>
                  <a:pt x="17398" y="6667"/>
                </a:lnTo>
                <a:lnTo>
                  <a:pt x="17350" y="6692"/>
                </a:lnTo>
                <a:lnTo>
                  <a:pt x="17325" y="6740"/>
                </a:lnTo>
                <a:lnTo>
                  <a:pt x="17228" y="6765"/>
                </a:lnTo>
                <a:lnTo>
                  <a:pt x="17155" y="6813"/>
                </a:lnTo>
                <a:lnTo>
                  <a:pt x="16985" y="6959"/>
                </a:lnTo>
                <a:lnTo>
                  <a:pt x="16839" y="7130"/>
                </a:lnTo>
                <a:lnTo>
                  <a:pt x="16717" y="7276"/>
                </a:lnTo>
                <a:lnTo>
                  <a:pt x="16547" y="7495"/>
                </a:lnTo>
                <a:lnTo>
                  <a:pt x="16401" y="7762"/>
                </a:lnTo>
                <a:lnTo>
                  <a:pt x="16328" y="7908"/>
                </a:lnTo>
                <a:lnTo>
                  <a:pt x="16255" y="8054"/>
                </a:lnTo>
                <a:lnTo>
                  <a:pt x="16231" y="8176"/>
                </a:lnTo>
                <a:lnTo>
                  <a:pt x="16206" y="8322"/>
                </a:lnTo>
                <a:lnTo>
                  <a:pt x="16231" y="8371"/>
                </a:lnTo>
                <a:lnTo>
                  <a:pt x="16255" y="8395"/>
                </a:lnTo>
                <a:lnTo>
                  <a:pt x="16304" y="8395"/>
                </a:lnTo>
                <a:lnTo>
                  <a:pt x="16401" y="8346"/>
                </a:lnTo>
                <a:lnTo>
                  <a:pt x="16498" y="8273"/>
                </a:lnTo>
                <a:lnTo>
                  <a:pt x="16644" y="8103"/>
                </a:lnTo>
                <a:lnTo>
                  <a:pt x="16766" y="7884"/>
                </a:lnTo>
                <a:lnTo>
                  <a:pt x="16888" y="7689"/>
                </a:lnTo>
                <a:lnTo>
                  <a:pt x="17106" y="7373"/>
                </a:lnTo>
                <a:lnTo>
                  <a:pt x="17350" y="7057"/>
                </a:lnTo>
                <a:lnTo>
                  <a:pt x="17398" y="7762"/>
                </a:lnTo>
                <a:lnTo>
                  <a:pt x="17301" y="7787"/>
                </a:lnTo>
                <a:lnTo>
                  <a:pt x="17179" y="7811"/>
                </a:lnTo>
                <a:lnTo>
                  <a:pt x="17082" y="7884"/>
                </a:lnTo>
                <a:lnTo>
                  <a:pt x="16985" y="7957"/>
                </a:lnTo>
                <a:lnTo>
                  <a:pt x="16790" y="8152"/>
                </a:lnTo>
                <a:lnTo>
                  <a:pt x="16669" y="8322"/>
                </a:lnTo>
                <a:lnTo>
                  <a:pt x="16450" y="8590"/>
                </a:lnTo>
                <a:lnTo>
                  <a:pt x="16231" y="8882"/>
                </a:lnTo>
                <a:lnTo>
                  <a:pt x="16109" y="9101"/>
                </a:lnTo>
                <a:lnTo>
                  <a:pt x="16060" y="9198"/>
                </a:lnTo>
                <a:lnTo>
                  <a:pt x="16036" y="9271"/>
                </a:lnTo>
                <a:lnTo>
                  <a:pt x="16060" y="9320"/>
                </a:lnTo>
                <a:lnTo>
                  <a:pt x="16060" y="9393"/>
                </a:lnTo>
                <a:lnTo>
                  <a:pt x="16109" y="9417"/>
                </a:lnTo>
                <a:lnTo>
                  <a:pt x="16182" y="9417"/>
                </a:lnTo>
                <a:lnTo>
                  <a:pt x="16255" y="9368"/>
                </a:lnTo>
                <a:lnTo>
                  <a:pt x="16352" y="9271"/>
                </a:lnTo>
                <a:lnTo>
                  <a:pt x="16523" y="9028"/>
                </a:lnTo>
                <a:lnTo>
                  <a:pt x="16620" y="8882"/>
                </a:lnTo>
                <a:lnTo>
                  <a:pt x="16815" y="8638"/>
                </a:lnTo>
                <a:lnTo>
                  <a:pt x="16985" y="8419"/>
                </a:lnTo>
                <a:lnTo>
                  <a:pt x="17204" y="8200"/>
                </a:lnTo>
                <a:lnTo>
                  <a:pt x="17398" y="8006"/>
                </a:lnTo>
                <a:lnTo>
                  <a:pt x="17423" y="8468"/>
                </a:lnTo>
                <a:lnTo>
                  <a:pt x="17252" y="8565"/>
                </a:lnTo>
                <a:lnTo>
                  <a:pt x="17106" y="8687"/>
                </a:lnTo>
                <a:lnTo>
                  <a:pt x="16839" y="8955"/>
                </a:lnTo>
                <a:lnTo>
                  <a:pt x="16669" y="9149"/>
                </a:lnTo>
                <a:lnTo>
                  <a:pt x="16498" y="9368"/>
                </a:lnTo>
                <a:lnTo>
                  <a:pt x="16352" y="9587"/>
                </a:lnTo>
                <a:lnTo>
                  <a:pt x="16304" y="9709"/>
                </a:lnTo>
                <a:lnTo>
                  <a:pt x="16255" y="9831"/>
                </a:lnTo>
                <a:lnTo>
                  <a:pt x="16255" y="9879"/>
                </a:lnTo>
                <a:lnTo>
                  <a:pt x="16279" y="9904"/>
                </a:lnTo>
                <a:lnTo>
                  <a:pt x="16304" y="9928"/>
                </a:lnTo>
                <a:lnTo>
                  <a:pt x="16352" y="9928"/>
                </a:lnTo>
                <a:lnTo>
                  <a:pt x="16450" y="9879"/>
                </a:lnTo>
                <a:lnTo>
                  <a:pt x="16547" y="9806"/>
                </a:lnTo>
                <a:lnTo>
                  <a:pt x="16693" y="9660"/>
                </a:lnTo>
                <a:lnTo>
                  <a:pt x="16839" y="9514"/>
                </a:lnTo>
                <a:lnTo>
                  <a:pt x="16961" y="9320"/>
                </a:lnTo>
                <a:lnTo>
                  <a:pt x="17423" y="8784"/>
                </a:lnTo>
                <a:lnTo>
                  <a:pt x="17423" y="9076"/>
                </a:lnTo>
                <a:lnTo>
                  <a:pt x="17423" y="9101"/>
                </a:lnTo>
                <a:lnTo>
                  <a:pt x="17082" y="9441"/>
                </a:lnTo>
                <a:lnTo>
                  <a:pt x="16742" y="9806"/>
                </a:lnTo>
                <a:lnTo>
                  <a:pt x="16425" y="10123"/>
                </a:lnTo>
                <a:lnTo>
                  <a:pt x="16304" y="10293"/>
                </a:lnTo>
                <a:lnTo>
                  <a:pt x="16255" y="10366"/>
                </a:lnTo>
                <a:lnTo>
                  <a:pt x="16206" y="10463"/>
                </a:lnTo>
                <a:lnTo>
                  <a:pt x="16206" y="10512"/>
                </a:lnTo>
                <a:lnTo>
                  <a:pt x="16231" y="10536"/>
                </a:lnTo>
                <a:lnTo>
                  <a:pt x="16255" y="10561"/>
                </a:lnTo>
                <a:lnTo>
                  <a:pt x="16304" y="10561"/>
                </a:lnTo>
                <a:lnTo>
                  <a:pt x="16401" y="10512"/>
                </a:lnTo>
                <a:lnTo>
                  <a:pt x="16474" y="10463"/>
                </a:lnTo>
                <a:lnTo>
                  <a:pt x="16620" y="10293"/>
                </a:lnTo>
                <a:lnTo>
                  <a:pt x="16888" y="9977"/>
                </a:lnTo>
                <a:lnTo>
                  <a:pt x="17155" y="9612"/>
                </a:lnTo>
                <a:lnTo>
                  <a:pt x="17423" y="9222"/>
                </a:lnTo>
                <a:lnTo>
                  <a:pt x="17423" y="9928"/>
                </a:lnTo>
                <a:lnTo>
                  <a:pt x="17398" y="9928"/>
                </a:lnTo>
                <a:lnTo>
                  <a:pt x="16961" y="10293"/>
                </a:lnTo>
                <a:lnTo>
                  <a:pt x="16766" y="10488"/>
                </a:lnTo>
                <a:lnTo>
                  <a:pt x="16547" y="10682"/>
                </a:lnTo>
                <a:lnTo>
                  <a:pt x="16377" y="10853"/>
                </a:lnTo>
                <a:lnTo>
                  <a:pt x="16231" y="11047"/>
                </a:lnTo>
                <a:lnTo>
                  <a:pt x="16158" y="11145"/>
                </a:lnTo>
                <a:lnTo>
                  <a:pt x="16109" y="11266"/>
                </a:lnTo>
                <a:lnTo>
                  <a:pt x="16085" y="11388"/>
                </a:lnTo>
                <a:lnTo>
                  <a:pt x="16085" y="11485"/>
                </a:lnTo>
                <a:lnTo>
                  <a:pt x="16133" y="11534"/>
                </a:lnTo>
                <a:lnTo>
                  <a:pt x="16206" y="11558"/>
                </a:lnTo>
                <a:lnTo>
                  <a:pt x="16304" y="11509"/>
                </a:lnTo>
                <a:lnTo>
                  <a:pt x="16377" y="11461"/>
                </a:lnTo>
                <a:lnTo>
                  <a:pt x="16547" y="11291"/>
                </a:lnTo>
                <a:lnTo>
                  <a:pt x="16669" y="11096"/>
                </a:lnTo>
                <a:lnTo>
                  <a:pt x="16790" y="10926"/>
                </a:lnTo>
                <a:lnTo>
                  <a:pt x="17423" y="10196"/>
                </a:lnTo>
                <a:lnTo>
                  <a:pt x="17423" y="10755"/>
                </a:lnTo>
                <a:lnTo>
                  <a:pt x="17033" y="11096"/>
                </a:lnTo>
                <a:lnTo>
                  <a:pt x="16669" y="11436"/>
                </a:lnTo>
                <a:lnTo>
                  <a:pt x="16498" y="11607"/>
                </a:lnTo>
                <a:lnTo>
                  <a:pt x="16352" y="11777"/>
                </a:lnTo>
                <a:lnTo>
                  <a:pt x="16231" y="11972"/>
                </a:lnTo>
                <a:lnTo>
                  <a:pt x="16182" y="12093"/>
                </a:lnTo>
                <a:lnTo>
                  <a:pt x="16158" y="12191"/>
                </a:lnTo>
                <a:lnTo>
                  <a:pt x="16158" y="12239"/>
                </a:lnTo>
                <a:lnTo>
                  <a:pt x="16182" y="12288"/>
                </a:lnTo>
                <a:lnTo>
                  <a:pt x="16279" y="12288"/>
                </a:lnTo>
                <a:lnTo>
                  <a:pt x="16352" y="12239"/>
                </a:lnTo>
                <a:lnTo>
                  <a:pt x="16450" y="12166"/>
                </a:lnTo>
                <a:lnTo>
                  <a:pt x="16596" y="11996"/>
                </a:lnTo>
                <a:lnTo>
                  <a:pt x="16888" y="11655"/>
                </a:lnTo>
                <a:lnTo>
                  <a:pt x="17423" y="10999"/>
                </a:lnTo>
                <a:lnTo>
                  <a:pt x="17398" y="11485"/>
                </a:lnTo>
                <a:lnTo>
                  <a:pt x="17301" y="11582"/>
                </a:lnTo>
                <a:lnTo>
                  <a:pt x="17204" y="11680"/>
                </a:lnTo>
                <a:lnTo>
                  <a:pt x="17009" y="11899"/>
                </a:lnTo>
                <a:lnTo>
                  <a:pt x="16863" y="12045"/>
                </a:lnTo>
                <a:lnTo>
                  <a:pt x="16693" y="12191"/>
                </a:lnTo>
                <a:lnTo>
                  <a:pt x="16328" y="12410"/>
                </a:lnTo>
                <a:lnTo>
                  <a:pt x="16158" y="12556"/>
                </a:lnTo>
                <a:lnTo>
                  <a:pt x="15914" y="12750"/>
                </a:lnTo>
                <a:lnTo>
                  <a:pt x="15817" y="12848"/>
                </a:lnTo>
                <a:lnTo>
                  <a:pt x="15768" y="12969"/>
                </a:lnTo>
                <a:lnTo>
                  <a:pt x="15744" y="13018"/>
                </a:lnTo>
                <a:lnTo>
                  <a:pt x="15744" y="13067"/>
                </a:lnTo>
                <a:lnTo>
                  <a:pt x="15768" y="13115"/>
                </a:lnTo>
                <a:lnTo>
                  <a:pt x="15817" y="13164"/>
                </a:lnTo>
                <a:lnTo>
                  <a:pt x="15866" y="13213"/>
                </a:lnTo>
                <a:lnTo>
                  <a:pt x="15939" y="13188"/>
                </a:lnTo>
                <a:lnTo>
                  <a:pt x="16012" y="13164"/>
                </a:lnTo>
                <a:lnTo>
                  <a:pt x="16085" y="13140"/>
                </a:lnTo>
                <a:lnTo>
                  <a:pt x="16377" y="12872"/>
                </a:lnTo>
                <a:lnTo>
                  <a:pt x="16693" y="12653"/>
                </a:lnTo>
                <a:lnTo>
                  <a:pt x="17058" y="12361"/>
                </a:lnTo>
                <a:lnTo>
                  <a:pt x="17228" y="12191"/>
                </a:lnTo>
                <a:lnTo>
                  <a:pt x="17398" y="12020"/>
                </a:lnTo>
                <a:lnTo>
                  <a:pt x="17374" y="12312"/>
                </a:lnTo>
                <a:lnTo>
                  <a:pt x="17228" y="12385"/>
                </a:lnTo>
                <a:lnTo>
                  <a:pt x="17082" y="12507"/>
                </a:lnTo>
                <a:lnTo>
                  <a:pt x="16815" y="12726"/>
                </a:lnTo>
                <a:lnTo>
                  <a:pt x="16620" y="12921"/>
                </a:lnTo>
                <a:lnTo>
                  <a:pt x="16401" y="13115"/>
                </a:lnTo>
                <a:lnTo>
                  <a:pt x="16182" y="13359"/>
                </a:lnTo>
                <a:lnTo>
                  <a:pt x="16109" y="13456"/>
                </a:lnTo>
                <a:lnTo>
                  <a:pt x="16036" y="13578"/>
                </a:lnTo>
                <a:lnTo>
                  <a:pt x="16036" y="13626"/>
                </a:lnTo>
                <a:lnTo>
                  <a:pt x="16036" y="13675"/>
                </a:lnTo>
                <a:lnTo>
                  <a:pt x="16085" y="13699"/>
                </a:lnTo>
                <a:lnTo>
                  <a:pt x="16133" y="13699"/>
                </a:lnTo>
                <a:lnTo>
                  <a:pt x="16255" y="13651"/>
                </a:lnTo>
                <a:lnTo>
                  <a:pt x="16352" y="13602"/>
                </a:lnTo>
                <a:lnTo>
                  <a:pt x="16547" y="13432"/>
                </a:lnTo>
                <a:lnTo>
                  <a:pt x="16888" y="13067"/>
                </a:lnTo>
                <a:lnTo>
                  <a:pt x="17301" y="12677"/>
                </a:lnTo>
                <a:lnTo>
                  <a:pt x="17350" y="12629"/>
                </a:lnTo>
                <a:lnTo>
                  <a:pt x="17350" y="12629"/>
                </a:lnTo>
                <a:lnTo>
                  <a:pt x="17301" y="12969"/>
                </a:lnTo>
                <a:lnTo>
                  <a:pt x="17204" y="13286"/>
                </a:lnTo>
                <a:lnTo>
                  <a:pt x="17131" y="13456"/>
                </a:lnTo>
                <a:lnTo>
                  <a:pt x="17033" y="13578"/>
                </a:lnTo>
                <a:lnTo>
                  <a:pt x="16936" y="13699"/>
                </a:lnTo>
                <a:lnTo>
                  <a:pt x="16815" y="13797"/>
                </a:lnTo>
                <a:lnTo>
                  <a:pt x="16669" y="13894"/>
                </a:lnTo>
                <a:lnTo>
                  <a:pt x="16474" y="13967"/>
                </a:lnTo>
                <a:lnTo>
                  <a:pt x="16279" y="13991"/>
                </a:lnTo>
                <a:lnTo>
                  <a:pt x="15671" y="13991"/>
                </a:lnTo>
                <a:lnTo>
                  <a:pt x="15282" y="13943"/>
                </a:lnTo>
                <a:lnTo>
                  <a:pt x="14162" y="13894"/>
                </a:lnTo>
                <a:lnTo>
                  <a:pt x="13043" y="13821"/>
                </a:lnTo>
                <a:lnTo>
                  <a:pt x="11924" y="13797"/>
                </a:lnTo>
                <a:lnTo>
                  <a:pt x="10780" y="13772"/>
                </a:lnTo>
                <a:lnTo>
                  <a:pt x="8517" y="13772"/>
                </a:lnTo>
                <a:lnTo>
                  <a:pt x="6279" y="13797"/>
                </a:lnTo>
                <a:lnTo>
                  <a:pt x="4016" y="13870"/>
                </a:lnTo>
                <a:lnTo>
                  <a:pt x="3651" y="13894"/>
                </a:lnTo>
                <a:lnTo>
                  <a:pt x="3237" y="13943"/>
                </a:lnTo>
                <a:lnTo>
                  <a:pt x="2410" y="14016"/>
                </a:lnTo>
                <a:lnTo>
                  <a:pt x="1996" y="14040"/>
                </a:lnTo>
                <a:lnTo>
                  <a:pt x="1582" y="14016"/>
                </a:lnTo>
                <a:lnTo>
                  <a:pt x="1193" y="13943"/>
                </a:lnTo>
                <a:lnTo>
                  <a:pt x="1023" y="13894"/>
                </a:lnTo>
                <a:lnTo>
                  <a:pt x="828" y="13821"/>
                </a:lnTo>
                <a:lnTo>
                  <a:pt x="755" y="13772"/>
                </a:lnTo>
                <a:lnTo>
                  <a:pt x="682" y="13699"/>
                </a:lnTo>
                <a:lnTo>
                  <a:pt x="609" y="13626"/>
                </a:lnTo>
                <a:lnTo>
                  <a:pt x="561" y="13529"/>
                </a:lnTo>
                <a:lnTo>
                  <a:pt x="512" y="13334"/>
                </a:lnTo>
                <a:lnTo>
                  <a:pt x="488" y="13115"/>
                </a:lnTo>
                <a:lnTo>
                  <a:pt x="463" y="12896"/>
                </a:lnTo>
                <a:lnTo>
                  <a:pt x="488" y="12677"/>
                </a:lnTo>
                <a:lnTo>
                  <a:pt x="536" y="12288"/>
                </a:lnTo>
                <a:lnTo>
                  <a:pt x="585" y="11412"/>
                </a:lnTo>
                <a:lnTo>
                  <a:pt x="609" y="10561"/>
                </a:lnTo>
                <a:lnTo>
                  <a:pt x="609" y="9563"/>
                </a:lnTo>
                <a:lnTo>
                  <a:pt x="634" y="8565"/>
                </a:lnTo>
                <a:lnTo>
                  <a:pt x="634" y="7543"/>
                </a:lnTo>
                <a:lnTo>
                  <a:pt x="609" y="6546"/>
                </a:lnTo>
                <a:lnTo>
                  <a:pt x="731" y="6667"/>
                </a:lnTo>
                <a:lnTo>
                  <a:pt x="853" y="6765"/>
                </a:lnTo>
                <a:lnTo>
                  <a:pt x="999" y="6862"/>
                </a:lnTo>
                <a:lnTo>
                  <a:pt x="1144" y="6911"/>
                </a:lnTo>
                <a:lnTo>
                  <a:pt x="1315" y="6959"/>
                </a:lnTo>
                <a:lnTo>
                  <a:pt x="1485" y="6984"/>
                </a:lnTo>
                <a:lnTo>
                  <a:pt x="1290" y="7154"/>
                </a:lnTo>
                <a:lnTo>
                  <a:pt x="1193" y="7227"/>
                </a:lnTo>
                <a:lnTo>
                  <a:pt x="1096" y="7324"/>
                </a:lnTo>
                <a:lnTo>
                  <a:pt x="1047" y="7373"/>
                </a:lnTo>
                <a:lnTo>
                  <a:pt x="1023" y="7446"/>
                </a:lnTo>
                <a:lnTo>
                  <a:pt x="1047" y="7495"/>
                </a:lnTo>
                <a:lnTo>
                  <a:pt x="1096" y="7543"/>
                </a:lnTo>
                <a:lnTo>
                  <a:pt x="1169" y="7592"/>
                </a:lnTo>
                <a:lnTo>
                  <a:pt x="1217" y="7592"/>
                </a:lnTo>
                <a:lnTo>
                  <a:pt x="1242" y="7568"/>
                </a:lnTo>
                <a:lnTo>
                  <a:pt x="1363" y="7470"/>
                </a:lnTo>
                <a:lnTo>
                  <a:pt x="1509" y="7349"/>
                </a:lnTo>
                <a:lnTo>
                  <a:pt x="1704" y="7154"/>
                </a:lnTo>
                <a:lnTo>
                  <a:pt x="1826" y="7008"/>
                </a:lnTo>
                <a:lnTo>
                  <a:pt x="2020" y="7032"/>
                </a:lnTo>
                <a:lnTo>
                  <a:pt x="2264" y="7032"/>
                </a:lnTo>
                <a:lnTo>
                  <a:pt x="2093" y="7154"/>
                </a:lnTo>
                <a:lnTo>
                  <a:pt x="1850" y="7349"/>
                </a:lnTo>
                <a:lnTo>
                  <a:pt x="1753" y="7446"/>
                </a:lnTo>
                <a:lnTo>
                  <a:pt x="1680" y="7543"/>
                </a:lnTo>
                <a:lnTo>
                  <a:pt x="1655" y="7641"/>
                </a:lnTo>
                <a:lnTo>
                  <a:pt x="1680" y="7714"/>
                </a:lnTo>
                <a:lnTo>
                  <a:pt x="1753" y="7738"/>
                </a:lnTo>
                <a:lnTo>
                  <a:pt x="1850" y="7714"/>
                </a:lnTo>
                <a:lnTo>
                  <a:pt x="1947" y="7665"/>
                </a:lnTo>
                <a:lnTo>
                  <a:pt x="2045" y="7568"/>
                </a:lnTo>
                <a:lnTo>
                  <a:pt x="2239" y="7373"/>
                </a:lnTo>
                <a:lnTo>
                  <a:pt x="2410" y="7203"/>
                </a:lnTo>
                <a:lnTo>
                  <a:pt x="2580" y="7032"/>
                </a:lnTo>
                <a:lnTo>
                  <a:pt x="2775" y="7032"/>
                </a:lnTo>
                <a:lnTo>
                  <a:pt x="2726" y="7081"/>
                </a:lnTo>
                <a:lnTo>
                  <a:pt x="2483" y="7276"/>
                </a:lnTo>
                <a:lnTo>
                  <a:pt x="2361" y="7397"/>
                </a:lnTo>
                <a:lnTo>
                  <a:pt x="2288" y="7519"/>
                </a:lnTo>
                <a:lnTo>
                  <a:pt x="2264" y="7568"/>
                </a:lnTo>
                <a:lnTo>
                  <a:pt x="2264" y="7641"/>
                </a:lnTo>
                <a:lnTo>
                  <a:pt x="2288" y="7689"/>
                </a:lnTo>
                <a:lnTo>
                  <a:pt x="2312" y="7738"/>
                </a:lnTo>
                <a:lnTo>
                  <a:pt x="2361" y="7762"/>
                </a:lnTo>
                <a:lnTo>
                  <a:pt x="2410" y="7787"/>
                </a:lnTo>
                <a:lnTo>
                  <a:pt x="2458" y="7787"/>
                </a:lnTo>
                <a:lnTo>
                  <a:pt x="2531" y="7762"/>
                </a:lnTo>
                <a:lnTo>
                  <a:pt x="2653" y="7665"/>
                </a:lnTo>
                <a:lnTo>
                  <a:pt x="2848" y="7470"/>
                </a:lnTo>
                <a:lnTo>
                  <a:pt x="3042" y="7251"/>
                </a:lnTo>
                <a:lnTo>
                  <a:pt x="3140" y="7154"/>
                </a:lnTo>
                <a:lnTo>
                  <a:pt x="3188" y="7057"/>
                </a:lnTo>
                <a:lnTo>
                  <a:pt x="3505" y="7057"/>
                </a:lnTo>
                <a:lnTo>
                  <a:pt x="3261" y="7203"/>
                </a:lnTo>
                <a:lnTo>
                  <a:pt x="3067" y="7349"/>
                </a:lnTo>
                <a:lnTo>
                  <a:pt x="2969" y="7446"/>
                </a:lnTo>
                <a:lnTo>
                  <a:pt x="2921" y="7543"/>
                </a:lnTo>
                <a:lnTo>
                  <a:pt x="2896" y="7616"/>
                </a:lnTo>
                <a:lnTo>
                  <a:pt x="2896" y="7665"/>
                </a:lnTo>
                <a:lnTo>
                  <a:pt x="2921" y="7714"/>
                </a:lnTo>
                <a:lnTo>
                  <a:pt x="2945" y="7738"/>
                </a:lnTo>
                <a:lnTo>
                  <a:pt x="2994" y="7762"/>
                </a:lnTo>
                <a:lnTo>
                  <a:pt x="3042" y="7787"/>
                </a:lnTo>
                <a:lnTo>
                  <a:pt x="3091" y="7762"/>
                </a:lnTo>
                <a:lnTo>
                  <a:pt x="3164" y="7738"/>
                </a:lnTo>
                <a:lnTo>
                  <a:pt x="3310" y="7568"/>
                </a:lnTo>
                <a:lnTo>
                  <a:pt x="3456" y="7397"/>
                </a:lnTo>
                <a:lnTo>
                  <a:pt x="3748" y="7057"/>
                </a:lnTo>
                <a:lnTo>
                  <a:pt x="4186" y="7057"/>
                </a:lnTo>
                <a:lnTo>
                  <a:pt x="4040" y="7154"/>
                </a:lnTo>
                <a:lnTo>
                  <a:pt x="3870" y="7324"/>
                </a:lnTo>
                <a:lnTo>
                  <a:pt x="3724" y="7495"/>
                </a:lnTo>
                <a:lnTo>
                  <a:pt x="3699" y="7568"/>
                </a:lnTo>
                <a:lnTo>
                  <a:pt x="3699" y="7616"/>
                </a:lnTo>
                <a:lnTo>
                  <a:pt x="3724" y="7665"/>
                </a:lnTo>
                <a:lnTo>
                  <a:pt x="3772" y="7714"/>
                </a:lnTo>
                <a:lnTo>
                  <a:pt x="3845" y="7738"/>
                </a:lnTo>
                <a:lnTo>
                  <a:pt x="3894" y="7738"/>
                </a:lnTo>
                <a:lnTo>
                  <a:pt x="3967" y="7714"/>
                </a:lnTo>
                <a:lnTo>
                  <a:pt x="4016" y="7665"/>
                </a:lnTo>
                <a:lnTo>
                  <a:pt x="4137" y="7495"/>
                </a:lnTo>
                <a:lnTo>
                  <a:pt x="4259" y="7324"/>
                </a:lnTo>
                <a:lnTo>
                  <a:pt x="4332" y="7203"/>
                </a:lnTo>
                <a:lnTo>
                  <a:pt x="4381" y="7057"/>
                </a:lnTo>
                <a:lnTo>
                  <a:pt x="4624" y="7057"/>
                </a:lnTo>
                <a:lnTo>
                  <a:pt x="4502" y="7154"/>
                </a:lnTo>
                <a:lnTo>
                  <a:pt x="4405" y="7300"/>
                </a:lnTo>
                <a:lnTo>
                  <a:pt x="4332" y="7422"/>
                </a:lnTo>
                <a:lnTo>
                  <a:pt x="4259" y="7543"/>
                </a:lnTo>
                <a:lnTo>
                  <a:pt x="4259" y="7616"/>
                </a:lnTo>
                <a:lnTo>
                  <a:pt x="4283" y="7665"/>
                </a:lnTo>
                <a:lnTo>
                  <a:pt x="4308" y="7714"/>
                </a:lnTo>
                <a:lnTo>
                  <a:pt x="4356" y="7762"/>
                </a:lnTo>
                <a:lnTo>
                  <a:pt x="4405" y="7787"/>
                </a:lnTo>
                <a:lnTo>
                  <a:pt x="4454" y="7787"/>
                </a:lnTo>
                <a:lnTo>
                  <a:pt x="4527" y="7762"/>
                </a:lnTo>
                <a:lnTo>
                  <a:pt x="4575" y="7738"/>
                </a:lnTo>
                <a:lnTo>
                  <a:pt x="4600" y="7689"/>
                </a:lnTo>
                <a:lnTo>
                  <a:pt x="4746" y="7495"/>
                </a:lnTo>
                <a:lnTo>
                  <a:pt x="4867" y="7300"/>
                </a:lnTo>
                <a:lnTo>
                  <a:pt x="4965" y="7178"/>
                </a:lnTo>
                <a:lnTo>
                  <a:pt x="5038" y="7032"/>
                </a:lnTo>
                <a:lnTo>
                  <a:pt x="5354" y="7032"/>
                </a:lnTo>
                <a:lnTo>
                  <a:pt x="5208" y="7178"/>
                </a:lnTo>
                <a:lnTo>
                  <a:pt x="5062" y="7373"/>
                </a:lnTo>
                <a:lnTo>
                  <a:pt x="4989" y="7470"/>
                </a:lnTo>
                <a:lnTo>
                  <a:pt x="4940" y="7592"/>
                </a:lnTo>
                <a:lnTo>
                  <a:pt x="4940" y="7641"/>
                </a:lnTo>
                <a:lnTo>
                  <a:pt x="4940" y="7665"/>
                </a:lnTo>
                <a:lnTo>
                  <a:pt x="4989" y="7762"/>
                </a:lnTo>
                <a:lnTo>
                  <a:pt x="5086" y="7787"/>
                </a:lnTo>
                <a:lnTo>
                  <a:pt x="5135" y="7787"/>
                </a:lnTo>
                <a:lnTo>
                  <a:pt x="5159" y="7762"/>
                </a:lnTo>
                <a:lnTo>
                  <a:pt x="5257" y="7689"/>
                </a:lnTo>
                <a:lnTo>
                  <a:pt x="5330" y="7616"/>
                </a:lnTo>
                <a:lnTo>
                  <a:pt x="5451" y="7422"/>
                </a:lnTo>
                <a:lnTo>
                  <a:pt x="5670" y="7032"/>
                </a:lnTo>
                <a:lnTo>
                  <a:pt x="6011" y="7032"/>
                </a:lnTo>
                <a:lnTo>
                  <a:pt x="5889" y="7130"/>
                </a:lnTo>
                <a:lnTo>
                  <a:pt x="5719" y="7300"/>
                </a:lnTo>
                <a:lnTo>
                  <a:pt x="5573" y="7495"/>
                </a:lnTo>
                <a:lnTo>
                  <a:pt x="5549" y="7568"/>
                </a:lnTo>
                <a:lnTo>
                  <a:pt x="5573" y="7616"/>
                </a:lnTo>
                <a:lnTo>
                  <a:pt x="5597" y="7665"/>
                </a:lnTo>
                <a:lnTo>
                  <a:pt x="5646" y="7714"/>
                </a:lnTo>
                <a:lnTo>
                  <a:pt x="5695" y="7738"/>
                </a:lnTo>
                <a:lnTo>
                  <a:pt x="5743" y="7738"/>
                </a:lnTo>
                <a:lnTo>
                  <a:pt x="5816" y="7714"/>
                </a:lnTo>
                <a:lnTo>
                  <a:pt x="5865" y="7665"/>
                </a:lnTo>
                <a:lnTo>
                  <a:pt x="6060" y="7349"/>
                </a:lnTo>
                <a:lnTo>
                  <a:pt x="6157" y="7178"/>
                </a:lnTo>
                <a:lnTo>
                  <a:pt x="6230" y="7032"/>
                </a:lnTo>
                <a:lnTo>
                  <a:pt x="6936" y="7008"/>
                </a:lnTo>
                <a:lnTo>
                  <a:pt x="6936" y="7008"/>
                </a:lnTo>
                <a:lnTo>
                  <a:pt x="6765" y="7154"/>
                </a:lnTo>
                <a:lnTo>
                  <a:pt x="6619" y="7276"/>
                </a:lnTo>
                <a:lnTo>
                  <a:pt x="6449" y="7422"/>
                </a:lnTo>
                <a:lnTo>
                  <a:pt x="6303" y="7592"/>
                </a:lnTo>
                <a:lnTo>
                  <a:pt x="6279" y="7641"/>
                </a:lnTo>
                <a:lnTo>
                  <a:pt x="6254" y="7714"/>
                </a:lnTo>
                <a:lnTo>
                  <a:pt x="6279" y="7762"/>
                </a:lnTo>
                <a:lnTo>
                  <a:pt x="6303" y="7811"/>
                </a:lnTo>
                <a:lnTo>
                  <a:pt x="6352" y="7835"/>
                </a:lnTo>
                <a:lnTo>
                  <a:pt x="6400" y="7860"/>
                </a:lnTo>
                <a:lnTo>
                  <a:pt x="6473" y="7835"/>
                </a:lnTo>
                <a:lnTo>
                  <a:pt x="6522" y="7811"/>
                </a:lnTo>
                <a:lnTo>
                  <a:pt x="6790" y="7470"/>
                </a:lnTo>
                <a:lnTo>
                  <a:pt x="6911" y="7251"/>
                </a:lnTo>
                <a:lnTo>
                  <a:pt x="7009" y="7032"/>
                </a:lnTo>
                <a:lnTo>
                  <a:pt x="7009" y="7008"/>
                </a:lnTo>
                <a:lnTo>
                  <a:pt x="7398" y="7008"/>
                </a:lnTo>
                <a:lnTo>
                  <a:pt x="7252" y="7130"/>
                </a:lnTo>
                <a:lnTo>
                  <a:pt x="7106" y="7276"/>
                </a:lnTo>
                <a:lnTo>
                  <a:pt x="6984" y="7446"/>
                </a:lnTo>
                <a:lnTo>
                  <a:pt x="6887" y="7616"/>
                </a:lnTo>
                <a:lnTo>
                  <a:pt x="6863" y="7689"/>
                </a:lnTo>
                <a:lnTo>
                  <a:pt x="6887" y="7738"/>
                </a:lnTo>
                <a:lnTo>
                  <a:pt x="6911" y="7787"/>
                </a:lnTo>
                <a:lnTo>
                  <a:pt x="6960" y="7835"/>
                </a:lnTo>
                <a:lnTo>
                  <a:pt x="7009" y="7860"/>
                </a:lnTo>
                <a:lnTo>
                  <a:pt x="7057" y="7860"/>
                </a:lnTo>
                <a:lnTo>
                  <a:pt x="7130" y="7835"/>
                </a:lnTo>
                <a:lnTo>
                  <a:pt x="7179" y="7787"/>
                </a:lnTo>
                <a:lnTo>
                  <a:pt x="7398" y="7397"/>
                </a:lnTo>
                <a:lnTo>
                  <a:pt x="7617" y="7008"/>
                </a:lnTo>
                <a:lnTo>
                  <a:pt x="7812" y="7008"/>
                </a:lnTo>
                <a:lnTo>
                  <a:pt x="7812" y="7081"/>
                </a:lnTo>
                <a:lnTo>
                  <a:pt x="7690" y="7251"/>
                </a:lnTo>
                <a:lnTo>
                  <a:pt x="7568" y="7446"/>
                </a:lnTo>
                <a:lnTo>
                  <a:pt x="7520" y="7568"/>
                </a:lnTo>
                <a:lnTo>
                  <a:pt x="7471" y="7665"/>
                </a:lnTo>
                <a:lnTo>
                  <a:pt x="7471" y="7762"/>
                </a:lnTo>
                <a:lnTo>
                  <a:pt x="7495" y="7811"/>
                </a:lnTo>
                <a:lnTo>
                  <a:pt x="7544" y="7860"/>
                </a:lnTo>
                <a:lnTo>
                  <a:pt x="7593" y="7884"/>
                </a:lnTo>
                <a:lnTo>
                  <a:pt x="7666" y="7908"/>
                </a:lnTo>
                <a:lnTo>
                  <a:pt x="7739" y="7884"/>
                </a:lnTo>
                <a:lnTo>
                  <a:pt x="7787" y="7835"/>
                </a:lnTo>
                <a:lnTo>
                  <a:pt x="7836" y="7762"/>
                </a:lnTo>
                <a:lnTo>
                  <a:pt x="7933" y="7519"/>
                </a:lnTo>
                <a:lnTo>
                  <a:pt x="8031" y="7665"/>
                </a:lnTo>
                <a:lnTo>
                  <a:pt x="8152" y="7835"/>
                </a:lnTo>
                <a:lnTo>
                  <a:pt x="8274" y="7957"/>
                </a:lnTo>
                <a:lnTo>
                  <a:pt x="8444" y="8054"/>
                </a:lnTo>
                <a:lnTo>
                  <a:pt x="8615" y="8127"/>
                </a:lnTo>
                <a:lnTo>
                  <a:pt x="8785" y="8176"/>
                </a:lnTo>
                <a:lnTo>
                  <a:pt x="9004" y="8200"/>
                </a:lnTo>
                <a:lnTo>
                  <a:pt x="9198" y="8152"/>
                </a:lnTo>
                <a:lnTo>
                  <a:pt x="9393" y="8079"/>
                </a:lnTo>
                <a:lnTo>
                  <a:pt x="9563" y="7981"/>
                </a:lnTo>
                <a:lnTo>
                  <a:pt x="9709" y="7860"/>
                </a:lnTo>
                <a:lnTo>
                  <a:pt x="9807" y="7714"/>
                </a:lnTo>
                <a:lnTo>
                  <a:pt x="9904" y="7543"/>
                </a:lnTo>
                <a:lnTo>
                  <a:pt x="9977" y="7373"/>
                </a:lnTo>
                <a:lnTo>
                  <a:pt x="10026" y="7178"/>
                </a:lnTo>
                <a:lnTo>
                  <a:pt x="10050" y="6984"/>
                </a:lnTo>
                <a:lnTo>
                  <a:pt x="10415" y="7032"/>
                </a:lnTo>
                <a:lnTo>
                  <a:pt x="10293" y="7130"/>
                </a:lnTo>
                <a:lnTo>
                  <a:pt x="10172" y="7227"/>
                </a:lnTo>
                <a:lnTo>
                  <a:pt x="10026" y="7397"/>
                </a:lnTo>
                <a:lnTo>
                  <a:pt x="9928" y="7616"/>
                </a:lnTo>
                <a:lnTo>
                  <a:pt x="9904" y="7665"/>
                </a:lnTo>
                <a:lnTo>
                  <a:pt x="9928" y="7738"/>
                </a:lnTo>
                <a:lnTo>
                  <a:pt x="9977" y="7762"/>
                </a:lnTo>
                <a:lnTo>
                  <a:pt x="10026" y="7811"/>
                </a:lnTo>
                <a:lnTo>
                  <a:pt x="10099" y="7811"/>
                </a:lnTo>
                <a:lnTo>
                  <a:pt x="10147" y="7787"/>
                </a:lnTo>
                <a:lnTo>
                  <a:pt x="10220" y="7762"/>
                </a:lnTo>
                <a:lnTo>
                  <a:pt x="10245" y="7689"/>
                </a:lnTo>
                <a:lnTo>
                  <a:pt x="10342" y="7519"/>
                </a:lnTo>
                <a:lnTo>
                  <a:pt x="10439" y="7349"/>
                </a:lnTo>
                <a:lnTo>
                  <a:pt x="10488" y="7203"/>
                </a:lnTo>
                <a:lnTo>
                  <a:pt x="10512" y="7057"/>
                </a:lnTo>
                <a:lnTo>
                  <a:pt x="11048" y="7057"/>
                </a:lnTo>
                <a:lnTo>
                  <a:pt x="10926" y="7178"/>
                </a:lnTo>
                <a:lnTo>
                  <a:pt x="10829" y="7300"/>
                </a:lnTo>
                <a:lnTo>
                  <a:pt x="10756" y="7446"/>
                </a:lnTo>
                <a:lnTo>
                  <a:pt x="10683" y="7592"/>
                </a:lnTo>
                <a:lnTo>
                  <a:pt x="10683" y="7641"/>
                </a:lnTo>
                <a:lnTo>
                  <a:pt x="10683" y="7665"/>
                </a:lnTo>
                <a:lnTo>
                  <a:pt x="10707" y="7714"/>
                </a:lnTo>
                <a:lnTo>
                  <a:pt x="10756" y="7714"/>
                </a:lnTo>
                <a:lnTo>
                  <a:pt x="10829" y="7738"/>
                </a:lnTo>
                <a:lnTo>
                  <a:pt x="10877" y="7714"/>
                </a:lnTo>
                <a:lnTo>
                  <a:pt x="10902" y="7689"/>
                </a:lnTo>
                <a:lnTo>
                  <a:pt x="10999" y="7543"/>
                </a:lnTo>
                <a:lnTo>
                  <a:pt x="11096" y="7373"/>
                </a:lnTo>
                <a:lnTo>
                  <a:pt x="11267" y="7057"/>
                </a:lnTo>
                <a:lnTo>
                  <a:pt x="11534" y="7032"/>
                </a:lnTo>
                <a:lnTo>
                  <a:pt x="11340" y="7300"/>
                </a:lnTo>
                <a:lnTo>
                  <a:pt x="11242" y="7446"/>
                </a:lnTo>
                <a:lnTo>
                  <a:pt x="11169" y="7592"/>
                </a:lnTo>
                <a:lnTo>
                  <a:pt x="11169" y="7665"/>
                </a:lnTo>
                <a:lnTo>
                  <a:pt x="11194" y="7714"/>
                </a:lnTo>
                <a:lnTo>
                  <a:pt x="11218" y="7762"/>
                </a:lnTo>
                <a:lnTo>
                  <a:pt x="11267" y="7787"/>
                </a:lnTo>
                <a:lnTo>
                  <a:pt x="11388" y="7787"/>
                </a:lnTo>
                <a:lnTo>
                  <a:pt x="11437" y="7762"/>
                </a:lnTo>
                <a:lnTo>
                  <a:pt x="11461" y="7714"/>
                </a:lnTo>
                <a:lnTo>
                  <a:pt x="11632" y="7373"/>
                </a:lnTo>
                <a:lnTo>
                  <a:pt x="11778" y="7032"/>
                </a:lnTo>
                <a:lnTo>
                  <a:pt x="12191" y="7032"/>
                </a:lnTo>
                <a:lnTo>
                  <a:pt x="12021" y="7227"/>
                </a:lnTo>
                <a:lnTo>
                  <a:pt x="11948" y="7349"/>
                </a:lnTo>
                <a:lnTo>
                  <a:pt x="11875" y="7470"/>
                </a:lnTo>
                <a:lnTo>
                  <a:pt x="11851" y="7592"/>
                </a:lnTo>
                <a:lnTo>
                  <a:pt x="11851" y="7641"/>
                </a:lnTo>
                <a:lnTo>
                  <a:pt x="11875" y="7714"/>
                </a:lnTo>
                <a:lnTo>
                  <a:pt x="11924" y="7738"/>
                </a:lnTo>
                <a:lnTo>
                  <a:pt x="11972" y="7762"/>
                </a:lnTo>
                <a:lnTo>
                  <a:pt x="12021" y="7738"/>
                </a:lnTo>
                <a:lnTo>
                  <a:pt x="12070" y="7689"/>
                </a:lnTo>
                <a:lnTo>
                  <a:pt x="12143" y="7592"/>
                </a:lnTo>
                <a:lnTo>
                  <a:pt x="12240" y="7349"/>
                </a:lnTo>
                <a:lnTo>
                  <a:pt x="12386" y="7032"/>
                </a:lnTo>
                <a:lnTo>
                  <a:pt x="12775" y="7008"/>
                </a:lnTo>
                <a:lnTo>
                  <a:pt x="12654" y="7130"/>
                </a:lnTo>
                <a:lnTo>
                  <a:pt x="12556" y="7276"/>
                </a:lnTo>
                <a:lnTo>
                  <a:pt x="12459" y="7397"/>
                </a:lnTo>
                <a:lnTo>
                  <a:pt x="12386" y="7568"/>
                </a:lnTo>
                <a:lnTo>
                  <a:pt x="12386" y="7616"/>
                </a:lnTo>
                <a:lnTo>
                  <a:pt x="12410" y="7665"/>
                </a:lnTo>
                <a:lnTo>
                  <a:pt x="12435" y="7689"/>
                </a:lnTo>
                <a:lnTo>
                  <a:pt x="12483" y="7714"/>
                </a:lnTo>
                <a:lnTo>
                  <a:pt x="12581" y="7714"/>
                </a:lnTo>
                <a:lnTo>
                  <a:pt x="12605" y="7689"/>
                </a:lnTo>
                <a:lnTo>
                  <a:pt x="12654" y="7641"/>
                </a:lnTo>
                <a:lnTo>
                  <a:pt x="12702" y="7470"/>
                </a:lnTo>
                <a:lnTo>
                  <a:pt x="12775" y="7300"/>
                </a:lnTo>
                <a:lnTo>
                  <a:pt x="12970" y="7008"/>
                </a:lnTo>
                <a:lnTo>
                  <a:pt x="13384" y="7008"/>
                </a:lnTo>
                <a:lnTo>
                  <a:pt x="13165" y="7276"/>
                </a:lnTo>
                <a:lnTo>
                  <a:pt x="12994" y="7568"/>
                </a:lnTo>
                <a:lnTo>
                  <a:pt x="12970" y="7641"/>
                </a:lnTo>
                <a:lnTo>
                  <a:pt x="12994" y="7714"/>
                </a:lnTo>
                <a:lnTo>
                  <a:pt x="13043" y="7762"/>
                </a:lnTo>
                <a:lnTo>
                  <a:pt x="13116" y="7787"/>
                </a:lnTo>
                <a:lnTo>
                  <a:pt x="13189" y="7762"/>
                </a:lnTo>
                <a:lnTo>
                  <a:pt x="13238" y="7714"/>
                </a:lnTo>
                <a:lnTo>
                  <a:pt x="13408" y="7373"/>
                </a:lnTo>
                <a:lnTo>
                  <a:pt x="13578" y="7008"/>
                </a:lnTo>
                <a:lnTo>
                  <a:pt x="13919" y="7008"/>
                </a:lnTo>
                <a:lnTo>
                  <a:pt x="13676" y="7300"/>
                </a:lnTo>
                <a:lnTo>
                  <a:pt x="13457" y="7592"/>
                </a:lnTo>
                <a:lnTo>
                  <a:pt x="13432" y="7665"/>
                </a:lnTo>
                <a:lnTo>
                  <a:pt x="13432" y="7714"/>
                </a:lnTo>
                <a:lnTo>
                  <a:pt x="13457" y="7738"/>
                </a:lnTo>
                <a:lnTo>
                  <a:pt x="13505" y="7787"/>
                </a:lnTo>
                <a:lnTo>
                  <a:pt x="13554" y="7811"/>
                </a:lnTo>
                <a:lnTo>
                  <a:pt x="13603" y="7811"/>
                </a:lnTo>
                <a:lnTo>
                  <a:pt x="13651" y="7787"/>
                </a:lnTo>
                <a:lnTo>
                  <a:pt x="13700" y="7738"/>
                </a:lnTo>
                <a:lnTo>
                  <a:pt x="13943" y="7397"/>
                </a:lnTo>
                <a:lnTo>
                  <a:pt x="14041" y="7203"/>
                </a:lnTo>
                <a:lnTo>
                  <a:pt x="14089" y="7008"/>
                </a:lnTo>
                <a:lnTo>
                  <a:pt x="14357" y="7032"/>
                </a:lnTo>
                <a:lnTo>
                  <a:pt x="14211" y="7178"/>
                </a:lnTo>
                <a:lnTo>
                  <a:pt x="14065" y="7349"/>
                </a:lnTo>
                <a:lnTo>
                  <a:pt x="13943" y="7519"/>
                </a:lnTo>
                <a:lnTo>
                  <a:pt x="13846" y="7714"/>
                </a:lnTo>
                <a:lnTo>
                  <a:pt x="13846" y="7787"/>
                </a:lnTo>
                <a:lnTo>
                  <a:pt x="13846" y="7860"/>
                </a:lnTo>
                <a:lnTo>
                  <a:pt x="13895" y="7884"/>
                </a:lnTo>
                <a:lnTo>
                  <a:pt x="13943" y="7908"/>
                </a:lnTo>
                <a:lnTo>
                  <a:pt x="14016" y="7933"/>
                </a:lnTo>
                <a:lnTo>
                  <a:pt x="14065" y="7908"/>
                </a:lnTo>
                <a:lnTo>
                  <a:pt x="14138" y="7860"/>
                </a:lnTo>
                <a:lnTo>
                  <a:pt x="14162" y="7811"/>
                </a:lnTo>
                <a:lnTo>
                  <a:pt x="14260" y="7616"/>
                </a:lnTo>
                <a:lnTo>
                  <a:pt x="14357" y="7446"/>
                </a:lnTo>
                <a:lnTo>
                  <a:pt x="14576" y="7105"/>
                </a:lnTo>
                <a:lnTo>
                  <a:pt x="14576" y="7081"/>
                </a:lnTo>
                <a:lnTo>
                  <a:pt x="14576" y="7032"/>
                </a:lnTo>
                <a:lnTo>
                  <a:pt x="15014" y="7057"/>
                </a:lnTo>
                <a:lnTo>
                  <a:pt x="14795" y="7203"/>
                </a:lnTo>
                <a:lnTo>
                  <a:pt x="14625" y="7397"/>
                </a:lnTo>
                <a:lnTo>
                  <a:pt x="14552" y="7495"/>
                </a:lnTo>
                <a:lnTo>
                  <a:pt x="14479" y="7616"/>
                </a:lnTo>
                <a:lnTo>
                  <a:pt x="14454" y="7738"/>
                </a:lnTo>
                <a:lnTo>
                  <a:pt x="14430" y="7860"/>
                </a:lnTo>
                <a:lnTo>
                  <a:pt x="14430" y="7908"/>
                </a:lnTo>
                <a:lnTo>
                  <a:pt x="14454" y="7957"/>
                </a:lnTo>
                <a:lnTo>
                  <a:pt x="14503" y="7981"/>
                </a:lnTo>
                <a:lnTo>
                  <a:pt x="14552" y="8006"/>
                </a:lnTo>
                <a:lnTo>
                  <a:pt x="14649" y="8006"/>
                </a:lnTo>
                <a:lnTo>
                  <a:pt x="14673" y="7981"/>
                </a:lnTo>
                <a:lnTo>
                  <a:pt x="14722" y="7933"/>
                </a:lnTo>
                <a:lnTo>
                  <a:pt x="14819" y="7689"/>
                </a:lnTo>
                <a:lnTo>
                  <a:pt x="14941" y="7470"/>
                </a:lnTo>
                <a:lnTo>
                  <a:pt x="15160" y="7057"/>
                </a:lnTo>
                <a:lnTo>
                  <a:pt x="15720" y="7032"/>
                </a:lnTo>
                <a:lnTo>
                  <a:pt x="15622" y="7130"/>
                </a:lnTo>
                <a:lnTo>
                  <a:pt x="15476" y="7251"/>
                </a:lnTo>
                <a:lnTo>
                  <a:pt x="15379" y="7397"/>
                </a:lnTo>
                <a:lnTo>
                  <a:pt x="15282" y="7543"/>
                </a:lnTo>
                <a:lnTo>
                  <a:pt x="15209" y="7714"/>
                </a:lnTo>
                <a:lnTo>
                  <a:pt x="15184" y="7787"/>
                </a:lnTo>
                <a:lnTo>
                  <a:pt x="15209" y="7860"/>
                </a:lnTo>
                <a:lnTo>
                  <a:pt x="15257" y="7908"/>
                </a:lnTo>
                <a:lnTo>
                  <a:pt x="15330" y="7933"/>
                </a:lnTo>
                <a:lnTo>
                  <a:pt x="15403" y="7957"/>
                </a:lnTo>
                <a:lnTo>
                  <a:pt x="15452" y="7957"/>
                </a:lnTo>
                <a:lnTo>
                  <a:pt x="15525" y="7933"/>
                </a:lnTo>
                <a:lnTo>
                  <a:pt x="15574" y="7860"/>
                </a:lnTo>
                <a:lnTo>
                  <a:pt x="15647" y="7714"/>
                </a:lnTo>
                <a:lnTo>
                  <a:pt x="15744" y="7568"/>
                </a:lnTo>
                <a:lnTo>
                  <a:pt x="15963" y="7300"/>
                </a:lnTo>
                <a:lnTo>
                  <a:pt x="16060" y="7154"/>
                </a:lnTo>
                <a:lnTo>
                  <a:pt x="16133" y="7081"/>
                </a:lnTo>
                <a:lnTo>
                  <a:pt x="16158" y="6984"/>
                </a:lnTo>
                <a:lnTo>
                  <a:pt x="16450" y="6935"/>
                </a:lnTo>
                <a:lnTo>
                  <a:pt x="16693" y="6838"/>
                </a:lnTo>
                <a:lnTo>
                  <a:pt x="16474" y="7008"/>
                </a:lnTo>
                <a:lnTo>
                  <a:pt x="16279" y="7178"/>
                </a:lnTo>
                <a:lnTo>
                  <a:pt x="16158" y="7300"/>
                </a:lnTo>
                <a:lnTo>
                  <a:pt x="16036" y="7446"/>
                </a:lnTo>
                <a:lnTo>
                  <a:pt x="15939" y="7592"/>
                </a:lnTo>
                <a:lnTo>
                  <a:pt x="15866" y="7762"/>
                </a:lnTo>
                <a:lnTo>
                  <a:pt x="15866" y="7835"/>
                </a:lnTo>
                <a:lnTo>
                  <a:pt x="15890" y="7884"/>
                </a:lnTo>
                <a:lnTo>
                  <a:pt x="15914" y="7933"/>
                </a:lnTo>
                <a:lnTo>
                  <a:pt x="15963" y="7957"/>
                </a:lnTo>
                <a:lnTo>
                  <a:pt x="16085" y="7957"/>
                </a:lnTo>
                <a:lnTo>
                  <a:pt x="16133" y="7933"/>
                </a:lnTo>
                <a:lnTo>
                  <a:pt x="16182" y="7884"/>
                </a:lnTo>
                <a:lnTo>
                  <a:pt x="16352" y="7616"/>
                </a:lnTo>
                <a:lnTo>
                  <a:pt x="16547" y="7373"/>
                </a:lnTo>
                <a:lnTo>
                  <a:pt x="16766" y="7105"/>
                </a:lnTo>
                <a:lnTo>
                  <a:pt x="16863" y="6984"/>
                </a:lnTo>
                <a:lnTo>
                  <a:pt x="16936" y="6838"/>
                </a:lnTo>
                <a:lnTo>
                  <a:pt x="16961" y="6813"/>
                </a:lnTo>
                <a:lnTo>
                  <a:pt x="16936" y="6789"/>
                </a:lnTo>
                <a:lnTo>
                  <a:pt x="16912" y="6740"/>
                </a:lnTo>
                <a:lnTo>
                  <a:pt x="17082" y="6643"/>
                </a:lnTo>
                <a:lnTo>
                  <a:pt x="17252" y="6497"/>
                </a:lnTo>
                <a:lnTo>
                  <a:pt x="17374" y="6327"/>
                </a:lnTo>
                <a:lnTo>
                  <a:pt x="17496" y="6156"/>
                </a:lnTo>
                <a:lnTo>
                  <a:pt x="17593" y="5962"/>
                </a:lnTo>
                <a:lnTo>
                  <a:pt x="17642" y="5743"/>
                </a:lnTo>
                <a:lnTo>
                  <a:pt x="17690" y="5499"/>
                </a:lnTo>
                <a:lnTo>
                  <a:pt x="17690" y="5256"/>
                </a:lnTo>
                <a:lnTo>
                  <a:pt x="17690" y="4842"/>
                </a:lnTo>
                <a:lnTo>
                  <a:pt x="17666" y="4429"/>
                </a:lnTo>
                <a:lnTo>
                  <a:pt x="17642" y="3991"/>
                </a:lnTo>
                <a:lnTo>
                  <a:pt x="17642" y="3577"/>
                </a:lnTo>
                <a:lnTo>
                  <a:pt x="17690" y="2945"/>
                </a:lnTo>
                <a:lnTo>
                  <a:pt x="17690" y="2628"/>
                </a:lnTo>
                <a:lnTo>
                  <a:pt x="17642" y="2312"/>
                </a:lnTo>
                <a:lnTo>
                  <a:pt x="17690" y="2239"/>
                </a:lnTo>
                <a:lnTo>
                  <a:pt x="17739" y="2166"/>
                </a:lnTo>
                <a:lnTo>
                  <a:pt x="17763" y="2069"/>
                </a:lnTo>
                <a:lnTo>
                  <a:pt x="17715" y="1971"/>
                </a:lnTo>
                <a:lnTo>
                  <a:pt x="17666" y="1898"/>
                </a:lnTo>
                <a:lnTo>
                  <a:pt x="17569" y="1850"/>
                </a:lnTo>
                <a:lnTo>
                  <a:pt x="17423" y="1825"/>
                </a:lnTo>
                <a:lnTo>
                  <a:pt x="17252" y="1801"/>
                </a:lnTo>
                <a:lnTo>
                  <a:pt x="16912" y="1801"/>
                </a:lnTo>
                <a:lnTo>
                  <a:pt x="16571" y="1825"/>
                </a:lnTo>
                <a:lnTo>
                  <a:pt x="16279" y="1850"/>
                </a:lnTo>
                <a:lnTo>
                  <a:pt x="14649" y="1850"/>
                </a:lnTo>
                <a:lnTo>
                  <a:pt x="14089" y="1874"/>
                </a:lnTo>
                <a:lnTo>
                  <a:pt x="13530" y="1923"/>
                </a:lnTo>
                <a:lnTo>
                  <a:pt x="12946" y="1898"/>
                </a:lnTo>
                <a:lnTo>
                  <a:pt x="12362" y="1898"/>
                </a:lnTo>
                <a:lnTo>
                  <a:pt x="11802" y="1850"/>
                </a:lnTo>
                <a:lnTo>
                  <a:pt x="11778" y="1533"/>
                </a:lnTo>
                <a:lnTo>
                  <a:pt x="11729" y="1266"/>
                </a:lnTo>
                <a:lnTo>
                  <a:pt x="11632" y="1022"/>
                </a:lnTo>
                <a:lnTo>
                  <a:pt x="11486" y="803"/>
                </a:lnTo>
                <a:lnTo>
                  <a:pt x="11315" y="633"/>
                </a:lnTo>
                <a:lnTo>
                  <a:pt x="11121" y="463"/>
                </a:lnTo>
                <a:lnTo>
                  <a:pt x="10902" y="341"/>
                </a:lnTo>
                <a:lnTo>
                  <a:pt x="10658" y="244"/>
                </a:lnTo>
                <a:lnTo>
                  <a:pt x="10415" y="171"/>
                </a:lnTo>
                <a:lnTo>
                  <a:pt x="10147" y="98"/>
                </a:lnTo>
                <a:lnTo>
                  <a:pt x="9855" y="49"/>
                </a:lnTo>
                <a:lnTo>
                  <a:pt x="9588" y="25"/>
                </a:lnTo>
                <a:lnTo>
                  <a:pt x="9004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7" name="Google Shape;917;p39"/>
          <p:cNvSpPr/>
          <p:nvPr/>
        </p:nvSpPr>
        <p:spPr>
          <a:xfrm>
            <a:off x="2758905" y="2839305"/>
            <a:ext cx="302098" cy="304840"/>
          </a:xfrm>
          <a:custGeom>
            <a:rect b="b" l="l" r="r" t="t"/>
            <a:pathLst>
              <a:path extrusionOk="0" h="16230" w="16084">
                <a:moveTo>
                  <a:pt x="9538" y="1095"/>
                </a:moveTo>
                <a:lnTo>
                  <a:pt x="9441" y="1120"/>
                </a:lnTo>
                <a:lnTo>
                  <a:pt x="9344" y="1144"/>
                </a:lnTo>
                <a:lnTo>
                  <a:pt x="9246" y="1217"/>
                </a:lnTo>
                <a:lnTo>
                  <a:pt x="9198" y="1290"/>
                </a:lnTo>
                <a:lnTo>
                  <a:pt x="9149" y="1412"/>
                </a:lnTo>
                <a:lnTo>
                  <a:pt x="9149" y="1509"/>
                </a:lnTo>
                <a:lnTo>
                  <a:pt x="9149" y="1606"/>
                </a:lnTo>
                <a:lnTo>
                  <a:pt x="9198" y="1704"/>
                </a:lnTo>
                <a:lnTo>
                  <a:pt x="9246" y="1801"/>
                </a:lnTo>
                <a:lnTo>
                  <a:pt x="9344" y="1850"/>
                </a:lnTo>
                <a:lnTo>
                  <a:pt x="9441" y="1898"/>
                </a:lnTo>
                <a:lnTo>
                  <a:pt x="9514" y="1923"/>
                </a:lnTo>
                <a:lnTo>
                  <a:pt x="9563" y="1923"/>
                </a:lnTo>
                <a:lnTo>
                  <a:pt x="9709" y="1898"/>
                </a:lnTo>
                <a:lnTo>
                  <a:pt x="9830" y="1825"/>
                </a:lnTo>
                <a:lnTo>
                  <a:pt x="9903" y="1704"/>
                </a:lnTo>
                <a:lnTo>
                  <a:pt x="9952" y="1606"/>
                </a:lnTo>
                <a:lnTo>
                  <a:pt x="9976" y="1485"/>
                </a:lnTo>
                <a:lnTo>
                  <a:pt x="9952" y="1363"/>
                </a:lnTo>
                <a:lnTo>
                  <a:pt x="9879" y="1266"/>
                </a:lnTo>
                <a:lnTo>
                  <a:pt x="9782" y="1168"/>
                </a:lnTo>
                <a:lnTo>
                  <a:pt x="9660" y="1120"/>
                </a:lnTo>
                <a:lnTo>
                  <a:pt x="9538" y="1095"/>
                </a:lnTo>
                <a:close/>
                <a:moveTo>
                  <a:pt x="10804" y="1582"/>
                </a:moveTo>
                <a:lnTo>
                  <a:pt x="10731" y="1606"/>
                </a:lnTo>
                <a:lnTo>
                  <a:pt x="10658" y="1631"/>
                </a:lnTo>
                <a:lnTo>
                  <a:pt x="10585" y="1655"/>
                </a:lnTo>
                <a:lnTo>
                  <a:pt x="10512" y="1704"/>
                </a:lnTo>
                <a:lnTo>
                  <a:pt x="10463" y="1777"/>
                </a:lnTo>
                <a:lnTo>
                  <a:pt x="10439" y="1850"/>
                </a:lnTo>
                <a:lnTo>
                  <a:pt x="10414" y="1923"/>
                </a:lnTo>
                <a:lnTo>
                  <a:pt x="10390" y="1996"/>
                </a:lnTo>
                <a:lnTo>
                  <a:pt x="10414" y="2069"/>
                </a:lnTo>
                <a:lnTo>
                  <a:pt x="10439" y="2142"/>
                </a:lnTo>
                <a:lnTo>
                  <a:pt x="10463" y="2215"/>
                </a:lnTo>
                <a:lnTo>
                  <a:pt x="10512" y="2288"/>
                </a:lnTo>
                <a:lnTo>
                  <a:pt x="10585" y="2336"/>
                </a:lnTo>
                <a:lnTo>
                  <a:pt x="10658" y="2361"/>
                </a:lnTo>
                <a:lnTo>
                  <a:pt x="10731" y="2385"/>
                </a:lnTo>
                <a:lnTo>
                  <a:pt x="10804" y="2409"/>
                </a:lnTo>
                <a:lnTo>
                  <a:pt x="10877" y="2385"/>
                </a:lnTo>
                <a:lnTo>
                  <a:pt x="10950" y="2361"/>
                </a:lnTo>
                <a:lnTo>
                  <a:pt x="11023" y="2336"/>
                </a:lnTo>
                <a:lnTo>
                  <a:pt x="11096" y="2288"/>
                </a:lnTo>
                <a:lnTo>
                  <a:pt x="11144" y="2215"/>
                </a:lnTo>
                <a:lnTo>
                  <a:pt x="11169" y="2142"/>
                </a:lnTo>
                <a:lnTo>
                  <a:pt x="11193" y="2069"/>
                </a:lnTo>
                <a:lnTo>
                  <a:pt x="11217" y="1996"/>
                </a:lnTo>
                <a:lnTo>
                  <a:pt x="11193" y="1923"/>
                </a:lnTo>
                <a:lnTo>
                  <a:pt x="11169" y="1850"/>
                </a:lnTo>
                <a:lnTo>
                  <a:pt x="11144" y="1777"/>
                </a:lnTo>
                <a:lnTo>
                  <a:pt x="11096" y="1704"/>
                </a:lnTo>
                <a:lnTo>
                  <a:pt x="11023" y="1655"/>
                </a:lnTo>
                <a:lnTo>
                  <a:pt x="10950" y="1631"/>
                </a:lnTo>
                <a:lnTo>
                  <a:pt x="10877" y="1606"/>
                </a:lnTo>
                <a:lnTo>
                  <a:pt x="10804" y="1582"/>
                </a:lnTo>
                <a:close/>
                <a:moveTo>
                  <a:pt x="11899" y="2166"/>
                </a:moveTo>
                <a:lnTo>
                  <a:pt x="11826" y="2190"/>
                </a:lnTo>
                <a:lnTo>
                  <a:pt x="11728" y="2215"/>
                </a:lnTo>
                <a:lnTo>
                  <a:pt x="11655" y="2239"/>
                </a:lnTo>
                <a:lnTo>
                  <a:pt x="11607" y="2288"/>
                </a:lnTo>
                <a:lnTo>
                  <a:pt x="11558" y="2361"/>
                </a:lnTo>
                <a:lnTo>
                  <a:pt x="11534" y="2434"/>
                </a:lnTo>
                <a:lnTo>
                  <a:pt x="11509" y="2580"/>
                </a:lnTo>
                <a:lnTo>
                  <a:pt x="11534" y="2726"/>
                </a:lnTo>
                <a:lnTo>
                  <a:pt x="11558" y="2799"/>
                </a:lnTo>
                <a:lnTo>
                  <a:pt x="11607" y="2872"/>
                </a:lnTo>
                <a:lnTo>
                  <a:pt x="11655" y="2920"/>
                </a:lnTo>
                <a:lnTo>
                  <a:pt x="11728" y="2945"/>
                </a:lnTo>
                <a:lnTo>
                  <a:pt x="11826" y="2969"/>
                </a:lnTo>
                <a:lnTo>
                  <a:pt x="11899" y="2993"/>
                </a:lnTo>
                <a:lnTo>
                  <a:pt x="11996" y="2969"/>
                </a:lnTo>
                <a:lnTo>
                  <a:pt x="12069" y="2945"/>
                </a:lnTo>
                <a:lnTo>
                  <a:pt x="12142" y="2920"/>
                </a:lnTo>
                <a:lnTo>
                  <a:pt x="12215" y="2872"/>
                </a:lnTo>
                <a:lnTo>
                  <a:pt x="12239" y="2799"/>
                </a:lnTo>
                <a:lnTo>
                  <a:pt x="12288" y="2726"/>
                </a:lnTo>
                <a:lnTo>
                  <a:pt x="12312" y="2580"/>
                </a:lnTo>
                <a:lnTo>
                  <a:pt x="12288" y="2434"/>
                </a:lnTo>
                <a:lnTo>
                  <a:pt x="12239" y="2361"/>
                </a:lnTo>
                <a:lnTo>
                  <a:pt x="12215" y="2288"/>
                </a:lnTo>
                <a:lnTo>
                  <a:pt x="12142" y="2239"/>
                </a:lnTo>
                <a:lnTo>
                  <a:pt x="12069" y="2215"/>
                </a:lnTo>
                <a:lnTo>
                  <a:pt x="11996" y="2190"/>
                </a:lnTo>
                <a:lnTo>
                  <a:pt x="11899" y="2166"/>
                </a:lnTo>
                <a:close/>
                <a:moveTo>
                  <a:pt x="9757" y="2409"/>
                </a:moveTo>
                <a:lnTo>
                  <a:pt x="9660" y="2434"/>
                </a:lnTo>
                <a:lnTo>
                  <a:pt x="9563" y="2458"/>
                </a:lnTo>
                <a:lnTo>
                  <a:pt x="9490" y="2507"/>
                </a:lnTo>
                <a:lnTo>
                  <a:pt x="9417" y="2580"/>
                </a:lnTo>
                <a:lnTo>
                  <a:pt x="9368" y="2653"/>
                </a:lnTo>
                <a:lnTo>
                  <a:pt x="9344" y="2750"/>
                </a:lnTo>
                <a:lnTo>
                  <a:pt x="9319" y="2847"/>
                </a:lnTo>
                <a:lnTo>
                  <a:pt x="9344" y="2945"/>
                </a:lnTo>
                <a:lnTo>
                  <a:pt x="9392" y="3042"/>
                </a:lnTo>
                <a:lnTo>
                  <a:pt x="9465" y="3139"/>
                </a:lnTo>
                <a:lnTo>
                  <a:pt x="9538" y="3188"/>
                </a:lnTo>
                <a:lnTo>
                  <a:pt x="9636" y="3237"/>
                </a:lnTo>
                <a:lnTo>
                  <a:pt x="9757" y="3261"/>
                </a:lnTo>
                <a:lnTo>
                  <a:pt x="9855" y="3237"/>
                </a:lnTo>
                <a:lnTo>
                  <a:pt x="9976" y="3188"/>
                </a:lnTo>
                <a:lnTo>
                  <a:pt x="10049" y="3139"/>
                </a:lnTo>
                <a:lnTo>
                  <a:pt x="10074" y="3115"/>
                </a:lnTo>
                <a:lnTo>
                  <a:pt x="10122" y="3066"/>
                </a:lnTo>
                <a:lnTo>
                  <a:pt x="10171" y="2969"/>
                </a:lnTo>
                <a:lnTo>
                  <a:pt x="10220" y="2847"/>
                </a:lnTo>
                <a:lnTo>
                  <a:pt x="10220" y="2774"/>
                </a:lnTo>
                <a:lnTo>
                  <a:pt x="10220" y="2701"/>
                </a:lnTo>
                <a:lnTo>
                  <a:pt x="10171" y="2628"/>
                </a:lnTo>
                <a:lnTo>
                  <a:pt x="10147" y="2555"/>
                </a:lnTo>
                <a:lnTo>
                  <a:pt x="10074" y="2507"/>
                </a:lnTo>
                <a:lnTo>
                  <a:pt x="10001" y="2458"/>
                </a:lnTo>
                <a:lnTo>
                  <a:pt x="9879" y="2434"/>
                </a:lnTo>
                <a:lnTo>
                  <a:pt x="9757" y="2409"/>
                </a:lnTo>
                <a:close/>
                <a:moveTo>
                  <a:pt x="10950" y="2750"/>
                </a:moveTo>
                <a:lnTo>
                  <a:pt x="10877" y="2774"/>
                </a:lnTo>
                <a:lnTo>
                  <a:pt x="10804" y="2823"/>
                </a:lnTo>
                <a:lnTo>
                  <a:pt x="10755" y="2872"/>
                </a:lnTo>
                <a:lnTo>
                  <a:pt x="10706" y="2920"/>
                </a:lnTo>
                <a:lnTo>
                  <a:pt x="10658" y="2993"/>
                </a:lnTo>
                <a:lnTo>
                  <a:pt x="10633" y="3066"/>
                </a:lnTo>
                <a:lnTo>
                  <a:pt x="10633" y="3139"/>
                </a:lnTo>
                <a:lnTo>
                  <a:pt x="10633" y="3212"/>
                </a:lnTo>
                <a:lnTo>
                  <a:pt x="10658" y="3285"/>
                </a:lnTo>
                <a:lnTo>
                  <a:pt x="10706" y="3358"/>
                </a:lnTo>
                <a:lnTo>
                  <a:pt x="10755" y="3407"/>
                </a:lnTo>
                <a:lnTo>
                  <a:pt x="10804" y="3456"/>
                </a:lnTo>
                <a:lnTo>
                  <a:pt x="10877" y="3504"/>
                </a:lnTo>
                <a:lnTo>
                  <a:pt x="10950" y="3529"/>
                </a:lnTo>
                <a:lnTo>
                  <a:pt x="11120" y="3529"/>
                </a:lnTo>
                <a:lnTo>
                  <a:pt x="11193" y="3504"/>
                </a:lnTo>
                <a:lnTo>
                  <a:pt x="11242" y="3456"/>
                </a:lnTo>
                <a:lnTo>
                  <a:pt x="11315" y="3407"/>
                </a:lnTo>
                <a:lnTo>
                  <a:pt x="11363" y="3358"/>
                </a:lnTo>
                <a:lnTo>
                  <a:pt x="11388" y="3285"/>
                </a:lnTo>
                <a:lnTo>
                  <a:pt x="11412" y="3212"/>
                </a:lnTo>
                <a:lnTo>
                  <a:pt x="11436" y="3139"/>
                </a:lnTo>
                <a:lnTo>
                  <a:pt x="11412" y="3066"/>
                </a:lnTo>
                <a:lnTo>
                  <a:pt x="11388" y="2993"/>
                </a:lnTo>
                <a:lnTo>
                  <a:pt x="11363" y="2920"/>
                </a:lnTo>
                <a:lnTo>
                  <a:pt x="11315" y="2872"/>
                </a:lnTo>
                <a:lnTo>
                  <a:pt x="11242" y="2823"/>
                </a:lnTo>
                <a:lnTo>
                  <a:pt x="11193" y="2774"/>
                </a:lnTo>
                <a:lnTo>
                  <a:pt x="11120" y="2750"/>
                </a:lnTo>
                <a:close/>
                <a:moveTo>
                  <a:pt x="9855" y="3626"/>
                </a:moveTo>
                <a:lnTo>
                  <a:pt x="9757" y="3650"/>
                </a:lnTo>
                <a:lnTo>
                  <a:pt x="9709" y="3699"/>
                </a:lnTo>
                <a:lnTo>
                  <a:pt x="9636" y="3748"/>
                </a:lnTo>
                <a:lnTo>
                  <a:pt x="9587" y="3796"/>
                </a:lnTo>
                <a:lnTo>
                  <a:pt x="9563" y="3869"/>
                </a:lnTo>
                <a:lnTo>
                  <a:pt x="9538" y="3942"/>
                </a:lnTo>
                <a:lnTo>
                  <a:pt x="9514" y="4040"/>
                </a:lnTo>
                <a:lnTo>
                  <a:pt x="9538" y="4113"/>
                </a:lnTo>
                <a:lnTo>
                  <a:pt x="9563" y="4186"/>
                </a:lnTo>
                <a:lnTo>
                  <a:pt x="9587" y="4259"/>
                </a:lnTo>
                <a:lnTo>
                  <a:pt x="9636" y="4307"/>
                </a:lnTo>
                <a:lnTo>
                  <a:pt x="9709" y="4356"/>
                </a:lnTo>
                <a:lnTo>
                  <a:pt x="9757" y="4405"/>
                </a:lnTo>
                <a:lnTo>
                  <a:pt x="9855" y="4429"/>
                </a:lnTo>
                <a:lnTo>
                  <a:pt x="10001" y="4429"/>
                </a:lnTo>
                <a:lnTo>
                  <a:pt x="10074" y="4405"/>
                </a:lnTo>
                <a:lnTo>
                  <a:pt x="10147" y="4356"/>
                </a:lnTo>
                <a:lnTo>
                  <a:pt x="10220" y="4307"/>
                </a:lnTo>
                <a:lnTo>
                  <a:pt x="10268" y="4259"/>
                </a:lnTo>
                <a:lnTo>
                  <a:pt x="10293" y="4186"/>
                </a:lnTo>
                <a:lnTo>
                  <a:pt x="10317" y="4113"/>
                </a:lnTo>
                <a:lnTo>
                  <a:pt x="10341" y="4040"/>
                </a:lnTo>
                <a:lnTo>
                  <a:pt x="10317" y="3942"/>
                </a:lnTo>
                <a:lnTo>
                  <a:pt x="10293" y="3869"/>
                </a:lnTo>
                <a:lnTo>
                  <a:pt x="10268" y="3796"/>
                </a:lnTo>
                <a:lnTo>
                  <a:pt x="10220" y="3748"/>
                </a:lnTo>
                <a:lnTo>
                  <a:pt x="10147" y="3699"/>
                </a:lnTo>
                <a:lnTo>
                  <a:pt x="10074" y="3650"/>
                </a:lnTo>
                <a:lnTo>
                  <a:pt x="10001" y="3626"/>
                </a:lnTo>
                <a:close/>
                <a:moveTo>
                  <a:pt x="8784" y="341"/>
                </a:moveTo>
                <a:lnTo>
                  <a:pt x="8881" y="390"/>
                </a:lnTo>
                <a:lnTo>
                  <a:pt x="9003" y="414"/>
                </a:lnTo>
                <a:lnTo>
                  <a:pt x="9271" y="438"/>
                </a:lnTo>
                <a:lnTo>
                  <a:pt x="9538" y="463"/>
                </a:lnTo>
                <a:lnTo>
                  <a:pt x="9782" y="511"/>
                </a:lnTo>
                <a:lnTo>
                  <a:pt x="10171" y="584"/>
                </a:lnTo>
                <a:lnTo>
                  <a:pt x="10512" y="706"/>
                </a:lnTo>
                <a:lnTo>
                  <a:pt x="10877" y="852"/>
                </a:lnTo>
                <a:lnTo>
                  <a:pt x="11217" y="1022"/>
                </a:lnTo>
                <a:lnTo>
                  <a:pt x="11582" y="1217"/>
                </a:lnTo>
                <a:lnTo>
                  <a:pt x="11899" y="1460"/>
                </a:lnTo>
                <a:lnTo>
                  <a:pt x="12191" y="1704"/>
                </a:lnTo>
                <a:lnTo>
                  <a:pt x="12483" y="1971"/>
                </a:lnTo>
                <a:lnTo>
                  <a:pt x="12726" y="2263"/>
                </a:lnTo>
                <a:lnTo>
                  <a:pt x="12994" y="2555"/>
                </a:lnTo>
                <a:lnTo>
                  <a:pt x="13480" y="3188"/>
                </a:lnTo>
                <a:lnTo>
                  <a:pt x="13261" y="3358"/>
                </a:lnTo>
                <a:lnTo>
                  <a:pt x="13042" y="3529"/>
                </a:lnTo>
                <a:lnTo>
                  <a:pt x="12556" y="3821"/>
                </a:lnTo>
                <a:lnTo>
                  <a:pt x="12580" y="3723"/>
                </a:lnTo>
                <a:lnTo>
                  <a:pt x="12580" y="3626"/>
                </a:lnTo>
                <a:lnTo>
                  <a:pt x="12556" y="3553"/>
                </a:lnTo>
                <a:lnTo>
                  <a:pt x="12507" y="3480"/>
                </a:lnTo>
                <a:lnTo>
                  <a:pt x="12458" y="3431"/>
                </a:lnTo>
                <a:lnTo>
                  <a:pt x="12410" y="3383"/>
                </a:lnTo>
                <a:lnTo>
                  <a:pt x="12337" y="3334"/>
                </a:lnTo>
                <a:lnTo>
                  <a:pt x="12239" y="3310"/>
                </a:lnTo>
                <a:lnTo>
                  <a:pt x="12093" y="3310"/>
                </a:lnTo>
                <a:lnTo>
                  <a:pt x="11996" y="3334"/>
                </a:lnTo>
                <a:lnTo>
                  <a:pt x="11923" y="3383"/>
                </a:lnTo>
                <a:lnTo>
                  <a:pt x="11874" y="3431"/>
                </a:lnTo>
                <a:lnTo>
                  <a:pt x="11826" y="3480"/>
                </a:lnTo>
                <a:lnTo>
                  <a:pt x="11777" y="3553"/>
                </a:lnTo>
                <a:lnTo>
                  <a:pt x="11753" y="3626"/>
                </a:lnTo>
                <a:lnTo>
                  <a:pt x="11753" y="3723"/>
                </a:lnTo>
                <a:lnTo>
                  <a:pt x="11777" y="3845"/>
                </a:lnTo>
                <a:lnTo>
                  <a:pt x="11826" y="3967"/>
                </a:lnTo>
                <a:lnTo>
                  <a:pt x="11923" y="4064"/>
                </a:lnTo>
                <a:lnTo>
                  <a:pt x="12045" y="4113"/>
                </a:lnTo>
                <a:lnTo>
                  <a:pt x="11388" y="4453"/>
                </a:lnTo>
                <a:lnTo>
                  <a:pt x="11412" y="4380"/>
                </a:lnTo>
                <a:lnTo>
                  <a:pt x="11412" y="4283"/>
                </a:lnTo>
                <a:lnTo>
                  <a:pt x="11388" y="4210"/>
                </a:lnTo>
                <a:lnTo>
                  <a:pt x="11363" y="4137"/>
                </a:lnTo>
                <a:lnTo>
                  <a:pt x="11266" y="4040"/>
                </a:lnTo>
                <a:lnTo>
                  <a:pt x="11169" y="3967"/>
                </a:lnTo>
                <a:lnTo>
                  <a:pt x="11023" y="3942"/>
                </a:lnTo>
                <a:lnTo>
                  <a:pt x="10901" y="3942"/>
                </a:lnTo>
                <a:lnTo>
                  <a:pt x="10804" y="3991"/>
                </a:lnTo>
                <a:lnTo>
                  <a:pt x="10706" y="4040"/>
                </a:lnTo>
                <a:lnTo>
                  <a:pt x="10682" y="4088"/>
                </a:lnTo>
                <a:lnTo>
                  <a:pt x="10658" y="4113"/>
                </a:lnTo>
                <a:lnTo>
                  <a:pt x="10633" y="4161"/>
                </a:lnTo>
                <a:lnTo>
                  <a:pt x="10585" y="4259"/>
                </a:lnTo>
                <a:lnTo>
                  <a:pt x="10585" y="4332"/>
                </a:lnTo>
                <a:lnTo>
                  <a:pt x="10585" y="4405"/>
                </a:lnTo>
                <a:lnTo>
                  <a:pt x="10609" y="4526"/>
                </a:lnTo>
                <a:lnTo>
                  <a:pt x="10706" y="4623"/>
                </a:lnTo>
                <a:lnTo>
                  <a:pt x="10779" y="4696"/>
                </a:lnTo>
                <a:lnTo>
                  <a:pt x="10901" y="4745"/>
                </a:lnTo>
                <a:lnTo>
                  <a:pt x="10463" y="5037"/>
                </a:lnTo>
                <a:lnTo>
                  <a:pt x="10049" y="5329"/>
                </a:lnTo>
                <a:lnTo>
                  <a:pt x="10074" y="5207"/>
                </a:lnTo>
                <a:lnTo>
                  <a:pt x="10049" y="5110"/>
                </a:lnTo>
                <a:lnTo>
                  <a:pt x="10025" y="5013"/>
                </a:lnTo>
                <a:lnTo>
                  <a:pt x="9952" y="4915"/>
                </a:lnTo>
                <a:lnTo>
                  <a:pt x="9879" y="4867"/>
                </a:lnTo>
                <a:lnTo>
                  <a:pt x="9782" y="4818"/>
                </a:lnTo>
                <a:lnTo>
                  <a:pt x="9587" y="4818"/>
                </a:lnTo>
                <a:lnTo>
                  <a:pt x="9490" y="4842"/>
                </a:lnTo>
                <a:lnTo>
                  <a:pt x="9417" y="4891"/>
                </a:lnTo>
                <a:lnTo>
                  <a:pt x="9344" y="4964"/>
                </a:lnTo>
                <a:lnTo>
                  <a:pt x="9295" y="5037"/>
                </a:lnTo>
                <a:lnTo>
                  <a:pt x="9271" y="5110"/>
                </a:lnTo>
                <a:lnTo>
                  <a:pt x="9246" y="5207"/>
                </a:lnTo>
                <a:lnTo>
                  <a:pt x="9246" y="5232"/>
                </a:lnTo>
                <a:lnTo>
                  <a:pt x="9271" y="5378"/>
                </a:lnTo>
                <a:lnTo>
                  <a:pt x="9344" y="5475"/>
                </a:lnTo>
                <a:lnTo>
                  <a:pt x="9417" y="5572"/>
                </a:lnTo>
                <a:lnTo>
                  <a:pt x="9538" y="5621"/>
                </a:lnTo>
                <a:lnTo>
                  <a:pt x="9611" y="5645"/>
                </a:lnTo>
                <a:lnTo>
                  <a:pt x="9246" y="5864"/>
                </a:lnTo>
                <a:lnTo>
                  <a:pt x="8881" y="6059"/>
                </a:lnTo>
                <a:lnTo>
                  <a:pt x="8906" y="5791"/>
                </a:lnTo>
                <a:lnTo>
                  <a:pt x="8881" y="5524"/>
                </a:lnTo>
                <a:lnTo>
                  <a:pt x="8857" y="4988"/>
                </a:lnTo>
                <a:lnTo>
                  <a:pt x="8857" y="4721"/>
                </a:lnTo>
                <a:lnTo>
                  <a:pt x="8906" y="4721"/>
                </a:lnTo>
                <a:lnTo>
                  <a:pt x="8954" y="4696"/>
                </a:lnTo>
                <a:lnTo>
                  <a:pt x="9003" y="4648"/>
                </a:lnTo>
                <a:lnTo>
                  <a:pt x="9052" y="4599"/>
                </a:lnTo>
                <a:lnTo>
                  <a:pt x="9076" y="4502"/>
                </a:lnTo>
                <a:lnTo>
                  <a:pt x="9076" y="4405"/>
                </a:lnTo>
                <a:lnTo>
                  <a:pt x="9027" y="4332"/>
                </a:lnTo>
                <a:lnTo>
                  <a:pt x="8979" y="4283"/>
                </a:lnTo>
                <a:lnTo>
                  <a:pt x="8930" y="4234"/>
                </a:lnTo>
                <a:lnTo>
                  <a:pt x="8857" y="4234"/>
                </a:lnTo>
                <a:lnTo>
                  <a:pt x="8857" y="3748"/>
                </a:lnTo>
                <a:lnTo>
                  <a:pt x="8979" y="3748"/>
                </a:lnTo>
                <a:lnTo>
                  <a:pt x="9076" y="3699"/>
                </a:lnTo>
                <a:lnTo>
                  <a:pt x="9149" y="3626"/>
                </a:lnTo>
                <a:lnTo>
                  <a:pt x="9198" y="3529"/>
                </a:lnTo>
                <a:lnTo>
                  <a:pt x="9198" y="3431"/>
                </a:lnTo>
                <a:lnTo>
                  <a:pt x="9173" y="3334"/>
                </a:lnTo>
                <a:lnTo>
                  <a:pt x="9125" y="3237"/>
                </a:lnTo>
                <a:lnTo>
                  <a:pt x="9052" y="3188"/>
                </a:lnTo>
                <a:lnTo>
                  <a:pt x="8979" y="3139"/>
                </a:lnTo>
                <a:lnTo>
                  <a:pt x="8881" y="3139"/>
                </a:lnTo>
                <a:lnTo>
                  <a:pt x="8881" y="2726"/>
                </a:lnTo>
                <a:lnTo>
                  <a:pt x="8833" y="2288"/>
                </a:lnTo>
                <a:lnTo>
                  <a:pt x="8906" y="2312"/>
                </a:lnTo>
                <a:lnTo>
                  <a:pt x="8979" y="2312"/>
                </a:lnTo>
                <a:lnTo>
                  <a:pt x="9027" y="2288"/>
                </a:lnTo>
                <a:lnTo>
                  <a:pt x="9100" y="2263"/>
                </a:lnTo>
                <a:lnTo>
                  <a:pt x="9125" y="2190"/>
                </a:lnTo>
                <a:lnTo>
                  <a:pt x="9149" y="2117"/>
                </a:lnTo>
                <a:lnTo>
                  <a:pt x="9149" y="2044"/>
                </a:lnTo>
                <a:lnTo>
                  <a:pt x="9125" y="1971"/>
                </a:lnTo>
                <a:lnTo>
                  <a:pt x="9076" y="1923"/>
                </a:lnTo>
                <a:lnTo>
                  <a:pt x="9027" y="1874"/>
                </a:lnTo>
                <a:lnTo>
                  <a:pt x="8979" y="1850"/>
                </a:lnTo>
                <a:lnTo>
                  <a:pt x="8833" y="1850"/>
                </a:lnTo>
                <a:lnTo>
                  <a:pt x="8784" y="1874"/>
                </a:lnTo>
                <a:lnTo>
                  <a:pt x="8760" y="1655"/>
                </a:lnTo>
                <a:lnTo>
                  <a:pt x="8735" y="1314"/>
                </a:lnTo>
                <a:lnTo>
                  <a:pt x="8735" y="998"/>
                </a:lnTo>
                <a:lnTo>
                  <a:pt x="8784" y="341"/>
                </a:lnTo>
                <a:close/>
                <a:moveTo>
                  <a:pt x="8638" y="0"/>
                </a:moveTo>
                <a:lnTo>
                  <a:pt x="8565" y="25"/>
                </a:lnTo>
                <a:lnTo>
                  <a:pt x="8516" y="73"/>
                </a:lnTo>
                <a:lnTo>
                  <a:pt x="8443" y="219"/>
                </a:lnTo>
                <a:lnTo>
                  <a:pt x="8395" y="365"/>
                </a:lnTo>
                <a:lnTo>
                  <a:pt x="8346" y="511"/>
                </a:lnTo>
                <a:lnTo>
                  <a:pt x="8346" y="682"/>
                </a:lnTo>
                <a:lnTo>
                  <a:pt x="8322" y="1022"/>
                </a:lnTo>
                <a:lnTo>
                  <a:pt x="8346" y="1339"/>
                </a:lnTo>
                <a:lnTo>
                  <a:pt x="8395" y="2117"/>
                </a:lnTo>
                <a:lnTo>
                  <a:pt x="8443" y="2896"/>
                </a:lnTo>
                <a:lnTo>
                  <a:pt x="8443" y="3334"/>
                </a:lnTo>
                <a:lnTo>
                  <a:pt x="8443" y="3772"/>
                </a:lnTo>
                <a:lnTo>
                  <a:pt x="8395" y="4648"/>
                </a:lnTo>
                <a:lnTo>
                  <a:pt x="8419" y="5475"/>
                </a:lnTo>
                <a:lnTo>
                  <a:pt x="8443" y="5889"/>
                </a:lnTo>
                <a:lnTo>
                  <a:pt x="8419" y="6302"/>
                </a:lnTo>
                <a:lnTo>
                  <a:pt x="8370" y="6400"/>
                </a:lnTo>
                <a:lnTo>
                  <a:pt x="8395" y="6473"/>
                </a:lnTo>
                <a:lnTo>
                  <a:pt x="8443" y="6546"/>
                </a:lnTo>
                <a:lnTo>
                  <a:pt x="8468" y="6570"/>
                </a:lnTo>
                <a:lnTo>
                  <a:pt x="8541" y="6570"/>
                </a:lnTo>
                <a:lnTo>
                  <a:pt x="8589" y="6594"/>
                </a:lnTo>
                <a:lnTo>
                  <a:pt x="8662" y="6594"/>
                </a:lnTo>
                <a:lnTo>
                  <a:pt x="8735" y="6570"/>
                </a:lnTo>
                <a:lnTo>
                  <a:pt x="8784" y="6521"/>
                </a:lnTo>
                <a:lnTo>
                  <a:pt x="8979" y="6473"/>
                </a:lnTo>
                <a:lnTo>
                  <a:pt x="9149" y="6424"/>
                </a:lnTo>
                <a:lnTo>
                  <a:pt x="9490" y="6254"/>
                </a:lnTo>
                <a:lnTo>
                  <a:pt x="9806" y="6059"/>
                </a:lnTo>
                <a:lnTo>
                  <a:pt x="10122" y="5840"/>
                </a:lnTo>
                <a:lnTo>
                  <a:pt x="10731" y="5378"/>
                </a:lnTo>
                <a:lnTo>
                  <a:pt x="11023" y="5159"/>
                </a:lnTo>
                <a:lnTo>
                  <a:pt x="11339" y="4964"/>
                </a:lnTo>
                <a:lnTo>
                  <a:pt x="11996" y="4599"/>
                </a:lnTo>
                <a:lnTo>
                  <a:pt x="12702" y="4234"/>
                </a:lnTo>
                <a:lnTo>
                  <a:pt x="13018" y="4040"/>
                </a:lnTo>
                <a:lnTo>
                  <a:pt x="13358" y="3821"/>
                </a:lnTo>
                <a:lnTo>
                  <a:pt x="13650" y="3577"/>
                </a:lnTo>
                <a:lnTo>
                  <a:pt x="13942" y="3310"/>
                </a:lnTo>
                <a:lnTo>
                  <a:pt x="13967" y="3261"/>
                </a:lnTo>
                <a:lnTo>
                  <a:pt x="13991" y="3188"/>
                </a:lnTo>
                <a:lnTo>
                  <a:pt x="13991" y="3139"/>
                </a:lnTo>
                <a:lnTo>
                  <a:pt x="13967" y="3091"/>
                </a:lnTo>
                <a:lnTo>
                  <a:pt x="13894" y="2993"/>
                </a:lnTo>
                <a:lnTo>
                  <a:pt x="13845" y="2969"/>
                </a:lnTo>
                <a:lnTo>
                  <a:pt x="13796" y="2945"/>
                </a:lnTo>
                <a:lnTo>
                  <a:pt x="13602" y="2604"/>
                </a:lnTo>
                <a:lnTo>
                  <a:pt x="13358" y="2288"/>
                </a:lnTo>
                <a:lnTo>
                  <a:pt x="13115" y="1996"/>
                </a:lnTo>
                <a:lnTo>
                  <a:pt x="12823" y="1704"/>
                </a:lnTo>
                <a:lnTo>
                  <a:pt x="12507" y="1436"/>
                </a:lnTo>
                <a:lnTo>
                  <a:pt x="12191" y="1168"/>
                </a:lnTo>
                <a:lnTo>
                  <a:pt x="11874" y="949"/>
                </a:lnTo>
                <a:lnTo>
                  <a:pt x="11558" y="755"/>
                </a:lnTo>
                <a:lnTo>
                  <a:pt x="11193" y="560"/>
                </a:lnTo>
                <a:lnTo>
                  <a:pt x="10804" y="390"/>
                </a:lnTo>
                <a:lnTo>
                  <a:pt x="10439" y="268"/>
                </a:lnTo>
                <a:lnTo>
                  <a:pt x="10025" y="146"/>
                </a:lnTo>
                <a:lnTo>
                  <a:pt x="9733" y="73"/>
                </a:lnTo>
                <a:lnTo>
                  <a:pt x="9392" y="25"/>
                </a:lnTo>
                <a:lnTo>
                  <a:pt x="9222" y="0"/>
                </a:lnTo>
                <a:lnTo>
                  <a:pt x="9052" y="0"/>
                </a:lnTo>
                <a:lnTo>
                  <a:pt x="8906" y="49"/>
                </a:lnTo>
                <a:lnTo>
                  <a:pt x="8760" y="98"/>
                </a:lnTo>
                <a:lnTo>
                  <a:pt x="8711" y="25"/>
                </a:lnTo>
                <a:lnTo>
                  <a:pt x="8638" y="0"/>
                </a:lnTo>
                <a:close/>
                <a:moveTo>
                  <a:pt x="11169" y="6278"/>
                </a:moveTo>
                <a:lnTo>
                  <a:pt x="11144" y="6521"/>
                </a:lnTo>
                <a:lnTo>
                  <a:pt x="11144" y="6765"/>
                </a:lnTo>
                <a:lnTo>
                  <a:pt x="11144" y="7300"/>
                </a:lnTo>
                <a:lnTo>
                  <a:pt x="10147" y="7276"/>
                </a:lnTo>
                <a:lnTo>
                  <a:pt x="9855" y="7251"/>
                </a:lnTo>
                <a:lnTo>
                  <a:pt x="10195" y="7032"/>
                </a:lnTo>
                <a:lnTo>
                  <a:pt x="10536" y="6789"/>
                </a:lnTo>
                <a:lnTo>
                  <a:pt x="11169" y="6278"/>
                </a:lnTo>
                <a:close/>
                <a:moveTo>
                  <a:pt x="11826" y="5767"/>
                </a:moveTo>
                <a:lnTo>
                  <a:pt x="11801" y="6010"/>
                </a:lnTo>
                <a:lnTo>
                  <a:pt x="11801" y="6229"/>
                </a:lnTo>
                <a:lnTo>
                  <a:pt x="11753" y="6765"/>
                </a:lnTo>
                <a:lnTo>
                  <a:pt x="11753" y="7057"/>
                </a:lnTo>
                <a:lnTo>
                  <a:pt x="11753" y="7324"/>
                </a:lnTo>
                <a:lnTo>
                  <a:pt x="11436" y="7324"/>
                </a:lnTo>
                <a:lnTo>
                  <a:pt x="11436" y="7081"/>
                </a:lnTo>
                <a:lnTo>
                  <a:pt x="11388" y="6838"/>
                </a:lnTo>
                <a:lnTo>
                  <a:pt x="11363" y="6497"/>
                </a:lnTo>
                <a:lnTo>
                  <a:pt x="11315" y="6327"/>
                </a:lnTo>
                <a:lnTo>
                  <a:pt x="11266" y="6181"/>
                </a:lnTo>
                <a:lnTo>
                  <a:pt x="11461" y="6035"/>
                </a:lnTo>
                <a:lnTo>
                  <a:pt x="11826" y="5767"/>
                </a:lnTo>
                <a:close/>
                <a:moveTo>
                  <a:pt x="12507" y="5329"/>
                </a:moveTo>
                <a:lnTo>
                  <a:pt x="12507" y="5743"/>
                </a:lnTo>
                <a:lnTo>
                  <a:pt x="12507" y="6132"/>
                </a:lnTo>
                <a:lnTo>
                  <a:pt x="12458" y="6716"/>
                </a:lnTo>
                <a:lnTo>
                  <a:pt x="12434" y="7324"/>
                </a:lnTo>
                <a:lnTo>
                  <a:pt x="12166" y="7324"/>
                </a:lnTo>
                <a:lnTo>
                  <a:pt x="12166" y="7008"/>
                </a:lnTo>
                <a:lnTo>
                  <a:pt x="12166" y="6716"/>
                </a:lnTo>
                <a:lnTo>
                  <a:pt x="12166" y="6108"/>
                </a:lnTo>
                <a:lnTo>
                  <a:pt x="12166" y="5840"/>
                </a:lnTo>
                <a:lnTo>
                  <a:pt x="12142" y="5718"/>
                </a:lnTo>
                <a:lnTo>
                  <a:pt x="12118" y="5572"/>
                </a:lnTo>
                <a:lnTo>
                  <a:pt x="12507" y="5329"/>
                </a:lnTo>
                <a:close/>
                <a:moveTo>
                  <a:pt x="13261" y="4915"/>
                </a:moveTo>
                <a:lnTo>
                  <a:pt x="13285" y="5159"/>
                </a:lnTo>
                <a:lnTo>
                  <a:pt x="13310" y="5426"/>
                </a:lnTo>
                <a:lnTo>
                  <a:pt x="13358" y="5937"/>
                </a:lnTo>
                <a:lnTo>
                  <a:pt x="13383" y="6643"/>
                </a:lnTo>
                <a:lnTo>
                  <a:pt x="13407" y="6984"/>
                </a:lnTo>
                <a:lnTo>
                  <a:pt x="13456" y="7324"/>
                </a:lnTo>
                <a:lnTo>
                  <a:pt x="12945" y="7324"/>
                </a:lnTo>
                <a:lnTo>
                  <a:pt x="12921" y="7251"/>
                </a:lnTo>
                <a:lnTo>
                  <a:pt x="12872" y="7203"/>
                </a:lnTo>
                <a:lnTo>
                  <a:pt x="12872" y="6667"/>
                </a:lnTo>
                <a:lnTo>
                  <a:pt x="12896" y="6132"/>
                </a:lnTo>
                <a:lnTo>
                  <a:pt x="12921" y="5913"/>
                </a:lnTo>
                <a:lnTo>
                  <a:pt x="12896" y="5645"/>
                </a:lnTo>
                <a:lnTo>
                  <a:pt x="12872" y="5402"/>
                </a:lnTo>
                <a:lnTo>
                  <a:pt x="12823" y="5280"/>
                </a:lnTo>
                <a:lnTo>
                  <a:pt x="12775" y="5183"/>
                </a:lnTo>
                <a:lnTo>
                  <a:pt x="13261" y="4915"/>
                </a:lnTo>
                <a:close/>
                <a:moveTo>
                  <a:pt x="14088" y="4502"/>
                </a:moveTo>
                <a:lnTo>
                  <a:pt x="14040" y="4672"/>
                </a:lnTo>
                <a:lnTo>
                  <a:pt x="14015" y="4842"/>
                </a:lnTo>
                <a:lnTo>
                  <a:pt x="14015" y="5037"/>
                </a:lnTo>
                <a:lnTo>
                  <a:pt x="14040" y="5232"/>
                </a:lnTo>
                <a:lnTo>
                  <a:pt x="14064" y="5597"/>
                </a:lnTo>
                <a:lnTo>
                  <a:pt x="14088" y="5937"/>
                </a:lnTo>
                <a:lnTo>
                  <a:pt x="14088" y="6278"/>
                </a:lnTo>
                <a:lnTo>
                  <a:pt x="14064" y="6643"/>
                </a:lnTo>
                <a:lnTo>
                  <a:pt x="14064" y="6984"/>
                </a:lnTo>
                <a:lnTo>
                  <a:pt x="14088" y="7154"/>
                </a:lnTo>
                <a:lnTo>
                  <a:pt x="14113" y="7324"/>
                </a:lnTo>
                <a:lnTo>
                  <a:pt x="13748" y="7324"/>
                </a:lnTo>
                <a:lnTo>
                  <a:pt x="13796" y="6984"/>
                </a:lnTo>
                <a:lnTo>
                  <a:pt x="13796" y="6619"/>
                </a:lnTo>
                <a:lnTo>
                  <a:pt x="13748" y="5937"/>
                </a:lnTo>
                <a:lnTo>
                  <a:pt x="13723" y="5645"/>
                </a:lnTo>
                <a:lnTo>
                  <a:pt x="13699" y="5353"/>
                </a:lnTo>
                <a:lnTo>
                  <a:pt x="13650" y="5037"/>
                </a:lnTo>
                <a:lnTo>
                  <a:pt x="13553" y="4769"/>
                </a:lnTo>
                <a:lnTo>
                  <a:pt x="14088" y="4502"/>
                </a:lnTo>
                <a:close/>
                <a:moveTo>
                  <a:pt x="14964" y="4113"/>
                </a:moveTo>
                <a:lnTo>
                  <a:pt x="14940" y="4137"/>
                </a:lnTo>
                <a:lnTo>
                  <a:pt x="14891" y="4526"/>
                </a:lnTo>
                <a:lnTo>
                  <a:pt x="14891" y="4915"/>
                </a:lnTo>
                <a:lnTo>
                  <a:pt x="14891" y="5694"/>
                </a:lnTo>
                <a:lnTo>
                  <a:pt x="14867" y="6083"/>
                </a:lnTo>
                <a:lnTo>
                  <a:pt x="14843" y="6497"/>
                </a:lnTo>
                <a:lnTo>
                  <a:pt x="14818" y="6911"/>
                </a:lnTo>
                <a:lnTo>
                  <a:pt x="14818" y="7324"/>
                </a:lnTo>
                <a:lnTo>
                  <a:pt x="14551" y="7324"/>
                </a:lnTo>
                <a:lnTo>
                  <a:pt x="14551" y="7300"/>
                </a:lnTo>
                <a:lnTo>
                  <a:pt x="14502" y="7130"/>
                </a:lnTo>
                <a:lnTo>
                  <a:pt x="14502" y="6959"/>
                </a:lnTo>
                <a:lnTo>
                  <a:pt x="14502" y="6619"/>
                </a:lnTo>
                <a:lnTo>
                  <a:pt x="14526" y="5937"/>
                </a:lnTo>
                <a:lnTo>
                  <a:pt x="14526" y="5718"/>
                </a:lnTo>
                <a:lnTo>
                  <a:pt x="14502" y="5524"/>
                </a:lnTo>
                <a:lnTo>
                  <a:pt x="14453" y="5086"/>
                </a:lnTo>
                <a:lnTo>
                  <a:pt x="14429" y="4721"/>
                </a:lnTo>
                <a:lnTo>
                  <a:pt x="14429" y="4550"/>
                </a:lnTo>
                <a:lnTo>
                  <a:pt x="14356" y="4380"/>
                </a:lnTo>
                <a:lnTo>
                  <a:pt x="14964" y="4113"/>
                </a:lnTo>
                <a:close/>
                <a:moveTo>
                  <a:pt x="15329" y="5013"/>
                </a:moveTo>
                <a:lnTo>
                  <a:pt x="15354" y="5134"/>
                </a:lnTo>
                <a:lnTo>
                  <a:pt x="15500" y="5670"/>
                </a:lnTo>
                <a:lnTo>
                  <a:pt x="15597" y="6229"/>
                </a:lnTo>
                <a:lnTo>
                  <a:pt x="15621" y="6497"/>
                </a:lnTo>
                <a:lnTo>
                  <a:pt x="15621" y="6765"/>
                </a:lnTo>
                <a:lnTo>
                  <a:pt x="15597" y="7057"/>
                </a:lnTo>
                <a:lnTo>
                  <a:pt x="15573" y="7324"/>
                </a:lnTo>
                <a:lnTo>
                  <a:pt x="15402" y="7300"/>
                </a:lnTo>
                <a:lnTo>
                  <a:pt x="15208" y="7300"/>
                </a:lnTo>
                <a:lnTo>
                  <a:pt x="15256" y="7130"/>
                </a:lnTo>
                <a:lnTo>
                  <a:pt x="15281" y="6959"/>
                </a:lnTo>
                <a:lnTo>
                  <a:pt x="15305" y="6594"/>
                </a:lnTo>
                <a:lnTo>
                  <a:pt x="15329" y="5864"/>
                </a:lnTo>
                <a:lnTo>
                  <a:pt x="15329" y="5013"/>
                </a:lnTo>
                <a:close/>
                <a:moveTo>
                  <a:pt x="14940" y="3529"/>
                </a:moveTo>
                <a:lnTo>
                  <a:pt x="14891" y="3553"/>
                </a:lnTo>
                <a:lnTo>
                  <a:pt x="14843" y="3553"/>
                </a:lnTo>
                <a:lnTo>
                  <a:pt x="14843" y="3602"/>
                </a:lnTo>
                <a:lnTo>
                  <a:pt x="14794" y="3626"/>
                </a:lnTo>
                <a:lnTo>
                  <a:pt x="13918" y="4015"/>
                </a:lnTo>
                <a:lnTo>
                  <a:pt x="13067" y="4453"/>
                </a:lnTo>
                <a:lnTo>
                  <a:pt x="12239" y="4915"/>
                </a:lnTo>
                <a:lnTo>
                  <a:pt x="11826" y="5159"/>
                </a:lnTo>
                <a:lnTo>
                  <a:pt x="11436" y="5426"/>
                </a:lnTo>
                <a:lnTo>
                  <a:pt x="11071" y="5694"/>
                </a:lnTo>
                <a:lnTo>
                  <a:pt x="10706" y="5962"/>
                </a:lnTo>
                <a:lnTo>
                  <a:pt x="10001" y="6521"/>
                </a:lnTo>
                <a:lnTo>
                  <a:pt x="9636" y="6765"/>
                </a:lnTo>
                <a:lnTo>
                  <a:pt x="9246" y="7008"/>
                </a:lnTo>
                <a:lnTo>
                  <a:pt x="8833" y="7178"/>
                </a:lnTo>
                <a:lnTo>
                  <a:pt x="8638" y="7276"/>
                </a:lnTo>
                <a:lnTo>
                  <a:pt x="8419" y="7324"/>
                </a:lnTo>
                <a:lnTo>
                  <a:pt x="8346" y="7349"/>
                </a:lnTo>
                <a:lnTo>
                  <a:pt x="8297" y="7397"/>
                </a:lnTo>
                <a:lnTo>
                  <a:pt x="8273" y="7446"/>
                </a:lnTo>
                <a:lnTo>
                  <a:pt x="8249" y="7519"/>
                </a:lnTo>
                <a:lnTo>
                  <a:pt x="8249" y="7568"/>
                </a:lnTo>
                <a:lnTo>
                  <a:pt x="8273" y="7641"/>
                </a:lnTo>
                <a:lnTo>
                  <a:pt x="8297" y="7689"/>
                </a:lnTo>
                <a:lnTo>
                  <a:pt x="8346" y="7738"/>
                </a:lnTo>
                <a:lnTo>
                  <a:pt x="8468" y="7787"/>
                </a:lnTo>
                <a:lnTo>
                  <a:pt x="8614" y="7762"/>
                </a:lnTo>
                <a:lnTo>
                  <a:pt x="8687" y="7738"/>
                </a:lnTo>
                <a:lnTo>
                  <a:pt x="8833" y="7714"/>
                </a:lnTo>
                <a:lnTo>
                  <a:pt x="8979" y="7738"/>
                </a:lnTo>
                <a:lnTo>
                  <a:pt x="9149" y="7714"/>
                </a:lnTo>
                <a:lnTo>
                  <a:pt x="9660" y="7738"/>
                </a:lnTo>
                <a:lnTo>
                  <a:pt x="10147" y="7762"/>
                </a:lnTo>
                <a:lnTo>
                  <a:pt x="11169" y="7811"/>
                </a:lnTo>
                <a:lnTo>
                  <a:pt x="12166" y="7835"/>
                </a:lnTo>
                <a:lnTo>
                  <a:pt x="13164" y="7811"/>
                </a:lnTo>
                <a:lnTo>
                  <a:pt x="14186" y="7835"/>
                </a:lnTo>
                <a:lnTo>
                  <a:pt x="14599" y="7860"/>
                </a:lnTo>
                <a:lnTo>
                  <a:pt x="15086" y="7908"/>
                </a:lnTo>
                <a:lnTo>
                  <a:pt x="15329" y="7908"/>
                </a:lnTo>
                <a:lnTo>
                  <a:pt x="15548" y="7884"/>
                </a:lnTo>
                <a:lnTo>
                  <a:pt x="15767" y="7860"/>
                </a:lnTo>
                <a:lnTo>
                  <a:pt x="15962" y="7787"/>
                </a:lnTo>
                <a:lnTo>
                  <a:pt x="16011" y="7738"/>
                </a:lnTo>
                <a:lnTo>
                  <a:pt x="16059" y="7665"/>
                </a:lnTo>
                <a:lnTo>
                  <a:pt x="16059" y="7592"/>
                </a:lnTo>
                <a:lnTo>
                  <a:pt x="16035" y="7519"/>
                </a:lnTo>
                <a:lnTo>
                  <a:pt x="16084" y="6959"/>
                </a:lnTo>
                <a:lnTo>
                  <a:pt x="16084" y="6424"/>
                </a:lnTo>
                <a:lnTo>
                  <a:pt x="16011" y="5864"/>
                </a:lnTo>
                <a:lnTo>
                  <a:pt x="15913" y="5329"/>
                </a:lnTo>
                <a:lnTo>
                  <a:pt x="15792" y="4867"/>
                </a:lnTo>
                <a:lnTo>
                  <a:pt x="15694" y="4575"/>
                </a:lnTo>
                <a:lnTo>
                  <a:pt x="15597" y="4307"/>
                </a:lnTo>
                <a:lnTo>
                  <a:pt x="15451" y="4040"/>
                </a:lnTo>
                <a:lnTo>
                  <a:pt x="15305" y="3821"/>
                </a:lnTo>
                <a:lnTo>
                  <a:pt x="15232" y="3723"/>
                </a:lnTo>
                <a:lnTo>
                  <a:pt x="15135" y="3650"/>
                </a:lnTo>
                <a:lnTo>
                  <a:pt x="15037" y="3577"/>
                </a:lnTo>
                <a:lnTo>
                  <a:pt x="14940" y="3529"/>
                </a:lnTo>
                <a:close/>
                <a:moveTo>
                  <a:pt x="7324" y="1168"/>
                </a:moveTo>
                <a:lnTo>
                  <a:pt x="7300" y="1363"/>
                </a:lnTo>
                <a:lnTo>
                  <a:pt x="7275" y="1582"/>
                </a:lnTo>
                <a:lnTo>
                  <a:pt x="7300" y="1971"/>
                </a:lnTo>
                <a:lnTo>
                  <a:pt x="7348" y="2653"/>
                </a:lnTo>
                <a:lnTo>
                  <a:pt x="7373" y="2993"/>
                </a:lnTo>
                <a:lnTo>
                  <a:pt x="7397" y="3334"/>
                </a:lnTo>
                <a:lnTo>
                  <a:pt x="7397" y="4794"/>
                </a:lnTo>
                <a:lnTo>
                  <a:pt x="7397" y="6254"/>
                </a:lnTo>
                <a:lnTo>
                  <a:pt x="7397" y="6789"/>
                </a:lnTo>
                <a:lnTo>
                  <a:pt x="7373" y="7324"/>
                </a:lnTo>
                <a:lnTo>
                  <a:pt x="7397" y="7884"/>
                </a:lnTo>
                <a:lnTo>
                  <a:pt x="7446" y="8127"/>
                </a:lnTo>
                <a:lnTo>
                  <a:pt x="7494" y="8395"/>
                </a:lnTo>
                <a:lnTo>
                  <a:pt x="7470" y="8444"/>
                </a:lnTo>
                <a:lnTo>
                  <a:pt x="7519" y="8492"/>
                </a:lnTo>
                <a:lnTo>
                  <a:pt x="7567" y="8565"/>
                </a:lnTo>
                <a:lnTo>
                  <a:pt x="7640" y="8614"/>
                </a:lnTo>
                <a:lnTo>
                  <a:pt x="7786" y="8614"/>
                </a:lnTo>
                <a:lnTo>
                  <a:pt x="8078" y="8663"/>
                </a:lnTo>
                <a:lnTo>
                  <a:pt x="9003" y="8663"/>
                </a:lnTo>
                <a:lnTo>
                  <a:pt x="9952" y="8736"/>
                </a:lnTo>
                <a:lnTo>
                  <a:pt x="10414" y="8760"/>
                </a:lnTo>
                <a:lnTo>
                  <a:pt x="10901" y="8784"/>
                </a:lnTo>
                <a:lnTo>
                  <a:pt x="11899" y="8760"/>
                </a:lnTo>
                <a:lnTo>
                  <a:pt x="12872" y="8736"/>
                </a:lnTo>
                <a:lnTo>
                  <a:pt x="13869" y="8711"/>
                </a:lnTo>
                <a:lnTo>
                  <a:pt x="14867" y="8736"/>
                </a:lnTo>
                <a:lnTo>
                  <a:pt x="14794" y="9052"/>
                </a:lnTo>
                <a:lnTo>
                  <a:pt x="14721" y="9368"/>
                </a:lnTo>
                <a:lnTo>
                  <a:pt x="14697" y="9685"/>
                </a:lnTo>
                <a:lnTo>
                  <a:pt x="14672" y="10025"/>
                </a:lnTo>
                <a:lnTo>
                  <a:pt x="14648" y="10293"/>
                </a:lnTo>
                <a:lnTo>
                  <a:pt x="14599" y="10536"/>
                </a:lnTo>
                <a:lnTo>
                  <a:pt x="14526" y="10780"/>
                </a:lnTo>
                <a:lnTo>
                  <a:pt x="14453" y="11023"/>
                </a:lnTo>
                <a:lnTo>
                  <a:pt x="14356" y="11266"/>
                </a:lnTo>
                <a:lnTo>
                  <a:pt x="14234" y="11485"/>
                </a:lnTo>
                <a:lnTo>
                  <a:pt x="13967" y="11923"/>
                </a:lnTo>
                <a:lnTo>
                  <a:pt x="13699" y="12337"/>
                </a:lnTo>
                <a:lnTo>
                  <a:pt x="13383" y="12750"/>
                </a:lnTo>
                <a:lnTo>
                  <a:pt x="12775" y="13529"/>
                </a:lnTo>
                <a:lnTo>
                  <a:pt x="12580" y="13748"/>
                </a:lnTo>
                <a:lnTo>
                  <a:pt x="12385" y="13943"/>
                </a:lnTo>
                <a:lnTo>
                  <a:pt x="12166" y="14113"/>
                </a:lnTo>
                <a:lnTo>
                  <a:pt x="11947" y="14283"/>
                </a:lnTo>
                <a:lnTo>
                  <a:pt x="11485" y="14575"/>
                </a:lnTo>
                <a:lnTo>
                  <a:pt x="10998" y="14819"/>
                </a:lnTo>
                <a:lnTo>
                  <a:pt x="10536" y="15062"/>
                </a:lnTo>
                <a:lnTo>
                  <a:pt x="10074" y="15257"/>
                </a:lnTo>
                <a:lnTo>
                  <a:pt x="9587" y="15403"/>
                </a:lnTo>
                <a:lnTo>
                  <a:pt x="9100" y="15549"/>
                </a:lnTo>
                <a:lnTo>
                  <a:pt x="8614" y="15646"/>
                </a:lnTo>
                <a:lnTo>
                  <a:pt x="8127" y="15695"/>
                </a:lnTo>
                <a:lnTo>
                  <a:pt x="7616" y="15719"/>
                </a:lnTo>
                <a:lnTo>
                  <a:pt x="7105" y="15695"/>
                </a:lnTo>
                <a:lnTo>
                  <a:pt x="6618" y="15622"/>
                </a:lnTo>
                <a:lnTo>
                  <a:pt x="6132" y="15524"/>
                </a:lnTo>
                <a:lnTo>
                  <a:pt x="5669" y="15378"/>
                </a:lnTo>
                <a:lnTo>
                  <a:pt x="5207" y="15184"/>
                </a:lnTo>
                <a:lnTo>
                  <a:pt x="4745" y="14989"/>
                </a:lnTo>
                <a:lnTo>
                  <a:pt x="4331" y="14746"/>
                </a:lnTo>
                <a:lnTo>
                  <a:pt x="3893" y="14502"/>
                </a:lnTo>
                <a:lnTo>
                  <a:pt x="3504" y="14235"/>
                </a:lnTo>
                <a:lnTo>
                  <a:pt x="3090" y="13943"/>
                </a:lnTo>
                <a:lnTo>
                  <a:pt x="2725" y="13626"/>
                </a:lnTo>
                <a:lnTo>
                  <a:pt x="2360" y="13310"/>
                </a:lnTo>
                <a:lnTo>
                  <a:pt x="2020" y="12945"/>
                </a:lnTo>
                <a:lnTo>
                  <a:pt x="1728" y="12580"/>
                </a:lnTo>
                <a:lnTo>
                  <a:pt x="1436" y="12191"/>
                </a:lnTo>
                <a:lnTo>
                  <a:pt x="1192" y="11777"/>
                </a:lnTo>
                <a:lnTo>
                  <a:pt x="973" y="11339"/>
                </a:lnTo>
                <a:lnTo>
                  <a:pt x="803" y="10901"/>
                </a:lnTo>
                <a:lnTo>
                  <a:pt x="657" y="10463"/>
                </a:lnTo>
                <a:lnTo>
                  <a:pt x="560" y="10001"/>
                </a:lnTo>
                <a:lnTo>
                  <a:pt x="487" y="9539"/>
                </a:lnTo>
                <a:lnTo>
                  <a:pt x="462" y="9076"/>
                </a:lnTo>
                <a:lnTo>
                  <a:pt x="438" y="8614"/>
                </a:lnTo>
                <a:lnTo>
                  <a:pt x="462" y="8152"/>
                </a:lnTo>
                <a:lnTo>
                  <a:pt x="511" y="7689"/>
                </a:lnTo>
                <a:lnTo>
                  <a:pt x="560" y="7251"/>
                </a:lnTo>
                <a:lnTo>
                  <a:pt x="633" y="6789"/>
                </a:lnTo>
                <a:lnTo>
                  <a:pt x="754" y="6327"/>
                </a:lnTo>
                <a:lnTo>
                  <a:pt x="876" y="5864"/>
                </a:lnTo>
                <a:lnTo>
                  <a:pt x="1022" y="5426"/>
                </a:lnTo>
                <a:lnTo>
                  <a:pt x="1192" y="4988"/>
                </a:lnTo>
                <a:lnTo>
                  <a:pt x="1411" y="4575"/>
                </a:lnTo>
                <a:lnTo>
                  <a:pt x="1655" y="4210"/>
                </a:lnTo>
                <a:lnTo>
                  <a:pt x="1947" y="3821"/>
                </a:lnTo>
                <a:lnTo>
                  <a:pt x="2263" y="3456"/>
                </a:lnTo>
                <a:lnTo>
                  <a:pt x="2604" y="3139"/>
                </a:lnTo>
                <a:lnTo>
                  <a:pt x="2969" y="2823"/>
                </a:lnTo>
                <a:lnTo>
                  <a:pt x="3358" y="2531"/>
                </a:lnTo>
                <a:lnTo>
                  <a:pt x="3772" y="2263"/>
                </a:lnTo>
                <a:lnTo>
                  <a:pt x="4185" y="1996"/>
                </a:lnTo>
                <a:lnTo>
                  <a:pt x="4575" y="1752"/>
                </a:lnTo>
                <a:lnTo>
                  <a:pt x="4891" y="1582"/>
                </a:lnTo>
                <a:lnTo>
                  <a:pt x="5231" y="1460"/>
                </a:lnTo>
                <a:lnTo>
                  <a:pt x="5572" y="1387"/>
                </a:lnTo>
                <a:lnTo>
                  <a:pt x="5913" y="1314"/>
                </a:lnTo>
                <a:lnTo>
                  <a:pt x="6253" y="1266"/>
                </a:lnTo>
                <a:lnTo>
                  <a:pt x="6618" y="1217"/>
                </a:lnTo>
                <a:lnTo>
                  <a:pt x="7324" y="1168"/>
                </a:lnTo>
                <a:close/>
                <a:moveTo>
                  <a:pt x="7592" y="755"/>
                </a:moveTo>
                <a:lnTo>
                  <a:pt x="7519" y="779"/>
                </a:lnTo>
                <a:lnTo>
                  <a:pt x="7470" y="828"/>
                </a:lnTo>
                <a:lnTo>
                  <a:pt x="7008" y="803"/>
                </a:lnTo>
                <a:lnTo>
                  <a:pt x="6545" y="828"/>
                </a:lnTo>
                <a:lnTo>
                  <a:pt x="6107" y="876"/>
                </a:lnTo>
                <a:lnTo>
                  <a:pt x="5669" y="974"/>
                </a:lnTo>
                <a:lnTo>
                  <a:pt x="5231" y="1095"/>
                </a:lnTo>
                <a:lnTo>
                  <a:pt x="4818" y="1241"/>
                </a:lnTo>
                <a:lnTo>
                  <a:pt x="4404" y="1412"/>
                </a:lnTo>
                <a:lnTo>
                  <a:pt x="3991" y="1606"/>
                </a:lnTo>
                <a:lnTo>
                  <a:pt x="3601" y="1850"/>
                </a:lnTo>
                <a:lnTo>
                  <a:pt x="3212" y="2093"/>
                </a:lnTo>
                <a:lnTo>
                  <a:pt x="2847" y="2361"/>
                </a:lnTo>
                <a:lnTo>
                  <a:pt x="2506" y="2653"/>
                </a:lnTo>
                <a:lnTo>
                  <a:pt x="2166" y="2969"/>
                </a:lnTo>
                <a:lnTo>
                  <a:pt x="1849" y="3285"/>
                </a:lnTo>
                <a:lnTo>
                  <a:pt x="1557" y="3626"/>
                </a:lnTo>
                <a:lnTo>
                  <a:pt x="1265" y="3991"/>
                </a:lnTo>
                <a:lnTo>
                  <a:pt x="1046" y="4332"/>
                </a:lnTo>
                <a:lnTo>
                  <a:pt x="852" y="4721"/>
                </a:lnTo>
                <a:lnTo>
                  <a:pt x="681" y="5110"/>
                </a:lnTo>
                <a:lnTo>
                  <a:pt x="535" y="5524"/>
                </a:lnTo>
                <a:lnTo>
                  <a:pt x="414" y="5962"/>
                </a:lnTo>
                <a:lnTo>
                  <a:pt x="292" y="6375"/>
                </a:lnTo>
                <a:lnTo>
                  <a:pt x="146" y="7203"/>
                </a:lnTo>
                <a:lnTo>
                  <a:pt x="73" y="7641"/>
                </a:lnTo>
                <a:lnTo>
                  <a:pt x="24" y="8054"/>
                </a:lnTo>
                <a:lnTo>
                  <a:pt x="0" y="8468"/>
                </a:lnTo>
                <a:lnTo>
                  <a:pt x="0" y="8906"/>
                </a:lnTo>
                <a:lnTo>
                  <a:pt x="24" y="9320"/>
                </a:lnTo>
                <a:lnTo>
                  <a:pt x="73" y="9733"/>
                </a:lnTo>
                <a:lnTo>
                  <a:pt x="122" y="10171"/>
                </a:lnTo>
                <a:lnTo>
                  <a:pt x="219" y="10585"/>
                </a:lnTo>
                <a:lnTo>
                  <a:pt x="341" y="11023"/>
                </a:lnTo>
                <a:lnTo>
                  <a:pt x="487" y="11437"/>
                </a:lnTo>
                <a:lnTo>
                  <a:pt x="681" y="11826"/>
                </a:lnTo>
                <a:lnTo>
                  <a:pt x="900" y="12215"/>
                </a:lnTo>
                <a:lnTo>
                  <a:pt x="1119" y="12604"/>
                </a:lnTo>
                <a:lnTo>
                  <a:pt x="1387" y="12969"/>
                </a:lnTo>
                <a:lnTo>
                  <a:pt x="1679" y="13310"/>
                </a:lnTo>
                <a:lnTo>
                  <a:pt x="1995" y="13626"/>
                </a:lnTo>
                <a:lnTo>
                  <a:pt x="2312" y="13943"/>
                </a:lnTo>
                <a:lnTo>
                  <a:pt x="2652" y="14235"/>
                </a:lnTo>
                <a:lnTo>
                  <a:pt x="3017" y="14527"/>
                </a:lnTo>
                <a:lnTo>
                  <a:pt x="3382" y="14770"/>
                </a:lnTo>
                <a:lnTo>
                  <a:pt x="3772" y="15013"/>
                </a:lnTo>
                <a:lnTo>
                  <a:pt x="4161" y="15232"/>
                </a:lnTo>
                <a:lnTo>
                  <a:pt x="4550" y="15451"/>
                </a:lnTo>
                <a:lnTo>
                  <a:pt x="4964" y="15622"/>
                </a:lnTo>
                <a:lnTo>
                  <a:pt x="5377" y="15792"/>
                </a:lnTo>
                <a:lnTo>
                  <a:pt x="5791" y="15938"/>
                </a:lnTo>
                <a:lnTo>
                  <a:pt x="6229" y="16060"/>
                </a:lnTo>
                <a:lnTo>
                  <a:pt x="6667" y="16133"/>
                </a:lnTo>
                <a:lnTo>
                  <a:pt x="7105" y="16206"/>
                </a:lnTo>
                <a:lnTo>
                  <a:pt x="7543" y="16230"/>
                </a:lnTo>
                <a:lnTo>
                  <a:pt x="8005" y="16230"/>
                </a:lnTo>
                <a:lnTo>
                  <a:pt x="8443" y="16206"/>
                </a:lnTo>
                <a:lnTo>
                  <a:pt x="8906" y="16157"/>
                </a:lnTo>
                <a:lnTo>
                  <a:pt x="9368" y="16035"/>
                </a:lnTo>
                <a:lnTo>
                  <a:pt x="9830" y="15914"/>
                </a:lnTo>
                <a:lnTo>
                  <a:pt x="10293" y="15743"/>
                </a:lnTo>
                <a:lnTo>
                  <a:pt x="10731" y="15573"/>
                </a:lnTo>
                <a:lnTo>
                  <a:pt x="11169" y="15354"/>
                </a:lnTo>
                <a:lnTo>
                  <a:pt x="11582" y="15135"/>
                </a:lnTo>
                <a:lnTo>
                  <a:pt x="11996" y="14892"/>
                </a:lnTo>
                <a:lnTo>
                  <a:pt x="12385" y="14624"/>
                </a:lnTo>
                <a:lnTo>
                  <a:pt x="12750" y="14332"/>
                </a:lnTo>
                <a:lnTo>
                  <a:pt x="13091" y="13991"/>
                </a:lnTo>
                <a:lnTo>
                  <a:pt x="13407" y="13626"/>
                </a:lnTo>
                <a:lnTo>
                  <a:pt x="13699" y="13237"/>
                </a:lnTo>
                <a:lnTo>
                  <a:pt x="13991" y="12848"/>
                </a:lnTo>
                <a:lnTo>
                  <a:pt x="14502" y="12069"/>
                </a:lnTo>
                <a:lnTo>
                  <a:pt x="14721" y="11680"/>
                </a:lnTo>
                <a:lnTo>
                  <a:pt x="14916" y="11291"/>
                </a:lnTo>
                <a:lnTo>
                  <a:pt x="15037" y="10877"/>
                </a:lnTo>
                <a:lnTo>
                  <a:pt x="15086" y="10658"/>
                </a:lnTo>
                <a:lnTo>
                  <a:pt x="15135" y="10439"/>
                </a:lnTo>
                <a:lnTo>
                  <a:pt x="15208" y="9563"/>
                </a:lnTo>
                <a:lnTo>
                  <a:pt x="15281" y="9149"/>
                </a:lnTo>
                <a:lnTo>
                  <a:pt x="15329" y="8930"/>
                </a:lnTo>
                <a:lnTo>
                  <a:pt x="15378" y="8711"/>
                </a:lnTo>
                <a:lnTo>
                  <a:pt x="15402" y="8687"/>
                </a:lnTo>
                <a:lnTo>
                  <a:pt x="15427" y="8638"/>
                </a:lnTo>
                <a:lnTo>
                  <a:pt x="15451" y="8565"/>
                </a:lnTo>
                <a:lnTo>
                  <a:pt x="15451" y="8492"/>
                </a:lnTo>
                <a:lnTo>
                  <a:pt x="15451" y="8419"/>
                </a:lnTo>
                <a:lnTo>
                  <a:pt x="15402" y="8371"/>
                </a:lnTo>
                <a:lnTo>
                  <a:pt x="15378" y="8322"/>
                </a:lnTo>
                <a:lnTo>
                  <a:pt x="15305" y="8273"/>
                </a:lnTo>
                <a:lnTo>
                  <a:pt x="15232" y="8249"/>
                </a:lnTo>
                <a:lnTo>
                  <a:pt x="14672" y="8225"/>
                </a:lnTo>
                <a:lnTo>
                  <a:pt x="14137" y="8225"/>
                </a:lnTo>
                <a:lnTo>
                  <a:pt x="13067" y="8249"/>
                </a:lnTo>
                <a:lnTo>
                  <a:pt x="11972" y="8273"/>
                </a:lnTo>
                <a:lnTo>
                  <a:pt x="10901" y="8298"/>
                </a:lnTo>
                <a:lnTo>
                  <a:pt x="10414" y="8273"/>
                </a:lnTo>
                <a:lnTo>
                  <a:pt x="9952" y="8249"/>
                </a:lnTo>
                <a:lnTo>
                  <a:pt x="9003" y="8200"/>
                </a:lnTo>
                <a:lnTo>
                  <a:pt x="8492" y="8152"/>
                </a:lnTo>
                <a:lnTo>
                  <a:pt x="8224" y="8127"/>
                </a:lnTo>
                <a:lnTo>
                  <a:pt x="7957" y="8152"/>
                </a:lnTo>
                <a:lnTo>
                  <a:pt x="7957" y="7738"/>
                </a:lnTo>
                <a:lnTo>
                  <a:pt x="7932" y="7300"/>
                </a:lnTo>
                <a:lnTo>
                  <a:pt x="7884" y="6448"/>
                </a:lnTo>
                <a:lnTo>
                  <a:pt x="7859" y="5086"/>
                </a:lnTo>
                <a:lnTo>
                  <a:pt x="7835" y="3699"/>
                </a:lnTo>
                <a:lnTo>
                  <a:pt x="7835" y="3042"/>
                </a:lnTo>
                <a:lnTo>
                  <a:pt x="7786" y="2385"/>
                </a:lnTo>
                <a:lnTo>
                  <a:pt x="7738" y="2093"/>
                </a:lnTo>
                <a:lnTo>
                  <a:pt x="7713" y="1728"/>
                </a:lnTo>
                <a:lnTo>
                  <a:pt x="7713" y="1533"/>
                </a:lnTo>
                <a:lnTo>
                  <a:pt x="7713" y="1363"/>
                </a:lnTo>
                <a:lnTo>
                  <a:pt x="7738" y="1193"/>
                </a:lnTo>
                <a:lnTo>
                  <a:pt x="7786" y="1071"/>
                </a:lnTo>
                <a:lnTo>
                  <a:pt x="7811" y="998"/>
                </a:lnTo>
                <a:lnTo>
                  <a:pt x="7811" y="925"/>
                </a:lnTo>
                <a:lnTo>
                  <a:pt x="7786" y="852"/>
                </a:lnTo>
                <a:lnTo>
                  <a:pt x="7738" y="803"/>
                </a:lnTo>
                <a:lnTo>
                  <a:pt x="7665" y="779"/>
                </a:lnTo>
                <a:lnTo>
                  <a:pt x="7592" y="755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8" name="Google Shape;918;p39"/>
          <p:cNvSpPr/>
          <p:nvPr/>
        </p:nvSpPr>
        <p:spPr>
          <a:xfrm>
            <a:off x="3236449" y="2877693"/>
            <a:ext cx="341410" cy="251385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9" name="Google Shape;919;p39"/>
          <p:cNvSpPr/>
          <p:nvPr/>
        </p:nvSpPr>
        <p:spPr>
          <a:xfrm>
            <a:off x="3742333" y="2877693"/>
            <a:ext cx="340959" cy="251385"/>
          </a:xfrm>
          <a:custGeom>
            <a:rect b="b" l="l" r="r" t="t"/>
            <a:pathLst>
              <a:path extrusionOk="0" h="13384" w="18153">
                <a:moveTo>
                  <a:pt x="15865" y="1752"/>
                </a:moveTo>
                <a:lnTo>
                  <a:pt x="15962" y="1801"/>
                </a:lnTo>
                <a:lnTo>
                  <a:pt x="16230" y="1801"/>
                </a:lnTo>
                <a:lnTo>
                  <a:pt x="16279" y="1825"/>
                </a:lnTo>
                <a:lnTo>
                  <a:pt x="16303" y="1850"/>
                </a:lnTo>
                <a:lnTo>
                  <a:pt x="16327" y="1923"/>
                </a:lnTo>
                <a:lnTo>
                  <a:pt x="16303" y="1971"/>
                </a:lnTo>
                <a:lnTo>
                  <a:pt x="16279" y="2117"/>
                </a:lnTo>
                <a:lnTo>
                  <a:pt x="16230" y="2190"/>
                </a:lnTo>
                <a:lnTo>
                  <a:pt x="16157" y="2288"/>
                </a:lnTo>
                <a:lnTo>
                  <a:pt x="16084" y="2336"/>
                </a:lnTo>
                <a:lnTo>
                  <a:pt x="16011" y="2361"/>
                </a:lnTo>
                <a:lnTo>
                  <a:pt x="15938" y="2336"/>
                </a:lnTo>
                <a:lnTo>
                  <a:pt x="15865" y="2239"/>
                </a:lnTo>
                <a:lnTo>
                  <a:pt x="15792" y="2142"/>
                </a:lnTo>
                <a:lnTo>
                  <a:pt x="15768" y="2020"/>
                </a:lnTo>
                <a:lnTo>
                  <a:pt x="15768" y="1923"/>
                </a:lnTo>
                <a:lnTo>
                  <a:pt x="15841" y="1801"/>
                </a:lnTo>
                <a:lnTo>
                  <a:pt x="15865" y="1752"/>
                </a:lnTo>
                <a:close/>
                <a:moveTo>
                  <a:pt x="10925" y="4015"/>
                </a:moveTo>
                <a:lnTo>
                  <a:pt x="11023" y="4039"/>
                </a:lnTo>
                <a:lnTo>
                  <a:pt x="11071" y="4064"/>
                </a:lnTo>
                <a:lnTo>
                  <a:pt x="11096" y="4064"/>
                </a:lnTo>
                <a:lnTo>
                  <a:pt x="11096" y="4088"/>
                </a:lnTo>
                <a:lnTo>
                  <a:pt x="11120" y="4112"/>
                </a:lnTo>
                <a:lnTo>
                  <a:pt x="11120" y="4137"/>
                </a:lnTo>
                <a:lnTo>
                  <a:pt x="11120" y="4185"/>
                </a:lnTo>
                <a:lnTo>
                  <a:pt x="11120" y="4210"/>
                </a:lnTo>
                <a:lnTo>
                  <a:pt x="11096" y="4283"/>
                </a:lnTo>
                <a:lnTo>
                  <a:pt x="11023" y="4380"/>
                </a:lnTo>
                <a:lnTo>
                  <a:pt x="10998" y="4429"/>
                </a:lnTo>
                <a:lnTo>
                  <a:pt x="10950" y="4477"/>
                </a:lnTo>
                <a:lnTo>
                  <a:pt x="10901" y="4477"/>
                </a:lnTo>
                <a:lnTo>
                  <a:pt x="10901" y="4453"/>
                </a:lnTo>
                <a:lnTo>
                  <a:pt x="10877" y="4453"/>
                </a:lnTo>
                <a:lnTo>
                  <a:pt x="10828" y="4380"/>
                </a:lnTo>
                <a:lnTo>
                  <a:pt x="10779" y="4307"/>
                </a:lnTo>
                <a:lnTo>
                  <a:pt x="10779" y="4234"/>
                </a:lnTo>
                <a:lnTo>
                  <a:pt x="10779" y="4137"/>
                </a:lnTo>
                <a:lnTo>
                  <a:pt x="10828" y="4064"/>
                </a:lnTo>
                <a:lnTo>
                  <a:pt x="10901" y="4015"/>
                </a:lnTo>
                <a:close/>
                <a:moveTo>
                  <a:pt x="12507" y="5159"/>
                </a:moveTo>
                <a:lnTo>
                  <a:pt x="12580" y="5183"/>
                </a:lnTo>
                <a:lnTo>
                  <a:pt x="12629" y="5256"/>
                </a:lnTo>
                <a:lnTo>
                  <a:pt x="12677" y="5329"/>
                </a:lnTo>
                <a:lnTo>
                  <a:pt x="12677" y="5451"/>
                </a:lnTo>
                <a:lnTo>
                  <a:pt x="12653" y="5548"/>
                </a:lnTo>
                <a:lnTo>
                  <a:pt x="12604" y="5645"/>
                </a:lnTo>
                <a:lnTo>
                  <a:pt x="12556" y="5743"/>
                </a:lnTo>
                <a:lnTo>
                  <a:pt x="12507" y="5767"/>
                </a:lnTo>
                <a:lnTo>
                  <a:pt x="12458" y="5791"/>
                </a:lnTo>
                <a:lnTo>
                  <a:pt x="12337" y="5767"/>
                </a:lnTo>
                <a:lnTo>
                  <a:pt x="12239" y="5718"/>
                </a:lnTo>
                <a:lnTo>
                  <a:pt x="12166" y="5645"/>
                </a:lnTo>
                <a:lnTo>
                  <a:pt x="12142" y="5572"/>
                </a:lnTo>
                <a:lnTo>
                  <a:pt x="12142" y="5499"/>
                </a:lnTo>
                <a:lnTo>
                  <a:pt x="12166" y="5426"/>
                </a:lnTo>
                <a:lnTo>
                  <a:pt x="12191" y="5353"/>
                </a:lnTo>
                <a:lnTo>
                  <a:pt x="12264" y="5329"/>
                </a:lnTo>
                <a:lnTo>
                  <a:pt x="12312" y="5305"/>
                </a:lnTo>
                <a:lnTo>
                  <a:pt x="12337" y="5256"/>
                </a:lnTo>
                <a:lnTo>
                  <a:pt x="12361" y="5183"/>
                </a:lnTo>
                <a:lnTo>
                  <a:pt x="12410" y="5159"/>
                </a:lnTo>
                <a:close/>
                <a:moveTo>
                  <a:pt x="5499" y="6229"/>
                </a:moveTo>
                <a:lnTo>
                  <a:pt x="5597" y="6302"/>
                </a:lnTo>
                <a:lnTo>
                  <a:pt x="5694" y="6351"/>
                </a:lnTo>
                <a:lnTo>
                  <a:pt x="5743" y="6424"/>
                </a:lnTo>
                <a:lnTo>
                  <a:pt x="5767" y="6546"/>
                </a:lnTo>
                <a:lnTo>
                  <a:pt x="5743" y="6643"/>
                </a:lnTo>
                <a:lnTo>
                  <a:pt x="5670" y="6740"/>
                </a:lnTo>
                <a:lnTo>
                  <a:pt x="5621" y="6813"/>
                </a:lnTo>
                <a:lnTo>
                  <a:pt x="5524" y="6838"/>
                </a:lnTo>
                <a:lnTo>
                  <a:pt x="5475" y="6862"/>
                </a:lnTo>
                <a:lnTo>
                  <a:pt x="5426" y="6862"/>
                </a:lnTo>
                <a:lnTo>
                  <a:pt x="5329" y="6789"/>
                </a:lnTo>
                <a:lnTo>
                  <a:pt x="5280" y="6716"/>
                </a:lnTo>
                <a:lnTo>
                  <a:pt x="5280" y="6643"/>
                </a:lnTo>
                <a:lnTo>
                  <a:pt x="5280" y="6594"/>
                </a:lnTo>
                <a:lnTo>
                  <a:pt x="5305" y="6497"/>
                </a:lnTo>
                <a:lnTo>
                  <a:pt x="5353" y="6400"/>
                </a:lnTo>
                <a:lnTo>
                  <a:pt x="5475" y="6254"/>
                </a:lnTo>
                <a:lnTo>
                  <a:pt x="5499" y="6229"/>
                </a:lnTo>
                <a:close/>
                <a:moveTo>
                  <a:pt x="7568" y="7470"/>
                </a:moveTo>
                <a:lnTo>
                  <a:pt x="7616" y="7519"/>
                </a:lnTo>
                <a:lnTo>
                  <a:pt x="7689" y="7519"/>
                </a:lnTo>
                <a:lnTo>
                  <a:pt x="7835" y="7543"/>
                </a:lnTo>
                <a:lnTo>
                  <a:pt x="7908" y="7568"/>
                </a:lnTo>
                <a:lnTo>
                  <a:pt x="7957" y="7592"/>
                </a:lnTo>
                <a:lnTo>
                  <a:pt x="7957" y="7616"/>
                </a:lnTo>
                <a:lnTo>
                  <a:pt x="7957" y="7641"/>
                </a:lnTo>
                <a:lnTo>
                  <a:pt x="7957" y="7665"/>
                </a:lnTo>
                <a:lnTo>
                  <a:pt x="7908" y="7714"/>
                </a:lnTo>
                <a:lnTo>
                  <a:pt x="7908" y="7738"/>
                </a:lnTo>
                <a:lnTo>
                  <a:pt x="7811" y="7811"/>
                </a:lnTo>
                <a:lnTo>
                  <a:pt x="7787" y="7835"/>
                </a:lnTo>
                <a:lnTo>
                  <a:pt x="7714" y="7884"/>
                </a:lnTo>
                <a:lnTo>
                  <a:pt x="7641" y="7884"/>
                </a:lnTo>
                <a:lnTo>
                  <a:pt x="7641" y="7908"/>
                </a:lnTo>
                <a:lnTo>
                  <a:pt x="7592" y="7908"/>
                </a:lnTo>
                <a:lnTo>
                  <a:pt x="7543" y="7884"/>
                </a:lnTo>
                <a:lnTo>
                  <a:pt x="7519" y="7884"/>
                </a:lnTo>
                <a:lnTo>
                  <a:pt x="7495" y="7860"/>
                </a:lnTo>
                <a:lnTo>
                  <a:pt x="7495" y="7835"/>
                </a:lnTo>
                <a:lnTo>
                  <a:pt x="7470" y="7811"/>
                </a:lnTo>
                <a:lnTo>
                  <a:pt x="7422" y="7689"/>
                </a:lnTo>
                <a:lnTo>
                  <a:pt x="7397" y="7616"/>
                </a:lnTo>
                <a:lnTo>
                  <a:pt x="7422" y="7543"/>
                </a:lnTo>
                <a:lnTo>
                  <a:pt x="7495" y="7519"/>
                </a:lnTo>
                <a:lnTo>
                  <a:pt x="7568" y="7470"/>
                </a:lnTo>
                <a:close/>
                <a:moveTo>
                  <a:pt x="16011" y="1363"/>
                </a:moveTo>
                <a:lnTo>
                  <a:pt x="15889" y="1387"/>
                </a:lnTo>
                <a:lnTo>
                  <a:pt x="15768" y="1436"/>
                </a:lnTo>
                <a:lnTo>
                  <a:pt x="15646" y="1509"/>
                </a:lnTo>
                <a:lnTo>
                  <a:pt x="15573" y="1582"/>
                </a:lnTo>
                <a:lnTo>
                  <a:pt x="15500" y="1655"/>
                </a:lnTo>
                <a:lnTo>
                  <a:pt x="15476" y="1752"/>
                </a:lnTo>
                <a:lnTo>
                  <a:pt x="15427" y="1825"/>
                </a:lnTo>
                <a:lnTo>
                  <a:pt x="15403" y="2020"/>
                </a:lnTo>
                <a:lnTo>
                  <a:pt x="15451" y="2215"/>
                </a:lnTo>
                <a:lnTo>
                  <a:pt x="15500" y="2361"/>
                </a:lnTo>
                <a:lnTo>
                  <a:pt x="15330" y="2458"/>
                </a:lnTo>
                <a:lnTo>
                  <a:pt x="15159" y="2579"/>
                </a:lnTo>
                <a:lnTo>
                  <a:pt x="14989" y="2725"/>
                </a:lnTo>
                <a:lnTo>
                  <a:pt x="14843" y="2896"/>
                </a:lnTo>
                <a:lnTo>
                  <a:pt x="14283" y="3528"/>
                </a:lnTo>
                <a:lnTo>
                  <a:pt x="13918" y="3893"/>
                </a:lnTo>
                <a:lnTo>
                  <a:pt x="13529" y="4234"/>
                </a:lnTo>
                <a:lnTo>
                  <a:pt x="13140" y="4599"/>
                </a:lnTo>
                <a:lnTo>
                  <a:pt x="12775" y="4964"/>
                </a:lnTo>
                <a:lnTo>
                  <a:pt x="12677" y="4891"/>
                </a:lnTo>
                <a:lnTo>
                  <a:pt x="12556" y="4842"/>
                </a:lnTo>
                <a:lnTo>
                  <a:pt x="12507" y="4842"/>
                </a:lnTo>
                <a:lnTo>
                  <a:pt x="12434" y="4818"/>
                </a:lnTo>
                <a:lnTo>
                  <a:pt x="12264" y="4818"/>
                </a:lnTo>
                <a:lnTo>
                  <a:pt x="12191" y="4867"/>
                </a:lnTo>
                <a:lnTo>
                  <a:pt x="12020" y="4696"/>
                </a:lnTo>
                <a:lnTo>
                  <a:pt x="11826" y="4502"/>
                </a:lnTo>
                <a:lnTo>
                  <a:pt x="11655" y="4331"/>
                </a:lnTo>
                <a:lnTo>
                  <a:pt x="11582" y="4307"/>
                </a:lnTo>
                <a:lnTo>
                  <a:pt x="11582" y="4161"/>
                </a:lnTo>
                <a:lnTo>
                  <a:pt x="11582" y="4039"/>
                </a:lnTo>
                <a:lnTo>
                  <a:pt x="11534" y="3918"/>
                </a:lnTo>
                <a:lnTo>
                  <a:pt x="11485" y="3820"/>
                </a:lnTo>
                <a:lnTo>
                  <a:pt x="11388" y="3723"/>
                </a:lnTo>
                <a:lnTo>
                  <a:pt x="11242" y="3626"/>
                </a:lnTo>
                <a:lnTo>
                  <a:pt x="11169" y="3577"/>
                </a:lnTo>
                <a:lnTo>
                  <a:pt x="11120" y="3528"/>
                </a:lnTo>
                <a:lnTo>
                  <a:pt x="11047" y="3504"/>
                </a:lnTo>
                <a:lnTo>
                  <a:pt x="10974" y="3504"/>
                </a:lnTo>
                <a:lnTo>
                  <a:pt x="10828" y="3528"/>
                </a:lnTo>
                <a:lnTo>
                  <a:pt x="10682" y="3601"/>
                </a:lnTo>
                <a:lnTo>
                  <a:pt x="10536" y="3723"/>
                </a:lnTo>
                <a:lnTo>
                  <a:pt x="10439" y="3869"/>
                </a:lnTo>
                <a:lnTo>
                  <a:pt x="10341" y="4039"/>
                </a:lnTo>
                <a:lnTo>
                  <a:pt x="10317" y="4234"/>
                </a:lnTo>
                <a:lnTo>
                  <a:pt x="10317" y="4380"/>
                </a:lnTo>
                <a:lnTo>
                  <a:pt x="10171" y="4477"/>
                </a:lnTo>
                <a:lnTo>
                  <a:pt x="10025" y="4575"/>
                </a:lnTo>
                <a:lnTo>
                  <a:pt x="9879" y="4721"/>
                </a:lnTo>
                <a:lnTo>
                  <a:pt x="9733" y="4867"/>
                </a:lnTo>
                <a:lnTo>
                  <a:pt x="9490" y="5159"/>
                </a:lnTo>
                <a:lnTo>
                  <a:pt x="9319" y="5402"/>
                </a:lnTo>
                <a:lnTo>
                  <a:pt x="8954" y="5864"/>
                </a:lnTo>
                <a:lnTo>
                  <a:pt x="8614" y="6375"/>
                </a:lnTo>
                <a:lnTo>
                  <a:pt x="8298" y="6789"/>
                </a:lnTo>
                <a:lnTo>
                  <a:pt x="8152" y="7008"/>
                </a:lnTo>
                <a:lnTo>
                  <a:pt x="8030" y="7227"/>
                </a:lnTo>
                <a:lnTo>
                  <a:pt x="7908" y="7203"/>
                </a:lnTo>
                <a:lnTo>
                  <a:pt x="7787" y="7178"/>
                </a:lnTo>
                <a:lnTo>
                  <a:pt x="7738" y="7154"/>
                </a:lnTo>
                <a:lnTo>
                  <a:pt x="7616" y="7130"/>
                </a:lnTo>
                <a:lnTo>
                  <a:pt x="7470" y="7130"/>
                </a:lnTo>
                <a:lnTo>
                  <a:pt x="7349" y="7178"/>
                </a:lnTo>
                <a:lnTo>
                  <a:pt x="7227" y="7251"/>
                </a:lnTo>
                <a:lnTo>
                  <a:pt x="7178" y="7203"/>
                </a:lnTo>
                <a:lnTo>
                  <a:pt x="6935" y="7081"/>
                </a:lnTo>
                <a:lnTo>
                  <a:pt x="6692" y="6935"/>
                </a:lnTo>
                <a:lnTo>
                  <a:pt x="6448" y="6765"/>
                </a:lnTo>
                <a:lnTo>
                  <a:pt x="6327" y="6716"/>
                </a:lnTo>
                <a:lnTo>
                  <a:pt x="6205" y="6667"/>
                </a:lnTo>
                <a:lnTo>
                  <a:pt x="6229" y="6546"/>
                </a:lnTo>
                <a:lnTo>
                  <a:pt x="6205" y="6424"/>
                </a:lnTo>
                <a:lnTo>
                  <a:pt x="6181" y="6278"/>
                </a:lnTo>
                <a:lnTo>
                  <a:pt x="6132" y="6181"/>
                </a:lnTo>
                <a:lnTo>
                  <a:pt x="6059" y="6059"/>
                </a:lnTo>
                <a:lnTo>
                  <a:pt x="5986" y="5962"/>
                </a:lnTo>
                <a:lnTo>
                  <a:pt x="5889" y="5889"/>
                </a:lnTo>
                <a:lnTo>
                  <a:pt x="5767" y="5840"/>
                </a:lnTo>
                <a:lnTo>
                  <a:pt x="5694" y="5816"/>
                </a:lnTo>
                <a:lnTo>
                  <a:pt x="5621" y="5791"/>
                </a:lnTo>
                <a:lnTo>
                  <a:pt x="5475" y="5791"/>
                </a:lnTo>
                <a:lnTo>
                  <a:pt x="5329" y="5840"/>
                </a:lnTo>
                <a:lnTo>
                  <a:pt x="5207" y="5913"/>
                </a:lnTo>
                <a:lnTo>
                  <a:pt x="5086" y="6010"/>
                </a:lnTo>
                <a:lnTo>
                  <a:pt x="4964" y="6156"/>
                </a:lnTo>
                <a:lnTo>
                  <a:pt x="4891" y="6302"/>
                </a:lnTo>
                <a:lnTo>
                  <a:pt x="4818" y="6473"/>
                </a:lnTo>
                <a:lnTo>
                  <a:pt x="4818" y="6570"/>
                </a:lnTo>
                <a:lnTo>
                  <a:pt x="4818" y="6692"/>
                </a:lnTo>
                <a:lnTo>
                  <a:pt x="4769" y="6716"/>
                </a:lnTo>
                <a:lnTo>
                  <a:pt x="3918" y="7714"/>
                </a:lnTo>
                <a:lnTo>
                  <a:pt x="3504" y="8225"/>
                </a:lnTo>
                <a:lnTo>
                  <a:pt x="3090" y="8760"/>
                </a:lnTo>
                <a:lnTo>
                  <a:pt x="2677" y="9271"/>
                </a:lnTo>
                <a:lnTo>
                  <a:pt x="2214" y="9782"/>
                </a:lnTo>
                <a:lnTo>
                  <a:pt x="2044" y="9952"/>
                </a:lnTo>
                <a:lnTo>
                  <a:pt x="1874" y="10147"/>
                </a:lnTo>
                <a:lnTo>
                  <a:pt x="1801" y="10244"/>
                </a:lnTo>
                <a:lnTo>
                  <a:pt x="1752" y="10366"/>
                </a:lnTo>
                <a:lnTo>
                  <a:pt x="1703" y="10488"/>
                </a:lnTo>
                <a:lnTo>
                  <a:pt x="1703" y="10609"/>
                </a:lnTo>
                <a:lnTo>
                  <a:pt x="1728" y="10682"/>
                </a:lnTo>
                <a:lnTo>
                  <a:pt x="1776" y="10731"/>
                </a:lnTo>
                <a:lnTo>
                  <a:pt x="1849" y="10755"/>
                </a:lnTo>
                <a:lnTo>
                  <a:pt x="1922" y="10731"/>
                </a:lnTo>
                <a:lnTo>
                  <a:pt x="2020" y="10682"/>
                </a:lnTo>
                <a:lnTo>
                  <a:pt x="2117" y="10633"/>
                </a:lnTo>
                <a:lnTo>
                  <a:pt x="2263" y="10463"/>
                </a:lnTo>
                <a:lnTo>
                  <a:pt x="2579" y="10123"/>
                </a:lnTo>
                <a:lnTo>
                  <a:pt x="2969" y="9733"/>
                </a:lnTo>
                <a:lnTo>
                  <a:pt x="3163" y="9514"/>
                </a:lnTo>
                <a:lnTo>
                  <a:pt x="3334" y="9295"/>
                </a:lnTo>
                <a:lnTo>
                  <a:pt x="3747" y="8760"/>
                </a:lnTo>
                <a:lnTo>
                  <a:pt x="4185" y="8225"/>
                </a:lnTo>
                <a:lnTo>
                  <a:pt x="4648" y="7714"/>
                </a:lnTo>
                <a:lnTo>
                  <a:pt x="5086" y="7203"/>
                </a:lnTo>
                <a:lnTo>
                  <a:pt x="5159" y="7251"/>
                </a:lnTo>
                <a:lnTo>
                  <a:pt x="5280" y="7300"/>
                </a:lnTo>
                <a:lnTo>
                  <a:pt x="5378" y="7324"/>
                </a:lnTo>
                <a:lnTo>
                  <a:pt x="5499" y="7324"/>
                </a:lnTo>
                <a:lnTo>
                  <a:pt x="5645" y="7300"/>
                </a:lnTo>
                <a:lnTo>
                  <a:pt x="5791" y="7251"/>
                </a:lnTo>
                <a:lnTo>
                  <a:pt x="5913" y="7154"/>
                </a:lnTo>
                <a:lnTo>
                  <a:pt x="6010" y="7057"/>
                </a:lnTo>
                <a:lnTo>
                  <a:pt x="6205" y="7178"/>
                </a:lnTo>
                <a:lnTo>
                  <a:pt x="6400" y="7300"/>
                </a:lnTo>
                <a:lnTo>
                  <a:pt x="6716" y="7519"/>
                </a:lnTo>
                <a:lnTo>
                  <a:pt x="6862" y="7616"/>
                </a:lnTo>
                <a:lnTo>
                  <a:pt x="7032" y="7689"/>
                </a:lnTo>
                <a:lnTo>
                  <a:pt x="7057" y="7811"/>
                </a:lnTo>
                <a:lnTo>
                  <a:pt x="7105" y="7933"/>
                </a:lnTo>
                <a:lnTo>
                  <a:pt x="7154" y="8030"/>
                </a:lnTo>
                <a:lnTo>
                  <a:pt x="7227" y="8127"/>
                </a:lnTo>
                <a:lnTo>
                  <a:pt x="7324" y="8176"/>
                </a:lnTo>
                <a:lnTo>
                  <a:pt x="7397" y="8225"/>
                </a:lnTo>
                <a:lnTo>
                  <a:pt x="7495" y="8273"/>
                </a:lnTo>
                <a:lnTo>
                  <a:pt x="7714" y="8273"/>
                </a:lnTo>
                <a:lnTo>
                  <a:pt x="7835" y="8225"/>
                </a:lnTo>
                <a:lnTo>
                  <a:pt x="8006" y="8127"/>
                </a:lnTo>
                <a:lnTo>
                  <a:pt x="8152" y="8006"/>
                </a:lnTo>
                <a:lnTo>
                  <a:pt x="8225" y="7908"/>
                </a:lnTo>
                <a:lnTo>
                  <a:pt x="8273" y="7835"/>
                </a:lnTo>
                <a:lnTo>
                  <a:pt x="8298" y="7738"/>
                </a:lnTo>
                <a:lnTo>
                  <a:pt x="8322" y="7641"/>
                </a:lnTo>
                <a:lnTo>
                  <a:pt x="8322" y="7543"/>
                </a:lnTo>
                <a:lnTo>
                  <a:pt x="8298" y="7470"/>
                </a:lnTo>
                <a:lnTo>
                  <a:pt x="8468" y="7300"/>
                </a:lnTo>
                <a:lnTo>
                  <a:pt x="8614" y="7130"/>
                </a:lnTo>
                <a:lnTo>
                  <a:pt x="8906" y="6740"/>
                </a:lnTo>
                <a:lnTo>
                  <a:pt x="9173" y="6327"/>
                </a:lnTo>
                <a:lnTo>
                  <a:pt x="9417" y="5962"/>
                </a:lnTo>
                <a:lnTo>
                  <a:pt x="9782" y="5499"/>
                </a:lnTo>
                <a:lnTo>
                  <a:pt x="10195" y="5086"/>
                </a:lnTo>
                <a:lnTo>
                  <a:pt x="10268" y="5013"/>
                </a:lnTo>
                <a:lnTo>
                  <a:pt x="10366" y="4940"/>
                </a:lnTo>
                <a:lnTo>
                  <a:pt x="10585" y="4818"/>
                </a:lnTo>
                <a:lnTo>
                  <a:pt x="10706" y="4891"/>
                </a:lnTo>
                <a:lnTo>
                  <a:pt x="10828" y="4915"/>
                </a:lnTo>
                <a:lnTo>
                  <a:pt x="10950" y="4940"/>
                </a:lnTo>
                <a:lnTo>
                  <a:pt x="11096" y="4915"/>
                </a:lnTo>
                <a:lnTo>
                  <a:pt x="11193" y="4867"/>
                </a:lnTo>
                <a:lnTo>
                  <a:pt x="11266" y="4794"/>
                </a:lnTo>
                <a:lnTo>
                  <a:pt x="11363" y="4721"/>
                </a:lnTo>
                <a:lnTo>
                  <a:pt x="11436" y="4648"/>
                </a:lnTo>
                <a:lnTo>
                  <a:pt x="11704" y="4964"/>
                </a:lnTo>
                <a:lnTo>
                  <a:pt x="11874" y="5183"/>
                </a:lnTo>
                <a:lnTo>
                  <a:pt x="11801" y="5305"/>
                </a:lnTo>
                <a:lnTo>
                  <a:pt x="11777" y="5426"/>
                </a:lnTo>
                <a:lnTo>
                  <a:pt x="11753" y="5548"/>
                </a:lnTo>
                <a:lnTo>
                  <a:pt x="11777" y="5694"/>
                </a:lnTo>
                <a:lnTo>
                  <a:pt x="11826" y="5816"/>
                </a:lnTo>
                <a:lnTo>
                  <a:pt x="11899" y="5913"/>
                </a:lnTo>
                <a:lnTo>
                  <a:pt x="12020" y="6010"/>
                </a:lnTo>
                <a:lnTo>
                  <a:pt x="12142" y="6059"/>
                </a:lnTo>
                <a:lnTo>
                  <a:pt x="12264" y="6108"/>
                </a:lnTo>
                <a:lnTo>
                  <a:pt x="12410" y="6108"/>
                </a:lnTo>
                <a:lnTo>
                  <a:pt x="12531" y="6083"/>
                </a:lnTo>
                <a:lnTo>
                  <a:pt x="12653" y="6035"/>
                </a:lnTo>
                <a:lnTo>
                  <a:pt x="12726" y="5986"/>
                </a:lnTo>
                <a:lnTo>
                  <a:pt x="12799" y="5913"/>
                </a:lnTo>
                <a:lnTo>
                  <a:pt x="12872" y="5840"/>
                </a:lnTo>
                <a:lnTo>
                  <a:pt x="12921" y="5743"/>
                </a:lnTo>
                <a:lnTo>
                  <a:pt x="12969" y="5548"/>
                </a:lnTo>
                <a:lnTo>
                  <a:pt x="12969" y="5329"/>
                </a:lnTo>
                <a:lnTo>
                  <a:pt x="12969" y="5280"/>
                </a:lnTo>
                <a:lnTo>
                  <a:pt x="13042" y="5256"/>
                </a:lnTo>
                <a:lnTo>
                  <a:pt x="13383" y="4915"/>
                </a:lnTo>
                <a:lnTo>
                  <a:pt x="13748" y="4575"/>
                </a:lnTo>
                <a:lnTo>
                  <a:pt x="14454" y="3942"/>
                </a:lnTo>
                <a:lnTo>
                  <a:pt x="15111" y="3309"/>
                </a:lnTo>
                <a:lnTo>
                  <a:pt x="15768" y="2677"/>
                </a:lnTo>
                <a:lnTo>
                  <a:pt x="15792" y="2652"/>
                </a:lnTo>
                <a:lnTo>
                  <a:pt x="15914" y="2701"/>
                </a:lnTo>
                <a:lnTo>
                  <a:pt x="16157" y="2701"/>
                </a:lnTo>
                <a:lnTo>
                  <a:pt x="16279" y="2652"/>
                </a:lnTo>
                <a:lnTo>
                  <a:pt x="16376" y="2579"/>
                </a:lnTo>
                <a:lnTo>
                  <a:pt x="16449" y="2506"/>
                </a:lnTo>
                <a:lnTo>
                  <a:pt x="16522" y="2409"/>
                </a:lnTo>
                <a:lnTo>
                  <a:pt x="16595" y="2312"/>
                </a:lnTo>
                <a:lnTo>
                  <a:pt x="16643" y="2215"/>
                </a:lnTo>
                <a:lnTo>
                  <a:pt x="16668" y="2093"/>
                </a:lnTo>
                <a:lnTo>
                  <a:pt x="16692" y="1996"/>
                </a:lnTo>
                <a:lnTo>
                  <a:pt x="16692" y="1874"/>
                </a:lnTo>
                <a:lnTo>
                  <a:pt x="16668" y="1777"/>
                </a:lnTo>
                <a:lnTo>
                  <a:pt x="16643" y="1679"/>
                </a:lnTo>
                <a:lnTo>
                  <a:pt x="16570" y="1606"/>
                </a:lnTo>
                <a:lnTo>
                  <a:pt x="16522" y="1533"/>
                </a:lnTo>
                <a:lnTo>
                  <a:pt x="16424" y="1460"/>
                </a:lnTo>
                <a:lnTo>
                  <a:pt x="16352" y="1436"/>
                </a:lnTo>
                <a:lnTo>
                  <a:pt x="16254" y="1412"/>
                </a:lnTo>
                <a:lnTo>
                  <a:pt x="16157" y="1387"/>
                </a:lnTo>
                <a:lnTo>
                  <a:pt x="16011" y="1363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0" y="317"/>
                </a:lnTo>
                <a:lnTo>
                  <a:pt x="0" y="438"/>
                </a:lnTo>
                <a:lnTo>
                  <a:pt x="0" y="584"/>
                </a:lnTo>
                <a:lnTo>
                  <a:pt x="25" y="876"/>
                </a:lnTo>
                <a:lnTo>
                  <a:pt x="49" y="1120"/>
                </a:lnTo>
                <a:lnTo>
                  <a:pt x="49" y="1947"/>
                </a:lnTo>
                <a:lnTo>
                  <a:pt x="25" y="2774"/>
                </a:lnTo>
                <a:lnTo>
                  <a:pt x="49" y="3601"/>
                </a:lnTo>
                <a:lnTo>
                  <a:pt x="25" y="4429"/>
                </a:lnTo>
                <a:lnTo>
                  <a:pt x="0" y="6108"/>
                </a:lnTo>
                <a:lnTo>
                  <a:pt x="0" y="6984"/>
                </a:lnTo>
                <a:lnTo>
                  <a:pt x="0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71" y="13067"/>
                </a:lnTo>
                <a:lnTo>
                  <a:pt x="195" y="13188"/>
                </a:lnTo>
                <a:lnTo>
                  <a:pt x="268" y="13261"/>
                </a:lnTo>
                <a:lnTo>
                  <a:pt x="317" y="13310"/>
                </a:lnTo>
                <a:lnTo>
                  <a:pt x="390" y="13310"/>
                </a:lnTo>
                <a:lnTo>
                  <a:pt x="900" y="13383"/>
                </a:lnTo>
                <a:lnTo>
                  <a:pt x="1898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25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41" y="13067"/>
                </a:lnTo>
                <a:lnTo>
                  <a:pt x="17276" y="13091"/>
                </a:lnTo>
                <a:lnTo>
                  <a:pt x="17544" y="13140"/>
                </a:lnTo>
                <a:lnTo>
                  <a:pt x="17811" y="13164"/>
                </a:lnTo>
                <a:lnTo>
                  <a:pt x="17933" y="13164"/>
                </a:lnTo>
                <a:lnTo>
                  <a:pt x="18030" y="13115"/>
                </a:lnTo>
                <a:lnTo>
                  <a:pt x="18103" y="13042"/>
                </a:lnTo>
                <a:lnTo>
                  <a:pt x="18152" y="12945"/>
                </a:lnTo>
                <a:lnTo>
                  <a:pt x="18152" y="12848"/>
                </a:lnTo>
                <a:lnTo>
                  <a:pt x="18128" y="12750"/>
                </a:lnTo>
                <a:lnTo>
                  <a:pt x="18055" y="12677"/>
                </a:lnTo>
                <a:lnTo>
                  <a:pt x="17957" y="12629"/>
                </a:lnTo>
                <a:lnTo>
                  <a:pt x="17495" y="12556"/>
                </a:lnTo>
                <a:lnTo>
                  <a:pt x="17008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34" y="12580"/>
                </a:lnTo>
                <a:lnTo>
                  <a:pt x="10414" y="12604"/>
                </a:lnTo>
                <a:lnTo>
                  <a:pt x="9271" y="12629"/>
                </a:lnTo>
                <a:lnTo>
                  <a:pt x="7032" y="12604"/>
                </a:lnTo>
                <a:lnTo>
                  <a:pt x="5913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1" y="11169"/>
                </a:lnTo>
                <a:lnTo>
                  <a:pt x="608" y="9490"/>
                </a:lnTo>
                <a:lnTo>
                  <a:pt x="535" y="7787"/>
                </a:lnTo>
                <a:lnTo>
                  <a:pt x="535" y="6959"/>
                </a:lnTo>
                <a:lnTo>
                  <a:pt x="535" y="6108"/>
                </a:lnTo>
                <a:lnTo>
                  <a:pt x="560" y="4356"/>
                </a:lnTo>
                <a:lnTo>
                  <a:pt x="560" y="2579"/>
                </a:lnTo>
                <a:lnTo>
                  <a:pt x="560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5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44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0" name="Google Shape;920;p39"/>
          <p:cNvSpPr/>
          <p:nvPr/>
        </p:nvSpPr>
        <p:spPr>
          <a:xfrm>
            <a:off x="4256444" y="2853015"/>
            <a:ext cx="328600" cy="287936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1" name="Google Shape;921;p39"/>
          <p:cNvSpPr/>
          <p:nvPr/>
        </p:nvSpPr>
        <p:spPr>
          <a:xfrm>
            <a:off x="4744487" y="2818289"/>
            <a:ext cx="360624" cy="363347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2" name="Google Shape;922;p39"/>
          <p:cNvSpPr/>
          <p:nvPr/>
        </p:nvSpPr>
        <p:spPr>
          <a:xfrm>
            <a:off x="5275519" y="2838854"/>
            <a:ext cx="308953" cy="313067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3" name="Google Shape;923;p39"/>
          <p:cNvSpPr/>
          <p:nvPr/>
        </p:nvSpPr>
        <p:spPr>
          <a:xfrm>
            <a:off x="712059" y="3330557"/>
            <a:ext cx="351928" cy="342781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4" name="Google Shape;924;p39"/>
          <p:cNvSpPr/>
          <p:nvPr/>
        </p:nvSpPr>
        <p:spPr>
          <a:xfrm>
            <a:off x="1201491" y="3385848"/>
            <a:ext cx="375237" cy="229447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5" name="Google Shape;925;p39"/>
          <p:cNvSpPr/>
          <p:nvPr/>
        </p:nvSpPr>
        <p:spPr>
          <a:xfrm>
            <a:off x="1794651" y="3307250"/>
            <a:ext cx="220319" cy="375688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6" name="Google Shape;926;p39"/>
          <p:cNvSpPr/>
          <p:nvPr/>
        </p:nvSpPr>
        <p:spPr>
          <a:xfrm>
            <a:off x="2268101" y="3343347"/>
            <a:ext cx="276516" cy="346913"/>
          </a:xfrm>
          <a:custGeom>
            <a:rect b="b" l="l" r="r" t="t"/>
            <a:pathLst>
              <a:path extrusionOk="0" h="18470" w="14722">
                <a:moveTo>
                  <a:pt x="11874" y="658"/>
                </a:moveTo>
                <a:lnTo>
                  <a:pt x="11826" y="1291"/>
                </a:lnTo>
                <a:lnTo>
                  <a:pt x="11777" y="1923"/>
                </a:lnTo>
                <a:lnTo>
                  <a:pt x="11753" y="2264"/>
                </a:lnTo>
                <a:lnTo>
                  <a:pt x="11680" y="2580"/>
                </a:lnTo>
                <a:lnTo>
                  <a:pt x="11607" y="2872"/>
                </a:lnTo>
                <a:lnTo>
                  <a:pt x="11509" y="3188"/>
                </a:lnTo>
                <a:lnTo>
                  <a:pt x="11412" y="3407"/>
                </a:lnTo>
                <a:lnTo>
                  <a:pt x="11290" y="3626"/>
                </a:lnTo>
                <a:lnTo>
                  <a:pt x="11144" y="3797"/>
                </a:lnTo>
                <a:lnTo>
                  <a:pt x="10974" y="3943"/>
                </a:lnTo>
                <a:lnTo>
                  <a:pt x="10779" y="4064"/>
                </a:lnTo>
                <a:lnTo>
                  <a:pt x="10560" y="4162"/>
                </a:lnTo>
                <a:lnTo>
                  <a:pt x="10341" y="4235"/>
                </a:lnTo>
                <a:lnTo>
                  <a:pt x="10122" y="4308"/>
                </a:lnTo>
                <a:lnTo>
                  <a:pt x="9976" y="4332"/>
                </a:lnTo>
                <a:lnTo>
                  <a:pt x="9855" y="4332"/>
                </a:lnTo>
                <a:lnTo>
                  <a:pt x="9563" y="4308"/>
                </a:lnTo>
                <a:lnTo>
                  <a:pt x="9295" y="4259"/>
                </a:lnTo>
                <a:lnTo>
                  <a:pt x="9052" y="4162"/>
                </a:lnTo>
                <a:lnTo>
                  <a:pt x="9392" y="3894"/>
                </a:lnTo>
                <a:lnTo>
                  <a:pt x="9611" y="3675"/>
                </a:lnTo>
                <a:lnTo>
                  <a:pt x="9806" y="3432"/>
                </a:lnTo>
                <a:lnTo>
                  <a:pt x="10025" y="3188"/>
                </a:lnTo>
                <a:lnTo>
                  <a:pt x="10220" y="2921"/>
                </a:lnTo>
                <a:lnTo>
                  <a:pt x="10366" y="2629"/>
                </a:lnTo>
                <a:lnTo>
                  <a:pt x="10512" y="2337"/>
                </a:lnTo>
                <a:lnTo>
                  <a:pt x="10633" y="2045"/>
                </a:lnTo>
                <a:lnTo>
                  <a:pt x="10706" y="1753"/>
                </a:lnTo>
                <a:lnTo>
                  <a:pt x="10706" y="1680"/>
                </a:lnTo>
                <a:lnTo>
                  <a:pt x="10682" y="1607"/>
                </a:lnTo>
                <a:lnTo>
                  <a:pt x="10658" y="1558"/>
                </a:lnTo>
                <a:lnTo>
                  <a:pt x="10585" y="1534"/>
                </a:lnTo>
                <a:lnTo>
                  <a:pt x="10536" y="1510"/>
                </a:lnTo>
                <a:lnTo>
                  <a:pt x="10463" y="1510"/>
                </a:lnTo>
                <a:lnTo>
                  <a:pt x="10414" y="1558"/>
                </a:lnTo>
                <a:lnTo>
                  <a:pt x="10366" y="1607"/>
                </a:lnTo>
                <a:lnTo>
                  <a:pt x="10098" y="2069"/>
                </a:lnTo>
                <a:lnTo>
                  <a:pt x="9855" y="2531"/>
                </a:lnTo>
                <a:lnTo>
                  <a:pt x="9587" y="2969"/>
                </a:lnTo>
                <a:lnTo>
                  <a:pt x="9441" y="3188"/>
                </a:lnTo>
                <a:lnTo>
                  <a:pt x="9271" y="3383"/>
                </a:lnTo>
                <a:lnTo>
                  <a:pt x="9027" y="3626"/>
                </a:lnTo>
                <a:lnTo>
                  <a:pt x="8760" y="3845"/>
                </a:lnTo>
                <a:lnTo>
                  <a:pt x="8735" y="3845"/>
                </a:lnTo>
                <a:lnTo>
                  <a:pt x="8638" y="3724"/>
                </a:lnTo>
                <a:lnTo>
                  <a:pt x="8589" y="3578"/>
                </a:lnTo>
                <a:lnTo>
                  <a:pt x="8565" y="3432"/>
                </a:lnTo>
                <a:lnTo>
                  <a:pt x="8541" y="3261"/>
                </a:lnTo>
                <a:lnTo>
                  <a:pt x="8589" y="2921"/>
                </a:lnTo>
                <a:lnTo>
                  <a:pt x="8638" y="2629"/>
                </a:lnTo>
                <a:lnTo>
                  <a:pt x="8711" y="2410"/>
                </a:lnTo>
                <a:lnTo>
                  <a:pt x="8808" y="2215"/>
                </a:lnTo>
                <a:lnTo>
                  <a:pt x="8930" y="2020"/>
                </a:lnTo>
                <a:lnTo>
                  <a:pt x="9052" y="1850"/>
                </a:lnTo>
                <a:lnTo>
                  <a:pt x="9222" y="1680"/>
                </a:lnTo>
                <a:lnTo>
                  <a:pt x="9392" y="1510"/>
                </a:lnTo>
                <a:lnTo>
                  <a:pt x="9563" y="1388"/>
                </a:lnTo>
                <a:lnTo>
                  <a:pt x="9757" y="1266"/>
                </a:lnTo>
                <a:lnTo>
                  <a:pt x="10001" y="1120"/>
                </a:lnTo>
                <a:lnTo>
                  <a:pt x="10244" y="1023"/>
                </a:lnTo>
                <a:lnTo>
                  <a:pt x="10512" y="950"/>
                </a:lnTo>
                <a:lnTo>
                  <a:pt x="10779" y="877"/>
                </a:lnTo>
                <a:lnTo>
                  <a:pt x="11339" y="755"/>
                </a:lnTo>
                <a:lnTo>
                  <a:pt x="11874" y="658"/>
                </a:lnTo>
                <a:close/>
                <a:moveTo>
                  <a:pt x="1849" y="4527"/>
                </a:moveTo>
                <a:lnTo>
                  <a:pt x="2141" y="4551"/>
                </a:lnTo>
                <a:lnTo>
                  <a:pt x="2433" y="4600"/>
                </a:lnTo>
                <a:lnTo>
                  <a:pt x="2701" y="4648"/>
                </a:lnTo>
                <a:lnTo>
                  <a:pt x="2993" y="4746"/>
                </a:lnTo>
                <a:lnTo>
                  <a:pt x="3236" y="4819"/>
                </a:lnTo>
                <a:lnTo>
                  <a:pt x="3772" y="5062"/>
                </a:lnTo>
                <a:lnTo>
                  <a:pt x="4258" y="5330"/>
                </a:lnTo>
                <a:lnTo>
                  <a:pt x="4721" y="5622"/>
                </a:lnTo>
                <a:lnTo>
                  <a:pt x="4915" y="5768"/>
                </a:lnTo>
                <a:lnTo>
                  <a:pt x="5061" y="5914"/>
                </a:lnTo>
                <a:lnTo>
                  <a:pt x="5232" y="6084"/>
                </a:lnTo>
                <a:lnTo>
                  <a:pt x="5353" y="6254"/>
                </a:lnTo>
                <a:lnTo>
                  <a:pt x="5597" y="6644"/>
                </a:lnTo>
                <a:lnTo>
                  <a:pt x="5816" y="7057"/>
                </a:lnTo>
                <a:lnTo>
                  <a:pt x="5913" y="7301"/>
                </a:lnTo>
                <a:lnTo>
                  <a:pt x="5986" y="7568"/>
                </a:lnTo>
                <a:lnTo>
                  <a:pt x="6059" y="7836"/>
                </a:lnTo>
                <a:lnTo>
                  <a:pt x="6083" y="8104"/>
                </a:lnTo>
                <a:lnTo>
                  <a:pt x="6083" y="8323"/>
                </a:lnTo>
                <a:lnTo>
                  <a:pt x="6059" y="8542"/>
                </a:lnTo>
                <a:lnTo>
                  <a:pt x="5962" y="8858"/>
                </a:lnTo>
                <a:lnTo>
                  <a:pt x="5670" y="8712"/>
                </a:lnTo>
                <a:lnTo>
                  <a:pt x="5305" y="8493"/>
                </a:lnTo>
                <a:lnTo>
                  <a:pt x="4988" y="8250"/>
                </a:lnTo>
                <a:lnTo>
                  <a:pt x="4672" y="7958"/>
                </a:lnTo>
                <a:lnTo>
                  <a:pt x="4380" y="7666"/>
                </a:lnTo>
                <a:lnTo>
                  <a:pt x="4015" y="7179"/>
                </a:lnTo>
                <a:lnTo>
                  <a:pt x="3796" y="6911"/>
                </a:lnTo>
                <a:lnTo>
                  <a:pt x="3553" y="6619"/>
                </a:lnTo>
                <a:lnTo>
                  <a:pt x="3309" y="6376"/>
                </a:lnTo>
                <a:lnTo>
                  <a:pt x="3163" y="6279"/>
                </a:lnTo>
                <a:lnTo>
                  <a:pt x="3042" y="6181"/>
                </a:lnTo>
                <a:lnTo>
                  <a:pt x="2896" y="6108"/>
                </a:lnTo>
                <a:lnTo>
                  <a:pt x="2774" y="6060"/>
                </a:lnTo>
                <a:lnTo>
                  <a:pt x="2628" y="6035"/>
                </a:lnTo>
                <a:lnTo>
                  <a:pt x="2433" y="6035"/>
                </a:lnTo>
                <a:lnTo>
                  <a:pt x="2409" y="6060"/>
                </a:lnTo>
                <a:lnTo>
                  <a:pt x="2409" y="6108"/>
                </a:lnTo>
                <a:lnTo>
                  <a:pt x="2409" y="6157"/>
                </a:lnTo>
                <a:lnTo>
                  <a:pt x="2506" y="6279"/>
                </a:lnTo>
                <a:lnTo>
                  <a:pt x="2604" y="6425"/>
                </a:lnTo>
                <a:lnTo>
                  <a:pt x="2847" y="6668"/>
                </a:lnTo>
                <a:lnTo>
                  <a:pt x="3090" y="6911"/>
                </a:lnTo>
                <a:lnTo>
                  <a:pt x="3309" y="7130"/>
                </a:lnTo>
                <a:lnTo>
                  <a:pt x="3772" y="7739"/>
                </a:lnTo>
                <a:lnTo>
                  <a:pt x="4015" y="8031"/>
                </a:lnTo>
                <a:lnTo>
                  <a:pt x="4258" y="8323"/>
                </a:lnTo>
                <a:lnTo>
                  <a:pt x="4404" y="8444"/>
                </a:lnTo>
                <a:lnTo>
                  <a:pt x="4550" y="8590"/>
                </a:lnTo>
                <a:lnTo>
                  <a:pt x="4867" y="8834"/>
                </a:lnTo>
                <a:lnTo>
                  <a:pt x="5207" y="9053"/>
                </a:lnTo>
                <a:lnTo>
                  <a:pt x="5548" y="9247"/>
                </a:lnTo>
                <a:lnTo>
                  <a:pt x="5353" y="9345"/>
                </a:lnTo>
                <a:lnTo>
                  <a:pt x="5159" y="9418"/>
                </a:lnTo>
                <a:lnTo>
                  <a:pt x="4940" y="9466"/>
                </a:lnTo>
                <a:lnTo>
                  <a:pt x="4745" y="9491"/>
                </a:lnTo>
                <a:lnTo>
                  <a:pt x="4550" y="9491"/>
                </a:lnTo>
                <a:lnTo>
                  <a:pt x="4331" y="9466"/>
                </a:lnTo>
                <a:lnTo>
                  <a:pt x="4112" y="9442"/>
                </a:lnTo>
                <a:lnTo>
                  <a:pt x="3869" y="9369"/>
                </a:lnTo>
                <a:lnTo>
                  <a:pt x="3650" y="9296"/>
                </a:lnTo>
                <a:lnTo>
                  <a:pt x="3407" y="9174"/>
                </a:lnTo>
                <a:lnTo>
                  <a:pt x="3188" y="9053"/>
                </a:lnTo>
                <a:lnTo>
                  <a:pt x="2969" y="8907"/>
                </a:lnTo>
                <a:lnTo>
                  <a:pt x="2774" y="8761"/>
                </a:lnTo>
                <a:lnTo>
                  <a:pt x="2579" y="8590"/>
                </a:lnTo>
                <a:lnTo>
                  <a:pt x="2239" y="8201"/>
                </a:lnTo>
                <a:lnTo>
                  <a:pt x="2068" y="7982"/>
                </a:lnTo>
                <a:lnTo>
                  <a:pt x="1898" y="7714"/>
                </a:lnTo>
                <a:lnTo>
                  <a:pt x="1776" y="7471"/>
                </a:lnTo>
                <a:lnTo>
                  <a:pt x="1655" y="7179"/>
                </a:lnTo>
                <a:lnTo>
                  <a:pt x="1460" y="6619"/>
                </a:lnTo>
                <a:lnTo>
                  <a:pt x="1314" y="6060"/>
                </a:lnTo>
                <a:lnTo>
                  <a:pt x="1144" y="5330"/>
                </a:lnTo>
                <a:lnTo>
                  <a:pt x="1046" y="4940"/>
                </a:lnTo>
                <a:lnTo>
                  <a:pt x="998" y="4575"/>
                </a:lnTo>
                <a:lnTo>
                  <a:pt x="1265" y="4551"/>
                </a:lnTo>
                <a:lnTo>
                  <a:pt x="1557" y="4527"/>
                </a:lnTo>
                <a:close/>
                <a:moveTo>
                  <a:pt x="10974" y="14138"/>
                </a:moveTo>
                <a:lnTo>
                  <a:pt x="10755" y="14187"/>
                </a:lnTo>
                <a:lnTo>
                  <a:pt x="10536" y="14260"/>
                </a:lnTo>
                <a:lnTo>
                  <a:pt x="10098" y="14430"/>
                </a:lnTo>
                <a:lnTo>
                  <a:pt x="9855" y="14503"/>
                </a:lnTo>
                <a:lnTo>
                  <a:pt x="9636" y="14600"/>
                </a:lnTo>
                <a:lnTo>
                  <a:pt x="9198" y="14844"/>
                </a:lnTo>
                <a:lnTo>
                  <a:pt x="9173" y="14868"/>
                </a:lnTo>
                <a:lnTo>
                  <a:pt x="9149" y="14892"/>
                </a:lnTo>
                <a:lnTo>
                  <a:pt x="9173" y="14965"/>
                </a:lnTo>
                <a:lnTo>
                  <a:pt x="9198" y="14990"/>
                </a:lnTo>
                <a:lnTo>
                  <a:pt x="9246" y="15014"/>
                </a:lnTo>
                <a:lnTo>
                  <a:pt x="9271" y="15014"/>
                </a:lnTo>
                <a:lnTo>
                  <a:pt x="9490" y="14941"/>
                </a:lnTo>
                <a:lnTo>
                  <a:pt x="9757" y="14892"/>
                </a:lnTo>
                <a:lnTo>
                  <a:pt x="10268" y="14795"/>
                </a:lnTo>
                <a:lnTo>
                  <a:pt x="10512" y="14722"/>
                </a:lnTo>
                <a:lnTo>
                  <a:pt x="10731" y="14625"/>
                </a:lnTo>
                <a:lnTo>
                  <a:pt x="10828" y="14552"/>
                </a:lnTo>
                <a:lnTo>
                  <a:pt x="10925" y="14479"/>
                </a:lnTo>
                <a:lnTo>
                  <a:pt x="11023" y="14381"/>
                </a:lnTo>
                <a:lnTo>
                  <a:pt x="11096" y="14284"/>
                </a:lnTo>
                <a:lnTo>
                  <a:pt x="11096" y="14235"/>
                </a:lnTo>
                <a:lnTo>
                  <a:pt x="11071" y="14162"/>
                </a:lnTo>
                <a:lnTo>
                  <a:pt x="11023" y="14138"/>
                </a:lnTo>
                <a:close/>
                <a:moveTo>
                  <a:pt x="8297" y="13116"/>
                </a:moveTo>
                <a:lnTo>
                  <a:pt x="8614" y="13140"/>
                </a:lnTo>
                <a:lnTo>
                  <a:pt x="8443" y="13238"/>
                </a:lnTo>
                <a:lnTo>
                  <a:pt x="8370" y="13286"/>
                </a:lnTo>
                <a:lnTo>
                  <a:pt x="8297" y="13335"/>
                </a:lnTo>
                <a:lnTo>
                  <a:pt x="8273" y="13384"/>
                </a:lnTo>
                <a:lnTo>
                  <a:pt x="8249" y="13432"/>
                </a:lnTo>
                <a:lnTo>
                  <a:pt x="8273" y="13505"/>
                </a:lnTo>
                <a:lnTo>
                  <a:pt x="8322" y="13578"/>
                </a:lnTo>
                <a:lnTo>
                  <a:pt x="8370" y="13603"/>
                </a:lnTo>
                <a:lnTo>
                  <a:pt x="8419" y="13627"/>
                </a:lnTo>
                <a:lnTo>
                  <a:pt x="8614" y="13603"/>
                </a:lnTo>
                <a:lnTo>
                  <a:pt x="8784" y="13554"/>
                </a:lnTo>
                <a:lnTo>
                  <a:pt x="9125" y="13432"/>
                </a:lnTo>
                <a:lnTo>
                  <a:pt x="9271" y="13408"/>
                </a:lnTo>
                <a:lnTo>
                  <a:pt x="9538" y="13408"/>
                </a:lnTo>
                <a:lnTo>
                  <a:pt x="9660" y="13384"/>
                </a:lnTo>
                <a:lnTo>
                  <a:pt x="9782" y="13432"/>
                </a:lnTo>
                <a:lnTo>
                  <a:pt x="10220" y="13651"/>
                </a:lnTo>
                <a:lnTo>
                  <a:pt x="9952" y="13724"/>
                </a:lnTo>
                <a:lnTo>
                  <a:pt x="9709" y="13797"/>
                </a:lnTo>
                <a:lnTo>
                  <a:pt x="9149" y="13919"/>
                </a:lnTo>
                <a:lnTo>
                  <a:pt x="8857" y="13968"/>
                </a:lnTo>
                <a:lnTo>
                  <a:pt x="8589" y="14041"/>
                </a:lnTo>
                <a:lnTo>
                  <a:pt x="8541" y="14089"/>
                </a:lnTo>
                <a:lnTo>
                  <a:pt x="8516" y="14138"/>
                </a:lnTo>
                <a:lnTo>
                  <a:pt x="8541" y="14187"/>
                </a:lnTo>
                <a:lnTo>
                  <a:pt x="8589" y="14235"/>
                </a:lnTo>
                <a:lnTo>
                  <a:pt x="8857" y="14284"/>
                </a:lnTo>
                <a:lnTo>
                  <a:pt x="9125" y="14284"/>
                </a:lnTo>
                <a:lnTo>
                  <a:pt x="9392" y="14260"/>
                </a:lnTo>
                <a:lnTo>
                  <a:pt x="9660" y="14211"/>
                </a:lnTo>
                <a:lnTo>
                  <a:pt x="9903" y="14162"/>
                </a:lnTo>
                <a:lnTo>
                  <a:pt x="10171" y="14114"/>
                </a:lnTo>
                <a:lnTo>
                  <a:pt x="10414" y="14016"/>
                </a:lnTo>
                <a:lnTo>
                  <a:pt x="10536" y="13943"/>
                </a:lnTo>
                <a:lnTo>
                  <a:pt x="10633" y="13870"/>
                </a:lnTo>
                <a:lnTo>
                  <a:pt x="11096" y="14162"/>
                </a:lnTo>
                <a:lnTo>
                  <a:pt x="11558" y="14479"/>
                </a:lnTo>
                <a:lnTo>
                  <a:pt x="11631" y="14527"/>
                </a:lnTo>
                <a:lnTo>
                  <a:pt x="11193" y="14722"/>
                </a:lnTo>
                <a:lnTo>
                  <a:pt x="10852" y="14892"/>
                </a:lnTo>
                <a:lnTo>
                  <a:pt x="10512" y="15014"/>
                </a:lnTo>
                <a:lnTo>
                  <a:pt x="10171" y="15136"/>
                </a:lnTo>
                <a:lnTo>
                  <a:pt x="9830" y="15209"/>
                </a:lnTo>
                <a:lnTo>
                  <a:pt x="9782" y="15233"/>
                </a:lnTo>
                <a:lnTo>
                  <a:pt x="9782" y="15257"/>
                </a:lnTo>
                <a:lnTo>
                  <a:pt x="9782" y="15282"/>
                </a:lnTo>
                <a:lnTo>
                  <a:pt x="9830" y="15306"/>
                </a:lnTo>
                <a:lnTo>
                  <a:pt x="9976" y="15330"/>
                </a:lnTo>
                <a:lnTo>
                  <a:pt x="10122" y="15330"/>
                </a:lnTo>
                <a:lnTo>
                  <a:pt x="10414" y="15306"/>
                </a:lnTo>
                <a:lnTo>
                  <a:pt x="10731" y="15233"/>
                </a:lnTo>
                <a:lnTo>
                  <a:pt x="11023" y="15136"/>
                </a:lnTo>
                <a:lnTo>
                  <a:pt x="11485" y="14965"/>
                </a:lnTo>
                <a:lnTo>
                  <a:pt x="11996" y="14771"/>
                </a:lnTo>
                <a:lnTo>
                  <a:pt x="12337" y="15038"/>
                </a:lnTo>
                <a:lnTo>
                  <a:pt x="12093" y="15111"/>
                </a:lnTo>
                <a:lnTo>
                  <a:pt x="11874" y="15209"/>
                </a:lnTo>
                <a:lnTo>
                  <a:pt x="11436" y="15403"/>
                </a:lnTo>
                <a:lnTo>
                  <a:pt x="11047" y="15525"/>
                </a:lnTo>
                <a:lnTo>
                  <a:pt x="10682" y="15647"/>
                </a:lnTo>
                <a:lnTo>
                  <a:pt x="10293" y="15744"/>
                </a:lnTo>
                <a:lnTo>
                  <a:pt x="9903" y="15890"/>
                </a:lnTo>
                <a:lnTo>
                  <a:pt x="9879" y="15914"/>
                </a:lnTo>
                <a:lnTo>
                  <a:pt x="9879" y="15939"/>
                </a:lnTo>
                <a:lnTo>
                  <a:pt x="9879" y="15963"/>
                </a:lnTo>
                <a:lnTo>
                  <a:pt x="9903" y="15987"/>
                </a:lnTo>
                <a:lnTo>
                  <a:pt x="10098" y="16036"/>
                </a:lnTo>
                <a:lnTo>
                  <a:pt x="10268" y="16060"/>
                </a:lnTo>
                <a:lnTo>
                  <a:pt x="10463" y="16036"/>
                </a:lnTo>
                <a:lnTo>
                  <a:pt x="10658" y="16012"/>
                </a:lnTo>
                <a:lnTo>
                  <a:pt x="11023" y="15939"/>
                </a:lnTo>
                <a:lnTo>
                  <a:pt x="11388" y="15817"/>
                </a:lnTo>
                <a:lnTo>
                  <a:pt x="12020" y="15598"/>
                </a:lnTo>
                <a:lnTo>
                  <a:pt x="12337" y="15476"/>
                </a:lnTo>
                <a:lnTo>
                  <a:pt x="12629" y="15306"/>
                </a:lnTo>
                <a:lnTo>
                  <a:pt x="12921" y="15598"/>
                </a:lnTo>
                <a:lnTo>
                  <a:pt x="12434" y="15793"/>
                </a:lnTo>
                <a:lnTo>
                  <a:pt x="11947" y="15963"/>
                </a:lnTo>
                <a:lnTo>
                  <a:pt x="11534" y="16060"/>
                </a:lnTo>
                <a:lnTo>
                  <a:pt x="11096" y="16158"/>
                </a:lnTo>
                <a:lnTo>
                  <a:pt x="10682" y="16255"/>
                </a:lnTo>
                <a:lnTo>
                  <a:pt x="10487" y="16328"/>
                </a:lnTo>
                <a:lnTo>
                  <a:pt x="10293" y="16425"/>
                </a:lnTo>
                <a:lnTo>
                  <a:pt x="10268" y="16450"/>
                </a:lnTo>
                <a:lnTo>
                  <a:pt x="10268" y="16474"/>
                </a:lnTo>
                <a:lnTo>
                  <a:pt x="10268" y="16498"/>
                </a:lnTo>
                <a:lnTo>
                  <a:pt x="10293" y="16523"/>
                </a:lnTo>
                <a:lnTo>
                  <a:pt x="10512" y="16547"/>
                </a:lnTo>
                <a:lnTo>
                  <a:pt x="10731" y="16547"/>
                </a:lnTo>
                <a:lnTo>
                  <a:pt x="10950" y="16523"/>
                </a:lnTo>
                <a:lnTo>
                  <a:pt x="11169" y="16498"/>
                </a:lnTo>
                <a:lnTo>
                  <a:pt x="11607" y="16401"/>
                </a:lnTo>
                <a:lnTo>
                  <a:pt x="12020" y="16279"/>
                </a:lnTo>
                <a:lnTo>
                  <a:pt x="12312" y="16182"/>
                </a:lnTo>
                <a:lnTo>
                  <a:pt x="12604" y="16085"/>
                </a:lnTo>
                <a:lnTo>
                  <a:pt x="12872" y="15963"/>
                </a:lnTo>
                <a:lnTo>
                  <a:pt x="13140" y="15841"/>
                </a:lnTo>
                <a:lnTo>
                  <a:pt x="13164" y="15866"/>
                </a:lnTo>
                <a:lnTo>
                  <a:pt x="13407" y="16133"/>
                </a:lnTo>
                <a:lnTo>
                  <a:pt x="12994" y="16231"/>
                </a:lnTo>
                <a:lnTo>
                  <a:pt x="12604" y="16377"/>
                </a:lnTo>
                <a:lnTo>
                  <a:pt x="11680" y="16669"/>
                </a:lnTo>
                <a:lnTo>
                  <a:pt x="10779" y="16912"/>
                </a:lnTo>
                <a:lnTo>
                  <a:pt x="10731" y="16961"/>
                </a:lnTo>
                <a:lnTo>
                  <a:pt x="10706" y="17034"/>
                </a:lnTo>
                <a:lnTo>
                  <a:pt x="10731" y="17082"/>
                </a:lnTo>
                <a:lnTo>
                  <a:pt x="10804" y="17107"/>
                </a:lnTo>
                <a:lnTo>
                  <a:pt x="11023" y="17082"/>
                </a:lnTo>
                <a:lnTo>
                  <a:pt x="11242" y="17082"/>
                </a:lnTo>
                <a:lnTo>
                  <a:pt x="11680" y="16985"/>
                </a:lnTo>
                <a:lnTo>
                  <a:pt x="12093" y="16888"/>
                </a:lnTo>
                <a:lnTo>
                  <a:pt x="12531" y="16742"/>
                </a:lnTo>
                <a:lnTo>
                  <a:pt x="13091" y="16571"/>
                </a:lnTo>
                <a:lnTo>
                  <a:pt x="13626" y="16401"/>
                </a:lnTo>
                <a:lnTo>
                  <a:pt x="13870" y="16717"/>
                </a:lnTo>
                <a:lnTo>
                  <a:pt x="14089" y="17058"/>
                </a:lnTo>
                <a:lnTo>
                  <a:pt x="13894" y="17155"/>
                </a:lnTo>
                <a:lnTo>
                  <a:pt x="13699" y="17228"/>
                </a:lnTo>
                <a:lnTo>
                  <a:pt x="13286" y="17350"/>
                </a:lnTo>
                <a:lnTo>
                  <a:pt x="12872" y="17423"/>
                </a:lnTo>
                <a:lnTo>
                  <a:pt x="12434" y="17472"/>
                </a:lnTo>
                <a:lnTo>
                  <a:pt x="11339" y="17618"/>
                </a:lnTo>
                <a:lnTo>
                  <a:pt x="10220" y="17788"/>
                </a:lnTo>
                <a:lnTo>
                  <a:pt x="9587" y="17885"/>
                </a:lnTo>
                <a:lnTo>
                  <a:pt x="8930" y="17934"/>
                </a:lnTo>
                <a:lnTo>
                  <a:pt x="8297" y="17958"/>
                </a:lnTo>
                <a:lnTo>
                  <a:pt x="7032" y="17958"/>
                </a:lnTo>
                <a:lnTo>
                  <a:pt x="6400" y="17910"/>
                </a:lnTo>
                <a:lnTo>
                  <a:pt x="5110" y="17837"/>
                </a:lnTo>
                <a:lnTo>
                  <a:pt x="3918" y="17764"/>
                </a:lnTo>
                <a:lnTo>
                  <a:pt x="3334" y="17715"/>
                </a:lnTo>
                <a:lnTo>
                  <a:pt x="2725" y="17666"/>
                </a:lnTo>
                <a:lnTo>
                  <a:pt x="2166" y="17618"/>
                </a:lnTo>
                <a:lnTo>
                  <a:pt x="1849" y="17569"/>
                </a:lnTo>
                <a:lnTo>
                  <a:pt x="1533" y="17520"/>
                </a:lnTo>
                <a:lnTo>
                  <a:pt x="1217" y="17447"/>
                </a:lnTo>
                <a:lnTo>
                  <a:pt x="925" y="17350"/>
                </a:lnTo>
                <a:lnTo>
                  <a:pt x="681" y="17204"/>
                </a:lnTo>
                <a:lnTo>
                  <a:pt x="560" y="17131"/>
                </a:lnTo>
                <a:lnTo>
                  <a:pt x="462" y="17034"/>
                </a:lnTo>
                <a:lnTo>
                  <a:pt x="754" y="16644"/>
                </a:lnTo>
                <a:lnTo>
                  <a:pt x="1046" y="16279"/>
                </a:lnTo>
                <a:lnTo>
                  <a:pt x="1363" y="15914"/>
                </a:lnTo>
                <a:lnTo>
                  <a:pt x="1703" y="15574"/>
                </a:lnTo>
                <a:lnTo>
                  <a:pt x="2044" y="15257"/>
                </a:lnTo>
                <a:lnTo>
                  <a:pt x="2409" y="14941"/>
                </a:lnTo>
                <a:lnTo>
                  <a:pt x="2798" y="14649"/>
                </a:lnTo>
                <a:lnTo>
                  <a:pt x="3212" y="14381"/>
                </a:lnTo>
                <a:lnTo>
                  <a:pt x="3699" y="14089"/>
                </a:lnTo>
                <a:lnTo>
                  <a:pt x="4185" y="13870"/>
                </a:lnTo>
                <a:lnTo>
                  <a:pt x="4721" y="13676"/>
                </a:lnTo>
                <a:lnTo>
                  <a:pt x="5232" y="13505"/>
                </a:lnTo>
                <a:lnTo>
                  <a:pt x="5767" y="13384"/>
                </a:lnTo>
                <a:lnTo>
                  <a:pt x="6327" y="13286"/>
                </a:lnTo>
                <a:lnTo>
                  <a:pt x="6862" y="13189"/>
                </a:lnTo>
                <a:lnTo>
                  <a:pt x="7421" y="13140"/>
                </a:lnTo>
                <a:lnTo>
                  <a:pt x="7373" y="13603"/>
                </a:lnTo>
                <a:lnTo>
                  <a:pt x="7276" y="14065"/>
                </a:lnTo>
                <a:lnTo>
                  <a:pt x="7276" y="14187"/>
                </a:lnTo>
                <a:lnTo>
                  <a:pt x="7324" y="14284"/>
                </a:lnTo>
                <a:lnTo>
                  <a:pt x="7397" y="14357"/>
                </a:lnTo>
                <a:lnTo>
                  <a:pt x="7494" y="14381"/>
                </a:lnTo>
                <a:lnTo>
                  <a:pt x="7592" y="14406"/>
                </a:lnTo>
                <a:lnTo>
                  <a:pt x="7689" y="14381"/>
                </a:lnTo>
                <a:lnTo>
                  <a:pt x="7762" y="14308"/>
                </a:lnTo>
                <a:lnTo>
                  <a:pt x="7811" y="14211"/>
                </a:lnTo>
                <a:lnTo>
                  <a:pt x="7884" y="13676"/>
                </a:lnTo>
                <a:lnTo>
                  <a:pt x="7957" y="13116"/>
                </a:lnTo>
                <a:close/>
                <a:moveTo>
                  <a:pt x="6886" y="1"/>
                </a:moveTo>
                <a:lnTo>
                  <a:pt x="6813" y="25"/>
                </a:lnTo>
                <a:lnTo>
                  <a:pt x="6765" y="25"/>
                </a:lnTo>
                <a:lnTo>
                  <a:pt x="6740" y="74"/>
                </a:lnTo>
                <a:lnTo>
                  <a:pt x="6740" y="98"/>
                </a:lnTo>
                <a:lnTo>
                  <a:pt x="6740" y="147"/>
                </a:lnTo>
                <a:lnTo>
                  <a:pt x="6862" y="536"/>
                </a:lnTo>
                <a:lnTo>
                  <a:pt x="7008" y="926"/>
                </a:lnTo>
                <a:lnTo>
                  <a:pt x="7130" y="1315"/>
                </a:lnTo>
                <a:lnTo>
                  <a:pt x="7227" y="1704"/>
                </a:lnTo>
                <a:lnTo>
                  <a:pt x="7300" y="2118"/>
                </a:lnTo>
                <a:lnTo>
                  <a:pt x="7349" y="2556"/>
                </a:lnTo>
                <a:lnTo>
                  <a:pt x="7373" y="2994"/>
                </a:lnTo>
                <a:lnTo>
                  <a:pt x="7373" y="3407"/>
                </a:lnTo>
                <a:lnTo>
                  <a:pt x="7324" y="3870"/>
                </a:lnTo>
                <a:lnTo>
                  <a:pt x="7276" y="4332"/>
                </a:lnTo>
                <a:lnTo>
                  <a:pt x="7105" y="5257"/>
                </a:lnTo>
                <a:lnTo>
                  <a:pt x="6911" y="6181"/>
                </a:lnTo>
                <a:lnTo>
                  <a:pt x="6838" y="6644"/>
                </a:lnTo>
                <a:lnTo>
                  <a:pt x="6765" y="7106"/>
                </a:lnTo>
                <a:lnTo>
                  <a:pt x="6716" y="7666"/>
                </a:lnTo>
                <a:lnTo>
                  <a:pt x="6716" y="8201"/>
                </a:lnTo>
                <a:lnTo>
                  <a:pt x="6765" y="8712"/>
                </a:lnTo>
                <a:lnTo>
                  <a:pt x="6838" y="9223"/>
                </a:lnTo>
                <a:lnTo>
                  <a:pt x="6424" y="9077"/>
                </a:lnTo>
                <a:lnTo>
                  <a:pt x="6497" y="8834"/>
                </a:lnTo>
                <a:lnTo>
                  <a:pt x="6570" y="8590"/>
                </a:lnTo>
                <a:lnTo>
                  <a:pt x="6594" y="8347"/>
                </a:lnTo>
                <a:lnTo>
                  <a:pt x="6594" y="8079"/>
                </a:lnTo>
                <a:lnTo>
                  <a:pt x="6570" y="7836"/>
                </a:lnTo>
                <a:lnTo>
                  <a:pt x="6521" y="7568"/>
                </a:lnTo>
                <a:lnTo>
                  <a:pt x="6448" y="7325"/>
                </a:lnTo>
                <a:lnTo>
                  <a:pt x="6351" y="7082"/>
                </a:lnTo>
                <a:lnTo>
                  <a:pt x="6254" y="6838"/>
                </a:lnTo>
                <a:lnTo>
                  <a:pt x="6132" y="6595"/>
                </a:lnTo>
                <a:lnTo>
                  <a:pt x="6010" y="6352"/>
                </a:lnTo>
                <a:lnTo>
                  <a:pt x="5864" y="6133"/>
                </a:lnTo>
                <a:lnTo>
                  <a:pt x="5694" y="5938"/>
                </a:lnTo>
                <a:lnTo>
                  <a:pt x="5548" y="5743"/>
                </a:lnTo>
                <a:lnTo>
                  <a:pt x="5378" y="5549"/>
                </a:lnTo>
                <a:lnTo>
                  <a:pt x="5207" y="5403"/>
                </a:lnTo>
                <a:lnTo>
                  <a:pt x="4964" y="5208"/>
                </a:lnTo>
                <a:lnTo>
                  <a:pt x="4696" y="5013"/>
                </a:lnTo>
                <a:lnTo>
                  <a:pt x="4429" y="4867"/>
                </a:lnTo>
                <a:lnTo>
                  <a:pt x="4161" y="4721"/>
                </a:lnTo>
                <a:lnTo>
                  <a:pt x="3869" y="4575"/>
                </a:lnTo>
                <a:lnTo>
                  <a:pt x="3577" y="4454"/>
                </a:lnTo>
                <a:lnTo>
                  <a:pt x="2993" y="4259"/>
                </a:lnTo>
                <a:lnTo>
                  <a:pt x="2506" y="4137"/>
                </a:lnTo>
                <a:lnTo>
                  <a:pt x="2239" y="4089"/>
                </a:lnTo>
                <a:lnTo>
                  <a:pt x="1971" y="4064"/>
                </a:lnTo>
                <a:lnTo>
                  <a:pt x="1679" y="4040"/>
                </a:lnTo>
                <a:lnTo>
                  <a:pt x="1411" y="4064"/>
                </a:lnTo>
                <a:lnTo>
                  <a:pt x="1168" y="4137"/>
                </a:lnTo>
                <a:lnTo>
                  <a:pt x="949" y="4235"/>
                </a:lnTo>
                <a:lnTo>
                  <a:pt x="900" y="4186"/>
                </a:lnTo>
                <a:lnTo>
                  <a:pt x="852" y="4137"/>
                </a:lnTo>
                <a:lnTo>
                  <a:pt x="803" y="4137"/>
                </a:lnTo>
                <a:lnTo>
                  <a:pt x="754" y="4186"/>
                </a:lnTo>
                <a:lnTo>
                  <a:pt x="681" y="4259"/>
                </a:lnTo>
                <a:lnTo>
                  <a:pt x="633" y="4356"/>
                </a:lnTo>
                <a:lnTo>
                  <a:pt x="608" y="4454"/>
                </a:lnTo>
                <a:lnTo>
                  <a:pt x="584" y="4575"/>
                </a:lnTo>
                <a:lnTo>
                  <a:pt x="584" y="4819"/>
                </a:lnTo>
                <a:lnTo>
                  <a:pt x="608" y="5062"/>
                </a:lnTo>
                <a:lnTo>
                  <a:pt x="657" y="5330"/>
                </a:lnTo>
                <a:lnTo>
                  <a:pt x="706" y="5597"/>
                </a:lnTo>
                <a:lnTo>
                  <a:pt x="803" y="6011"/>
                </a:lnTo>
                <a:lnTo>
                  <a:pt x="876" y="6352"/>
                </a:lnTo>
                <a:lnTo>
                  <a:pt x="973" y="6692"/>
                </a:lnTo>
                <a:lnTo>
                  <a:pt x="1071" y="7033"/>
                </a:lnTo>
                <a:lnTo>
                  <a:pt x="1192" y="7349"/>
                </a:lnTo>
                <a:lnTo>
                  <a:pt x="1338" y="7690"/>
                </a:lnTo>
                <a:lnTo>
                  <a:pt x="1484" y="8006"/>
                </a:lnTo>
                <a:lnTo>
                  <a:pt x="1679" y="8298"/>
                </a:lnTo>
                <a:lnTo>
                  <a:pt x="1874" y="8566"/>
                </a:lnTo>
                <a:lnTo>
                  <a:pt x="2068" y="8809"/>
                </a:lnTo>
                <a:lnTo>
                  <a:pt x="2287" y="9004"/>
                </a:lnTo>
                <a:lnTo>
                  <a:pt x="2531" y="9199"/>
                </a:lnTo>
                <a:lnTo>
                  <a:pt x="2774" y="9393"/>
                </a:lnTo>
                <a:lnTo>
                  <a:pt x="3042" y="9539"/>
                </a:lnTo>
                <a:lnTo>
                  <a:pt x="3309" y="9685"/>
                </a:lnTo>
                <a:lnTo>
                  <a:pt x="3577" y="9807"/>
                </a:lnTo>
                <a:lnTo>
                  <a:pt x="3869" y="9904"/>
                </a:lnTo>
                <a:lnTo>
                  <a:pt x="4161" y="9977"/>
                </a:lnTo>
                <a:lnTo>
                  <a:pt x="4453" y="10001"/>
                </a:lnTo>
                <a:lnTo>
                  <a:pt x="4745" y="10001"/>
                </a:lnTo>
                <a:lnTo>
                  <a:pt x="5013" y="9977"/>
                </a:lnTo>
                <a:lnTo>
                  <a:pt x="5280" y="9904"/>
                </a:lnTo>
                <a:lnTo>
                  <a:pt x="5548" y="9807"/>
                </a:lnTo>
                <a:lnTo>
                  <a:pt x="5816" y="9685"/>
                </a:lnTo>
                <a:lnTo>
                  <a:pt x="6059" y="9539"/>
                </a:lnTo>
                <a:lnTo>
                  <a:pt x="6278" y="9637"/>
                </a:lnTo>
                <a:lnTo>
                  <a:pt x="6521" y="9734"/>
                </a:lnTo>
                <a:lnTo>
                  <a:pt x="6740" y="9783"/>
                </a:lnTo>
                <a:lnTo>
                  <a:pt x="6984" y="9807"/>
                </a:lnTo>
                <a:lnTo>
                  <a:pt x="7203" y="10634"/>
                </a:lnTo>
                <a:lnTo>
                  <a:pt x="7324" y="11145"/>
                </a:lnTo>
                <a:lnTo>
                  <a:pt x="7421" y="11632"/>
                </a:lnTo>
                <a:lnTo>
                  <a:pt x="7446" y="12143"/>
                </a:lnTo>
                <a:lnTo>
                  <a:pt x="7446" y="12629"/>
                </a:lnTo>
                <a:lnTo>
                  <a:pt x="6886" y="12678"/>
                </a:lnTo>
                <a:lnTo>
                  <a:pt x="6327" y="12775"/>
                </a:lnTo>
                <a:lnTo>
                  <a:pt x="5767" y="12873"/>
                </a:lnTo>
                <a:lnTo>
                  <a:pt x="5207" y="12994"/>
                </a:lnTo>
                <a:lnTo>
                  <a:pt x="4648" y="13165"/>
                </a:lnTo>
                <a:lnTo>
                  <a:pt x="4112" y="13359"/>
                </a:lnTo>
                <a:lnTo>
                  <a:pt x="3601" y="13603"/>
                </a:lnTo>
                <a:lnTo>
                  <a:pt x="3090" y="13870"/>
                </a:lnTo>
                <a:lnTo>
                  <a:pt x="2652" y="14138"/>
                </a:lnTo>
                <a:lnTo>
                  <a:pt x="2239" y="14454"/>
                </a:lnTo>
                <a:lnTo>
                  <a:pt x="1825" y="14795"/>
                </a:lnTo>
                <a:lnTo>
                  <a:pt x="1411" y="15136"/>
                </a:lnTo>
                <a:lnTo>
                  <a:pt x="1046" y="15525"/>
                </a:lnTo>
                <a:lnTo>
                  <a:pt x="706" y="15939"/>
                </a:lnTo>
                <a:lnTo>
                  <a:pt x="414" y="16377"/>
                </a:lnTo>
                <a:lnTo>
                  <a:pt x="146" y="16839"/>
                </a:lnTo>
                <a:lnTo>
                  <a:pt x="73" y="16863"/>
                </a:lnTo>
                <a:lnTo>
                  <a:pt x="24" y="16912"/>
                </a:lnTo>
                <a:lnTo>
                  <a:pt x="0" y="16985"/>
                </a:lnTo>
                <a:lnTo>
                  <a:pt x="0" y="17058"/>
                </a:lnTo>
                <a:lnTo>
                  <a:pt x="73" y="17204"/>
                </a:lnTo>
                <a:lnTo>
                  <a:pt x="146" y="17326"/>
                </a:lnTo>
                <a:lnTo>
                  <a:pt x="219" y="17423"/>
                </a:lnTo>
                <a:lnTo>
                  <a:pt x="316" y="17520"/>
                </a:lnTo>
                <a:lnTo>
                  <a:pt x="438" y="17618"/>
                </a:lnTo>
                <a:lnTo>
                  <a:pt x="560" y="17691"/>
                </a:lnTo>
                <a:lnTo>
                  <a:pt x="852" y="17812"/>
                </a:lnTo>
                <a:lnTo>
                  <a:pt x="1144" y="17910"/>
                </a:lnTo>
                <a:lnTo>
                  <a:pt x="1460" y="17982"/>
                </a:lnTo>
                <a:lnTo>
                  <a:pt x="1995" y="18080"/>
                </a:lnTo>
                <a:lnTo>
                  <a:pt x="2725" y="18177"/>
                </a:lnTo>
                <a:lnTo>
                  <a:pt x="3455" y="18226"/>
                </a:lnTo>
                <a:lnTo>
                  <a:pt x="4940" y="18323"/>
                </a:lnTo>
                <a:lnTo>
                  <a:pt x="6205" y="18396"/>
                </a:lnTo>
                <a:lnTo>
                  <a:pt x="7470" y="18469"/>
                </a:lnTo>
                <a:lnTo>
                  <a:pt x="8078" y="18469"/>
                </a:lnTo>
                <a:lnTo>
                  <a:pt x="8711" y="18445"/>
                </a:lnTo>
                <a:lnTo>
                  <a:pt x="9344" y="18396"/>
                </a:lnTo>
                <a:lnTo>
                  <a:pt x="9976" y="18323"/>
                </a:lnTo>
                <a:lnTo>
                  <a:pt x="11339" y="18128"/>
                </a:lnTo>
                <a:lnTo>
                  <a:pt x="12726" y="17958"/>
                </a:lnTo>
                <a:lnTo>
                  <a:pt x="13140" y="17885"/>
                </a:lnTo>
                <a:lnTo>
                  <a:pt x="13553" y="17812"/>
                </a:lnTo>
                <a:lnTo>
                  <a:pt x="13967" y="17666"/>
                </a:lnTo>
                <a:lnTo>
                  <a:pt x="14162" y="17593"/>
                </a:lnTo>
                <a:lnTo>
                  <a:pt x="14356" y="17472"/>
                </a:lnTo>
                <a:lnTo>
                  <a:pt x="14429" y="17496"/>
                </a:lnTo>
                <a:lnTo>
                  <a:pt x="14502" y="17496"/>
                </a:lnTo>
                <a:lnTo>
                  <a:pt x="14575" y="17472"/>
                </a:lnTo>
                <a:lnTo>
                  <a:pt x="14624" y="17447"/>
                </a:lnTo>
                <a:lnTo>
                  <a:pt x="14673" y="17399"/>
                </a:lnTo>
                <a:lnTo>
                  <a:pt x="14721" y="17326"/>
                </a:lnTo>
                <a:lnTo>
                  <a:pt x="14721" y="17277"/>
                </a:lnTo>
                <a:lnTo>
                  <a:pt x="14697" y="17180"/>
                </a:lnTo>
                <a:lnTo>
                  <a:pt x="14600" y="16912"/>
                </a:lnTo>
                <a:lnTo>
                  <a:pt x="14454" y="16669"/>
                </a:lnTo>
                <a:lnTo>
                  <a:pt x="14283" y="16401"/>
                </a:lnTo>
                <a:lnTo>
                  <a:pt x="14113" y="16182"/>
                </a:lnTo>
                <a:lnTo>
                  <a:pt x="14137" y="16158"/>
                </a:lnTo>
                <a:lnTo>
                  <a:pt x="14137" y="16133"/>
                </a:lnTo>
                <a:lnTo>
                  <a:pt x="14137" y="16109"/>
                </a:lnTo>
                <a:lnTo>
                  <a:pt x="14113" y="16109"/>
                </a:lnTo>
                <a:lnTo>
                  <a:pt x="14040" y="16085"/>
                </a:lnTo>
                <a:lnTo>
                  <a:pt x="13699" y="15671"/>
                </a:lnTo>
                <a:lnTo>
                  <a:pt x="13553" y="15525"/>
                </a:lnTo>
                <a:lnTo>
                  <a:pt x="13626" y="15452"/>
                </a:lnTo>
                <a:lnTo>
                  <a:pt x="13626" y="15403"/>
                </a:lnTo>
                <a:lnTo>
                  <a:pt x="13626" y="15379"/>
                </a:lnTo>
                <a:lnTo>
                  <a:pt x="13602" y="15355"/>
                </a:lnTo>
                <a:lnTo>
                  <a:pt x="13553" y="15355"/>
                </a:lnTo>
                <a:lnTo>
                  <a:pt x="13432" y="15379"/>
                </a:lnTo>
                <a:lnTo>
                  <a:pt x="13188" y="15136"/>
                </a:lnTo>
                <a:lnTo>
                  <a:pt x="12945" y="14892"/>
                </a:lnTo>
                <a:lnTo>
                  <a:pt x="12385" y="14454"/>
                </a:lnTo>
                <a:lnTo>
                  <a:pt x="12361" y="14381"/>
                </a:lnTo>
                <a:lnTo>
                  <a:pt x="12312" y="14357"/>
                </a:lnTo>
                <a:lnTo>
                  <a:pt x="12264" y="14333"/>
                </a:lnTo>
                <a:lnTo>
                  <a:pt x="12069" y="14211"/>
                </a:lnTo>
                <a:lnTo>
                  <a:pt x="11582" y="13870"/>
                </a:lnTo>
                <a:lnTo>
                  <a:pt x="11071" y="13554"/>
                </a:lnTo>
                <a:lnTo>
                  <a:pt x="10560" y="13262"/>
                </a:lnTo>
                <a:lnTo>
                  <a:pt x="10025" y="12994"/>
                </a:lnTo>
                <a:lnTo>
                  <a:pt x="9782" y="12897"/>
                </a:lnTo>
                <a:lnTo>
                  <a:pt x="9538" y="12824"/>
                </a:lnTo>
                <a:lnTo>
                  <a:pt x="9295" y="12751"/>
                </a:lnTo>
                <a:lnTo>
                  <a:pt x="9027" y="12702"/>
                </a:lnTo>
                <a:lnTo>
                  <a:pt x="8516" y="12629"/>
                </a:lnTo>
                <a:lnTo>
                  <a:pt x="8005" y="12629"/>
                </a:lnTo>
                <a:lnTo>
                  <a:pt x="8005" y="12264"/>
                </a:lnTo>
                <a:lnTo>
                  <a:pt x="7981" y="11899"/>
                </a:lnTo>
                <a:lnTo>
                  <a:pt x="7957" y="11559"/>
                </a:lnTo>
                <a:lnTo>
                  <a:pt x="7884" y="11194"/>
                </a:lnTo>
                <a:lnTo>
                  <a:pt x="7786" y="10731"/>
                </a:lnTo>
                <a:lnTo>
                  <a:pt x="7640" y="10269"/>
                </a:lnTo>
                <a:lnTo>
                  <a:pt x="7494" y="9807"/>
                </a:lnTo>
                <a:lnTo>
                  <a:pt x="7349" y="9345"/>
                </a:lnTo>
                <a:lnTo>
                  <a:pt x="7300" y="9077"/>
                </a:lnTo>
                <a:lnTo>
                  <a:pt x="7251" y="8809"/>
                </a:lnTo>
                <a:lnTo>
                  <a:pt x="7203" y="8250"/>
                </a:lnTo>
                <a:lnTo>
                  <a:pt x="7203" y="7666"/>
                </a:lnTo>
                <a:lnTo>
                  <a:pt x="7251" y="7106"/>
                </a:lnTo>
                <a:lnTo>
                  <a:pt x="7324" y="6522"/>
                </a:lnTo>
                <a:lnTo>
                  <a:pt x="7421" y="5938"/>
                </a:lnTo>
                <a:lnTo>
                  <a:pt x="7616" y="4746"/>
                </a:lnTo>
                <a:lnTo>
                  <a:pt x="7884" y="4746"/>
                </a:lnTo>
                <a:lnTo>
                  <a:pt x="8127" y="4673"/>
                </a:lnTo>
                <a:lnTo>
                  <a:pt x="8370" y="4575"/>
                </a:lnTo>
                <a:lnTo>
                  <a:pt x="8638" y="4454"/>
                </a:lnTo>
                <a:lnTo>
                  <a:pt x="8760" y="4527"/>
                </a:lnTo>
                <a:lnTo>
                  <a:pt x="8906" y="4624"/>
                </a:lnTo>
                <a:lnTo>
                  <a:pt x="9076" y="4673"/>
                </a:lnTo>
                <a:lnTo>
                  <a:pt x="9246" y="4721"/>
                </a:lnTo>
                <a:lnTo>
                  <a:pt x="9587" y="4794"/>
                </a:lnTo>
                <a:lnTo>
                  <a:pt x="10122" y="4794"/>
                </a:lnTo>
                <a:lnTo>
                  <a:pt x="10366" y="4746"/>
                </a:lnTo>
                <a:lnTo>
                  <a:pt x="10609" y="4673"/>
                </a:lnTo>
                <a:lnTo>
                  <a:pt x="10828" y="4575"/>
                </a:lnTo>
                <a:lnTo>
                  <a:pt x="11071" y="4454"/>
                </a:lnTo>
                <a:lnTo>
                  <a:pt x="11266" y="4308"/>
                </a:lnTo>
                <a:lnTo>
                  <a:pt x="11461" y="4162"/>
                </a:lnTo>
                <a:lnTo>
                  <a:pt x="11607" y="3967"/>
                </a:lnTo>
                <a:lnTo>
                  <a:pt x="11728" y="3797"/>
                </a:lnTo>
                <a:lnTo>
                  <a:pt x="11850" y="3602"/>
                </a:lnTo>
                <a:lnTo>
                  <a:pt x="11947" y="3407"/>
                </a:lnTo>
                <a:lnTo>
                  <a:pt x="12020" y="3188"/>
                </a:lnTo>
                <a:lnTo>
                  <a:pt x="12142" y="2775"/>
                </a:lnTo>
                <a:lnTo>
                  <a:pt x="12215" y="2312"/>
                </a:lnTo>
                <a:lnTo>
                  <a:pt x="12288" y="1850"/>
                </a:lnTo>
                <a:lnTo>
                  <a:pt x="12312" y="1412"/>
                </a:lnTo>
                <a:lnTo>
                  <a:pt x="12361" y="512"/>
                </a:lnTo>
                <a:lnTo>
                  <a:pt x="12458" y="463"/>
                </a:lnTo>
                <a:lnTo>
                  <a:pt x="12507" y="390"/>
                </a:lnTo>
                <a:lnTo>
                  <a:pt x="12531" y="317"/>
                </a:lnTo>
                <a:lnTo>
                  <a:pt x="12507" y="220"/>
                </a:lnTo>
                <a:lnTo>
                  <a:pt x="12483" y="147"/>
                </a:lnTo>
                <a:lnTo>
                  <a:pt x="12434" y="98"/>
                </a:lnTo>
                <a:lnTo>
                  <a:pt x="12337" y="74"/>
                </a:lnTo>
                <a:lnTo>
                  <a:pt x="12264" y="98"/>
                </a:lnTo>
                <a:lnTo>
                  <a:pt x="12069" y="147"/>
                </a:lnTo>
                <a:lnTo>
                  <a:pt x="12045" y="147"/>
                </a:lnTo>
                <a:lnTo>
                  <a:pt x="11631" y="269"/>
                </a:lnTo>
                <a:lnTo>
                  <a:pt x="11217" y="366"/>
                </a:lnTo>
                <a:lnTo>
                  <a:pt x="10804" y="463"/>
                </a:lnTo>
                <a:lnTo>
                  <a:pt x="10390" y="561"/>
                </a:lnTo>
                <a:lnTo>
                  <a:pt x="10001" y="707"/>
                </a:lnTo>
                <a:lnTo>
                  <a:pt x="9611" y="877"/>
                </a:lnTo>
                <a:lnTo>
                  <a:pt x="9417" y="974"/>
                </a:lnTo>
                <a:lnTo>
                  <a:pt x="9246" y="1096"/>
                </a:lnTo>
                <a:lnTo>
                  <a:pt x="9076" y="1242"/>
                </a:lnTo>
                <a:lnTo>
                  <a:pt x="8906" y="1388"/>
                </a:lnTo>
                <a:lnTo>
                  <a:pt x="8735" y="1558"/>
                </a:lnTo>
                <a:lnTo>
                  <a:pt x="8614" y="1753"/>
                </a:lnTo>
                <a:lnTo>
                  <a:pt x="8492" y="1947"/>
                </a:lnTo>
                <a:lnTo>
                  <a:pt x="8395" y="2142"/>
                </a:lnTo>
                <a:lnTo>
                  <a:pt x="8297" y="2361"/>
                </a:lnTo>
                <a:lnTo>
                  <a:pt x="8249" y="2580"/>
                </a:lnTo>
                <a:lnTo>
                  <a:pt x="8200" y="2799"/>
                </a:lnTo>
                <a:lnTo>
                  <a:pt x="8151" y="3042"/>
                </a:lnTo>
                <a:lnTo>
                  <a:pt x="8151" y="3286"/>
                </a:lnTo>
                <a:lnTo>
                  <a:pt x="8200" y="3578"/>
                </a:lnTo>
                <a:lnTo>
                  <a:pt x="8224" y="3724"/>
                </a:lnTo>
                <a:lnTo>
                  <a:pt x="8297" y="3845"/>
                </a:lnTo>
                <a:lnTo>
                  <a:pt x="8370" y="3967"/>
                </a:lnTo>
                <a:lnTo>
                  <a:pt x="8443" y="4040"/>
                </a:lnTo>
                <a:lnTo>
                  <a:pt x="8443" y="4064"/>
                </a:lnTo>
                <a:lnTo>
                  <a:pt x="8370" y="4089"/>
                </a:lnTo>
                <a:lnTo>
                  <a:pt x="8200" y="4186"/>
                </a:lnTo>
                <a:lnTo>
                  <a:pt x="8030" y="4259"/>
                </a:lnTo>
                <a:lnTo>
                  <a:pt x="7689" y="4381"/>
                </a:lnTo>
                <a:lnTo>
                  <a:pt x="7762" y="3797"/>
                </a:lnTo>
                <a:lnTo>
                  <a:pt x="7811" y="3237"/>
                </a:lnTo>
                <a:lnTo>
                  <a:pt x="7811" y="2702"/>
                </a:lnTo>
                <a:lnTo>
                  <a:pt x="7786" y="2142"/>
                </a:lnTo>
                <a:lnTo>
                  <a:pt x="7738" y="1874"/>
                </a:lnTo>
                <a:lnTo>
                  <a:pt x="7689" y="1607"/>
                </a:lnTo>
                <a:lnTo>
                  <a:pt x="7616" y="1339"/>
                </a:lnTo>
                <a:lnTo>
                  <a:pt x="7519" y="1072"/>
                </a:lnTo>
                <a:lnTo>
                  <a:pt x="7421" y="828"/>
                </a:lnTo>
                <a:lnTo>
                  <a:pt x="7300" y="561"/>
                </a:lnTo>
                <a:lnTo>
                  <a:pt x="7130" y="317"/>
                </a:lnTo>
                <a:lnTo>
                  <a:pt x="6959" y="50"/>
                </a:lnTo>
                <a:lnTo>
                  <a:pt x="6935" y="25"/>
                </a:lnTo>
                <a:lnTo>
                  <a:pt x="6886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7" name="Google Shape;927;p39"/>
          <p:cNvSpPr/>
          <p:nvPr/>
        </p:nvSpPr>
        <p:spPr>
          <a:xfrm>
            <a:off x="2752050" y="3369865"/>
            <a:ext cx="311245" cy="270562"/>
          </a:xfrm>
          <a:custGeom>
            <a:rect b="b" l="l" r="r" t="t"/>
            <a:pathLst>
              <a:path extrusionOk="0" h="14405" w="16571">
                <a:moveTo>
                  <a:pt x="8103" y="4623"/>
                </a:moveTo>
                <a:lnTo>
                  <a:pt x="7811" y="4818"/>
                </a:lnTo>
                <a:lnTo>
                  <a:pt x="7665" y="4915"/>
                </a:lnTo>
                <a:lnTo>
                  <a:pt x="7519" y="5013"/>
                </a:lnTo>
                <a:lnTo>
                  <a:pt x="7470" y="4623"/>
                </a:lnTo>
                <a:close/>
                <a:moveTo>
                  <a:pt x="8516" y="4599"/>
                </a:moveTo>
                <a:lnTo>
                  <a:pt x="8760" y="4623"/>
                </a:lnTo>
                <a:lnTo>
                  <a:pt x="9003" y="4648"/>
                </a:lnTo>
                <a:lnTo>
                  <a:pt x="9027" y="4648"/>
                </a:lnTo>
                <a:lnTo>
                  <a:pt x="8979" y="4672"/>
                </a:lnTo>
                <a:lnTo>
                  <a:pt x="8930" y="4721"/>
                </a:lnTo>
                <a:lnTo>
                  <a:pt x="8930" y="4696"/>
                </a:lnTo>
                <a:lnTo>
                  <a:pt x="8857" y="4769"/>
                </a:lnTo>
                <a:lnTo>
                  <a:pt x="8735" y="4818"/>
                </a:lnTo>
                <a:lnTo>
                  <a:pt x="8541" y="4940"/>
                </a:lnTo>
                <a:lnTo>
                  <a:pt x="8273" y="5134"/>
                </a:lnTo>
                <a:lnTo>
                  <a:pt x="8030" y="5329"/>
                </a:lnTo>
                <a:lnTo>
                  <a:pt x="7811" y="5475"/>
                </a:lnTo>
                <a:lnTo>
                  <a:pt x="7567" y="5621"/>
                </a:lnTo>
                <a:lnTo>
                  <a:pt x="7543" y="5256"/>
                </a:lnTo>
                <a:lnTo>
                  <a:pt x="7665" y="5232"/>
                </a:lnTo>
                <a:lnTo>
                  <a:pt x="7786" y="5159"/>
                </a:lnTo>
                <a:lnTo>
                  <a:pt x="8005" y="5037"/>
                </a:lnTo>
                <a:lnTo>
                  <a:pt x="8297" y="4842"/>
                </a:lnTo>
                <a:lnTo>
                  <a:pt x="8443" y="4745"/>
                </a:lnTo>
                <a:lnTo>
                  <a:pt x="8516" y="4599"/>
                </a:lnTo>
                <a:close/>
                <a:moveTo>
                  <a:pt x="9003" y="5086"/>
                </a:moveTo>
                <a:lnTo>
                  <a:pt x="8930" y="5572"/>
                </a:lnTo>
                <a:lnTo>
                  <a:pt x="8881" y="5572"/>
                </a:lnTo>
                <a:lnTo>
                  <a:pt x="8833" y="5597"/>
                </a:lnTo>
                <a:lnTo>
                  <a:pt x="8419" y="5864"/>
                </a:lnTo>
                <a:lnTo>
                  <a:pt x="8005" y="6108"/>
                </a:lnTo>
                <a:lnTo>
                  <a:pt x="7835" y="6181"/>
                </a:lnTo>
                <a:lnTo>
                  <a:pt x="7640" y="6278"/>
                </a:lnTo>
                <a:lnTo>
                  <a:pt x="7616" y="5889"/>
                </a:lnTo>
                <a:lnTo>
                  <a:pt x="7738" y="5840"/>
                </a:lnTo>
                <a:lnTo>
                  <a:pt x="7859" y="5791"/>
                </a:lnTo>
                <a:lnTo>
                  <a:pt x="8103" y="5645"/>
                </a:lnTo>
                <a:lnTo>
                  <a:pt x="9003" y="5086"/>
                </a:lnTo>
                <a:close/>
                <a:moveTo>
                  <a:pt x="8881" y="6010"/>
                </a:moveTo>
                <a:lnTo>
                  <a:pt x="8857" y="6181"/>
                </a:lnTo>
                <a:lnTo>
                  <a:pt x="8857" y="6254"/>
                </a:lnTo>
                <a:lnTo>
                  <a:pt x="8784" y="6254"/>
                </a:lnTo>
                <a:lnTo>
                  <a:pt x="8735" y="6278"/>
                </a:lnTo>
                <a:lnTo>
                  <a:pt x="8200" y="6570"/>
                </a:lnTo>
                <a:lnTo>
                  <a:pt x="7689" y="6862"/>
                </a:lnTo>
                <a:lnTo>
                  <a:pt x="7665" y="6594"/>
                </a:lnTo>
                <a:lnTo>
                  <a:pt x="7811" y="6570"/>
                </a:lnTo>
                <a:lnTo>
                  <a:pt x="7932" y="6521"/>
                </a:lnTo>
                <a:lnTo>
                  <a:pt x="8176" y="6400"/>
                </a:lnTo>
                <a:lnTo>
                  <a:pt x="8541" y="6229"/>
                </a:lnTo>
                <a:lnTo>
                  <a:pt x="8711" y="6132"/>
                </a:lnTo>
                <a:lnTo>
                  <a:pt x="8881" y="6010"/>
                </a:lnTo>
                <a:close/>
                <a:moveTo>
                  <a:pt x="8833" y="6594"/>
                </a:moveTo>
                <a:lnTo>
                  <a:pt x="8808" y="6765"/>
                </a:lnTo>
                <a:lnTo>
                  <a:pt x="8760" y="6789"/>
                </a:lnTo>
                <a:lnTo>
                  <a:pt x="8565" y="6862"/>
                </a:lnTo>
                <a:lnTo>
                  <a:pt x="8395" y="6959"/>
                </a:lnTo>
                <a:lnTo>
                  <a:pt x="8054" y="7178"/>
                </a:lnTo>
                <a:lnTo>
                  <a:pt x="7859" y="7300"/>
                </a:lnTo>
                <a:lnTo>
                  <a:pt x="7689" y="7446"/>
                </a:lnTo>
                <a:lnTo>
                  <a:pt x="7689" y="7105"/>
                </a:lnTo>
                <a:lnTo>
                  <a:pt x="8273" y="6862"/>
                </a:lnTo>
                <a:lnTo>
                  <a:pt x="8833" y="6594"/>
                </a:lnTo>
                <a:close/>
                <a:moveTo>
                  <a:pt x="8784" y="7154"/>
                </a:moveTo>
                <a:lnTo>
                  <a:pt x="8760" y="7470"/>
                </a:lnTo>
                <a:lnTo>
                  <a:pt x="8687" y="7495"/>
                </a:lnTo>
                <a:lnTo>
                  <a:pt x="8516" y="7568"/>
                </a:lnTo>
                <a:lnTo>
                  <a:pt x="8370" y="7665"/>
                </a:lnTo>
                <a:lnTo>
                  <a:pt x="8103" y="7884"/>
                </a:lnTo>
                <a:lnTo>
                  <a:pt x="7908" y="8030"/>
                </a:lnTo>
                <a:lnTo>
                  <a:pt x="7713" y="8200"/>
                </a:lnTo>
                <a:lnTo>
                  <a:pt x="7689" y="7787"/>
                </a:lnTo>
                <a:lnTo>
                  <a:pt x="7835" y="7714"/>
                </a:lnTo>
                <a:lnTo>
                  <a:pt x="7981" y="7641"/>
                </a:lnTo>
                <a:lnTo>
                  <a:pt x="8249" y="7470"/>
                </a:lnTo>
                <a:lnTo>
                  <a:pt x="8516" y="7300"/>
                </a:lnTo>
                <a:lnTo>
                  <a:pt x="8784" y="7154"/>
                </a:lnTo>
                <a:close/>
                <a:moveTo>
                  <a:pt x="8735" y="7835"/>
                </a:moveTo>
                <a:lnTo>
                  <a:pt x="8711" y="8103"/>
                </a:lnTo>
                <a:lnTo>
                  <a:pt x="8638" y="8127"/>
                </a:lnTo>
                <a:lnTo>
                  <a:pt x="8468" y="8249"/>
                </a:lnTo>
                <a:lnTo>
                  <a:pt x="8322" y="8371"/>
                </a:lnTo>
                <a:lnTo>
                  <a:pt x="8030" y="8662"/>
                </a:lnTo>
                <a:lnTo>
                  <a:pt x="7811" y="8857"/>
                </a:lnTo>
                <a:lnTo>
                  <a:pt x="7738" y="8444"/>
                </a:lnTo>
                <a:lnTo>
                  <a:pt x="7859" y="8395"/>
                </a:lnTo>
                <a:lnTo>
                  <a:pt x="8005" y="8322"/>
                </a:lnTo>
                <a:lnTo>
                  <a:pt x="8249" y="8176"/>
                </a:lnTo>
                <a:lnTo>
                  <a:pt x="8492" y="8006"/>
                </a:lnTo>
                <a:lnTo>
                  <a:pt x="8735" y="7835"/>
                </a:lnTo>
                <a:close/>
                <a:moveTo>
                  <a:pt x="8662" y="8687"/>
                </a:moveTo>
                <a:lnTo>
                  <a:pt x="8589" y="9198"/>
                </a:lnTo>
                <a:lnTo>
                  <a:pt x="8346" y="9125"/>
                </a:lnTo>
                <a:lnTo>
                  <a:pt x="8103" y="9100"/>
                </a:lnTo>
                <a:lnTo>
                  <a:pt x="8273" y="8979"/>
                </a:lnTo>
                <a:lnTo>
                  <a:pt x="8468" y="8833"/>
                </a:lnTo>
                <a:lnTo>
                  <a:pt x="8662" y="8687"/>
                </a:lnTo>
                <a:close/>
                <a:moveTo>
                  <a:pt x="7981" y="4088"/>
                </a:moveTo>
                <a:lnTo>
                  <a:pt x="7713" y="4112"/>
                </a:lnTo>
                <a:lnTo>
                  <a:pt x="7421" y="4137"/>
                </a:lnTo>
                <a:lnTo>
                  <a:pt x="7324" y="4137"/>
                </a:lnTo>
                <a:lnTo>
                  <a:pt x="7300" y="4161"/>
                </a:lnTo>
                <a:lnTo>
                  <a:pt x="7348" y="4210"/>
                </a:lnTo>
                <a:lnTo>
                  <a:pt x="7348" y="4210"/>
                </a:lnTo>
                <a:lnTo>
                  <a:pt x="7275" y="4185"/>
                </a:lnTo>
                <a:lnTo>
                  <a:pt x="7178" y="4185"/>
                </a:lnTo>
                <a:lnTo>
                  <a:pt x="7081" y="4234"/>
                </a:lnTo>
                <a:lnTo>
                  <a:pt x="7056" y="4283"/>
                </a:lnTo>
                <a:lnTo>
                  <a:pt x="7032" y="4331"/>
                </a:lnTo>
                <a:lnTo>
                  <a:pt x="7008" y="4502"/>
                </a:lnTo>
                <a:lnTo>
                  <a:pt x="6983" y="4672"/>
                </a:lnTo>
                <a:lnTo>
                  <a:pt x="6983" y="5037"/>
                </a:lnTo>
                <a:lnTo>
                  <a:pt x="7056" y="5743"/>
                </a:lnTo>
                <a:lnTo>
                  <a:pt x="7105" y="6448"/>
                </a:lnTo>
                <a:lnTo>
                  <a:pt x="7105" y="7154"/>
                </a:lnTo>
                <a:lnTo>
                  <a:pt x="7105" y="7738"/>
                </a:lnTo>
                <a:lnTo>
                  <a:pt x="7129" y="8322"/>
                </a:lnTo>
                <a:lnTo>
                  <a:pt x="7154" y="8638"/>
                </a:lnTo>
                <a:lnTo>
                  <a:pt x="7202" y="8930"/>
                </a:lnTo>
                <a:lnTo>
                  <a:pt x="7275" y="9198"/>
                </a:lnTo>
                <a:lnTo>
                  <a:pt x="7397" y="9465"/>
                </a:lnTo>
                <a:lnTo>
                  <a:pt x="7446" y="9538"/>
                </a:lnTo>
                <a:lnTo>
                  <a:pt x="7519" y="9587"/>
                </a:lnTo>
                <a:lnTo>
                  <a:pt x="7567" y="9636"/>
                </a:lnTo>
                <a:lnTo>
                  <a:pt x="7592" y="9660"/>
                </a:lnTo>
                <a:lnTo>
                  <a:pt x="7713" y="9660"/>
                </a:lnTo>
                <a:lnTo>
                  <a:pt x="7932" y="9563"/>
                </a:lnTo>
                <a:lnTo>
                  <a:pt x="8054" y="9538"/>
                </a:lnTo>
                <a:lnTo>
                  <a:pt x="8176" y="9538"/>
                </a:lnTo>
                <a:lnTo>
                  <a:pt x="8297" y="9587"/>
                </a:lnTo>
                <a:lnTo>
                  <a:pt x="8419" y="9636"/>
                </a:lnTo>
                <a:lnTo>
                  <a:pt x="8541" y="9684"/>
                </a:lnTo>
                <a:lnTo>
                  <a:pt x="8687" y="9709"/>
                </a:lnTo>
                <a:lnTo>
                  <a:pt x="8760" y="9709"/>
                </a:lnTo>
                <a:lnTo>
                  <a:pt x="8833" y="9684"/>
                </a:lnTo>
                <a:lnTo>
                  <a:pt x="8906" y="9636"/>
                </a:lnTo>
                <a:lnTo>
                  <a:pt x="8930" y="9563"/>
                </a:lnTo>
                <a:lnTo>
                  <a:pt x="9027" y="9490"/>
                </a:lnTo>
                <a:lnTo>
                  <a:pt x="9052" y="9441"/>
                </a:lnTo>
                <a:lnTo>
                  <a:pt x="9076" y="9392"/>
                </a:lnTo>
                <a:lnTo>
                  <a:pt x="9198" y="8760"/>
                </a:lnTo>
                <a:lnTo>
                  <a:pt x="9246" y="8127"/>
                </a:lnTo>
                <a:lnTo>
                  <a:pt x="9295" y="7495"/>
                </a:lnTo>
                <a:lnTo>
                  <a:pt x="9319" y="6886"/>
                </a:lnTo>
                <a:lnTo>
                  <a:pt x="9368" y="6278"/>
                </a:lnTo>
                <a:lnTo>
                  <a:pt x="9417" y="5694"/>
                </a:lnTo>
                <a:lnTo>
                  <a:pt x="9490" y="5110"/>
                </a:lnTo>
                <a:lnTo>
                  <a:pt x="9514" y="4526"/>
                </a:lnTo>
                <a:lnTo>
                  <a:pt x="9514" y="4453"/>
                </a:lnTo>
                <a:lnTo>
                  <a:pt x="9490" y="4404"/>
                </a:lnTo>
                <a:lnTo>
                  <a:pt x="9465" y="4356"/>
                </a:lnTo>
                <a:lnTo>
                  <a:pt x="9417" y="4331"/>
                </a:lnTo>
                <a:lnTo>
                  <a:pt x="9319" y="4307"/>
                </a:lnTo>
                <a:lnTo>
                  <a:pt x="9246" y="4210"/>
                </a:lnTo>
                <a:lnTo>
                  <a:pt x="9198" y="4185"/>
                </a:lnTo>
                <a:lnTo>
                  <a:pt x="9149" y="4161"/>
                </a:lnTo>
                <a:lnTo>
                  <a:pt x="8857" y="4112"/>
                </a:lnTo>
                <a:lnTo>
                  <a:pt x="8565" y="4088"/>
                </a:lnTo>
                <a:close/>
                <a:moveTo>
                  <a:pt x="8176" y="10585"/>
                </a:moveTo>
                <a:lnTo>
                  <a:pt x="7932" y="10804"/>
                </a:lnTo>
                <a:lnTo>
                  <a:pt x="7689" y="10974"/>
                </a:lnTo>
                <a:lnTo>
                  <a:pt x="7738" y="10877"/>
                </a:lnTo>
                <a:lnTo>
                  <a:pt x="7786" y="10755"/>
                </a:lnTo>
                <a:lnTo>
                  <a:pt x="7859" y="10658"/>
                </a:lnTo>
                <a:lnTo>
                  <a:pt x="7957" y="10585"/>
                </a:lnTo>
                <a:lnTo>
                  <a:pt x="8030" y="10609"/>
                </a:lnTo>
                <a:lnTo>
                  <a:pt x="8103" y="10585"/>
                </a:lnTo>
                <a:close/>
                <a:moveTo>
                  <a:pt x="8614" y="10682"/>
                </a:moveTo>
                <a:lnTo>
                  <a:pt x="8687" y="10779"/>
                </a:lnTo>
                <a:lnTo>
                  <a:pt x="8760" y="10877"/>
                </a:lnTo>
                <a:lnTo>
                  <a:pt x="8565" y="10998"/>
                </a:lnTo>
                <a:lnTo>
                  <a:pt x="8395" y="11144"/>
                </a:lnTo>
                <a:lnTo>
                  <a:pt x="8078" y="11436"/>
                </a:lnTo>
                <a:lnTo>
                  <a:pt x="7957" y="11582"/>
                </a:lnTo>
                <a:lnTo>
                  <a:pt x="7859" y="11704"/>
                </a:lnTo>
                <a:lnTo>
                  <a:pt x="7786" y="11826"/>
                </a:lnTo>
                <a:lnTo>
                  <a:pt x="7713" y="11728"/>
                </a:lnTo>
                <a:lnTo>
                  <a:pt x="7665" y="11607"/>
                </a:lnTo>
                <a:lnTo>
                  <a:pt x="7640" y="11485"/>
                </a:lnTo>
                <a:lnTo>
                  <a:pt x="7640" y="11363"/>
                </a:lnTo>
                <a:lnTo>
                  <a:pt x="7786" y="11315"/>
                </a:lnTo>
                <a:lnTo>
                  <a:pt x="7908" y="11242"/>
                </a:lnTo>
                <a:lnTo>
                  <a:pt x="8176" y="11071"/>
                </a:lnTo>
                <a:lnTo>
                  <a:pt x="8395" y="10901"/>
                </a:lnTo>
                <a:lnTo>
                  <a:pt x="8614" y="10682"/>
                </a:lnTo>
                <a:close/>
                <a:moveTo>
                  <a:pt x="8857" y="11266"/>
                </a:moveTo>
                <a:lnTo>
                  <a:pt x="8833" y="11412"/>
                </a:lnTo>
                <a:lnTo>
                  <a:pt x="8784" y="11558"/>
                </a:lnTo>
                <a:lnTo>
                  <a:pt x="8711" y="11655"/>
                </a:lnTo>
                <a:lnTo>
                  <a:pt x="8614" y="11753"/>
                </a:lnTo>
                <a:lnTo>
                  <a:pt x="8492" y="11826"/>
                </a:lnTo>
                <a:lnTo>
                  <a:pt x="8370" y="11899"/>
                </a:lnTo>
                <a:lnTo>
                  <a:pt x="8200" y="11923"/>
                </a:lnTo>
                <a:lnTo>
                  <a:pt x="8030" y="11923"/>
                </a:lnTo>
                <a:lnTo>
                  <a:pt x="8176" y="11801"/>
                </a:lnTo>
                <a:lnTo>
                  <a:pt x="8273" y="11728"/>
                </a:lnTo>
                <a:lnTo>
                  <a:pt x="8565" y="11485"/>
                </a:lnTo>
                <a:lnTo>
                  <a:pt x="8857" y="11266"/>
                </a:lnTo>
                <a:close/>
                <a:moveTo>
                  <a:pt x="8176" y="10049"/>
                </a:moveTo>
                <a:lnTo>
                  <a:pt x="8054" y="10074"/>
                </a:lnTo>
                <a:lnTo>
                  <a:pt x="7957" y="10122"/>
                </a:lnTo>
                <a:lnTo>
                  <a:pt x="7811" y="10171"/>
                </a:lnTo>
                <a:lnTo>
                  <a:pt x="7689" y="10220"/>
                </a:lnTo>
                <a:lnTo>
                  <a:pt x="7592" y="10268"/>
                </a:lnTo>
                <a:lnTo>
                  <a:pt x="7519" y="10366"/>
                </a:lnTo>
                <a:lnTo>
                  <a:pt x="7373" y="10536"/>
                </a:lnTo>
                <a:lnTo>
                  <a:pt x="7275" y="10755"/>
                </a:lnTo>
                <a:lnTo>
                  <a:pt x="7202" y="10974"/>
                </a:lnTo>
                <a:lnTo>
                  <a:pt x="7154" y="11242"/>
                </a:lnTo>
                <a:lnTo>
                  <a:pt x="7154" y="11509"/>
                </a:lnTo>
                <a:lnTo>
                  <a:pt x="7202" y="11753"/>
                </a:lnTo>
                <a:lnTo>
                  <a:pt x="7324" y="11972"/>
                </a:lnTo>
                <a:lnTo>
                  <a:pt x="7397" y="12069"/>
                </a:lnTo>
                <a:lnTo>
                  <a:pt x="7470" y="12142"/>
                </a:lnTo>
                <a:lnTo>
                  <a:pt x="7567" y="12215"/>
                </a:lnTo>
                <a:lnTo>
                  <a:pt x="7689" y="12288"/>
                </a:lnTo>
                <a:lnTo>
                  <a:pt x="7786" y="12337"/>
                </a:lnTo>
                <a:lnTo>
                  <a:pt x="7932" y="12385"/>
                </a:lnTo>
                <a:lnTo>
                  <a:pt x="8054" y="12410"/>
                </a:lnTo>
                <a:lnTo>
                  <a:pt x="8346" y="12410"/>
                </a:lnTo>
                <a:lnTo>
                  <a:pt x="8492" y="12385"/>
                </a:lnTo>
                <a:lnTo>
                  <a:pt x="8614" y="12337"/>
                </a:lnTo>
                <a:lnTo>
                  <a:pt x="8711" y="12288"/>
                </a:lnTo>
                <a:lnTo>
                  <a:pt x="8833" y="12215"/>
                </a:lnTo>
                <a:lnTo>
                  <a:pt x="8930" y="12142"/>
                </a:lnTo>
                <a:lnTo>
                  <a:pt x="9076" y="11972"/>
                </a:lnTo>
                <a:lnTo>
                  <a:pt x="9198" y="11753"/>
                </a:lnTo>
                <a:lnTo>
                  <a:pt x="9295" y="11534"/>
                </a:lnTo>
                <a:lnTo>
                  <a:pt x="9319" y="11266"/>
                </a:lnTo>
                <a:lnTo>
                  <a:pt x="9319" y="10998"/>
                </a:lnTo>
                <a:lnTo>
                  <a:pt x="9246" y="10779"/>
                </a:lnTo>
                <a:lnTo>
                  <a:pt x="9149" y="10560"/>
                </a:lnTo>
                <a:lnTo>
                  <a:pt x="9003" y="10366"/>
                </a:lnTo>
                <a:lnTo>
                  <a:pt x="8833" y="10220"/>
                </a:lnTo>
                <a:lnTo>
                  <a:pt x="8735" y="10171"/>
                </a:lnTo>
                <a:lnTo>
                  <a:pt x="8638" y="10122"/>
                </a:lnTo>
                <a:lnTo>
                  <a:pt x="8395" y="10049"/>
                </a:lnTo>
                <a:close/>
                <a:moveTo>
                  <a:pt x="8322" y="535"/>
                </a:moveTo>
                <a:lnTo>
                  <a:pt x="8443" y="560"/>
                </a:lnTo>
                <a:lnTo>
                  <a:pt x="8638" y="657"/>
                </a:lnTo>
                <a:lnTo>
                  <a:pt x="8833" y="803"/>
                </a:lnTo>
                <a:lnTo>
                  <a:pt x="9003" y="973"/>
                </a:lnTo>
                <a:lnTo>
                  <a:pt x="9344" y="1338"/>
                </a:lnTo>
                <a:lnTo>
                  <a:pt x="9757" y="1971"/>
                </a:lnTo>
                <a:lnTo>
                  <a:pt x="10147" y="2652"/>
                </a:lnTo>
                <a:lnTo>
                  <a:pt x="10901" y="4015"/>
                </a:lnTo>
                <a:lnTo>
                  <a:pt x="11655" y="5402"/>
                </a:lnTo>
                <a:lnTo>
                  <a:pt x="12045" y="6083"/>
                </a:lnTo>
                <a:lnTo>
                  <a:pt x="12434" y="6740"/>
                </a:lnTo>
                <a:lnTo>
                  <a:pt x="13164" y="7957"/>
                </a:lnTo>
                <a:lnTo>
                  <a:pt x="13918" y="9173"/>
                </a:lnTo>
                <a:lnTo>
                  <a:pt x="14672" y="10366"/>
                </a:lnTo>
                <a:lnTo>
                  <a:pt x="15427" y="11582"/>
                </a:lnTo>
                <a:lnTo>
                  <a:pt x="15402" y="11655"/>
                </a:lnTo>
                <a:lnTo>
                  <a:pt x="15402" y="11704"/>
                </a:lnTo>
                <a:lnTo>
                  <a:pt x="15427" y="11777"/>
                </a:lnTo>
                <a:lnTo>
                  <a:pt x="15475" y="11826"/>
                </a:lnTo>
                <a:lnTo>
                  <a:pt x="15646" y="11972"/>
                </a:lnTo>
                <a:lnTo>
                  <a:pt x="15792" y="12191"/>
                </a:lnTo>
                <a:lnTo>
                  <a:pt x="15913" y="12434"/>
                </a:lnTo>
                <a:lnTo>
                  <a:pt x="16011" y="12677"/>
                </a:lnTo>
                <a:lnTo>
                  <a:pt x="16059" y="12945"/>
                </a:lnTo>
                <a:lnTo>
                  <a:pt x="16035" y="13067"/>
                </a:lnTo>
                <a:lnTo>
                  <a:pt x="16035" y="13188"/>
                </a:lnTo>
                <a:lnTo>
                  <a:pt x="15986" y="13286"/>
                </a:lnTo>
                <a:lnTo>
                  <a:pt x="15938" y="13407"/>
                </a:lnTo>
                <a:lnTo>
                  <a:pt x="15865" y="13505"/>
                </a:lnTo>
                <a:lnTo>
                  <a:pt x="15792" y="13578"/>
                </a:lnTo>
                <a:lnTo>
                  <a:pt x="15597" y="13699"/>
                </a:lnTo>
                <a:lnTo>
                  <a:pt x="15402" y="13772"/>
                </a:lnTo>
                <a:lnTo>
                  <a:pt x="15159" y="13821"/>
                </a:lnTo>
                <a:lnTo>
                  <a:pt x="14940" y="13845"/>
                </a:lnTo>
                <a:lnTo>
                  <a:pt x="14040" y="13845"/>
                </a:lnTo>
                <a:lnTo>
                  <a:pt x="11023" y="13821"/>
                </a:lnTo>
                <a:lnTo>
                  <a:pt x="9514" y="13797"/>
                </a:lnTo>
                <a:lnTo>
                  <a:pt x="8005" y="13797"/>
                </a:lnTo>
                <a:lnTo>
                  <a:pt x="5159" y="13821"/>
                </a:lnTo>
                <a:lnTo>
                  <a:pt x="3723" y="13870"/>
                </a:lnTo>
                <a:lnTo>
                  <a:pt x="2312" y="13918"/>
                </a:lnTo>
                <a:lnTo>
                  <a:pt x="1630" y="13918"/>
                </a:lnTo>
                <a:lnTo>
                  <a:pt x="1411" y="13894"/>
                </a:lnTo>
                <a:lnTo>
                  <a:pt x="1192" y="13845"/>
                </a:lnTo>
                <a:lnTo>
                  <a:pt x="998" y="13772"/>
                </a:lnTo>
                <a:lnTo>
                  <a:pt x="803" y="13675"/>
                </a:lnTo>
                <a:lnTo>
                  <a:pt x="633" y="13529"/>
                </a:lnTo>
                <a:lnTo>
                  <a:pt x="535" y="13432"/>
                </a:lnTo>
                <a:lnTo>
                  <a:pt x="487" y="13334"/>
                </a:lnTo>
                <a:lnTo>
                  <a:pt x="462" y="13261"/>
                </a:lnTo>
                <a:lnTo>
                  <a:pt x="438" y="13164"/>
                </a:lnTo>
                <a:lnTo>
                  <a:pt x="438" y="12969"/>
                </a:lnTo>
                <a:lnTo>
                  <a:pt x="511" y="12799"/>
                </a:lnTo>
                <a:lnTo>
                  <a:pt x="657" y="12434"/>
                </a:lnTo>
                <a:lnTo>
                  <a:pt x="730" y="12239"/>
                </a:lnTo>
                <a:lnTo>
                  <a:pt x="779" y="12045"/>
                </a:lnTo>
                <a:lnTo>
                  <a:pt x="998" y="11680"/>
                </a:lnTo>
                <a:lnTo>
                  <a:pt x="1217" y="11290"/>
                </a:lnTo>
                <a:lnTo>
                  <a:pt x="1630" y="10512"/>
                </a:lnTo>
                <a:lnTo>
                  <a:pt x="2141" y="9684"/>
                </a:lnTo>
                <a:lnTo>
                  <a:pt x="2652" y="8833"/>
                </a:lnTo>
                <a:lnTo>
                  <a:pt x="3674" y="7081"/>
                </a:lnTo>
                <a:lnTo>
                  <a:pt x="4696" y="5329"/>
                </a:lnTo>
                <a:lnTo>
                  <a:pt x="5207" y="4477"/>
                </a:lnTo>
                <a:lnTo>
                  <a:pt x="5742" y="3650"/>
                </a:lnTo>
                <a:lnTo>
                  <a:pt x="6813" y="2020"/>
                </a:lnTo>
                <a:lnTo>
                  <a:pt x="7251" y="1338"/>
                </a:lnTo>
                <a:lnTo>
                  <a:pt x="7494" y="1022"/>
                </a:lnTo>
                <a:lnTo>
                  <a:pt x="7640" y="876"/>
                </a:lnTo>
                <a:lnTo>
                  <a:pt x="7786" y="730"/>
                </a:lnTo>
                <a:lnTo>
                  <a:pt x="7884" y="633"/>
                </a:lnTo>
                <a:lnTo>
                  <a:pt x="8005" y="584"/>
                </a:lnTo>
                <a:lnTo>
                  <a:pt x="8103" y="535"/>
                </a:lnTo>
                <a:close/>
                <a:moveTo>
                  <a:pt x="8346" y="0"/>
                </a:moveTo>
                <a:lnTo>
                  <a:pt x="8176" y="25"/>
                </a:lnTo>
                <a:lnTo>
                  <a:pt x="8005" y="73"/>
                </a:lnTo>
                <a:lnTo>
                  <a:pt x="7835" y="146"/>
                </a:lnTo>
                <a:lnTo>
                  <a:pt x="7665" y="219"/>
                </a:lnTo>
                <a:lnTo>
                  <a:pt x="7519" y="341"/>
                </a:lnTo>
                <a:lnTo>
                  <a:pt x="7251" y="584"/>
                </a:lnTo>
                <a:lnTo>
                  <a:pt x="7105" y="730"/>
                </a:lnTo>
                <a:lnTo>
                  <a:pt x="6983" y="900"/>
                </a:lnTo>
                <a:lnTo>
                  <a:pt x="6740" y="1265"/>
                </a:lnTo>
                <a:lnTo>
                  <a:pt x="6497" y="1630"/>
                </a:lnTo>
                <a:lnTo>
                  <a:pt x="6278" y="1995"/>
                </a:lnTo>
                <a:lnTo>
                  <a:pt x="5596" y="2969"/>
                </a:lnTo>
                <a:lnTo>
                  <a:pt x="4964" y="3966"/>
                </a:lnTo>
                <a:lnTo>
                  <a:pt x="4331" y="4988"/>
                </a:lnTo>
                <a:lnTo>
                  <a:pt x="3723" y="6035"/>
                </a:lnTo>
                <a:lnTo>
                  <a:pt x="2506" y="8127"/>
                </a:lnTo>
                <a:lnTo>
                  <a:pt x="1363" y="10147"/>
                </a:lnTo>
                <a:lnTo>
                  <a:pt x="900" y="10925"/>
                </a:lnTo>
                <a:lnTo>
                  <a:pt x="706" y="11339"/>
                </a:lnTo>
                <a:lnTo>
                  <a:pt x="535" y="11753"/>
                </a:lnTo>
                <a:lnTo>
                  <a:pt x="487" y="11801"/>
                </a:lnTo>
                <a:lnTo>
                  <a:pt x="462" y="11850"/>
                </a:lnTo>
                <a:lnTo>
                  <a:pt x="389" y="12069"/>
                </a:lnTo>
                <a:lnTo>
                  <a:pt x="268" y="12288"/>
                </a:lnTo>
                <a:lnTo>
                  <a:pt x="170" y="12507"/>
                </a:lnTo>
                <a:lnTo>
                  <a:pt x="49" y="12726"/>
                </a:lnTo>
                <a:lnTo>
                  <a:pt x="24" y="12823"/>
                </a:lnTo>
                <a:lnTo>
                  <a:pt x="0" y="12945"/>
                </a:lnTo>
                <a:lnTo>
                  <a:pt x="0" y="13067"/>
                </a:lnTo>
                <a:lnTo>
                  <a:pt x="0" y="13188"/>
                </a:lnTo>
                <a:lnTo>
                  <a:pt x="73" y="13407"/>
                </a:lnTo>
                <a:lnTo>
                  <a:pt x="146" y="13651"/>
                </a:lnTo>
                <a:lnTo>
                  <a:pt x="292" y="13845"/>
                </a:lnTo>
                <a:lnTo>
                  <a:pt x="438" y="13991"/>
                </a:lnTo>
                <a:lnTo>
                  <a:pt x="633" y="14113"/>
                </a:lnTo>
                <a:lnTo>
                  <a:pt x="852" y="14210"/>
                </a:lnTo>
                <a:lnTo>
                  <a:pt x="1095" y="14283"/>
                </a:lnTo>
                <a:lnTo>
                  <a:pt x="1314" y="14332"/>
                </a:lnTo>
                <a:lnTo>
                  <a:pt x="1776" y="14381"/>
                </a:lnTo>
                <a:lnTo>
                  <a:pt x="2141" y="14405"/>
                </a:lnTo>
                <a:lnTo>
                  <a:pt x="3309" y="14405"/>
                </a:lnTo>
                <a:lnTo>
                  <a:pt x="4064" y="14356"/>
                </a:lnTo>
                <a:lnTo>
                  <a:pt x="4842" y="14332"/>
                </a:lnTo>
                <a:lnTo>
                  <a:pt x="6691" y="14308"/>
                </a:lnTo>
                <a:lnTo>
                  <a:pt x="8565" y="14283"/>
                </a:lnTo>
                <a:lnTo>
                  <a:pt x="10439" y="14283"/>
                </a:lnTo>
                <a:lnTo>
                  <a:pt x="12337" y="14308"/>
                </a:lnTo>
                <a:lnTo>
                  <a:pt x="13748" y="14356"/>
                </a:lnTo>
                <a:lnTo>
                  <a:pt x="14478" y="14356"/>
                </a:lnTo>
                <a:lnTo>
                  <a:pt x="14818" y="14332"/>
                </a:lnTo>
                <a:lnTo>
                  <a:pt x="15159" y="14308"/>
                </a:lnTo>
                <a:lnTo>
                  <a:pt x="15402" y="14259"/>
                </a:lnTo>
                <a:lnTo>
                  <a:pt x="15621" y="14210"/>
                </a:lnTo>
                <a:lnTo>
                  <a:pt x="15840" y="14113"/>
                </a:lnTo>
                <a:lnTo>
                  <a:pt x="16059" y="13991"/>
                </a:lnTo>
                <a:lnTo>
                  <a:pt x="16230" y="13845"/>
                </a:lnTo>
                <a:lnTo>
                  <a:pt x="16400" y="13675"/>
                </a:lnTo>
                <a:lnTo>
                  <a:pt x="16497" y="13480"/>
                </a:lnTo>
                <a:lnTo>
                  <a:pt x="16522" y="13359"/>
                </a:lnTo>
                <a:lnTo>
                  <a:pt x="16546" y="13237"/>
                </a:lnTo>
                <a:lnTo>
                  <a:pt x="16570" y="13042"/>
                </a:lnTo>
                <a:lnTo>
                  <a:pt x="16546" y="12848"/>
                </a:lnTo>
                <a:lnTo>
                  <a:pt x="16522" y="12653"/>
                </a:lnTo>
                <a:lnTo>
                  <a:pt x="16473" y="12458"/>
                </a:lnTo>
                <a:lnTo>
                  <a:pt x="16400" y="12264"/>
                </a:lnTo>
                <a:lnTo>
                  <a:pt x="16303" y="12069"/>
                </a:lnTo>
                <a:lnTo>
                  <a:pt x="16205" y="11899"/>
                </a:lnTo>
                <a:lnTo>
                  <a:pt x="16084" y="11728"/>
                </a:lnTo>
                <a:lnTo>
                  <a:pt x="15281" y="10414"/>
                </a:lnTo>
                <a:lnTo>
                  <a:pt x="14478" y="9100"/>
                </a:lnTo>
                <a:lnTo>
                  <a:pt x="12848" y="6497"/>
                </a:lnTo>
                <a:lnTo>
                  <a:pt x="12458" y="5840"/>
                </a:lnTo>
                <a:lnTo>
                  <a:pt x="12069" y="5159"/>
                </a:lnTo>
                <a:lnTo>
                  <a:pt x="11315" y="3747"/>
                </a:lnTo>
                <a:lnTo>
                  <a:pt x="10536" y="2336"/>
                </a:lnTo>
                <a:lnTo>
                  <a:pt x="10147" y="1655"/>
                </a:lnTo>
                <a:lnTo>
                  <a:pt x="9757" y="998"/>
                </a:lnTo>
                <a:lnTo>
                  <a:pt x="9709" y="925"/>
                </a:lnTo>
                <a:lnTo>
                  <a:pt x="9636" y="876"/>
                </a:lnTo>
                <a:lnTo>
                  <a:pt x="9417" y="608"/>
                </a:lnTo>
                <a:lnTo>
                  <a:pt x="9149" y="341"/>
                </a:lnTo>
                <a:lnTo>
                  <a:pt x="9003" y="219"/>
                </a:lnTo>
                <a:lnTo>
                  <a:pt x="8857" y="98"/>
                </a:lnTo>
                <a:lnTo>
                  <a:pt x="8687" y="25"/>
                </a:lnTo>
                <a:lnTo>
                  <a:pt x="8541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8" name="Google Shape;928;p39"/>
          <p:cNvSpPr/>
          <p:nvPr/>
        </p:nvSpPr>
        <p:spPr>
          <a:xfrm>
            <a:off x="3255173" y="3345638"/>
            <a:ext cx="312165" cy="312616"/>
          </a:xfrm>
          <a:custGeom>
            <a:rect b="b" l="l" r="r" t="t"/>
            <a:pathLst>
              <a:path extrusionOk="0" h="16644" w="16620">
                <a:moveTo>
                  <a:pt x="11437" y="5767"/>
                </a:moveTo>
                <a:lnTo>
                  <a:pt x="11753" y="6132"/>
                </a:lnTo>
                <a:lnTo>
                  <a:pt x="12094" y="6522"/>
                </a:lnTo>
                <a:lnTo>
                  <a:pt x="11510" y="7179"/>
                </a:lnTo>
                <a:lnTo>
                  <a:pt x="11291" y="7008"/>
                </a:lnTo>
                <a:lnTo>
                  <a:pt x="11096" y="6862"/>
                </a:lnTo>
                <a:lnTo>
                  <a:pt x="10877" y="6668"/>
                </a:lnTo>
                <a:lnTo>
                  <a:pt x="10756" y="6570"/>
                </a:lnTo>
                <a:lnTo>
                  <a:pt x="10610" y="6497"/>
                </a:lnTo>
                <a:lnTo>
                  <a:pt x="10926" y="6230"/>
                </a:lnTo>
                <a:lnTo>
                  <a:pt x="10975" y="6303"/>
                </a:lnTo>
                <a:lnTo>
                  <a:pt x="11048" y="6400"/>
                </a:lnTo>
                <a:lnTo>
                  <a:pt x="11194" y="6546"/>
                </a:lnTo>
                <a:lnTo>
                  <a:pt x="11388" y="6789"/>
                </a:lnTo>
                <a:lnTo>
                  <a:pt x="11486" y="6887"/>
                </a:lnTo>
                <a:lnTo>
                  <a:pt x="11632" y="6960"/>
                </a:lnTo>
                <a:lnTo>
                  <a:pt x="11680" y="6960"/>
                </a:lnTo>
                <a:lnTo>
                  <a:pt x="11705" y="6911"/>
                </a:lnTo>
                <a:lnTo>
                  <a:pt x="11680" y="6765"/>
                </a:lnTo>
                <a:lnTo>
                  <a:pt x="11632" y="6619"/>
                </a:lnTo>
                <a:lnTo>
                  <a:pt x="11534" y="6522"/>
                </a:lnTo>
                <a:lnTo>
                  <a:pt x="11437" y="6400"/>
                </a:lnTo>
                <a:lnTo>
                  <a:pt x="11291" y="6205"/>
                </a:lnTo>
                <a:lnTo>
                  <a:pt x="11218" y="6108"/>
                </a:lnTo>
                <a:lnTo>
                  <a:pt x="11121" y="6059"/>
                </a:lnTo>
                <a:lnTo>
                  <a:pt x="11437" y="5767"/>
                </a:lnTo>
                <a:close/>
                <a:moveTo>
                  <a:pt x="10464" y="6643"/>
                </a:moveTo>
                <a:lnTo>
                  <a:pt x="10537" y="6765"/>
                </a:lnTo>
                <a:lnTo>
                  <a:pt x="10634" y="6887"/>
                </a:lnTo>
                <a:lnTo>
                  <a:pt x="10853" y="7106"/>
                </a:lnTo>
                <a:lnTo>
                  <a:pt x="11048" y="7300"/>
                </a:lnTo>
                <a:lnTo>
                  <a:pt x="11242" y="7495"/>
                </a:lnTo>
                <a:lnTo>
                  <a:pt x="11121" y="7641"/>
                </a:lnTo>
                <a:lnTo>
                  <a:pt x="10902" y="7446"/>
                </a:lnTo>
                <a:lnTo>
                  <a:pt x="10658" y="7276"/>
                </a:lnTo>
                <a:lnTo>
                  <a:pt x="10440" y="7057"/>
                </a:lnTo>
                <a:lnTo>
                  <a:pt x="10318" y="6960"/>
                </a:lnTo>
                <a:lnTo>
                  <a:pt x="10172" y="6887"/>
                </a:lnTo>
                <a:lnTo>
                  <a:pt x="10464" y="6643"/>
                </a:lnTo>
                <a:close/>
                <a:moveTo>
                  <a:pt x="10075" y="6984"/>
                </a:moveTo>
                <a:lnTo>
                  <a:pt x="10075" y="7057"/>
                </a:lnTo>
                <a:lnTo>
                  <a:pt x="10123" y="7130"/>
                </a:lnTo>
                <a:lnTo>
                  <a:pt x="10196" y="7276"/>
                </a:lnTo>
                <a:lnTo>
                  <a:pt x="10318" y="7398"/>
                </a:lnTo>
                <a:lnTo>
                  <a:pt x="10415" y="7519"/>
                </a:lnTo>
                <a:lnTo>
                  <a:pt x="10658" y="7714"/>
                </a:lnTo>
                <a:lnTo>
                  <a:pt x="10780" y="7811"/>
                </a:lnTo>
                <a:lnTo>
                  <a:pt x="10926" y="7909"/>
                </a:lnTo>
                <a:lnTo>
                  <a:pt x="10683" y="8176"/>
                </a:lnTo>
                <a:lnTo>
                  <a:pt x="10585" y="8055"/>
                </a:lnTo>
                <a:lnTo>
                  <a:pt x="10488" y="7957"/>
                </a:lnTo>
                <a:lnTo>
                  <a:pt x="10269" y="7787"/>
                </a:lnTo>
                <a:lnTo>
                  <a:pt x="10002" y="7519"/>
                </a:lnTo>
                <a:lnTo>
                  <a:pt x="9734" y="7276"/>
                </a:lnTo>
                <a:lnTo>
                  <a:pt x="10075" y="6984"/>
                </a:lnTo>
                <a:close/>
                <a:moveTo>
                  <a:pt x="9515" y="7495"/>
                </a:moveTo>
                <a:lnTo>
                  <a:pt x="9612" y="7617"/>
                </a:lnTo>
                <a:lnTo>
                  <a:pt x="9710" y="7738"/>
                </a:lnTo>
                <a:lnTo>
                  <a:pt x="9953" y="7957"/>
                </a:lnTo>
                <a:lnTo>
                  <a:pt x="10172" y="8201"/>
                </a:lnTo>
                <a:lnTo>
                  <a:pt x="10318" y="8347"/>
                </a:lnTo>
                <a:lnTo>
                  <a:pt x="10464" y="8444"/>
                </a:lnTo>
                <a:lnTo>
                  <a:pt x="10172" y="8809"/>
                </a:lnTo>
                <a:lnTo>
                  <a:pt x="9904" y="8468"/>
                </a:lnTo>
                <a:lnTo>
                  <a:pt x="9661" y="8176"/>
                </a:lnTo>
                <a:lnTo>
                  <a:pt x="9466" y="7933"/>
                </a:lnTo>
                <a:lnTo>
                  <a:pt x="9369" y="7811"/>
                </a:lnTo>
                <a:lnTo>
                  <a:pt x="9272" y="7714"/>
                </a:lnTo>
                <a:lnTo>
                  <a:pt x="9515" y="7495"/>
                </a:lnTo>
                <a:close/>
                <a:moveTo>
                  <a:pt x="9004" y="7933"/>
                </a:moveTo>
                <a:lnTo>
                  <a:pt x="9126" y="8128"/>
                </a:lnTo>
                <a:lnTo>
                  <a:pt x="9272" y="8298"/>
                </a:lnTo>
                <a:lnTo>
                  <a:pt x="9564" y="8663"/>
                </a:lnTo>
                <a:lnTo>
                  <a:pt x="9880" y="9028"/>
                </a:lnTo>
                <a:lnTo>
                  <a:pt x="9904" y="9077"/>
                </a:lnTo>
                <a:lnTo>
                  <a:pt x="9856" y="9125"/>
                </a:lnTo>
                <a:lnTo>
                  <a:pt x="9734" y="9271"/>
                </a:lnTo>
                <a:lnTo>
                  <a:pt x="9710" y="9198"/>
                </a:lnTo>
                <a:lnTo>
                  <a:pt x="9442" y="8858"/>
                </a:lnTo>
                <a:lnTo>
                  <a:pt x="9126" y="8517"/>
                </a:lnTo>
                <a:lnTo>
                  <a:pt x="8955" y="8322"/>
                </a:lnTo>
                <a:lnTo>
                  <a:pt x="8785" y="8152"/>
                </a:lnTo>
                <a:lnTo>
                  <a:pt x="9004" y="7933"/>
                </a:lnTo>
                <a:close/>
                <a:moveTo>
                  <a:pt x="8517" y="8371"/>
                </a:moveTo>
                <a:lnTo>
                  <a:pt x="8663" y="8590"/>
                </a:lnTo>
                <a:lnTo>
                  <a:pt x="8809" y="8785"/>
                </a:lnTo>
                <a:lnTo>
                  <a:pt x="9101" y="9150"/>
                </a:lnTo>
                <a:lnTo>
                  <a:pt x="9272" y="9320"/>
                </a:lnTo>
                <a:lnTo>
                  <a:pt x="9442" y="9466"/>
                </a:lnTo>
                <a:lnTo>
                  <a:pt x="9515" y="9490"/>
                </a:lnTo>
                <a:lnTo>
                  <a:pt x="9199" y="9806"/>
                </a:lnTo>
                <a:lnTo>
                  <a:pt x="9174" y="9709"/>
                </a:lnTo>
                <a:lnTo>
                  <a:pt x="9150" y="9612"/>
                </a:lnTo>
                <a:lnTo>
                  <a:pt x="9053" y="9442"/>
                </a:lnTo>
                <a:lnTo>
                  <a:pt x="8931" y="9271"/>
                </a:lnTo>
                <a:lnTo>
                  <a:pt x="8785" y="9125"/>
                </a:lnTo>
                <a:lnTo>
                  <a:pt x="8590" y="8833"/>
                </a:lnTo>
                <a:lnTo>
                  <a:pt x="8444" y="8663"/>
                </a:lnTo>
                <a:lnTo>
                  <a:pt x="8323" y="8541"/>
                </a:lnTo>
                <a:lnTo>
                  <a:pt x="8517" y="8371"/>
                </a:lnTo>
                <a:close/>
                <a:moveTo>
                  <a:pt x="5476" y="7787"/>
                </a:moveTo>
                <a:lnTo>
                  <a:pt x="5622" y="7982"/>
                </a:lnTo>
                <a:lnTo>
                  <a:pt x="5816" y="8176"/>
                </a:lnTo>
                <a:lnTo>
                  <a:pt x="6133" y="8444"/>
                </a:lnTo>
                <a:lnTo>
                  <a:pt x="6449" y="8736"/>
                </a:lnTo>
                <a:lnTo>
                  <a:pt x="6790" y="8979"/>
                </a:lnTo>
                <a:lnTo>
                  <a:pt x="6984" y="9125"/>
                </a:lnTo>
                <a:lnTo>
                  <a:pt x="7057" y="9174"/>
                </a:lnTo>
                <a:lnTo>
                  <a:pt x="7155" y="9198"/>
                </a:lnTo>
                <a:lnTo>
                  <a:pt x="7155" y="9247"/>
                </a:lnTo>
                <a:lnTo>
                  <a:pt x="7179" y="9296"/>
                </a:lnTo>
                <a:lnTo>
                  <a:pt x="7301" y="9296"/>
                </a:lnTo>
                <a:lnTo>
                  <a:pt x="7398" y="9271"/>
                </a:lnTo>
                <a:lnTo>
                  <a:pt x="7568" y="9198"/>
                </a:lnTo>
                <a:lnTo>
                  <a:pt x="7617" y="9344"/>
                </a:lnTo>
                <a:lnTo>
                  <a:pt x="7690" y="9490"/>
                </a:lnTo>
                <a:lnTo>
                  <a:pt x="7885" y="9758"/>
                </a:lnTo>
                <a:lnTo>
                  <a:pt x="8006" y="9952"/>
                </a:lnTo>
                <a:lnTo>
                  <a:pt x="8177" y="10098"/>
                </a:lnTo>
                <a:lnTo>
                  <a:pt x="8250" y="10171"/>
                </a:lnTo>
                <a:lnTo>
                  <a:pt x="8347" y="10220"/>
                </a:lnTo>
                <a:lnTo>
                  <a:pt x="8469" y="10269"/>
                </a:lnTo>
                <a:lnTo>
                  <a:pt x="8566" y="10293"/>
                </a:lnTo>
                <a:lnTo>
                  <a:pt x="8615" y="10269"/>
                </a:lnTo>
                <a:lnTo>
                  <a:pt x="8615" y="10244"/>
                </a:lnTo>
                <a:lnTo>
                  <a:pt x="8542" y="10074"/>
                </a:lnTo>
                <a:lnTo>
                  <a:pt x="8420" y="9904"/>
                </a:lnTo>
                <a:lnTo>
                  <a:pt x="8177" y="9636"/>
                </a:lnTo>
                <a:lnTo>
                  <a:pt x="8055" y="9490"/>
                </a:lnTo>
                <a:lnTo>
                  <a:pt x="7982" y="9344"/>
                </a:lnTo>
                <a:lnTo>
                  <a:pt x="7885" y="9174"/>
                </a:lnTo>
                <a:lnTo>
                  <a:pt x="7763" y="9052"/>
                </a:lnTo>
                <a:lnTo>
                  <a:pt x="8079" y="8760"/>
                </a:lnTo>
                <a:lnTo>
                  <a:pt x="8128" y="8906"/>
                </a:lnTo>
                <a:lnTo>
                  <a:pt x="8225" y="9028"/>
                </a:lnTo>
                <a:lnTo>
                  <a:pt x="8420" y="9271"/>
                </a:lnTo>
                <a:lnTo>
                  <a:pt x="8542" y="9466"/>
                </a:lnTo>
                <a:lnTo>
                  <a:pt x="8688" y="9661"/>
                </a:lnTo>
                <a:lnTo>
                  <a:pt x="8785" y="9758"/>
                </a:lnTo>
                <a:lnTo>
                  <a:pt x="8882" y="9831"/>
                </a:lnTo>
                <a:lnTo>
                  <a:pt x="8980" y="9879"/>
                </a:lnTo>
                <a:lnTo>
                  <a:pt x="9077" y="9928"/>
                </a:lnTo>
                <a:lnTo>
                  <a:pt x="8615" y="10366"/>
                </a:lnTo>
                <a:lnTo>
                  <a:pt x="8250" y="10682"/>
                </a:lnTo>
                <a:lnTo>
                  <a:pt x="8225" y="10634"/>
                </a:lnTo>
                <a:lnTo>
                  <a:pt x="8201" y="10585"/>
                </a:lnTo>
                <a:lnTo>
                  <a:pt x="8031" y="10366"/>
                </a:lnTo>
                <a:lnTo>
                  <a:pt x="7812" y="10171"/>
                </a:lnTo>
                <a:lnTo>
                  <a:pt x="7374" y="9782"/>
                </a:lnTo>
                <a:lnTo>
                  <a:pt x="6960" y="9393"/>
                </a:lnTo>
                <a:lnTo>
                  <a:pt x="6546" y="9004"/>
                </a:lnTo>
                <a:lnTo>
                  <a:pt x="5670" y="8225"/>
                </a:lnTo>
                <a:lnTo>
                  <a:pt x="5500" y="8079"/>
                </a:lnTo>
                <a:lnTo>
                  <a:pt x="5330" y="7933"/>
                </a:lnTo>
                <a:lnTo>
                  <a:pt x="5476" y="7787"/>
                </a:lnTo>
                <a:close/>
                <a:moveTo>
                  <a:pt x="5062" y="8152"/>
                </a:moveTo>
                <a:lnTo>
                  <a:pt x="5232" y="8322"/>
                </a:lnTo>
                <a:lnTo>
                  <a:pt x="5403" y="8493"/>
                </a:lnTo>
                <a:lnTo>
                  <a:pt x="6279" y="9271"/>
                </a:lnTo>
                <a:lnTo>
                  <a:pt x="6692" y="9636"/>
                </a:lnTo>
                <a:lnTo>
                  <a:pt x="7155" y="10025"/>
                </a:lnTo>
                <a:lnTo>
                  <a:pt x="7374" y="10220"/>
                </a:lnTo>
                <a:lnTo>
                  <a:pt x="7593" y="10415"/>
                </a:lnTo>
                <a:lnTo>
                  <a:pt x="7812" y="10609"/>
                </a:lnTo>
                <a:lnTo>
                  <a:pt x="8055" y="10780"/>
                </a:lnTo>
                <a:lnTo>
                  <a:pt x="8104" y="10804"/>
                </a:lnTo>
                <a:lnTo>
                  <a:pt x="7982" y="10901"/>
                </a:lnTo>
                <a:lnTo>
                  <a:pt x="6254" y="9466"/>
                </a:lnTo>
                <a:lnTo>
                  <a:pt x="5597" y="8882"/>
                </a:lnTo>
                <a:lnTo>
                  <a:pt x="5232" y="8590"/>
                </a:lnTo>
                <a:lnTo>
                  <a:pt x="5062" y="8468"/>
                </a:lnTo>
                <a:lnTo>
                  <a:pt x="4867" y="8347"/>
                </a:lnTo>
                <a:lnTo>
                  <a:pt x="5038" y="8176"/>
                </a:lnTo>
                <a:lnTo>
                  <a:pt x="5062" y="8152"/>
                </a:lnTo>
                <a:close/>
                <a:moveTo>
                  <a:pt x="4746" y="8493"/>
                </a:moveTo>
                <a:lnTo>
                  <a:pt x="4867" y="8663"/>
                </a:lnTo>
                <a:lnTo>
                  <a:pt x="5038" y="8809"/>
                </a:lnTo>
                <a:lnTo>
                  <a:pt x="5378" y="9101"/>
                </a:lnTo>
                <a:lnTo>
                  <a:pt x="6060" y="9636"/>
                </a:lnTo>
                <a:lnTo>
                  <a:pt x="7787" y="11072"/>
                </a:lnTo>
                <a:lnTo>
                  <a:pt x="7617" y="11218"/>
                </a:lnTo>
                <a:lnTo>
                  <a:pt x="7398" y="11047"/>
                </a:lnTo>
                <a:lnTo>
                  <a:pt x="7155" y="10877"/>
                </a:lnTo>
                <a:lnTo>
                  <a:pt x="6911" y="10707"/>
                </a:lnTo>
                <a:lnTo>
                  <a:pt x="6668" y="10536"/>
                </a:lnTo>
                <a:lnTo>
                  <a:pt x="6181" y="10123"/>
                </a:lnTo>
                <a:lnTo>
                  <a:pt x="5719" y="9709"/>
                </a:lnTo>
                <a:lnTo>
                  <a:pt x="5281" y="9247"/>
                </a:lnTo>
                <a:lnTo>
                  <a:pt x="4867" y="8760"/>
                </a:lnTo>
                <a:lnTo>
                  <a:pt x="4770" y="8663"/>
                </a:lnTo>
                <a:lnTo>
                  <a:pt x="4673" y="8566"/>
                </a:lnTo>
                <a:lnTo>
                  <a:pt x="4746" y="8493"/>
                </a:lnTo>
                <a:close/>
                <a:moveTo>
                  <a:pt x="11437" y="5256"/>
                </a:moveTo>
                <a:lnTo>
                  <a:pt x="11364" y="5281"/>
                </a:lnTo>
                <a:lnTo>
                  <a:pt x="11315" y="5305"/>
                </a:lnTo>
                <a:lnTo>
                  <a:pt x="11218" y="5354"/>
                </a:lnTo>
                <a:lnTo>
                  <a:pt x="10075" y="6376"/>
                </a:lnTo>
                <a:lnTo>
                  <a:pt x="8931" y="7422"/>
                </a:lnTo>
                <a:lnTo>
                  <a:pt x="8347" y="7933"/>
                </a:lnTo>
                <a:lnTo>
                  <a:pt x="7787" y="8468"/>
                </a:lnTo>
                <a:lnTo>
                  <a:pt x="7544" y="8663"/>
                </a:lnTo>
                <a:lnTo>
                  <a:pt x="7325" y="8882"/>
                </a:lnTo>
                <a:lnTo>
                  <a:pt x="7228" y="8785"/>
                </a:lnTo>
                <a:lnTo>
                  <a:pt x="7106" y="8712"/>
                </a:lnTo>
                <a:lnTo>
                  <a:pt x="6717" y="8395"/>
                </a:lnTo>
                <a:lnTo>
                  <a:pt x="6327" y="8079"/>
                </a:lnTo>
                <a:lnTo>
                  <a:pt x="6011" y="7763"/>
                </a:lnTo>
                <a:lnTo>
                  <a:pt x="5768" y="7568"/>
                </a:lnTo>
                <a:lnTo>
                  <a:pt x="5670" y="7495"/>
                </a:lnTo>
                <a:lnTo>
                  <a:pt x="5573" y="7446"/>
                </a:lnTo>
                <a:lnTo>
                  <a:pt x="5524" y="7422"/>
                </a:lnTo>
                <a:lnTo>
                  <a:pt x="5427" y="7373"/>
                </a:lnTo>
                <a:lnTo>
                  <a:pt x="5330" y="7373"/>
                </a:lnTo>
                <a:lnTo>
                  <a:pt x="5232" y="7398"/>
                </a:lnTo>
                <a:lnTo>
                  <a:pt x="5135" y="7446"/>
                </a:lnTo>
                <a:lnTo>
                  <a:pt x="4940" y="7568"/>
                </a:lnTo>
                <a:lnTo>
                  <a:pt x="4794" y="7690"/>
                </a:lnTo>
                <a:lnTo>
                  <a:pt x="4575" y="7860"/>
                </a:lnTo>
                <a:lnTo>
                  <a:pt x="4381" y="8030"/>
                </a:lnTo>
                <a:lnTo>
                  <a:pt x="4283" y="8152"/>
                </a:lnTo>
                <a:lnTo>
                  <a:pt x="4210" y="8249"/>
                </a:lnTo>
                <a:lnTo>
                  <a:pt x="4162" y="8371"/>
                </a:lnTo>
                <a:lnTo>
                  <a:pt x="4137" y="8493"/>
                </a:lnTo>
                <a:lnTo>
                  <a:pt x="4162" y="8566"/>
                </a:lnTo>
                <a:lnTo>
                  <a:pt x="4210" y="8639"/>
                </a:lnTo>
                <a:lnTo>
                  <a:pt x="4259" y="8687"/>
                </a:lnTo>
                <a:lnTo>
                  <a:pt x="4332" y="8712"/>
                </a:lnTo>
                <a:lnTo>
                  <a:pt x="4356" y="8809"/>
                </a:lnTo>
                <a:lnTo>
                  <a:pt x="4405" y="8906"/>
                </a:lnTo>
                <a:lnTo>
                  <a:pt x="4478" y="9028"/>
                </a:lnTo>
                <a:lnTo>
                  <a:pt x="4551" y="9150"/>
                </a:lnTo>
                <a:lnTo>
                  <a:pt x="4721" y="9344"/>
                </a:lnTo>
                <a:lnTo>
                  <a:pt x="4940" y="9588"/>
                </a:lnTo>
                <a:lnTo>
                  <a:pt x="5135" y="9831"/>
                </a:lnTo>
                <a:lnTo>
                  <a:pt x="5597" y="10269"/>
                </a:lnTo>
                <a:lnTo>
                  <a:pt x="5987" y="10634"/>
                </a:lnTo>
                <a:lnTo>
                  <a:pt x="6425" y="10999"/>
                </a:lnTo>
                <a:lnTo>
                  <a:pt x="6668" y="11169"/>
                </a:lnTo>
                <a:lnTo>
                  <a:pt x="6887" y="11315"/>
                </a:lnTo>
                <a:lnTo>
                  <a:pt x="7130" y="11461"/>
                </a:lnTo>
                <a:lnTo>
                  <a:pt x="7374" y="11583"/>
                </a:lnTo>
                <a:lnTo>
                  <a:pt x="7349" y="11607"/>
                </a:lnTo>
                <a:lnTo>
                  <a:pt x="7349" y="11680"/>
                </a:lnTo>
                <a:lnTo>
                  <a:pt x="7374" y="11753"/>
                </a:lnTo>
                <a:lnTo>
                  <a:pt x="7422" y="11777"/>
                </a:lnTo>
                <a:lnTo>
                  <a:pt x="7495" y="11777"/>
                </a:lnTo>
                <a:lnTo>
                  <a:pt x="7666" y="11729"/>
                </a:lnTo>
                <a:lnTo>
                  <a:pt x="7836" y="11631"/>
                </a:lnTo>
                <a:lnTo>
                  <a:pt x="7982" y="11534"/>
                </a:lnTo>
                <a:lnTo>
                  <a:pt x="8128" y="11412"/>
                </a:lnTo>
                <a:lnTo>
                  <a:pt x="8420" y="11145"/>
                </a:lnTo>
                <a:lnTo>
                  <a:pt x="8663" y="10901"/>
                </a:lnTo>
                <a:lnTo>
                  <a:pt x="9369" y="10244"/>
                </a:lnTo>
                <a:lnTo>
                  <a:pt x="10050" y="9563"/>
                </a:lnTo>
                <a:lnTo>
                  <a:pt x="10658" y="8955"/>
                </a:lnTo>
                <a:lnTo>
                  <a:pt x="11291" y="8298"/>
                </a:lnTo>
                <a:lnTo>
                  <a:pt x="11875" y="7617"/>
                </a:lnTo>
                <a:lnTo>
                  <a:pt x="12143" y="7276"/>
                </a:lnTo>
                <a:lnTo>
                  <a:pt x="12410" y="6911"/>
                </a:lnTo>
                <a:lnTo>
                  <a:pt x="12483" y="6960"/>
                </a:lnTo>
                <a:lnTo>
                  <a:pt x="12556" y="6984"/>
                </a:lnTo>
                <a:lnTo>
                  <a:pt x="12654" y="6984"/>
                </a:lnTo>
                <a:lnTo>
                  <a:pt x="12727" y="6935"/>
                </a:lnTo>
                <a:lnTo>
                  <a:pt x="12775" y="6887"/>
                </a:lnTo>
                <a:lnTo>
                  <a:pt x="12824" y="6814"/>
                </a:lnTo>
                <a:lnTo>
                  <a:pt x="12824" y="6741"/>
                </a:lnTo>
                <a:lnTo>
                  <a:pt x="12775" y="6643"/>
                </a:lnTo>
                <a:lnTo>
                  <a:pt x="12532" y="6327"/>
                </a:lnTo>
                <a:lnTo>
                  <a:pt x="12240" y="6011"/>
                </a:lnTo>
                <a:lnTo>
                  <a:pt x="11924" y="5646"/>
                </a:lnTo>
                <a:lnTo>
                  <a:pt x="11778" y="5475"/>
                </a:lnTo>
                <a:lnTo>
                  <a:pt x="11583" y="5305"/>
                </a:lnTo>
                <a:lnTo>
                  <a:pt x="11510" y="5256"/>
                </a:lnTo>
                <a:close/>
                <a:moveTo>
                  <a:pt x="8104" y="439"/>
                </a:moveTo>
                <a:lnTo>
                  <a:pt x="8371" y="487"/>
                </a:lnTo>
                <a:lnTo>
                  <a:pt x="8663" y="536"/>
                </a:lnTo>
                <a:lnTo>
                  <a:pt x="9247" y="585"/>
                </a:lnTo>
                <a:lnTo>
                  <a:pt x="9588" y="633"/>
                </a:lnTo>
                <a:lnTo>
                  <a:pt x="9904" y="706"/>
                </a:lnTo>
                <a:lnTo>
                  <a:pt x="10537" y="877"/>
                </a:lnTo>
                <a:lnTo>
                  <a:pt x="10877" y="998"/>
                </a:lnTo>
                <a:lnTo>
                  <a:pt x="11218" y="1120"/>
                </a:lnTo>
                <a:lnTo>
                  <a:pt x="11559" y="1266"/>
                </a:lnTo>
                <a:lnTo>
                  <a:pt x="11875" y="1412"/>
                </a:lnTo>
                <a:lnTo>
                  <a:pt x="12191" y="1582"/>
                </a:lnTo>
                <a:lnTo>
                  <a:pt x="12508" y="1752"/>
                </a:lnTo>
                <a:lnTo>
                  <a:pt x="13116" y="2166"/>
                </a:lnTo>
                <a:lnTo>
                  <a:pt x="13408" y="2385"/>
                </a:lnTo>
                <a:lnTo>
                  <a:pt x="13700" y="2628"/>
                </a:lnTo>
                <a:lnTo>
                  <a:pt x="13968" y="2896"/>
                </a:lnTo>
                <a:lnTo>
                  <a:pt x="14235" y="3188"/>
                </a:lnTo>
                <a:lnTo>
                  <a:pt x="14479" y="3456"/>
                </a:lnTo>
                <a:lnTo>
                  <a:pt x="14698" y="3772"/>
                </a:lnTo>
                <a:lnTo>
                  <a:pt x="14917" y="4088"/>
                </a:lnTo>
                <a:lnTo>
                  <a:pt x="15111" y="4405"/>
                </a:lnTo>
                <a:lnTo>
                  <a:pt x="15282" y="4745"/>
                </a:lnTo>
                <a:lnTo>
                  <a:pt x="15452" y="5086"/>
                </a:lnTo>
                <a:lnTo>
                  <a:pt x="15574" y="5427"/>
                </a:lnTo>
                <a:lnTo>
                  <a:pt x="15720" y="5792"/>
                </a:lnTo>
                <a:lnTo>
                  <a:pt x="15817" y="6157"/>
                </a:lnTo>
                <a:lnTo>
                  <a:pt x="15914" y="6522"/>
                </a:lnTo>
                <a:lnTo>
                  <a:pt x="15987" y="6887"/>
                </a:lnTo>
                <a:lnTo>
                  <a:pt x="16036" y="7276"/>
                </a:lnTo>
                <a:lnTo>
                  <a:pt x="16109" y="8079"/>
                </a:lnTo>
                <a:lnTo>
                  <a:pt x="16109" y="8468"/>
                </a:lnTo>
                <a:lnTo>
                  <a:pt x="16109" y="8858"/>
                </a:lnTo>
                <a:lnTo>
                  <a:pt x="16085" y="9271"/>
                </a:lnTo>
                <a:lnTo>
                  <a:pt x="16060" y="9661"/>
                </a:lnTo>
                <a:lnTo>
                  <a:pt x="15987" y="10050"/>
                </a:lnTo>
                <a:lnTo>
                  <a:pt x="15914" y="10439"/>
                </a:lnTo>
                <a:lnTo>
                  <a:pt x="15817" y="10828"/>
                </a:lnTo>
                <a:lnTo>
                  <a:pt x="15695" y="11193"/>
                </a:lnTo>
                <a:lnTo>
                  <a:pt x="15549" y="11558"/>
                </a:lnTo>
                <a:lnTo>
                  <a:pt x="15379" y="11899"/>
                </a:lnTo>
                <a:lnTo>
                  <a:pt x="15184" y="12240"/>
                </a:lnTo>
                <a:lnTo>
                  <a:pt x="14965" y="12580"/>
                </a:lnTo>
                <a:lnTo>
                  <a:pt x="14722" y="12872"/>
                </a:lnTo>
                <a:lnTo>
                  <a:pt x="14430" y="13189"/>
                </a:lnTo>
                <a:lnTo>
                  <a:pt x="14138" y="13456"/>
                </a:lnTo>
                <a:lnTo>
                  <a:pt x="13846" y="13700"/>
                </a:lnTo>
                <a:lnTo>
                  <a:pt x="13530" y="13943"/>
                </a:lnTo>
                <a:lnTo>
                  <a:pt x="13213" y="14186"/>
                </a:lnTo>
                <a:lnTo>
                  <a:pt x="12532" y="14624"/>
                </a:lnTo>
                <a:lnTo>
                  <a:pt x="11851" y="15014"/>
                </a:lnTo>
                <a:lnTo>
                  <a:pt x="11510" y="15184"/>
                </a:lnTo>
                <a:lnTo>
                  <a:pt x="11145" y="15330"/>
                </a:lnTo>
                <a:lnTo>
                  <a:pt x="10415" y="15622"/>
                </a:lnTo>
                <a:lnTo>
                  <a:pt x="10050" y="15744"/>
                </a:lnTo>
                <a:lnTo>
                  <a:pt x="9685" y="15841"/>
                </a:lnTo>
                <a:lnTo>
                  <a:pt x="9320" y="15963"/>
                </a:lnTo>
                <a:lnTo>
                  <a:pt x="8980" y="16109"/>
                </a:lnTo>
                <a:lnTo>
                  <a:pt x="8907" y="16157"/>
                </a:lnTo>
                <a:lnTo>
                  <a:pt x="8882" y="16230"/>
                </a:lnTo>
                <a:lnTo>
                  <a:pt x="8104" y="16230"/>
                </a:lnTo>
                <a:lnTo>
                  <a:pt x="7739" y="16206"/>
                </a:lnTo>
                <a:lnTo>
                  <a:pt x="7349" y="16157"/>
                </a:lnTo>
                <a:lnTo>
                  <a:pt x="6984" y="16109"/>
                </a:lnTo>
                <a:lnTo>
                  <a:pt x="6619" y="16011"/>
                </a:lnTo>
                <a:lnTo>
                  <a:pt x="6254" y="15914"/>
                </a:lnTo>
                <a:lnTo>
                  <a:pt x="5889" y="15817"/>
                </a:lnTo>
                <a:lnTo>
                  <a:pt x="5524" y="15695"/>
                </a:lnTo>
                <a:lnTo>
                  <a:pt x="5184" y="15549"/>
                </a:lnTo>
                <a:lnTo>
                  <a:pt x="4843" y="15379"/>
                </a:lnTo>
                <a:lnTo>
                  <a:pt x="4502" y="15208"/>
                </a:lnTo>
                <a:lnTo>
                  <a:pt x="4162" y="15014"/>
                </a:lnTo>
                <a:lnTo>
                  <a:pt x="3845" y="14795"/>
                </a:lnTo>
                <a:lnTo>
                  <a:pt x="3553" y="14576"/>
                </a:lnTo>
                <a:lnTo>
                  <a:pt x="3237" y="14357"/>
                </a:lnTo>
                <a:lnTo>
                  <a:pt x="2921" y="14065"/>
                </a:lnTo>
                <a:lnTo>
                  <a:pt x="2629" y="13797"/>
                </a:lnTo>
                <a:lnTo>
                  <a:pt x="2361" y="13481"/>
                </a:lnTo>
                <a:lnTo>
                  <a:pt x="2094" y="13164"/>
                </a:lnTo>
                <a:lnTo>
                  <a:pt x="1850" y="12824"/>
                </a:lnTo>
                <a:lnTo>
                  <a:pt x="1631" y="12483"/>
                </a:lnTo>
                <a:lnTo>
                  <a:pt x="1437" y="12142"/>
                </a:lnTo>
                <a:lnTo>
                  <a:pt x="1242" y="11777"/>
                </a:lnTo>
                <a:lnTo>
                  <a:pt x="1096" y="11412"/>
                </a:lnTo>
                <a:lnTo>
                  <a:pt x="950" y="11023"/>
                </a:lnTo>
                <a:lnTo>
                  <a:pt x="804" y="10634"/>
                </a:lnTo>
                <a:lnTo>
                  <a:pt x="707" y="10244"/>
                </a:lnTo>
                <a:lnTo>
                  <a:pt x="609" y="9831"/>
                </a:lnTo>
                <a:lnTo>
                  <a:pt x="561" y="9442"/>
                </a:lnTo>
                <a:lnTo>
                  <a:pt x="512" y="9028"/>
                </a:lnTo>
                <a:lnTo>
                  <a:pt x="463" y="8614"/>
                </a:lnTo>
                <a:lnTo>
                  <a:pt x="463" y="8201"/>
                </a:lnTo>
                <a:lnTo>
                  <a:pt x="488" y="7787"/>
                </a:lnTo>
                <a:lnTo>
                  <a:pt x="512" y="7373"/>
                </a:lnTo>
                <a:lnTo>
                  <a:pt x="585" y="6960"/>
                </a:lnTo>
                <a:lnTo>
                  <a:pt x="658" y="6570"/>
                </a:lnTo>
                <a:lnTo>
                  <a:pt x="755" y="6181"/>
                </a:lnTo>
                <a:lnTo>
                  <a:pt x="877" y="5792"/>
                </a:lnTo>
                <a:lnTo>
                  <a:pt x="1023" y="5402"/>
                </a:lnTo>
                <a:lnTo>
                  <a:pt x="1169" y="5037"/>
                </a:lnTo>
                <a:lnTo>
                  <a:pt x="1364" y="4672"/>
                </a:lnTo>
                <a:lnTo>
                  <a:pt x="1558" y="4307"/>
                </a:lnTo>
                <a:lnTo>
                  <a:pt x="1777" y="3967"/>
                </a:lnTo>
                <a:lnTo>
                  <a:pt x="1996" y="3626"/>
                </a:lnTo>
                <a:lnTo>
                  <a:pt x="2264" y="3310"/>
                </a:lnTo>
                <a:lnTo>
                  <a:pt x="2532" y="2993"/>
                </a:lnTo>
                <a:lnTo>
                  <a:pt x="2823" y="2701"/>
                </a:lnTo>
                <a:lnTo>
                  <a:pt x="3115" y="2434"/>
                </a:lnTo>
                <a:lnTo>
                  <a:pt x="3432" y="2190"/>
                </a:lnTo>
                <a:lnTo>
                  <a:pt x="3748" y="1947"/>
                </a:lnTo>
                <a:lnTo>
                  <a:pt x="4089" y="1728"/>
                </a:lnTo>
                <a:lnTo>
                  <a:pt x="4429" y="1509"/>
                </a:lnTo>
                <a:lnTo>
                  <a:pt x="4794" y="1339"/>
                </a:lnTo>
                <a:lnTo>
                  <a:pt x="5159" y="1169"/>
                </a:lnTo>
                <a:lnTo>
                  <a:pt x="5524" y="998"/>
                </a:lnTo>
                <a:lnTo>
                  <a:pt x="5865" y="877"/>
                </a:lnTo>
                <a:lnTo>
                  <a:pt x="6206" y="779"/>
                </a:lnTo>
                <a:lnTo>
                  <a:pt x="6911" y="609"/>
                </a:lnTo>
                <a:lnTo>
                  <a:pt x="7203" y="560"/>
                </a:lnTo>
                <a:lnTo>
                  <a:pt x="7520" y="536"/>
                </a:lnTo>
                <a:lnTo>
                  <a:pt x="7812" y="487"/>
                </a:lnTo>
                <a:lnTo>
                  <a:pt x="8104" y="439"/>
                </a:lnTo>
                <a:close/>
                <a:moveTo>
                  <a:pt x="7690" y="1"/>
                </a:moveTo>
                <a:lnTo>
                  <a:pt x="7374" y="25"/>
                </a:lnTo>
                <a:lnTo>
                  <a:pt x="7057" y="74"/>
                </a:lnTo>
                <a:lnTo>
                  <a:pt x="6644" y="147"/>
                </a:lnTo>
                <a:lnTo>
                  <a:pt x="6206" y="244"/>
                </a:lnTo>
                <a:lnTo>
                  <a:pt x="5792" y="366"/>
                </a:lnTo>
                <a:lnTo>
                  <a:pt x="5403" y="512"/>
                </a:lnTo>
                <a:lnTo>
                  <a:pt x="5013" y="682"/>
                </a:lnTo>
                <a:lnTo>
                  <a:pt x="4624" y="852"/>
                </a:lnTo>
                <a:lnTo>
                  <a:pt x="4259" y="1047"/>
                </a:lnTo>
                <a:lnTo>
                  <a:pt x="3918" y="1266"/>
                </a:lnTo>
                <a:lnTo>
                  <a:pt x="3578" y="1485"/>
                </a:lnTo>
                <a:lnTo>
                  <a:pt x="3237" y="1752"/>
                </a:lnTo>
                <a:lnTo>
                  <a:pt x="2921" y="1996"/>
                </a:lnTo>
                <a:lnTo>
                  <a:pt x="2604" y="2288"/>
                </a:lnTo>
                <a:lnTo>
                  <a:pt x="2288" y="2580"/>
                </a:lnTo>
                <a:lnTo>
                  <a:pt x="1996" y="2896"/>
                </a:lnTo>
                <a:lnTo>
                  <a:pt x="1704" y="3237"/>
                </a:lnTo>
                <a:lnTo>
                  <a:pt x="1461" y="3577"/>
                </a:lnTo>
                <a:lnTo>
                  <a:pt x="1218" y="3942"/>
                </a:lnTo>
                <a:lnTo>
                  <a:pt x="999" y="4307"/>
                </a:lnTo>
                <a:lnTo>
                  <a:pt x="804" y="4697"/>
                </a:lnTo>
                <a:lnTo>
                  <a:pt x="634" y="5086"/>
                </a:lnTo>
                <a:lnTo>
                  <a:pt x="488" y="5500"/>
                </a:lnTo>
                <a:lnTo>
                  <a:pt x="342" y="5889"/>
                </a:lnTo>
                <a:lnTo>
                  <a:pt x="244" y="6303"/>
                </a:lnTo>
                <a:lnTo>
                  <a:pt x="147" y="6741"/>
                </a:lnTo>
                <a:lnTo>
                  <a:pt x="74" y="7154"/>
                </a:lnTo>
                <a:lnTo>
                  <a:pt x="25" y="7592"/>
                </a:lnTo>
                <a:lnTo>
                  <a:pt x="1" y="8030"/>
                </a:lnTo>
                <a:lnTo>
                  <a:pt x="1" y="8468"/>
                </a:lnTo>
                <a:lnTo>
                  <a:pt x="1" y="8906"/>
                </a:lnTo>
                <a:lnTo>
                  <a:pt x="50" y="9344"/>
                </a:lnTo>
                <a:lnTo>
                  <a:pt x="98" y="9782"/>
                </a:lnTo>
                <a:lnTo>
                  <a:pt x="196" y="10196"/>
                </a:lnTo>
                <a:lnTo>
                  <a:pt x="293" y="10609"/>
                </a:lnTo>
                <a:lnTo>
                  <a:pt x="439" y="11023"/>
                </a:lnTo>
                <a:lnTo>
                  <a:pt x="585" y="11412"/>
                </a:lnTo>
                <a:lnTo>
                  <a:pt x="755" y="11802"/>
                </a:lnTo>
                <a:lnTo>
                  <a:pt x="926" y="12167"/>
                </a:lnTo>
                <a:lnTo>
                  <a:pt x="1145" y="12532"/>
                </a:lnTo>
                <a:lnTo>
                  <a:pt x="1364" y="12897"/>
                </a:lnTo>
                <a:lnTo>
                  <a:pt x="1607" y="13237"/>
                </a:lnTo>
                <a:lnTo>
                  <a:pt x="1875" y="13578"/>
                </a:lnTo>
                <a:lnTo>
                  <a:pt x="2142" y="13870"/>
                </a:lnTo>
                <a:lnTo>
                  <a:pt x="2434" y="14186"/>
                </a:lnTo>
                <a:lnTo>
                  <a:pt x="2726" y="14478"/>
                </a:lnTo>
                <a:lnTo>
                  <a:pt x="3067" y="14746"/>
                </a:lnTo>
                <a:lnTo>
                  <a:pt x="3383" y="14989"/>
                </a:lnTo>
                <a:lnTo>
                  <a:pt x="3724" y="15233"/>
                </a:lnTo>
                <a:lnTo>
                  <a:pt x="4089" y="15452"/>
                </a:lnTo>
                <a:lnTo>
                  <a:pt x="4454" y="15671"/>
                </a:lnTo>
                <a:lnTo>
                  <a:pt x="4819" y="15841"/>
                </a:lnTo>
                <a:lnTo>
                  <a:pt x="5208" y="16011"/>
                </a:lnTo>
                <a:lnTo>
                  <a:pt x="5597" y="16182"/>
                </a:lnTo>
                <a:lnTo>
                  <a:pt x="6011" y="16303"/>
                </a:lnTo>
                <a:lnTo>
                  <a:pt x="6425" y="16401"/>
                </a:lnTo>
                <a:lnTo>
                  <a:pt x="6838" y="16498"/>
                </a:lnTo>
                <a:lnTo>
                  <a:pt x="7252" y="16571"/>
                </a:lnTo>
                <a:lnTo>
                  <a:pt x="7690" y="16620"/>
                </a:lnTo>
                <a:lnTo>
                  <a:pt x="8128" y="16644"/>
                </a:lnTo>
                <a:lnTo>
                  <a:pt x="8566" y="16644"/>
                </a:lnTo>
                <a:lnTo>
                  <a:pt x="9004" y="16620"/>
                </a:lnTo>
                <a:lnTo>
                  <a:pt x="9101" y="16571"/>
                </a:lnTo>
                <a:lnTo>
                  <a:pt x="9174" y="16522"/>
                </a:lnTo>
                <a:lnTo>
                  <a:pt x="9539" y="16498"/>
                </a:lnTo>
                <a:lnTo>
                  <a:pt x="9929" y="16425"/>
                </a:lnTo>
                <a:lnTo>
                  <a:pt x="10318" y="16303"/>
                </a:lnTo>
                <a:lnTo>
                  <a:pt x="10707" y="16182"/>
                </a:lnTo>
                <a:lnTo>
                  <a:pt x="11072" y="16011"/>
                </a:lnTo>
                <a:lnTo>
                  <a:pt x="11437" y="15841"/>
                </a:lnTo>
                <a:lnTo>
                  <a:pt x="12143" y="15500"/>
                </a:lnTo>
                <a:lnTo>
                  <a:pt x="12508" y="15306"/>
                </a:lnTo>
                <a:lnTo>
                  <a:pt x="12848" y="15087"/>
                </a:lnTo>
                <a:lnTo>
                  <a:pt x="13213" y="14868"/>
                </a:lnTo>
                <a:lnTo>
                  <a:pt x="13554" y="14624"/>
                </a:lnTo>
                <a:lnTo>
                  <a:pt x="13895" y="14381"/>
                </a:lnTo>
                <a:lnTo>
                  <a:pt x="14211" y="14138"/>
                </a:lnTo>
                <a:lnTo>
                  <a:pt x="14527" y="13846"/>
                </a:lnTo>
                <a:lnTo>
                  <a:pt x="14819" y="13578"/>
                </a:lnTo>
                <a:lnTo>
                  <a:pt x="15111" y="13262"/>
                </a:lnTo>
                <a:lnTo>
                  <a:pt x="15379" y="12945"/>
                </a:lnTo>
                <a:lnTo>
                  <a:pt x="15598" y="12605"/>
                </a:lnTo>
                <a:lnTo>
                  <a:pt x="15817" y="12240"/>
                </a:lnTo>
                <a:lnTo>
                  <a:pt x="15987" y="11875"/>
                </a:lnTo>
                <a:lnTo>
                  <a:pt x="16158" y="11485"/>
                </a:lnTo>
                <a:lnTo>
                  <a:pt x="16279" y="11096"/>
                </a:lnTo>
                <a:lnTo>
                  <a:pt x="16401" y="10682"/>
                </a:lnTo>
                <a:lnTo>
                  <a:pt x="16474" y="10269"/>
                </a:lnTo>
                <a:lnTo>
                  <a:pt x="16547" y="9855"/>
                </a:lnTo>
                <a:lnTo>
                  <a:pt x="16596" y="9442"/>
                </a:lnTo>
                <a:lnTo>
                  <a:pt x="16620" y="9028"/>
                </a:lnTo>
                <a:lnTo>
                  <a:pt x="16620" y="8614"/>
                </a:lnTo>
                <a:lnTo>
                  <a:pt x="16596" y="8176"/>
                </a:lnTo>
                <a:lnTo>
                  <a:pt x="16571" y="7787"/>
                </a:lnTo>
                <a:lnTo>
                  <a:pt x="16523" y="7373"/>
                </a:lnTo>
                <a:lnTo>
                  <a:pt x="16450" y="6960"/>
                </a:lnTo>
                <a:lnTo>
                  <a:pt x="16377" y="6570"/>
                </a:lnTo>
                <a:lnTo>
                  <a:pt x="16279" y="6181"/>
                </a:lnTo>
                <a:lnTo>
                  <a:pt x="16158" y="5792"/>
                </a:lnTo>
                <a:lnTo>
                  <a:pt x="16036" y="5402"/>
                </a:lnTo>
                <a:lnTo>
                  <a:pt x="15890" y="5037"/>
                </a:lnTo>
                <a:lnTo>
                  <a:pt x="15720" y="4672"/>
                </a:lnTo>
                <a:lnTo>
                  <a:pt x="15549" y="4332"/>
                </a:lnTo>
                <a:lnTo>
                  <a:pt x="15355" y="3991"/>
                </a:lnTo>
                <a:lnTo>
                  <a:pt x="15136" y="3650"/>
                </a:lnTo>
                <a:lnTo>
                  <a:pt x="14917" y="3334"/>
                </a:lnTo>
                <a:lnTo>
                  <a:pt x="14649" y="3018"/>
                </a:lnTo>
                <a:lnTo>
                  <a:pt x="14406" y="2701"/>
                </a:lnTo>
                <a:lnTo>
                  <a:pt x="14114" y="2434"/>
                </a:lnTo>
                <a:lnTo>
                  <a:pt x="13822" y="2142"/>
                </a:lnTo>
                <a:lnTo>
                  <a:pt x="13505" y="1874"/>
                </a:lnTo>
                <a:lnTo>
                  <a:pt x="13213" y="1680"/>
                </a:lnTo>
                <a:lnTo>
                  <a:pt x="12897" y="1461"/>
                </a:lnTo>
                <a:lnTo>
                  <a:pt x="12605" y="1266"/>
                </a:lnTo>
                <a:lnTo>
                  <a:pt x="12289" y="1096"/>
                </a:lnTo>
                <a:lnTo>
                  <a:pt x="11632" y="779"/>
                </a:lnTo>
                <a:lnTo>
                  <a:pt x="10950" y="536"/>
                </a:lnTo>
                <a:lnTo>
                  <a:pt x="10561" y="414"/>
                </a:lnTo>
                <a:lnTo>
                  <a:pt x="10172" y="293"/>
                </a:lnTo>
                <a:lnTo>
                  <a:pt x="9783" y="220"/>
                </a:lnTo>
                <a:lnTo>
                  <a:pt x="9369" y="147"/>
                </a:lnTo>
                <a:lnTo>
                  <a:pt x="8834" y="74"/>
                </a:lnTo>
                <a:lnTo>
                  <a:pt x="8542" y="49"/>
                </a:lnTo>
                <a:lnTo>
                  <a:pt x="8274" y="74"/>
                </a:lnTo>
                <a:lnTo>
                  <a:pt x="8128" y="25"/>
                </a:lnTo>
                <a:lnTo>
                  <a:pt x="7982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9" name="Google Shape;929;p39"/>
          <p:cNvSpPr/>
          <p:nvPr/>
        </p:nvSpPr>
        <p:spPr>
          <a:xfrm>
            <a:off x="3758786" y="3341525"/>
            <a:ext cx="314438" cy="321763"/>
          </a:xfrm>
          <a:custGeom>
            <a:rect b="b" l="l" r="r" t="t"/>
            <a:pathLst>
              <a:path extrusionOk="0" h="17131" w="16741">
                <a:moveTo>
                  <a:pt x="6570" y="5719"/>
                </a:moveTo>
                <a:lnTo>
                  <a:pt x="6692" y="5913"/>
                </a:lnTo>
                <a:lnTo>
                  <a:pt x="6619" y="5986"/>
                </a:lnTo>
                <a:lnTo>
                  <a:pt x="6351" y="6181"/>
                </a:lnTo>
                <a:lnTo>
                  <a:pt x="6059" y="6400"/>
                </a:lnTo>
                <a:lnTo>
                  <a:pt x="5816" y="6668"/>
                </a:lnTo>
                <a:lnTo>
                  <a:pt x="5718" y="6789"/>
                </a:lnTo>
                <a:lnTo>
                  <a:pt x="5621" y="6935"/>
                </a:lnTo>
                <a:lnTo>
                  <a:pt x="5499" y="6838"/>
                </a:lnTo>
                <a:lnTo>
                  <a:pt x="5353" y="6741"/>
                </a:lnTo>
                <a:lnTo>
                  <a:pt x="5499" y="6643"/>
                </a:lnTo>
                <a:lnTo>
                  <a:pt x="5645" y="6522"/>
                </a:lnTo>
                <a:lnTo>
                  <a:pt x="5913" y="6303"/>
                </a:lnTo>
                <a:lnTo>
                  <a:pt x="6570" y="5719"/>
                </a:lnTo>
                <a:close/>
                <a:moveTo>
                  <a:pt x="6959" y="6205"/>
                </a:moveTo>
                <a:lnTo>
                  <a:pt x="7057" y="6303"/>
                </a:lnTo>
                <a:lnTo>
                  <a:pt x="6789" y="6522"/>
                </a:lnTo>
                <a:lnTo>
                  <a:pt x="6473" y="6789"/>
                </a:lnTo>
                <a:lnTo>
                  <a:pt x="6205" y="7057"/>
                </a:lnTo>
                <a:lnTo>
                  <a:pt x="6083" y="7179"/>
                </a:lnTo>
                <a:lnTo>
                  <a:pt x="5986" y="7300"/>
                </a:lnTo>
                <a:lnTo>
                  <a:pt x="5864" y="7154"/>
                </a:lnTo>
                <a:lnTo>
                  <a:pt x="5986" y="7057"/>
                </a:lnTo>
                <a:lnTo>
                  <a:pt x="6108" y="6935"/>
                </a:lnTo>
                <a:lnTo>
                  <a:pt x="6351" y="6692"/>
                </a:lnTo>
                <a:lnTo>
                  <a:pt x="6619" y="6449"/>
                </a:lnTo>
                <a:lnTo>
                  <a:pt x="6911" y="6254"/>
                </a:lnTo>
                <a:lnTo>
                  <a:pt x="6959" y="6205"/>
                </a:lnTo>
                <a:close/>
                <a:moveTo>
                  <a:pt x="7397" y="6619"/>
                </a:moveTo>
                <a:lnTo>
                  <a:pt x="7665" y="6814"/>
                </a:lnTo>
                <a:lnTo>
                  <a:pt x="7324" y="7033"/>
                </a:lnTo>
                <a:lnTo>
                  <a:pt x="7008" y="7276"/>
                </a:lnTo>
                <a:lnTo>
                  <a:pt x="6862" y="7422"/>
                </a:lnTo>
                <a:lnTo>
                  <a:pt x="6716" y="7568"/>
                </a:lnTo>
                <a:lnTo>
                  <a:pt x="6594" y="7714"/>
                </a:lnTo>
                <a:lnTo>
                  <a:pt x="6497" y="7884"/>
                </a:lnTo>
                <a:lnTo>
                  <a:pt x="6229" y="7568"/>
                </a:lnTo>
                <a:lnTo>
                  <a:pt x="6327" y="7495"/>
                </a:lnTo>
                <a:lnTo>
                  <a:pt x="6424" y="7422"/>
                </a:lnTo>
                <a:lnTo>
                  <a:pt x="6619" y="7252"/>
                </a:lnTo>
                <a:lnTo>
                  <a:pt x="7008" y="6935"/>
                </a:lnTo>
                <a:lnTo>
                  <a:pt x="7397" y="6619"/>
                </a:lnTo>
                <a:close/>
                <a:moveTo>
                  <a:pt x="8030" y="7081"/>
                </a:moveTo>
                <a:lnTo>
                  <a:pt x="8127" y="7154"/>
                </a:lnTo>
                <a:lnTo>
                  <a:pt x="7762" y="7373"/>
                </a:lnTo>
                <a:lnTo>
                  <a:pt x="7397" y="7641"/>
                </a:lnTo>
                <a:lnTo>
                  <a:pt x="7057" y="7933"/>
                </a:lnTo>
                <a:lnTo>
                  <a:pt x="6911" y="8079"/>
                </a:lnTo>
                <a:lnTo>
                  <a:pt x="6765" y="8249"/>
                </a:lnTo>
                <a:lnTo>
                  <a:pt x="6619" y="8030"/>
                </a:lnTo>
                <a:lnTo>
                  <a:pt x="6643" y="8030"/>
                </a:lnTo>
                <a:lnTo>
                  <a:pt x="6838" y="7909"/>
                </a:lnTo>
                <a:lnTo>
                  <a:pt x="7008" y="7787"/>
                </a:lnTo>
                <a:lnTo>
                  <a:pt x="7324" y="7544"/>
                </a:lnTo>
                <a:lnTo>
                  <a:pt x="7689" y="7300"/>
                </a:lnTo>
                <a:lnTo>
                  <a:pt x="8030" y="7081"/>
                </a:lnTo>
                <a:close/>
                <a:moveTo>
                  <a:pt x="9879" y="8931"/>
                </a:moveTo>
                <a:lnTo>
                  <a:pt x="9952" y="9052"/>
                </a:lnTo>
                <a:lnTo>
                  <a:pt x="9757" y="9223"/>
                </a:lnTo>
                <a:lnTo>
                  <a:pt x="9563" y="9417"/>
                </a:lnTo>
                <a:lnTo>
                  <a:pt x="9198" y="9782"/>
                </a:lnTo>
                <a:lnTo>
                  <a:pt x="9027" y="9953"/>
                </a:lnTo>
                <a:lnTo>
                  <a:pt x="8930" y="10074"/>
                </a:lnTo>
                <a:lnTo>
                  <a:pt x="8833" y="10196"/>
                </a:lnTo>
                <a:lnTo>
                  <a:pt x="8589" y="10050"/>
                </a:lnTo>
                <a:lnTo>
                  <a:pt x="8711" y="9977"/>
                </a:lnTo>
                <a:lnTo>
                  <a:pt x="8833" y="9880"/>
                </a:lnTo>
                <a:lnTo>
                  <a:pt x="9027" y="9685"/>
                </a:lnTo>
                <a:lnTo>
                  <a:pt x="9879" y="8931"/>
                </a:lnTo>
                <a:close/>
                <a:moveTo>
                  <a:pt x="10317" y="5670"/>
                </a:moveTo>
                <a:lnTo>
                  <a:pt x="10585" y="5962"/>
                </a:lnTo>
                <a:lnTo>
                  <a:pt x="10220" y="6230"/>
                </a:lnTo>
                <a:lnTo>
                  <a:pt x="9879" y="6497"/>
                </a:lnTo>
                <a:lnTo>
                  <a:pt x="9198" y="7081"/>
                </a:lnTo>
                <a:lnTo>
                  <a:pt x="8541" y="7690"/>
                </a:lnTo>
                <a:lnTo>
                  <a:pt x="7908" y="8274"/>
                </a:lnTo>
                <a:lnTo>
                  <a:pt x="7276" y="8906"/>
                </a:lnTo>
                <a:lnTo>
                  <a:pt x="6643" y="9515"/>
                </a:lnTo>
                <a:lnTo>
                  <a:pt x="6108" y="10050"/>
                </a:lnTo>
                <a:lnTo>
                  <a:pt x="5962" y="10196"/>
                </a:lnTo>
                <a:lnTo>
                  <a:pt x="5864" y="10366"/>
                </a:lnTo>
                <a:lnTo>
                  <a:pt x="5767" y="10512"/>
                </a:lnTo>
                <a:lnTo>
                  <a:pt x="5694" y="10682"/>
                </a:lnTo>
                <a:lnTo>
                  <a:pt x="5378" y="10415"/>
                </a:lnTo>
                <a:lnTo>
                  <a:pt x="5524" y="10293"/>
                </a:lnTo>
                <a:lnTo>
                  <a:pt x="5670" y="10147"/>
                </a:lnTo>
                <a:lnTo>
                  <a:pt x="5913" y="9880"/>
                </a:lnTo>
                <a:lnTo>
                  <a:pt x="6424" y="9320"/>
                </a:lnTo>
                <a:lnTo>
                  <a:pt x="6935" y="8760"/>
                </a:lnTo>
                <a:lnTo>
                  <a:pt x="6984" y="8712"/>
                </a:lnTo>
                <a:lnTo>
                  <a:pt x="7008" y="8663"/>
                </a:lnTo>
                <a:lnTo>
                  <a:pt x="7008" y="8566"/>
                </a:lnTo>
                <a:lnTo>
                  <a:pt x="7519" y="8103"/>
                </a:lnTo>
                <a:lnTo>
                  <a:pt x="7762" y="7884"/>
                </a:lnTo>
                <a:lnTo>
                  <a:pt x="8054" y="7690"/>
                </a:lnTo>
                <a:lnTo>
                  <a:pt x="8370" y="7495"/>
                </a:lnTo>
                <a:lnTo>
                  <a:pt x="8516" y="7373"/>
                </a:lnTo>
                <a:lnTo>
                  <a:pt x="8541" y="7300"/>
                </a:lnTo>
                <a:lnTo>
                  <a:pt x="8565" y="7227"/>
                </a:lnTo>
                <a:lnTo>
                  <a:pt x="8735" y="7130"/>
                </a:lnTo>
                <a:lnTo>
                  <a:pt x="8906" y="6984"/>
                </a:lnTo>
                <a:lnTo>
                  <a:pt x="9246" y="6716"/>
                </a:lnTo>
                <a:lnTo>
                  <a:pt x="9782" y="6205"/>
                </a:lnTo>
                <a:lnTo>
                  <a:pt x="10317" y="5670"/>
                </a:lnTo>
                <a:close/>
                <a:moveTo>
                  <a:pt x="10195" y="9369"/>
                </a:moveTo>
                <a:lnTo>
                  <a:pt x="10439" y="9661"/>
                </a:lnTo>
                <a:lnTo>
                  <a:pt x="9928" y="10147"/>
                </a:lnTo>
                <a:lnTo>
                  <a:pt x="9660" y="10415"/>
                </a:lnTo>
                <a:lnTo>
                  <a:pt x="9514" y="10536"/>
                </a:lnTo>
                <a:lnTo>
                  <a:pt x="9417" y="10682"/>
                </a:lnTo>
                <a:lnTo>
                  <a:pt x="9222" y="10512"/>
                </a:lnTo>
                <a:lnTo>
                  <a:pt x="9052" y="10366"/>
                </a:lnTo>
                <a:lnTo>
                  <a:pt x="9198" y="10293"/>
                </a:lnTo>
                <a:lnTo>
                  <a:pt x="9319" y="10171"/>
                </a:lnTo>
                <a:lnTo>
                  <a:pt x="9538" y="9977"/>
                </a:lnTo>
                <a:lnTo>
                  <a:pt x="9879" y="9685"/>
                </a:lnTo>
                <a:lnTo>
                  <a:pt x="10195" y="9369"/>
                </a:lnTo>
                <a:close/>
                <a:moveTo>
                  <a:pt x="10852" y="6278"/>
                </a:moveTo>
                <a:lnTo>
                  <a:pt x="10901" y="6303"/>
                </a:lnTo>
                <a:lnTo>
                  <a:pt x="10609" y="6546"/>
                </a:lnTo>
                <a:lnTo>
                  <a:pt x="10341" y="6789"/>
                </a:lnTo>
                <a:lnTo>
                  <a:pt x="9806" y="7325"/>
                </a:lnTo>
                <a:lnTo>
                  <a:pt x="8565" y="8541"/>
                </a:lnTo>
                <a:lnTo>
                  <a:pt x="7300" y="9734"/>
                </a:lnTo>
                <a:lnTo>
                  <a:pt x="6643" y="10342"/>
                </a:lnTo>
                <a:lnTo>
                  <a:pt x="6473" y="10512"/>
                </a:lnTo>
                <a:lnTo>
                  <a:pt x="6327" y="10658"/>
                </a:lnTo>
                <a:lnTo>
                  <a:pt x="6181" y="10853"/>
                </a:lnTo>
                <a:lnTo>
                  <a:pt x="6083" y="11023"/>
                </a:lnTo>
                <a:lnTo>
                  <a:pt x="6083" y="11047"/>
                </a:lnTo>
                <a:lnTo>
                  <a:pt x="5791" y="10780"/>
                </a:lnTo>
                <a:lnTo>
                  <a:pt x="5937" y="10707"/>
                </a:lnTo>
                <a:lnTo>
                  <a:pt x="6083" y="10609"/>
                </a:lnTo>
                <a:lnTo>
                  <a:pt x="6327" y="10390"/>
                </a:lnTo>
                <a:lnTo>
                  <a:pt x="6765" y="9904"/>
                </a:lnTo>
                <a:lnTo>
                  <a:pt x="7397" y="9271"/>
                </a:lnTo>
                <a:lnTo>
                  <a:pt x="8054" y="8663"/>
                </a:lnTo>
                <a:lnTo>
                  <a:pt x="8735" y="8055"/>
                </a:lnTo>
                <a:lnTo>
                  <a:pt x="9441" y="7471"/>
                </a:lnTo>
                <a:lnTo>
                  <a:pt x="10171" y="6887"/>
                </a:lnTo>
                <a:lnTo>
                  <a:pt x="10852" y="6278"/>
                </a:lnTo>
                <a:close/>
                <a:moveTo>
                  <a:pt x="10731" y="9953"/>
                </a:moveTo>
                <a:lnTo>
                  <a:pt x="10901" y="10123"/>
                </a:lnTo>
                <a:lnTo>
                  <a:pt x="10658" y="10317"/>
                </a:lnTo>
                <a:lnTo>
                  <a:pt x="10463" y="10512"/>
                </a:lnTo>
                <a:lnTo>
                  <a:pt x="10147" y="10755"/>
                </a:lnTo>
                <a:lnTo>
                  <a:pt x="10001" y="10901"/>
                </a:lnTo>
                <a:lnTo>
                  <a:pt x="9879" y="11047"/>
                </a:lnTo>
                <a:lnTo>
                  <a:pt x="9709" y="10926"/>
                </a:lnTo>
                <a:lnTo>
                  <a:pt x="9611" y="10877"/>
                </a:lnTo>
                <a:lnTo>
                  <a:pt x="9879" y="10682"/>
                </a:lnTo>
                <a:lnTo>
                  <a:pt x="10122" y="10488"/>
                </a:lnTo>
                <a:lnTo>
                  <a:pt x="10731" y="9953"/>
                </a:lnTo>
                <a:close/>
                <a:moveTo>
                  <a:pt x="11193" y="6619"/>
                </a:moveTo>
                <a:lnTo>
                  <a:pt x="11315" y="6741"/>
                </a:lnTo>
                <a:lnTo>
                  <a:pt x="10852" y="7179"/>
                </a:lnTo>
                <a:lnTo>
                  <a:pt x="10439" y="7641"/>
                </a:lnTo>
                <a:lnTo>
                  <a:pt x="10001" y="8055"/>
                </a:lnTo>
                <a:lnTo>
                  <a:pt x="9806" y="8274"/>
                </a:lnTo>
                <a:lnTo>
                  <a:pt x="9733" y="8395"/>
                </a:lnTo>
                <a:lnTo>
                  <a:pt x="9684" y="8541"/>
                </a:lnTo>
                <a:lnTo>
                  <a:pt x="9684" y="8566"/>
                </a:lnTo>
                <a:lnTo>
                  <a:pt x="8857" y="9320"/>
                </a:lnTo>
                <a:lnTo>
                  <a:pt x="8565" y="9588"/>
                </a:lnTo>
                <a:lnTo>
                  <a:pt x="8419" y="9734"/>
                </a:lnTo>
                <a:lnTo>
                  <a:pt x="8346" y="9831"/>
                </a:lnTo>
                <a:lnTo>
                  <a:pt x="8297" y="9904"/>
                </a:lnTo>
                <a:lnTo>
                  <a:pt x="8224" y="9953"/>
                </a:lnTo>
                <a:lnTo>
                  <a:pt x="7713" y="10439"/>
                </a:lnTo>
                <a:lnTo>
                  <a:pt x="7203" y="10901"/>
                </a:lnTo>
                <a:lnTo>
                  <a:pt x="6886" y="11145"/>
                </a:lnTo>
                <a:lnTo>
                  <a:pt x="6716" y="11291"/>
                </a:lnTo>
                <a:lnTo>
                  <a:pt x="6570" y="11412"/>
                </a:lnTo>
                <a:lnTo>
                  <a:pt x="6254" y="11169"/>
                </a:lnTo>
                <a:lnTo>
                  <a:pt x="6424" y="11096"/>
                </a:lnTo>
                <a:lnTo>
                  <a:pt x="6570" y="10974"/>
                </a:lnTo>
                <a:lnTo>
                  <a:pt x="6886" y="10707"/>
                </a:lnTo>
                <a:lnTo>
                  <a:pt x="7446" y="10147"/>
                </a:lnTo>
                <a:lnTo>
                  <a:pt x="8711" y="8955"/>
                </a:lnTo>
                <a:lnTo>
                  <a:pt x="10001" y="7763"/>
                </a:lnTo>
                <a:lnTo>
                  <a:pt x="10609" y="7203"/>
                </a:lnTo>
                <a:lnTo>
                  <a:pt x="10901" y="6911"/>
                </a:lnTo>
                <a:lnTo>
                  <a:pt x="11193" y="6619"/>
                </a:lnTo>
                <a:close/>
                <a:moveTo>
                  <a:pt x="11120" y="10366"/>
                </a:moveTo>
                <a:lnTo>
                  <a:pt x="11290" y="10536"/>
                </a:lnTo>
                <a:lnTo>
                  <a:pt x="10998" y="10828"/>
                </a:lnTo>
                <a:lnTo>
                  <a:pt x="10706" y="11096"/>
                </a:lnTo>
                <a:lnTo>
                  <a:pt x="10487" y="11266"/>
                </a:lnTo>
                <a:lnTo>
                  <a:pt x="10244" y="11437"/>
                </a:lnTo>
                <a:lnTo>
                  <a:pt x="10171" y="11315"/>
                </a:lnTo>
                <a:lnTo>
                  <a:pt x="10074" y="11218"/>
                </a:lnTo>
                <a:lnTo>
                  <a:pt x="10220" y="11120"/>
                </a:lnTo>
                <a:lnTo>
                  <a:pt x="10366" y="11023"/>
                </a:lnTo>
                <a:lnTo>
                  <a:pt x="10633" y="10780"/>
                </a:lnTo>
                <a:lnTo>
                  <a:pt x="10877" y="10585"/>
                </a:lnTo>
                <a:lnTo>
                  <a:pt x="11120" y="10366"/>
                </a:lnTo>
                <a:close/>
                <a:moveTo>
                  <a:pt x="10220" y="5208"/>
                </a:moveTo>
                <a:lnTo>
                  <a:pt x="10122" y="5232"/>
                </a:lnTo>
                <a:lnTo>
                  <a:pt x="10049" y="5305"/>
                </a:lnTo>
                <a:lnTo>
                  <a:pt x="9952" y="5378"/>
                </a:lnTo>
                <a:lnTo>
                  <a:pt x="9344" y="6011"/>
                </a:lnTo>
                <a:lnTo>
                  <a:pt x="9027" y="6303"/>
                </a:lnTo>
                <a:lnTo>
                  <a:pt x="8687" y="6570"/>
                </a:lnTo>
                <a:lnTo>
                  <a:pt x="8419" y="6789"/>
                </a:lnTo>
                <a:lnTo>
                  <a:pt x="8005" y="6497"/>
                </a:lnTo>
                <a:lnTo>
                  <a:pt x="7592" y="6157"/>
                </a:lnTo>
                <a:lnTo>
                  <a:pt x="7373" y="5962"/>
                </a:lnTo>
                <a:lnTo>
                  <a:pt x="7178" y="5767"/>
                </a:lnTo>
                <a:lnTo>
                  <a:pt x="6984" y="5573"/>
                </a:lnTo>
                <a:lnTo>
                  <a:pt x="6740" y="5402"/>
                </a:lnTo>
                <a:lnTo>
                  <a:pt x="6716" y="5329"/>
                </a:lnTo>
                <a:lnTo>
                  <a:pt x="6643" y="5281"/>
                </a:lnTo>
                <a:lnTo>
                  <a:pt x="6594" y="5256"/>
                </a:lnTo>
                <a:lnTo>
                  <a:pt x="6448" y="5256"/>
                </a:lnTo>
                <a:lnTo>
                  <a:pt x="6400" y="5305"/>
                </a:lnTo>
                <a:lnTo>
                  <a:pt x="5621" y="6011"/>
                </a:lnTo>
                <a:lnTo>
                  <a:pt x="5280" y="6303"/>
                </a:lnTo>
                <a:lnTo>
                  <a:pt x="5134" y="6473"/>
                </a:lnTo>
                <a:lnTo>
                  <a:pt x="5086" y="6570"/>
                </a:lnTo>
                <a:lnTo>
                  <a:pt x="5037" y="6668"/>
                </a:lnTo>
                <a:lnTo>
                  <a:pt x="5037" y="6716"/>
                </a:lnTo>
                <a:lnTo>
                  <a:pt x="5037" y="6741"/>
                </a:lnTo>
                <a:lnTo>
                  <a:pt x="5086" y="6789"/>
                </a:lnTo>
                <a:lnTo>
                  <a:pt x="5110" y="6814"/>
                </a:lnTo>
                <a:lnTo>
                  <a:pt x="5183" y="6911"/>
                </a:lnTo>
                <a:lnTo>
                  <a:pt x="5256" y="7033"/>
                </a:lnTo>
                <a:lnTo>
                  <a:pt x="5426" y="7227"/>
                </a:lnTo>
                <a:lnTo>
                  <a:pt x="5791" y="7617"/>
                </a:lnTo>
                <a:lnTo>
                  <a:pt x="6156" y="8079"/>
                </a:lnTo>
                <a:lnTo>
                  <a:pt x="6521" y="8541"/>
                </a:lnTo>
                <a:lnTo>
                  <a:pt x="5694" y="9466"/>
                </a:lnTo>
                <a:lnTo>
                  <a:pt x="5256" y="9904"/>
                </a:lnTo>
                <a:lnTo>
                  <a:pt x="5159" y="10025"/>
                </a:lnTo>
                <a:lnTo>
                  <a:pt x="5061" y="10147"/>
                </a:lnTo>
                <a:lnTo>
                  <a:pt x="5013" y="10269"/>
                </a:lnTo>
                <a:lnTo>
                  <a:pt x="4988" y="10415"/>
                </a:lnTo>
                <a:lnTo>
                  <a:pt x="4988" y="10439"/>
                </a:lnTo>
                <a:lnTo>
                  <a:pt x="4988" y="10512"/>
                </a:lnTo>
                <a:lnTo>
                  <a:pt x="5013" y="10585"/>
                </a:lnTo>
                <a:lnTo>
                  <a:pt x="5159" y="10780"/>
                </a:lnTo>
                <a:lnTo>
                  <a:pt x="5305" y="10950"/>
                </a:lnTo>
                <a:lnTo>
                  <a:pt x="5670" y="11291"/>
                </a:lnTo>
                <a:lnTo>
                  <a:pt x="6035" y="11607"/>
                </a:lnTo>
                <a:lnTo>
                  <a:pt x="6424" y="11875"/>
                </a:lnTo>
                <a:lnTo>
                  <a:pt x="6473" y="11899"/>
                </a:lnTo>
                <a:lnTo>
                  <a:pt x="6521" y="11923"/>
                </a:lnTo>
                <a:lnTo>
                  <a:pt x="6594" y="11899"/>
                </a:lnTo>
                <a:lnTo>
                  <a:pt x="6619" y="11899"/>
                </a:lnTo>
                <a:lnTo>
                  <a:pt x="6692" y="11826"/>
                </a:lnTo>
                <a:lnTo>
                  <a:pt x="6740" y="11729"/>
                </a:lnTo>
                <a:lnTo>
                  <a:pt x="6911" y="11631"/>
                </a:lnTo>
                <a:lnTo>
                  <a:pt x="7057" y="11510"/>
                </a:lnTo>
                <a:lnTo>
                  <a:pt x="7349" y="11266"/>
                </a:lnTo>
                <a:lnTo>
                  <a:pt x="7859" y="10828"/>
                </a:lnTo>
                <a:lnTo>
                  <a:pt x="8370" y="10342"/>
                </a:lnTo>
                <a:lnTo>
                  <a:pt x="8468" y="10439"/>
                </a:lnTo>
                <a:lnTo>
                  <a:pt x="8784" y="10707"/>
                </a:lnTo>
                <a:lnTo>
                  <a:pt x="9076" y="10999"/>
                </a:lnTo>
                <a:lnTo>
                  <a:pt x="9198" y="11120"/>
                </a:lnTo>
                <a:lnTo>
                  <a:pt x="9319" y="11218"/>
                </a:lnTo>
                <a:lnTo>
                  <a:pt x="9587" y="11364"/>
                </a:lnTo>
                <a:lnTo>
                  <a:pt x="9709" y="11485"/>
                </a:lnTo>
                <a:lnTo>
                  <a:pt x="9830" y="11583"/>
                </a:lnTo>
                <a:lnTo>
                  <a:pt x="9928" y="11704"/>
                </a:lnTo>
                <a:lnTo>
                  <a:pt x="10001" y="11753"/>
                </a:lnTo>
                <a:lnTo>
                  <a:pt x="10074" y="11777"/>
                </a:lnTo>
                <a:lnTo>
                  <a:pt x="10098" y="11802"/>
                </a:lnTo>
                <a:lnTo>
                  <a:pt x="10220" y="11802"/>
                </a:lnTo>
                <a:lnTo>
                  <a:pt x="10317" y="11777"/>
                </a:lnTo>
                <a:lnTo>
                  <a:pt x="10414" y="11729"/>
                </a:lnTo>
                <a:lnTo>
                  <a:pt x="10512" y="11680"/>
                </a:lnTo>
                <a:lnTo>
                  <a:pt x="10706" y="11534"/>
                </a:lnTo>
                <a:lnTo>
                  <a:pt x="10877" y="11388"/>
                </a:lnTo>
                <a:lnTo>
                  <a:pt x="11096" y="11218"/>
                </a:lnTo>
                <a:lnTo>
                  <a:pt x="11315" y="10999"/>
                </a:lnTo>
                <a:lnTo>
                  <a:pt x="11704" y="10585"/>
                </a:lnTo>
                <a:lnTo>
                  <a:pt x="11753" y="10512"/>
                </a:lnTo>
                <a:lnTo>
                  <a:pt x="11753" y="10439"/>
                </a:lnTo>
                <a:lnTo>
                  <a:pt x="11728" y="10366"/>
                </a:lnTo>
                <a:lnTo>
                  <a:pt x="11680" y="10317"/>
                </a:lnTo>
                <a:lnTo>
                  <a:pt x="11631" y="10244"/>
                </a:lnTo>
                <a:lnTo>
                  <a:pt x="11339" y="9904"/>
                </a:lnTo>
                <a:lnTo>
                  <a:pt x="11047" y="9588"/>
                </a:lnTo>
                <a:lnTo>
                  <a:pt x="10731" y="9271"/>
                </a:lnTo>
                <a:lnTo>
                  <a:pt x="10439" y="8955"/>
                </a:lnTo>
                <a:lnTo>
                  <a:pt x="10414" y="8906"/>
                </a:lnTo>
                <a:lnTo>
                  <a:pt x="10366" y="8882"/>
                </a:lnTo>
                <a:lnTo>
                  <a:pt x="10195" y="8639"/>
                </a:lnTo>
                <a:lnTo>
                  <a:pt x="10220" y="8590"/>
                </a:lnTo>
                <a:lnTo>
                  <a:pt x="10220" y="8517"/>
                </a:lnTo>
                <a:lnTo>
                  <a:pt x="10220" y="8468"/>
                </a:lnTo>
                <a:lnTo>
                  <a:pt x="10195" y="8420"/>
                </a:lnTo>
                <a:lnTo>
                  <a:pt x="10463" y="8152"/>
                </a:lnTo>
                <a:lnTo>
                  <a:pt x="10706" y="7909"/>
                </a:lnTo>
                <a:lnTo>
                  <a:pt x="11193" y="7422"/>
                </a:lnTo>
                <a:lnTo>
                  <a:pt x="11461" y="7179"/>
                </a:lnTo>
                <a:lnTo>
                  <a:pt x="11680" y="6911"/>
                </a:lnTo>
                <a:lnTo>
                  <a:pt x="11728" y="6838"/>
                </a:lnTo>
                <a:lnTo>
                  <a:pt x="11728" y="6741"/>
                </a:lnTo>
                <a:lnTo>
                  <a:pt x="11753" y="6692"/>
                </a:lnTo>
                <a:lnTo>
                  <a:pt x="11753" y="6643"/>
                </a:lnTo>
                <a:lnTo>
                  <a:pt x="11753" y="6570"/>
                </a:lnTo>
                <a:lnTo>
                  <a:pt x="11728" y="6522"/>
                </a:lnTo>
                <a:lnTo>
                  <a:pt x="11607" y="6351"/>
                </a:lnTo>
                <a:lnTo>
                  <a:pt x="11461" y="6205"/>
                </a:lnTo>
                <a:lnTo>
                  <a:pt x="11169" y="5913"/>
                </a:lnTo>
                <a:lnTo>
                  <a:pt x="10852" y="5597"/>
                </a:lnTo>
                <a:lnTo>
                  <a:pt x="10536" y="5305"/>
                </a:lnTo>
                <a:lnTo>
                  <a:pt x="10463" y="5256"/>
                </a:lnTo>
                <a:lnTo>
                  <a:pt x="10366" y="5256"/>
                </a:lnTo>
                <a:lnTo>
                  <a:pt x="10341" y="5232"/>
                </a:lnTo>
                <a:lnTo>
                  <a:pt x="10220" y="5208"/>
                </a:lnTo>
                <a:close/>
                <a:moveTo>
                  <a:pt x="11631" y="536"/>
                </a:moveTo>
                <a:lnTo>
                  <a:pt x="11728" y="658"/>
                </a:lnTo>
                <a:lnTo>
                  <a:pt x="11801" y="779"/>
                </a:lnTo>
                <a:lnTo>
                  <a:pt x="12020" y="998"/>
                </a:lnTo>
                <a:lnTo>
                  <a:pt x="12483" y="1412"/>
                </a:lnTo>
                <a:lnTo>
                  <a:pt x="13164" y="2044"/>
                </a:lnTo>
                <a:lnTo>
                  <a:pt x="13797" y="2677"/>
                </a:lnTo>
                <a:lnTo>
                  <a:pt x="14429" y="3334"/>
                </a:lnTo>
                <a:lnTo>
                  <a:pt x="15062" y="3991"/>
                </a:lnTo>
                <a:lnTo>
                  <a:pt x="16278" y="5354"/>
                </a:lnTo>
                <a:lnTo>
                  <a:pt x="16303" y="5354"/>
                </a:lnTo>
                <a:lnTo>
                  <a:pt x="16254" y="5548"/>
                </a:lnTo>
                <a:lnTo>
                  <a:pt x="16230" y="5719"/>
                </a:lnTo>
                <a:lnTo>
                  <a:pt x="16181" y="6084"/>
                </a:lnTo>
                <a:lnTo>
                  <a:pt x="16181" y="6838"/>
                </a:lnTo>
                <a:lnTo>
                  <a:pt x="16157" y="7690"/>
                </a:lnTo>
                <a:lnTo>
                  <a:pt x="16157" y="8541"/>
                </a:lnTo>
                <a:lnTo>
                  <a:pt x="16181" y="10244"/>
                </a:lnTo>
                <a:lnTo>
                  <a:pt x="16230" y="11948"/>
                </a:lnTo>
                <a:lnTo>
                  <a:pt x="16230" y="11972"/>
                </a:lnTo>
                <a:lnTo>
                  <a:pt x="15938" y="12167"/>
                </a:lnTo>
                <a:lnTo>
                  <a:pt x="15646" y="12410"/>
                </a:lnTo>
                <a:lnTo>
                  <a:pt x="15354" y="12653"/>
                </a:lnTo>
                <a:lnTo>
                  <a:pt x="15086" y="12921"/>
                </a:lnTo>
                <a:lnTo>
                  <a:pt x="14551" y="13456"/>
                </a:lnTo>
                <a:lnTo>
                  <a:pt x="14016" y="13992"/>
                </a:lnTo>
                <a:lnTo>
                  <a:pt x="11509" y="16401"/>
                </a:lnTo>
                <a:lnTo>
                  <a:pt x="11461" y="16474"/>
                </a:lnTo>
                <a:lnTo>
                  <a:pt x="9830" y="16571"/>
                </a:lnTo>
                <a:lnTo>
                  <a:pt x="9027" y="16595"/>
                </a:lnTo>
                <a:lnTo>
                  <a:pt x="8200" y="16620"/>
                </a:lnTo>
                <a:lnTo>
                  <a:pt x="7349" y="16595"/>
                </a:lnTo>
                <a:lnTo>
                  <a:pt x="6521" y="16571"/>
                </a:lnTo>
                <a:lnTo>
                  <a:pt x="5840" y="16498"/>
                </a:lnTo>
                <a:lnTo>
                  <a:pt x="5329" y="16498"/>
                </a:lnTo>
                <a:lnTo>
                  <a:pt x="5159" y="16522"/>
                </a:lnTo>
                <a:lnTo>
                  <a:pt x="5110" y="16401"/>
                </a:lnTo>
                <a:lnTo>
                  <a:pt x="5037" y="16255"/>
                </a:lnTo>
                <a:lnTo>
                  <a:pt x="4940" y="16133"/>
                </a:lnTo>
                <a:lnTo>
                  <a:pt x="4842" y="16011"/>
                </a:lnTo>
                <a:lnTo>
                  <a:pt x="4429" y="15549"/>
                </a:lnTo>
                <a:lnTo>
                  <a:pt x="3772" y="14868"/>
                </a:lnTo>
                <a:lnTo>
                  <a:pt x="3431" y="14527"/>
                </a:lnTo>
                <a:lnTo>
                  <a:pt x="3090" y="14211"/>
                </a:lnTo>
                <a:lnTo>
                  <a:pt x="2750" y="13919"/>
                </a:lnTo>
                <a:lnTo>
                  <a:pt x="2385" y="13651"/>
                </a:lnTo>
                <a:lnTo>
                  <a:pt x="1679" y="13116"/>
                </a:lnTo>
                <a:lnTo>
                  <a:pt x="1338" y="12824"/>
                </a:lnTo>
                <a:lnTo>
                  <a:pt x="1022" y="12532"/>
                </a:lnTo>
                <a:lnTo>
                  <a:pt x="730" y="12191"/>
                </a:lnTo>
                <a:lnTo>
                  <a:pt x="487" y="11850"/>
                </a:lnTo>
                <a:lnTo>
                  <a:pt x="535" y="11704"/>
                </a:lnTo>
                <a:lnTo>
                  <a:pt x="560" y="11534"/>
                </a:lnTo>
                <a:lnTo>
                  <a:pt x="584" y="11218"/>
                </a:lnTo>
                <a:lnTo>
                  <a:pt x="584" y="10561"/>
                </a:lnTo>
                <a:lnTo>
                  <a:pt x="584" y="9612"/>
                </a:lnTo>
                <a:lnTo>
                  <a:pt x="584" y="8663"/>
                </a:lnTo>
                <a:lnTo>
                  <a:pt x="584" y="7714"/>
                </a:lnTo>
                <a:lnTo>
                  <a:pt x="535" y="6765"/>
                </a:lnTo>
                <a:lnTo>
                  <a:pt x="535" y="6132"/>
                </a:lnTo>
                <a:lnTo>
                  <a:pt x="511" y="5792"/>
                </a:lnTo>
                <a:lnTo>
                  <a:pt x="438" y="5475"/>
                </a:lnTo>
                <a:lnTo>
                  <a:pt x="511" y="5402"/>
                </a:lnTo>
                <a:lnTo>
                  <a:pt x="1046" y="4721"/>
                </a:lnTo>
                <a:lnTo>
                  <a:pt x="1582" y="4040"/>
                </a:lnTo>
                <a:lnTo>
                  <a:pt x="2141" y="3358"/>
                </a:lnTo>
                <a:lnTo>
                  <a:pt x="2725" y="2726"/>
                </a:lnTo>
                <a:lnTo>
                  <a:pt x="2993" y="2458"/>
                </a:lnTo>
                <a:lnTo>
                  <a:pt x="3285" y="2190"/>
                </a:lnTo>
                <a:lnTo>
                  <a:pt x="3869" y="1655"/>
                </a:lnTo>
                <a:lnTo>
                  <a:pt x="4429" y="1120"/>
                </a:lnTo>
                <a:lnTo>
                  <a:pt x="4696" y="852"/>
                </a:lnTo>
                <a:lnTo>
                  <a:pt x="4964" y="560"/>
                </a:lnTo>
                <a:lnTo>
                  <a:pt x="5305" y="609"/>
                </a:lnTo>
                <a:lnTo>
                  <a:pt x="5670" y="633"/>
                </a:lnTo>
                <a:lnTo>
                  <a:pt x="6400" y="633"/>
                </a:lnTo>
                <a:lnTo>
                  <a:pt x="8127" y="609"/>
                </a:lnTo>
                <a:lnTo>
                  <a:pt x="9003" y="609"/>
                </a:lnTo>
                <a:lnTo>
                  <a:pt x="9879" y="633"/>
                </a:lnTo>
                <a:lnTo>
                  <a:pt x="10779" y="609"/>
                </a:lnTo>
                <a:lnTo>
                  <a:pt x="11217" y="585"/>
                </a:lnTo>
                <a:lnTo>
                  <a:pt x="11631" y="536"/>
                </a:lnTo>
                <a:close/>
                <a:moveTo>
                  <a:pt x="10731" y="1"/>
                </a:moveTo>
                <a:lnTo>
                  <a:pt x="9855" y="25"/>
                </a:lnTo>
                <a:lnTo>
                  <a:pt x="8127" y="49"/>
                </a:lnTo>
                <a:lnTo>
                  <a:pt x="6400" y="74"/>
                </a:lnTo>
                <a:lnTo>
                  <a:pt x="5597" y="74"/>
                </a:lnTo>
                <a:lnTo>
                  <a:pt x="5207" y="98"/>
                </a:lnTo>
                <a:lnTo>
                  <a:pt x="4818" y="171"/>
                </a:lnTo>
                <a:lnTo>
                  <a:pt x="4769" y="195"/>
                </a:lnTo>
                <a:lnTo>
                  <a:pt x="4721" y="244"/>
                </a:lnTo>
                <a:lnTo>
                  <a:pt x="4696" y="293"/>
                </a:lnTo>
                <a:lnTo>
                  <a:pt x="4696" y="341"/>
                </a:lnTo>
                <a:lnTo>
                  <a:pt x="4331" y="536"/>
                </a:lnTo>
                <a:lnTo>
                  <a:pt x="4015" y="779"/>
                </a:lnTo>
                <a:lnTo>
                  <a:pt x="3674" y="1023"/>
                </a:lnTo>
                <a:lnTo>
                  <a:pt x="3382" y="1315"/>
                </a:lnTo>
                <a:lnTo>
                  <a:pt x="2774" y="1899"/>
                </a:lnTo>
                <a:lnTo>
                  <a:pt x="2239" y="2458"/>
                </a:lnTo>
                <a:lnTo>
                  <a:pt x="1655" y="3091"/>
                </a:lnTo>
                <a:lnTo>
                  <a:pt x="1071" y="3748"/>
                </a:lnTo>
                <a:lnTo>
                  <a:pt x="535" y="4429"/>
                </a:lnTo>
                <a:lnTo>
                  <a:pt x="49" y="5135"/>
                </a:lnTo>
                <a:lnTo>
                  <a:pt x="24" y="5208"/>
                </a:lnTo>
                <a:lnTo>
                  <a:pt x="0" y="5281"/>
                </a:lnTo>
                <a:lnTo>
                  <a:pt x="24" y="5354"/>
                </a:lnTo>
                <a:lnTo>
                  <a:pt x="49" y="5402"/>
                </a:lnTo>
                <a:lnTo>
                  <a:pt x="0" y="5694"/>
                </a:lnTo>
                <a:lnTo>
                  <a:pt x="0" y="5986"/>
                </a:lnTo>
                <a:lnTo>
                  <a:pt x="24" y="6570"/>
                </a:lnTo>
                <a:lnTo>
                  <a:pt x="73" y="8468"/>
                </a:lnTo>
                <a:lnTo>
                  <a:pt x="73" y="9417"/>
                </a:lnTo>
                <a:lnTo>
                  <a:pt x="73" y="10366"/>
                </a:lnTo>
                <a:lnTo>
                  <a:pt x="49" y="10755"/>
                </a:lnTo>
                <a:lnTo>
                  <a:pt x="0" y="11145"/>
                </a:lnTo>
                <a:lnTo>
                  <a:pt x="0" y="11339"/>
                </a:lnTo>
                <a:lnTo>
                  <a:pt x="0" y="11534"/>
                </a:lnTo>
                <a:lnTo>
                  <a:pt x="24" y="11729"/>
                </a:lnTo>
                <a:lnTo>
                  <a:pt x="97" y="11899"/>
                </a:lnTo>
                <a:lnTo>
                  <a:pt x="73" y="11948"/>
                </a:lnTo>
                <a:lnTo>
                  <a:pt x="73" y="11996"/>
                </a:lnTo>
                <a:lnTo>
                  <a:pt x="146" y="12191"/>
                </a:lnTo>
                <a:lnTo>
                  <a:pt x="219" y="12361"/>
                </a:lnTo>
                <a:lnTo>
                  <a:pt x="292" y="12532"/>
                </a:lnTo>
                <a:lnTo>
                  <a:pt x="414" y="12702"/>
                </a:lnTo>
                <a:lnTo>
                  <a:pt x="535" y="12848"/>
                </a:lnTo>
                <a:lnTo>
                  <a:pt x="681" y="12994"/>
                </a:lnTo>
                <a:lnTo>
                  <a:pt x="998" y="13286"/>
                </a:lnTo>
                <a:lnTo>
                  <a:pt x="1338" y="13554"/>
                </a:lnTo>
                <a:lnTo>
                  <a:pt x="1679" y="13797"/>
                </a:lnTo>
                <a:lnTo>
                  <a:pt x="1995" y="14040"/>
                </a:lnTo>
                <a:lnTo>
                  <a:pt x="2287" y="14259"/>
                </a:lnTo>
                <a:lnTo>
                  <a:pt x="2652" y="14576"/>
                </a:lnTo>
                <a:lnTo>
                  <a:pt x="2993" y="14916"/>
                </a:lnTo>
                <a:lnTo>
                  <a:pt x="3650" y="15598"/>
                </a:lnTo>
                <a:lnTo>
                  <a:pt x="3991" y="15987"/>
                </a:lnTo>
                <a:lnTo>
                  <a:pt x="4331" y="16376"/>
                </a:lnTo>
                <a:lnTo>
                  <a:pt x="4453" y="16547"/>
                </a:lnTo>
                <a:lnTo>
                  <a:pt x="4599" y="16693"/>
                </a:lnTo>
                <a:lnTo>
                  <a:pt x="4745" y="16814"/>
                </a:lnTo>
                <a:lnTo>
                  <a:pt x="4818" y="16863"/>
                </a:lnTo>
                <a:lnTo>
                  <a:pt x="4940" y="16887"/>
                </a:lnTo>
                <a:lnTo>
                  <a:pt x="5013" y="16887"/>
                </a:lnTo>
                <a:lnTo>
                  <a:pt x="5086" y="16863"/>
                </a:lnTo>
                <a:lnTo>
                  <a:pt x="5232" y="16912"/>
                </a:lnTo>
                <a:lnTo>
                  <a:pt x="5378" y="16960"/>
                </a:lnTo>
                <a:lnTo>
                  <a:pt x="5694" y="17009"/>
                </a:lnTo>
                <a:lnTo>
                  <a:pt x="6327" y="17058"/>
                </a:lnTo>
                <a:lnTo>
                  <a:pt x="7178" y="17106"/>
                </a:lnTo>
                <a:lnTo>
                  <a:pt x="8005" y="17106"/>
                </a:lnTo>
                <a:lnTo>
                  <a:pt x="8906" y="17131"/>
                </a:lnTo>
                <a:lnTo>
                  <a:pt x="9806" y="17106"/>
                </a:lnTo>
                <a:lnTo>
                  <a:pt x="10706" y="17033"/>
                </a:lnTo>
                <a:lnTo>
                  <a:pt x="11582" y="16936"/>
                </a:lnTo>
                <a:lnTo>
                  <a:pt x="11655" y="16912"/>
                </a:lnTo>
                <a:lnTo>
                  <a:pt x="11704" y="16887"/>
                </a:lnTo>
                <a:lnTo>
                  <a:pt x="11753" y="16839"/>
                </a:lnTo>
                <a:lnTo>
                  <a:pt x="11801" y="16790"/>
                </a:lnTo>
                <a:lnTo>
                  <a:pt x="11850" y="16741"/>
                </a:lnTo>
                <a:lnTo>
                  <a:pt x="14210" y="14454"/>
                </a:lnTo>
                <a:lnTo>
                  <a:pt x="14794" y="13919"/>
                </a:lnTo>
                <a:lnTo>
                  <a:pt x="15403" y="13383"/>
                </a:lnTo>
                <a:lnTo>
                  <a:pt x="15694" y="13091"/>
                </a:lnTo>
                <a:lnTo>
                  <a:pt x="15986" y="12799"/>
                </a:lnTo>
                <a:lnTo>
                  <a:pt x="16230" y="12507"/>
                </a:lnTo>
                <a:lnTo>
                  <a:pt x="16473" y="12191"/>
                </a:lnTo>
                <a:lnTo>
                  <a:pt x="16570" y="12191"/>
                </a:lnTo>
                <a:lnTo>
                  <a:pt x="16668" y="12142"/>
                </a:lnTo>
                <a:lnTo>
                  <a:pt x="16716" y="12069"/>
                </a:lnTo>
                <a:lnTo>
                  <a:pt x="16741" y="11948"/>
                </a:lnTo>
                <a:lnTo>
                  <a:pt x="16692" y="10244"/>
                </a:lnTo>
                <a:lnTo>
                  <a:pt x="16668" y="8541"/>
                </a:lnTo>
                <a:lnTo>
                  <a:pt x="16692" y="6838"/>
                </a:lnTo>
                <a:lnTo>
                  <a:pt x="16716" y="6084"/>
                </a:lnTo>
                <a:lnTo>
                  <a:pt x="16716" y="5694"/>
                </a:lnTo>
                <a:lnTo>
                  <a:pt x="16692" y="5500"/>
                </a:lnTo>
                <a:lnTo>
                  <a:pt x="16643" y="5329"/>
                </a:lnTo>
                <a:lnTo>
                  <a:pt x="16692" y="5232"/>
                </a:lnTo>
                <a:lnTo>
                  <a:pt x="16716" y="5159"/>
                </a:lnTo>
                <a:lnTo>
                  <a:pt x="16692" y="5062"/>
                </a:lnTo>
                <a:lnTo>
                  <a:pt x="16643" y="4989"/>
                </a:lnTo>
                <a:lnTo>
                  <a:pt x="16084" y="4332"/>
                </a:lnTo>
                <a:lnTo>
                  <a:pt x="15500" y="3675"/>
                </a:lnTo>
                <a:lnTo>
                  <a:pt x="14916" y="3042"/>
                </a:lnTo>
                <a:lnTo>
                  <a:pt x="14308" y="2434"/>
                </a:lnTo>
                <a:lnTo>
                  <a:pt x="13651" y="1801"/>
                </a:lnTo>
                <a:lnTo>
                  <a:pt x="12994" y="1169"/>
                </a:lnTo>
                <a:lnTo>
                  <a:pt x="12726" y="901"/>
                </a:lnTo>
                <a:lnTo>
                  <a:pt x="12434" y="633"/>
                </a:lnTo>
                <a:lnTo>
                  <a:pt x="12288" y="512"/>
                </a:lnTo>
                <a:lnTo>
                  <a:pt x="12142" y="390"/>
                </a:lnTo>
                <a:lnTo>
                  <a:pt x="11972" y="293"/>
                </a:lnTo>
                <a:lnTo>
                  <a:pt x="11801" y="244"/>
                </a:lnTo>
                <a:lnTo>
                  <a:pt x="11777" y="171"/>
                </a:lnTo>
                <a:lnTo>
                  <a:pt x="11728" y="98"/>
                </a:lnTo>
                <a:lnTo>
                  <a:pt x="11655" y="74"/>
                </a:lnTo>
                <a:lnTo>
                  <a:pt x="11582" y="49"/>
                </a:lnTo>
                <a:lnTo>
                  <a:pt x="11144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0" name="Google Shape;930;p39"/>
          <p:cNvSpPr/>
          <p:nvPr/>
        </p:nvSpPr>
        <p:spPr>
          <a:xfrm>
            <a:off x="4239523" y="3344718"/>
            <a:ext cx="362897" cy="306681"/>
          </a:xfrm>
          <a:custGeom>
            <a:rect b="b" l="l" r="r" t="t"/>
            <a:pathLst>
              <a:path extrusionOk="0" h="16328" w="19321">
                <a:moveTo>
                  <a:pt x="15403" y="1996"/>
                </a:moveTo>
                <a:lnTo>
                  <a:pt x="15573" y="2215"/>
                </a:lnTo>
                <a:lnTo>
                  <a:pt x="15695" y="2458"/>
                </a:lnTo>
                <a:lnTo>
                  <a:pt x="15500" y="2531"/>
                </a:lnTo>
                <a:lnTo>
                  <a:pt x="15306" y="2629"/>
                </a:lnTo>
                <a:lnTo>
                  <a:pt x="14916" y="2799"/>
                </a:lnTo>
                <a:lnTo>
                  <a:pt x="14819" y="2483"/>
                </a:lnTo>
                <a:lnTo>
                  <a:pt x="14673" y="2215"/>
                </a:lnTo>
                <a:lnTo>
                  <a:pt x="14965" y="2118"/>
                </a:lnTo>
                <a:lnTo>
                  <a:pt x="15403" y="1996"/>
                </a:lnTo>
                <a:close/>
                <a:moveTo>
                  <a:pt x="15817" y="2702"/>
                </a:moveTo>
                <a:lnTo>
                  <a:pt x="16011" y="3140"/>
                </a:lnTo>
                <a:lnTo>
                  <a:pt x="15646" y="3286"/>
                </a:lnTo>
                <a:lnTo>
                  <a:pt x="15379" y="3407"/>
                </a:lnTo>
                <a:lnTo>
                  <a:pt x="15111" y="3553"/>
                </a:lnTo>
                <a:lnTo>
                  <a:pt x="14989" y="3042"/>
                </a:lnTo>
                <a:lnTo>
                  <a:pt x="15306" y="2921"/>
                </a:lnTo>
                <a:lnTo>
                  <a:pt x="15573" y="2823"/>
                </a:lnTo>
                <a:lnTo>
                  <a:pt x="15817" y="2702"/>
                </a:lnTo>
                <a:close/>
                <a:moveTo>
                  <a:pt x="16084" y="3286"/>
                </a:moveTo>
                <a:lnTo>
                  <a:pt x="16206" y="3602"/>
                </a:lnTo>
                <a:lnTo>
                  <a:pt x="15817" y="3772"/>
                </a:lnTo>
                <a:lnTo>
                  <a:pt x="15500" y="3894"/>
                </a:lnTo>
                <a:lnTo>
                  <a:pt x="15354" y="3943"/>
                </a:lnTo>
                <a:lnTo>
                  <a:pt x="15208" y="4040"/>
                </a:lnTo>
                <a:lnTo>
                  <a:pt x="15135" y="3699"/>
                </a:lnTo>
                <a:lnTo>
                  <a:pt x="15427" y="3578"/>
                </a:lnTo>
                <a:lnTo>
                  <a:pt x="15719" y="3456"/>
                </a:lnTo>
                <a:lnTo>
                  <a:pt x="16084" y="3286"/>
                </a:lnTo>
                <a:close/>
                <a:moveTo>
                  <a:pt x="16303" y="3894"/>
                </a:moveTo>
                <a:lnTo>
                  <a:pt x="16449" y="4283"/>
                </a:lnTo>
                <a:lnTo>
                  <a:pt x="16376" y="4259"/>
                </a:lnTo>
                <a:lnTo>
                  <a:pt x="16279" y="4259"/>
                </a:lnTo>
                <a:lnTo>
                  <a:pt x="16133" y="4308"/>
                </a:lnTo>
                <a:lnTo>
                  <a:pt x="15841" y="4454"/>
                </a:lnTo>
                <a:lnTo>
                  <a:pt x="15598" y="4575"/>
                </a:lnTo>
                <a:lnTo>
                  <a:pt x="15379" y="4697"/>
                </a:lnTo>
                <a:lnTo>
                  <a:pt x="15257" y="4259"/>
                </a:lnTo>
                <a:lnTo>
                  <a:pt x="15427" y="4210"/>
                </a:lnTo>
                <a:lnTo>
                  <a:pt x="15573" y="4162"/>
                </a:lnTo>
                <a:lnTo>
                  <a:pt x="15890" y="4040"/>
                </a:lnTo>
                <a:lnTo>
                  <a:pt x="16303" y="3894"/>
                </a:lnTo>
                <a:close/>
                <a:moveTo>
                  <a:pt x="16498" y="4405"/>
                </a:moveTo>
                <a:lnTo>
                  <a:pt x="16498" y="4454"/>
                </a:lnTo>
                <a:lnTo>
                  <a:pt x="16595" y="4721"/>
                </a:lnTo>
                <a:lnTo>
                  <a:pt x="16449" y="4770"/>
                </a:lnTo>
                <a:lnTo>
                  <a:pt x="16303" y="4819"/>
                </a:lnTo>
                <a:lnTo>
                  <a:pt x="16011" y="4965"/>
                </a:lnTo>
                <a:lnTo>
                  <a:pt x="15768" y="5086"/>
                </a:lnTo>
                <a:lnTo>
                  <a:pt x="15622" y="5184"/>
                </a:lnTo>
                <a:lnTo>
                  <a:pt x="15549" y="5232"/>
                </a:lnTo>
                <a:lnTo>
                  <a:pt x="15525" y="5305"/>
                </a:lnTo>
                <a:lnTo>
                  <a:pt x="15427" y="4892"/>
                </a:lnTo>
                <a:lnTo>
                  <a:pt x="15695" y="4819"/>
                </a:lnTo>
                <a:lnTo>
                  <a:pt x="15938" y="4721"/>
                </a:lnTo>
                <a:lnTo>
                  <a:pt x="16255" y="4624"/>
                </a:lnTo>
                <a:lnTo>
                  <a:pt x="16401" y="4527"/>
                </a:lnTo>
                <a:lnTo>
                  <a:pt x="16449" y="4478"/>
                </a:lnTo>
                <a:lnTo>
                  <a:pt x="16498" y="4405"/>
                </a:lnTo>
                <a:close/>
                <a:moveTo>
                  <a:pt x="16717" y="5062"/>
                </a:moveTo>
                <a:lnTo>
                  <a:pt x="16814" y="5305"/>
                </a:lnTo>
                <a:lnTo>
                  <a:pt x="16547" y="5403"/>
                </a:lnTo>
                <a:lnTo>
                  <a:pt x="16303" y="5524"/>
                </a:lnTo>
                <a:lnTo>
                  <a:pt x="15987" y="5670"/>
                </a:lnTo>
                <a:lnTo>
                  <a:pt x="15817" y="5743"/>
                </a:lnTo>
                <a:lnTo>
                  <a:pt x="15671" y="5816"/>
                </a:lnTo>
                <a:lnTo>
                  <a:pt x="15549" y="5354"/>
                </a:lnTo>
                <a:lnTo>
                  <a:pt x="15622" y="5403"/>
                </a:lnTo>
                <a:lnTo>
                  <a:pt x="15719" y="5427"/>
                </a:lnTo>
                <a:lnTo>
                  <a:pt x="15792" y="5403"/>
                </a:lnTo>
                <a:lnTo>
                  <a:pt x="15890" y="5378"/>
                </a:lnTo>
                <a:lnTo>
                  <a:pt x="16084" y="5305"/>
                </a:lnTo>
                <a:lnTo>
                  <a:pt x="16255" y="5257"/>
                </a:lnTo>
                <a:lnTo>
                  <a:pt x="16498" y="5159"/>
                </a:lnTo>
                <a:lnTo>
                  <a:pt x="16620" y="5111"/>
                </a:lnTo>
                <a:lnTo>
                  <a:pt x="16717" y="5062"/>
                </a:lnTo>
                <a:close/>
                <a:moveTo>
                  <a:pt x="17082" y="4551"/>
                </a:moveTo>
                <a:lnTo>
                  <a:pt x="17106" y="4575"/>
                </a:lnTo>
                <a:lnTo>
                  <a:pt x="17228" y="4673"/>
                </a:lnTo>
                <a:lnTo>
                  <a:pt x="17350" y="4746"/>
                </a:lnTo>
                <a:lnTo>
                  <a:pt x="17496" y="4794"/>
                </a:lnTo>
                <a:lnTo>
                  <a:pt x="17666" y="4819"/>
                </a:lnTo>
                <a:lnTo>
                  <a:pt x="17885" y="4867"/>
                </a:lnTo>
                <a:lnTo>
                  <a:pt x="18128" y="4965"/>
                </a:lnTo>
                <a:lnTo>
                  <a:pt x="18323" y="5062"/>
                </a:lnTo>
                <a:lnTo>
                  <a:pt x="18518" y="5208"/>
                </a:lnTo>
                <a:lnTo>
                  <a:pt x="18591" y="5281"/>
                </a:lnTo>
                <a:lnTo>
                  <a:pt x="18664" y="5354"/>
                </a:lnTo>
                <a:lnTo>
                  <a:pt x="18785" y="5573"/>
                </a:lnTo>
                <a:lnTo>
                  <a:pt x="18810" y="5670"/>
                </a:lnTo>
                <a:lnTo>
                  <a:pt x="18834" y="5768"/>
                </a:lnTo>
                <a:lnTo>
                  <a:pt x="18834" y="5889"/>
                </a:lnTo>
                <a:lnTo>
                  <a:pt x="18810" y="6011"/>
                </a:lnTo>
                <a:lnTo>
                  <a:pt x="18761" y="6108"/>
                </a:lnTo>
                <a:lnTo>
                  <a:pt x="18664" y="6181"/>
                </a:lnTo>
                <a:lnTo>
                  <a:pt x="18542" y="6254"/>
                </a:lnTo>
                <a:lnTo>
                  <a:pt x="18396" y="6303"/>
                </a:lnTo>
                <a:lnTo>
                  <a:pt x="18080" y="6376"/>
                </a:lnTo>
                <a:lnTo>
                  <a:pt x="17812" y="6400"/>
                </a:lnTo>
                <a:lnTo>
                  <a:pt x="17447" y="5476"/>
                </a:lnTo>
                <a:lnTo>
                  <a:pt x="17082" y="4551"/>
                </a:lnTo>
                <a:close/>
                <a:moveTo>
                  <a:pt x="16936" y="5622"/>
                </a:moveTo>
                <a:lnTo>
                  <a:pt x="17033" y="5889"/>
                </a:lnTo>
                <a:lnTo>
                  <a:pt x="16863" y="5938"/>
                </a:lnTo>
                <a:lnTo>
                  <a:pt x="16717" y="6011"/>
                </a:lnTo>
                <a:lnTo>
                  <a:pt x="16401" y="6157"/>
                </a:lnTo>
                <a:lnTo>
                  <a:pt x="16084" y="6303"/>
                </a:lnTo>
                <a:lnTo>
                  <a:pt x="15768" y="6425"/>
                </a:lnTo>
                <a:lnTo>
                  <a:pt x="15768" y="6376"/>
                </a:lnTo>
                <a:lnTo>
                  <a:pt x="15719" y="6303"/>
                </a:lnTo>
                <a:lnTo>
                  <a:pt x="15719" y="6157"/>
                </a:lnTo>
                <a:lnTo>
                  <a:pt x="15719" y="6011"/>
                </a:lnTo>
                <a:lnTo>
                  <a:pt x="15890" y="5987"/>
                </a:lnTo>
                <a:lnTo>
                  <a:pt x="16084" y="5938"/>
                </a:lnTo>
                <a:lnTo>
                  <a:pt x="16425" y="5816"/>
                </a:lnTo>
                <a:lnTo>
                  <a:pt x="16668" y="5719"/>
                </a:lnTo>
                <a:lnTo>
                  <a:pt x="16936" y="5622"/>
                </a:lnTo>
                <a:close/>
                <a:moveTo>
                  <a:pt x="2142" y="4770"/>
                </a:moveTo>
                <a:lnTo>
                  <a:pt x="1607" y="6303"/>
                </a:lnTo>
                <a:lnTo>
                  <a:pt x="1534" y="6473"/>
                </a:lnTo>
                <a:lnTo>
                  <a:pt x="1436" y="6449"/>
                </a:lnTo>
                <a:lnTo>
                  <a:pt x="877" y="6449"/>
                </a:lnTo>
                <a:lnTo>
                  <a:pt x="779" y="6400"/>
                </a:lnTo>
                <a:lnTo>
                  <a:pt x="706" y="6327"/>
                </a:lnTo>
                <a:lnTo>
                  <a:pt x="609" y="6230"/>
                </a:lnTo>
                <a:lnTo>
                  <a:pt x="536" y="6084"/>
                </a:lnTo>
                <a:lnTo>
                  <a:pt x="512" y="5938"/>
                </a:lnTo>
                <a:lnTo>
                  <a:pt x="536" y="5816"/>
                </a:lnTo>
                <a:lnTo>
                  <a:pt x="560" y="5670"/>
                </a:lnTo>
                <a:lnTo>
                  <a:pt x="633" y="5524"/>
                </a:lnTo>
                <a:lnTo>
                  <a:pt x="706" y="5403"/>
                </a:lnTo>
                <a:lnTo>
                  <a:pt x="804" y="5305"/>
                </a:lnTo>
                <a:lnTo>
                  <a:pt x="901" y="5208"/>
                </a:lnTo>
                <a:lnTo>
                  <a:pt x="998" y="5111"/>
                </a:lnTo>
                <a:lnTo>
                  <a:pt x="1144" y="5038"/>
                </a:lnTo>
                <a:lnTo>
                  <a:pt x="1266" y="4965"/>
                </a:lnTo>
                <a:lnTo>
                  <a:pt x="1412" y="4916"/>
                </a:lnTo>
                <a:lnTo>
                  <a:pt x="1704" y="4867"/>
                </a:lnTo>
                <a:lnTo>
                  <a:pt x="1996" y="4819"/>
                </a:lnTo>
                <a:lnTo>
                  <a:pt x="2142" y="4770"/>
                </a:lnTo>
                <a:close/>
                <a:moveTo>
                  <a:pt x="10342" y="1899"/>
                </a:moveTo>
                <a:lnTo>
                  <a:pt x="10926" y="1923"/>
                </a:lnTo>
                <a:lnTo>
                  <a:pt x="11510" y="1972"/>
                </a:lnTo>
                <a:lnTo>
                  <a:pt x="12094" y="2045"/>
                </a:lnTo>
                <a:lnTo>
                  <a:pt x="12702" y="2118"/>
                </a:lnTo>
                <a:lnTo>
                  <a:pt x="13286" y="2239"/>
                </a:lnTo>
                <a:lnTo>
                  <a:pt x="13797" y="2361"/>
                </a:lnTo>
                <a:lnTo>
                  <a:pt x="14065" y="2410"/>
                </a:lnTo>
                <a:lnTo>
                  <a:pt x="14308" y="2434"/>
                </a:lnTo>
                <a:lnTo>
                  <a:pt x="14332" y="2653"/>
                </a:lnTo>
                <a:lnTo>
                  <a:pt x="14357" y="2872"/>
                </a:lnTo>
                <a:lnTo>
                  <a:pt x="14478" y="3334"/>
                </a:lnTo>
                <a:lnTo>
                  <a:pt x="14600" y="3772"/>
                </a:lnTo>
                <a:lnTo>
                  <a:pt x="14722" y="4186"/>
                </a:lnTo>
                <a:lnTo>
                  <a:pt x="14989" y="5305"/>
                </a:lnTo>
                <a:lnTo>
                  <a:pt x="15111" y="5816"/>
                </a:lnTo>
                <a:lnTo>
                  <a:pt x="15184" y="6084"/>
                </a:lnTo>
                <a:lnTo>
                  <a:pt x="15281" y="6327"/>
                </a:lnTo>
                <a:lnTo>
                  <a:pt x="15014" y="6449"/>
                </a:lnTo>
                <a:lnTo>
                  <a:pt x="14722" y="6571"/>
                </a:lnTo>
                <a:lnTo>
                  <a:pt x="14162" y="6814"/>
                </a:lnTo>
                <a:lnTo>
                  <a:pt x="13457" y="7033"/>
                </a:lnTo>
                <a:lnTo>
                  <a:pt x="12751" y="7228"/>
                </a:lnTo>
                <a:lnTo>
                  <a:pt x="11972" y="7398"/>
                </a:lnTo>
                <a:lnTo>
                  <a:pt x="11169" y="7520"/>
                </a:lnTo>
                <a:lnTo>
                  <a:pt x="10366" y="7593"/>
                </a:lnTo>
                <a:lnTo>
                  <a:pt x="9588" y="7617"/>
                </a:lnTo>
                <a:lnTo>
                  <a:pt x="8809" y="7617"/>
                </a:lnTo>
                <a:lnTo>
                  <a:pt x="8055" y="7568"/>
                </a:lnTo>
                <a:lnTo>
                  <a:pt x="7300" y="7471"/>
                </a:lnTo>
                <a:lnTo>
                  <a:pt x="6546" y="7325"/>
                </a:lnTo>
                <a:lnTo>
                  <a:pt x="5840" y="7155"/>
                </a:lnTo>
                <a:lnTo>
                  <a:pt x="5135" y="6960"/>
                </a:lnTo>
                <a:lnTo>
                  <a:pt x="4794" y="6838"/>
                </a:lnTo>
                <a:lnTo>
                  <a:pt x="4478" y="6717"/>
                </a:lnTo>
                <a:lnTo>
                  <a:pt x="4137" y="6595"/>
                </a:lnTo>
                <a:lnTo>
                  <a:pt x="3821" y="6498"/>
                </a:lnTo>
                <a:lnTo>
                  <a:pt x="3821" y="6449"/>
                </a:lnTo>
                <a:lnTo>
                  <a:pt x="3943" y="5914"/>
                </a:lnTo>
                <a:lnTo>
                  <a:pt x="4064" y="5378"/>
                </a:lnTo>
                <a:lnTo>
                  <a:pt x="4186" y="4867"/>
                </a:lnTo>
                <a:lnTo>
                  <a:pt x="4356" y="4332"/>
                </a:lnTo>
                <a:lnTo>
                  <a:pt x="4527" y="3821"/>
                </a:lnTo>
                <a:lnTo>
                  <a:pt x="4697" y="3310"/>
                </a:lnTo>
                <a:lnTo>
                  <a:pt x="4843" y="2896"/>
                </a:lnTo>
                <a:lnTo>
                  <a:pt x="4916" y="2702"/>
                </a:lnTo>
                <a:lnTo>
                  <a:pt x="4965" y="2483"/>
                </a:lnTo>
                <a:lnTo>
                  <a:pt x="5038" y="2507"/>
                </a:lnTo>
                <a:lnTo>
                  <a:pt x="5111" y="2507"/>
                </a:lnTo>
                <a:lnTo>
                  <a:pt x="6254" y="2264"/>
                </a:lnTo>
                <a:lnTo>
                  <a:pt x="6838" y="2142"/>
                </a:lnTo>
                <a:lnTo>
                  <a:pt x="7398" y="2069"/>
                </a:lnTo>
                <a:lnTo>
                  <a:pt x="7982" y="1996"/>
                </a:lnTo>
                <a:lnTo>
                  <a:pt x="8566" y="1947"/>
                </a:lnTo>
                <a:lnTo>
                  <a:pt x="9150" y="1923"/>
                </a:lnTo>
                <a:lnTo>
                  <a:pt x="9734" y="1899"/>
                </a:lnTo>
                <a:close/>
                <a:moveTo>
                  <a:pt x="16863" y="7933"/>
                </a:moveTo>
                <a:lnTo>
                  <a:pt x="16011" y="8177"/>
                </a:lnTo>
                <a:lnTo>
                  <a:pt x="15160" y="8371"/>
                </a:lnTo>
                <a:lnTo>
                  <a:pt x="14308" y="8566"/>
                </a:lnTo>
                <a:lnTo>
                  <a:pt x="13432" y="8736"/>
                </a:lnTo>
                <a:lnTo>
                  <a:pt x="12581" y="8882"/>
                </a:lnTo>
                <a:lnTo>
                  <a:pt x="11705" y="9004"/>
                </a:lnTo>
                <a:lnTo>
                  <a:pt x="10829" y="9077"/>
                </a:lnTo>
                <a:lnTo>
                  <a:pt x="9953" y="9126"/>
                </a:lnTo>
                <a:lnTo>
                  <a:pt x="9052" y="9126"/>
                </a:lnTo>
                <a:lnTo>
                  <a:pt x="8176" y="9101"/>
                </a:lnTo>
                <a:lnTo>
                  <a:pt x="7276" y="9053"/>
                </a:lnTo>
                <a:lnTo>
                  <a:pt x="6400" y="8955"/>
                </a:lnTo>
                <a:lnTo>
                  <a:pt x="5476" y="8834"/>
                </a:lnTo>
                <a:lnTo>
                  <a:pt x="4575" y="8663"/>
                </a:lnTo>
                <a:lnTo>
                  <a:pt x="3675" y="8469"/>
                </a:lnTo>
                <a:lnTo>
                  <a:pt x="2775" y="8323"/>
                </a:lnTo>
                <a:lnTo>
                  <a:pt x="2702" y="8347"/>
                </a:lnTo>
                <a:lnTo>
                  <a:pt x="2677" y="8371"/>
                </a:lnTo>
                <a:lnTo>
                  <a:pt x="2677" y="8420"/>
                </a:lnTo>
                <a:lnTo>
                  <a:pt x="2726" y="8469"/>
                </a:lnTo>
                <a:lnTo>
                  <a:pt x="3140" y="8615"/>
                </a:lnTo>
                <a:lnTo>
                  <a:pt x="3553" y="8761"/>
                </a:lnTo>
                <a:lnTo>
                  <a:pt x="3991" y="8882"/>
                </a:lnTo>
                <a:lnTo>
                  <a:pt x="4429" y="8980"/>
                </a:lnTo>
                <a:lnTo>
                  <a:pt x="5305" y="9126"/>
                </a:lnTo>
                <a:lnTo>
                  <a:pt x="6181" y="9272"/>
                </a:lnTo>
                <a:lnTo>
                  <a:pt x="7081" y="9369"/>
                </a:lnTo>
                <a:lnTo>
                  <a:pt x="7957" y="9442"/>
                </a:lnTo>
                <a:lnTo>
                  <a:pt x="8858" y="9466"/>
                </a:lnTo>
                <a:lnTo>
                  <a:pt x="9758" y="9466"/>
                </a:lnTo>
                <a:lnTo>
                  <a:pt x="10658" y="9442"/>
                </a:lnTo>
                <a:lnTo>
                  <a:pt x="11583" y="9393"/>
                </a:lnTo>
                <a:lnTo>
                  <a:pt x="12508" y="9296"/>
                </a:lnTo>
                <a:lnTo>
                  <a:pt x="13408" y="9174"/>
                </a:lnTo>
                <a:lnTo>
                  <a:pt x="14308" y="9004"/>
                </a:lnTo>
                <a:lnTo>
                  <a:pt x="15208" y="8785"/>
                </a:lnTo>
                <a:lnTo>
                  <a:pt x="16084" y="8542"/>
                </a:lnTo>
                <a:lnTo>
                  <a:pt x="16960" y="8250"/>
                </a:lnTo>
                <a:lnTo>
                  <a:pt x="17009" y="8225"/>
                </a:lnTo>
                <a:lnTo>
                  <a:pt x="17058" y="8177"/>
                </a:lnTo>
                <a:lnTo>
                  <a:pt x="17058" y="8104"/>
                </a:lnTo>
                <a:lnTo>
                  <a:pt x="17058" y="8055"/>
                </a:lnTo>
                <a:lnTo>
                  <a:pt x="17033" y="8006"/>
                </a:lnTo>
                <a:lnTo>
                  <a:pt x="16985" y="7958"/>
                </a:lnTo>
                <a:lnTo>
                  <a:pt x="16936" y="7933"/>
                </a:lnTo>
                <a:close/>
                <a:moveTo>
                  <a:pt x="9320" y="9953"/>
                </a:moveTo>
                <a:lnTo>
                  <a:pt x="8639" y="9977"/>
                </a:lnTo>
                <a:lnTo>
                  <a:pt x="7714" y="9977"/>
                </a:lnTo>
                <a:lnTo>
                  <a:pt x="7446" y="10001"/>
                </a:lnTo>
                <a:lnTo>
                  <a:pt x="7300" y="10026"/>
                </a:lnTo>
                <a:lnTo>
                  <a:pt x="7179" y="10050"/>
                </a:lnTo>
                <a:lnTo>
                  <a:pt x="7081" y="10123"/>
                </a:lnTo>
                <a:lnTo>
                  <a:pt x="6984" y="10220"/>
                </a:lnTo>
                <a:lnTo>
                  <a:pt x="6960" y="10269"/>
                </a:lnTo>
                <a:lnTo>
                  <a:pt x="6984" y="10293"/>
                </a:lnTo>
                <a:lnTo>
                  <a:pt x="7057" y="10366"/>
                </a:lnTo>
                <a:lnTo>
                  <a:pt x="7154" y="10415"/>
                </a:lnTo>
                <a:lnTo>
                  <a:pt x="7252" y="10464"/>
                </a:lnTo>
                <a:lnTo>
                  <a:pt x="7349" y="10488"/>
                </a:lnTo>
                <a:lnTo>
                  <a:pt x="7568" y="10512"/>
                </a:lnTo>
                <a:lnTo>
                  <a:pt x="10585" y="10512"/>
                </a:lnTo>
                <a:lnTo>
                  <a:pt x="12021" y="10561"/>
                </a:lnTo>
                <a:lnTo>
                  <a:pt x="12143" y="10537"/>
                </a:lnTo>
                <a:lnTo>
                  <a:pt x="12216" y="10488"/>
                </a:lnTo>
                <a:lnTo>
                  <a:pt x="12264" y="10391"/>
                </a:lnTo>
                <a:lnTo>
                  <a:pt x="12289" y="10293"/>
                </a:lnTo>
                <a:lnTo>
                  <a:pt x="12264" y="10196"/>
                </a:lnTo>
                <a:lnTo>
                  <a:pt x="12216" y="10099"/>
                </a:lnTo>
                <a:lnTo>
                  <a:pt x="12143" y="10050"/>
                </a:lnTo>
                <a:lnTo>
                  <a:pt x="12021" y="10001"/>
                </a:lnTo>
                <a:lnTo>
                  <a:pt x="10683" y="9977"/>
                </a:lnTo>
                <a:lnTo>
                  <a:pt x="9320" y="9953"/>
                </a:lnTo>
                <a:close/>
                <a:moveTo>
                  <a:pt x="10950" y="10975"/>
                </a:moveTo>
                <a:lnTo>
                  <a:pt x="10683" y="10999"/>
                </a:lnTo>
                <a:lnTo>
                  <a:pt x="10123" y="11023"/>
                </a:lnTo>
                <a:lnTo>
                  <a:pt x="9612" y="11048"/>
                </a:lnTo>
                <a:lnTo>
                  <a:pt x="9028" y="11023"/>
                </a:lnTo>
                <a:lnTo>
                  <a:pt x="8152" y="11023"/>
                </a:lnTo>
                <a:lnTo>
                  <a:pt x="7860" y="11048"/>
                </a:lnTo>
                <a:lnTo>
                  <a:pt x="7568" y="11096"/>
                </a:lnTo>
                <a:lnTo>
                  <a:pt x="7300" y="11169"/>
                </a:lnTo>
                <a:lnTo>
                  <a:pt x="7252" y="11194"/>
                </a:lnTo>
                <a:lnTo>
                  <a:pt x="7227" y="11218"/>
                </a:lnTo>
                <a:lnTo>
                  <a:pt x="7203" y="11315"/>
                </a:lnTo>
                <a:lnTo>
                  <a:pt x="7227" y="11413"/>
                </a:lnTo>
                <a:lnTo>
                  <a:pt x="7252" y="11437"/>
                </a:lnTo>
                <a:lnTo>
                  <a:pt x="7300" y="11461"/>
                </a:lnTo>
                <a:lnTo>
                  <a:pt x="7568" y="11534"/>
                </a:lnTo>
                <a:lnTo>
                  <a:pt x="7811" y="11559"/>
                </a:lnTo>
                <a:lnTo>
                  <a:pt x="8079" y="11583"/>
                </a:lnTo>
                <a:lnTo>
                  <a:pt x="8347" y="11607"/>
                </a:lnTo>
                <a:lnTo>
                  <a:pt x="9417" y="11559"/>
                </a:lnTo>
                <a:lnTo>
                  <a:pt x="10561" y="11559"/>
                </a:lnTo>
                <a:lnTo>
                  <a:pt x="11145" y="11583"/>
                </a:lnTo>
                <a:lnTo>
                  <a:pt x="11437" y="11559"/>
                </a:lnTo>
                <a:lnTo>
                  <a:pt x="11583" y="11534"/>
                </a:lnTo>
                <a:lnTo>
                  <a:pt x="11729" y="11486"/>
                </a:lnTo>
                <a:lnTo>
                  <a:pt x="11802" y="11461"/>
                </a:lnTo>
                <a:lnTo>
                  <a:pt x="11851" y="11413"/>
                </a:lnTo>
                <a:lnTo>
                  <a:pt x="11875" y="11364"/>
                </a:lnTo>
                <a:lnTo>
                  <a:pt x="11875" y="11291"/>
                </a:lnTo>
                <a:lnTo>
                  <a:pt x="11875" y="11218"/>
                </a:lnTo>
                <a:lnTo>
                  <a:pt x="11851" y="11169"/>
                </a:lnTo>
                <a:lnTo>
                  <a:pt x="11802" y="11121"/>
                </a:lnTo>
                <a:lnTo>
                  <a:pt x="11729" y="11096"/>
                </a:lnTo>
                <a:lnTo>
                  <a:pt x="11486" y="11023"/>
                </a:lnTo>
                <a:lnTo>
                  <a:pt x="11218" y="10999"/>
                </a:lnTo>
                <a:lnTo>
                  <a:pt x="10950" y="10975"/>
                </a:lnTo>
                <a:close/>
                <a:moveTo>
                  <a:pt x="4210" y="9734"/>
                </a:moveTo>
                <a:lnTo>
                  <a:pt x="4356" y="9758"/>
                </a:lnTo>
                <a:lnTo>
                  <a:pt x="4478" y="9783"/>
                </a:lnTo>
                <a:lnTo>
                  <a:pt x="4600" y="9807"/>
                </a:lnTo>
                <a:lnTo>
                  <a:pt x="4819" y="9928"/>
                </a:lnTo>
                <a:lnTo>
                  <a:pt x="5013" y="10074"/>
                </a:lnTo>
                <a:lnTo>
                  <a:pt x="5184" y="10269"/>
                </a:lnTo>
                <a:lnTo>
                  <a:pt x="5330" y="10488"/>
                </a:lnTo>
                <a:lnTo>
                  <a:pt x="5451" y="10756"/>
                </a:lnTo>
                <a:lnTo>
                  <a:pt x="5524" y="10902"/>
                </a:lnTo>
                <a:lnTo>
                  <a:pt x="5549" y="11048"/>
                </a:lnTo>
                <a:lnTo>
                  <a:pt x="5549" y="11194"/>
                </a:lnTo>
                <a:lnTo>
                  <a:pt x="5524" y="11315"/>
                </a:lnTo>
                <a:lnTo>
                  <a:pt x="5476" y="11437"/>
                </a:lnTo>
                <a:lnTo>
                  <a:pt x="5427" y="11534"/>
                </a:lnTo>
                <a:lnTo>
                  <a:pt x="5330" y="11607"/>
                </a:lnTo>
                <a:lnTo>
                  <a:pt x="5232" y="11680"/>
                </a:lnTo>
                <a:lnTo>
                  <a:pt x="5135" y="11753"/>
                </a:lnTo>
                <a:lnTo>
                  <a:pt x="5013" y="11802"/>
                </a:lnTo>
                <a:lnTo>
                  <a:pt x="4770" y="11875"/>
                </a:lnTo>
                <a:lnTo>
                  <a:pt x="4478" y="11924"/>
                </a:lnTo>
                <a:lnTo>
                  <a:pt x="4210" y="11924"/>
                </a:lnTo>
                <a:lnTo>
                  <a:pt x="3967" y="11899"/>
                </a:lnTo>
                <a:lnTo>
                  <a:pt x="3699" y="11851"/>
                </a:lnTo>
                <a:lnTo>
                  <a:pt x="3456" y="11753"/>
                </a:lnTo>
                <a:lnTo>
                  <a:pt x="3213" y="11656"/>
                </a:lnTo>
                <a:lnTo>
                  <a:pt x="3018" y="11510"/>
                </a:lnTo>
                <a:lnTo>
                  <a:pt x="2921" y="11413"/>
                </a:lnTo>
                <a:lnTo>
                  <a:pt x="2848" y="11315"/>
                </a:lnTo>
                <a:lnTo>
                  <a:pt x="2799" y="11194"/>
                </a:lnTo>
                <a:lnTo>
                  <a:pt x="2750" y="11096"/>
                </a:lnTo>
                <a:lnTo>
                  <a:pt x="2702" y="10950"/>
                </a:lnTo>
                <a:lnTo>
                  <a:pt x="2677" y="10829"/>
                </a:lnTo>
                <a:lnTo>
                  <a:pt x="2702" y="10707"/>
                </a:lnTo>
                <a:lnTo>
                  <a:pt x="2702" y="10610"/>
                </a:lnTo>
                <a:lnTo>
                  <a:pt x="2726" y="10512"/>
                </a:lnTo>
                <a:lnTo>
                  <a:pt x="2775" y="10415"/>
                </a:lnTo>
                <a:lnTo>
                  <a:pt x="2896" y="10269"/>
                </a:lnTo>
                <a:lnTo>
                  <a:pt x="3042" y="10147"/>
                </a:lnTo>
                <a:lnTo>
                  <a:pt x="3213" y="10050"/>
                </a:lnTo>
                <a:lnTo>
                  <a:pt x="3383" y="9977"/>
                </a:lnTo>
                <a:lnTo>
                  <a:pt x="3772" y="9807"/>
                </a:lnTo>
                <a:lnTo>
                  <a:pt x="3797" y="9807"/>
                </a:lnTo>
                <a:lnTo>
                  <a:pt x="3943" y="9758"/>
                </a:lnTo>
                <a:lnTo>
                  <a:pt x="4089" y="9758"/>
                </a:lnTo>
                <a:lnTo>
                  <a:pt x="4210" y="9734"/>
                </a:lnTo>
                <a:close/>
                <a:moveTo>
                  <a:pt x="15208" y="9612"/>
                </a:moveTo>
                <a:lnTo>
                  <a:pt x="15476" y="9637"/>
                </a:lnTo>
                <a:lnTo>
                  <a:pt x="15622" y="9685"/>
                </a:lnTo>
                <a:lnTo>
                  <a:pt x="15719" y="9734"/>
                </a:lnTo>
                <a:lnTo>
                  <a:pt x="15914" y="9880"/>
                </a:lnTo>
                <a:lnTo>
                  <a:pt x="16084" y="10050"/>
                </a:lnTo>
                <a:lnTo>
                  <a:pt x="16279" y="10220"/>
                </a:lnTo>
                <a:lnTo>
                  <a:pt x="16401" y="10342"/>
                </a:lnTo>
                <a:lnTo>
                  <a:pt x="16498" y="10464"/>
                </a:lnTo>
                <a:lnTo>
                  <a:pt x="16547" y="10585"/>
                </a:lnTo>
                <a:lnTo>
                  <a:pt x="16571" y="10731"/>
                </a:lnTo>
                <a:lnTo>
                  <a:pt x="16571" y="10877"/>
                </a:lnTo>
                <a:lnTo>
                  <a:pt x="16547" y="11023"/>
                </a:lnTo>
                <a:lnTo>
                  <a:pt x="16498" y="11169"/>
                </a:lnTo>
                <a:lnTo>
                  <a:pt x="16425" y="11315"/>
                </a:lnTo>
                <a:lnTo>
                  <a:pt x="16352" y="11437"/>
                </a:lnTo>
                <a:lnTo>
                  <a:pt x="16255" y="11534"/>
                </a:lnTo>
                <a:lnTo>
                  <a:pt x="16133" y="11632"/>
                </a:lnTo>
                <a:lnTo>
                  <a:pt x="16011" y="11705"/>
                </a:lnTo>
                <a:lnTo>
                  <a:pt x="15768" y="11826"/>
                </a:lnTo>
                <a:lnTo>
                  <a:pt x="15500" y="11899"/>
                </a:lnTo>
                <a:lnTo>
                  <a:pt x="15208" y="11948"/>
                </a:lnTo>
                <a:lnTo>
                  <a:pt x="14916" y="11972"/>
                </a:lnTo>
                <a:lnTo>
                  <a:pt x="14624" y="11972"/>
                </a:lnTo>
                <a:lnTo>
                  <a:pt x="14357" y="11924"/>
                </a:lnTo>
                <a:lnTo>
                  <a:pt x="14235" y="11875"/>
                </a:lnTo>
                <a:lnTo>
                  <a:pt x="14113" y="11802"/>
                </a:lnTo>
                <a:lnTo>
                  <a:pt x="14016" y="11729"/>
                </a:lnTo>
                <a:lnTo>
                  <a:pt x="13919" y="11632"/>
                </a:lnTo>
                <a:lnTo>
                  <a:pt x="13846" y="11534"/>
                </a:lnTo>
                <a:lnTo>
                  <a:pt x="13797" y="11413"/>
                </a:lnTo>
                <a:lnTo>
                  <a:pt x="13773" y="11267"/>
                </a:lnTo>
                <a:lnTo>
                  <a:pt x="13748" y="11096"/>
                </a:lnTo>
                <a:lnTo>
                  <a:pt x="13773" y="10902"/>
                </a:lnTo>
                <a:lnTo>
                  <a:pt x="13821" y="10707"/>
                </a:lnTo>
                <a:lnTo>
                  <a:pt x="13919" y="10537"/>
                </a:lnTo>
                <a:lnTo>
                  <a:pt x="14040" y="10391"/>
                </a:lnTo>
                <a:lnTo>
                  <a:pt x="14284" y="10074"/>
                </a:lnTo>
                <a:lnTo>
                  <a:pt x="14405" y="9928"/>
                </a:lnTo>
                <a:lnTo>
                  <a:pt x="14503" y="9758"/>
                </a:lnTo>
                <a:lnTo>
                  <a:pt x="14746" y="9685"/>
                </a:lnTo>
                <a:lnTo>
                  <a:pt x="14989" y="9637"/>
                </a:lnTo>
                <a:lnTo>
                  <a:pt x="15208" y="9612"/>
                </a:lnTo>
                <a:close/>
                <a:moveTo>
                  <a:pt x="4064" y="9247"/>
                </a:moveTo>
                <a:lnTo>
                  <a:pt x="3870" y="9296"/>
                </a:lnTo>
                <a:lnTo>
                  <a:pt x="3675" y="9345"/>
                </a:lnTo>
                <a:lnTo>
                  <a:pt x="3626" y="9393"/>
                </a:lnTo>
                <a:lnTo>
                  <a:pt x="3578" y="9418"/>
                </a:lnTo>
                <a:lnTo>
                  <a:pt x="3334" y="9491"/>
                </a:lnTo>
                <a:lnTo>
                  <a:pt x="3091" y="9612"/>
                </a:lnTo>
                <a:lnTo>
                  <a:pt x="2848" y="9758"/>
                </a:lnTo>
                <a:lnTo>
                  <a:pt x="2653" y="9928"/>
                </a:lnTo>
                <a:lnTo>
                  <a:pt x="2458" y="10123"/>
                </a:lnTo>
                <a:lnTo>
                  <a:pt x="2337" y="10342"/>
                </a:lnTo>
                <a:lnTo>
                  <a:pt x="2239" y="10585"/>
                </a:lnTo>
                <a:lnTo>
                  <a:pt x="2215" y="10707"/>
                </a:lnTo>
                <a:lnTo>
                  <a:pt x="2215" y="10829"/>
                </a:lnTo>
                <a:lnTo>
                  <a:pt x="2239" y="11023"/>
                </a:lnTo>
                <a:lnTo>
                  <a:pt x="2264" y="11218"/>
                </a:lnTo>
                <a:lnTo>
                  <a:pt x="2337" y="11388"/>
                </a:lnTo>
                <a:lnTo>
                  <a:pt x="2434" y="11559"/>
                </a:lnTo>
                <a:lnTo>
                  <a:pt x="2531" y="11705"/>
                </a:lnTo>
                <a:lnTo>
                  <a:pt x="2653" y="11826"/>
                </a:lnTo>
                <a:lnTo>
                  <a:pt x="2775" y="11948"/>
                </a:lnTo>
                <a:lnTo>
                  <a:pt x="2945" y="12045"/>
                </a:lnTo>
                <a:lnTo>
                  <a:pt x="3091" y="12118"/>
                </a:lnTo>
                <a:lnTo>
                  <a:pt x="3261" y="12216"/>
                </a:lnTo>
                <a:lnTo>
                  <a:pt x="3626" y="12313"/>
                </a:lnTo>
                <a:lnTo>
                  <a:pt x="4016" y="12386"/>
                </a:lnTo>
                <a:lnTo>
                  <a:pt x="4381" y="12435"/>
                </a:lnTo>
                <a:lnTo>
                  <a:pt x="4575" y="12435"/>
                </a:lnTo>
                <a:lnTo>
                  <a:pt x="4746" y="12410"/>
                </a:lnTo>
                <a:lnTo>
                  <a:pt x="4916" y="12386"/>
                </a:lnTo>
                <a:lnTo>
                  <a:pt x="5086" y="12337"/>
                </a:lnTo>
                <a:lnTo>
                  <a:pt x="5232" y="12264"/>
                </a:lnTo>
                <a:lnTo>
                  <a:pt x="5378" y="12191"/>
                </a:lnTo>
                <a:lnTo>
                  <a:pt x="5500" y="12118"/>
                </a:lnTo>
                <a:lnTo>
                  <a:pt x="5622" y="11997"/>
                </a:lnTo>
                <a:lnTo>
                  <a:pt x="5719" y="11875"/>
                </a:lnTo>
                <a:lnTo>
                  <a:pt x="5816" y="11753"/>
                </a:lnTo>
                <a:lnTo>
                  <a:pt x="5889" y="11607"/>
                </a:lnTo>
                <a:lnTo>
                  <a:pt x="5938" y="11461"/>
                </a:lnTo>
                <a:lnTo>
                  <a:pt x="5986" y="11315"/>
                </a:lnTo>
                <a:lnTo>
                  <a:pt x="5986" y="11145"/>
                </a:lnTo>
                <a:lnTo>
                  <a:pt x="5986" y="10950"/>
                </a:lnTo>
                <a:lnTo>
                  <a:pt x="5962" y="10780"/>
                </a:lnTo>
                <a:lnTo>
                  <a:pt x="5913" y="10585"/>
                </a:lnTo>
                <a:lnTo>
                  <a:pt x="5865" y="10415"/>
                </a:lnTo>
                <a:lnTo>
                  <a:pt x="5768" y="10245"/>
                </a:lnTo>
                <a:lnTo>
                  <a:pt x="5670" y="10074"/>
                </a:lnTo>
                <a:lnTo>
                  <a:pt x="5549" y="9928"/>
                </a:lnTo>
                <a:lnTo>
                  <a:pt x="5427" y="9783"/>
                </a:lnTo>
                <a:lnTo>
                  <a:pt x="5281" y="9661"/>
                </a:lnTo>
                <a:lnTo>
                  <a:pt x="5111" y="9539"/>
                </a:lnTo>
                <a:lnTo>
                  <a:pt x="4965" y="9442"/>
                </a:lnTo>
                <a:lnTo>
                  <a:pt x="4794" y="9369"/>
                </a:lnTo>
                <a:lnTo>
                  <a:pt x="4600" y="9296"/>
                </a:lnTo>
                <a:lnTo>
                  <a:pt x="4429" y="9272"/>
                </a:lnTo>
                <a:lnTo>
                  <a:pt x="4235" y="9247"/>
                </a:lnTo>
                <a:close/>
                <a:moveTo>
                  <a:pt x="14916" y="9150"/>
                </a:moveTo>
                <a:lnTo>
                  <a:pt x="14746" y="9199"/>
                </a:lnTo>
                <a:lnTo>
                  <a:pt x="14576" y="9247"/>
                </a:lnTo>
                <a:lnTo>
                  <a:pt x="14405" y="9320"/>
                </a:lnTo>
                <a:lnTo>
                  <a:pt x="14259" y="9418"/>
                </a:lnTo>
                <a:lnTo>
                  <a:pt x="14113" y="9539"/>
                </a:lnTo>
                <a:lnTo>
                  <a:pt x="14065" y="9612"/>
                </a:lnTo>
                <a:lnTo>
                  <a:pt x="14065" y="9710"/>
                </a:lnTo>
                <a:lnTo>
                  <a:pt x="13846" y="9904"/>
                </a:lnTo>
                <a:lnTo>
                  <a:pt x="13676" y="10123"/>
                </a:lnTo>
                <a:lnTo>
                  <a:pt x="13505" y="10366"/>
                </a:lnTo>
                <a:lnTo>
                  <a:pt x="13408" y="10634"/>
                </a:lnTo>
                <a:lnTo>
                  <a:pt x="13335" y="10926"/>
                </a:lnTo>
                <a:lnTo>
                  <a:pt x="13311" y="11194"/>
                </a:lnTo>
                <a:lnTo>
                  <a:pt x="13335" y="11461"/>
                </a:lnTo>
                <a:lnTo>
                  <a:pt x="13359" y="11583"/>
                </a:lnTo>
                <a:lnTo>
                  <a:pt x="13408" y="11705"/>
                </a:lnTo>
                <a:lnTo>
                  <a:pt x="13505" y="11875"/>
                </a:lnTo>
                <a:lnTo>
                  <a:pt x="13627" y="12021"/>
                </a:lnTo>
                <a:lnTo>
                  <a:pt x="13773" y="12143"/>
                </a:lnTo>
                <a:lnTo>
                  <a:pt x="13919" y="12240"/>
                </a:lnTo>
                <a:lnTo>
                  <a:pt x="14089" y="12337"/>
                </a:lnTo>
                <a:lnTo>
                  <a:pt x="14259" y="12386"/>
                </a:lnTo>
                <a:lnTo>
                  <a:pt x="14454" y="12410"/>
                </a:lnTo>
                <a:lnTo>
                  <a:pt x="14649" y="12435"/>
                </a:lnTo>
                <a:lnTo>
                  <a:pt x="14843" y="12459"/>
                </a:lnTo>
                <a:lnTo>
                  <a:pt x="15038" y="12435"/>
                </a:lnTo>
                <a:lnTo>
                  <a:pt x="15452" y="12386"/>
                </a:lnTo>
                <a:lnTo>
                  <a:pt x="15817" y="12289"/>
                </a:lnTo>
                <a:lnTo>
                  <a:pt x="16157" y="12143"/>
                </a:lnTo>
                <a:lnTo>
                  <a:pt x="16303" y="12070"/>
                </a:lnTo>
                <a:lnTo>
                  <a:pt x="16449" y="11972"/>
                </a:lnTo>
                <a:lnTo>
                  <a:pt x="16571" y="11875"/>
                </a:lnTo>
                <a:lnTo>
                  <a:pt x="16693" y="11753"/>
                </a:lnTo>
                <a:lnTo>
                  <a:pt x="16790" y="11607"/>
                </a:lnTo>
                <a:lnTo>
                  <a:pt x="16887" y="11461"/>
                </a:lnTo>
                <a:lnTo>
                  <a:pt x="16936" y="11315"/>
                </a:lnTo>
                <a:lnTo>
                  <a:pt x="16985" y="11169"/>
                </a:lnTo>
                <a:lnTo>
                  <a:pt x="17033" y="10999"/>
                </a:lnTo>
                <a:lnTo>
                  <a:pt x="17033" y="10853"/>
                </a:lnTo>
                <a:lnTo>
                  <a:pt x="17033" y="10683"/>
                </a:lnTo>
                <a:lnTo>
                  <a:pt x="17009" y="10512"/>
                </a:lnTo>
                <a:lnTo>
                  <a:pt x="16936" y="10366"/>
                </a:lnTo>
                <a:lnTo>
                  <a:pt x="16863" y="10220"/>
                </a:lnTo>
                <a:lnTo>
                  <a:pt x="16790" y="10074"/>
                </a:lnTo>
                <a:lnTo>
                  <a:pt x="16668" y="9953"/>
                </a:lnTo>
                <a:lnTo>
                  <a:pt x="16401" y="9685"/>
                </a:lnTo>
                <a:lnTo>
                  <a:pt x="16109" y="9466"/>
                </a:lnTo>
                <a:lnTo>
                  <a:pt x="15963" y="9369"/>
                </a:lnTo>
                <a:lnTo>
                  <a:pt x="15817" y="9296"/>
                </a:lnTo>
                <a:lnTo>
                  <a:pt x="15646" y="9223"/>
                </a:lnTo>
                <a:lnTo>
                  <a:pt x="15452" y="9174"/>
                </a:lnTo>
                <a:lnTo>
                  <a:pt x="15281" y="9150"/>
                </a:lnTo>
                <a:close/>
                <a:moveTo>
                  <a:pt x="12337" y="561"/>
                </a:moveTo>
                <a:lnTo>
                  <a:pt x="12751" y="585"/>
                </a:lnTo>
                <a:lnTo>
                  <a:pt x="13213" y="658"/>
                </a:lnTo>
                <a:lnTo>
                  <a:pt x="13676" y="780"/>
                </a:lnTo>
                <a:lnTo>
                  <a:pt x="14113" y="974"/>
                </a:lnTo>
                <a:lnTo>
                  <a:pt x="14527" y="1193"/>
                </a:lnTo>
                <a:lnTo>
                  <a:pt x="14478" y="1218"/>
                </a:lnTo>
                <a:lnTo>
                  <a:pt x="14211" y="1315"/>
                </a:lnTo>
                <a:lnTo>
                  <a:pt x="14089" y="1412"/>
                </a:lnTo>
                <a:lnTo>
                  <a:pt x="13992" y="1534"/>
                </a:lnTo>
                <a:lnTo>
                  <a:pt x="13967" y="1558"/>
                </a:lnTo>
                <a:lnTo>
                  <a:pt x="13992" y="1607"/>
                </a:lnTo>
                <a:lnTo>
                  <a:pt x="14016" y="1631"/>
                </a:lnTo>
                <a:lnTo>
                  <a:pt x="14211" y="1631"/>
                </a:lnTo>
                <a:lnTo>
                  <a:pt x="14357" y="1583"/>
                </a:lnTo>
                <a:lnTo>
                  <a:pt x="14649" y="1461"/>
                </a:lnTo>
                <a:lnTo>
                  <a:pt x="14819" y="1412"/>
                </a:lnTo>
                <a:lnTo>
                  <a:pt x="15014" y="1558"/>
                </a:lnTo>
                <a:lnTo>
                  <a:pt x="15184" y="1729"/>
                </a:lnTo>
                <a:lnTo>
                  <a:pt x="14892" y="1850"/>
                </a:lnTo>
                <a:lnTo>
                  <a:pt x="14527" y="1996"/>
                </a:lnTo>
                <a:lnTo>
                  <a:pt x="14454" y="1972"/>
                </a:lnTo>
                <a:lnTo>
                  <a:pt x="14381" y="2020"/>
                </a:lnTo>
                <a:lnTo>
                  <a:pt x="14138" y="1923"/>
                </a:lnTo>
                <a:lnTo>
                  <a:pt x="13894" y="1826"/>
                </a:lnTo>
                <a:lnTo>
                  <a:pt x="13651" y="1777"/>
                </a:lnTo>
                <a:lnTo>
                  <a:pt x="13384" y="1729"/>
                </a:lnTo>
                <a:lnTo>
                  <a:pt x="12848" y="1656"/>
                </a:lnTo>
                <a:lnTo>
                  <a:pt x="12337" y="1583"/>
                </a:lnTo>
                <a:lnTo>
                  <a:pt x="11753" y="1510"/>
                </a:lnTo>
                <a:lnTo>
                  <a:pt x="11145" y="1461"/>
                </a:lnTo>
                <a:lnTo>
                  <a:pt x="10537" y="1437"/>
                </a:lnTo>
                <a:lnTo>
                  <a:pt x="9928" y="1412"/>
                </a:lnTo>
                <a:lnTo>
                  <a:pt x="9296" y="1412"/>
                </a:lnTo>
                <a:lnTo>
                  <a:pt x="8663" y="1437"/>
                </a:lnTo>
                <a:lnTo>
                  <a:pt x="8055" y="1485"/>
                </a:lnTo>
                <a:lnTo>
                  <a:pt x="7422" y="1534"/>
                </a:lnTo>
                <a:lnTo>
                  <a:pt x="6814" y="1631"/>
                </a:lnTo>
                <a:lnTo>
                  <a:pt x="6205" y="1729"/>
                </a:lnTo>
                <a:lnTo>
                  <a:pt x="5597" y="1874"/>
                </a:lnTo>
                <a:lnTo>
                  <a:pt x="4989" y="2020"/>
                </a:lnTo>
                <a:lnTo>
                  <a:pt x="4916" y="2069"/>
                </a:lnTo>
                <a:lnTo>
                  <a:pt x="4867" y="2118"/>
                </a:lnTo>
                <a:lnTo>
                  <a:pt x="4819" y="2166"/>
                </a:lnTo>
                <a:lnTo>
                  <a:pt x="4819" y="2239"/>
                </a:lnTo>
                <a:lnTo>
                  <a:pt x="4648" y="2410"/>
                </a:lnTo>
                <a:lnTo>
                  <a:pt x="4527" y="2580"/>
                </a:lnTo>
                <a:lnTo>
                  <a:pt x="4405" y="2799"/>
                </a:lnTo>
                <a:lnTo>
                  <a:pt x="4308" y="2994"/>
                </a:lnTo>
                <a:lnTo>
                  <a:pt x="4162" y="3456"/>
                </a:lnTo>
                <a:lnTo>
                  <a:pt x="4016" y="3870"/>
                </a:lnTo>
                <a:lnTo>
                  <a:pt x="3821" y="4478"/>
                </a:lnTo>
                <a:lnTo>
                  <a:pt x="3651" y="5086"/>
                </a:lnTo>
                <a:lnTo>
                  <a:pt x="3505" y="5695"/>
                </a:lnTo>
                <a:lnTo>
                  <a:pt x="3383" y="6303"/>
                </a:lnTo>
                <a:lnTo>
                  <a:pt x="3383" y="6376"/>
                </a:lnTo>
                <a:lnTo>
                  <a:pt x="3383" y="6425"/>
                </a:lnTo>
                <a:lnTo>
                  <a:pt x="3432" y="6522"/>
                </a:lnTo>
                <a:lnTo>
                  <a:pt x="3432" y="6595"/>
                </a:lnTo>
                <a:lnTo>
                  <a:pt x="3480" y="6644"/>
                </a:lnTo>
                <a:lnTo>
                  <a:pt x="3772" y="6863"/>
                </a:lnTo>
                <a:lnTo>
                  <a:pt x="4089" y="7057"/>
                </a:lnTo>
                <a:lnTo>
                  <a:pt x="4454" y="7203"/>
                </a:lnTo>
                <a:lnTo>
                  <a:pt x="4819" y="7349"/>
                </a:lnTo>
                <a:lnTo>
                  <a:pt x="5184" y="7471"/>
                </a:lnTo>
                <a:lnTo>
                  <a:pt x="5549" y="7568"/>
                </a:lnTo>
                <a:lnTo>
                  <a:pt x="6278" y="7763"/>
                </a:lnTo>
                <a:lnTo>
                  <a:pt x="7057" y="7933"/>
                </a:lnTo>
                <a:lnTo>
                  <a:pt x="7836" y="8031"/>
                </a:lnTo>
                <a:lnTo>
                  <a:pt x="8614" y="8104"/>
                </a:lnTo>
                <a:lnTo>
                  <a:pt x="9417" y="8128"/>
                </a:lnTo>
                <a:lnTo>
                  <a:pt x="10196" y="8128"/>
                </a:lnTo>
                <a:lnTo>
                  <a:pt x="10999" y="8055"/>
                </a:lnTo>
                <a:lnTo>
                  <a:pt x="11778" y="7933"/>
                </a:lnTo>
                <a:lnTo>
                  <a:pt x="12556" y="7787"/>
                </a:lnTo>
                <a:lnTo>
                  <a:pt x="12970" y="7714"/>
                </a:lnTo>
                <a:lnTo>
                  <a:pt x="13359" y="7593"/>
                </a:lnTo>
                <a:lnTo>
                  <a:pt x="14138" y="7349"/>
                </a:lnTo>
                <a:lnTo>
                  <a:pt x="14795" y="7106"/>
                </a:lnTo>
                <a:lnTo>
                  <a:pt x="15135" y="6984"/>
                </a:lnTo>
                <a:lnTo>
                  <a:pt x="15452" y="6814"/>
                </a:lnTo>
                <a:lnTo>
                  <a:pt x="15695" y="6814"/>
                </a:lnTo>
                <a:lnTo>
                  <a:pt x="15914" y="6765"/>
                </a:lnTo>
                <a:lnTo>
                  <a:pt x="16133" y="6668"/>
                </a:lnTo>
                <a:lnTo>
                  <a:pt x="16352" y="6595"/>
                </a:lnTo>
                <a:lnTo>
                  <a:pt x="16766" y="6425"/>
                </a:lnTo>
                <a:lnTo>
                  <a:pt x="16960" y="6327"/>
                </a:lnTo>
                <a:lnTo>
                  <a:pt x="17131" y="6206"/>
                </a:lnTo>
                <a:lnTo>
                  <a:pt x="17301" y="6619"/>
                </a:lnTo>
                <a:lnTo>
                  <a:pt x="17082" y="6692"/>
                </a:lnTo>
                <a:lnTo>
                  <a:pt x="16863" y="6790"/>
                </a:lnTo>
                <a:lnTo>
                  <a:pt x="16425" y="6984"/>
                </a:lnTo>
                <a:lnTo>
                  <a:pt x="15719" y="7252"/>
                </a:lnTo>
                <a:lnTo>
                  <a:pt x="15354" y="7422"/>
                </a:lnTo>
                <a:lnTo>
                  <a:pt x="15038" y="7593"/>
                </a:lnTo>
                <a:lnTo>
                  <a:pt x="15014" y="7617"/>
                </a:lnTo>
                <a:lnTo>
                  <a:pt x="15014" y="7666"/>
                </a:lnTo>
                <a:lnTo>
                  <a:pt x="15014" y="7690"/>
                </a:lnTo>
                <a:lnTo>
                  <a:pt x="15062" y="7690"/>
                </a:lnTo>
                <a:lnTo>
                  <a:pt x="15427" y="7641"/>
                </a:lnTo>
                <a:lnTo>
                  <a:pt x="15792" y="7544"/>
                </a:lnTo>
                <a:lnTo>
                  <a:pt x="16157" y="7422"/>
                </a:lnTo>
                <a:lnTo>
                  <a:pt x="16498" y="7301"/>
                </a:lnTo>
                <a:lnTo>
                  <a:pt x="16960" y="7130"/>
                </a:lnTo>
                <a:lnTo>
                  <a:pt x="17204" y="7033"/>
                </a:lnTo>
                <a:lnTo>
                  <a:pt x="17423" y="6911"/>
                </a:lnTo>
                <a:lnTo>
                  <a:pt x="17569" y="7252"/>
                </a:lnTo>
                <a:lnTo>
                  <a:pt x="17325" y="7276"/>
                </a:lnTo>
                <a:lnTo>
                  <a:pt x="17082" y="7349"/>
                </a:lnTo>
                <a:lnTo>
                  <a:pt x="16595" y="7520"/>
                </a:lnTo>
                <a:lnTo>
                  <a:pt x="16084" y="7690"/>
                </a:lnTo>
                <a:lnTo>
                  <a:pt x="15841" y="7812"/>
                </a:lnTo>
                <a:lnTo>
                  <a:pt x="15719" y="7885"/>
                </a:lnTo>
                <a:lnTo>
                  <a:pt x="15622" y="7958"/>
                </a:lnTo>
                <a:lnTo>
                  <a:pt x="15622" y="7982"/>
                </a:lnTo>
                <a:lnTo>
                  <a:pt x="15622" y="8006"/>
                </a:lnTo>
                <a:lnTo>
                  <a:pt x="15768" y="8031"/>
                </a:lnTo>
                <a:lnTo>
                  <a:pt x="15890" y="8031"/>
                </a:lnTo>
                <a:lnTo>
                  <a:pt x="16182" y="8006"/>
                </a:lnTo>
                <a:lnTo>
                  <a:pt x="16449" y="7933"/>
                </a:lnTo>
                <a:lnTo>
                  <a:pt x="16693" y="7860"/>
                </a:lnTo>
                <a:lnTo>
                  <a:pt x="16960" y="7787"/>
                </a:lnTo>
                <a:lnTo>
                  <a:pt x="17204" y="7690"/>
                </a:lnTo>
                <a:lnTo>
                  <a:pt x="17447" y="7568"/>
                </a:lnTo>
                <a:lnTo>
                  <a:pt x="17642" y="7422"/>
                </a:lnTo>
                <a:lnTo>
                  <a:pt x="17666" y="7471"/>
                </a:lnTo>
                <a:lnTo>
                  <a:pt x="17715" y="7544"/>
                </a:lnTo>
                <a:lnTo>
                  <a:pt x="17788" y="7568"/>
                </a:lnTo>
                <a:lnTo>
                  <a:pt x="17812" y="7763"/>
                </a:lnTo>
                <a:lnTo>
                  <a:pt x="17836" y="7958"/>
                </a:lnTo>
                <a:lnTo>
                  <a:pt x="17934" y="8347"/>
                </a:lnTo>
                <a:lnTo>
                  <a:pt x="17763" y="8396"/>
                </a:lnTo>
                <a:lnTo>
                  <a:pt x="17593" y="8444"/>
                </a:lnTo>
                <a:lnTo>
                  <a:pt x="17252" y="8590"/>
                </a:lnTo>
                <a:lnTo>
                  <a:pt x="16790" y="8761"/>
                </a:lnTo>
                <a:lnTo>
                  <a:pt x="16547" y="8834"/>
                </a:lnTo>
                <a:lnTo>
                  <a:pt x="16328" y="8955"/>
                </a:lnTo>
                <a:lnTo>
                  <a:pt x="16303" y="8955"/>
                </a:lnTo>
                <a:lnTo>
                  <a:pt x="16303" y="8980"/>
                </a:lnTo>
                <a:lnTo>
                  <a:pt x="16328" y="9004"/>
                </a:lnTo>
                <a:lnTo>
                  <a:pt x="16328" y="9028"/>
                </a:lnTo>
                <a:lnTo>
                  <a:pt x="16595" y="9028"/>
                </a:lnTo>
                <a:lnTo>
                  <a:pt x="16839" y="9004"/>
                </a:lnTo>
                <a:lnTo>
                  <a:pt x="17106" y="8955"/>
                </a:lnTo>
                <a:lnTo>
                  <a:pt x="17350" y="8882"/>
                </a:lnTo>
                <a:lnTo>
                  <a:pt x="17666" y="8785"/>
                </a:lnTo>
                <a:lnTo>
                  <a:pt x="17836" y="8712"/>
                </a:lnTo>
                <a:lnTo>
                  <a:pt x="18007" y="8639"/>
                </a:lnTo>
                <a:lnTo>
                  <a:pt x="18031" y="8809"/>
                </a:lnTo>
                <a:lnTo>
                  <a:pt x="17812" y="8907"/>
                </a:lnTo>
                <a:lnTo>
                  <a:pt x="17617" y="9004"/>
                </a:lnTo>
                <a:lnTo>
                  <a:pt x="17398" y="9077"/>
                </a:lnTo>
                <a:lnTo>
                  <a:pt x="17155" y="9174"/>
                </a:lnTo>
                <a:lnTo>
                  <a:pt x="16936" y="9247"/>
                </a:lnTo>
                <a:lnTo>
                  <a:pt x="16741" y="9369"/>
                </a:lnTo>
                <a:lnTo>
                  <a:pt x="16717" y="9418"/>
                </a:lnTo>
                <a:lnTo>
                  <a:pt x="16717" y="9466"/>
                </a:lnTo>
                <a:lnTo>
                  <a:pt x="16741" y="9515"/>
                </a:lnTo>
                <a:lnTo>
                  <a:pt x="16790" y="9539"/>
                </a:lnTo>
                <a:lnTo>
                  <a:pt x="16887" y="9564"/>
                </a:lnTo>
                <a:lnTo>
                  <a:pt x="17228" y="9564"/>
                </a:lnTo>
                <a:lnTo>
                  <a:pt x="17471" y="9491"/>
                </a:lnTo>
                <a:lnTo>
                  <a:pt x="17690" y="9442"/>
                </a:lnTo>
                <a:lnTo>
                  <a:pt x="17885" y="9369"/>
                </a:lnTo>
                <a:lnTo>
                  <a:pt x="18080" y="9272"/>
                </a:lnTo>
                <a:lnTo>
                  <a:pt x="18128" y="9564"/>
                </a:lnTo>
                <a:lnTo>
                  <a:pt x="17958" y="9612"/>
                </a:lnTo>
                <a:lnTo>
                  <a:pt x="17812" y="9661"/>
                </a:lnTo>
                <a:lnTo>
                  <a:pt x="17301" y="9880"/>
                </a:lnTo>
                <a:lnTo>
                  <a:pt x="17228" y="9928"/>
                </a:lnTo>
                <a:lnTo>
                  <a:pt x="17155" y="10001"/>
                </a:lnTo>
                <a:lnTo>
                  <a:pt x="17106" y="10074"/>
                </a:lnTo>
                <a:lnTo>
                  <a:pt x="17033" y="10147"/>
                </a:lnTo>
                <a:lnTo>
                  <a:pt x="17009" y="10172"/>
                </a:lnTo>
                <a:lnTo>
                  <a:pt x="17033" y="10172"/>
                </a:lnTo>
                <a:lnTo>
                  <a:pt x="17106" y="10196"/>
                </a:lnTo>
                <a:lnTo>
                  <a:pt x="17204" y="10220"/>
                </a:lnTo>
                <a:lnTo>
                  <a:pt x="17277" y="10245"/>
                </a:lnTo>
                <a:lnTo>
                  <a:pt x="17471" y="10245"/>
                </a:lnTo>
                <a:lnTo>
                  <a:pt x="17593" y="10196"/>
                </a:lnTo>
                <a:lnTo>
                  <a:pt x="17812" y="10123"/>
                </a:lnTo>
                <a:lnTo>
                  <a:pt x="17982" y="10074"/>
                </a:lnTo>
                <a:lnTo>
                  <a:pt x="18153" y="9977"/>
                </a:lnTo>
                <a:lnTo>
                  <a:pt x="18153" y="10220"/>
                </a:lnTo>
                <a:lnTo>
                  <a:pt x="18031" y="10269"/>
                </a:lnTo>
                <a:lnTo>
                  <a:pt x="17909" y="10318"/>
                </a:lnTo>
                <a:lnTo>
                  <a:pt x="17690" y="10415"/>
                </a:lnTo>
                <a:lnTo>
                  <a:pt x="17471" y="10512"/>
                </a:lnTo>
                <a:lnTo>
                  <a:pt x="17301" y="10634"/>
                </a:lnTo>
                <a:lnTo>
                  <a:pt x="17204" y="10731"/>
                </a:lnTo>
                <a:lnTo>
                  <a:pt x="17131" y="10829"/>
                </a:lnTo>
                <a:lnTo>
                  <a:pt x="17131" y="10853"/>
                </a:lnTo>
                <a:lnTo>
                  <a:pt x="17155" y="10902"/>
                </a:lnTo>
                <a:lnTo>
                  <a:pt x="17374" y="10902"/>
                </a:lnTo>
                <a:lnTo>
                  <a:pt x="17593" y="10877"/>
                </a:lnTo>
                <a:lnTo>
                  <a:pt x="17788" y="10804"/>
                </a:lnTo>
                <a:lnTo>
                  <a:pt x="17982" y="10731"/>
                </a:lnTo>
                <a:lnTo>
                  <a:pt x="18153" y="10683"/>
                </a:lnTo>
                <a:lnTo>
                  <a:pt x="18128" y="11169"/>
                </a:lnTo>
                <a:lnTo>
                  <a:pt x="17861" y="11267"/>
                </a:lnTo>
                <a:lnTo>
                  <a:pt x="17617" y="11364"/>
                </a:lnTo>
                <a:lnTo>
                  <a:pt x="17447" y="11413"/>
                </a:lnTo>
                <a:lnTo>
                  <a:pt x="17277" y="11461"/>
                </a:lnTo>
                <a:lnTo>
                  <a:pt x="17106" y="11510"/>
                </a:lnTo>
                <a:lnTo>
                  <a:pt x="16960" y="11607"/>
                </a:lnTo>
                <a:lnTo>
                  <a:pt x="16936" y="11632"/>
                </a:lnTo>
                <a:lnTo>
                  <a:pt x="16936" y="11680"/>
                </a:lnTo>
                <a:lnTo>
                  <a:pt x="16960" y="11729"/>
                </a:lnTo>
                <a:lnTo>
                  <a:pt x="16985" y="11753"/>
                </a:lnTo>
                <a:lnTo>
                  <a:pt x="17106" y="11802"/>
                </a:lnTo>
                <a:lnTo>
                  <a:pt x="17228" y="11826"/>
                </a:lnTo>
                <a:lnTo>
                  <a:pt x="17374" y="11826"/>
                </a:lnTo>
                <a:lnTo>
                  <a:pt x="17544" y="11778"/>
                </a:lnTo>
                <a:lnTo>
                  <a:pt x="17690" y="11753"/>
                </a:lnTo>
                <a:lnTo>
                  <a:pt x="17836" y="11680"/>
                </a:lnTo>
                <a:lnTo>
                  <a:pt x="17982" y="11607"/>
                </a:lnTo>
                <a:lnTo>
                  <a:pt x="18104" y="11510"/>
                </a:lnTo>
                <a:lnTo>
                  <a:pt x="18080" y="11656"/>
                </a:lnTo>
                <a:lnTo>
                  <a:pt x="17934" y="11705"/>
                </a:lnTo>
                <a:lnTo>
                  <a:pt x="17763" y="11753"/>
                </a:lnTo>
                <a:lnTo>
                  <a:pt x="17471" y="11899"/>
                </a:lnTo>
                <a:lnTo>
                  <a:pt x="17301" y="11948"/>
                </a:lnTo>
                <a:lnTo>
                  <a:pt x="17106" y="11972"/>
                </a:lnTo>
                <a:lnTo>
                  <a:pt x="16936" y="12021"/>
                </a:lnTo>
                <a:lnTo>
                  <a:pt x="16839" y="12045"/>
                </a:lnTo>
                <a:lnTo>
                  <a:pt x="16766" y="12094"/>
                </a:lnTo>
                <a:lnTo>
                  <a:pt x="16741" y="12143"/>
                </a:lnTo>
                <a:lnTo>
                  <a:pt x="16741" y="12167"/>
                </a:lnTo>
                <a:lnTo>
                  <a:pt x="16766" y="12240"/>
                </a:lnTo>
                <a:lnTo>
                  <a:pt x="16863" y="12289"/>
                </a:lnTo>
                <a:lnTo>
                  <a:pt x="16960" y="12337"/>
                </a:lnTo>
                <a:lnTo>
                  <a:pt x="17058" y="12362"/>
                </a:lnTo>
                <a:lnTo>
                  <a:pt x="17155" y="12362"/>
                </a:lnTo>
                <a:lnTo>
                  <a:pt x="17374" y="12313"/>
                </a:lnTo>
                <a:lnTo>
                  <a:pt x="17569" y="12289"/>
                </a:lnTo>
                <a:lnTo>
                  <a:pt x="17812" y="12216"/>
                </a:lnTo>
                <a:lnTo>
                  <a:pt x="18007" y="12094"/>
                </a:lnTo>
                <a:lnTo>
                  <a:pt x="17934" y="12435"/>
                </a:lnTo>
                <a:lnTo>
                  <a:pt x="17788" y="12459"/>
                </a:lnTo>
                <a:lnTo>
                  <a:pt x="17642" y="12508"/>
                </a:lnTo>
                <a:lnTo>
                  <a:pt x="17325" y="12629"/>
                </a:lnTo>
                <a:lnTo>
                  <a:pt x="16839" y="12751"/>
                </a:lnTo>
                <a:lnTo>
                  <a:pt x="16328" y="12897"/>
                </a:lnTo>
                <a:lnTo>
                  <a:pt x="16303" y="12897"/>
                </a:lnTo>
                <a:lnTo>
                  <a:pt x="16303" y="12946"/>
                </a:lnTo>
                <a:lnTo>
                  <a:pt x="16303" y="12970"/>
                </a:lnTo>
                <a:lnTo>
                  <a:pt x="16328" y="12970"/>
                </a:lnTo>
                <a:lnTo>
                  <a:pt x="16571" y="13019"/>
                </a:lnTo>
                <a:lnTo>
                  <a:pt x="16814" y="13019"/>
                </a:lnTo>
                <a:lnTo>
                  <a:pt x="17058" y="12994"/>
                </a:lnTo>
                <a:lnTo>
                  <a:pt x="17277" y="12946"/>
                </a:lnTo>
                <a:lnTo>
                  <a:pt x="17569" y="12897"/>
                </a:lnTo>
                <a:lnTo>
                  <a:pt x="17861" y="12824"/>
                </a:lnTo>
                <a:lnTo>
                  <a:pt x="17739" y="13286"/>
                </a:lnTo>
                <a:lnTo>
                  <a:pt x="15671" y="13286"/>
                </a:lnTo>
                <a:lnTo>
                  <a:pt x="13627" y="13311"/>
                </a:lnTo>
                <a:lnTo>
                  <a:pt x="9515" y="13359"/>
                </a:lnTo>
                <a:lnTo>
                  <a:pt x="5232" y="13408"/>
                </a:lnTo>
                <a:lnTo>
                  <a:pt x="3115" y="13432"/>
                </a:lnTo>
                <a:lnTo>
                  <a:pt x="1509" y="13432"/>
                </a:lnTo>
                <a:lnTo>
                  <a:pt x="1388" y="12654"/>
                </a:lnTo>
                <a:lnTo>
                  <a:pt x="1290" y="11851"/>
                </a:lnTo>
                <a:lnTo>
                  <a:pt x="1266" y="11048"/>
                </a:lnTo>
                <a:lnTo>
                  <a:pt x="1266" y="10245"/>
                </a:lnTo>
                <a:lnTo>
                  <a:pt x="1290" y="9442"/>
                </a:lnTo>
                <a:lnTo>
                  <a:pt x="1363" y="8615"/>
                </a:lnTo>
                <a:lnTo>
                  <a:pt x="1436" y="8152"/>
                </a:lnTo>
                <a:lnTo>
                  <a:pt x="1485" y="7690"/>
                </a:lnTo>
                <a:lnTo>
                  <a:pt x="1777" y="6936"/>
                </a:lnTo>
                <a:lnTo>
                  <a:pt x="2385" y="5305"/>
                </a:lnTo>
                <a:lnTo>
                  <a:pt x="2653" y="4575"/>
                </a:lnTo>
                <a:lnTo>
                  <a:pt x="2921" y="3821"/>
                </a:lnTo>
                <a:lnTo>
                  <a:pt x="3067" y="3456"/>
                </a:lnTo>
                <a:lnTo>
                  <a:pt x="3237" y="3091"/>
                </a:lnTo>
                <a:lnTo>
                  <a:pt x="3407" y="2750"/>
                </a:lnTo>
                <a:lnTo>
                  <a:pt x="3602" y="2410"/>
                </a:lnTo>
                <a:lnTo>
                  <a:pt x="3748" y="2215"/>
                </a:lnTo>
                <a:lnTo>
                  <a:pt x="3894" y="2045"/>
                </a:lnTo>
                <a:lnTo>
                  <a:pt x="4064" y="1899"/>
                </a:lnTo>
                <a:lnTo>
                  <a:pt x="4283" y="1753"/>
                </a:lnTo>
                <a:lnTo>
                  <a:pt x="4502" y="1607"/>
                </a:lnTo>
                <a:lnTo>
                  <a:pt x="4721" y="1485"/>
                </a:lnTo>
                <a:lnTo>
                  <a:pt x="4989" y="1388"/>
                </a:lnTo>
                <a:lnTo>
                  <a:pt x="5232" y="1291"/>
                </a:lnTo>
                <a:lnTo>
                  <a:pt x="5816" y="1096"/>
                </a:lnTo>
                <a:lnTo>
                  <a:pt x="6400" y="950"/>
                </a:lnTo>
                <a:lnTo>
                  <a:pt x="7033" y="853"/>
                </a:lnTo>
                <a:lnTo>
                  <a:pt x="7641" y="755"/>
                </a:lnTo>
                <a:lnTo>
                  <a:pt x="8249" y="707"/>
                </a:lnTo>
                <a:lnTo>
                  <a:pt x="8858" y="658"/>
                </a:lnTo>
                <a:lnTo>
                  <a:pt x="9904" y="609"/>
                </a:lnTo>
                <a:lnTo>
                  <a:pt x="10707" y="609"/>
                </a:lnTo>
                <a:lnTo>
                  <a:pt x="11121" y="585"/>
                </a:lnTo>
                <a:lnTo>
                  <a:pt x="11534" y="561"/>
                </a:lnTo>
                <a:close/>
                <a:moveTo>
                  <a:pt x="2410" y="13919"/>
                </a:moveTo>
                <a:lnTo>
                  <a:pt x="2239" y="14089"/>
                </a:lnTo>
                <a:lnTo>
                  <a:pt x="2093" y="14260"/>
                </a:lnTo>
                <a:lnTo>
                  <a:pt x="1850" y="14649"/>
                </a:lnTo>
                <a:lnTo>
                  <a:pt x="1826" y="14479"/>
                </a:lnTo>
                <a:lnTo>
                  <a:pt x="1850" y="14308"/>
                </a:lnTo>
                <a:lnTo>
                  <a:pt x="1899" y="14114"/>
                </a:lnTo>
                <a:lnTo>
                  <a:pt x="1972" y="13919"/>
                </a:lnTo>
                <a:close/>
                <a:moveTo>
                  <a:pt x="14746" y="13846"/>
                </a:moveTo>
                <a:lnTo>
                  <a:pt x="14649" y="13992"/>
                </a:lnTo>
                <a:lnTo>
                  <a:pt x="14551" y="14138"/>
                </a:lnTo>
                <a:lnTo>
                  <a:pt x="14405" y="14430"/>
                </a:lnTo>
                <a:lnTo>
                  <a:pt x="14235" y="14771"/>
                </a:lnTo>
                <a:lnTo>
                  <a:pt x="14235" y="14527"/>
                </a:lnTo>
                <a:lnTo>
                  <a:pt x="14259" y="14284"/>
                </a:lnTo>
                <a:lnTo>
                  <a:pt x="14235" y="14065"/>
                </a:lnTo>
                <a:lnTo>
                  <a:pt x="14211" y="13943"/>
                </a:lnTo>
                <a:lnTo>
                  <a:pt x="14186" y="13846"/>
                </a:lnTo>
                <a:close/>
                <a:moveTo>
                  <a:pt x="2994" y="13919"/>
                </a:moveTo>
                <a:lnTo>
                  <a:pt x="2848" y="14065"/>
                </a:lnTo>
                <a:lnTo>
                  <a:pt x="2702" y="14211"/>
                </a:lnTo>
                <a:lnTo>
                  <a:pt x="2458" y="14552"/>
                </a:lnTo>
                <a:lnTo>
                  <a:pt x="2288" y="14819"/>
                </a:lnTo>
                <a:lnTo>
                  <a:pt x="2191" y="15014"/>
                </a:lnTo>
                <a:lnTo>
                  <a:pt x="2142" y="15184"/>
                </a:lnTo>
                <a:lnTo>
                  <a:pt x="2045" y="15087"/>
                </a:lnTo>
                <a:lnTo>
                  <a:pt x="2239" y="14771"/>
                </a:lnTo>
                <a:lnTo>
                  <a:pt x="2434" y="14479"/>
                </a:lnTo>
                <a:lnTo>
                  <a:pt x="2629" y="14211"/>
                </a:lnTo>
                <a:lnTo>
                  <a:pt x="2799" y="13919"/>
                </a:lnTo>
                <a:close/>
                <a:moveTo>
                  <a:pt x="4405" y="14381"/>
                </a:moveTo>
                <a:lnTo>
                  <a:pt x="4381" y="14649"/>
                </a:lnTo>
                <a:lnTo>
                  <a:pt x="4308" y="14941"/>
                </a:lnTo>
                <a:lnTo>
                  <a:pt x="4259" y="15087"/>
                </a:lnTo>
                <a:lnTo>
                  <a:pt x="4162" y="15209"/>
                </a:lnTo>
                <a:lnTo>
                  <a:pt x="4040" y="15330"/>
                </a:lnTo>
                <a:lnTo>
                  <a:pt x="3894" y="15403"/>
                </a:lnTo>
                <a:lnTo>
                  <a:pt x="3894" y="15403"/>
                </a:lnTo>
                <a:lnTo>
                  <a:pt x="4016" y="15160"/>
                </a:lnTo>
                <a:lnTo>
                  <a:pt x="4235" y="14771"/>
                </a:lnTo>
                <a:lnTo>
                  <a:pt x="4308" y="14576"/>
                </a:lnTo>
                <a:lnTo>
                  <a:pt x="4405" y="14381"/>
                </a:lnTo>
                <a:close/>
                <a:moveTo>
                  <a:pt x="3845" y="13895"/>
                </a:moveTo>
                <a:lnTo>
                  <a:pt x="3651" y="14041"/>
                </a:lnTo>
                <a:lnTo>
                  <a:pt x="3456" y="14211"/>
                </a:lnTo>
                <a:lnTo>
                  <a:pt x="3286" y="14406"/>
                </a:lnTo>
                <a:lnTo>
                  <a:pt x="3140" y="14625"/>
                </a:lnTo>
                <a:lnTo>
                  <a:pt x="2848" y="15038"/>
                </a:lnTo>
                <a:lnTo>
                  <a:pt x="2629" y="15476"/>
                </a:lnTo>
                <a:lnTo>
                  <a:pt x="2629" y="15501"/>
                </a:lnTo>
                <a:lnTo>
                  <a:pt x="2458" y="15428"/>
                </a:lnTo>
                <a:lnTo>
                  <a:pt x="2556" y="15306"/>
                </a:lnTo>
                <a:lnTo>
                  <a:pt x="2629" y="15160"/>
                </a:lnTo>
                <a:lnTo>
                  <a:pt x="2726" y="14941"/>
                </a:lnTo>
                <a:lnTo>
                  <a:pt x="2896" y="14673"/>
                </a:lnTo>
                <a:lnTo>
                  <a:pt x="3067" y="14406"/>
                </a:lnTo>
                <a:lnTo>
                  <a:pt x="3261" y="14162"/>
                </a:lnTo>
                <a:lnTo>
                  <a:pt x="3432" y="13919"/>
                </a:lnTo>
                <a:lnTo>
                  <a:pt x="3845" y="13895"/>
                </a:lnTo>
                <a:close/>
                <a:moveTo>
                  <a:pt x="4381" y="13895"/>
                </a:moveTo>
                <a:lnTo>
                  <a:pt x="4381" y="14065"/>
                </a:lnTo>
                <a:lnTo>
                  <a:pt x="4186" y="14260"/>
                </a:lnTo>
                <a:lnTo>
                  <a:pt x="4016" y="14503"/>
                </a:lnTo>
                <a:lnTo>
                  <a:pt x="3724" y="14990"/>
                </a:lnTo>
                <a:lnTo>
                  <a:pt x="3529" y="15257"/>
                </a:lnTo>
                <a:lnTo>
                  <a:pt x="3359" y="15549"/>
                </a:lnTo>
                <a:lnTo>
                  <a:pt x="3261" y="15574"/>
                </a:lnTo>
                <a:lnTo>
                  <a:pt x="2994" y="15574"/>
                </a:lnTo>
                <a:lnTo>
                  <a:pt x="3237" y="15160"/>
                </a:lnTo>
                <a:lnTo>
                  <a:pt x="3505" y="14746"/>
                </a:lnTo>
                <a:lnTo>
                  <a:pt x="3821" y="14333"/>
                </a:lnTo>
                <a:lnTo>
                  <a:pt x="3967" y="14114"/>
                </a:lnTo>
                <a:lnTo>
                  <a:pt x="4113" y="13895"/>
                </a:lnTo>
                <a:close/>
                <a:moveTo>
                  <a:pt x="15865" y="13846"/>
                </a:moveTo>
                <a:lnTo>
                  <a:pt x="15695" y="13968"/>
                </a:lnTo>
                <a:lnTo>
                  <a:pt x="15525" y="14089"/>
                </a:lnTo>
                <a:lnTo>
                  <a:pt x="15403" y="14211"/>
                </a:lnTo>
                <a:lnTo>
                  <a:pt x="15306" y="14333"/>
                </a:lnTo>
                <a:lnTo>
                  <a:pt x="15111" y="14625"/>
                </a:lnTo>
                <a:lnTo>
                  <a:pt x="14965" y="14844"/>
                </a:lnTo>
                <a:lnTo>
                  <a:pt x="14819" y="15063"/>
                </a:lnTo>
                <a:lnTo>
                  <a:pt x="14746" y="15184"/>
                </a:lnTo>
                <a:lnTo>
                  <a:pt x="14697" y="15306"/>
                </a:lnTo>
                <a:lnTo>
                  <a:pt x="14673" y="15452"/>
                </a:lnTo>
                <a:lnTo>
                  <a:pt x="14673" y="15574"/>
                </a:lnTo>
                <a:lnTo>
                  <a:pt x="14503" y="15428"/>
                </a:lnTo>
                <a:lnTo>
                  <a:pt x="14381" y="15257"/>
                </a:lnTo>
                <a:lnTo>
                  <a:pt x="14478" y="15111"/>
                </a:lnTo>
                <a:lnTo>
                  <a:pt x="14551" y="14965"/>
                </a:lnTo>
                <a:lnTo>
                  <a:pt x="14673" y="14673"/>
                </a:lnTo>
                <a:lnTo>
                  <a:pt x="14819" y="14284"/>
                </a:lnTo>
                <a:lnTo>
                  <a:pt x="14868" y="14065"/>
                </a:lnTo>
                <a:lnTo>
                  <a:pt x="14892" y="13870"/>
                </a:lnTo>
                <a:lnTo>
                  <a:pt x="14868" y="13846"/>
                </a:lnTo>
                <a:close/>
                <a:moveTo>
                  <a:pt x="16790" y="14625"/>
                </a:moveTo>
                <a:lnTo>
                  <a:pt x="16766" y="14917"/>
                </a:lnTo>
                <a:lnTo>
                  <a:pt x="16717" y="15184"/>
                </a:lnTo>
                <a:lnTo>
                  <a:pt x="16644" y="15330"/>
                </a:lnTo>
                <a:lnTo>
                  <a:pt x="16571" y="15452"/>
                </a:lnTo>
                <a:lnTo>
                  <a:pt x="16449" y="15574"/>
                </a:lnTo>
                <a:lnTo>
                  <a:pt x="16352" y="15647"/>
                </a:lnTo>
                <a:lnTo>
                  <a:pt x="16352" y="15647"/>
                </a:lnTo>
                <a:lnTo>
                  <a:pt x="16571" y="15111"/>
                </a:lnTo>
                <a:lnTo>
                  <a:pt x="16693" y="14868"/>
                </a:lnTo>
                <a:lnTo>
                  <a:pt x="16790" y="14625"/>
                </a:lnTo>
                <a:close/>
                <a:moveTo>
                  <a:pt x="16498" y="13846"/>
                </a:moveTo>
                <a:lnTo>
                  <a:pt x="16328" y="14041"/>
                </a:lnTo>
                <a:lnTo>
                  <a:pt x="16133" y="14260"/>
                </a:lnTo>
                <a:lnTo>
                  <a:pt x="15987" y="14479"/>
                </a:lnTo>
                <a:lnTo>
                  <a:pt x="15817" y="14746"/>
                </a:lnTo>
                <a:lnTo>
                  <a:pt x="15525" y="15257"/>
                </a:lnTo>
                <a:lnTo>
                  <a:pt x="15379" y="15549"/>
                </a:lnTo>
                <a:lnTo>
                  <a:pt x="15257" y="15817"/>
                </a:lnTo>
                <a:lnTo>
                  <a:pt x="15062" y="15768"/>
                </a:lnTo>
                <a:lnTo>
                  <a:pt x="14868" y="15695"/>
                </a:lnTo>
                <a:lnTo>
                  <a:pt x="14965" y="15622"/>
                </a:lnTo>
                <a:lnTo>
                  <a:pt x="15038" y="15549"/>
                </a:lnTo>
                <a:lnTo>
                  <a:pt x="15160" y="15355"/>
                </a:lnTo>
                <a:lnTo>
                  <a:pt x="15379" y="14941"/>
                </a:lnTo>
                <a:lnTo>
                  <a:pt x="15719" y="14381"/>
                </a:lnTo>
                <a:lnTo>
                  <a:pt x="15817" y="14260"/>
                </a:lnTo>
                <a:lnTo>
                  <a:pt x="15865" y="14114"/>
                </a:lnTo>
                <a:lnTo>
                  <a:pt x="16011" y="13846"/>
                </a:lnTo>
                <a:close/>
                <a:moveTo>
                  <a:pt x="16717" y="13846"/>
                </a:moveTo>
                <a:lnTo>
                  <a:pt x="16766" y="14235"/>
                </a:lnTo>
                <a:lnTo>
                  <a:pt x="16620" y="14430"/>
                </a:lnTo>
                <a:lnTo>
                  <a:pt x="16474" y="14625"/>
                </a:lnTo>
                <a:lnTo>
                  <a:pt x="16255" y="15063"/>
                </a:lnTo>
                <a:lnTo>
                  <a:pt x="16084" y="15428"/>
                </a:lnTo>
                <a:lnTo>
                  <a:pt x="15987" y="15622"/>
                </a:lnTo>
                <a:lnTo>
                  <a:pt x="15938" y="15817"/>
                </a:lnTo>
                <a:lnTo>
                  <a:pt x="15646" y="15841"/>
                </a:lnTo>
                <a:lnTo>
                  <a:pt x="15890" y="15379"/>
                </a:lnTo>
                <a:lnTo>
                  <a:pt x="16133" y="14917"/>
                </a:lnTo>
                <a:lnTo>
                  <a:pt x="16401" y="14381"/>
                </a:lnTo>
                <a:lnTo>
                  <a:pt x="16644" y="13846"/>
                </a:lnTo>
                <a:close/>
                <a:moveTo>
                  <a:pt x="8493" y="1"/>
                </a:moveTo>
                <a:lnTo>
                  <a:pt x="7884" y="25"/>
                </a:lnTo>
                <a:lnTo>
                  <a:pt x="7252" y="98"/>
                </a:lnTo>
                <a:lnTo>
                  <a:pt x="6619" y="171"/>
                </a:lnTo>
                <a:lnTo>
                  <a:pt x="6011" y="317"/>
                </a:lnTo>
                <a:lnTo>
                  <a:pt x="5427" y="488"/>
                </a:lnTo>
                <a:lnTo>
                  <a:pt x="5135" y="585"/>
                </a:lnTo>
                <a:lnTo>
                  <a:pt x="4867" y="707"/>
                </a:lnTo>
                <a:lnTo>
                  <a:pt x="4600" y="853"/>
                </a:lnTo>
                <a:lnTo>
                  <a:pt x="4356" y="999"/>
                </a:lnTo>
                <a:lnTo>
                  <a:pt x="4113" y="1169"/>
                </a:lnTo>
                <a:lnTo>
                  <a:pt x="3894" y="1339"/>
                </a:lnTo>
                <a:lnTo>
                  <a:pt x="3699" y="1534"/>
                </a:lnTo>
                <a:lnTo>
                  <a:pt x="3529" y="1753"/>
                </a:lnTo>
                <a:lnTo>
                  <a:pt x="3310" y="2045"/>
                </a:lnTo>
                <a:lnTo>
                  <a:pt x="3115" y="2385"/>
                </a:lnTo>
                <a:lnTo>
                  <a:pt x="2945" y="2702"/>
                </a:lnTo>
                <a:lnTo>
                  <a:pt x="2799" y="3042"/>
                </a:lnTo>
                <a:lnTo>
                  <a:pt x="2507" y="3748"/>
                </a:lnTo>
                <a:lnTo>
                  <a:pt x="2264" y="4454"/>
                </a:lnTo>
                <a:lnTo>
                  <a:pt x="2142" y="4405"/>
                </a:lnTo>
                <a:lnTo>
                  <a:pt x="2020" y="4356"/>
                </a:lnTo>
                <a:lnTo>
                  <a:pt x="1728" y="4356"/>
                </a:lnTo>
                <a:lnTo>
                  <a:pt x="1412" y="4405"/>
                </a:lnTo>
                <a:lnTo>
                  <a:pt x="1193" y="4478"/>
                </a:lnTo>
                <a:lnTo>
                  <a:pt x="998" y="4551"/>
                </a:lnTo>
                <a:lnTo>
                  <a:pt x="804" y="4624"/>
                </a:lnTo>
                <a:lnTo>
                  <a:pt x="633" y="4746"/>
                </a:lnTo>
                <a:lnTo>
                  <a:pt x="487" y="4867"/>
                </a:lnTo>
                <a:lnTo>
                  <a:pt x="366" y="5013"/>
                </a:lnTo>
                <a:lnTo>
                  <a:pt x="244" y="5159"/>
                </a:lnTo>
                <a:lnTo>
                  <a:pt x="147" y="5354"/>
                </a:lnTo>
                <a:lnTo>
                  <a:pt x="49" y="5524"/>
                </a:lnTo>
                <a:lnTo>
                  <a:pt x="25" y="5695"/>
                </a:lnTo>
                <a:lnTo>
                  <a:pt x="1" y="5865"/>
                </a:lnTo>
                <a:lnTo>
                  <a:pt x="25" y="6060"/>
                </a:lnTo>
                <a:lnTo>
                  <a:pt x="49" y="6230"/>
                </a:lnTo>
                <a:lnTo>
                  <a:pt x="122" y="6400"/>
                </a:lnTo>
                <a:lnTo>
                  <a:pt x="220" y="6571"/>
                </a:lnTo>
                <a:lnTo>
                  <a:pt x="317" y="6692"/>
                </a:lnTo>
                <a:lnTo>
                  <a:pt x="463" y="6814"/>
                </a:lnTo>
                <a:lnTo>
                  <a:pt x="658" y="6911"/>
                </a:lnTo>
                <a:lnTo>
                  <a:pt x="901" y="6984"/>
                </a:lnTo>
                <a:lnTo>
                  <a:pt x="1023" y="6984"/>
                </a:lnTo>
                <a:lnTo>
                  <a:pt x="1120" y="7009"/>
                </a:lnTo>
                <a:lnTo>
                  <a:pt x="1242" y="6984"/>
                </a:lnTo>
                <a:lnTo>
                  <a:pt x="1363" y="6960"/>
                </a:lnTo>
                <a:lnTo>
                  <a:pt x="1169" y="7495"/>
                </a:lnTo>
                <a:lnTo>
                  <a:pt x="1071" y="7739"/>
                </a:lnTo>
                <a:lnTo>
                  <a:pt x="998" y="8006"/>
                </a:lnTo>
                <a:lnTo>
                  <a:pt x="901" y="8542"/>
                </a:lnTo>
                <a:lnTo>
                  <a:pt x="779" y="9393"/>
                </a:lnTo>
                <a:lnTo>
                  <a:pt x="731" y="10245"/>
                </a:lnTo>
                <a:lnTo>
                  <a:pt x="731" y="11072"/>
                </a:lnTo>
                <a:lnTo>
                  <a:pt x="755" y="11875"/>
                </a:lnTo>
                <a:lnTo>
                  <a:pt x="852" y="12702"/>
                </a:lnTo>
                <a:lnTo>
                  <a:pt x="974" y="13505"/>
                </a:lnTo>
                <a:lnTo>
                  <a:pt x="925" y="13505"/>
                </a:lnTo>
                <a:lnTo>
                  <a:pt x="877" y="13530"/>
                </a:lnTo>
                <a:lnTo>
                  <a:pt x="828" y="13578"/>
                </a:lnTo>
                <a:lnTo>
                  <a:pt x="804" y="13627"/>
                </a:lnTo>
                <a:lnTo>
                  <a:pt x="804" y="13676"/>
                </a:lnTo>
                <a:lnTo>
                  <a:pt x="804" y="13749"/>
                </a:lnTo>
                <a:lnTo>
                  <a:pt x="828" y="13797"/>
                </a:lnTo>
                <a:lnTo>
                  <a:pt x="877" y="13846"/>
                </a:lnTo>
                <a:lnTo>
                  <a:pt x="925" y="13870"/>
                </a:lnTo>
                <a:lnTo>
                  <a:pt x="1193" y="13895"/>
                </a:lnTo>
                <a:lnTo>
                  <a:pt x="1461" y="13919"/>
                </a:lnTo>
                <a:lnTo>
                  <a:pt x="1412" y="14041"/>
                </a:lnTo>
                <a:lnTo>
                  <a:pt x="1363" y="14187"/>
                </a:lnTo>
                <a:lnTo>
                  <a:pt x="1315" y="14333"/>
                </a:lnTo>
                <a:lnTo>
                  <a:pt x="1315" y="14479"/>
                </a:lnTo>
                <a:lnTo>
                  <a:pt x="1315" y="14649"/>
                </a:lnTo>
                <a:lnTo>
                  <a:pt x="1339" y="14795"/>
                </a:lnTo>
                <a:lnTo>
                  <a:pt x="1363" y="14941"/>
                </a:lnTo>
                <a:lnTo>
                  <a:pt x="1412" y="15063"/>
                </a:lnTo>
                <a:lnTo>
                  <a:pt x="1534" y="15282"/>
                </a:lnTo>
                <a:lnTo>
                  <a:pt x="1680" y="15476"/>
                </a:lnTo>
                <a:lnTo>
                  <a:pt x="1850" y="15647"/>
                </a:lnTo>
                <a:lnTo>
                  <a:pt x="2020" y="15768"/>
                </a:lnTo>
                <a:lnTo>
                  <a:pt x="2215" y="15890"/>
                </a:lnTo>
                <a:lnTo>
                  <a:pt x="2434" y="15987"/>
                </a:lnTo>
                <a:lnTo>
                  <a:pt x="2677" y="16036"/>
                </a:lnTo>
                <a:lnTo>
                  <a:pt x="2921" y="16085"/>
                </a:lnTo>
                <a:lnTo>
                  <a:pt x="3115" y="16109"/>
                </a:lnTo>
                <a:lnTo>
                  <a:pt x="3334" y="16109"/>
                </a:lnTo>
                <a:lnTo>
                  <a:pt x="3529" y="16085"/>
                </a:lnTo>
                <a:lnTo>
                  <a:pt x="3748" y="16036"/>
                </a:lnTo>
                <a:lnTo>
                  <a:pt x="3943" y="15963"/>
                </a:lnTo>
                <a:lnTo>
                  <a:pt x="4137" y="15890"/>
                </a:lnTo>
                <a:lnTo>
                  <a:pt x="4308" y="15793"/>
                </a:lnTo>
                <a:lnTo>
                  <a:pt x="4478" y="15647"/>
                </a:lnTo>
                <a:lnTo>
                  <a:pt x="4648" y="15476"/>
                </a:lnTo>
                <a:lnTo>
                  <a:pt x="4770" y="15282"/>
                </a:lnTo>
                <a:lnTo>
                  <a:pt x="4843" y="15063"/>
                </a:lnTo>
                <a:lnTo>
                  <a:pt x="4892" y="14844"/>
                </a:lnTo>
                <a:lnTo>
                  <a:pt x="4940" y="14600"/>
                </a:lnTo>
                <a:lnTo>
                  <a:pt x="4940" y="14357"/>
                </a:lnTo>
                <a:lnTo>
                  <a:pt x="4916" y="13895"/>
                </a:lnTo>
                <a:lnTo>
                  <a:pt x="5062" y="13895"/>
                </a:lnTo>
                <a:lnTo>
                  <a:pt x="9515" y="13870"/>
                </a:lnTo>
                <a:lnTo>
                  <a:pt x="14040" y="13846"/>
                </a:lnTo>
                <a:lnTo>
                  <a:pt x="13967" y="13919"/>
                </a:lnTo>
                <a:lnTo>
                  <a:pt x="13919" y="13992"/>
                </a:lnTo>
                <a:lnTo>
                  <a:pt x="13846" y="14162"/>
                </a:lnTo>
                <a:lnTo>
                  <a:pt x="13797" y="14357"/>
                </a:lnTo>
                <a:lnTo>
                  <a:pt x="13797" y="14576"/>
                </a:lnTo>
                <a:lnTo>
                  <a:pt x="13821" y="14795"/>
                </a:lnTo>
                <a:lnTo>
                  <a:pt x="13846" y="14990"/>
                </a:lnTo>
                <a:lnTo>
                  <a:pt x="13943" y="15355"/>
                </a:lnTo>
                <a:lnTo>
                  <a:pt x="13967" y="15476"/>
                </a:lnTo>
                <a:lnTo>
                  <a:pt x="14016" y="15574"/>
                </a:lnTo>
                <a:lnTo>
                  <a:pt x="14162" y="15768"/>
                </a:lnTo>
                <a:lnTo>
                  <a:pt x="14357" y="15914"/>
                </a:lnTo>
                <a:lnTo>
                  <a:pt x="14551" y="16060"/>
                </a:lnTo>
                <a:lnTo>
                  <a:pt x="14795" y="16158"/>
                </a:lnTo>
                <a:lnTo>
                  <a:pt x="15038" y="16231"/>
                </a:lnTo>
                <a:lnTo>
                  <a:pt x="15281" y="16279"/>
                </a:lnTo>
                <a:lnTo>
                  <a:pt x="15500" y="16328"/>
                </a:lnTo>
                <a:lnTo>
                  <a:pt x="15744" y="16328"/>
                </a:lnTo>
                <a:lnTo>
                  <a:pt x="15963" y="16304"/>
                </a:lnTo>
                <a:lnTo>
                  <a:pt x="16157" y="16255"/>
                </a:lnTo>
                <a:lnTo>
                  <a:pt x="16352" y="16182"/>
                </a:lnTo>
                <a:lnTo>
                  <a:pt x="16547" y="16060"/>
                </a:lnTo>
                <a:lnTo>
                  <a:pt x="16717" y="15939"/>
                </a:lnTo>
                <a:lnTo>
                  <a:pt x="16887" y="15793"/>
                </a:lnTo>
                <a:lnTo>
                  <a:pt x="17033" y="15622"/>
                </a:lnTo>
                <a:lnTo>
                  <a:pt x="17131" y="15428"/>
                </a:lnTo>
                <a:lnTo>
                  <a:pt x="17204" y="15209"/>
                </a:lnTo>
                <a:lnTo>
                  <a:pt x="17252" y="14990"/>
                </a:lnTo>
                <a:lnTo>
                  <a:pt x="17277" y="14746"/>
                </a:lnTo>
                <a:lnTo>
                  <a:pt x="17277" y="14527"/>
                </a:lnTo>
                <a:lnTo>
                  <a:pt x="17277" y="14284"/>
                </a:lnTo>
                <a:lnTo>
                  <a:pt x="17204" y="13822"/>
                </a:lnTo>
                <a:lnTo>
                  <a:pt x="18250" y="13797"/>
                </a:lnTo>
                <a:lnTo>
                  <a:pt x="18372" y="13773"/>
                </a:lnTo>
                <a:lnTo>
                  <a:pt x="18445" y="13724"/>
                </a:lnTo>
                <a:lnTo>
                  <a:pt x="18493" y="13627"/>
                </a:lnTo>
                <a:lnTo>
                  <a:pt x="18493" y="13530"/>
                </a:lnTo>
                <a:lnTo>
                  <a:pt x="18493" y="13457"/>
                </a:lnTo>
                <a:lnTo>
                  <a:pt x="18445" y="13359"/>
                </a:lnTo>
                <a:lnTo>
                  <a:pt x="18372" y="13311"/>
                </a:lnTo>
                <a:lnTo>
                  <a:pt x="18250" y="13286"/>
                </a:lnTo>
                <a:lnTo>
                  <a:pt x="18445" y="12556"/>
                </a:lnTo>
                <a:lnTo>
                  <a:pt x="18566" y="11802"/>
                </a:lnTo>
                <a:lnTo>
                  <a:pt x="18639" y="11048"/>
                </a:lnTo>
                <a:lnTo>
                  <a:pt x="18664" y="10293"/>
                </a:lnTo>
                <a:lnTo>
                  <a:pt x="18639" y="9880"/>
                </a:lnTo>
                <a:lnTo>
                  <a:pt x="18615" y="9466"/>
                </a:lnTo>
                <a:lnTo>
                  <a:pt x="18493" y="8639"/>
                </a:lnTo>
                <a:lnTo>
                  <a:pt x="18445" y="8323"/>
                </a:lnTo>
                <a:lnTo>
                  <a:pt x="18372" y="7982"/>
                </a:lnTo>
                <a:lnTo>
                  <a:pt x="18250" y="7666"/>
                </a:lnTo>
                <a:lnTo>
                  <a:pt x="18177" y="7520"/>
                </a:lnTo>
                <a:lnTo>
                  <a:pt x="18104" y="7374"/>
                </a:lnTo>
                <a:lnTo>
                  <a:pt x="18080" y="7276"/>
                </a:lnTo>
                <a:lnTo>
                  <a:pt x="17982" y="6887"/>
                </a:lnTo>
                <a:lnTo>
                  <a:pt x="18274" y="6838"/>
                </a:lnTo>
                <a:lnTo>
                  <a:pt x="18542" y="6741"/>
                </a:lnTo>
                <a:lnTo>
                  <a:pt x="18834" y="6644"/>
                </a:lnTo>
                <a:lnTo>
                  <a:pt x="19102" y="6498"/>
                </a:lnTo>
                <a:lnTo>
                  <a:pt x="19199" y="6400"/>
                </a:lnTo>
                <a:lnTo>
                  <a:pt x="19272" y="6279"/>
                </a:lnTo>
                <a:lnTo>
                  <a:pt x="19321" y="6157"/>
                </a:lnTo>
                <a:lnTo>
                  <a:pt x="19321" y="6011"/>
                </a:lnTo>
                <a:lnTo>
                  <a:pt x="19321" y="5841"/>
                </a:lnTo>
                <a:lnTo>
                  <a:pt x="19321" y="5695"/>
                </a:lnTo>
                <a:lnTo>
                  <a:pt x="19272" y="5451"/>
                </a:lnTo>
                <a:lnTo>
                  <a:pt x="19199" y="5281"/>
                </a:lnTo>
                <a:lnTo>
                  <a:pt x="19126" y="5135"/>
                </a:lnTo>
                <a:lnTo>
                  <a:pt x="19029" y="5013"/>
                </a:lnTo>
                <a:lnTo>
                  <a:pt x="18907" y="4892"/>
                </a:lnTo>
                <a:lnTo>
                  <a:pt x="18785" y="4794"/>
                </a:lnTo>
                <a:lnTo>
                  <a:pt x="18664" y="4697"/>
                </a:lnTo>
                <a:lnTo>
                  <a:pt x="18372" y="4527"/>
                </a:lnTo>
                <a:lnTo>
                  <a:pt x="18080" y="4429"/>
                </a:lnTo>
                <a:lnTo>
                  <a:pt x="17934" y="4356"/>
                </a:lnTo>
                <a:lnTo>
                  <a:pt x="17763" y="4332"/>
                </a:lnTo>
                <a:lnTo>
                  <a:pt x="17593" y="4308"/>
                </a:lnTo>
                <a:lnTo>
                  <a:pt x="17423" y="4308"/>
                </a:lnTo>
                <a:lnTo>
                  <a:pt x="17252" y="4356"/>
                </a:lnTo>
                <a:lnTo>
                  <a:pt x="17131" y="4405"/>
                </a:lnTo>
                <a:lnTo>
                  <a:pt x="17082" y="4478"/>
                </a:lnTo>
                <a:lnTo>
                  <a:pt x="17082" y="4527"/>
                </a:lnTo>
                <a:lnTo>
                  <a:pt x="16863" y="3967"/>
                </a:lnTo>
                <a:lnTo>
                  <a:pt x="16595" y="3261"/>
                </a:lnTo>
                <a:lnTo>
                  <a:pt x="16303" y="2580"/>
                </a:lnTo>
                <a:lnTo>
                  <a:pt x="16133" y="2239"/>
                </a:lnTo>
                <a:lnTo>
                  <a:pt x="15938" y="1923"/>
                </a:lnTo>
                <a:lnTo>
                  <a:pt x="15719" y="1607"/>
                </a:lnTo>
                <a:lnTo>
                  <a:pt x="15476" y="1315"/>
                </a:lnTo>
                <a:lnTo>
                  <a:pt x="15354" y="1193"/>
                </a:lnTo>
                <a:lnTo>
                  <a:pt x="15379" y="1145"/>
                </a:lnTo>
                <a:lnTo>
                  <a:pt x="15403" y="1120"/>
                </a:lnTo>
                <a:lnTo>
                  <a:pt x="15379" y="1023"/>
                </a:lnTo>
                <a:lnTo>
                  <a:pt x="15306" y="974"/>
                </a:lnTo>
                <a:lnTo>
                  <a:pt x="15257" y="950"/>
                </a:lnTo>
                <a:lnTo>
                  <a:pt x="15208" y="950"/>
                </a:lnTo>
                <a:lnTo>
                  <a:pt x="15111" y="974"/>
                </a:lnTo>
                <a:lnTo>
                  <a:pt x="14892" y="804"/>
                </a:lnTo>
                <a:lnTo>
                  <a:pt x="14624" y="658"/>
                </a:lnTo>
                <a:lnTo>
                  <a:pt x="14381" y="536"/>
                </a:lnTo>
                <a:lnTo>
                  <a:pt x="14113" y="415"/>
                </a:lnTo>
                <a:lnTo>
                  <a:pt x="13821" y="317"/>
                </a:lnTo>
                <a:lnTo>
                  <a:pt x="13530" y="244"/>
                </a:lnTo>
                <a:lnTo>
                  <a:pt x="12970" y="123"/>
                </a:lnTo>
                <a:lnTo>
                  <a:pt x="12556" y="74"/>
                </a:lnTo>
                <a:lnTo>
                  <a:pt x="12143" y="50"/>
                </a:lnTo>
                <a:lnTo>
                  <a:pt x="11729" y="50"/>
                </a:lnTo>
                <a:lnTo>
                  <a:pt x="11291" y="74"/>
                </a:lnTo>
                <a:lnTo>
                  <a:pt x="10902" y="50"/>
                </a:lnTo>
                <a:lnTo>
                  <a:pt x="10123" y="25"/>
                </a:lnTo>
                <a:lnTo>
                  <a:pt x="9077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1" name="Google Shape;931;p39"/>
          <p:cNvSpPr/>
          <p:nvPr/>
        </p:nvSpPr>
        <p:spPr>
          <a:xfrm>
            <a:off x="4760037" y="3338332"/>
            <a:ext cx="330441" cy="326327"/>
          </a:xfrm>
          <a:custGeom>
            <a:rect b="b" l="l" r="r" t="t"/>
            <a:pathLst>
              <a:path extrusionOk="0" h="17374" w="17593">
                <a:moveTo>
                  <a:pt x="14673" y="1266"/>
                </a:moveTo>
                <a:lnTo>
                  <a:pt x="14624" y="1314"/>
                </a:lnTo>
                <a:lnTo>
                  <a:pt x="14600" y="1363"/>
                </a:lnTo>
                <a:lnTo>
                  <a:pt x="14575" y="1412"/>
                </a:lnTo>
                <a:lnTo>
                  <a:pt x="14575" y="1485"/>
                </a:lnTo>
                <a:lnTo>
                  <a:pt x="14600" y="1533"/>
                </a:lnTo>
                <a:lnTo>
                  <a:pt x="14648" y="1606"/>
                </a:lnTo>
                <a:lnTo>
                  <a:pt x="14697" y="1631"/>
                </a:lnTo>
                <a:lnTo>
                  <a:pt x="14940" y="1728"/>
                </a:lnTo>
                <a:lnTo>
                  <a:pt x="15159" y="1825"/>
                </a:lnTo>
                <a:lnTo>
                  <a:pt x="15354" y="1971"/>
                </a:lnTo>
                <a:lnTo>
                  <a:pt x="15524" y="2166"/>
                </a:lnTo>
                <a:lnTo>
                  <a:pt x="15597" y="2263"/>
                </a:lnTo>
                <a:lnTo>
                  <a:pt x="15646" y="2360"/>
                </a:lnTo>
                <a:lnTo>
                  <a:pt x="15695" y="2579"/>
                </a:lnTo>
                <a:lnTo>
                  <a:pt x="15792" y="3017"/>
                </a:lnTo>
                <a:lnTo>
                  <a:pt x="15816" y="3090"/>
                </a:lnTo>
                <a:lnTo>
                  <a:pt x="15865" y="3139"/>
                </a:lnTo>
                <a:lnTo>
                  <a:pt x="15938" y="3163"/>
                </a:lnTo>
                <a:lnTo>
                  <a:pt x="15987" y="3188"/>
                </a:lnTo>
                <a:lnTo>
                  <a:pt x="16060" y="3163"/>
                </a:lnTo>
                <a:lnTo>
                  <a:pt x="16133" y="3139"/>
                </a:lnTo>
                <a:lnTo>
                  <a:pt x="16181" y="3090"/>
                </a:lnTo>
                <a:lnTo>
                  <a:pt x="16206" y="3017"/>
                </a:lnTo>
                <a:lnTo>
                  <a:pt x="16254" y="2871"/>
                </a:lnTo>
                <a:lnTo>
                  <a:pt x="16254" y="2725"/>
                </a:lnTo>
                <a:lnTo>
                  <a:pt x="16230" y="2579"/>
                </a:lnTo>
                <a:lnTo>
                  <a:pt x="16181" y="2409"/>
                </a:lnTo>
                <a:lnTo>
                  <a:pt x="16133" y="2263"/>
                </a:lnTo>
                <a:lnTo>
                  <a:pt x="16060" y="2117"/>
                </a:lnTo>
                <a:lnTo>
                  <a:pt x="15889" y="1874"/>
                </a:lnTo>
                <a:lnTo>
                  <a:pt x="15670" y="1631"/>
                </a:lnTo>
                <a:lnTo>
                  <a:pt x="15524" y="1509"/>
                </a:lnTo>
                <a:lnTo>
                  <a:pt x="15378" y="1436"/>
                </a:lnTo>
                <a:lnTo>
                  <a:pt x="15232" y="1363"/>
                </a:lnTo>
                <a:lnTo>
                  <a:pt x="15086" y="1290"/>
                </a:lnTo>
                <a:lnTo>
                  <a:pt x="14916" y="1266"/>
                </a:lnTo>
                <a:close/>
                <a:moveTo>
                  <a:pt x="2458" y="2263"/>
                </a:moveTo>
                <a:lnTo>
                  <a:pt x="2725" y="2433"/>
                </a:lnTo>
                <a:lnTo>
                  <a:pt x="2993" y="2604"/>
                </a:lnTo>
                <a:lnTo>
                  <a:pt x="3553" y="2896"/>
                </a:lnTo>
                <a:lnTo>
                  <a:pt x="4550" y="3480"/>
                </a:lnTo>
                <a:lnTo>
                  <a:pt x="4477" y="3528"/>
                </a:lnTo>
                <a:lnTo>
                  <a:pt x="4137" y="3942"/>
                </a:lnTo>
                <a:lnTo>
                  <a:pt x="4015" y="4088"/>
                </a:lnTo>
                <a:lnTo>
                  <a:pt x="3918" y="4210"/>
                </a:lnTo>
                <a:lnTo>
                  <a:pt x="3261" y="3723"/>
                </a:lnTo>
                <a:lnTo>
                  <a:pt x="2969" y="3480"/>
                </a:lnTo>
                <a:lnTo>
                  <a:pt x="2677" y="3212"/>
                </a:lnTo>
                <a:lnTo>
                  <a:pt x="2360" y="2969"/>
                </a:lnTo>
                <a:lnTo>
                  <a:pt x="2044" y="2725"/>
                </a:lnTo>
                <a:lnTo>
                  <a:pt x="2239" y="2482"/>
                </a:lnTo>
                <a:lnTo>
                  <a:pt x="2458" y="2263"/>
                </a:lnTo>
                <a:close/>
                <a:moveTo>
                  <a:pt x="4721" y="3577"/>
                </a:moveTo>
                <a:lnTo>
                  <a:pt x="5232" y="3869"/>
                </a:lnTo>
                <a:lnTo>
                  <a:pt x="6278" y="4477"/>
                </a:lnTo>
                <a:lnTo>
                  <a:pt x="6132" y="4648"/>
                </a:lnTo>
                <a:lnTo>
                  <a:pt x="6010" y="4842"/>
                </a:lnTo>
                <a:lnTo>
                  <a:pt x="5840" y="5086"/>
                </a:lnTo>
                <a:lnTo>
                  <a:pt x="5694" y="5329"/>
                </a:lnTo>
                <a:lnTo>
                  <a:pt x="5256" y="5086"/>
                </a:lnTo>
                <a:lnTo>
                  <a:pt x="4842" y="4842"/>
                </a:lnTo>
                <a:lnTo>
                  <a:pt x="4137" y="4380"/>
                </a:lnTo>
                <a:lnTo>
                  <a:pt x="4258" y="4283"/>
                </a:lnTo>
                <a:lnTo>
                  <a:pt x="4356" y="4161"/>
                </a:lnTo>
                <a:lnTo>
                  <a:pt x="4696" y="3747"/>
                </a:lnTo>
                <a:lnTo>
                  <a:pt x="4721" y="3650"/>
                </a:lnTo>
                <a:lnTo>
                  <a:pt x="4721" y="3577"/>
                </a:lnTo>
                <a:close/>
                <a:moveTo>
                  <a:pt x="9271" y="9101"/>
                </a:moveTo>
                <a:lnTo>
                  <a:pt x="9247" y="9149"/>
                </a:lnTo>
                <a:lnTo>
                  <a:pt x="9125" y="9563"/>
                </a:lnTo>
                <a:lnTo>
                  <a:pt x="9028" y="9977"/>
                </a:lnTo>
                <a:lnTo>
                  <a:pt x="8979" y="10171"/>
                </a:lnTo>
                <a:lnTo>
                  <a:pt x="8955" y="10366"/>
                </a:lnTo>
                <a:lnTo>
                  <a:pt x="8955" y="10585"/>
                </a:lnTo>
                <a:lnTo>
                  <a:pt x="9003" y="10755"/>
                </a:lnTo>
                <a:lnTo>
                  <a:pt x="9003" y="10779"/>
                </a:lnTo>
                <a:lnTo>
                  <a:pt x="9028" y="10804"/>
                </a:lnTo>
                <a:lnTo>
                  <a:pt x="9052" y="10804"/>
                </a:lnTo>
                <a:lnTo>
                  <a:pt x="9076" y="10779"/>
                </a:lnTo>
                <a:lnTo>
                  <a:pt x="9149" y="10633"/>
                </a:lnTo>
                <a:lnTo>
                  <a:pt x="9174" y="10463"/>
                </a:lnTo>
                <a:lnTo>
                  <a:pt x="9222" y="10123"/>
                </a:lnTo>
                <a:lnTo>
                  <a:pt x="9271" y="9660"/>
                </a:lnTo>
                <a:lnTo>
                  <a:pt x="9320" y="9174"/>
                </a:lnTo>
                <a:lnTo>
                  <a:pt x="9320" y="9125"/>
                </a:lnTo>
                <a:lnTo>
                  <a:pt x="9295" y="9101"/>
                </a:lnTo>
                <a:close/>
                <a:moveTo>
                  <a:pt x="11874" y="9149"/>
                </a:moveTo>
                <a:lnTo>
                  <a:pt x="11899" y="9295"/>
                </a:lnTo>
                <a:lnTo>
                  <a:pt x="11947" y="9417"/>
                </a:lnTo>
                <a:lnTo>
                  <a:pt x="12093" y="9709"/>
                </a:lnTo>
                <a:lnTo>
                  <a:pt x="12239" y="9977"/>
                </a:lnTo>
                <a:lnTo>
                  <a:pt x="12385" y="10244"/>
                </a:lnTo>
                <a:lnTo>
                  <a:pt x="12556" y="10560"/>
                </a:lnTo>
                <a:lnTo>
                  <a:pt x="12385" y="10658"/>
                </a:lnTo>
                <a:lnTo>
                  <a:pt x="12264" y="10755"/>
                </a:lnTo>
                <a:lnTo>
                  <a:pt x="12045" y="10925"/>
                </a:lnTo>
                <a:lnTo>
                  <a:pt x="11923" y="10998"/>
                </a:lnTo>
                <a:lnTo>
                  <a:pt x="11826" y="11096"/>
                </a:lnTo>
                <a:lnTo>
                  <a:pt x="11582" y="10706"/>
                </a:lnTo>
                <a:lnTo>
                  <a:pt x="11461" y="10487"/>
                </a:lnTo>
                <a:lnTo>
                  <a:pt x="11315" y="10220"/>
                </a:lnTo>
                <a:lnTo>
                  <a:pt x="11169" y="9977"/>
                </a:lnTo>
                <a:lnTo>
                  <a:pt x="11071" y="9879"/>
                </a:lnTo>
                <a:lnTo>
                  <a:pt x="10974" y="9782"/>
                </a:lnTo>
                <a:lnTo>
                  <a:pt x="11412" y="9466"/>
                </a:lnTo>
                <a:lnTo>
                  <a:pt x="11850" y="9174"/>
                </a:lnTo>
                <a:lnTo>
                  <a:pt x="11874" y="9149"/>
                </a:lnTo>
                <a:close/>
                <a:moveTo>
                  <a:pt x="8492" y="9685"/>
                </a:moveTo>
                <a:lnTo>
                  <a:pt x="8492" y="9709"/>
                </a:lnTo>
                <a:lnTo>
                  <a:pt x="8395" y="10439"/>
                </a:lnTo>
                <a:lnTo>
                  <a:pt x="8346" y="10852"/>
                </a:lnTo>
                <a:lnTo>
                  <a:pt x="8346" y="11047"/>
                </a:lnTo>
                <a:lnTo>
                  <a:pt x="8346" y="11169"/>
                </a:lnTo>
                <a:lnTo>
                  <a:pt x="8371" y="11242"/>
                </a:lnTo>
                <a:lnTo>
                  <a:pt x="8419" y="11290"/>
                </a:lnTo>
                <a:lnTo>
                  <a:pt x="8444" y="11290"/>
                </a:lnTo>
                <a:lnTo>
                  <a:pt x="8468" y="11266"/>
                </a:lnTo>
                <a:lnTo>
                  <a:pt x="8517" y="11120"/>
                </a:lnTo>
                <a:lnTo>
                  <a:pt x="8541" y="10974"/>
                </a:lnTo>
                <a:lnTo>
                  <a:pt x="8565" y="10658"/>
                </a:lnTo>
                <a:lnTo>
                  <a:pt x="8565" y="10195"/>
                </a:lnTo>
                <a:lnTo>
                  <a:pt x="8565" y="9733"/>
                </a:lnTo>
                <a:lnTo>
                  <a:pt x="8541" y="9709"/>
                </a:lnTo>
                <a:lnTo>
                  <a:pt x="8517" y="9685"/>
                </a:lnTo>
                <a:close/>
                <a:moveTo>
                  <a:pt x="12702" y="10852"/>
                </a:moveTo>
                <a:lnTo>
                  <a:pt x="13286" y="11972"/>
                </a:lnTo>
                <a:lnTo>
                  <a:pt x="13578" y="12556"/>
                </a:lnTo>
                <a:lnTo>
                  <a:pt x="13505" y="12580"/>
                </a:lnTo>
                <a:lnTo>
                  <a:pt x="13407" y="12629"/>
                </a:lnTo>
                <a:lnTo>
                  <a:pt x="13286" y="12726"/>
                </a:lnTo>
                <a:lnTo>
                  <a:pt x="13018" y="12945"/>
                </a:lnTo>
                <a:lnTo>
                  <a:pt x="12677" y="12410"/>
                </a:lnTo>
                <a:lnTo>
                  <a:pt x="11947" y="11315"/>
                </a:lnTo>
                <a:lnTo>
                  <a:pt x="12069" y="11242"/>
                </a:lnTo>
                <a:lnTo>
                  <a:pt x="12191" y="11169"/>
                </a:lnTo>
                <a:lnTo>
                  <a:pt x="12410" y="11023"/>
                </a:lnTo>
                <a:lnTo>
                  <a:pt x="12556" y="10950"/>
                </a:lnTo>
                <a:lnTo>
                  <a:pt x="12702" y="10852"/>
                </a:lnTo>
                <a:close/>
                <a:moveTo>
                  <a:pt x="13724" y="12823"/>
                </a:moveTo>
                <a:lnTo>
                  <a:pt x="14965" y="15232"/>
                </a:lnTo>
                <a:lnTo>
                  <a:pt x="14770" y="15378"/>
                </a:lnTo>
                <a:lnTo>
                  <a:pt x="13991" y="14283"/>
                </a:lnTo>
                <a:lnTo>
                  <a:pt x="13188" y="13164"/>
                </a:lnTo>
                <a:lnTo>
                  <a:pt x="13334" y="13091"/>
                </a:lnTo>
                <a:lnTo>
                  <a:pt x="13456" y="13018"/>
                </a:lnTo>
                <a:lnTo>
                  <a:pt x="13578" y="12921"/>
                </a:lnTo>
                <a:lnTo>
                  <a:pt x="13724" y="12823"/>
                </a:lnTo>
                <a:close/>
                <a:moveTo>
                  <a:pt x="584" y="11534"/>
                </a:moveTo>
                <a:lnTo>
                  <a:pt x="925" y="11704"/>
                </a:lnTo>
                <a:lnTo>
                  <a:pt x="1290" y="11874"/>
                </a:lnTo>
                <a:lnTo>
                  <a:pt x="1655" y="12020"/>
                </a:lnTo>
                <a:lnTo>
                  <a:pt x="2020" y="12166"/>
                </a:lnTo>
                <a:lnTo>
                  <a:pt x="2847" y="12556"/>
                </a:lnTo>
                <a:lnTo>
                  <a:pt x="3261" y="12775"/>
                </a:lnTo>
                <a:lnTo>
                  <a:pt x="3674" y="13018"/>
                </a:lnTo>
                <a:lnTo>
                  <a:pt x="3869" y="13164"/>
                </a:lnTo>
                <a:lnTo>
                  <a:pt x="4064" y="13359"/>
                </a:lnTo>
                <a:lnTo>
                  <a:pt x="4258" y="13529"/>
                </a:lnTo>
                <a:lnTo>
                  <a:pt x="4404" y="13748"/>
                </a:lnTo>
                <a:lnTo>
                  <a:pt x="4550" y="13967"/>
                </a:lnTo>
                <a:lnTo>
                  <a:pt x="4696" y="14186"/>
                </a:lnTo>
                <a:lnTo>
                  <a:pt x="4940" y="14648"/>
                </a:lnTo>
                <a:lnTo>
                  <a:pt x="5159" y="15135"/>
                </a:lnTo>
                <a:lnTo>
                  <a:pt x="5378" y="15622"/>
                </a:lnTo>
                <a:lnTo>
                  <a:pt x="5572" y="16133"/>
                </a:lnTo>
                <a:lnTo>
                  <a:pt x="5816" y="16595"/>
                </a:lnTo>
                <a:lnTo>
                  <a:pt x="5621" y="16327"/>
                </a:lnTo>
                <a:lnTo>
                  <a:pt x="5305" y="15841"/>
                </a:lnTo>
                <a:lnTo>
                  <a:pt x="5037" y="15330"/>
                </a:lnTo>
                <a:lnTo>
                  <a:pt x="4842" y="14916"/>
                </a:lnTo>
                <a:lnTo>
                  <a:pt x="4648" y="14454"/>
                </a:lnTo>
                <a:lnTo>
                  <a:pt x="4550" y="14259"/>
                </a:lnTo>
                <a:lnTo>
                  <a:pt x="4429" y="14040"/>
                </a:lnTo>
                <a:lnTo>
                  <a:pt x="4283" y="13870"/>
                </a:lnTo>
                <a:lnTo>
                  <a:pt x="4112" y="13699"/>
                </a:lnTo>
                <a:lnTo>
                  <a:pt x="4137" y="13602"/>
                </a:lnTo>
                <a:lnTo>
                  <a:pt x="4112" y="13529"/>
                </a:lnTo>
                <a:lnTo>
                  <a:pt x="4039" y="13456"/>
                </a:lnTo>
                <a:lnTo>
                  <a:pt x="3918" y="13407"/>
                </a:lnTo>
                <a:lnTo>
                  <a:pt x="3820" y="13383"/>
                </a:lnTo>
                <a:lnTo>
                  <a:pt x="3747" y="13334"/>
                </a:lnTo>
                <a:lnTo>
                  <a:pt x="3553" y="13237"/>
                </a:lnTo>
                <a:lnTo>
                  <a:pt x="3382" y="13091"/>
                </a:lnTo>
                <a:lnTo>
                  <a:pt x="3212" y="12994"/>
                </a:lnTo>
                <a:lnTo>
                  <a:pt x="2774" y="12750"/>
                </a:lnTo>
                <a:lnTo>
                  <a:pt x="2312" y="12531"/>
                </a:lnTo>
                <a:lnTo>
                  <a:pt x="1144" y="11996"/>
                </a:lnTo>
                <a:lnTo>
                  <a:pt x="828" y="11850"/>
                </a:lnTo>
                <a:lnTo>
                  <a:pt x="682" y="11777"/>
                </a:lnTo>
                <a:lnTo>
                  <a:pt x="511" y="11704"/>
                </a:lnTo>
                <a:lnTo>
                  <a:pt x="584" y="11534"/>
                </a:lnTo>
                <a:close/>
                <a:moveTo>
                  <a:pt x="16011" y="438"/>
                </a:moveTo>
                <a:lnTo>
                  <a:pt x="16230" y="487"/>
                </a:lnTo>
                <a:lnTo>
                  <a:pt x="16449" y="560"/>
                </a:lnTo>
                <a:lnTo>
                  <a:pt x="16644" y="657"/>
                </a:lnTo>
                <a:lnTo>
                  <a:pt x="16838" y="803"/>
                </a:lnTo>
                <a:lnTo>
                  <a:pt x="16936" y="901"/>
                </a:lnTo>
                <a:lnTo>
                  <a:pt x="17009" y="1022"/>
                </a:lnTo>
                <a:lnTo>
                  <a:pt x="17082" y="1144"/>
                </a:lnTo>
                <a:lnTo>
                  <a:pt x="17130" y="1266"/>
                </a:lnTo>
                <a:lnTo>
                  <a:pt x="17057" y="1168"/>
                </a:lnTo>
                <a:lnTo>
                  <a:pt x="16960" y="1095"/>
                </a:lnTo>
                <a:lnTo>
                  <a:pt x="16936" y="1120"/>
                </a:lnTo>
                <a:lnTo>
                  <a:pt x="16911" y="1168"/>
                </a:lnTo>
                <a:lnTo>
                  <a:pt x="16911" y="1217"/>
                </a:lnTo>
                <a:lnTo>
                  <a:pt x="16911" y="1339"/>
                </a:lnTo>
                <a:lnTo>
                  <a:pt x="16984" y="1582"/>
                </a:lnTo>
                <a:lnTo>
                  <a:pt x="17033" y="1825"/>
                </a:lnTo>
                <a:lnTo>
                  <a:pt x="17057" y="1947"/>
                </a:lnTo>
                <a:lnTo>
                  <a:pt x="17106" y="2069"/>
                </a:lnTo>
                <a:lnTo>
                  <a:pt x="17033" y="2336"/>
                </a:lnTo>
                <a:lnTo>
                  <a:pt x="16911" y="2628"/>
                </a:lnTo>
                <a:lnTo>
                  <a:pt x="16887" y="2214"/>
                </a:lnTo>
                <a:lnTo>
                  <a:pt x="16838" y="2020"/>
                </a:lnTo>
                <a:lnTo>
                  <a:pt x="16741" y="1825"/>
                </a:lnTo>
                <a:lnTo>
                  <a:pt x="16717" y="1801"/>
                </a:lnTo>
                <a:lnTo>
                  <a:pt x="16668" y="1801"/>
                </a:lnTo>
                <a:lnTo>
                  <a:pt x="16644" y="1825"/>
                </a:lnTo>
                <a:lnTo>
                  <a:pt x="16595" y="2020"/>
                </a:lnTo>
                <a:lnTo>
                  <a:pt x="16571" y="2239"/>
                </a:lnTo>
                <a:lnTo>
                  <a:pt x="16571" y="2628"/>
                </a:lnTo>
                <a:lnTo>
                  <a:pt x="16571" y="2920"/>
                </a:lnTo>
                <a:lnTo>
                  <a:pt x="16595" y="3090"/>
                </a:lnTo>
                <a:lnTo>
                  <a:pt x="16619" y="3212"/>
                </a:lnTo>
                <a:lnTo>
                  <a:pt x="16522" y="3382"/>
                </a:lnTo>
                <a:lnTo>
                  <a:pt x="16473" y="3212"/>
                </a:lnTo>
                <a:lnTo>
                  <a:pt x="16473" y="2871"/>
                </a:lnTo>
                <a:lnTo>
                  <a:pt x="16473" y="2531"/>
                </a:lnTo>
                <a:lnTo>
                  <a:pt x="16449" y="2506"/>
                </a:lnTo>
                <a:lnTo>
                  <a:pt x="16425" y="2482"/>
                </a:lnTo>
                <a:lnTo>
                  <a:pt x="16400" y="2482"/>
                </a:lnTo>
                <a:lnTo>
                  <a:pt x="16400" y="2506"/>
                </a:lnTo>
                <a:lnTo>
                  <a:pt x="16327" y="2652"/>
                </a:lnTo>
                <a:lnTo>
                  <a:pt x="16303" y="2798"/>
                </a:lnTo>
                <a:lnTo>
                  <a:pt x="16279" y="2969"/>
                </a:lnTo>
                <a:lnTo>
                  <a:pt x="16254" y="3115"/>
                </a:lnTo>
                <a:lnTo>
                  <a:pt x="16279" y="3382"/>
                </a:lnTo>
                <a:lnTo>
                  <a:pt x="16303" y="3528"/>
                </a:lnTo>
                <a:lnTo>
                  <a:pt x="16352" y="3650"/>
                </a:lnTo>
                <a:lnTo>
                  <a:pt x="16133" y="3966"/>
                </a:lnTo>
                <a:lnTo>
                  <a:pt x="16084" y="4015"/>
                </a:lnTo>
                <a:lnTo>
                  <a:pt x="16035" y="3699"/>
                </a:lnTo>
                <a:lnTo>
                  <a:pt x="16011" y="3358"/>
                </a:lnTo>
                <a:lnTo>
                  <a:pt x="16011" y="3334"/>
                </a:lnTo>
                <a:lnTo>
                  <a:pt x="15962" y="3334"/>
                </a:lnTo>
                <a:lnTo>
                  <a:pt x="15938" y="3358"/>
                </a:lnTo>
                <a:lnTo>
                  <a:pt x="15889" y="3528"/>
                </a:lnTo>
                <a:lnTo>
                  <a:pt x="15841" y="3723"/>
                </a:lnTo>
                <a:lnTo>
                  <a:pt x="15841" y="3893"/>
                </a:lnTo>
                <a:lnTo>
                  <a:pt x="15841" y="4088"/>
                </a:lnTo>
                <a:lnTo>
                  <a:pt x="15865" y="4307"/>
                </a:lnTo>
                <a:lnTo>
                  <a:pt x="15719" y="4477"/>
                </a:lnTo>
                <a:lnTo>
                  <a:pt x="15695" y="4112"/>
                </a:lnTo>
                <a:lnTo>
                  <a:pt x="15646" y="3747"/>
                </a:lnTo>
                <a:lnTo>
                  <a:pt x="15646" y="3723"/>
                </a:lnTo>
                <a:lnTo>
                  <a:pt x="15597" y="3723"/>
                </a:lnTo>
                <a:lnTo>
                  <a:pt x="15573" y="3747"/>
                </a:lnTo>
                <a:lnTo>
                  <a:pt x="15524" y="4210"/>
                </a:lnTo>
                <a:lnTo>
                  <a:pt x="15500" y="4453"/>
                </a:lnTo>
                <a:lnTo>
                  <a:pt x="15524" y="4696"/>
                </a:lnTo>
                <a:lnTo>
                  <a:pt x="15257" y="4940"/>
                </a:lnTo>
                <a:lnTo>
                  <a:pt x="15281" y="4721"/>
                </a:lnTo>
                <a:lnTo>
                  <a:pt x="15281" y="4477"/>
                </a:lnTo>
                <a:lnTo>
                  <a:pt x="15257" y="3699"/>
                </a:lnTo>
                <a:lnTo>
                  <a:pt x="15232" y="3650"/>
                </a:lnTo>
                <a:lnTo>
                  <a:pt x="15159" y="3650"/>
                </a:lnTo>
                <a:lnTo>
                  <a:pt x="15135" y="3699"/>
                </a:lnTo>
                <a:lnTo>
                  <a:pt x="15086" y="4477"/>
                </a:lnTo>
                <a:lnTo>
                  <a:pt x="15062" y="4794"/>
                </a:lnTo>
                <a:lnTo>
                  <a:pt x="15062" y="4964"/>
                </a:lnTo>
                <a:lnTo>
                  <a:pt x="15086" y="5110"/>
                </a:lnTo>
                <a:lnTo>
                  <a:pt x="14916" y="5256"/>
                </a:lnTo>
                <a:lnTo>
                  <a:pt x="14916" y="5134"/>
                </a:lnTo>
                <a:lnTo>
                  <a:pt x="14867" y="4672"/>
                </a:lnTo>
                <a:lnTo>
                  <a:pt x="14819" y="4185"/>
                </a:lnTo>
                <a:lnTo>
                  <a:pt x="14794" y="4161"/>
                </a:lnTo>
                <a:lnTo>
                  <a:pt x="14770" y="4161"/>
                </a:lnTo>
                <a:lnTo>
                  <a:pt x="14770" y="4185"/>
                </a:lnTo>
                <a:lnTo>
                  <a:pt x="14697" y="4599"/>
                </a:lnTo>
                <a:lnTo>
                  <a:pt x="14648" y="5013"/>
                </a:lnTo>
                <a:lnTo>
                  <a:pt x="14624" y="5256"/>
                </a:lnTo>
                <a:lnTo>
                  <a:pt x="14624" y="5475"/>
                </a:lnTo>
                <a:lnTo>
                  <a:pt x="14186" y="5791"/>
                </a:lnTo>
                <a:lnTo>
                  <a:pt x="14162" y="5621"/>
                </a:lnTo>
                <a:lnTo>
                  <a:pt x="14113" y="4721"/>
                </a:lnTo>
                <a:lnTo>
                  <a:pt x="14089" y="4696"/>
                </a:lnTo>
                <a:lnTo>
                  <a:pt x="14064" y="4672"/>
                </a:lnTo>
                <a:lnTo>
                  <a:pt x="14016" y="4672"/>
                </a:lnTo>
                <a:lnTo>
                  <a:pt x="13991" y="4696"/>
                </a:lnTo>
                <a:lnTo>
                  <a:pt x="13943" y="4940"/>
                </a:lnTo>
                <a:lnTo>
                  <a:pt x="13894" y="5159"/>
                </a:lnTo>
                <a:lnTo>
                  <a:pt x="13870" y="5378"/>
                </a:lnTo>
                <a:lnTo>
                  <a:pt x="13870" y="5621"/>
                </a:lnTo>
                <a:lnTo>
                  <a:pt x="13870" y="5791"/>
                </a:lnTo>
                <a:lnTo>
                  <a:pt x="13870" y="5986"/>
                </a:lnTo>
                <a:lnTo>
                  <a:pt x="13529" y="6181"/>
                </a:lnTo>
                <a:lnTo>
                  <a:pt x="13480" y="6205"/>
                </a:lnTo>
                <a:lnTo>
                  <a:pt x="13505" y="6083"/>
                </a:lnTo>
                <a:lnTo>
                  <a:pt x="13505" y="5986"/>
                </a:lnTo>
                <a:lnTo>
                  <a:pt x="13480" y="5791"/>
                </a:lnTo>
                <a:lnTo>
                  <a:pt x="13456" y="5524"/>
                </a:lnTo>
                <a:lnTo>
                  <a:pt x="13383" y="5256"/>
                </a:lnTo>
                <a:lnTo>
                  <a:pt x="13359" y="5232"/>
                </a:lnTo>
                <a:lnTo>
                  <a:pt x="13334" y="5256"/>
                </a:lnTo>
                <a:lnTo>
                  <a:pt x="13286" y="5524"/>
                </a:lnTo>
                <a:lnTo>
                  <a:pt x="13286" y="5791"/>
                </a:lnTo>
                <a:lnTo>
                  <a:pt x="13286" y="6035"/>
                </a:lnTo>
                <a:lnTo>
                  <a:pt x="13310" y="6156"/>
                </a:lnTo>
                <a:lnTo>
                  <a:pt x="13359" y="6254"/>
                </a:lnTo>
                <a:lnTo>
                  <a:pt x="13383" y="6278"/>
                </a:lnTo>
                <a:lnTo>
                  <a:pt x="13407" y="6278"/>
                </a:lnTo>
                <a:lnTo>
                  <a:pt x="13407" y="6375"/>
                </a:lnTo>
                <a:lnTo>
                  <a:pt x="13432" y="6448"/>
                </a:lnTo>
                <a:lnTo>
                  <a:pt x="13480" y="6521"/>
                </a:lnTo>
                <a:lnTo>
                  <a:pt x="13553" y="6594"/>
                </a:lnTo>
                <a:lnTo>
                  <a:pt x="13553" y="6789"/>
                </a:lnTo>
                <a:lnTo>
                  <a:pt x="13578" y="6984"/>
                </a:lnTo>
                <a:lnTo>
                  <a:pt x="13699" y="7397"/>
                </a:lnTo>
                <a:lnTo>
                  <a:pt x="13821" y="7787"/>
                </a:lnTo>
                <a:lnTo>
                  <a:pt x="13967" y="8176"/>
                </a:lnTo>
                <a:lnTo>
                  <a:pt x="14575" y="10195"/>
                </a:lnTo>
                <a:lnTo>
                  <a:pt x="15184" y="12312"/>
                </a:lnTo>
                <a:lnTo>
                  <a:pt x="15500" y="13359"/>
                </a:lnTo>
                <a:lnTo>
                  <a:pt x="15865" y="14381"/>
                </a:lnTo>
                <a:lnTo>
                  <a:pt x="15695" y="14575"/>
                </a:lnTo>
                <a:lnTo>
                  <a:pt x="15524" y="14746"/>
                </a:lnTo>
                <a:lnTo>
                  <a:pt x="15208" y="15038"/>
                </a:lnTo>
                <a:lnTo>
                  <a:pt x="13553" y="11801"/>
                </a:lnTo>
                <a:lnTo>
                  <a:pt x="12653" y="10074"/>
                </a:lnTo>
                <a:lnTo>
                  <a:pt x="12531" y="9782"/>
                </a:lnTo>
                <a:lnTo>
                  <a:pt x="12361" y="9441"/>
                </a:lnTo>
                <a:lnTo>
                  <a:pt x="12288" y="9295"/>
                </a:lnTo>
                <a:lnTo>
                  <a:pt x="12191" y="9149"/>
                </a:lnTo>
                <a:lnTo>
                  <a:pt x="12069" y="9028"/>
                </a:lnTo>
                <a:lnTo>
                  <a:pt x="11947" y="8955"/>
                </a:lnTo>
                <a:lnTo>
                  <a:pt x="11899" y="8857"/>
                </a:lnTo>
                <a:lnTo>
                  <a:pt x="11826" y="8809"/>
                </a:lnTo>
                <a:lnTo>
                  <a:pt x="11753" y="8784"/>
                </a:lnTo>
                <a:lnTo>
                  <a:pt x="11704" y="8809"/>
                </a:lnTo>
                <a:lnTo>
                  <a:pt x="11655" y="8833"/>
                </a:lnTo>
                <a:lnTo>
                  <a:pt x="11534" y="8906"/>
                </a:lnTo>
                <a:lnTo>
                  <a:pt x="11534" y="8736"/>
                </a:lnTo>
                <a:lnTo>
                  <a:pt x="11534" y="8419"/>
                </a:lnTo>
                <a:lnTo>
                  <a:pt x="11534" y="8273"/>
                </a:lnTo>
                <a:lnTo>
                  <a:pt x="11509" y="8127"/>
                </a:lnTo>
                <a:lnTo>
                  <a:pt x="11485" y="8103"/>
                </a:lnTo>
                <a:lnTo>
                  <a:pt x="11461" y="8079"/>
                </a:lnTo>
                <a:lnTo>
                  <a:pt x="11436" y="8103"/>
                </a:lnTo>
                <a:lnTo>
                  <a:pt x="11412" y="8127"/>
                </a:lnTo>
                <a:lnTo>
                  <a:pt x="11388" y="8249"/>
                </a:lnTo>
                <a:lnTo>
                  <a:pt x="11363" y="8371"/>
                </a:lnTo>
                <a:lnTo>
                  <a:pt x="11363" y="8638"/>
                </a:lnTo>
                <a:lnTo>
                  <a:pt x="11339" y="8833"/>
                </a:lnTo>
                <a:lnTo>
                  <a:pt x="11363" y="9052"/>
                </a:lnTo>
                <a:lnTo>
                  <a:pt x="10925" y="9368"/>
                </a:lnTo>
                <a:lnTo>
                  <a:pt x="10950" y="9198"/>
                </a:lnTo>
                <a:lnTo>
                  <a:pt x="10974" y="9028"/>
                </a:lnTo>
                <a:lnTo>
                  <a:pt x="10974" y="8687"/>
                </a:lnTo>
                <a:lnTo>
                  <a:pt x="10998" y="8200"/>
                </a:lnTo>
                <a:lnTo>
                  <a:pt x="10974" y="7957"/>
                </a:lnTo>
                <a:lnTo>
                  <a:pt x="10925" y="7714"/>
                </a:lnTo>
                <a:lnTo>
                  <a:pt x="10925" y="7689"/>
                </a:lnTo>
                <a:lnTo>
                  <a:pt x="10852" y="7689"/>
                </a:lnTo>
                <a:lnTo>
                  <a:pt x="10828" y="7714"/>
                </a:lnTo>
                <a:lnTo>
                  <a:pt x="10779" y="7933"/>
                </a:lnTo>
                <a:lnTo>
                  <a:pt x="10731" y="8127"/>
                </a:lnTo>
                <a:lnTo>
                  <a:pt x="10682" y="8541"/>
                </a:lnTo>
                <a:lnTo>
                  <a:pt x="10633" y="9028"/>
                </a:lnTo>
                <a:lnTo>
                  <a:pt x="10633" y="9271"/>
                </a:lnTo>
                <a:lnTo>
                  <a:pt x="10658" y="9393"/>
                </a:lnTo>
                <a:lnTo>
                  <a:pt x="10682" y="9514"/>
                </a:lnTo>
                <a:lnTo>
                  <a:pt x="10706" y="9539"/>
                </a:lnTo>
                <a:lnTo>
                  <a:pt x="10560" y="9660"/>
                </a:lnTo>
                <a:lnTo>
                  <a:pt x="10487" y="9685"/>
                </a:lnTo>
                <a:lnTo>
                  <a:pt x="10439" y="9733"/>
                </a:lnTo>
                <a:lnTo>
                  <a:pt x="10463" y="9466"/>
                </a:lnTo>
                <a:lnTo>
                  <a:pt x="10487" y="9174"/>
                </a:lnTo>
                <a:lnTo>
                  <a:pt x="10536" y="8614"/>
                </a:lnTo>
                <a:lnTo>
                  <a:pt x="10512" y="8346"/>
                </a:lnTo>
                <a:lnTo>
                  <a:pt x="10487" y="8079"/>
                </a:lnTo>
                <a:lnTo>
                  <a:pt x="10463" y="8054"/>
                </a:lnTo>
                <a:lnTo>
                  <a:pt x="10439" y="8030"/>
                </a:lnTo>
                <a:lnTo>
                  <a:pt x="10414" y="8030"/>
                </a:lnTo>
                <a:lnTo>
                  <a:pt x="10414" y="8054"/>
                </a:lnTo>
                <a:lnTo>
                  <a:pt x="10317" y="8298"/>
                </a:lnTo>
                <a:lnTo>
                  <a:pt x="10268" y="8541"/>
                </a:lnTo>
                <a:lnTo>
                  <a:pt x="10195" y="9028"/>
                </a:lnTo>
                <a:lnTo>
                  <a:pt x="10147" y="9514"/>
                </a:lnTo>
                <a:lnTo>
                  <a:pt x="10122" y="9782"/>
                </a:lnTo>
                <a:lnTo>
                  <a:pt x="10147" y="10025"/>
                </a:lnTo>
                <a:lnTo>
                  <a:pt x="9685" y="10414"/>
                </a:lnTo>
                <a:lnTo>
                  <a:pt x="9733" y="10220"/>
                </a:lnTo>
                <a:lnTo>
                  <a:pt x="9733" y="10025"/>
                </a:lnTo>
                <a:lnTo>
                  <a:pt x="9758" y="9612"/>
                </a:lnTo>
                <a:lnTo>
                  <a:pt x="9782" y="8565"/>
                </a:lnTo>
                <a:lnTo>
                  <a:pt x="9782" y="8541"/>
                </a:lnTo>
                <a:lnTo>
                  <a:pt x="9733" y="8541"/>
                </a:lnTo>
                <a:lnTo>
                  <a:pt x="9733" y="8565"/>
                </a:lnTo>
                <a:lnTo>
                  <a:pt x="9612" y="9466"/>
                </a:lnTo>
                <a:lnTo>
                  <a:pt x="9539" y="10001"/>
                </a:lnTo>
                <a:lnTo>
                  <a:pt x="9514" y="10268"/>
                </a:lnTo>
                <a:lnTo>
                  <a:pt x="9539" y="10512"/>
                </a:lnTo>
                <a:lnTo>
                  <a:pt x="9003" y="10901"/>
                </a:lnTo>
                <a:lnTo>
                  <a:pt x="8444" y="11290"/>
                </a:lnTo>
                <a:lnTo>
                  <a:pt x="8371" y="11339"/>
                </a:lnTo>
                <a:lnTo>
                  <a:pt x="7762" y="11704"/>
                </a:lnTo>
                <a:lnTo>
                  <a:pt x="7762" y="11704"/>
                </a:lnTo>
                <a:lnTo>
                  <a:pt x="7811" y="11558"/>
                </a:lnTo>
                <a:lnTo>
                  <a:pt x="7835" y="11388"/>
                </a:lnTo>
                <a:lnTo>
                  <a:pt x="7884" y="11071"/>
                </a:lnTo>
                <a:lnTo>
                  <a:pt x="7981" y="10268"/>
                </a:lnTo>
                <a:lnTo>
                  <a:pt x="7957" y="10244"/>
                </a:lnTo>
                <a:lnTo>
                  <a:pt x="7933" y="10244"/>
                </a:lnTo>
                <a:lnTo>
                  <a:pt x="7908" y="10268"/>
                </a:lnTo>
                <a:lnTo>
                  <a:pt x="7738" y="11023"/>
                </a:lnTo>
                <a:lnTo>
                  <a:pt x="7665" y="11388"/>
                </a:lnTo>
                <a:lnTo>
                  <a:pt x="7641" y="11558"/>
                </a:lnTo>
                <a:lnTo>
                  <a:pt x="7665" y="11728"/>
                </a:lnTo>
                <a:lnTo>
                  <a:pt x="7665" y="11753"/>
                </a:lnTo>
                <a:lnTo>
                  <a:pt x="7178" y="12069"/>
                </a:lnTo>
                <a:lnTo>
                  <a:pt x="7227" y="11753"/>
                </a:lnTo>
                <a:lnTo>
                  <a:pt x="7227" y="11436"/>
                </a:lnTo>
                <a:lnTo>
                  <a:pt x="7203" y="10804"/>
                </a:lnTo>
                <a:lnTo>
                  <a:pt x="7203" y="10779"/>
                </a:lnTo>
                <a:lnTo>
                  <a:pt x="7178" y="10779"/>
                </a:lnTo>
                <a:lnTo>
                  <a:pt x="7154" y="10804"/>
                </a:lnTo>
                <a:lnTo>
                  <a:pt x="7105" y="11461"/>
                </a:lnTo>
                <a:lnTo>
                  <a:pt x="7081" y="11777"/>
                </a:lnTo>
                <a:lnTo>
                  <a:pt x="7105" y="12118"/>
                </a:lnTo>
                <a:lnTo>
                  <a:pt x="6886" y="12239"/>
                </a:lnTo>
                <a:lnTo>
                  <a:pt x="6667" y="12385"/>
                </a:lnTo>
                <a:lnTo>
                  <a:pt x="6692" y="12191"/>
                </a:lnTo>
                <a:lnTo>
                  <a:pt x="6716" y="11728"/>
                </a:lnTo>
                <a:lnTo>
                  <a:pt x="6716" y="11290"/>
                </a:lnTo>
                <a:lnTo>
                  <a:pt x="6692" y="11266"/>
                </a:lnTo>
                <a:lnTo>
                  <a:pt x="6667" y="11242"/>
                </a:lnTo>
                <a:lnTo>
                  <a:pt x="6643" y="11242"/>
                </a:lnTo>
                <a:lnTo>
                  <a:pt x="6619" y="11266"/>
                </a:lnTo>
                <a:lnTo>
                  <a:pt x="6546" y="11655"/>
                </a:lnTo>
                <a:lnTo>
                  <a:pt x="6497" y="12045"/>
                </a:lnTo>
                <a:lnTo>
                  <a:pt x="6448" y="12337"/>
                </a:lnTo>
                <a:lnTo>
                  <a:pt x="6424" y="12458"/>
                </a:lnTo>
                <a:lnTo>
                  <a:pt x="6424" y="12604"/>
                </a:lnTo>
                <a:lnTo>
                  <a:pt x="6375" y="12580"/>
                </a:lnTo>
                <a:lnTo>
                  <a:pt x="6302" y="12580"/>
                </a:lnTo>
                <a:lnTo>
                  <a:pt x="6254" y="12604"/>
                </a:lnTo>
                <a:lnTo>
                  <a:pt x="6229" y="12677"/>
                </a:lnTo>
                <a:lnTo>
                  <a:pt x="6181" y="12848"/>
                </a:lnTo>
                <a:lnTo>
                  <a:pt x="6181" y="12994"/>
                </a:lnTo>
                <a:lnTo>
                  <a:pt x="6205" y="13140"/>
                </a:lnTo>
                <a:lnTo>
                  <a:pt x="6229" y="13310"/>
                </a:lnTo>
                <a:lnTo>
                  <a:pt x="6473" y="14429"/>
                </a:lnTo>
                <a:lnTo>
                  <a:pt x="6692" y="15549"/>
                </a:lnTo>
                <a:lnTo>
                  <a:pt x="6740" y="15914"/>
                </a:lnTo>
                <a:lnTo>
                  <a:pt x="6765" y="16108"/>
                </a:lnTo>
                <a:lnTo>
                  <a:pt x="6838" y="16303"/>
                </a:lnTo>
                <a:lnTo>
                  <a:pt x="6716" y="16352"/>
                </a:lnTo>
                <a:lnTo>
                  <a:pt x="6594" y="16449"/>
                </a:lnTo>
                <a:lnTo>
                  <a:pt x="6351" y="16619"/>
                </a:lnTo>
                <a:lnTo>
                  <a:pt x="6132" y="16084"/>
                </a:lnTo>
                <a:lnTo>
                  <a:pt x="5889" y="15549"/>
                </a:lnTo>
                <a:lnTo>
                  <a:pt x="5353" y="14502"/>
                </a:lnTo>
                <a:lnTo>
                  <a:pt x="5110" y="14040"/>
                </a:lnTo>
                <a:lnTo>
                  <a:pt x="4867" y="13602"/>
                </a:lnTo>
                <a:lnTo>
                  <a:pt x="4721" y="13383"/>
                </a:lnTo>
                <a:lnTo>
                  <a:pt x="4550" y="13188"/>
                </a:lnTo>
                <a:lnTo>
                  <a:pt x="4380" y="12994"/>
                </a:lnTo>
                <a:lnTo>
                  <a:pt x="4185" y="12799"/>
                </a:lnTo>
                <a:lnTo>
                  <a:pt x="4015" y="12653"/>
                </a:lnTo>
                <a:lnTo>
                  <a:pt x="3820" y="12531"/>
                </a:lnTo>
                <a:lnTo>
                  <a:pt x="3431" y="12312"/>
                </a:lnTo>
                <a:lnTo>
                  <a:pt x="3017" y="12118"/>
                </a:lnTo>
                <a:lnTo>
                  <a:pt x="2579" y="11923"/>
                </a:lnTo>
                <a:lnTo>
                  <a:pt x="2093" y="11777"/>
                </a:lnTo>
                <a:lnTo>
                  <a:pt x="1606" y="11607"/>
                </a:lnTo>
                <a:lnTo>
                  <a:pt x="1168" y="11412"/>
                </a:lnTo>
                <a:lnTo>
                  <a:pt x="730" y="11217"/>
                </a:lnTo>
                <a:lnTo>
                  <a:pt x="779" y="11144"/>
                </a:lnTo>
                <a:lnTo>
                  <a:pt x="901" y="10974"/>
                </a:lnTo>
                <a:lnTo>
                  <a:pt x="1047" y="10804"/>
                </a:lnTo>
                <a:lnTo>
                  <a:pt x="1120" y="10828"/>
                </a:lnTo>
                <a:lnTo>
                  <a:pt x="1582" y="10877"/>
                </a:lnTo>
                <a:lnTo>
                  <a:pt x="2068" y="10925"/>
                </a:lnTo>
                <a:lnTo>
                  <a:pt x="2531" y="10950"/>
                </a:lnTo>
                <a:lnTo>
                  <a:pt x="2993" y="11023"/>
                </a:lnTo>
                <a:lnTo>
                  <a:pt x="3431" y="11120"/>
                </a:lnTo>
                <a:lnTo>
                  <a:pt x="3845" y="11242"/>
                </a:lnTo>
                <a:lnTo>
                  <a:pt x="4258" y="11363"/>
                </a:lnTo>
                <a:lnTo>
                  <a:pt x="4696" y="11485"/>
                </a:lnTo>
                <a:lnTo>
                  <a:pt x="4769" y="11485"/>
                </a:lnTo>
                <a:lnTo>
                  <a:pt x="4842" y="11461"/>
                </a:lnTo>
                <a:lnTo>
                  <a:pt x="4915" y="11412"/>
                </a:lnTo>
                <a:lnTo>
                  <a:pt x="4940" y="11339"/>
                </a:lnTo>
                <a:lnTo>
                  <a:pt x="4964" y="11290"/>
                </a:lnTo>
                <a:lnTo>
                  <a:pt x="4964" y="11217"/>
                </a:lnTo>
                <a:lnTo>
                  <a:pt x="4915" y="11144"/>
                </a:lnTo>
                <a:lnTo>
                  <a:pt x="4867" y="11096"/>
                </a:lnTo>
                <a:lnTo>
                  <a:pt x="4794" y="11071"/>
                </a:lnTo>
                <a:lnTo>
                  <a:pt x="4891" y="10974"/>
                </a:lnTo>
                <a:lnTo>
                  <a:pt x="4988" y="10852"/>
                </a:lnTo>
                <a:lnTo>
                  <a:pt x="5134" y="10609"/>
                </a:lnTo>
                <a:lnTo>
                  <a:pt x="6059" y="9393"/>
                </a:lnTo>
                <a:lnTo>
                  <a:pt x="7081" y="8079"/>
                </a:lnTo>
                <a:lnTo>
                  <a:pt x="7519" y="7543"/>
                </a:lnTo>
                <a:lnTo>
                  <a:pt x="7738" y="7276"/>
                </a:lnTo>
                <a:lnTo>
                  <a:pt x="7811" y="7130"/>
                </a:lnTo>
                <a:lnTo>
                  <a:pt x="7884" y="6959"/>
                </a:lnTo>
                <a:lnTo>
                  <a:pt x="7908" y="6959"/>
                </a:lnTo>
                <a:lnTo>
                  <a:pt x="7981" y="6935"/>
                </a:lnTo>
                <a:lnTo>
                  <a:pt x="8030" y="6911"/>
                </a:lnTo>
                <a:lnTo>
                  <a:pt x="8103" y="6886"/>
                </a:lnTo>
                <a:lnTo>
                  <a:pt x="8152" y="6813"/>
                </a:lnTo>
                <a:lnTo>
                  <a:pt x="8176" y="6740"/>
                </a:lnTo>
                <a:lnTo>
                  <a:pt x="8176" y="6667"/>
                </a:lnTo>
                <a:lnTo>
                  <a:pt x="8176" y="6594"/>
                </a:lnTo>
                <a:lnTo>
                  <a:pt x="8127" y="6546"/>
                </a:lnTo>
                <a:lnTo>
                  <a:pt x="8298" y="6327"/>
                </a:lnTo>
                <a:lnTo>
                  <a:pt x="8419" y="6181"/>
                </a:lnTo>
                <a:lnTo>
                  <a:pt x="8541" y="6035"/>
                </a:lnTo>
                <a:lnTo>
                  <a:pt x="8590" y="5962"/>
                </a:lnTo>
                <a:lnTo>
                  <a:pt x="8638" y="5889"/>
                </a:lnTo>
                <a:lnTo>
                  <a:pt x="8638" y="5791"/>
                </a:lnTo>
                <a:lnTo>
                  <a:pt x="8638" y="5718"/>
                </a:lnTo>
                <a:lnTo>
                  <a:pt x="8614" y="5718"/>
                </a:lnTo>
                <a:lnTo>
                  <a:pt x="8541" y="5694"/>
                </a:lnTo>
                <a:lnTo>
                  <a:pt x="8468" y="5718"/>
                </a:lnTo>
                <a:lnTo>
                  <a:pt x="8395" y="5767"/>
                </a:lnTo>
                <a:lnTo>
                  <a:pt x="8322" y="5840"/>
                </a:lnTo>
                <a:lnTo>
                  <a:pt x="8200" y="5962"/>
                </a:lnTo>
                <a:lnTo>
                  <a:pt x="8079" y="6083"/>
                </a:lnTo>
                <a:lnTo>
                  <a:pt x="7811" y="6375"/>
                </a:lnTo>
                <a:lnTo>
                  <a:pt x="6838" y="5913"/>
                </a:lnTo>
                <a:lnTo>
                  <a:pt x="5864" y="5426"/>
                </a:lnTo>
                <a:lnTo>
                  <a:pt x="6010" y="5280"/>
                </a:lnTo>
                <a:lnTo>
                  <a:pt x="6132" y="5110"/>
                </a:lnTo>
                <a:lnTo>
                  <a:pt x="6327" y="4842"/>
                </a:lnTo>
                <a:lnTo>
                  <a:pt x="6400" y="4721"/>
                </a:lnTo>
                <a:lnTo>
                  <a:pt x="6473" y="4575"/>
                </a:lnTo>
                <a:lnTo>
                  <a:pt x="6911" y="4818"/>
                </a:lnTo>
                <a:lnTo>
                  <a:pt x="7689" y="5280"/>
                </a:lnTo>
                <a:lnTo>
                  <a:pt x="7884" y="5402"/>
                </a:lnTo>
                <a:lnTo>
                  <a:pt x="8103" y="5475"/>
                </a:lnTo>
                <a:lnTo>
                  <a:pt x="8298" y="5572"/>
                </a:lnTo>
                <a:lnTo>
                  <a:pt x="8517" y="5621"/>
                </a:lnTo>
                <a:lnTo>
                  <a:pt x="8590" y="5597"/>
                </a:lnTo>
                <a:lnTo>
                  <a:pt x="8638" y="5572"/>
                </a:lnTo>
                <a:lnTo>
                  <a:pt x="8638" y="5499"/>
                </a:lnTo>
                <a:lnTo>
                  <a:pt x="8614" y="5426"/>
                </a:lnTo>
                <a:lnTo>
                  <a:pt x="8468" y="5305"/>
                </a:lnTo>
                <a:lnTo>
                  <a:pt x="8322" y="5183"/>
                </a:lnTo>
                <a:lnTo>
                  <a:pt x="7981" y="4964"/>
                </a:lnTo>
                <a:lnTo>
                  <a:pt x="7276" y="4599"/>
                </a:lnTo>
                <a:lnTo>
                  <a:pt x="5572" y="3674"/>
                </a:lnTo>
                <a:lnTo>
                  <a:pt x="4721" y="3236"/>
                </a:lnTo>
                <a:lnTo>
                  <a:pt x="3845" y="2798"/>
                </a:lnTo>
                <a:lnTo>
                  <a:pt x="3236" y="2433"/>
                </a:lnTo>
                <a:lnTo>
                  <a:pt x="2920" y="2263"/>
                </a:lnTo>
                <a:lnTo>
                  <a:pt x="2579" y="2117"/>
                </a:lnTo>
                <a:lnTo>
                  <a:pt x="2896" y="1850"/>
                </a:lnTo>
                <a:lnTo>
                  <a:pt x="3090" y="1704"/>
                </a:lnTo>
                <a:lnTo>
                  <a:pt x="3139" y="1606"/>
                </a:lnTo>
                <a:lnTo>
                  <a:pt x="3188" y="1509"/>
                </a:lnTo>
                <a:lnTo>
                  <a:pt x="3358" y="1606"/>
                </a:lnTo>
                <a:lnTo>
                  <a:pt x="3528" y="1704"/>
                </a:lnTo>
                <a:lnTo>
                  <a:pt x="3869" y="1874"/>
                </a:lnTo>
                <a:lnTo>
                  <a:pt x="4234" y="1996"/>
                </a:lnTo>
                <a:lnTo>
                  <a:pt x="4623" y="2117"/>
                </a:lnTo>
                <a:lnTo>
                  <a:pt x="5718" y="2433"/>
                </a:lnTo>
                <a:lnTo>
                  <a:pt x="6813" y="2750"/>
                </a:lnTo>
                <a:lnTo>
                  <a:pt x="8906" y="3334"/>
                </a:lnTo>
                <a:lnTo>
                  <a:pt x="9952" y="3601"/>
                </a:lnTo>
                <a:lnTo>
                  <a:pt x="11023" y="3820"/>
                </a:lnTo>
                <a:lnTo>
                  <a:pt x="11071" y="3845"/>
                </a:lnTo>
                <a:lnTo>
                  <a:pt x="11120" y="3869"/>
                </a:lnTo>
                <a:lnTo>
                  <a:pt x="11193" y="3845"/>
                </a:lnTo>
                <a:lnTo>
                  <a:pt x="11242" y="3820"/>
                </a:lnTo>
                <a:lnTo>
                  <a:pt x="11509" y="3553"/>
                </a:lnTo>
                <a:lnTo>
                  <a:pt x="11753" y="3236"/>
                </a:lnTo>
                <a:lnTo>
                  <a:pt x="11972" y="2920"/>
                </a:lnTo>
                <a:lnTo>
                  <a:pt x="12215" y="2628"/>
                </a:lnTo>
                <a:lnTo>
                  <a:pt x="12507" y="2336"/>
                </a:lnTo>
                <a:lnTo>
                  <a:pt x="12799" y="2044"/>
                </a:lnTo>
                <a:lnTo>
                  <a:pt x="13115" y="1777"/>
                </a:lnTo>
                <a:lnTo>
                  <a:pt x="13432" y="1533"/>
                </a:lnTo>
                <a:lnTo>
                  <a:pt x="13797" y="1266"/>
                </a:lnTo>
                <a:lnTo>
                  <a:pt x="14186" y="1022"/>
                </a:lnTo>
                <a:lnTo>
                  <a:pt x="14624" y="779"/>
                </a:lnTo>
                <a:lnTo>
                  <a:pt x="14867" y="682"/>
                </a:lnTo>
                <a:lnTo>
                  <a:pt x="15086" y="584"/>
                </a:lnTo>
                <a:lnTo>
                  <a:pt x="15330" y="511"/>
                </a:lnTo>
                <a:lnTo>
                  <a:pt x="15549" y="463"/>
                </a:lnTo>
                <a:lnTo>
                  <a:pt x="15792" y="438"/>
                </a:lnTo>
                <a:close/>
                <a:moveTo>
                  <a:pt x="15987" y="0"/>
                </a:moveTo>
                <a:lnTo>
                  <a:pt x="15743" y="25"/>
                </a:lnTo>
                <a:lnTo>
                  <a:pt x="15500" y="49"/>
                </a:lnTo>
                <a:lnTo>
                  <a:pt x="15281" y="98"/>
                </a:lnTo>
                <a:lnTo>
                  <a:pt x="15038" y="171"/>
                </a:lnTo>
                <a:lnTo>
                  <a:pt x="14575" y="341"/>
                </a:lnTo>
                <a:lnTo>
                  <a:pt x="14137" y="560"/>
                </a:lnTo>
                <a:lnTo>
                  <a:pt x="13724" y="803"/>
                </a:lnTo>
                <a:lnTo>
                  <a:pt x="13286" y="1095"/>
                </a:lnTo>
                <a:lnTo>
                  <a:pt x="12896" y="1387"/>
                </a:lnTo>
                <a:lnTo>
                  <a:pt x="12483" y="1728"/>
                </a:lnTo>
                <a:lnTo>
                  <a:pt x="12118" y="2093"/>
                </a:lnTo>
                <a:lnTo>
                  <a:pt x="11850" y="2360"/>
                </a:lnTo>
                <a:lnTo>
                  <a:pt x="11582" y="2677"/>
                </a:lnTo>
                <a:lnTo>
                  <a:pt x="11315" y="2993"/>
                </a:lnTo>
                <a:lnTo>
                  <a:pt x="11193" y="3163"/>
                </a:lnTo>
                <a:lnTo>
                  <a:pt x="11096" y="3358"/>
                </a:lnTo>
                <a:lnTo>
                  <a:pt x="10122" y="3066"/>
                </a:lnTo>
                <a:lnTo>
                  <a:pt x="9125" y="2798"/>
                </a:lnTo>
                <a:lnTo>
                  <a:pt x="8127" y="2555"/>
                </a:lnTo>
                <a:lnTo>
                  <a:pt x="7130" y="2287"/>
                </a:lnTo>
                <a:lnTo>
                  <a:pt x="5134" y="1704"/>
                </a:lnTo>
                <a:lnTo>
                  <a:pt x="4623" y="1558"/>
                </a:lnTo>
                <a:lnTo>
                  <a:pt x="4137" y="1412"/>
                </a:lnTo>
                <a:lnTo>
                  <a:pt x="3893" y="1363"/>
                </a:lnTo>
                <a:lnTo>
                  <a:pt x="3626" y="1314"/>
                </a:lnTo>
                <a:lnTo>
                  <a:pt x="3382" y="1290"/>
                </a:lnTo>
                <a:lnTo>
                  <a:pt x="3115" y="1314"/>
                </a:lnTo>
                <a:lnTo>
                  <a:pt x="3066" y="1290"/>
                </a:lnTo>
                <a:lnTo>
                  <a:pt x="2993" y="1266"/>
                </a:lnTo>
                <a:lnTo>
                  <a:pt x="2920" y="1266"/>
                </a:lnTo>
                <a:lnTo>
                  <a:pt x="2774" y="1314"/>
                </a:lnTo>
                <a:lnTo>
                  <a:pt x="2677" y="1387"/>
                </a:lnTo>
                <a:lnTo>
                  <a:pt x="2555" y="1485"/>
                </a:lnTo>
                <a:lnTo>
                  <a:pt x="2287" y="1728"/>
                </a:lnTo>
                <a:lnTo>
                  <a:pt x="2044" y="1971"/>
                </a:lnTo>
                <a:lnTo>
                  <a:pt x="1825" y="2239"/>
                </a:lnTo>
                <a:lnTo>
                  <a:pt x="1704" y="2433"/>
                </a:lnTo>
                <a:lnTo>
                  <a:pt x="1606" y="2628"/>
                </a:lnTo>
                <a:lnTo>
                  <a:pt x="1582" y="2652"/>
                </a:lnTo>
                <a:lnTo>
                  <a:pt x="1558" y="2701"/>
                </a:lnTo>
                <a:lnTo>
                  <a:pt x="1558" y="2750"/>
                </a:lnTo>
                <a:lnTo>
                  <a:pt x="1582" y="2823"/>
                </a:lnTo>
                <a:lnTo>
                  <a:pt x="1704" y="2993"/>
                </a:lnTo>
                <a:lnTo>
                  <a:pt x="1850" y="3188"/>
                </a:lnTo>
                <a:lnTo>
                  <a:pt x="1995" y="3358"/>
                </a:lnTo>
                <a:lnTo>
                  <a:pt x="2166" y="3528"/>
                </a:lnTo>
                <a:lnTo>
                  <a:pt x="2531" y="3820"/>
                </a:lnTo>
                <a:lnTo>
                  <a:pt x="2896" y="4112"/>
                </a:lnTo>
                <a:lnTo>
                  <a:pt x="3261" y="4404"/>
                </a:lnTo>
                <a:lnTo>
                  <a:pt x="3650" y="4672"/>
                </a:lnTo>
                <a:lnTo>
                  <a:pt x="4429" y="5207"/>
                </a:lnTo>
                <a:lnTo>
                  <a:pt x="5159" y="5645"/>
                </a:lnTo>
                <a:lnTo>
                  <a:pt x="5913" y="6083"/>
                </a:lnTo>
                <a:lnTo>
                  <a:pt x="6692" y="6448"/>
                </a:lnTo>
                <a:lnTo>
                  <a:pt x="7470" y="6789"/>
                </a:lnTo>
                <a:lnTo>
                  <a:pt x="7470" y="6813"/>
                </a:lnTo>
                <a:lnTo>
                  <a:pt x="7446" y="6862"/>
                </a:lnTo>
                <a:lnTo>
                  <a:pt x="7446" y="6911"/>
                </a:lnTo>
                <a:lnTo>
                  <a:pt x="7251" y="7105"/>
                </a:lnTo>
                <a:lnTo>
                  <a:pt x="7081" y="7324"/>
                </a:lnTo>
                <a:lnTo>
                  <a:pt x="6740" y="7762"/>
                </a:lnTo>
                <a:lnTo>
                  <a:pt x="5913" y="8857"/>
                </a:lnTo>
                <a:lnTo>
                  <a:pt x="4988" y="10074"/>
                </a:lnTo>
                <a:lnTo>
                  <a:pt x="4672" y="10463"/>
                </a:lnTo>
                <a:lnTo>
                  <a:pt x="4526" y="10682"/>
                </a:lnTo>
                <a:lnTo>
                  <a:pt x="4477" y="10779"/>
                </a:lnTo>
                <a:lnTo>
                  <a:pt x="4453" y="10901"/>
                </a:lnTo>
                <a:lnTo>
                  <a:pt x="4088" y="10779"/>
                </a:lnTo>
                <a:lnTo>
                  <a:pt x="3699" y="10682"/>
                </a:lnTo>
                <a:lnTo>
                  <a:pt x="2944" y="10536"/>
                </a:lnTo>
                <a:lnTo>
                  <a:pt x="2506" y="10463"/>
                </a:lnTo>
                <a:lnTo>
                  <a:pt x="2044" y="10439"/>
                </a:lnTo>
                <a:lnTo>
                  <a:pt x="1582" y="10414"/>
                </a:lnTo>
                <a:lnTo>
                  <a:pt x="1144" y="10439"/>
                </a:lnTo>
                <a:lnTo>
                  <a:pt x="1095" y="10414"/>
                </a:lnTo>
                <a:lnTo>
                  <a:pt x="1047" y="10414"/>
                </a:lnTo>
                <a:lnTo>
                  <a:pt x="949" y="10439"/>
                </a:lnTo>
                <a:lnTo>
                  <a:pt x="876" y="10463"/>
                </a:lnTo>
                <a:lnTo>
                  <a:pt x="682" y="10560"/>
                </a:lnTo>
                <a:lnTo>
                  <a:pt x="536" y="10706"/>
                </a:lnTo>
                <a:lnTo>
                  <a:pt x="390" y="10901"/>
                </a:lnTo>
                <a:lnTo>
                  <a:pt x="268" y="11096"/>
                </a:lnTo>
                <a:lnTo>
                  <a:pt x="171" y="11290"/>
                </a:lnTo>
                <a:lnTo>
                  <a:pt x="73" y="11485"/>
                </a:lnTo>
                <a:lnTo>
                  <a:pt x="25" y="11655"/>
                </a:lnTo>
                <a:lnTo>
                  <a:pt x="0" y="11728"/>
                </a:lnTo>
                <a:lnTo>
                  <a:pt x="0" y="11777"/>
                </a:lnTo>
                <a:lnTo>
                  <a:pt x="25" y="11850"/>
                </a:lnTo>
                <a:lnTo>
                  <a:pt x="73" y="11874"/>
                </a:lnTo>
                <a:lnTo>
                  <a:pt x="146" y="11947"/>
                </a:lnTo>
                <a:lnTo>
                  <a:pt x="268" y="11947"/>
                </a:lnTo>
                <a:lnTo>
                  <a:pt x="414" y="12069"/>
                </a:lnTo>
                <a:lnTo>
                  <a:pt x="584" y="12166"/>
                </a:lnTo>
                <a:lnTo>
                  <a:pt x="949" y="12361"/>
                </a:lnTo>
                <a:lnTo>
                  <a:pt x="1509" y="12653"/>
                </a:lnTo>
                <a:lnTo>
                  <a:pt x="2093" y="12921"/>
                </a:lnTo>
                <a:lnTo>
                  <a:pt x="2604" y="13188"/>
                </a:lnTo>
                <a:lnTo>
                  <a:pt x="3115" y="13480"/>
                </a:lnTo>
                <a:lnTo>
                  <a:pt x="3309" y="13578"/>
                </a:lnTo>
                <a:lnTo>
                  <a:pt x="3455" y="13724"/>
                </a:lnTo>
                <a:lnTo>
                  <a:pt x="3650" y="13821"/>
                </a:lnTo>
                <a:lnTo>
                  <a:pt x="3747" y="13845"/>
                </a:lnTo>
                <a:lnTo>
                  <a:pt x="3845" y="13870"/>
                </a:lnTo>
                <a:lnTo>
                  <a:pt x="3845" y="13967"/>
                </a:lnTo>
                <a:lnTo>
                  <a:pt x="3869" y="14089"/>
                </a:lnTo>
                <a:lnTo>
                  <a:pt x="3942" y="14186"/>
                </a:lnTo>
                <a:lnTo>
                  <a:pt x="4015" y="14283"/>
                </a:lnTo>
                <a:lnTo>
                  <a:pt x="4112" y="14381"/>
                </a:lnTo>
                <a:lnTo>
                  <a:pt x="4185" y="14527"/>
                </a:lnTo>
                <a:lnTo>
                  <a:pt x="4307" y="14819"/>
                </a:lnTo>
                <a:lnTo>
                  <a:pt x="4429" y="15135"/>
                </a:lnTo>
                <a:lnTo>
                  <a:pt x="4526" y="15427"/>
                </a:lnTo>
                <a:lnTo>
                  <a:pt x="4818" y="15938"/>
                </a:lnTo>
                <a:lnTo>
                  <a:pt x="5110" y="16449"/>
                </a:lnTo>
                <a:lnTo>
                  <a:pt x="5378" y="16887"/>
                </a:lnTo>
                <a:lnTo>
                  <a:pt x="5548" y="17082"/>
                </a:lnTo>
                <a:lnTo>
                  <a:pt x="5645" y="17179"/>
                </a:lnTo>
                <a:lnTo>
                  <a:pt x="5743" y="17252"/>
                </a:lnTo>
                <a:lnTo>
                  <a:pt x="5743" y="17325"/>
                </a:lnTo>
                <a:lnTo>
                  <a:pt x="5767" y="17349"/>
                </a:lnTo>
                <a:lnTo>
                  <a:pt x="5864" y="17374"/>
                </a:lnTo>
                <a:lnTo>
                  <a:pt x="5937" y="17374"/>
                </a:lnTo>
                <a:lnTo>
                  <a:pt x="6010" y="17349"/>
                </a:lnTo>
                <a:lnTo>
                  <a:pt x="6108" y="17301"/>
                </a:lnTo>
                <a:lnTo>
                  <a:pt x="6254" y="17228"/>
                </a:lnTo>
                <a:lnTo>
                  <a:pt x="6400" y="17106"/>
                </a:lnTo>
                <a:lnTo>
                  <a:pt x="6789" y="16863"/>
                </a:lnTo>
                <a:lnTo>
                  <a:pt x="6984" y="16741"/>
                </a:lnTo>
                <a:lnTo>
                  <a:pt x="7057" y="16644"/>
                </a:lnTo>
                <a:lnTo>
                  <a:pt x="7130" y="16571"/>
                </a:lnTo>
                <a:lnTo>
                  <a:pt x="7203" y="16522"/>
                </a:lnTo>
                <a:lnTo>
                  <a:pt x="7251" y="16449"/>
                </a:lnTo>
                <a:lnTo>
                  <a:pt x="7276" y="16230"/>
                </a:lnTo>
                <a:lnTo>
                  <a:pt x="7276" y="16011"/>
                </a:lnTo>
                <a:lnTo>
                  <a:pt x="7203" y="15597"/>
                </a:lnTo>
                <a:lnTo>
                  <a:pt x="7008" y="14478"/>
                </a:lnTo>
                <a:lnTo>
                  <a:pt x="6886" y="13918"/>
                </a:lnTo>
                <a:lnTo>
                  <a:pt x="6765" y="13359"/>
                </a:lnTo>
                <a:lnTo>
                  <a:pt x="6692" y="13091"/>
                </a:lnTo>
                <a:lnTo>
                  <a:pt x="6667" y="12969"/>
                </a:lnTo>
                <a:lnTo>
                  <a:pt x="6594" y="12848"/>
                </a:lnTo>
                <a:lnTo>
                  <a:pt x="6813" y="12799"/>
                </a:lnTo>
                <a:lnTo>
                  <a:pt x="6984" y="12702"/>
                </a:lnTo>
                <a:lnTo>
                  <a:pt x="7373" y="12483"/>
                </a:lnTo>
                <a:lnTo>
                  <a:pt x="8614" y="11753"/>
                </a:lnTo>
                <a:lnTo>
                  <a:pt x="9149" y="11412"/>
                </a:lnTo>
                <a:lnTo>
                  <a:pt x="9660" y="11047"/>
                </a:lnTo>
                <a:lnTo>
                  <a:pt x="10171" y="10658"/>
                </a:lnTo>
                <a:lnTo>
                  <a:pt x="10414" y="10439"/>
                </a:lnTo>
                <a:lnTo>
                  <a:pt x="10633" y="10220"/>
                </a:lnTo>
                <a:lnTo>
                  <a:pt x="10755" y="10414"/>
                </a:lnTo>
                <a:lnTo>
                  <a:pt x="10877" y="10633"/>
                </a:lnTo>
                <a:lnTo>
                  <a:pt x="11120" y="10998"/>
                </a:lnTo>
                <a:lnTo>
                  <a:pt x="11655" y="11850"/>
                </a:lnTo>
                <a:lnTo>
                  <a:pt x="12191" y="12677"/>
                </a:lnTo>
                <a:lnTo>
                  <a:pt x="12750" y="13505"/>
                </a:lnTo>
                <a:lnTo>
                  <a:pt x="13286" y="14308"/>
                </a:lnTo>
                <a:lnTo>
                  <a:pt x="13870" y="15086"/>
                </a:lnTo>
                <a:lnTo>
                  <a:pt x="14478" y="15865"/>
                </a:lnTo>
                <a:lnTo>
                  <a:pt x="14551" y="15914"/>
                </a:lnTo>
                <a:lnTo>
                  <a:pt x="14624" y="15938"/>
                </a:lnTo>
                <a:lnTo>
                  <a:pt x="14721" y="15914"/>
                </a:lnTo>
                <a:lnTo>
                  <a:pt x="14794" y="15889"/>
                </a:lnTo>
                <a:lnTo>
                  <a:pt x="14867" y="15865"/>
                </a:lnTo>
                <a:lnTo>
                  <a:pt x="15086" y="15743"/>
                </a:lnTo>
                <a:lnTo>
                  <a:pt x="15281" y="15597"/>
                </a:lnTo>
                <a:lnTo>
                  <a:pt x="15646" y="15281"/>
                </a:lnTo>
                <a:lnTo>
                  <a:pt x="15841" y="15135"/>
                </a:lnTo>
                <a:lnTo>
                  <a:pt x="16011" y="14965"/>
                </a:lnTo>
                <a:lnTo>
                  <a:pt x="16157" y="14770"/>
                </a:lnTo>
                <a:lnTo>
                  <a:pt x="16254" y="14575"/>
                </a:lnTo>
                <a:lnTo>
                  <a:pt x="16279" y="14527"/>
                </a:lnTo>
                <a:lnTo>
                  <a:pt x="16327" y="14478"/>
                </a:lnTo>
                <a:lnTo>
                  <a:pt x="16352" y="14429"/>
                </a:lnTo>
                <a:lnTo>
                  <a:pt x="16352" y="14356"/>
                </a:lnTo>
                <a:lnTo>
                  <a:pt x="16352" y="14283"/>
                </a:lnTo>
                <a:lnTo>
                  <a:pt x="16084" y="13261"/>
                </a:lnTo>
                <a:lnTo>
                  <a:pt x="15768" y="12264"/>
                </a:lnTo>
                <a:lnTo>
                  <a:pt x="15111" y="10244"/>
                </a:lnTo>
                <a:lnTo>
                  <a:pt x="14478" y="8225"/>
                </a:lnTo>
                <a:lnTo>
                  <a:pt x="14113" y="7130"/>
                </a:lnTo>
                <a:lnTo>
                  <a:pt x="14016" y="6813"/>
                </a:lnTo>
                <a:lnTo>
                  <a:pt x="13943" y="6643"/>
                </a:lnTo>
                <a:lnTo>
                  <a:pt x="13870" y="6521"/>
                </a:lnTo>
                <a:lnTo>
                  <a:pt x="14186" y="6327"/>
                </a:lnTo>
                <a:lnTo>
                  <a:pt x="14478" y="6132"/>
                </a:lnTo>
                <a:lnTo>
                  <a:pt x="14794" y="5913"/>
                </a:lnTo>
                <a:lnTo>
                  <a:pt x="15062" y="5694"/>
                </a:lnTo>
                <a:lnTo>
                  <a:pt x="15330" y="5475"/>
                </a:lnTo>
                <a:lnTo>
                  <a:pt x="15597" y="5232"/>
                </a:lnTo>
                <a:lnTo>
                  <a:pt x="15865" y="4964"/>
                </a:lnTo>
                <a:lnTo>
                  <a:pt x="16108" y="4696"/>
                </a:lnTo>
                <a:lnTo>
                  <a:pt x="16157" y="4696"/>
                </a:lnTo>
                <a:lnTo>
                  <a:pt x="16181" y="4648"/>
                </a:lnTo>
                <a:lnTo>
                  <a:pt x="16181" y="4599"/>
                </a:lnTo>
                <a:lnTo>
                  <a:pt x="16449" y="4283"/>
                </a:lnTo>
                <a:lnTo>
                  <a:pt x="16692" y="3942"/>
                </a:lnTo>
                <a:lnTo>
                  <a:pt x="16911" y="3601"/>
                </a:lnTo>
                <a:lnTo>
                  <a:pt x="17130" y="3188"/>
                </a:lnTo>
                <a:lnTo>
                  <a:pt x="17325" y="2774"/>
                </a:lnTo>
                <a:lnTo>
                  <a:pt x="17422" y="2531"/>
                </a:lnTo>
                <a:lnTo>
                  <a:pt x="17495" y="2312"/>
                </a:lnTo>
                <a:lnTo>
                  <a:pt x="17544" y="2093"/>
                </a:lnTo>
                <a:lnTo>
                  <a:pt x="17568" y="1850"/>
                </a:lnTo>
                <a:lnTo>
                  <a:pt x="17593" y="1631"/>
                </a:lnTo>
                <a:lnTo>
                  <a:pt x="17568" y="1412"/>
                </a:lnTo>
                <a:lnTo>
                  <a:pt x="17544" y="1193"/>
                </a:lnTo>
                <a:lnTo>
                  <a:pt x="17471" y="998"/>
                </a:lnTo>
                <a:lnTo>
                  <a:pt x="17374" y="779"/>
                </a:lnTo>
                <a:lnTo>
                  <a:pt x="17228" y="609"/>
                </a:lnTo>
                <a:lnTo>
                  <a:pt x="17057" y="414"/>
                </a:lnTo>
                <a:lnTo>
                  <a:pt x="16863" y="268"/>
                </a:lnTo>
                <a:lnTo>
                  <a:pt x="16644" y="146"/>
                </a:lnTo>
                <a:lnTo>
                  <a:pt x="16425" y="73"/>
                </a:lnTo>
                <a:lnTo>
                  <a:pt x="16206" y="25"/>
                </a:lnTo>
                <a:lnTo>
                  <a:pt x="15987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2" name="Google Shape;932;p39"/>
          <p:cNvSpPr/>
          <p:nvPr/>
        </p:nvSpPr>
        <p:spPr>
          <a:xfrm>
            <a:off x="5273228" y="3322782"/>
            <a:ext cx="316729" cy="354219"/>
          </a:xfrm>
          <a:custGeom>
            <a:rect b="b" l="l" r="r" t="t"/>
            <a:pathLst>
              <a:path extrusionOk="0" h="18859" w="16863">
                <a:moveTo>
                  <a:pt x="7057" y="439"/>
                </a:moveTo>
                <a:lnTo>
                  <a:pt x="7178" y="463"/>
                </a:lnTo>
                <a:lnTo>
                  <a:pt x="7300" y="488"/>
                </a:lnTo>
                <a:lnTo>
                  <a:pt x="7543" y="488"/>
                </a:lnTo>
                <a:lnTo>
                  <a:pt x="8054" y="463"/>
                </a:lnTo>
                <a:lnTo>
                  <a:pt x="8809" y="463"/>
                </a:lnTo>
                <a:lnTo>
                  <a:pt x="9563" y="488"/>
                </a:lnTo>
                <a:lnTo>
                  <a:pt x="9563" y="707"/>
                </a:lnTo>
                <a:lnTo>
                  <a:pt x="9563" y="926"/>
                </a:lnTo>
                <a:lnTo>
                  <a:pt x="8882" y="926"/>
                </a:lnTo>
                <a:lnTo>
                  <a:pt x="8176" y="974"/>
                </a:lnTo>
                <a:lnTo>
                  <a:pt x="7349" y="974"/>
                </a:lnTo>
                <a:lnTo>
                  <a:pt x="7081" y="1023"/>
                </a:lnTo>
                <a:lnTo>
                  <a:pt x="7057" y="439"/>
                </a:lnTo>
                <a:close/>
                <a:moveTo>
                  <a:pt x="5670" y="3480"/>
                </a:moveTo>
                <a:lnTo>
                  <a:pt x="5865" y="3505"/>
                </a:lnTo>
                <a:lnTo>
                  <a:pt x="5670" y="3991"/>
                </a:lnTo>
                <a:lnTo>
                  <a:pt x="5670" y="3480"/>
                </a:lnTo>
                <a:close/>
                <a:moveTo>
                  <a:pt x="8906" y="3456"/>
                </a:moveTo>
                <a:lnTo>
                  <a:pt x="8638" y="3967"/>
                </a:lnTo>
                <a:lnTo>
                  <a:pt x="8541" y="4162"/>
                </a:lnTo>
                <a:lnTo>
                  <a:pt x="8468" y="4356"/>
                </a:lnTo>
                <a:lnTo>
                  <a:pt x="8444" y="4356"/>
                </a:lnTo>
                <a:lnTo>
                  <a:pt x="8395" y="4332"/>
                </a:lnTo>
                <a:lnTo>
                  <a:pt x="8346" y="4308"/>
                </a:lnTo>
                <a:lnTo>
                  <a:pt x="8225" y="4308"/>
                </a:lnTo>
                <a:lnTo>
                  <a:pt x="8006" y="4405"/>
                </a:lnTo>
                <a:lnTo>
                  <a:pt x="8079" y="4186"/>
                </a:lnTo>
                <a:lnTo>
                  <a:pt x="8225" y="3821"/>
                </a:lnTo>
                <a:lnTo>
                  <a:pt x="8346" y="3456"/>
                </a:lnTo>
                <a:close/>
                <a:moveTo>
                  <a:pt x="9587" y="3456"/>
                </a:moveTo>
                <a:lnTo>
                  <a:pt x="9247" y="4016"/>
                </a:lnTo>
                <a:lnTo>
                  <a:pt x="9101" y="4235"/>
                </a:lnTo>
                <a:lnTo>
                  <a:pt x="8979" y="4478"/>
                </a:lnTo>
                <a:lnTo>
                  <a:pt x="8736" y="4405"/>
                </a:lnTo>
                <a:lnTo>
                  <a:pt x="8833" y="4162"/>
                </a:lnTo>
                <a:lnTo>
                  <a:pt x="9101" y="3456"/>
                </a:lnTo>
                <a:close/>
                <a:moveTo>
                  <a:pt x="8152" y="3480"/>
                </a:moveTo>
                <a:lnTo>
                  <a:pt x="7981" y="3699"/>
                </a:lnTo>
                <a:lnTo>
                  <a:pt x="7811" y="3967"/>
                </a:lnTo>
                <a:lnTo>
                  <a:pt x="7665" y="4235"/>
                </a:lnTo>
                <a:lnTo>
                  <a:pt x="7616" y="4405"/>
                </a:lnTo>
                <a:lnTo>
                  <a:pt x="7568" y="4551"/>
                </a:lnTo>
                <a:lnTo>
                  <a:pt x="7373" y="4624"/>
                </a:lnTo>
                <a:lnTo>
                  <a:pt x="7422" y="4502"/>
                </a:lnTo>
                <a:lnTo>
                  <a:pt x="7616" y="4040"/>
                </a:lnTo>
                <a:lnTo>
                  <a:pt x="7787" y="3578"/>
                </a:lnTo>
                <a:lnTo>
                  <a:pt x="7787" y="3553"/>
                </a:lnTo>
                <a:lnTo>
                  <a:pt x="7762" y="3529"/>
                </a:lnTo>
                <a:lnTo>
                  <a:pt x="7714" y="3529"/>
                </a:lnTo>
                <a:lnTo>
                  <a:pt x="7689" y="3553"/>
                </a:lnTo>
                <a:lnTo>
                  <a:pt x="7325" y="4120"/>
                </a:lnTo>
                <a:lnTo>
                  <a:pt x="7568" y="3480"/>
                </a:lnTo>
                <a:close/>
                <a:moveTo>
                  <a:pt x="10269" y="3432"/>
                </a:moveTo>
                <a:lnTo>
                  <a:pt x="9831" y="4137"/>
                </a:lnTo>
                <a:lnTo>
                  <a:pt x="9660" y="4405"/>
                </a:lnTo>
                <a:lnTo>
                  <a:pt x="9514" y="4673"/>
                </a:lnTo>
                <a:lnTo>
                  <a:pt x="9271" y="4575"/>
                </a:lnTo>
                <a:lnTo>
                  <a:pt x="9466" y="4137"/>
                </a:lnTo>
                <a:lnTo>
                  <a:pt x="9758" y="3432"/>
                </a:lnTo>
                <a:close/>
                <a:moveTo>
                  <a:pt x="10780" y="3432"/>
                </a:moveTo>
                <a:lnTo>
                  <a:pt x="10463" y="3918"/>
                </a:lnTo>
                <a:lnTo>
                  <a:pt x="10171" y="4429"/>
                </a:lnTo>
                <a:lnTo>
                  <a:pt x="9928" y="4843"/>
                </a:lnTo>
                <a:lnTo>
                  <a:pt x="9758" y="4770"/>
                </a:lnTo>
                <a:lnTo>
                  <a:pt x="9904" y="4502"/>
                </a:lnTo>
                <a:lnTo>
                  <a:pt x="10001" y="4235"/>
                </a:lnTo>
                <a:lnTo>
                  <a:pt x="10366" y="3432"/>
                </a:lnTo>
                <a:close/>
                <a:moveTo>
                  <a:pt x="7324" y="3480"/>
                </a:moveTo>
                <a:lnTo>
                  <a:pt x="6935" y="4162"/>
                </a:lnTo>
                <a:lnTo>
                  <a:pt x="6740" y="4551"/>
                </a:lnTo>
                <a:lnTo>
                  <a:pt x="6643" y="4721"/>
                </a:lnTo>
                <a:lnTo>
                  <a:pt x="6594" y="4916"/>
                </a:lnTo>
                <a:lnTo>
                  <a:pt x="6303" y="5038"/>
                </a:lnTo>
                <a:lnTo>
                  <a:pt x="6424" y="4697"/>
                </a:lnTo>
                <a:lnTo>
                  <a:pt x="6546" y="4381"/>
                </a:lnTo>
                <a:lnTo>
                  <a:pt x="6692" y="3943"/>
                </a:lnTo>
                <a:lnTo>
                  <a:pt x="6838" y="3480"/>
                </a:lnTo>
                <a:close/>
                <a:moveTo>
                  <a:pt x="10926" y="3432"/>
                </a:moveTo>
                <a:lnTo>
                  <a:pt x="10901" y="3772"/>
                </a:lnTo>
                <a:lnTo>
                  <a:pt x="10877" y="4137"/>
                </a:lnTo>
                <a:lnTo>
                  <a:pt x="10609" y="4673"/>
                </a:lnTo>
                <a:lnTo>
                  <a:pt x="10439" y="5062"/>
                </a:lnTo>
                <a:lnTo>
                  <a:pt x="10244" y="4965"/>
                </a:lnTo>
                <a:lnTo>
                  <a:pt x="10366" y="4697"/>
                </a:lnTo>
                <a:lnTo>
                  <a:pt x="10488" y="4429"/>
                </a:lnTo>
                <a:lnTo>
                  <a:pt x="10707" y="3943"/>
                </a:lnTo>
                <a:lnTo>
                  <a:pt x="10901" y="3432"/>
                </a:lnTo>
                <a:close/>
                <a:moveTo>
                  <a:pt x="3845" y="4989"/>
                </a:moveTo>
                <a:lnTo>
                  <a:pt x="4015" y="5013"/>
                </a:lnTo>
                <a:lnTo>
                  <a:pt x="3894" y="5232"/>
                </a:lnTo>
                <a:lnTo>
                  <a:pt x="3869" y="5111"/>
                </a:lnTo>
                <a:lnTo>
                  <a:pt x="3845" y="4989"/>
                </a:lnTo>
                <a:close/>
                <a:moveTo>
                  <a:pt x="10901" y="4575"/>
                </a:moveTo>
                <a:lnTo>
                  <a:pt x="10901" y="4746"/>
                </a:lnTo>
                <a:lnTo>
                  <a:pt x="10926" y="4819"/>
                </a:lnTo>
                <a:lnTo>
                  <a:pt x="10974" y="4892"/>
                </a:lnTo>
                <a:lnTo>
                  <a:pt x="11023" y="4916"/>
                </a:lnTo>
                <a:lnTo>
                  <a:pt x="11072" y="4965"/>
                </a:lnTo>
                <a:lnTo>
                  <a:pt x="10999" y="5159"/>
                </a:lnTo>
                <a:lnTo>
                  <a:pt x="10950" y="5257"/>
                </a:lnTo>
                <a:lnTo>
                  <a:pt x="10682" y="5135"/>
                </a:lnTo>
                <a:lnTo>
                  <a:pt x="10828" y="4770"/>
                </a:lnTo>
                <a:lnTo>
                  <a:pt x="10901" y="4575"/>
                </a:lnTo>
                <a:close/>
                <a:moveTo>
                  <a:pt x="12215" y="5013"/>
                </a:moveTo>
                <a:lnTo>
                  <a:pt x="12021" y="5305"/>
                </a:lnTo>
                <a:lnTo>
                  <a:pt x="12142" y="5013"/>
                </a:lnTo>
                <a:close/>
                <a:moveTo>
                  <a:pt x="6643" y="3505"/>
                </a:moveTo>
                <a:lnTo>
                  <a:pt x="6351" y="4137"/>
                </a:lnTo>
                <a:lnTo>
                  <a:pt x="6132" y="4648"/>
                </a:lnTo>
                <a:lnTo>
                  <a:pt x="6035" y="4892"/>
                </a:lnTo>
                <a:lnTo>
                  <a:pt x="5962" y="5159"/>
                </a:lnTo>
                <a:lnTo>
                  <a:pt x="5183" y="5451"/>
                </a:lnTo>
                <a:lnTo>
                  <a:pt x="5183" y="5427"/>
                </a:lnTo>
                <a:lnTo>
                  <a:pt x="5354" y="4989"/>
                </a:lnTo>
                <a:lnTo>
                  <a:pt x="5402" y="4989"/>
                </a:lnTo>
                <a:lnTo>
                  <a:pt x="5378" y="5184"/>
                </a:lnTo>
                <a:lnTo>
                  <a:pt x="5378" y="5208"/>
                </a:lnTo>
                <a:lnTo>
                  <a:pt x="5402" y="5257"/>
                </a:lnTo>
                <a:lnTo>
                  <a:pt x="5475" y="5281"/>
                </a:lnTo>
                <a:lnTo>
                  <a:pt x="5548" y="5281"/>
                </a:lnTo>
                <a:lnTo>
                  <a:pt x="5573" y="5257"/>
                </a:lnTo>
                <a:lnTo>
                  <a:pt x="5597" y="5232"/>
                </a:lnTo>
                <a:lnTo>
                  <a:pt x="5694" y="5038"/>
                </a:lnTo>
                <a:lnTo>
                  <a:pt x="5767" y="4819"/>
                </a:lnTo>
                <a:lnTo>
                  <a:pt x="5889" y="4405"/>
                </a:lnTo>
                <a:lnTo>
                  <a:pt x="5986" y="3943"/>
                </a:lnTo>
                <a:lnTo>
                  <a:pt x="6059" y="3505"/>
                </a:lnTo>
                <a:close/>
                <a:moveTo>
                  <a:pt x="11315" y="4940"/>
                </a:moveTo>
                <a:lnTo>
                  <a:pt x="11558" y="4989"/>
                </a:lnTo>
                <a:lnTo>
                  <a:pt x="11850" y="5013"/>
                </a:lnTo>
                <a:lnTo>
                  <a:pt x="11558" y="5476"/>
                </a:lnTo>
                <a:lnTo>
                  <a:pt x="11145" y="5330"/>
                </a:lnTo>
                <a:lnTo>
                  <a:pt x="11169" y="5257"/>
                </a:lnTo>
                <a:lnTo>
                  <a:pt x="11242" y="4965"/>
                </a:lnTo>
                <a:lnTo>
                  <a:pt x="11291" y="4940"/>
                </a:lnTo>
                <a:close/>
                <a:moveTo>
                  <a:pt x="5086" y="5038"/>
                </a:moveTo>
                <a:lnTo>
                  <a:pt x="4940" y="5330"/>
                </a:lnTo>
                <a:lnTo>
                  <a:pt x="4891" y="5451"/>
                </a:lnTo>
                <a:lnTo>
                  <a:pt x="4843" y="5573"/>
                </a:lnTo>
                <a:lnTo>
                  <a:pt x="4818" y="5597"/>
                </a:lnTo>
                <a:lnTo>
                  <a:pt x="4697" y="5646"/>
                </a:lnTo>
                <a:lnTo>
                  <a:pt x="4697" y="5646"/>
                </a:lnTo>
                <a:lnTo>
                  <a:pt x="4721" y="5573"/>
                </a:lnTo>
                <a:lnTo>
                  <a:pt x="4794" y="5305"/>
                </a:lnTo>
                <a:lnTo>
                  <a:pt x="4843" y="5038"/>
                </a:lnTo>
                <a:close/>
                <a:moveTo>
                  <a:pt x="12702" y="4989"/>
                </a:moveTo>
                <a:lnTo>
                  <a:pt x="12678" y="5062"/>
                </a:lnTo>
                <a:lnTo>
                  <a:pt x="12653" y="5086"/>
                </a:lnTo>
                <a:lnTo>
                  <a:pt x="12459" y="5403"/>
                </a:lnTo>
                <a:lnTo>
                  <a:pt x="12361" y="5573"/>
                </a:lnTo>
                <a:lnTo>
                  <a:pt x="12288" y="5743"/>
                </a:lnTo>
                <a:lnTo>
                  <a:pt x="12167" y="5719"/>
                </a:lnTo>
                <a:lnTo>
                  <a:pt x="12288" y="5451"/>
                </a:lnTo>
                <a:lnTo>
                  <a:pt x="12386" y="5232"/>
                </a:lnTo>
                <a:lnTo>
                  <a:pt x="12483" y="5013"/>
                </a:lnTo>
                <a:lnTo>
                  <a:pt x="12702" y="4989"/>
                </a:lnTo>
                <a:close/>
                <a:moveTo>
                  <a:pt x="4672" y="5038"/>
                </a:moveTo>
                <a:lnTo>
                  <a:pt x="4478" y="5403"/>
                </a:lnTo>
                <a:lnTo>
                  <a:pt x="4380" y="5597"/>
                </a:lnTo>
                <a:lnTo>
                  <a:pt x="4332" y="5695"/>
                </a:lnTo>
                <a:lnTo>
                  <a:pt x="4307" y="5792"/>
                </a:lnTo>
                <a:lnTo>
                  <a:pt x="4113" y="5865"/>
                </a:lnTo>
                <a:lnTo>
                  <a:pt x="4210" y="5427"/>
                </a:lnTo>
                <a:lnTo>
                  <a:pt x="4307" y="5232"/>
                </a:lnTo>
                <a:lnTo>
                  <a:pt x="4405" y="5038"/>
                </a:lnTo>
                <a:close/>
                <a:moveTo>
                  <a:pt x="12605" y="5719"/>
                </a:moveTo>
                <a:lnTo>
                  <a:pt x="12605" y="5865"/>
                </a:lnTo>
                <a:lnTo>
                  <a:pt x="12532" y="5841"/>
                </a:lnTo>
                <a:lnTo>
                  <a:pt x="12605" y="5719"/>
                </a:lnTo>
                <a:close/>
                <a:moveTo>
                  <a:pt x="7081" y="1339"/>
                </a:moveTo>
                <a:lnTo>
                  <a:pt x="7349" y="1388"/>
                </a:lnTo>
                <a:lnTo>
                  <a:pt x="8176" y="1388"/>
                </a:lnTo>
                <a:lnTo>
                  <a:pt x="8882" y="1412"/>
                </a:lnTo>
                <a:lnTo>
                  <a:pt x="9222" y="1412"/>
                </a:lnTo>
                <a:lnTo>
                  <a:pt x="9587" y="1388"/>
                </a:lnTo>
                <a:lnTo>
                  <a:pt x="9587" y="1656"/>
                </a:lnTo>
                <a:lnTo>
                  <a:pt x="9612" y="1923"/>
                </a:lnTo>
                <a:lnTo>
                  <a:pt x="9636" y="2167"/>
                </a:lnTo>
                <a:lnTo>
                  <a:pt x="9709" y="2410"/>
                </a:lnTo>
                <a:lnTo>
                  <a:pt x="9758" y="2483"/>
                </a:lnTo>
                <a:lnTo>
                  <a:pt x="9831" y="2507"/>
                </a:lnTo>
                <a:lnTo>
                  <a:pt x="9977" y="2507"/>
                </a:lnTo>
                <a:lnTo>
                  <a:pt x="10098" y="2556"/>
                </a:lnTo>
                <a:lnTo>
                  <a:pt x="10269" y="2580"/>
                </a:lnTo>
                <a:lnTo>
                  <a:pt x="10585" y="2580"/>
                </a:lnTo>
                <a:lnTo>
                  <a:pt x="11218" y="2605"/>
                </a:lnTo>
                <a:lnTo>
                  <a:pt x="11875" y="2629"/>
                </a:lnTo>
                <a:lnTo>
                  <a:pt x="11875" y="3164"/>
                </a:lnTo>
                <a:lnTo>
                  <a:pt x="11875" y="3578"/>
                </a:lnTo>
                <a:lnTo>
                  <a:pt x="11875" y="3772"/>
                </a:lnTo>
                <a:lnTo>
                  <a:pt x="11923" y="3991"/>
                </a:lnTo>
                <a:lnTo>
                  <a:pt x="11948" y="4040"/>
                </a:lnTo>
                <a:lnTo>
                  <a:pt x="11972" y="4089"/>
                </a:lnTo>
                <a:lnTo>
                  <a:pt x="12069" y="4113"/>
                </a:lnTo>
                <a:lnTo>
                  <a:pt x="12215" y="4113"/>
                </a:lnTo>
                <a:lnTo>
                  <a:pt x="12264" y="4064"/>
                </a:lnTo>
                <a:lnTo>
                  <a:pt x="12605" y="4113"/>
                </a:lnTo>
                <a:lnTo>
                  <a:pt x="12945" y="4137"/>
                </a:lnTo>
                <a:lnTo>
                  <a:pt x="13602" y="4137"/>
                </a:lnTo>
                <a:lnTo>
                  <a:pt x="13602" y="4283"/>
                </a:lnTo>
                <a:lnTo>
                  <a:pt x="13602" y="4429"/>
                </a:lnTo>
                <a:lnTo>
                  <a:pt x="13627" y="4746"/>
                </a:lnTo>
                <a:lnTo>
                  <a:pt x="13627" y="5111"/>
                </a:lnTo>
                <a:lnTo>
                  <a:pt x="13602" y="5500"/>
                </a:lnTo>
                <a:lnTo>
                  <a:pt x="13602" y="5889"/>
                </a:lnTo>
                <a:lnTo>
                  <a:pt x="13627" y="6254"/>
                </a:lnTo>
                <a:lnTo>
                  <a:pt x="13335" y="6157"/>
                </a:lnTo>
                <a:lnTo>
                  <a:pt x="13043" y="6035"/>
                </a:lnTo>
                <a:lnTo>
                  <a:pt x="13067" y="5914"/>
                </a:lnTo>
                <a:lnTo>
                  <a:pt x="13067" y="5792"/>
                </a:lnTo>
                <a:lnTo>
                  <a:pt x="13067" y="5549"/>
                </a:lnTo>
                <a:lnTo>
                  <a:pt x="13067" y="5257"/>
                </a:lnTo>
                <a:lnTo>
                  <a:pt x="13067" y="5111"/>
                </a:lnTo>
                <a:lnTo>
                  <a:pt x="13043" y="4965"/>
                </a:lnTo>
                <a:lnTo>
                  <a:pt x="13018" y="4940"/>
                </a:lnTo>
                <a:lnTo>
                  <a:pt x="13091" y="4892"/>
                </a:lnTo>
                <a:lnTo>
                  <a:pt x="13140" y="4843"/>
                </a:lnTo>
                <a:lnTo>
                  <a:pt x="13164" y="4770"/>
                </a:lnTo>
                <a:lnTo>
                  <a:pt x="13164" y="4697"/>
                </a:lnTo>
                <a:lnTo>
                  <a:pt x="13140" y="4624"/>
                </a:lnTo>
                <a:lnTo>
                  <a:pt x="13091" y="4551"/>
                </a:lnTo>
                <a:lnTo>
                  <a:pt x="13018" y="4502"/>
                </a:lnTo>
                <a:lnTo>
                  <a:pt x="12945" y="4478"/>
                </a:lnTo>
                <a:lnTo>
                  <a:pt x="12556" y="4478"/>
                </a:lnTo>
                <a:lnTo>
                  <a:pt x="12142" y="4502"/>
                </a:lnTo>
                <a:lnTo>
                  <a:pt x="11777" y="4502"/>
                </a:lnTo>
                <a:lnTo>
                  <a:pt x="11388" y="4527"/>
                </a:lnTo>
                <a:lnTo>
                  <a:pt x="11388" y="3918"/>
                </a:lnTo>
                <a:lnTo>
                  <a:pt x="11388" y="3602"/>
                </a:lnTo>
                <a:lnTo>
                  <a:pt x="11364" y="3286"/>
                </a:lnTo>
                <a:lnTo>
                  <a:pt x="11315" y="3164"/>
                </a:lnTo>
                <a:lnTo>
                  <a:pt x="11291" y="3115"/>
                </a:lnTo>
                <a:lnTo>
                  <a:pt x="11242" y="3091"/>
                </a:lnTo>
                <a:lnTo>
                  <a:pt x="11193" y="3042"/>
                </a:lnTo>
                <a:lnTo>
                  <a:pt x="11169" y="2994"/>
                </a:lnTo>
                <a:lnTo>
                  <a:pt x="11096" y="2945"/>
                </a:lnTo>
                <a:lnTo>
                  <a:pt x="11023" y="2945"/>
                </a:lnTo>
                <a:lnTo>
                  <a:pt x="8152" y="2994"/>
                </a:lnTo>
                <a:lnTo>
                  <a:pt x="7738" y="2994"/>
                </a:lnTo>
                <a:lnTo>
                  <a:pt x="7714" y="2969"/>
                </a:lnTo>
                <a:lnTo>
                  <a:pt x="7665" y="2945"/>
                </a:lnTo>
                <a:lnTo>
                  <a:pt x="7641" y="2945"/>
                </a:lnTo>
                <a:lnTo>
                  <a:pt x="7592" y="2969"/>
                </a:lnTo>
                <a:lnTo>
                  <a:pt x="7592" y="2994"/>
                </a:lnTo>
                <a:lnTo>
                  <a:pt x="6813" y="3018"/>
                </a:lnTo>
                <a:lnTo>
                  <a:pt x="6181" y="3018"/>
                </a:lnTo>
                <a:lnTo>
                  <a:pt x="5865" y="3042"/>
                </a:lnTo>
                <a:lnTo>
                  <a:pt x="5548" y="3091"/>
                </a:lnTo>
                <a:lnTo>
                  <a:pt x="5500" y="3067"/>
                </a:lnTo>
                <a:lnTo>
                  <a:pt x="5378" y="3067"/>
                </a:lnTo>
                <a:lnTo>
                  <a:pt x="5329" y="3091"/>
                </a:lnTo>
                <a:lnTo>
                  <a:pt x="5281" y="3140"/>
                </a:lnTo>
                <a:lnTo>
                  <a:pt x="5232" y="3188"/>
                </a:lnTo>
                <a:lnTo>
                  <a:pt x="5208" y="3237"/>
                </a:lnTo>
                <a:lnTo>
                  <a:pt x="5183" y="3553"/>
                </a:lnTo>
                <a:lnTo>
                  <a:pt x="5159" y="3870"/>
                </a:lnTo>
                <a:lnTo>
                  <a:pt x="5135" y="4527"/>
                </a:lnTo>
                <a:lnTo>
                  <a:pt x="4867" y="4527"/>
                </a:lnTo>
                <a:lnTo>
                  <a:pt x="4599" y="4551"/>
                </a:lnTo>
                <a:lnTo>
                  <a:pt x="4186" y="4575"/>
                </a:lnTo>
                <a:lnTo>
                  <a:pt x="3967" y="4600"/>
                </a:lnTo>
                <a:lnTo>
                  <a:pt x="3772" y="4624"/>
                </a:lnTo>
                <a:lnTo>
                  <a:pt x="3699" y="4648"/>
                </a:lnTo>
                <a:lnTo>
                  <a:pt x="3650" y="4721"/>
                </a:lnTo>
                <a:lnTo>
                  <a:pt x="3650" y="4794"/>
                </a:lnTo>
                <a:lnTo>
                  <a:pt x="3650" y="4867"/>
                </a:lnTo>
                <a:lnTo>
                  <a:pt x="3626" y="4940"/>
                </a:lnTo>
                <a:lnTo>
                  <a:pt x="3602" y="5013"/>
                </a:lnTo>
                <a:lnTo>
                  <a:pt x="3577" y="5184"/>
                </a:lnTo>
                <a:lnTo>
                  <a:pt x="3577" y="5500"/>
                </a:lnTo>
                <a:lnTo>
                  <a:pt x="3577" y="5768"/>
                </a:lnTo>
                <a:lnTo>
                  <a:pt x="3577" y="5914"/>
                </a:lnTo>
                <a:lnTo>
                  <a:pt x="3626" y="6035"/>
                </a:lnTo>
                <a:lnTo>
                  <a:pt x="2993" y="6279"/>
                </a:lnTo>
                <a:lnTo>
                  <a:pt x="2993" y="6279"/>
                </a:lnTo>
                <a:lnTo>
                  <a:pt x="3042" y="5597"/>
                </a:lnTo>
                <a:lnTo>
                  <a:pt x="3066" y="4916"/>
                </a:lnTo>
                <a:lnTo>
                  <a:pt x="3115" y="4478"/>
                </a:lnTo>
                <a:lnTo>
                  <a:pt x="3115" y="4259"/>
                </a:lnTo>
                <a:lnTo>
                  <a:pt x="3091" y="4040"/>
                </a:lnTo>
                <a:lnTo>
                  <a:pt x="3456" y="4064"/>
                </a:lnTo>
                <a:lnTo>
                  <a:pt x="3845" y="4064"/>
                </a:lnTo>
                <a:lnTo>
                  <a:pt x="4210" y="4016"/>
                </a:lnTo>
                <a:lnTo>
                  <a:pt x="4575" y="3967"/>
                </a:lnTo>
                <a:lnTo>
                  <a:pt x="4624" y="3943"/>
                </a:lnTo>
                <a:lnTo>
                  <a:pt x="4672" y="3918"/>
                </a:lnTo>
                <a:lnTo>
                  <a:pt x="4745" y="3845"/>
                </a:lnTo>
                <a:lnTo>
                  <a:pt x="4770" y="3724"/>
                </a:lnTo>
                <a:lnTo>
                  <a:pt x="4745" y="3626"/>
                </a:lnTo>
                <a:lnTo>
                  <a:pt x="4770" y="3505"/>
                </a:lnTo>
                <a:lnTo>
                  <a:pt x="4770" y="3018"/>
                </a:lnTo>
                <a:lnTo>
                  <a:pt x="4770" y="2751"/>
                </a:lnTo>
                <a:lnTo>
                  <a:pt x="4745" y="2507"/>
                </a:lnTo>
                <a:lnTo>
                  <a:pt x="4867" y="2532"/>
                </a:lnTo>
                <a:lnTo>
                  <a:pt x="4989" y="2556"/>
                </a:lnTo>
                <a:lnTo>
                  <a:pt x="5256" y="2556"/>
                </a:lnTo>
                <a:lnTo>
                  <a:pt x="5646" y="2580"/>
                </a:lnTo>
                <a:lnTo>
                  <a:pt x="6035" y="2580"/>
                </a:lnTo>
                <a:lnTo>
                  <a:pt x="6789" y="2532"/>
                </a:lnTo>
                <a:lnTo>
                  <a:pt x="6886" y="2507"/>
                </a:lnTo>
                <a:lnTo>
                  <a:pt x="6959" y="2459"/>
                </a:lnTo>
                <a:lnTo>
                  <a:pt x="6984" y="2386"/>
                </a:lnTo>
                <a:lnTo>
                  <a:pt x="7008" y="2313"/>
                </a:lnTo>
                <a:lnTo>
                  <a:pt x="7032" y="2264"/>
                </a:lnTo>
                <a:lnTo>
                  <a:pt x="7057" y="1826"/>
                </a:lnTo>
                <a:lnTo>
                  <a:pt x="7081" y="1339"/>
                </a:lnTo>
                <a:close/>
                <a:moveTo>
                  <a:pt x="6911" y="5841"/>
                </a:moveTo>
                <a:lnTo>
                  <a:pt x="6838" y="5865"/>
                </a:lnTo>
                <a:lnTo>
                  <a:pt x="6716" y="5987"/>
                </a:lnTo>
                <a:lnTo>
                  <a:pt x="6619" y="6133"/>
                </a:lnTo>
                <a:lnTo>
                  <a:pt x="6546" y="6279"/>
                </a:lnTo>
                <a:lnTo>
                  <a:pt x="6522" y="6449"/>
                </a:lnTo>
                <a:lnTo>
                  <a:pt x="6522" y="6619"/>
                </a:lnTo>
                <a:lnTo>
                  <a:pt x="6546" y="6790"/>
                </a:lnTo>
                <a:lnTo>
                  <a:pt x="6594" y="6960"/>
                </a:lnTo>
                <a:lnTo>
                  <a:pt x="6667" y="7106"/>
                </a:lnTo>
                <a:lnTo>
                  <a:pt x="6716" y="7155"/>
                </a:lnTo>
                <a:lnTo>
                  <a:pt x="6765" y="7203"/>
                </a:lnTo>
                <a:lnTo>
                  <a:pt x="6838" y="7252"/>
                </a:lnTo>
                <a:lnTo>
                  <a:pt x="6911" y="7252"/>
                </a:lnTo>
                <a:lnTo>
                  <a:pt x="6984" y="7276"/>
                </a:lnTo>
                <a:lnTo>
                  <a:pt x="7057" y="7252"/>
                </a:lnTo>
                <a:lnTo>
                  <a:pt x="7130" y="7228"/>
                </a:lnTo>
                <a:lnTo>
                  <a:pt x="7178" y="7179"/>
                </a:lnTo>
                <a:lnTo>
                  <a:pt x="7349" y="6936"/>
                </a:lnTo>
                <a:lnTo>
                  <a:pt x="7397" y="6814"/>
                </a:lnTo>
                <a:lnTo>
                  <a:pt x="7446" y="6692"/>
                </a:lnTo>
                <a:lnTo>
                  <a:pt x="7470" y="6546"/>
                </a:lnTo>
                <a:lnTo>
                  <a:pt x="7470" y="6425"/>
                </a:lnTo>
                <a:lnTo>
                  <a:pt x="7446" y="6133"/>
                </a:lnTo>
                <a:lnTo>
                  <a:pt x="7422" y="6035"/>
                </a:lnTo>
                <a:lnTo>
                  <a:pt x="7349" y="5962"/>
                </a:lnTo>
                <a:lnTo>
                  <a:pt x="7227" y="5914"/>
                </a:lnTo>
                <a:lnTo>
                  <a:pt x="7130" y="5889"/>
                </a:lnTo>
                <a:lnTo>
                  <a:pt x="7057" y="5865"/>
                </a:lnTo>
                <a:lnTo>
                  <a:pt x="6984" y="5841"/>
                </a:lnTo>
                <a:close/>
                <a:moveTo>
                  <a:pt x="9612" y="5792"/>
                </a:moveTo>
                <a:lnTo>
                  <a:pt x="9539" y="5816"/>
                </a:lnTo>
                <a:lnTo>
                  <a:pt x="9466" y="5865"/>
                </a:lnTo>
                <a:lnTo>
                  <a:pt x="9393" y="5938"/>
                </a:lnTo>
                <a:lnTo>
                  <a:pt x="9344" y="6011"/>
                </a:lnTo>
                <a:lnTo>
                  <a:pt x="9247" y="6181"/>
                </a:lnTo>
                <a:lnTo>
                  <a:pt x="9174" y="6352"/>
                </a:lnTo>
                <a:lnTo>
                  <a:pt x="9149" y="6522"/>
                </a:lnTo>
                <a:lnTo>
                  <a:pt x="9149" y="6717"/>
                </a:lnTo>
                <a:lnTo>
                  <a:pt x="9174" y="6887"/>
                </a:lnTo>
                <a:lnTo>
                  <a:pt x="9222" y="7057"/>
                </a:lnTo>
                <a:lnTo>
                  <a:pt x="9271" y="7155"/>
                </a:lnTo>
                <a:lnTo>
                  <a:pt x="9344" y="7228"/>
                </a:lnTo>
                <a:lnTo>
                  <a:pt x="9417" y="7276"/>
                </a:lnTo>
                <a:lnTo>
                  <a:pt x="9514" y="7301"/>
                </a:lnTo>
                <a:lnTo>
                  <a:pt x="9685" y="7301"/>
                </a:lnTo>
                <a:lnTo>
                  <a:pt x="9782" y="7252"/>
                </a:lnTo>
                <a:lnTo>
                  <a:pt x="9855" y="7179"/>
                </a:lnTo>
                <a:lnTo>
                  <a:pt x="9928" y="7106"/>
                </a:lnTo>
                <a:lnTo>
                  <a:pt x="9977" y="7009"/>
                </a:lnTo>
                <a:lnTo>
                  <a:pt x="10050" y="6765"/>
                </a:lnTo>
                <a:lnTo>
                  <a:pt x="10098" y="6522"/>
                </a:lnTo>
                <a:lnTo>
                  <a:pt x="10098" y="6303"/>
                </a:lnTo>
                <a:lnTo>
                  <a:pt x="10098" y="6181"/>
                </a:lnTo>
                <a:lnTo>
                  <a:pt x="10050" y="6108"/>
                </a:lnTo>
                <a:lnTo>
                  <a:pt x="9977" y="6060"/>
                </a:lnTo>
                <a:lnTo>
                  <a:pt x="9879" y="6035"/>
                </a:lnTo>
                <a:lnTo>
                  <a:pt x="9879" y="6011"/>
                </a:lnTo>
                <a:lnTo>
                  <a:pt x="9855" y="5914"/>
                </a:lnTo>
                <a:lnTo>
                  <a:pt x="9806" y="5841"/>
                </a:lnTo>
                <a:lnTo>
                  <a:pt x="9709" y="5792"/>
                </a:lnTo>
                <a:close/>
                <a:moveTo>
                  <a:pt x="8468" y="4673"/>
                </a:moveTo>
                <a:lnTo>
                  <a:pt x="8687" y="4794"/>
                </a:lnTo>
                <a:lnTo>
                  <a:pt x="8930" y="4892"/>
                </a:lnTo>
                <a:lnTo>
                  <a:pt x="8955" y="4916"/>
                </a:lnTo>
                <a:lnTo>
                  <a:pt x="9466" y="5111"/>
                </a:lnTo>
                <a:lnTo>
                  <a:pt x="9806" y="5232"/>
                </a:lnTo>
                <a:lnTo>
                  <a:pt x="9806" y="5305"/>
                </a:lnTo>
                <a:lnTo>
                  <a:pt x="9806" y="5354"/>
                </a:lnTo>
                <a:lnTo>
                  <a:pt x="9855" y="5403"/>
                </a:lnTo>
                <a:lnTo>
                  <a:pt x="9904" y="5403"/>
                </a:lnTo>
                <a:lnTo>
                  <a:pt x="9952" y="5378"/>
                </a:lnTo>
                <a:lnTo>
                  <a:pt x="10001" y="5330"/>
                </a:lnTo>
                <a:lnTo>
                  <a:pt x="10707" y="5597"/>
                </a:lnTo>
                <a:lnTo>
                  <a:pt x="13383" y="6668"/>
                </a:lnTo>
                <a:lnTo>
                  <a:pt x="14040" y="6911"/>
                </a:lnTo>
                <a:lnTo>
                  <a:pt x="14357" y="7082"/>
                </a:lnTo>
                <a:lnTo>
                  <a:pt x="14527" y="7155"/>
                </a:lnTo>
                <a:lnTo>
                  <a:pt x="14648" y="7276"/>
                </a:lnTo>
                <a:lnTo>
                  <a:pt x="14794" y="7422"/>
                </a:lnTo>
                <a:lnTo>
                  <a:pt x="14843" y="7568"/>
                </a:lnTo>
                <a:lnTo>
                  <a:pt x="14892" y="7739"/>
                </a:lnTo>
                <a:lnTo>
                  <a:pt x="14867" y="7909"/>
                </a:lnTo>
                <a:lnTo>
                  <a:pt x="14405" y="7617"/>
                </a:lnTo>
                <a:lnTo>
                  <a:pt x="13919" y="7349"/>
                </a:lnTo>
                <a:lnTo>
                  <a:pt x="13675" y="7252"/>
                </a:lnTo>
                <a:lnTo>
                  <a:pt x="13408" y="7130"/>
                </a:lnTo>
                <a:lnTo>
                  <a:pt x="13164" y="7057"/>
                </a:lnTo>
                <a:lnTo>
                  <a:pt x="12872" y="7057"/>
                </a:lnTo>
                <a:lnTo>
                  <a:pt x="12848" y="7082"/>
                </a:lnTo>
                <a:lnTo>
                  <a:pt x="12848" y="7106"/>
                </a:lnTo>
                <a:lnTo>
                  <a:pt x="12848" y="7155"/>
                </a:lnTo>
                <a:lnTo>
                  <a:pt x="13043" y="7301"/>
                </a:lnTo>
                <a:lnTo>
                  <a:pt x="13262" y="7422"/>
                </a:lnTo>
                <a:lnTo>
                  <a:pt x="13724" y="7666"/>
                </a:lnTo>
                <a:lnTo>
                  <a:pt x="14259" y="7958"/>
                </a:lnTo>
                <a:lnTo>
                  <a:pt x="14770" y="8274"/>
                </a:lnTo>
                <a:lnTo>
                  <a:pt x="14697" y="8493"/>
                </a:lnTo>
                <a:lnTo>
                  <a:pt x="14575" y="8371"/>
                </a:lnTo>
                <a:lnTo>
                  <a:pt x="14454" y="8274"/>
                </a:lnTo>
                <a:lnTo>
                  <a:pt x="14284" y="8177"/>
                </a:lnTo>
                <a:lnTo>
                  <a:pt x="14113" y="8079"/>
                </a:lnTo>
                <a:lnTo>
                  <a:pt x="13773" y="7933"/>
                </a:lnTo>
                <a:lnTo>
                  <a:pt x="13383" y="7763"/>
                </a:lnTo>
                <a:lnTo>
                  <a:pt x="13189" y="7714"/>
                </a:lnTo>
                <a:lnTo>
                  <a:pt x="12994" y="7666"/>
                </a:lnTo>
                <a:lnTo>
                  <a:pt x="12799" y="7641"/>
                </a:lnTo>
                <a:lnTo>
                  <a:pt x="12605" y="7666"/>
                </a:lnTo>
                <a:lnTo>
                  <a:pt x="12580" y="7690"/>
                </a:lnTo>
                <a:lnTo>
                  <a:pt x="12605" y="7714"/>
                </a:lnTo>
                <a:lnTo>
                  <a:pt x="12702" y="7812"/>
                </a:lnTo>
                <a:lnTo>
                  <a:pt x="12824" y="7909"/>
                </a:lnTo>
                <a:lnTo>
                  <a:pt x="12945" y="7982"/>
                </a:lnTo>
                <a:lnTo>
                  <a:pt x="13091" y="8055"/>
                </a:lnTo>
                <a:lnTo>
                  <a:pt x="13383" y="8177"/>
                </a:lnTo>
                <a:lnTo>
                  <a:pt x="13651" y="8274"/>
                </a:lnTo>
                <a:lnTo>
                  <a:pt x="13894" y="8396"/>
                </a:lnTo>
                <a:lnTo>
                  <a:pt x="14113" y="8517"/>
                </a:lnTo>
                <a:lnTo>
                  <a:pt x="14551" y="8809"/>
                </a:lnTo>
                <a:lnTo>
                  <a:pt x="14430" y="9126"/>
                </a:lnTo>
                <a:lnTo>
                  <a:pt x="13967" y="8858"/>
                </a:lnTo>
                <a:lnTo>
                  <a:pt x="13481" y="8590"/>
                </a:lnTo>
                <a:lnTo>
                  <a:pt x="12921" y="8274"/>
                </a:lnTo>
                <a:lnTo>
                  <a:pt x="12629" y="8152"/>
                </a:lnTo>
                <a:lnTo>
                  <a:pt x="12337" y="8031"/>
                </a:lnTo>
                <a:lnTo>
                  <a:pt x="12313" y="8031"/>
                </a:lnTo>
                <a:lnTo>
                  <a:pt x="12288" y="8055"/>
                </a:lnTo>
                <a:lnTo>
                  <a:pt x="12288" y="8079"/>
                </a:lnTo>
                <a:lnTo>
                  <a:pt x="12288" y="8104"/>
                </a:lnTo>
                <a:lnTo>
                  <a:pt x="12507" y="8323"/>
                </a:lnTo>
                <a:lnTo>
                  <a:pt x="12751" y="8542"/>
                </a:lnTo>
                <a:lnTo>
                  <a:pt x="13018" y="8712"/>
                </a:lnTo>
                <a:lnTo>
                  <a:pt x="13286" y="8882"/>
                </a:lnTo>
                <a:lnTo>
                  <a:pt x="13797" y="9199"/>
                </a:lnTo>
                <a:lnTo>
                  <a:pt x="14040" y="9345"/>
                </a:lnTo>
                <a:lnTo>
                  <a:pt x="14308" y="9466"/>
                </a:lnTo>
                <a:lnTo>
                  <a:pt x="14211" y="9661"/>
                </a:lnTo>
                <a:lnTo>
                  <a:pt x="14065" y="9564"/>
                </a:lnTo>
                <a:lnTo>
                  <a:pt x="13919" y="9491"/>
                </a:lnTo>
                <a:lnTo>
                  <a:pt x="13602" y="9345"/>
                </a:lnTo>
                <a:lnTo>
                  <a:pt x="13359" y="9199"/>
                </a:lnTo>
                <a:lnTo>
                  <a:pt x="13067" y="9077"/>
                </a:lnTo>
                <a:lnTo>
                  <a:pt x="12921" y="9028"/>
                </a:lnTo>
                <a:lnTo>
                  <a:pt x="12775" y="9004"/>
                </a:lnTo>
                <a:lnTo>
                  <a:pt x="12629" y="8980"/>
                </a:lnTo>
                <a:lnTo>
                  <a:pt x="12483" y="8980"/>
                </a:lnTo>
                <a:lnTo>
                  <a:pt x="12459" y="9004"/>
                </a:lnTo>
                <a:lnTo>
                  <a:pt x="12459" y="9053"/>
                </a:lnTo>
                <a:lnTo>
                  <a:pt x="12556" y="9150"/>
                </a:lnTo>
                <a:lnTo>
                  <a:pt x="12653" y="9247"/>
                </a:lnTo>
                <a:lnTo>
                  <a:pt x="12897" y="9418"/>
                </a:lnTo>
                <a:lnTo>
                  <a:pt x="13408" y="9685"/>
                </a:lnTo>
                <a:lnTo>
                  <a:pt x="13724" y="9880"/>
                </a:lnTo>
                <a:lnTo>
                  <a:pt x="13894" y="10002"/>
                </a:lnTo>
                <a:lnTo>
                  <a:pt x="14065" y="10075"/>
                </a:lnTo>
                <a:lnTo>
                  <a:pt x="13967" y="10269"/>
                </a:lnTo>
                <a:lnTo>
                  <a:pt x="13505" y="10075"/>
                </a:lnTo>
                <a:lnTo>
                  <a:pt x="13043" y="9880"/>
                </a:lnTo>
                <a:lnTo>
                  <a:pt x="12556" y="9758"/>
                </a:lnTo>
                <a:lnTo>
                  <a:pt x="12069" y="9661"/>
                </a:lnTo>
                <a:lnTo>
                  <a:pt x="12045" y="9661"/>
                </a:lnTo>
                <a:lnTo>
                  <a:pt x="12045" y="9685"/>
                </a:lnTo>
                <a:lnTo>
                  <a:pt x="12434" y="10002"/>
                </a:lnTo>
                <a:lnTo>
                  <a:pt x="12872" y="10245"/>
                </a:lnTo>
                <a:lnTo>
                  <a:pt x="13335" y="10488"/>
                </a:lnTo>
                <a:lnTo>
                  <a:pt x="13797" y="10683"/>
                </a:lnTo>
                <a:lnTo>
                  <a:pt x="13627" y="11072"/>
                </a:lnTo>
                <a:lnTo>
                  <a:pt x="13456" y="10926"/>
                </a:lnTo>
                <a:lnTo>
                  <a:pt x="13262" y="10829"/>
                </a:lnTo>
                <a:lnTo>
                  <a:pt x="12848" y="10659"/>
                </a:lnTo>
                <a:lnTo>
                  <a:pt x="12653" y="10586"/>
                </a:lnTo>
                <a:lnTo>
                  <a:pt x="12483" y="10513"/>
                </a:lnTo>
                <a:lnTo>
                  <a:pt x="12288" y="10488"/>
                </a:lnTo>
                <a:lnTo>
                  <a:pt x="12069" y="10488"/>
                </a:lnTo>
                <a:lnTo>
                  <a:pt x="12045" y="10513"/>
                </a:lnTo>
                <a:lnTo>
                  <a:pt x="12045" y="10537"/>
                </a:lnTo>
                <a:lnTo>
                  <a:pt x="12118" y="10634"/>
                </a:lnTo>
                <a:lnTo>
                  <a:pt x="12191" y="10707"/>
                </a:lnTo>
                <a:lnTo>
                  <a:pt x="12337" y="10829"/>
                </a:lnTo>
                <a:lnTo>
                  <a:pt x="12532" y="10926"/>
                </a:lnTo>
                <a:lnTo>
                  <a:pt x="12702" y="11023"/>
                </a:lnTo>
                <a:lnTo>
                  <a:pt x="13091" y="11218"/>
                </a:lnTo>
                <a:lnTo>
                  <a:pt x="13310" y="11291"/>
                </a:lnTo>
                <a:lnTo>
                  <a:pt x="13505" y="11340"/>
                </a:lnTo>
                <a:lnTo>
                  <a:pt x="13481" y="11413"/>
                </a:lnTo>
                <a:lnTo>
                  <a:pt x="13335" y="11388"/>
                </a:lnTo>
                <a:lnTo>
                  <a:pt x="13189" y="11340"/>
                </a:lnTo>
                <a:lnTo>
                  <a:pt x="12897" y="11315"/>
                </a:lnTo>
                <a:lnTo>
                  <a:pt x="12678" y="11267"/>
                </a:lnTo>
                <a:lnTo>
                  <a:pt x="12434" y="11242"/>
                </a:lnTo>
                <a:lnTo>
                  <a:pt x="12191" y="11267"/>
                </a:lnTo>
                <a:lnTo>
                  <a:pt x="12069" y="11291"/>
                </a:lnTo>
                <a:lnTo>
                  <a:pt x="11972" y="11315"/>
                </a:lnTo>
                <a:lnTo>
                  <a:pt x="11948" y="11340"/>
                </a:lnTo>
                <a:lnTo>
                  <a:pt x="11948" y="11364"/>
                </a:lnTo>
                <a:lnTo>
                  <a:pt x="11972" y="11413"/>
                </a:lnTo>
                <a:lnTo>
                  <a:pt x="12069" y="11486"/>
                </a:lnTo>
                <a:lnTo>
                  <a:pt x="12191" y="11534"/>
                </a:lnTo>
                <a:lnTo>
                  <a:pt x="12434" y="11607"/>
                </a:lnTo>
                <a:lnTo>
                  <a:pt x="12921" y="11705"/>
                </a:lnTo>
                <a:lnTo>
                  <a:pt x="13164" y="11778"/>
                </a:lnTo>
                <a:lnTo>
                  <a:pt x="13432" y="11826"/>
                </a:lnTo>
                <a:lnTo>
                  <a:pt x="13408" y="11972"/>
                </a:lnTo>
                <a:lnTo>
                  <a:pt x="13018" y="11948"/>
                </a:lnTo>
                <a:lnTo>
                  <a:pt x="12434" y="11948"/>
                </a:lnTo>
                <a:lnTo>
                  <a:pt x="12313" y="11972"/>
                </a:lnTo>
                <a:lnTo>
                  <a:pt x="12215" y="12021"/>
                </a:lnTo>
                <a:lnTo>
                  <a:pt x="12118" y="12070"/>
                </a:lnTo>
                <a:lnTo>
                  <a:pt x="12118" y="12118"/>
                </a:lnTo>
                <a:lnTo>
                  <a:pt x="12118" y="12143"/>
                </a:lnTo>
                <a:lnTo>
                  <a:pt x="12215" y="12191"/>
                </a:lnTo>
                <a:lnTo>
                  <a:pt x="12313" y="12240"/>
                </a:lnTo>
                <a:lnTo>
                  <a:pt x="12507" y="12264"/>
                </a:lnTo>
                <a:lnTo>
                  <a:pt x="12897" y="12264"/>
                </a:lnTo>
                <a:lnTo>
                  <a:pt x="13383" y="12313"/>
                </a:lnTo>
                <a:lnTo>
                  <a:pt x="13383" y="12654"/>
                </a:lnTo>
                <a:lnTo>
                  <a:pt x="13043" y="12654"/>
                </a:lnTo>
                <a:lnTo>
                  <a:pt x="12678" y="12678"/>
                </a:lnTo>
                <a:lnTo>
                  <a:pt x="12288" y="12727"/>
                </a:lnTo>
                <a:lnTo>
                  <a:pt x="12094" y="12775"/>
                </a:lnTo>
                <a:lnTo>
                  <a:pt x="11923" y="12873"/>
                </a:lnTo>
                <a:lnTo>
                  <a:pt x="12118" y="12921"/>
                </a:lnTo>
                <a:lnTo>
                  <a:pt x="12288" y="12946"/>
                </a:lnTo>
                <a:lnTo>
                  <a:pt x="12678" y="12946"/>
                </a:lnTo>
                <a:lnTo>
                  <a:pt x="13408" y="12970"/>
                </a:lnTo>
                <a:lnTo>
                  <a:pt x="13408" y="13116"/>
                </a:lnTo>
                <a:lnTo>
                  <a:pt x="13408" y="13262"/>
                </a:lnTo>
                <a:lnTo>
                  <a:pt x="13140" y="13262"/>
                </a:lnTo>
                <a:lnTo>
                  <a:pt x="12848" y="13286"/>
                </a:lnTo>
                <a:lnTo>
                  <a:pt x="12337" y="13286"/>
                </a:lnTo>
                <a:lnTo>
                  <a:pt x="12069" y="13335"/>
                </a:lnTo>
                <a:lnTo>
                  <a:pt x="11948" y="13384"/>
                </a:lnTo>
                <a:lnTo>
                  <a:pt x="11850" y="13432"/>
                </a:lnTo>
                <a:lnTo>
                  <a:pt x="11826" y="13481"/>
                </a:lnTo>
                <a:lnTo>
                  <a:pt x="11850" y="13505"/>
                </a:lnTo>
                <a:lnTo>
                  <a:pt x="11948" y="13554"/>
                </a:lnTo>
                <a:lnTo>
                  <a:pt x="12069" y="13603"/>
                </a:lnTo>
                <a:lnTo>
                  <a:pt x="12337" y="13627"/>
                </a:lnTo>
                <a:lnTo>
                  <a:pt x="12605" y="13651"/>
                </a:lnTo>
                <a:lnTo>
                  <a:pt x="13432" y="13651"/>
                </a:lnTo>
                <a:lnTo>
                  <a:pt x="13432" y="13797"/>
                </a:lnTo>
                <a:lnTo>
                  <a:pt x="13286" y="13773"/>
                </a:lnTo>
                <a:lnTo>
                  <a:pt x="13164" y="13797"/>
                </a:lnTo>
                <a:lnTo>
                  <a:pt x="12897" y="13822"/>
                </a:lnTo>
                <a:lnTo>
                  <a:pt x="12483" y="13846"/>
                </a:lnTo>
                <a:lnTo>
                  <a:pt x="12288" y="13895"/>
                </a:lnTo>
                <a:lnTo>
                  <a:pt x="12094" y="13968"/>
                </a:lnTo>
                <a:lnTo>
                  <a:pt x="12094" y="13992"/>
                </a:lnTo>
                <a:lnTo>
                  <a:pt x="12094" y="14016"/>
                </a:lnTo>
                <a:lnTo>
                  <a:pt x="12118" y="14041"/>
                </a:lnTo>
                <a:lnTo>
                  <a:pt x="12313" y="14089"/>
                </a:lnTo>
                <a:lnTo>
                  <a:pt x="12507" y="14114"/>
                </a:lnTo>
                <a:lnTo>
                  <a:pt x="13310" y="14114"/>
                </a:lnTo>
                <a:lnTo>
                  <a:pt x="13432" y="14089"/>
                </a:lnTo>
                <a:lnTo>
                  <a:pt x="13456" y="14600"/>
                </a:lnTo>
                <a:lnTo>
                  <a:pt x="13237" y="14576"/>
                </a:lnTo>
                <a:lnTo>
                  <a:pt x="13018" y="14552"/>
                </a:lnTo>
                <a:lnTo>
                  <a:pt x="12824" y="14552"/>
                </a:lnTo>
                <a:lnTo>
                  <a:pt x="12434" y="14600"/>
                </a:lnTo>
                <a:lnTo>
                  <a:pt x="12045" y="14698"/>
                </a:lnTo>
                <a:lnTo>
                  <a:pt x="11656" y="14819"/>
                </a:lnTo>
                <a:lnTo>
                  <a:pt x="11193" y="14941"/>
                </a:lnTo>
                <a:lnTo>
                  <a:pt x="10974" y="14965"/>
                </a:lnTo>
                <a:lnTo>
                  <a:pt x="10755" y="14990"/>
                </a:lnTo>
                <a:lnTo>
                  <a:pt x="10536" y="14990"/>
                </a:lnTo>
                <a:lnTo>
                  <a:pt x="10317" y="14965"/>
                </a:lnTo>
                <a:lnTo>
                  <a:pt x="10098" y="14917"/>
                </a:lnTo>
                <a:lnTo>
                  <a:pt x="9879" y="14819"/>
                </a:lnTo>
                <a:lnTo>
                  <a:pt x="9514" y="14698"/>
                </a:lnTo>
                <a:lnTo>
                  <a:pt x="9149" y="14576"/>
                </a:lnTo>
                <a:lnTo>
                  <a:pt x="8979" y="14552"/>
                </a:lnTo>
                <a:lnTo>
                  <a:pt x="8809" y="14527"/>
                </a:lnTo>
                <a:lnTo>
                  <a:pt x="8614" y="14527"/>
                </a:lnTo>
                <a:lnTo>
                  <a:pt x="8419" y="14552"/>
                </a:lnTo>
                <a:lnTo>
                  <a:pt x="7981" y="14649"/>
                </a:lnTo>
                <a:lnTo>
                  <a:pt x="7568" y="14795"/>
                </a:lnTo>
                <a:lnTo>
                  <a:pt x="7130" y="14917"/>
                </a:lnTo>
                <a:lnTo>
                  <a:pt x="6935" y="14965"/>
                </a:lnTo>
                <a:lnTo>
                  <a:pt x="6692" y="14990"/>
                </a:lnTo>
                <a:lnTo>
                  <a:pt x="6473" y="14990"/>
                </a:lnTo>
                <a:lnTo>
                  <a:pt x="6230" y="14965"/>
                </a:lnTo>
                <a:lnTo>
                  <a:pt x="5986" y="14917"/>
                </a:lnTo>
                <a:lnTo>
                  <a:pt x="5767" y="14844"/>
                </a:lnTo>
                <a:lnTo>
                  <a:pt x="5281" y="14722"/>
                </a:lnTo>
                <a:lnTo>
                  <a:pt x="5062" y="14649"/>
                </a:lnTo>
                <a:lnTo>
                  <a:pt x="4818" y="14625"/>
                </a:lnTo>
                <a:lnTo>
                  <a:pt x="4453" y="14576"/>
                </a:lnTo>
                <a:lnTo>
                  <a:pt x="4040" y="14576"/>
                </a:lnTo>
                <a:lnTo>
                  <a:pt x="3602" y="14625"/>
                </a:lnTo>
                <a:lnTo>
                  <a:pt x="3164" y="14722"/>
                </a:lnTo>
                <a:lnTo>
                  <a:pt x="3188" y="14308"/>
                </a:lnTo>
                <a:lnTo>
                  <a:pt x="3188" y="13895"/>
                </a:lnTo>
                <a:lnTo>
                  <a:pt x="3164" y="13067"/>
                </a:lnTo>
                <a:lnTo>
                  <a:pt x="3164" y="12386"/>
                </a:lnTo>
                <a:lnTo>
                  <a:pt x="3139" y="12191"/>
                </a:lnTo>
                <a:lnTo>
                  <a:pt x="3115" y="12021"/>
                </a:lnTo>
                <a:lnTo>
                  <a:pt x="3066" y="11851"/>
                </a:lnTo>
                <a:lnTo>
                  <a:pt x="3018" y="11705"/>
                </a:lnTo>
                <a:lnTo>
                  <a:pt x="3018" y="11632"/>
                </a:lnTo>
                <a:lnTo>
                  <a:pt x="3018" y="11534"/>
                </a:lnTo>
                <a:lnTo>
                  <a:pt x="2993" y="11413"/>
                </a:lnTo>
                <a:lnTo>
                  <a:pt x="2896" y="11194"/>
                </a:lnTo>
                <a:lnTo>
                  <a:pt x="2701" y="10780"/>
                </a:lnTo>
                <a:lnTo>
                  <a:pt x="2409" y="10123"/>
                </a:lnTo>
                <a:lnTo>
                  <a:pt x="2142" y="9442"/>
                </a:lnTo>
                <a:lnTo>
                  <a:pt x="1947" y="8809"/>
                </a:lnTo>
                <a:lnTo>
                  <a:pt x="1777" y="8152"/>
                </a:lnTo>
                <a:lnTo>
                  <a:pt x="1728" y="7909"/>
                </a:lnTo>
                <a:lnTo>
                  <a:pt x="1704" y="7787"/>
                </a:lnTo>
                <a:lnTo>
                  <a:pt x="1704" y="7666"/>
                </a:lnTo>
                <a:lnTo>
                  <a:pt x="1704" y="7544"/>
                </a:lnTo>
                <a:lnTo>
                  <a:pt x="1752" y="7447"/>
                </a:lnTo>
                <a:lnTo>
                  <a:pt x="1825" y="7325"/>
                </a:lnTo>
                <a:lnTo>
                  <a:pt x="1923" y="7252"/>
                </a:lnTo>
                <a:lnTo>
                  <a:pt x="2093" y="7155"/>
                </a:lnTo>
                <a:lnTo>
                  <a:pt x="2288" y="7082"/>
                </a:lnTo>
                <a:lnTo>
                  <a:pt x="2653" y="6936"/>
                </a:lnTo>
                <a:lnTo>
                  <a:pt x="3991" y="6400"/>
                </a:lnTo>
                <a:lnTo>
                  <a:pt x="5329" y="5889"/>
                </a:lnTo>
                <a:lnTo>
                  <a:pt x="8030" y="4867"/>
                </a:lnTo>
                <a:lnTo>
                  <a:pt x="8030" y="5062"/>
                </a:lnTo>
                <a:lnTo>
                  <a:pt x="8030" y="5281"/>
                </a:lnTo>
                <a:lnTo>
                  <a:pt x="8030" y="5670"/>
                </a:lnTo>
                <a:lnTo>
                  <a:pt x="8030" y="7203"/>
                </a:lnTo>
                <a:lnTo>
                  <a:pt x="8030" y="8834"/>
                </a:lnTo>
                <a:lnTo>
                  <a:pt x="8054" y="9661"/>
                </a:lnTo>
                <a:lnTo>
                  <a:pt x="8079" y="10464"/>
                </a:lnTo>
                <a:lnTo>
                  <a:pt x="8103" y="10586"/>
                </a:lnTo>
                <a:lnTo>
                  <a:pt x="8152" y="10659"/>
                </a:lnTo>
                <a:lnTo>
                  <a:pt x="8249" y="10707"/>
                </a:lnTo>
                <a:lnTo>
                  <a:pt x="8346" y="10732"/>
                </a:lnTo>
                <a:lnTo>
                  <a:pt x="8444" y="10707"/>
                </a:lnTo>
                <a:lnTo>
                  <a:pt x="8517" y="10659"/>
                </a:lnTo>
                <a:lnTo>
                  <a:pt x="8565" y="10586"/>
                </a:lnTo>
                <a:lnTo>
                  <a:pt x="8590" y="10464"/>
                </a:lnTo>
                <a:lnTo>
                  <a:pt x="8517" y="8931"/>
                </a:lnTo>
                <a:lnTo>
                  <a:pt x="8468" y="7398"/>
                </a:lnTo>
                <a:lnTo>
                  <a:pt x="8444" y="5865"/>
                </a:lnTo>
                <a:lnTo>
                  <a:pt x="8444" y="5305"/>
                </a:lnTo>
                <a:lnTo>
                  <a:pt x="8444" y="5013"/>
                </a:lnTo>
                <a:lnTo>
                  <a:pt x="8395" y="4721"/>
                </a:lnTo>
                <a:lnTo>
                  <a:pt x="8468" y="4673"/>
                </a:lnTo>
                <a:close/>
                <a:moveTo>
                  <a:pt x="7446" y="1"/>
                </a:moveTo>
                <a:lnTo>
                  <a:pt x="7300" y="25"/>
                </a:lnTo>
                <a:lnTo>
                  <a:pt x="7154" y="50"/>
                </a:lnTo>
                <a:lnTo>
                  <a:pt x="7008" y="98"/>
                </a:lnTo>
                <a:lnTo>
                  <a:pt x="6911" y="196"/>
                </a:lnTo>
                <a:lnTo>
                  <a:pt x="6838" y="196"/>
                </a:lnTo>
                <a:lnTo>
                  <a:pt x="6765" y="244"/>
                </a:lnTo>
                <a:lnTo>
                  <a:pt x="6716" y="293"/>
                </a:lnTo>
                <a:lnTo>
                  <a:pt x="6716" y="317"/>
                </a:lnTo>
                <a:lnTo>
                  <a:pt x="6667" y="755"/>
                </a:lnTo>
                <a:lnTo>
                  <a:pt x="6619" y="1193"/>
                </a:lnTo>
                <a:lnTo>
                  <a:pt x="6594" y="1656"/>
                </a:lnTo>
                <a:lnTo>
                  <a:pt x="6594" y="2094"/>
                </a:lnTo>
                <a:lnTo>
                  <a:pt x="6011" y="2118"/>
                </a:lnTo>
                <a:lnTo>
                  <a:pt x="5427" y="2118"/>
                </a:lnTo>
                <a:lnTo>
                  <a:pt x="5013" y="2094"/>
                </a:lnTo>
                <a:lnTo>
                  <a:pt x="4794" y="2094"/>
                </a:lnTo>
                <a:lnTo>
                  <a:pt x="4697" y="2118"/>
                </a:lnTo>
                <a:lnTo>
                  <a:pt x="4624" y="2167"/>
                </a:lnTo>
                <a:lnTo>
                  <a:pt x="4575" y="2142"/>
                </a:lnTo>
                <a:lnTo>
                  <a:pt x="4526" y="2118"/>
                </a:lnTo>
                <a:lnTo>
                  <a:pt x="4405" y="2142"/>
                </a:lnTo>
                <a:lnTo>
                  <a:pt x="4332" y="2215"/>
                </a:lnTo>
                <a:lnTo>
                  <a:pt x="4307" y="2264"/>
                </a:lnTo>
                <a:lnTo>
                  <a:pt x="4283" y="2337"/>
                </a:lnTo>
                <a:lnTo>
                  <a:pt x="4259" y="2605"/>
                </a:lnTo>
                <a:lnTo>
                  <a:pt x="4259" y="2897"/>
                </a:lnTo>
                <a:lnTo>
                  <a:pt x="4259" y="3480"/>
                </a:lnTo>
                <a:lnTo>
                  <a:pt x="3602" y="3529"/>
                </a:lnTo>
                <a:lnTo>
                  <a:pt x="3261" y="3578"/>
                </a:lnTo>
                <a:lnTo>
                  <a:pt x="2920" y="3602"/>
                </a:lnTo>
                <a:lnTo>
                  <a:pt x="2872" y="3626"/>
                </a:lnTo>
                <a:lnTo>
                  <a:pt x="2823" y="3651"/>
                </a:lnTo>
                <a:lnTo>
                  <a:pt x="2774" y="3699"/>
                </a:lnTo>
                <a:lnTo>
                  <a:pt x="2701" y="3821"/>
                </a:lnTo>
                <a:lnTo>
                  <a:pt x="2653" y="3918"/>
                </a:lnTo>
                <a:lnTo>
                  <a:pt x="2604" y="4064"/>
                </a:lnTo>
                <a:lnTo>
                  <a:pt x="2604" y="4186"/>
                </a:lnTo>
                <a:lnTo>
                  <a:pt x="2580" y="4454"/>
                </a:lnTo>
                <a:lnTo>
                  <a:pt x="2580" y="4721"/>
                </a:lnTo>
                <a:lnTo>
                  <a:pt x="2458" y="6449"/>
                </a:lnTo>
                <a:lnTo>
                  <a:pt x="2458" y="6498"/>
                </a:lnTo>
                <a:lnTo>
                  <a:pt x="1704" y="6838"/>
                </a:lnTo>
                <a:lnTo>
                  <a:pt x="1558" y="6936"/>
                </a:lnTo>
                <a:lnTo>
                  <a:pt x="1436" y="7033"/>
                </a:lnTo>
                <a:lnTo>
                  <a:pt x="1363" y="7155"/>
                </a:lnTo>
                <a:lnTo>
                  <a:pt x="1290" y="7276"/>
                </a:lnTo>
                <a:lnTo>
                  <a:pt x="1266" y="7422"/>
                </a:lnTo>
                <a:lnTo>
                  <a:pt x="1241" y="7568"/>
                </a:lnTo>
                <a:lnTo>
                  <a:pt x="1241" y="7714"/>
                </a:lnTo>
                <a:lnTo>
                  <a:pt x="1241" y="7885"/>
                </a:lnTo>
                <a:lnTo>
                  <a:pt x="1290" y="8201"/>
                </a:lnTo>
                <a:lnTo>
                  <a:pt x="1363" y="8542"/>
                </a:lnTo>
                <a:lnTo>
                  <a:pt x="1533" y="9101"/>
                </a:lnTo>
                <a:lnTo>
                  <a:pt x="1631" y="9491"/>
                </a:lnTo>
                <a:lnTo>
                  <a:pt x="1777" y="9856"/>
                </a:lnTo>
                <a:lnTo>
                  <a:pt x="2069" y="10586"/>
                </a:lnTo>
                <a:lnTo>
                  <a:pt x="2190" y="10853"/>
                </a:lnTo>
                <a:lnTo>
                  <a:pt x="2336" y="11145"/>
                </a:lnTo>
                <a:lnTo>
                  <a:pt x="2507" y="11437"/>
                </a:lnTo>
                <a:lnTo>
                  <a:pt x="2604" y="11559"/>
                </a:lnTo>
                <a:lnTo>
                  <a:pt x="2726" y="11656"/>
                </a:lnTo>
                <a:lnTo>
                  <a:pt x="2677" y="11826"/>
                </a:lnTo>
                <a:lnTo>
                  <a:pt x="2653" y="11997"/>
                </a:lnTo>
                <a:lnTo>
                  <a:pt x="2628" y="12167"/>
                </a:lnTo>
                <a:lnTo>
                  <a:pt x="2628" y="12362"/>
                </a:lnTo>
                <a:lnTo>
                  <a:pt x="2677" y="12727"/>
                </a:lnTo>
                <a:lnTo>
                  <a:pt x="2701" y="13067"/>
                </a:lnTo>
                <a:lnTo>
                  <a:pt x="2701" y="13530"/>
                </a:lnTo>
                <a:lnTo>
                  <a:pt x="2677" y="13968"/>
                </a:lnTo>
                <a:lnTo>
                  <a:pt x="2677" y="14430"/>
                </a:lnTo>
                <a:lnTo>
                  <a:pt x="2701" y="14649"/>
                </a:lnTo>
                <a:lnTo>
                  <a:pt x="2726" y="14868"/>
                </a:lnTo>
                <a:lnTo>
                  <a:pt x="2531" y="14965"/>
                </a:lnTo>
                <a:lnTo>
                  <a:pt x="2385" y="15087"/>
                </a:lnTo>
                <a:lnTo>
                  <a:pt x="2239" y="15233"/>
                </a:lnTo>
                <a:lnTo>
                  <a:pt x="2117" y="15379"/>
                </a:lnTo>
                <a:lnTo>
                  <a:pt x="2117" y="15428"/>
                </a:lnTo>
                <a:lnTo>
                  <a:pt x="2117" y="15476"/>
                </a:lnTo>
                <a:lnTo>
                  <a:pt x="2142" y="15501"/>
                </a:lnTo>
                <a:lnTo>
                  <a:pt x="2190" y="15501"/>
                </a:lnTo>
                <a:lnTo>
                  <a:pt x="2361" y="15476"/>
                </a:lnTo>
                <a:lnTo>
                  <a:pt x="2531" y="15428"/>
                </a:lnTo>
                <a:lnTo>
                  <a:pt x="2872" y="15306"/>
                </a:lnTo>
                <a:lnTo>
                  <a:pt x="3212" y="15184"/>
                </a:lnTo>
                <a:lnTo>
                  <a:pt x="3553" y="15063"/>
                </a:lnTo>
                <a:lnTo>
                  <a:pt x="3796" y="15014"/>
                </a:lnTo>
                <a:lnTo>
                  <a:pt x="4064" y="15014"/>
                </a:lnTo>
                <a:lnTo>
                  <a:pt x="4307" y="14990"/>
                </a:lnTo>
                <a:lnTo>
                  <a:pt x="4551" y="15014"/>
                </a:lnTo>
                <a:lnTo>
                  <a:pt x="4794" y="15038"/>
                </a:lnTo>
                <a:lnTo>
                  <a:pt x="5037" y="15087"/>
                </a:lnTo>
                <a:lnTo>
                  <a:pt x="5500" y="15209"/>
                </a:lnTo>
                <a:lnTo>
                  <a:pt x="5889" y="15330"/>
                </a:lnTo>
                <a:lnTo>
                  <a:pt x="6278" y="15403"/>
                </a:lnTo>
                <a:lnTo>
                  <a:pt x="6667" y="15428"/>
                </a:lnTo>
                <a:lnTo>
                  <a:pt x="6862" y="15428"/>
                </a:lnTo>
                <a:lnTo>
                  <a:pt x="7057" y="15403"/>
                </a:lnTo>
                <a:lnTo>
                  <a:pt x="7276" y="15355"/>
                </a:lnTo>
                <a:lnTo>
                  <a:pt x="7495" y="15306"/>
                </a:lnTo>
                <a:lnTo>
                  <a:pt x="7908" y="15184"/>
                </a:lnTo>
                <a:lnTo>
                  <a:pt x="8346" y="15063"/>
                </a:lnTo>
                <a:lnTo>
                  <a:pt x="8565" y="15014"/>
                </a:lnTo>
                <a:lnTo>
                  <a:pt x="8784" y="14990"/>
                </a:lnTo>
                <a:lnTo>
                  <a:pt x="8979" y="15014"/>
                </a:lnTo>
                <a:lnTo>
                  <a:pt x="9198" y="15063"/>
                </a:lnTo>
                <a:lnTo>
                  <a:pt x="9393" y="15136"/>
                </a:lnTo>
                <a:lnTo>
                  <a:pt x="9587" y="15209"/>
                </a:lnTo>
                <a:lnTo>
                  <a:pt x="9977" y="15379"/>
                </a:lnTo>
                <a:lnTo>
                  <a:pt x="10196" y="15452"/>
                </a:lnTo>
                <a:lnTo>
                  <a:pt x="10390" y="15476"/>
                </a:lnTo>
                <a:lnTo>
                  <a:pt x="10585" y="15501"/>
                </a:lnTo>
                <a:lnTo>
                  <a:pt x="10780" y="15501"/>
                </a:lnTo>
                <a:lnTo>
                  <a:pt x="11169" y="15452"/>
                </a:lnTo>
                <a:lnTo>
                  <a:pt x="11558" y="15355"/>
                </a:lnTo>
                <a:lnTo>
                  <a:pt x="11923" y="15257"/>
                </a:lnTo>
                <a:lnTo>
                  <a:pt x="12191" y="15184"/>
                </a:lnTo>
                <a:lnTo>
                  <a:pt x="12410" y="15136"/>
                </a:lnTo>
                <a:lnTo>
                  <a:pt x="12653" y="15111"/>
                </a:lnTo>
                <a:lnTo>
                  <a:pt x="12872" y="15087"/>
                </a:lnTo>
                <a:lnTo>
                  <a:pt x="13116" y="15087"/>
                </a:lnTo>
                <a:lnTo>
                  <a:pt x="13335" y="15111"/>
                </a:lnTo>
                <a:lnTo>
                  <a:pt x="13846" y="15209"/>
                </a:lnTo>
                <a:lnTo>
                  <a:pt x="14186" y="15257"/>
                </a:lnTo>
                <a:lnTo>
                  <a:pt x="14357" y="15282"/>
                </a:lnTo>
                <a:lnTo>
                  <a:pt x="14551" y="15282"/>
                </a:lnTo>
                <a:lnTo>
                  <a:pt x="14721" y="15233"/>
                </a:lnTo>
                <a:lnTo>
                  <a:pt x="14892" y="15209"/>
                </a:lnTo>
                <a:lnTo>
                  <a:pt x="15038" y="15136"/>
                </a:lnTo>
                <a:lnTo>
                  <a:pt x="15208" y="15038"/>
                </a:lnTo>
                <a:lnTo>
                  <a:pt x="15281" y="14965"/>
                </a:lnTo>
                <a:lnTo>
                  <a:pt x="15305" y="14868"/>
                </a:lnTo>
                <a:lnTo>
                  <a:pt x="15305" y="14771"/>
                </a:lnTo>
                <a:lnTo>
                  <a:pt x="15281" y="14673"/>
                </a:lnTo>
                <a:lnTo>
                  <a:pt x="15208" y="14600"/>
                </a:lnTo>
                <a:lnTo>
                  <a:pt x="15135" y="14552"/>
                </a:lnTo>
                <a:lnTo>
                  <a:pt x="15038" y="14552"/>
                </a:lnTo>
                <a:lnTo>
                  <a:pt x="14940" y="14600"/>
                </a:lnTo>
                <a:lnTo>
                  <a:pt x="14819" y="14673"/>
                </a:lnTo>
                <a:lnTo>
                  <a:pt x="14697" y="14722"/>
                </a:lnTo>
                <a:lnTo>
                  <a:pt x="14575" y="14746"/>
                </a:lnTo>
                <a:lnTo>
                  <a:pt x="14454" y="14771"/>
                </a:lnTo>
                <a:lnTo>
                  <a:pt x="14211" y="14746"/>
                </a:lnTo>
                <a:lnTo>
                  <a:pt x="13967" y="14722"/>
                </a:lnTo>
                <a:lnTo>
                  <a:pt x="13919" y="13116"/>
                </a:lnTo>
                <a:lnTo>
                  <a:pt x="13919" y="12459"/>
                </a:lnTo>
                <a:lnTo>
                  <a:pt x="13894" y="12118"/>
                </a:lnTo>
                <a:lnTo>
                  <a:pt x="13821" y="11778"/>
                </a:lnTo>
                <a:lnTo>
                  <a:pt x="13870" y="11753"/>
                </a:lnTo>
                <a:lnTo>
                  <a:pt x="13894" y="11680"/>
                </a:lnTo>
                <a:lnTo>
                  <a:pt x="14527" y="10221"/>
                </a:lnTo>
                <a:lnTo>
                  <a:pt x="15111" y="8736"/>
                </a:lnTo>
                <a:lnTo>
                  <a:pt x="15232" y="8420"/>
                </a:lnTo>
                <a:lnTo>
                  <a:pt x="15305" y="8128"/>
                </a:lnTo>
                <a:lnTo>
                  <a:pt x="15354" y="7982"/>
                </a:lnTo>
                <a:lnTo>
                  <a:pt x="15354" y="7836"/>
                </a:lnTo>
                <a:lnTo>
                  <a:pt x="15354" y="7666"/>
                </a:lnTo>
                <a:lnTo>
                  <a:pt x="15354" y="7520"/>
                </a:lnTo>
                <a:lnTo>
                  <a:pt x="15305" y="7374"/>
                </a:lnTo>
                <a:lnTo>
                  <a:pt x="15257" y="7276"/>
                </a:lnTo>
                <a:lnTo>
                  <a:pt x="15184" y="7155"/>
                </a:lnTo>
                <a:lnTo>
                  <a:pt x="15111" y="7057"/>
                </a:lnTo>
                <a:lnTo>
                  <a:pt x="14916" y="6863"/>
                </a:lnTo>
                <a:lnTo>
                  <a:pt x="14697" y="6717"/>
                </a:lnTo>
                <a:lnTo>
                  <a:pt x="14405" y="6546"/>
                </a:lnTo>
                <a:lnTo>
                  <a:pt x="14065" y="6400"/>
                </a:lnTo>
                <a:lnTo>
                  <a:pt x="14113" y="6181"/>
                </a:lnTo>
                <a:lnTo>
                  <a:pt x="14138" y="5962"/>
                </a:lnTo>
                <a:lnTo>
                  <a:pt x="14162" y="5719"/>
                </a:lnTo>
                <a:lnTo>
                  <a:pt x="14162" y="5500"/>
                </a:lnTo>
                <a:lnTo>
                  <a:pt x="14138" y="5013"/>
                </a:lnTo>
                <a:lnTo>
                  <a:pt x="14113" y="4551"/>
                </a:lnTo>
                <a:lnTo>
                  <a:pt x="14089" y="4381"/>
                </a:lnTo>
                <a:lnTo>
                  <a:pt x="14040" y="4040"/>
                </a:lnTo>
                <a:lnTo>
                  <a:pt x="14089" y="3991"/>
                </a:lnTo>
                <a:lnTo>
                  <a:pt x="14113" y="3918"/>
                </a:lnTo>
                <a:lnTo>
                  <a:pt x="14113" y="3845"/>
                </a:lnTo>
                <a:lnTo>
                  <a:pt x="14089" y="3772"/>
                </a:lnTo>
                <a:lnTo>
                  <a:pt x="14065" y="3699"/>
                </a:lnTo>
                <a:lnTo>
                  <a:pt x="14016" y="3651"/>
                </a:lnTo>
                <a:lnTo>
                  <a:pt x="13943" y="3602"/>
                </a:lnTo>
                <a:lnTo>
                  <a:pt x="13846" y="3578"/>
                </a:lnTo>
                <a:lnTo>
                  <a:pt x="13116" y="3553"/>
                </a:lnTo>
                <a:lnTo>
                  <a:pt x="12726" y="3553"/>
                </a:lnTo>
                <a:lnTo>
                  <a:pt x="12361" y="3578"/>
                </a:lnTo>
                <a:lnTo>
                  <a:pt x="12361" y="3286"/>
                </a:lnTo>
                <a:lnTo>
                  <a:pt x="12361" y="2848"/>
                </a:lnTo>
                <a:lnTo>
                  <a:pt x="12313" y="2410"/>
                </a:lnTo>
                <a:lnTo>
                  <a:pt x="12288" y="2337"/>
                </a:lnTo>
                <a:lnTo>
                  <a:pt x="12264" y="2264"/>
                </a:lnTo>
                <a:lnTo>
                  <a:pt x="12191" y="2215"/>
                </a:lnTo>
                <a:lnTo>
                  <a:pt x="12118" y="2191"/>
                </a:lnTo>
                <a:lnTo>
                  <a:pt x="12045" y="2118"/>
                </a:lnTo>
                <a:lnTo>
                  <a:pt x="11923" y="2094"/>
                </a:lnTo>
                <a:lnTo>
                  <a:pt x="11339" y="2069"/>
                </a:lnTo>
                <a:lnTo>
                  <a:pt x="10293" y="2069"/>
                </a:lnTo>
                <a:lnTo>
                  <a:pt x="10147" y="2094"/>
                </a:lnTo>
                <a:lnTo>
                  <a:pt x="10147" y="1875"/>
                </a:lnTo>
                <a:lnTo>
                  <a:pt x="10147" y="1656"/>
                </a:lnTo>
                <a:lnTo>
                  <a:pt x="10098" y="1242"/>
                </a:lnTo>
                <a:lnTo>
                  <a:pt x="10074" y="707"/>
                </a:lnTo>
                <a:lnTo>
                  <a:pt x="10025" y="463"/>
                </a:lnTo>
                <a:lnTo>
                  <a:pt x="10001" y="342"/>
                </a:lnTo>
                <a:lnTo>
                  <a:pt x="9928" y="220"/>
                </a:lnTo>
                <a:lnTo>
                  <a:pt x="9904" y="147"/>
                </a:lnTo>
                <a:lnTo>
                  <a:pt x="9855" y="98"/>
                </a:lnTo>
                <a:lnTo>
                  <a:pt x="9782" y="74"/>
                </a:lnTo>
                <a:lnTo>
                  <a:pt x="9709" y="50"/>
                </a:lnTo>
                <a:lnTo>
                  <a:pt x="8882" y="25"/>
                </a:lnTo>
                <a:lnTo>
                  <a:pt x="8054" y="1"/>
                </a:lnTo>
                <a:close/>
                <a:moveTo>
                  <a:pt x="4307" y="15452"/>
                </a:moveTo>
                <a:lnTo>
                  <a:pt x="4088" y="15501"/>
                </a:lnTo>
                <a:lnTo>
                  <a:pt x="3869" y="15549"/>
                </a:lnTo>
                <a:lnTo>
                  <a:pt x="3650" y="15647"/>
                </a:lnTo>
                <a:lnTo>
                  <a:pt x="3237" y="15866"/>
                </a:lnTo>
                <a:lnTo>
                  <a:pt x="3018" y="15963"/>
                </a:lnTo>
                <a:lnTo>
                  <a:pt x="2823" y="16060"/>
                </a:lnTo>
                <a:lnTo>
                  <a:pt x="2653" y="16109"/>
                </a:lnTo>
                <a:lnTo>
                  <a:pt x="2507" y="16133"/>
                </a:lnTo>
                <a:lnTo>
                  <a:pt x="2190" y="16133"/>
                </a:lnTo>
                <a:lnTo>
                  <a:pt x="1850" y="16085"/>
                </a:lnTo>
                <a:lnTo>
                  <a:pt x="1533" y="16012"/>
                </a:lnTo>
                <a:lnTo>
                  <a:pt x="1241" y="15890"/>
                </a:lnTo>
                <a:lnTo>
                  <a:pt x="925" y="15768"/>
                </a:lnTo>
                <a:lnTo>
                  <a:pt x="341" y="15525"/>
                </a:lnTo>
                <a:lnTo>
                  <a:pt x="244" y="15501"/>
                </a:lnTo>
                <a:lnTo>
                  <a:pt x="171" y="15525"/>
                </a:lnTo>
                <a:lnTo>
                  <a:pt x="122" y="15574"/>
                </a:lnTo>
                <a:lnTo>
                  <a:pt x="98" y="15622"/>
                </a:lnTo>
                <a:lnTo>
                  <a:pt x="73" y="15695"/>
                </a:lnTo>
                <a:lnTo>
                  <a:pt x="73" y="15768"/>
                </a:lnTo>
                <a:lnTo>
                  <a:pt x="122" y="15841"/>
                </a:lnTo>
                <a:lnTo>
                  <a:pt x="171" y="15890"/>
                </a:lnTo>
                <a:lnTo>
                  <a:pt x="390" y="16060"/>
                </a:lnTo>
                <a:lnTo>
                  <a:pt x="633" y="16182"/>
                </a:lnTo>
                <a:lnTo>
                  <a:pt x="901" y="16304"/>
                </a:lnTo>
                <a:lnTo>
                  <a:pt x="1144" y="16425"/>
                </a:lnTo>
                <a:lnTo>
                  <a:pt x="1412" y="16498"/>
                </a:lnTo>
                <a:lnTo>
                  <a:pt x="1679" y="16571"/>
                </a:lnTo>
                <a:lnTo>
                  <a:pt x="1947" y="16644"/>
                </a:lnTo>
                <a:lnTo>
                  <a:pt x="2215" y="16669"/>
                </a:lnTo>
                <a:lnTo>
                  <a:pt x="2507" y="16669"/>
                </a:lnTo>
                <a:lnTo>
                  <a:pt x="2750" y="16620"/>
                </a:lnTo>
                <a:lnTo>
                  <a:pt x="2993" y="16547"/>
                </a:lnTo>
                <a:lnTo>
                  <a:pt x="3237" y="16425"/>
                </a:lnTo>
                <a:lnTo>
                  <a:pt x="3699" y="16206"/>
                </a:lnTo>
                <a:lnTo>
                  <a:pt x="3942" y="16109"/>
                </a:lnTo>
                <a:lnTo>
                  <a:pt x="4210" y="16012"/>
                </a:lnTo>
                <a:lnTo>
                  <a:pt x="4332" y="15987"/>
                </a:lnTo>
                <a:lnTo>
                  <a:pt x="4453" y="15963"/>
                </a:lnTo>
                <a:lnTo>
                  <a:pt x="4697" y="15987"/>
                </a:lnTo>
                <a:lnTo>
                  <a:pt x="4964" y="16060"/>
                </a:lnTo>
                <a:lnTo>
                  <a:pt x="5232" y="16158"/>
                </a:lnTo>
                <a:lnTo>
                  <a:pt x="5743" y="16352"/>
                </a:lnTo>
                <a:lnTo>
                  <a:pt x="6011" y="16450"/>
                </a:lnTo>
                <a:lnTo>
                  <a:pt x="6254" y="16523"/>
                </a:lnTo>
                <a:lnTo>
                  <a:pt x="6522" y="16547"/>
                </a:lnTo>
                <a:lnTo>
                  <a:pt x="6765" y="16523"/>
                </a:lnTo>
                <a:lnTo>
                  <a:pt x="7032" y="16474"/>
                </a:lnTo>
                <a:lnTo>
                  <a:pt x="7276" y="16401"/>
                </a:lnTo>
                <a:lnTo>
                  <a:pt x="7787" y="16231"/>
                </a:lnTo>
                <a:lnTo>
                  <a:pt x="8030" y="16158"/>
                </a:lnTo>
                <a:lnTo>
                  <a:pt x="8298" y="16133"/>
                </a:lnTo>
                <a:lnTo>
                  <a:pt x="8565" y="16133"/>
                </a:lnTo>
                <a:lnTo>
                  <a:pt x="8809" y="16182"/>
                </a:lnTo>
                <a:lnTo>
                  <a:pt x="9076" y="16231"/>
                </a:lnTo>
                <a:lnTo>
                  <a:pt x="9344" y="16328"/>
                </a:lnTo>
                <a:lnTo>
                  <a:pt x="9855" y="16498"/>
                </a:lnTo>
                <a:lnTo>
                  <a:pt x="10123" y="16571"/>
                </a:lnTo>
                <a:lnTo>
                  <a:pt x="10366" y="16620"/>
                </a:lnTo>
                <a:lnTo>
                  <a:pt x="10634" y="16620"/>
                </a:lnTo>
                <a:lnTo>
                  <a:pt x="10877" y="16596"/>
                </a:lnTo>
                <a:lnTo>
                  <a:pt x="11120" y="16547"/>
                </a:lnTo>
                <a:lnTo>
                  <a:pt x="11364" y="16450"/>
                </a:lnTo>
                <a:lnTo>
                  <a:pt x="11826" y="16255"/>
                </a:lnTo>
                <a:lnTo>
                  <a:pt x="12069" y="16182"/>
                </a:lnTo>
                <a:lnTo>
                  <a:pt x="12313" y="16085"/>
                </a:lnTo>
                <a:lnTo>
                  <a:pt x="12459" y="16060"/>
                </a:lnTo>
                <a:lnTo>
                  <a:pt x="12580" y="16036"/>
                </a:lnTo>
                <a:lnTo>
                  <a:pt x="12872" y="16036"/>
                </a:lnTo>
                <a:lnTo>
                  <a:pt x="13164" y="16085"/>
                </a:lnTo>
                <a:lnTo>
                  <a:pt x="13432" y="16182"/>
                </a:lnTo>
                <a:lnTo>
                  <a:pt x="14016" y="16352"/>
                </a:lnTo>
                <a:lnTo>
                  <a:pt x="14284" y="16425"/>
                </a:lnTo>
                <a:lnTo>
                  <a:pt x="14575" y="16474"/>
                </a:lnTo>
                <a:lnTo>
                  <a:pt x="14819" y="16498"/>
                </a:lnTo>
                <a:lnTo>
                  <a:pt x="15086" y="16474"/>
                </a:lnTo>
                <a:lnTo>
                  <a:pt x="15330" y="16450"/>
                </a:lnTo>
                <a:lnTo>
                  <a:pt x="15573" y="16377"/>
                </a:lnTo>
                <a:lnTo>
                  <a:pt x="15816" y="16279"/>
                </a:lnTo>
                <a:lnTo>
                  <a:pt x="16035" y="16182"/>
                </a:lnTo>
                <a:lnTo>
                  <a:pt x="16254" y="16060"/>
                </a:lnTo>
                <a:lnTo>
                  <a:pt x="16473" y="15914"/>
                </a:lnTo>
                <a:lnTo>
                  <a:pt x="16522" y="15841"/>
                </a:lnTo>
                <a:lnTo>
                  <a:pt x="16546" y="15768"/>
                </a:lnTo>
                <a:lnTo>
                  <a:pt x="16546" y="15695"/>
                </a:lnTo>
                <a:lnTo>
                  <a:pt x="16522" y="15622"/>
                </a:lnTo>
                <a:lnTo>
                  <a:pt x="16473" y="15574"/>
                </a:lnTo>
                <a:lnTo>
                  <a:pt x="16425" y="15525"/>
                </a:lnTo>
                <a:lnTo>
                  <a:pt x="16352" y="15525"/>
                </a:lnTo>
                <a:lnTo>
                  <a:pt x="16279" y="15574"/>
                </a:lnTo>
                <a:lnTo>
                  <a:pt x="16035" y="15720"/>
                </a:lnTo>
                <a:lnTo>
                  <a:pt x="15792" y="15841"/>
                </a:lnTo>
                <a:lnTo>
                  <a:pt x="15524" y="15939"/>
                </a:lnTo>
                <a:lnTo>
                  <a:pt x="15281" y="16012"/>
                </a:lnTo>
                <a:lnTo>
                  <a:pt x="15013" y="16060"/>
                </a:lnTo>
                <a:lnTo>
                  <a:pt x="14721" y="16085"/>
                </a:lnTo>
                <a:lnTo>
                  <a:pt x="14454" y="16060"/>
                </a:lnTo>
                <a:lnTo>
                  <a:pt x="14186" y="16012"/>
                </a:lnTo>
                <a:lnTo>
                  <a:pt x="13724" y="15914"/>
                </a:lnTo>
                <a:lnTo>
                  <a:pt x="13286" y="15793"/>
                </a:lnTo>
                <a:lnTo>
                  <a:pt x="13067" y="15768"/>
                </a:lnTo>
                <a:lnTo>
                  <a:pt x="12848" y="15744"/>
                </a:lnTo>
                <a:lnTo>
                  <a:pt x="12629" y="15744"/>
                </a:lnTo>
                <a:lnTo>
                  <a:pt x="12386" y="15768"/>
                </a:lnTo>
                <a:lnTo>
                  <a:pt x="12167" y="15841"/>
                </a:lnTo>
                <a:lnTo>
                  <a:pt x="11948" y="15914"/>
                </a:lnTo>
                <a:lnTo>
                  <a:pt x="11510" y="16060"/>
                </a:lnTo>
                <a:lnTo>
                  <a:pt x="11218" y="16158"/>
                </a:lnTo>
                <a:lnTo>
                  <a:pt x="10901" y="16182"/>
                </a:lnTo>
                <a:lnTo>
                  <a:pt x="10585" y="16158"/>
                </a:lnTo>
                <a:lnTo>
                  <a:pt x="10293" y="16133"/>
                </a:lnTo>
                <a:lnTo>
                  <a:pt x="10025" y="16060"/>
                </a:lnTo>
                <a:lnTo>
                  <a:pt x="9782" y="15987"/>
                </a:lnTo>
                <a:lnTo>
                  <a:pt x="9295" y="15817"/>
                </a:lnTo>
                <a:lnTo>
                  <a:pt x="9052" y="15744"/>
                </a:lnTo>
                <a:lnTo>
                  <a:pt x="8809" y="15671"/>
                </a:lnTo>
                <a:lnTo>
                  <a:pt x="8565" y="15622"/>
                </a:lnTo>
                <a:lnTo>
                  <a:pt x="8298" y="15598"/>
                </a:lnTo>
                <a:lnTo>
                  <a:pt x="8030" y="15622"/>
                </a:lnTo>
                <a:lnTo>
                  <a:pt x="7762" y="15671"/>
                </a:lnTo>
                <a:lnTo>
                  <a:pt x="7276" y="15841"/>
                </a:lnTo>
                <a:lnTo>
                  <a:pt x="7032" y="15914"/>
                </a:lnTo>
                <a:lnTo>
                  <a:pt x="6765" y="15987"/>
                </a:lnTo>
                <a:lnTo>
                  <a:pt x="6522" y="16012"/>
                </a:lnTo>
                <a:lnTo>
                  <a:pt x="6254" y="15987"/>
                </a:lnTo>
                <a:lnTo>
                  <a:pt x="6035" y="15939"/>
                </a:lnTo>
                <a:lnTo>
                  <a:pt x="5816" y="15866"/>
                </a:lnTo>
                <a:lnTo>
                  <a:pt x="5402" y="15720"/>
                </a:lnTo>
                <a:lnTo>
                  <a:pt x="4989" y="15549"/>
                </a:lnTo>
                <a:lnTo>
                  <a:pt x="4770" y="15501"/>
                </a:lnTo>
                <a:lnTo>
                  <a:pt x="4551" y="15452"/>
                </a:lnTo>
                <a:close/>
                <a:moveTo>
                  <a:pt x="560" y="16717"/>
                </a:moveTo>
                <a:lnTo>
                  <a:pt x="365" y="16742"/>
                </a:lnTo>
                <a:lnTo>
                  <a:pt x="195" y="16815"/>
                </a:lnTo>
                <a:lnTo>
                  <a:pt x="25" y="16936"/>
                </a:lnTo>
                <a:lnTo>
                  <a:pt x="0" y="16985"/>
                </a:lnTo>
                <a:lnTo>
                  <a:pt x="0" y="17009"/>
                </a:lnTo>
                <a:lnTo>
                  <a:pt x="0" y="17082"/>
                </a:lnTo>
                <a:lnTo>
                  <a:pt x="73" y="17131"/>
                </a:lnTo>
                <a:lnTo>
                  <a:pt x="171" y="17155"/>
                </a:lnTo>
                <a:lnTo>
                  <a:pt x="438" y="17131"/>
                </a:lnTo>
                <a:lnTo>
                  <a:pt x="730" y="17155"/>
                </a:lnTo>
                <a:lnTo>
                  <a:pt x="974" y="17204"/>
                </a:lnTo>
                <a:lnTo>
                  <a:pt x="1217" y="17301"/>
                </a:lnTo>
                <a:lnTo>
                  <a:pt x="1728" y="17520"/>
                </a:lnTo>
                <a:lnTo>
                  <a:pt x="1971" y="17618"/>
                </a:lnTo>
                <a:lnTo>
                  <a:pt x="2239" y="17715"/>
                </a:lnTo>
                <a:lnTo>
                  <a:pt x="2482" y="17764"/>
                </a:lnTo>
                <a:lnTo>
                  <a:pt x="2726" y="17764"/>
                </a:lnTo>
                <a:lnTo>
                  <a:pt x="2969" y="17715"/>
                </a:lnTo>
                <a:lnTo>
                  <a:pt x="3188" y="17666"/>
                </a:lnTo>
                <a:lnTo>
                  <a:pt x="3650" y="17472"/>
                </a:lnTo>
                <a:lnTo>
                  <a:pt x="3894" y="17399"/>
                </a:lnTo>
                <a:lnTo>
                  <a:pt x="4113" y="17326"/>
                </a:lnTo>
                <a:lnTo>
                  <a:pt x="4405" y="17277"/>
                </a:lnTo>
                <a:lnTo>
                  <a:pt x="4697" y="17277"/>
                </a:lnTo>
                <a:lnTo>
                  <a:pt x="4989" y="17301"/>
                </a:lnTo>
                <a:lnTo>
                  <a:pt x="5281" y="17350"/>
                </a:lnTo>
                <a:lnTo>
                  <a:pt x="5865" y="17520"/>
                </a:lnTo>
                <a:lnTo>
                  <a:pt x="6400" y="17642"/>
                </a:lnTo>
                <a:lnTo>
                  <a:pt x="6667" y="17691"/>
                </a:lnTo>
                <a:lnTo>
                  <a:pt x="6911" y="17715"/>
                </a:lnTo>
                <a:lnTo>
                  <a:pt x="7154" y="17691"/>
                </a:lnTo>
                <a:lnTo>
                  <a:pt x="7397" y="17666"/>
                </a:lnTo>
                <a:lnTo>
                  <a:pt x="7616" y="17618"/>
                </a:lnTo>
                <a:lnTo>
                  <a:pt x="7860" y="17545"/>
                </a:lnTo>
                <a:lnTo>
                  <a:pt x="8322" y="17374"/>
                </a:lnTo>
                <a:lnTo>
                  <a:pt x="8468" y="17326"/>
                </a:lnTo>
                <a:lnTo>
                  <a:pt x="8614" y="17301"/>
                </a:lnTo>
                <a:lnTo>
                  <a:pt x="8760" y="17277"/>
                </a:lnTo>
                <a:lnTo>
                  <a:pt x="8882" y="17277"/>
                </a:lnTo>
                <a:lnTo>
                  <a:pt x="9028" y="17301"/>
                </a:lnTo>
                <a:lnTo>
                  <a:pt x="9174" y="17326"/>
                </a:lnTo>
                <a:lnTo>
                  <a:pt x="9295" y="17374"/>
                </a:lnTo>
                <a:lnTo>
                  <a:pt x="9441" y="17447"/>
                </a:lnTo>
                <a:lnTo>
                  <a:pt x="9831" y="17666"/>
                </a:lnTo>
                <a:lnTo>
                  <a:pt x="10025" y="17764"/>
                </a:lnTo>
                <a:lnTo>
                  <a:pt x="10244" y="17837"/>
                </a:lnTo>
                <a:lnTo>
                  <a:pt x="10463" y="17861"/>
                </a:lnTo>
                <a:lnTo>
                  <a:pt x="10658" y="17837"/>
                </a:lnTo>
                <a:lnTo>
                  <a:pt x="10877" y="17788"/>
                </a:lnTo>
                <a:lnTo>
                  <a:pt x="11096" y="17691"/>
                </a:lnTo>
                <a:lnTo>
                  <a:pt x="11510" y="17520"/>
                </a:lnTo>
                <a:lnTo>
                  <a:pt x="11704" y="17423"/>
                </a:lnTo>
                <a:lnTo>
                  <a:pt x="11899" y="17350"/>
                </a:lnTo>
                <a:lnTo>
                  <a:pt x="12045" y="17301"/>
                </a:lnTo>
                <a:lnTo>
                  <a:pt x="12434" y="17301"/>
                </a:lnTo>
                <a:lnTo>
                  <a:pt x="12726" y="17374"/>
                </a:lnTo>
                <a:lnTo>
                  <a:pt x="12994" y="17447"/>
                </a:lnTo>
                <a:lnTo>
                  <a:pt x="13554" y="17666"/>
                </a:lnTo>
                <a:lnTo>
                  <a:pt x="13846" y="17739"/>
                </a:lnTo>
                <a:lnTo>
                  <a:pt x="14113" y="17788"/>
                </a:lnTo>
                <a:lnTo>
                  <a:pt x="14381" y="17788"/>
                </a:lnTo>
                <a:lnTo>
                  <a:pt x="14673" y="17764"/>
                </a:lnTo>
                <a:lnTo>
                  <a:pt x="14940" y="17691"/>
                </a:lnTo>
                <a:lnTo>
                  <a:pt x="15232" y="17618"/>
                </a:lnTo>
                <a:lnTo>
                  <a:pt x="15500" y="17520"/>
                </a:lnTo>
                <a:lnTo>
                  <a:pt x="15768" y="17399"/>
                </a:lnTo>
                <a:lnTo>
                  <a:pt x="16254" y="17155"/>
                </a:lnTo>
                <a:lnTo>
                  <a:pt x="16327" y="17107"/>
                </a:lnTo>
                <a:lnTo>
                  <a:pt x="16352" y="17034"/>
                </a:lnTo>
                <a:lnTo>
                  <a:pt x="16352" y="16961"/>
                </a:lnTo>
                <a:lnTo>
                  <a:pt x="16327" y="16888"/>
                </a:lnTo>
                <a:lnTo>
                  <a:pt x="16303" y="16839"/>
                </a:lnTo>
                <a:lnTo>
                  <a:pt x="16254" y="16790"/>
                </a:lnTo>
                <a:lnTo>
                  <a:pt x="16181" y="16766"/>
                </a:lnTo>
                <a:lnTo>
                  <a:pt x="16108" y="16790"/>
                </a:lnTo>
                <a:lnTo>
                  <a:pt x="15500" y="17034"/>
                </a:lnTo>
                <a:lnTo>
                  <a:pt x="15208" y="17155"/>
                </a:lnTo>
                <a:lnTo>
                  <a:pt x="14916" y="17253"/>
                </a:lnTo>
                <a:lnTo>
                  <a:pt x="14624" y="17326"/>
                </a:lnTo>
                <a:lnTo>
                  <a:pt x="14308" y="17350"/>
                </a:lnTo>
                <a:lnTo>
                  <a:pt x="13992" y="17350"/>
                </a:lnTo>
                <a:lnTo>
                  <a:pt x="13651" y="17301"/>
                </a:lnTo>
                <a:lnTo>
                  <a:pt x="13408" y="17228"/>
                </a:lnTo>
                <a:lnTo>
                  <a:pt x="13189" y="17155"/>
                </a:lnTo>
                <a:lnTo>
                  <a:pt x="12751" y="16985"/>
                </a:lnTo>
                <a:lnTo>
                  <a:pt x="12507" y="16936"/>
                </a:lnTo>
                <a:lnTo>
                  <a:pt x="12288" y="16912"/>
                </a:lnTo>
                <a:lnTo>
                  <a:pt x="12045" y="16912"/>
                </a:lnTo>
                <a:lnTo>
                  <a:pt x="11802" y="16961"/>
                </a:lnTo>
                <a:lnTo>
                  <a:pt x="11558" y="17034"/>
                </a:lnTo>
                <a:lnTo>
                  <a:pt x="11339" y="17131"/>
                </a:lnTo>
                <a:lnTo>
                  <a:pt x="10901" y="17326"/>
                </a:lnTo>
                <a:lnTo>
                  <a:pt x="10731" y="17399"/>
                </a:lnTo>
                <a:lnTo>
                  <a:pt x="10585" y="17423"/>
                </a:lnTo>
                <a:lnTo>
                  <a:pt x="10439" y="17423"/>
                </a:lnTo>
                <a:lnTo>
                  <a:pt x="10317" y="17399"/>
                </a:lnTo>
                <a:lnTo>
                  <a:pt x="10171" y="17374"/>
                </a:lnTo>
                <a:lnTo>
                  <a:pt x="10050" y="17326"/>
                </a:lnTo>
                <a:lnTo>
                  <a:pt x="9758" y="17180"/>
                </a:lnTo>
                <a:lnTo>
                  <a:pt x="9539" y="17058"/>
                </a:lnTo>
                <a:lnTo>
                  <a:pt x="9344" y="16961"/>
                </a:lnTo>
                <a:lnTo>
                  <a:pt x="9149" y="16912"/>
                </a:lnTo>
                <a:lnTo>
                  <a:pt x="8930" y="16888"/>
                </a:lnTo>
                <a:lnTo>
                  <a:pt x="8736" y="16863"/>
                </a:lnTo>
                <a:lnTo>
                  <a:pt x="8517" y="16912"/>
                </a:lnTo>
                <a:lnTo>
                  <a:pt x="8298" y="16961"/>
                </a:lnTo>
                <a:lnTo>
                  <a:pt x="8054" y="17034"/>
                </a:lnTo>
                <a:lnTo>
                  <a:pt x="7787" y="17131"/>
                </a:lnTo>
                <a:lnTo>
                  <a:pt x="7495" y="17228"/>
                </a:lnTo>
                <a:lnTo>
                  <a:pt x="7227" y="17277"/>
                </a:lnTo>
                <a:lnTo>
                  <a:pt x="6911" y="17301"/>
                </a:lnTo>
                <a:lnTo>
                  <a:pt x="6619" y="17277"/>
                </a:lnTo>
                <a:lnTo>
                  <a:pt x="6327" y="17228"/>
                </a:lnTo>
                <a:lnTo>
                  <a:pt x="5767" y="17082"/>
                </a:lnTo>
                <a:lnTo>
                  <a:pt x="5305" y="16961"/>
                </a:lnTo>
                <a:lnTo>
                  <a:pt x="4818" y="16888"/>
                </a:lnTo>
                <a:lnTo>
                  <a:pt x="4356" y="16888"/>
                </a:lnTo>
                <a:lnTo>
                  <a:pt x="4113" y="16912"/>
                </a:lnTo>
                <a:lnTo>
                  <a:pt x="3869" y="16961"/>
                </a:lnTo>
                <a:lnTo>
                  <a:pt x="3602" y="17034"/>
                </a:lnTo>
                <a:lnTo>
                  <a:pt x="3358" y="17131"/>
                </a:lnTo>
                <a:lnTo>
                  <a:pt x="3115" y="17253"/>
                </a:lnTo>
                <a:lnTo>
                  <a:pt x="2847" y="17326"/>
                </a:lnTo>
                <a:lnTo>
                  <a:pt x="2677" y="17350"/>
                </a:lnTo>
                <a:lnTo>
                  <a:pt x="2507" y="17350"/>
                </a:lnTo>
                <a:lnTo>
                  <a:pt x="2312" y="17301"/>
                </a:lnTo>
                <a:lnTo>
                  <a:pt x="2142" y="17253"/>
                </a:lnTo>
                <a:lnTo>
                  <a:pt x="1801" y="17107"/>
                </a:lnTo>
                <a:lnTo>
                  <a:pt x="1485" y="16936"/>
                </a:lnTo>
                <a:lnTo>
                  <a:pt x="1314" y="16863"/>
                </a:lnTo>
                <a:lnTo>
                  <a:pt x="1120" y="16790"/>
                </a:lnTo>
                <a:lnTo>
                  <a:pt x="949" y="16742"/>
                </a:lnTo>
                <a:lnTo>
                  <a:pt x="755" y="16717"/>
                </a:lnTo>
                <a:close/>
                <a:moveTo>
                  <a:pt x="16571" y="17666"/>
                </a:moveTo>
                <a:lnTo>
                  <a:pt x="15938" y="17861"/>
                </a:lnTo>
                <a:lnTo>
                  <a:pt x="15305" y="18056"/>
                </a:lnTo>
                <a:lnTo>
                  <a:pt x="14989" y="18129"/>
                </a:lnTo>
                <a:lnTo>
                  <a:pt x="14648" y="18202"/>
                </a:lnTo>
                <a:lnTo>
                  <a:pt x="14332" y="18250"/>
                </a:lnTo>
                <a:lnTo>
                  <a:pt x="14016" y="18275"/>
                </a:lnTo>
                <a:lnTo>
                  <a:pt x="13870" y="18250"/>
                </a:lnTo>
                <a:lnTo>
                  <a:pt x="13724" y="18226"/>
                </a:lnTo>
                <a:lnTo>
                  <a:pt x="13481" y="18104"/>
                </a:lnTo>
                <a:lnTo>
                  <a:pt x="13237" y="17983"/>
                </a:lnTo>
                <a:lnTo>
                  <a:pt x="12970" y="17861"/>
                </a:lnTo>
                <a:lnTo>
                  <a:pt x="12726" y="17788"/>
                </a:lnTo>
                <a:lnTo>
                  <a:pt x="12507" y="17764"/>
                </a:lnTo>
                <a:lnTo>
                  <a:pt x="12264" y="17764"/>
                </a:lnTo>
                <a:lnTo>
                  <a:pt x="12045" y="17812"/>
                </a:lnTo>
                <a:lnTo>
                  <a:pt x="11753" y="17885"/>
                </a:lnTo>
                <a:lnTo>
                  <a:pt x="11485" y="17983"/>
                </a:lnTo>
                <a:lnTo>
                  <a:pt x="10974" y="18202"/>
                </a:lnTo>
                <a:lnTo>
                  <a:pt x="10707" y="18275"/>
                </a:lnTo>
                <a:lnTo>
                  <a:pt x="10439" y="18323"/>
                </a:lnTo>
                <a:lnTo>
                  <a:pt x="10317" y="18323"/>
                </a:lnTo>
                <a:lnTo>
                  <a:pt x="10171" y="18299"/>
                </a:lnTo>
                <a:lnTo>
                  <a:pt x="10025" y="18250"/>
                </a:lnTo>
                <a:lnTo>
                  <a:pt x="9855" y="18202"/>
                </a:lnTo>
                <a:lnTo>
                  <a:pt x="9441" y="18007"/>
                </a:lnTo>
                <a:lnTo>
                  <a:pt x="9222" y="17910"/>
                </a:lnTo>
                <a:lnTo>
                  <a:pt x="9028" y="17837"/>
                </a:lnTo>
                <a:lnTo>
                  <a:pt x="8809" y="17788"/>
                </a:lnTo>
                <a:lnTo>
                  <a:pt x="8590" y="17764"/>
                </a:lnTo>
                <a:lnTo>
                  <a:pt x="8371" y="17764"/>
                </a:lnTo>
                <a:lnTo>
                  <a:pt x="8127" y="17788"/>
                </a:lnTo>
                <a:lnTo>
                  <a:pt x="7860" y="17885"/>
                </a:lnTo>
                <a:lnTo>
                  <a:pt x="7592" y="17983"/>
                </a:lnTo>
                <a:lnTo>
                  <a:pt x="7105" y="18202"/>
                </a:lnTo>
                <a:lnTo>
                  <a:pt x="6862" y="18299"/>
                </a:lnTo>
                <a:lnTo>
                  <a:pt x="6619" y="18372"/>
                </a:lnTo>
                <a:lnTo>
                  <a:pt x="6205" y="18372"/>
                </a:lnTo>
                <a:lnTo>
                  <a:pt x="6059" y="18323"/>
                </a:lnTo>
                <a:lnTo>
                  <a:pt x="5792" y="18250"/>
                </a:lnTo>
                <a:lnTo>
                  <a:pt x="5573" y="18153"/>
                </a:lnTo>
                <a:lnTo>
                  <a:pt x="5110" y="17958"/>
                </a:lnTo>
                <a:lnTo>
                  <a:pt x="4867" y="17885"/>
                </a:lnTo>
                <a:lnTo>
                  <a:pt x="4624" y="17812"/>
                </a:lnTo>
                <a:lnTo>
                  <a:pt x="4380" y="17788"/>
                </a:lnTo>
                <a:lnTo>
                  <a:pt x="4113" y="17788"/>
                </a:lnTo>
                <a:lnTo>
                  <a:pt x="3845" y="17837"/>
                </a:lnTo>
                <a:lnTo>
                  <a:pt x="3602" y="17910"/>
                </a:lnTo>
                <a:lnTo>
                  <a:pt x="3115" y="18129"/>
                </a:lnTo>
                <a:lnTo>
                  <a:pt x="2872" y="18226"/>
                </a:lnTo>
                <a:lnTo>
                  <a:pt x="2628" y="18323"/>
                </a:lnTo>
                <a:lnTo>
                  <a:pt x="2361" y="18372"/>
                </a:lnTo>
                <a:lnTo>
                  <a:pt x="2117" y="18421"/>
                </a:lnTo>
                <a:lnTo>
                  <a:pt x="1971" y="18421"/>
                </a:lnTo>
                <a:lnTo>
                  <a:pt x="1850" y="18396"/>
                </a:lnTo>
                <a:lnTo>
                  <a:pt x="1582" y="18299"/>
                </a:lnTo>
                <a:lnTo>
                  <a:pt x="1363" y="18177"/>
                </a:lnTo>
                <a:lnTo>
                  <a:pt x="1120" y="18031"/>
                </a:lnTo>
                <a:lnTo>
                  <a:pt x="876" y="17934"/>
                </a:lnTo>
                <a:lnTo>
                  <a:pt x="633" y="17837"/>
                </a:lnTo>
                <a:lnTo>
                  <a:pt x="511" y="17812"/>
                </a:lnTo>
                <a:lnTo>
                  <a:pt x="390" y="17812"/>
                </a:lnTo>
                <a:lnTo>
                  <a:pt x="244" y="17837"/>
                </a:lnTo>
                <a:lnTo>
                  <a:pt x="98" y="17885"/>
                </a:lnTo>
                <a:lnTo>
                  <a:pt x="49" y="17934"/>
                </a:lnTo>
                <a:lnTo>
                  <a:pt x="49" y="17983"/>
                </a:lnTo>
                <a:lnTo>
                  <a:pt x="73" y="18031"/>
                </a:lnTo>
                <a:lnTo>
                  <a:pt x="122" y="18056"/>
                </a:lnTo>
                <a:lnTo>
                  <a:pt x="268" y="18056"/>
                </a:lnTo>
                <a:lnTo>
                  <a:pt x="414" y="18080"/>
                </a:lnTo>
                <a:lnTo>
                  <a:pt x="682" y="18177"/>
                </a:lnTo>
                <a:lnTo>
                  <a:pt x="925" y="18299"/>
                </a:lnTo>
                <a:lnTo>
                  <a:pt x="1168" y="18445"/>
                </a:lnTo>
                <a:lnTo>
                  <a:pt x="1412" y="18567"/>
                </a:lnTo>
                <a:lnTo>
                  <a:pt x="1679" y="18688"/>
                </a:lnTo>
                <a:lnTo>
                  <a:pt x="1947" y="18761"/>
                </a:lnTo>
                <a:lnTo>
                  <a:pt x="2093" y="18786"/>
                </a:lnTo>
                <a:lnTo>
                  <a:pt x="2239" y="18810"/>
                </a:lnTo>
                <a:lnTo>
                  <a:pt x="2507" y="18761"/>
                </a:lnTo>
                <a:lnTo>
                  <a:pt x="2750" y="18713"/>
                </a:lnTo>
                <a:lnTo>
                  <a:pt x="2993" y="18615"/>
                </a:lnTo>
                <a:lnTo>
                  <a:pt x="3237" y="18518"/>
                </a:lnTo>
                <a:lnTo>
                  <a:pt x="3748" y="18323"/>
                </a:lnTo>
                <a:lnTo>
                  <a:pt x="3991" y="18250"/>
                </a:lnTo>
                <a:lnTo>
                  <a:pt x="4259" y="18202"/>
                </a:lnTo>
                <a:lnTo>
                  <a:pt x="4380" y="18177"/>
                </a:lnTo>
                <a:lnTo>
                  <a:pt x="4526" y="18202"/>
                </a:lnTo>
                <a:lnTo>
                  <a:pt x="4770" y="18250"/>
                </a:lnTo>
                <a:lnTo>
                  <a:pt x="5013" y="18348"/>
                </a:lnTo>
                <a:lnTo>
                  <a:pt x="5256" y="18469"/>
                </a:lnTo>
                <a:lnTo>
                  <a:pt x="5743" y="18713"/>
                </a:lnTo>
                <a:lnTo>
                  <a:pt x="5986" y="18810"/>
                </a:lnTo>
                <a:lnTo>
                  <a:pt x="6254" y="18859"/>
                </a:lnTo>
                <a:lnTo>
                  <a:pt x="6522" y="18859"/>
                </a:lnTo>
                <a:lnTo>
                  <a:pt x="6765" y="18834"/>
                </a:lnTo>
                <a:lnTo>
                  <a:pt x="6984" y="18786"/>
                </a:lnTo>
                <a:lnTo>
                  <a:pt x="7227" y="18713"/>
                </a:lnTo>
                <a:lnTo>
                  <a:pt x="7665" y="18494"/>
                </a:lnTo>
                <a:lnTo>
                  <a:pt x="8127" y="18299"/>
                </a:lnTo>
                <a:lnTo>
                  <a:pt x="8273" y="18250"/>
                </a:lnTo>
                <a:lnTo>
                  <a:pt x="8395" y="18226"/>
                </a:lnTo>
                <a:lnTo>
                  <a:pt x="8541" y="18226"/>
                </a:lnTo>
                <a:lnTo>
                  <a:pt x="8663" y="18250"/>
                </a:lnTo>
                <a:lnTo>
                  <a:pt x="8930" y="18299"/>
                </a:lnTo>
                <a:lnTo>
                  <a:pt x="9174" y="18396"/>
                </a:lnTo>
                <a:lnTo>
                  <a:pt x="9685" y="18640"/>
                </a:lnTo>
                <a:lnTo>
                  <a:pt x="9928" y="18737"/>
                </a:lnTo>
                <a:lnTo>
                  <a:pt x="10196" y="18810"/>
                </a:lnTo>
                <a:lnTo>
                  <a:pt x="10439" y="18834"/>
                </a:lnTo>
                <a:lnTo>
                  <a:pt x="10682" y="18810"/>
                </a:lnTo>
                <a:lnTo>
                  <a:pt x="10901" y="18761"/>
                </a:lnTo>
                <a:lnTo>
                  <a:pt x="11145" y="18688"/>
                </a:lnTo>
                <a:lnTo>
                  <a:pt x="11583" y="18494"/>
                </a:lnTo>
                <a:lnTo>
                  <a:pt x="12021" y="18299"/>
                </a:lnTo>
                <a:lnTo>
                  <a:pt x="12167" y="18275"/>
                </a:lnTo>
                <a:lnTo>
                  <a:pt x="12313" y="18250"/>
                </a:lnTo>
                <a:lnTo>
                  <a:pt x="12434" y="18250"/>
                </a:lnTo>
                <a:lnTo>
                  <a:pt x="12580" y="18275"/>
                </a:lnTo>
                <a:lnTo>
                  <a:pt x="12848" y="18323"/>
                </a:lnTo>
                <a:lnTo>
                  <a:pt x="13091" y="18421"/>
                </a:lnTo>
                <a:lnTo>
                  <a:pt x="13627" y="18640"/>
                </a:lnTo>
                <a:lnTo>
                  <a:pt x="13894" y="18713"/>
                </a:lnTo>
                <a:lnTo>
                  <a:pt x="14162" y="18761"/>
                </a:lnTo>
                <a:lnTo>
                  <a:pt x="14430" y="18737"/>
                </a:lnTo>
                <a:lnTo>
                  <a:pt x="14697" y="18688"/>
                </a:lnTo>
                <a:lnTo>
                  <a:pt x="15208" y="18567"/>
                </a:lnTo>
                <a:lnTo>
                  <a:pt x="15938" y="18348"/>
                </a:lnTo>
                <a:lnTo>
                  <a:pt x="16692" y="18129"/>
                </a:lnTo>
                <a:lnTo>
                  <a:pt x="16790" y="18080"/>
                </a:lnTo>
                <a:lnTo>
                  <a:pt x="16838" y="18007"/>
                </a:lnTo>
                <a:lnTo>
                  <a:pt x="16863" y="17934"/>
                </a:lnTo>
                <a:lnTo>
                  <a:pt x="16863" y="17837"/>
                </a:lnTo>
                <a:lnTo>
                  <a:pt x="16814" y="17764"/>
                </a:lnTo>
                <a:lnTo>
                  <a:pt x="16765" y="17691"/>
                </a:lnTo>
                <a:lnTo>
                  <a:pt x="16668" y="17666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3" name="Google Shape;933;p39"/>
          <p:cNvSpPr/>
          <p:nvPr/>
        </p:nvSpPr>
        <p:spPr>
          <a:xfrm>
            <a:off x="687850" y="3893571"/>
            <a:ext cx="407674" cy="229898"/>
          </a:xfrm>
          <a:custGeom>
            <a:rect b="b" l="l" r="r" t="t"/>
            <a:pathLst>
              <a:path extrusionOk="0" h="12240" w="21705">
                <a:moveTo>
                  <a:pt x="17544" y="4258"/>
                </a:moveTo>
                <a:lnTo>
                  <a:pt x="17811" y="4307"/>
                </a:lnTo>
                <a:lnTo>
                  <a:pt x="18055" y="4356"/>
                </a:lnTo>
                <a:lnTo>
                  <a:pt x="17957" y="4575"/>
                </a:lnTo>
                <a:lnTo>
                  <a:pt x="17860" y="4769"/>
                </a:lnTo>
                <a:lnTo>
                  <a:pt x="17714" y="5207"/>
                </a:lnTo>
                <a:lnTo>
                  <a:pt x="17617" y="5669"/>
                </a:lnTo>
                <a:lnTo>
                  <a:pt x="17495" y="6083"/>
                </a:lnTo>
                <a:lnTo>
                  <a:pt x="17373" y="6618"/>
                </a:lnTo>
                <a:lnTo>
                  <a:pt x="17276" y="7129"/>
                </a:lnTo>
                <a:lnTo>
                  <a:pt x="17130" y="7129"/>
                </a:lnTo>
                <a:lnTo>
                  <a:pt x="16570" y="5840"/>
                </a:lnTo>
                <a:lnTo>
                  <a:pt x="16011" y="4526"/>
                </a:lnTo>
                <a:lnTo>
                  <a:pt x="16278" y="4429"/>
                </a:lnTo>
                <a:lnTo>
                  <a:pt x="16522" y="4331"/>
                </a:lnTo>
                <a:lnTo>
                  <a:pt x="16789" y="4283"/>
                </a:lnTo>
                <a:lnTo>
                  <a:pt x="17033" y="4258"/>
                </a:lnTo>
                <a:close/>
                <a:moveTo>
                  <a:pt x="15451" y="4599"/>
                </a:moveTo>
                <a:lnTo>
                  <a:pt x="15962" y="5888"/>
                </a:lnTo>
                <a:lnTo>
                  <a:pt x="16497" y="7178"/>
                </a:lnTo>
                <a:lnTo>
                  <a:pt x="16205" y="6935"/>
                </a:lnTo>
                <a:lnTo>
                  <a:pt x="15938" y="6691"/>
                </a:lnTo>
                <a:lnTo>
                  <a:pt x="15597" y="6326"/>
                </a:lnTo>
                <a:lnTo>
                  <a:pt x="15281" y="5937"/>
                </a:lnTo>
                <a:lnTo>
                  <a:pt x="14940" y="5548"/>
                </a:lnTo>
                <a:lnTo>
                  <a:pt x="14745" y="5402"/>
                </a:lnTo>
                <a:lnTo>
                  <a:pt x="14551" y="5256"/>
                </a:lnTo>
                <a:lnTo>
                  <a:pt x="14770" y="5061"/>
                </a:lnTo>
                <a:lnTo>
                  <a:pt x="14989" y="4891"/>
                </a:lnTo>
                <a:lnTo>
                  <a:pt x="15208" y="4745"/>
                </a:lnTo>
                <a:lnTo>
                  <a:pt x="15451" y="4599"/>
                </a:lnTo>
                <a:close/>
                <a:moveTo>
                  <a:pt x="5012" y="4307"/>
                </a:moveTo>
                <a:lnTo>
                  <a:pt x="5353" y="4404"/>
                </a:lnTo>
                <a:lnTo>
                  <a:pt x="5669" y="4526"/>
                </a:lnTo>
                <a:lnTo>
                  <a:pt x="5986" y="4696"/>
                </a:lnTo>
                <a:lnTo>
                  <a:pt x="6302" y="4866"/>
                </a:lnTo>
                <a:lnTo>
                  <a:pt x="6059" y="5183"/>
                </a:lnTo>
                <a:lnTo>
                  <a:pt x="5304" y="6180"/>
                </a:lnTo>
                <a:lnTo>
                  <a:pt x="4550" y="7202"/>
                </a:lnTo>
                <a:lnTo>
                  <a:pt x="4501" y="7129"/>
                </a:lnTo>
                <a:lnTo>
                  <a:pt x="4453" y="7081"/>
                </a:lnTo>
                <a:lnTo>
                  <a:pt x="4599" y="6156"/>
                </a:lnTo>
                <a:lnTo>
                  <a:pt x="4793" y="5231"/>
                </a:lnTo>
                <a:lnTo>
                  <a:pt x="5012" y="4307"/>
                </a:lnTo>
                <a:close/>
                <a:moveTo>
                  <a:pt x="4234" y="4210"/>
                </a:moveTo>
                <a:lnTo>
                  <a:pt x="4720" y="4258"/>
                </a:lnTo>
                <a:lnTo>
                  <a:pt x="4477" y="5158"/>
                </a:lnTo>
                <a:lnTo>
                  <a:pt x="4282" y="6083"/>
                </a:lnTo>
                <a:lnTo>
                  <a:pt x="4185" y="6545"/>
                </a:lnTo>
                <a:lnTo>
                  <a:pt x="4112" y="7008"/>
                </a:lnTo>
                <a:lnTo>
                  <a:pt x="4088" y="7008"/>
                </a:lnTo>
                <a:lnTo>
                  <a:pt x="3991" y="6618"/>
                </a:lnTo>
                <a:lnTo>
                  <a:pt x="3869" y="6253"/>
                </a:lnTo>
                <a:lnTo>
                  <a:pt x="3747" y="5767"/>
                </a:lnTo>
                <a:lnTo>
                  <a:pt x="3577" y="5304"/>
                </a:lnTo>
                <a:lnTo>
                  <a:pt x="3358" y="4842"/>
                </a:lnTo>
                <a:lnTo>
                  <a:pt x="3139" y="4404"/>
                </a:lnTo>
                <a:lnTo>
                  <a:pt x="3090" y="4380"/>
                </a:lnTo>
                <a:lnTo>
                  <a:pt x="3066" y="4356"/>
                </a:lnTo>
                <a:lnTo>
                  <a:pt x="2993" y="4380"/>
                </a:lnTo>
                <a:lnTo>
                  <a:pt x="2944" y="4429"/>
                </a:lnTo>
                <a:lnTo>
                  <a:pt x="2920" y="4453"/>
                </a:lnTo>
                <a:lnTo>
                  <a:pt x="2920" y="4502"/>
                </a:lnTo>
                <a:lnTo>
                  <a:pt x="3261" y="5329"/>
                </a:lnTo>
                <a:lnTo>
                  <a:pt x="3407" y="5742"/>
                </a:lnTo>
                <a:lnTo>
                  <a:pt x="3553" y="6156"/>
                </a:lnTo>
                <a:lnTo>
                  <a:pt x="3674" y="6594"/>
                </a:lnTo>
                <a:lnTo>
                  <a:pt x="3796" y="7081"/>
                </a:lnTo>
                <a:lnTo>
                  <a:pt x="3601" y="7202"/>
                </a:lnTo>
                <a:lnTo>
                  <a:pt x="3431" y="7373"/>
                </a:lnTo>
                <a:lnTo>
                  <a:pt x="2944" y="7056"/>
                </a:lnTo>
                <a:lnTo>
                  <a:pt x="2701" y="6886"/>
                </a:lnTo>
                <a:lnTo>
                  <a:pt x="2482" y="6691"/>
                </a:lnTo>
                <a:lnTo>
                  <a:pt x="2190" y="6399"/>
                </a:lnTo>
                <a:lnTo>
                  <a:pt x="1922" y="6083"/>
                </a:lnTo>
                <a:lnTo>
                  <a:pt x="1630" y="5791"/>
                </a:lnTo>
                <a:lnTo>
                  <a:pt x="1484" y="5645"/>
                </a:lnTo>
                <a:lnTo>
                  <a:pt x="1314" y="5523"/>
                </a:lnTo>
                <a:lnTo>
                  <a:pt x="1484" y="5329"/>
                </a:lnTo>
                <a:lnTo>
                  <a:pt x="1655" y="5158"/>
                </a:lnTo>
                <a:lnTo>
                  <a:pt x="1849" y="4988"/>
                </a:lnTo>
                <a:lnTo>
                  <a:pt x="2044" y="4842"/>
                </a:lnTo>
                <a:lnTo>
                  <a:pt x="2239" y="4721"/>
                </a:lnTo>
                <a:lnTo>
                  <a:pt x="2433" y="4599"/>
                </a:lnTo>
                <a:lnTo>
                  <a:pt x="2652" y="4502"/>
                </a:lnTo>
                <a:lnTo>
                  <a:pt x="2871" y="4404"/>
                </a:lnTo>
                <a:lnTo>
                  <a:pt x="3090" y="4331"/>
                </a:lnTo>
                <a:lnTo>
                  <a:pt x="3309" y="4283"/>
                </a:lnTo>
                <a:lnTo>
                  <a:pt x="3553" y="4234"/>
                </a:lnTo>
                <a:lnTo>
                  <a:pt x="3772" y="4210"/>
                </a:lnTo>
                <a:close/>
                <a:moveTo>
                  <a:pt x="18152" y="4404"/>
                </a:moveTo>
                <a:lnTo>
                  <a:pt x="18395" y="4477"/>
                </a:lnTo>
                <a:lnTo>
                  <a:pt x="18639" y="4575"/>
                </a:lnTo>
                <a:lnTo>
                  <a:pt x="18858" y="4672"/>
                </a:lnTo>
                <a:lnTo>
                  <a:pt x="19077" y="4793"/>
                </a:lnTo>
                <a:lnTo>
                  <a:pt x="19515" y="5085"/>
                </a:lnTo>
                <a:lnTo>
                  <a:pt x="19904" y="5426"/>
                </a:lnTo>
                <a:lnTo>
                  <a:pt x="19588" y="5742"/>
                </a:lnTo>
                <a:lnTo>
                  <a:pt x="19247" y="6083"/>
                </a:lnTo>
                <a:lnTo>
                  <a:pt x="18931" y="6424"/>
                </a:lnTo>
                <a:lnTo>
                  <a:pt x="18614" y="6740"/>
                </a:lnTo>
                <a:lnTo>
                  <a:pt x="18201" y="7081"/>
                </a:lnTo>
                <a:lnTo>
                  <a:pt x="17787" y="7421"/>
                </a:lnTo>
                <a:lnTo>
                  <a:pt x="17665" y="7275"/>
                </a:lnTo>
                <a:lnTo>
                  <a:pt x="17495" y="7178"/>
                </a:lnTo>
                <a:lnTo>
                  <a:pt x="17592" y="6667"/>
                </a:lnTo>
                <a:lnTo>
                  <a:pt x="17690" y="6156"/>
                </a:lnTo>
                <a:lnTo>
                  <a:pt x="17811" y="5718"/>
                </a:lnTo>
                <a:lnTo>
                  <a:pt x="17933" y="5280"/>
                </a:lnTo>
                <a:lnTo>
                  <a:pt x="18055" y="4842"/>
                </a:lnTo>
                <a:lnTo>
                  <a:pt x="18152" y="4404"/>
                </a:lnTo>
                <a:close/>
                <a:moveTo>
                  <a:pt x="6691" y="5183"/>
                </a:moveTo>
                <a:lnTo>
                  <a:pt x="7056" y="5645"/>
                </a:lnTo>
                <a:lnTo>
                  <a:pt x="7227" y="5888"/>
                </a:lnTo>
                <a:lnTo>
                  <a:pt x="7373" y="6132"/>
                </a:lnTo>
                <a:lnTo>
                  <a:pt x="7227" y="6205"/>
                </a:lnTo>
                <a:lnTo>
                  <a:pt x="7056" y="6302"/>
                </a:lnTo>
                <a:lnTo>
                  <a:pt x="6764" y="6521"/>
                </a:lnTo>
                <a:lnTo>
                  <a:pt x="6326" y="6789"/>
                </a:lnTo>
                <a:lnTo>
                  <a:pt x="5864" y="7081"/>
                </a:lnTo>
                <a:lnTo>
                  <a:pt x="5621" y="7202"/>
                </a:lnTo>
                <a:lnTo>
                  <a:pt x="5377" y="7324"/>
                </a:lnTo>
                <a:lnTo>
                  <a:pt x="4891" y="7567"/>
                </a:lnTo>
                <a:lnTo>
                  <a:pt x="5645" y="6570"/>
                </a:lnTo>
                <a:lnTo>
                  <a:pt x="6375" y="5596"/>
                </a:lnTo>
                <a:lnTo>
                  <a:pt x="6691" y="5183"/>
                </a:lnTo>
                <a:close/>
                <a:moveTo>
                  <a:pt x="14526" y="5280"/>
                </a:moveTo>
                <a:lnTo>
                  <a:pt x="14599" y="5499"/>
                </a:lnTo>
                <a:lnTo>
                  <a:pt x="14721" y="5718"/>
                </a:lnTo>
                <a:lnTo>
                  <a:pt x="14867" y="5937"/>
                </a:lnTo>
                <a:lnTo>
                  <a:pt x="15037" y="6132"/>
                </a:lnTo>
                <a:lnTo>
                  <a:pt x="15402" y="6521"/>
                </a:lnTo>
                <a:lnTo>
                  <a:pt x="15743" y="6862"/>
                </a:lnTo>
                <a:lnTo>
                  <a:pt x="16084" y="7178"/>
                </a:lnTo>
                <a:lnTo>
                  <a:pt x="16424" y="7494"/>
                </a:lnTo>
                <a:lnTo>
                  <a:pt x="16327" y="7689"/>
                </a:lnTo>
                <a:lnTo>
                  <a:pt x="15719" y="7494"/>
                </a:lnTo>
                <a:lnTo>
                  <a:pt x="15402" y="7373"/>
                </a:lnTo>
                <a:lnTo>
                  <a:pt x="15110" y="7251"/>
                </a:lnTo>
                <a:lnTo>
                  <a:pt x="14745" y="7081"/>
                </a:lnTo>
                <a:lnTo>
                  <a:pt x="14380" y="6862"/>
                </a:lnTo>
                <a:lnTo>
                  <a:pt x="14015" y="6667"/>
                </a:lnTo>
                <a:lnTo>
                  <a:pt x="13821" y="6594"/>
                </a:lnTo>
                <a:lnTo>
                  <a:pt x="13626" y="6545"/>
                </a:lnTo>
                <a:lnTo>
                  <a:pt x="13796" y="6205"/>
                </a:lnTo>
                <a:lnTo>
                  <a:pt x="14015" y="5864"/>
                </a:lnTo>
                <a:lnTo>
                  <a:pt x="14259" y="5572"/>
                </a:lnTo>
                <a:lnTo>
                  <a:pt x="14526" y="5280"/>
                </a:lnTo>
                <a:close/>
                <a:moveTo>
                  <a:pt x="8395" y="3163"/>
                </a:moveTo>
                <a:lnTo>
                  <a:pt x="8735" y="3188"/>
                </a:lnTo>
                <a:lnTo>
                  <a:pt x="11461" y="3188"/>
                </a:lnTo>
                <a:lnTo>
                  <a:pt x="14332" y="3212"/>
                </a:lnTo>
                <a:lnTo>
                  <a:pt x="13407" y="4404"/>
                </a:lnTo>
                <a:lnTo>
                  <a:pt x="12434" y="5572"/>
                </a:lnTo>
                <a:lnTo>
                  <a:pt x="11363" y="6813"/>
                </a:lnTo>
                <a:lnTo>
                  <a:pt x="10925" y="7300"/>
                </a:lnTo>
                <a:lnTo>
                  <a:pt x="10706" y="7519"/>
                </a:lnTo>
                <a:lnTo>
                  <a:pt x="10512" y="7786"/>
                </a:lnTo>
                <a:lnTo>
                  <a:pt x="10098" y="6935"/>
                </a:lnTo>
                <a:lnTo>
                  <a:pt x="9684" y="6083"/>
                </a:lnTo>
                <a:lnTo>
                  <a:pt x="8930" y="4356"/>
                </a:lnTo>
                <a:lnTo>
                  <a:pt x="8395" y="3163"/>
                </a:lnTo>
                <a:close/>
                <a:moveTo>
                  <a:pt x="20171" y="5669"/>
                </a:moveTo>
                <a:lnTo>
                  <a:pt x="20366" y="5913"/>
                </a:lnTo>
                <a:lnTo>
                  <a:pt x="20561" y="6156"/>
                </a:lnTo>
                <a:lnTo>
                  <a:pt x="20755" y="6424"/>
                </a:lnTo>
                <a:lnTo>
                  <a:pt x="20901" y="6691"/>
                </a:lnTo>
                <a:lnTo>
                  <a:pt x="20999" y="6886"/>
                </a:lnTo>
                <a:lnTo>
                  <a:pt x="21096" y="7105"/>
                </a:lnTo>
                <a:lnTo>
                  <a:pt x="20658" y="7178"/>
                </a:lnTo>
                <a:lnTo>
                  <a:pt x="20244" y="7275"/>
                </a:lnTo>
                <a:lnTo>
                  <a:pt x="19393" y="7494"/>
                </a:lnTo>
                <a:lnTo>
                  <a:pt x="18687" y="7665"/>
                </a:lnTo>
                <a:lnTo>
                  <a:pt x="17982" y="7835"/>
                </a:lnTo>
                <a:lnTo>
                  <a:pt x="17957" y="7762"/>
                </a:lnTo>
                <a:lnTo>
                  <a:pt x="18420" y="7373"/>
                </a:lnTo>
                <a:lnTo>
                  <a:pt x="18858" y="6983"/>
                </a:lnTo>
                <a:lnTo>
                  <a:pt x="19198" y="6691"/>
                </a:lnTo>
                <a:lnTo>
                  <a:pt x="19539" y="6375"/>
                </a:lnTo>
                <a:lnTo>
                  <a:pt x="19880" y="6034"/>
                </a:lnTo>
                <a:lnTo>
                  <a:pt x="20171" y="5669"/>
                </a:lnTo>
                <a:close/>
                <a:moveTo>
                  <a:pt x="3942" y="7543"/>
                </a:moveTo>
                <a:lnTo>
                  <a:pt x="4015" y="7689"/>
                </a:lnTo>
                <a:lnTo>
                  <a:pt x="4088" y="7835"/>
                </a:lnTo>
                <a:lnTo>
                  <a:pt x="4088" y="7859"/>
                </a:lnTo>
                <a:lnTo>
                  <a:pt x="3820" y="7640"/>
                </a:lnTo>
                <a:lnTo>
                  <a:pt x="3942" y="7543"/>
                </a:lnTo>
                <a:close/>
                <a:moveTo>
                  <a:pt x="16741" y="7762"/>
                </a:moveTo>
                <a:lnTo>
                  <a:pt x="16765" y="7786"/>
                </a:lnTo>
                <a:lnTo>
                  <a:pt x="16814" y="7884"/>
                </a:lnTo>
                <a:lnTo>
                  <a:pt x="16692" y="7835"/>
                </a:lnTo>
                <a:lnTo>
                  <a:pt x="16741" y="7762"/>
                </a:lnTo>
                <a:close/>
                <a:moveTo>
                  <a:pt x="7957" y="3504"/>
                </a:moveTo>
                <a:lnTo>
                  <a:pt x="8297" y="4283"/>
                </a:lnTo>
                <a:lnTo>
                  <a:pt x="8711" y="5183"/>
                </a:lnTo>
                <a:lnTo>
                  <a:pt x="9125" y="6083"/>
                </a:lnTo>
                <a:lnTo>
                  <a:pt x="10001" y="7859"/>
                </a:lnTo>
                <a:lnTo>
                  <a:pt x="8443" y="7908"/>
                </a:lnTo>
                <a:lnTo>
                  <a:pt x="8443" y="7446"/>
                </a:lnTo>
                <a:lnTo>
                  <a:pt x="8395" y="6983"/>
                </a:lnTo>
                <a:lnTo>
                  <a:pt x="8297" y="6545"/>
                </a:lnTo>
                <a:lnTo>
                  <a:pt x="8151" y="6107"/>
                </a:lnTo>
                <a:lnTo>
                  <a:pt x="8054" y="5913"/>
                </a:lnTo>
                <a:lnTo>
                  <a:pt x="7957" y="5718"/>
                </a:lnTo>
                <a:lnTo>
                  <a:pt x="7835" y="5523"/>
                </a:lnTo>
                <a:lnTo>
                  <a:pt x="7689" y="5329"/>
                </a:lnTo>
                <a:lnTo>
                  <a:pt x="7567" y="5158"/>
                </a:lnTo>
                <a:lnTo>
                  <a:pt x="7397" y="5012"/>
                </a:lnTo>
                <a:lnTo>
                  <a:pt x="7227" y="4866"/>
                </a:lnTo>
                <a:lnTo>
                  <a:pt x="7056" y="4721"/>
                </a:lnTo>
                <a:lnTo>
                  <a:pt x="7324" y="4356"/>
                </a:lnTo>
                <a:lnTo>
                  <a:pt x="7665" y="3942"/>
                </a:lnTo>
                <a:lnTo>
                  <a:pt x="7835" y="3747"/>
                </a:lnTo>
                <a:lnTo>
                  <a:pt x="7957" y="3504"/>
                </a:lnTo>
                <a:close/>
                <a:moveTo>
                  <a:pt x="3699" y="7811"/>
                </a:moveTo>
                <a:lnTo>
                  <a:pt x="4063" y="7932"/>
                </a:lnTo>
                <a:lnTo>
                  <a:pt x="4063" y="7957"/>
                </a:lnTo>
                <a:lnTo>
                  <a:pt x="3869" y="7908"/>
                </a:lnTo>
                <a:lnTo>
                  <a:pt x="3650" y="7884"/>
                </a:lnTo>
                <a:lnTo>
                  <a:pt x="3699" y="7811"/>
                </a:lnTo>
                <a:close/>
                <a:moveTo>
                  <a:pt x="7543" y="6424"/>
                </a:moveTo>
                <a:lnTo>
                  <a:pt x="7640" y="6643"/>
                </a:lnTo>
                <a:lnTo>
                  <a:pt x="7713" y="6862"/>
                </a:lnTo>
                <a:lnTo>
                  <a:pt x="7786" y="7129"/>
                </a:lnTo>
                <a:lnTo>
                  <a:pt x="7835" y="7397"/>
                </a:lnTo>
                <a:lnTo>
                  <a:pt x="7884" y="7932"/>
                </a:lnTo>
                <a:lnTo>
                  <a:pt x="7300" y="7932"/>
                </a:lnTo>
                <a:lnTo>
                  <a:pt x="5742" y="7957"/>
                </a:lnTo>
                <a:lnTo>
                  <a:pt x="4988" y="7932"/>
                </a:lnTo>
                <a:lnTo>
                  <a:pt x="4988" y="7884"/>
                </a:lnTo>
                <a:lnTo>
                  <a:pt x="5256" y="7762"/>
                </a:lnTo>
                <a:lnTo>
                  <a:pt x="5523" y="7616"/>
                </a:lnTo>
                <a:lnTo>
                  <a:pt x="6034" y="7348"/>
                </a:lnTo>
                <a:lnTo>
                  <a:pt x="6399" y="7178"/>
                </a:lnTo>
                <a:lnTo>
                  <a:pt x="6813" y="6959"/>
                </a:lnTo>
                <a:lnTo>
                  <a:pt x="7202" y="6716"/>
                </a:lnTo>
                <a:lnTo>
                  <a:pt x="7373" y="6570"/>
                </a:lnTo>
                <a:lnTo>
                  <a:pt x="7543" y="6424"/>
                </a:lnTo>
                <a:close/>
                <a:moveTo>
                  <a:pt x="3845" y="8127"/>
                </a:moveTo>
                <a:lnTo>
                  <a:pt x="3674" y="8224"/>
                </a:lnTo>
                <a:lnTo>
                  <a:pt x="3650" y="8200"/>
                </a:lnTo>
                <a:lnTo>
                  <a:pt x="3845" y="8127"/>
                </a:lnTo>
                <a:close/>
                <a:moveTo>
                  <a:pt x="1144" y="5767"/>
                </a:moveTo>
                <a:lnTo>
                  <a:pt x="1338" y="5913"/>
                </a:lnTo>
                <a:lnTo>
                  <a:pt x="1509" y="6059"/>
                </a:lnTo>
                <a:lnTo>
                  <a:pt x="1849" y="6424"/>
                </a:lnTo>
                <a:lnTo>
                  <a:pt x="2166" y="6764"/>
                </a:lnTo>
                <a:lnTo>
                  <a:pt x="2336" y="6935"/>
                </a:lnTo>
                <a:lnTo>
                  <a:pt x="2506" y="7105"/>
                </a:lnTo>
                <a:lnTo>
                  <a:pt x="2871" y="7373"/>
                </a:lnTo>
                <a:lnTo>
                  <a:pt x="3261" y="7616"/>
                </a:lnTo>
                <a:lnTo>
                  <a:pt x="3188" y="7786"/>
                </a:lnTo>
                <a:lnTo>
                  <a:pt x="3163" y="7932"/>
                </a:lnTo>
                <a:lnTo>
                  <a:pt x="2725" y="8030"/>
                </a:lnTo>
                <a:lnTo>
                  <a:pt x="2312" y="8103"/>
                </a:lnTo>
                <a:lnTo>
                  <a:pt x="1411" y="8224"/>
                </a:lnTo>
                <a:lnTo>
                  <a:pt x="973" y="8273"/>
                </a:lnTo>
                <a:lnTo>
                  <a:pt x="535" y="8370"/>
                </a:lnTo>
                <a:lnTo>
                  <a:pt x="511" y="8030"/>
                </a:lnTo>
                <a:lnTo>
                  <a:pt x="535" y="7665"/>
                </a:lnTo>
                <a:lnTo>
                  <a:pt x="560" y="7324"/>
                </a:lnTo>
                <a:lnTo>
                  <a:pt x="633" y="7008"/>
                </a:lnTo>
                <a:lnTo>
                  <a:pt x="730" y="6667"/>
                </a:lnTo>
                <a:lnTo>
                  <a:pt x="852" y="6351"/>
                </a:lnTo>
                <a:lnTo>
                  <a:pt x="973" y="6034"/>
                </a:lnTo>
                <a:lnTo>
                  <a:pt x="1144" y="5767"/>
                </a:lnTo>
                <a:close/>
                <a:moveTo>
                  <a:pt x="4477" y="8273"/>
                </a:moveTo>
                <a:lnTo>
                  <a:pt x="4526" y="8322"/>
                </a:lnTo>
                <a:lnTo>
                  <a:pt x="4501" y="8370"/>
                </a:lnTo>
                <a:lnTo>
                  <a:pt x="4453" y="8273"/>
                </a:lnTo>
                <a:close/>
                <a:moveTo>
                  <a:pt x="3942" y="8176"/>
                </a:moveTo>
                <a:lnTo>
                  <a:pt x="3820" y="8395"/>
                </a:lnTo>
                <a:lnTo>
                  <a:pt x="3747" y="8346"/>
                </a:lnTo>
                <a:lnTo>
                  <a:pt x="3942" y="8176"/>
                </a:lnTo>
                <a:close/>
                <a:moveTo>
                  <a:pt x="4112" y="8151"/>
                </a:moveTo>
                <a:lnTo>
                  <a:pt x="4136" y="8176"/>
                </a:lnTo>
                <a:lnTo>
                  <a:pt x="4063" y="8492"/>
                </a:lnTo>
                <a:lnTo>
                  <a:pt x="4039" y="8492"/>
                </a:lnTo>
                <a:lnTo>
                  <a:pt x="4112" y="8151"/>
                </a:lnTo>
                <a:close/>
                <a:moveTo>
                  <a:pt x="4234" y="8224"/>
                </a:moveTo>
                <a:lnTo>
                  <a:pt x="4380" y="8249"/>
                </a:lnTo>
                <a:lnTo>
                  <a:pt x="4428" y="8443"/>
                </a:lnTo>
                <a:lnTo>
                  <a:pt x="4355" y="8468"/>
                </a:lnTo>
                <a:lnTo>
                  <a:pt x="4282" y="8492"/>
                </a:lnTo>
                <a:lnTo>
                  <a:pt x="4234" y="8224"/>
                </a:lnTo>
                <a:close/>
                <a:moveTo>
                  <a:pt x="17349" y="8370"/>
                </a:moveTo>
                <a:lnTo>
                  <a:pt x="17422" y="8395"/>
                </a:lnTo>
                <a:lnTo>
                  <a:pt x="17446" y="8443"/>
                </a:lnTo>
                <a:lnTo>
                  <a:pt x="17373" y="8492"/>
                </a:lnTo>
                <a:lnTo>
                  <a:pt x="17349" y="8370"/>
                </a:lnTo>
                <a:close/>
                <a:moveTo>
                  <a:pt x="16984" y="8273"/>
                </a:moveTo>
                <a:lnTo>
                  <a:pt x="17008" y="8322"/>
                </a:lnTo>
                <a:lnTo>
                  <a:pt x="16887" y="8516"/>
                </a:lnTo>
                <a:lnTo>
                  <a:pt x="16789" y="8443"/>
                </a:lnTo>
                <a:lnTo>
                  <a:pt x="16984" y="8273"/>
                </a:lnTo>
                <a:close/>
                <a:moveTo>
                  <a:pt x="13577" y="6667"/>
                </a:moveTo>
                <a:lnTo>
                  <a:pt x="13699" y="6813"/>
                </a:lnTo>
                <a:lnTo>
                  <a:pt x="13845" y="6935"/>
                </a:lnTo>
                <a:lnTo>
                  <a:pt x="14015" y="7056"/>
                </a:lnTo>
                <a:lnTo>
                  <a:pt x="14210" y="7178"/>
                </a:lnTo>
                <a:lnTo>
                  <a:pt x="14599" y="7348"/>
                </a:lnTo>
                <a:lnTo>
                  <a:pt x="14964" y="7519"/>
                </a:lnTo>
                <a:lnTo>
                  <a:pt x="15597" y="7786"/>
                </a:lnTo>
                <a:lnTo>
                  <a:pt x="15913" y="7932"/>
                </a:lnTo>
                <a:lnTo>
                  <a:pt x="16254" y="8030"/>
                </a:lnTo>
                <a:lnTo>
                  <a:pt x="16254" y="8054"/>
                </a:lnTo>
                <a:lnTo>
                  <a:pt x="15816" y="8151"/>
                </a:lnTo>
                <a:lnTo>
                  <a:pt x="15402" y="8224"/>
                </a:lnTo>
                <a:lnTo>
                  <a:pt x="14891" y="8297"/>
                </a:lnTo>
                <a:lnTo>
                  <a:pt x="14356" y="8346"/>
                </a:lnTo>
                <a:lnTo>
                  <a:pt x="13845" y="8419"/>
                </a:lnTo>
                <a:lnTo>
                  <a:pt x="13602" y="8468"/>
                </a:lnTo>
                <a:lnTo>
                  <a:pt x="13334" y="8541"/>
                </a:lnTo>
                <a:lnTo>
                  <a:pt x="13310" y="8297"/>
                </a:lnTo>
                <a:lnTo>
                  <a:pt x="13310" y="8054"/>
                </a:lnTo>
                <a:lnTo>
                  <a:pt x="13310" y="7811"/>
                </a:lnTo>
                <a:lnTo>
                  <a:pt x="13334" y="7567"/>
                </a:lnTo>
                <a:lnTo>
                  <a:pt x="13358" y="7348"/>
                </a:lnTo>
                <a:lnTo>
                  <a:pt x="13407" y="7105"/>
                </a:lnTo>
                <a:lnTo>
                  <a:pt x="13480" y="6886"/>
                </a:lnTo>
                <a:lnTo>
                  <a:pt x="13577" y="6667"/>
                </a:lnTo>
                <a:close/>
                <a:moveTo>
                  <a:pt x="21169" y="7324"/>
                </a:moveTo>
                <a:lnTo>
                  <a:pt x="21193" y="7543"/>
                </a:lnTo>
                <a:lnTo>
                  <a:pt x="21218" y="7762"/>
                </a:lnTo>
                <a:lnTo>
                  <a:pt x="21218" y="7981"/>
                </a:lnTo>
                <a:lnTo>
                  <a:pt x="21218" y="8200"/>
                </a:lnTo>
                <a:lnTo>
                  <a:pt x="21169" y="8419"/>
                </a:lnTo>
                <a:lnTo>
                  <a:pt x="21120" y="8638"/>
                </a:lnTo>
                <a:lnTo>
                  <a:pt x="21072" y="8857"/>
                </a:lnTo>
                <a:lnTo>
                  <a:pt x="20974" y="9052"/>
                </a:lnTo>
                <a:lnTo>
                  <a:pt x="20828" y="8979"/>
                </a:lnTo>
                <a:lnTo>
                  <a:pt x="20682" y="8906"/>
                </a:lnTo>
                <a:lnTo>
                  <a:pt x="20317" y="8833"/>
                </a:lnTo>
                <a:lnTo>
                  <a:pt x="19223" y="8565"/>
                </a:lnTo>
                <a:lnTo>
                  <a:pt x="18614" y="8395"/>
                </a:lnTo>
                <a:lnTo>
                  <a:pt x="17982" y="8224"/>
                </a:lnTo>
                <a:lnTo>
                  <a:pt x="17982" y="8103"/>
                </a:lnTo>
                <a:lnTo>
                  <a:pt x="19077" y="7835"/>
                </a:lnTo>
                <a:lnTo>
                  <a:pt x="20123" y="7616"/>
                </a:lnTo>
                <a:lnTo>
                  <a:pt x="20658" y="7494"/>
                </a:lnTo>
                <a:lnTo>
                  <a:pt x="21169" y="7324"/>
                </a:lnTo>
                <a:close/>
                <a:moveTo>
                  <a:pt x="16303" y="8419"/>
                </a:moveTo>
                <a:lnTo>
                  <a:pt x="15962" y="8662"/>
                </a:lnTo>
                <a:lnTo>
                  <a:pt x="15670" y="8906"/>
                </a:lnTo>
                <a:lnTo>
                  <a:pt x="14794" y="9465"/>
                </a:lnTo>
                <a:lnTo>
                  <a:pt x="13942" y="10049"/>
                </a:lnTo>
                <a:lnTo>
                  <a:pt x="13723" y="9684"/>
                </a:lnTo>
                <a:lnTo>
                  <a:pt x="13529" y="9271"/>
                </a:lnTo>
                <a:lnTo>
                  <a:pt x="13456" y="9003"/>
                </a:lnTo>
                <a:lnTo>
                  <a:pt x="13383" y="8735"/>
                </a:lnTo>
                <a:lnTo>
                  <a:pt x="13626" y="8760"/>
                </a:lnTo>
                <a:lnTo>
                  <a:pt x="13869" y="8760"/>
                </a:lnTo>
                <a:lnTo>
                  <a:pt x="14356" y="8711"/>
                </a:lnTo>
                <a:lnTo>
                  <a:pt x="14843" y="8638"/>
                </a:lnTo>
                <a:lnTo>
                  <a:pt x="15305" y="8565"/>
                </a:lnTo>
                <a:lnTo>
                  <a:pt x="16303" y="8419"/>
                </a:lnTo>
                <a:close/>
                <a:moveTo>
                  <a:pt x="4988" y="8370"/>
                </a:moveTo>
                <a:lnTo>
                  <a:pt x="5499" y="8395"/>
                </a:lnTo>
                <a:lnTo>
                  <a:pt x="6034" y="8419"/>
                </a:lnTo>
                <a:lnTo>
                  <a:pt x="7105" y="8395"/>
                </a:lnTo>
                <a:lnTo>
                  <a:pt x="7932" y="8395"/>
                </a:lnTo>
                <a:lnTo>
                  <a:pt x="7957" y="8589"/>
                </a:lnTo>
                <a:lnTo>
                  <a:pt x="7859" y="8930"/>
                </a:lnTo>
                <a:lnTo>
                  <a:pt x="7713" y="9246"/>
                </a:lnTo>
                <a:lnTo>
                  <a:pt x="7567" y="9563"/>
                </a:lnTo>
                <a:lnTo>
                  <a:pt x="7421" y="9855"/>
                </a:lnTo>
                <a:lnTo>
                  <a:pt x="7300" y="10074"/>
                </a:lnTo>
                <a:lnTo>
                  <a:pt x="7154" y="10268"/>
                </a:lnTo>
                <a:lnTo>
                  <a:pt x="7032" y="10122"/>
                </a:lnTo>
                <a:lnTo>
                  <a:pt x="6886" y="10001"/>
                </a:lnTo>
                <a:lnTo>
                  <a:pt x="6570" y="9757"/>
                </a:lnTo>
                <a:lnTo>
                  <a:pt x="5961" y="9319"/>
                </a:lnTo>
                <a:lnTo>
                  <a:pt x="4915" y="8541"/>
                </a:lnTo>
                <a:lnTo>
                  <a:pt x="4988" y="8370"/>
                </a:lnTo>
                <a:close/>
                <a:moveTo>
                  <a:pt x="3212" y="8297"/>
                </a:moveTo>
                <a:lnTo>
                  <a:pt x="3236" y="8395"/>
                </a:lnTo>
                <a:lnTo>
                  <a:pt x="3309" y="8516"/>
                </a:lnTo>
                <a:lnTo>
                  <a:pt x="2677" y="9003"/>
                </a:lnTo>
                <a:lnTo>
                  <a:pt x="1922" y="9611"/>
                </a:lnTo>
                <a:lnTo>
                  <a:pt x="1557" y="9952"/>
                </a:lnTo>
                <a:lnTo>
                  <a:pt x="1192" y="10317"/>
                </a:lnTo>
                <a:lnTo>
                  <a:pt x="973" y="9952"/>
                </a:lnTo>
                <a:lnTo>
                  <a:pt x="803" y="9538"/>
                </a:lnTo>
                <a:lnTo>
                  <a:pt x="657" y="9125"/>
                </a:lnTo>
                <a:lnTo>
                  <a:pt x="560" y="8687"/>
                </a:lnTo>
                <a:lnTo>
                  <a:pt x="973" y="8638"/>
                </a:lnTo>
                <a:lnTo>
                  <a:pt x="1387" y="8565"/>
                </a:lnTo>
                <a:lnTo>
                  <a:pt x="2190" y="8419"/>
                </a:lnTo>
                <a:lnTo>
                  <a:pt x="2677" y="8346"/>
                </a:lnTo>
                <a:lnTo>
                  <a:pt x="3212" y="8297"/>
                </a:lnTo>
                <a:close/>
                <a:moveTo>
                  <a:pt x="18006" y="8614"/>
                </a:moveTo>
                <a:lnTo>
                  <a:pt x="18590" y="8760"/>
                </a:lnTo>
                <a:lnTo>
                  <a:pt x="19125" y="8881"/>
                </a:lnTo>
                <a:lnTo>
                  <a:pt x="20220" y="9149"/>
                </a:lnTo>
                <a:lnTo>
                  <a:pt x="20585" y="9222"/>
                </a:lnTo>
                <a:lnTo>
                  <a:pt x="20731" y="9246"/>
                </a:lnTo>
                <a:lnTo>
                  <a:pt x="20901" y="9222"/>
                </a:lnTo>
                <a:lnTo>
                  <a:pt x="20682" y="9611"/>
                </a:lnTo>
                <a:lnTo>
                  <a:pt x="20439" y="9976"/>
                </a:lnTo>
                <a:lnTo>
                  <a:pt x="20123" y="10317"/>
                </a:lnTo>
                <a:lnTo>
                  <a:pt x="19807" y="10609"/>
                </a:lnTo>
                <a:lnTo>
                  <a:pt x="19320" y="10074"/>
                </a:lnTo>
                <a:lnTo>
                  <a:pt x="18809" y="9563"/>
                </a:lnTo>
                <a:lnTo>
                  <a:pt x="18079" y="8711"/>
                </a:lnTo>
                <a:lnTo>
                  <a:pt x="18006" y="8614"/>
                </a:lnTo>
                <a:close/>
                <a:moveTo>
                  <a:pt x="16449" y="8687"/>
                </a:moveTo>
                <a:lnTo>
                  <a:pt x="16570" y="8808"/>
                </a:lnTo>
                <a:lnTo>
                  <a:pt x="16692" y="8906"/>
                </a:lnTo>
                <a:lnTo>
                  <a:pt x="16546" y="9246"/>
                </a:lnTo>
                <a:lnTo>
                  <a:pt x="16400" y="9563"/>
                </a:lnTo>
                <a:lnTo>
                  <a:pt x="16157" y="10001"/>
                </a:lnTo>
                <a:lnTo>
                  <a:pt x="15865" y="10414"/>
                </a:lnTo>
                <a:lnTo>
                  <a:pt x="15597" y="10828"/>
                </a:lnTo>
                <a:lnTo>
                  <a:pt x="15354" y="11266"/>
                </a:lnTo>
                <a:lnTo>
                  <a:pt x="15329" y="11315"/>
                </a:lnTo>
                <a:lnTo>
                  <a:pt x="14989" y="11096"/>
                </a:lnTo>
                <a:lnTo>
                  <a:pt x="14648" y="10852"/>
                </a:lnTo>
                <a:lnTo>
                  <a:pt x="14332" y="10560"/>
                </a:lnTo>
                <a:lnTo>
                  <a:pt x="14064" y="10244"/>
                </a:lnTo>
                <a:lnTo>
                  <a:pt x="14916" y="9684"/>
                </a:lnTo>
                <a:lnTo>
                  <a:pt x="15767" y="9100"/>
                </a:lnTo>
                <a:lnTo>
                  <a:pt x="16108" y="8906"/>
                </a:lnTo>
                <a:lnTo>
                  <a:pt x="16449" y="8687"/>
                </a:lnTo>
                <a:close/>
                <a:moveTo>
                  <a:pt x="4842" y="8662"/>
                </a:moveTo>
                <a:lnTo>
                  <a:pt x="5329" y="9100"/>
                </a:lnTo>
                <a:lnTo>
                  <a:pt x="5791" y="9538"/>
                </a:lnTo>
                <a:lnTo>
                  <a:pt x="6375" y="10025"/>
                </a:lnTo>
                <a:lnTo>
                  <a:pt x="6691" y="10244"/>
                </a:lnTo>
                <a:lnTo>
                  <a:pt x="6862" y="10341"/>
                </a:lnTo>
                <a:lnTo>
                  <a:pt x="7032" y="10414"/>
                </a:lnTo>
                <a:lnTo>
                  <a:pt x="6886" y="10585"/>
                </a:lnTo>
                <a:lnTo>
                  <a:pt x="6716" y="10731"/>
                </a:lnTo>
                <a:lnTo>
                  <a:pt x="6375" y="10998"/>
                </a:lnTo>
                <a:lnTo>
                  <a:pt x="6010" y="11193"/>
                </a:lnTo>
                <a:lnTo>
                  <a:pt x="5621" y="11363"/>
                </a:lnTo>
                <a:lnTo>
                  <a:pt x="5450" y="10706"/>
                </a:lnTo>
                <a:lnTo>
                  <a:pt x="5231" y="10074"/>
                </a:lnTo>
                <a:lnTo>
                  <a:pt x="4964" y="9441"/>
                </a:lnTo>
                <a:lnTo>
                  <a:pt x="4696" y="8808"/>
                </a:lnTo>
                <a:lnTo>
                  <a:pt x="4720" y="8784"/>
                </a:lnTo>
                <a:lnTo>
                  <a:pt x="4842" y="8662"/>
                </a:lnTo>
                <a:close/>
                <a:moveTo>
                  <a:pt x="3382" y="8614"/>
                </a:moveTo>
                <a:lnTo>
                  <a:pt x="3480" y="8735"/>
                </a:lnTo>
                <a:lnTo>
                  <a:pt x="3626" y="8833"/>
                </a:lnTo>
                <a:lnTo>
                  <a:pt x="3334" y="9636"/>
                </a:lnTo>
                <a:lnTo>
                  <a:pt x="2993" y="10536"/>
                </a:lnTo>
                <a:lnTo>
                  <a:pt x="2871" y="11023"/>
                </a:lnTo>
                <a:lnTo>
                  <a:pt x="2823" y="11242"/>
                </a:lnTo>
                <a:lnTo>
                  <a:pt x="2798" y="11485"/>
                </a:lnTo>
                <a:lnTo>
                  <a:pt x="2531" y="11388"/>
                </a:lnTo>
                <a:lnTo>
                  <a:pt x="2263" y="11266"/>
                </a:lnTo>
                <a:lnTo>
                  <a:pt x="2020" y="11120"/>
                </a:lnTo>
                <a:lnTo>
                  <a:pt x="1776" y="10950"/>
                </a:lnTo>
                <a:lnTo>
                  <a:pt x="1509" y="10706"/>
                </a:lnTo>
                <a:lnTo>
                  <a:pt x="1265" y="10414"/>
                </a:lnTo>
                <a:lnTo>
                  <a:pt x="1606" y="10122"/>
                </a:lnTo>
                <a:lnTo>
                  <a:pt x="1971" y="9806"/>
                </a:lnTo>
                <a:lnTo>
                  <a:pt x="2652" y="9198"/>
                </a:lnTo>
                <a:lnTo>
                  <a:pt x="3017" y="8906"/>
                </a:lnTo>
                <a:lnTo>
                  <a:pt x="3382" y="8614"/>
                </a:lnTo>
                <a:close/>
                <a:moveTo>
                  <a:pt x="4574" y="8881"/>
                </a:moveTo>
                <a:lnTo>
                  <a:pt x="4939" y="10171"/>
                </a:lnTo>
                <a:lnTo>
                  <a:pt x="5280" y="11461"/>
                </a:lnTo>
                <a:lnTo>
                  <a:pt x="5012" y="11534"/>
                </a:lnTo>
                <a:lnTo>
                  <a:pt x="4623" y="11582"/>
                </a:lnTo>
                <a:lnTo>
                  <a:pt x="4234" y="11607"/>
                </a:lnTo>
                <a:lnTo>
                  <a:pt x="4234" y="11607"/>
                </a:lnTo>
                <a:lnTo>
                  <a:pt x="4258" y="11193"/>
                </a:lnTo>
                <a:lnTo>
                  <a:pt x="4258" y="10755"/>
                </a:lnTo>
                <a:lnTo>
                  <a:pt x="4258" y="9928"/>
                </a:lnTo>
                <a:lnTo>
                  <a:pt x="4307" y="8979"/>
                </a:lnTo>
                <a:lnTo>
                  <a:pt x="4428" y="8930"/>
                </a:lnTo>
                <a:lnTo>
                  <a:pt x="4574" y="8881"/>
                </a:lnTo>
                <a:close/>
                <a:moveTo>
                  <a:pt x="3918" y="8954"/>
                </a:moveTo>
                <a:lnTo>
                  <a:pt x="4039" y="8979"/>
                </a:lnTo>
                <a:lnTo>
                  <a:pt x="4039" y="9733"/>
                </a:lnTo>
                <a:lnTo>
                  <a:pt x="3991" y="10682"/>
                </a:lnTo>
                <a:lnTo>
                  <a:pt x="3991" y="11144"/>
                </a:lnTo>
                <a:lnTo>
                  <a:pt x="3991" y="11631"/>
                </a:lnTo>
                <a:lnTo>
                  <a:pt x="3480" y="11607"/>
                </a:lnTo>
                <a:lnTo>
                  <a:pt x="3212" y="11558"/>
                </a:lnTo>
                <a:lnTo>
                  <a:pt x="2969" y="11509"/>
                </a:lnTo>
                <a:lnTo>
                  <a:pt x="3066" y="11339"/>
                </a:lnTo>
                <a:lnTo>
                  <a:pt x="3139" y="11120"/>
                </a:lnTo>
                <a:lnTo>
                  <a:pt x="3261" y="10706"/>
                </a:lnTo>
                <a:lnTo>
                  <a:pt x="3382" y="10293"/>
                </a:lnTo>
                <a:lnTo>
                  <a:pt x="3504" y="9879"/>
                </a:lnTo>
                <a:lnTo>
                  <a:pt x="3699" y="9417"/>
                </a:lnTo>
                <a:lnTo>
                  <a:pt x="3893" y="8954"/>
                </a:lnTo>
                <a:close/>
                <a:moveTo>
                  <a:pt x="17690" y="8784"/>
                </a:moveTo>
                <a:lnTo>
                  <a:pt x="18079" y="9222"/>
                </a:lnTo>
                <a:lnTo>
                  <a:pt x="18468" y="9636"/>
                </a:lnTo>
                <a:lnTo>
                  <a:pt x="18979" y="10268"/>
                </a:lnTo>
                <a:lnTo>
                  <a:pt x="19247" y="10560"/>
                </a:lnTo>
                <a:lnTo>
                  <a:pt x="19539" y="10828"/>
                </a:lnTo>
                <a:lnTo>
                  <a:pt x="19247" y="11023"/>
                </a:lnTo>
                <a:lnTo>
                  <a:pt x="18955" y="11217"/>
                </a:lnTo>
                <a:lnTo>
                  <a:pt x="18663" y="11363"/>
                </a:lnTo>
                <a:lnTo>
                  <a:pt x="18371" y="11485"/>
                </a:lnTo>
                <a:lnTo>
                  <a:pt x="18103" y="11582"/>
                </a:lnTo>
                <a:lnTo>
                  <a:pt x="17860" y="11631"/>
                </a:lnTo>
                <a:lnTo>
                  <a:pt x="17811" y="11217"/>
                </a:lnTo>
                <a:lnTo>
                  <a:pt x="17738" y="10779"/>
                </a:lnTo>
                <a:lnTo>
                  <a:pt x="17592" y="9928"/>
                </a:lnTo>
                <a:lnTo>
                  <a:pt x="17519" y="9441"/>
                </a:lnTo>
                <a:lnTo>
                  <a:pt x="17471" y="8930"/>
                </a:lnTo>
                <a:lnTo>
                  <a:pt x="17519" y="8906"/>
                </a:lnTo>
                <a:lnTo>
                  <a:pt x="17617" y="8857"/>
                </a:lnTo>
                <a:lnTo>
                  <a:pt x="17690" y="8784"/>
                </a:lnTo>
                <a:close/>
                <a:moveTo>
                  <a:pt x="17154" y="9003"/>
                </a:moveTo>
                <a:lnTo>
                  <a:pt x="17227" y="9490"/>
                </a:lnTo>
                <a:lnTo>
                  <a:pt x="17300" y="9976"/>
                </a:lnTo>
                <a:lnTo>
                  <a:pt x="17422" y="10828"/>
                </a:lnTo>
                <a:lnTo>
                  <a:pt x="17471" y="11266"/>
                </a:lnTo>
                <a:lnTo>
                  <a:pt x="17544" y="11704"/>
                </a:lnTo>
                <a:lnTo>
                  <a:pt x="17300" y="11728"/>
                </a:lnTo>
                <a:lnTo>
                  <a:pt x="17033" y="11728"/>
                </a:lnTo>
                <a:lnTo>
                  <a:pt x="16765" y="11704"/>
                </a:lnTo>
                <a:lnTo>
                  <a:pt x="16522" y="11680"/>
                </a:lnTo>
                <a:lnTo>
                  <a:pt x="16254" y="11631"/>
                </a:lnTo>
                <a:lnTo>
                  <a:pt x="16011" y="11582"/>
                </a:lnTo>
                <a:lnTo>
                  <a:pt x="15767" y="11485"/>
                </a:lnTo>
                <a:lnTo>
                  <a:pt x="15524" y="11388"/>
                </a:lnTo>
                <a:lnTo>
                  <a:pt x="15694" y="11242"/>
                </a:lnTo>
                <a:lnTo>
                  <a:pt x="15840" y="11071"/>
                </a:lnTo>
                <a:lnTo>
                  <a:pt x="16108" y="10682"/>
                </a:lnTo>
                <a:lnTo>
                  <a:pt x="16351" y="10268"/>
                </a:lnTo>
                <a:lnTo>
                  <a:pt x="16570" y="9855"/>
                </a:lnTo>
                <a:lnTo>
                  <a:pt x="16789" y="9465"/>
                </a:lnTo>
                <a:lnTo>
                  <a:pt x="17008" y="9003"/>
                </a:lnTo>
                <a:close/>
                <a:moveTo>
                  <a:pt x="14624" y="0"/>
                </a:moveTo>
                <a:lnTo>
                  <a:pt x="14478" y="24"/>
                </a:lnTo>
                <a:lnTo>
                  <a:pt x="14332" y="73"/>
                </a:lnTo>
                <a:lnTo>
                  <a:pt x="14186" y="122"/>
                </a:lnTo>
                <a:lnTo>
                  <a:pt x="14064" y="219"/>
                </a:lnTo>
                <a:lnTo>
                  <a:pt x="14040" y="268"/>
                </a:lnTo>
                <a:lnTo>
                  <a:pt x="14015" y="292"/>
                </a:lnTo>
                <a:lnTo>
                  <a:pt x="14015" y="389"/>
                </a:lnTo>
                <a:lnTo>
                  <a:pt x="14064" y="487"/>
                </a:lnTo>
                <a:lnTo>
                  <a:pt x="14161" y="535"/>
                </a:lnTo>
                <a:lnTo>
                  <a:pt x="14161" y="779"/>
                </a:lnTo>
                <a:lnTo>
                  <a:pt x="14210" y="998"/>
                </a:lnTo>
                <a:lnTo>
                  <a:pt x="14259" y="1241"/>
                </a:lnTo>
                <a:lnTo>
                  <a:pt x="14332" y="1460"/>
                </a:lnTo>
                <a:lnTo>
                  <a:pt x="14648" y="2336"/>
                </a:lnTo>
                <a:lnTo>
                  <a:pt x="14745" y="2652"/>
                </a:lnTo>
                <a:lnTo>
                  <a:pt x="11655" y="2652"/>
                </a:lnTo>
                <a:lnTo>
                  <a:pt x="9928" y="2628"/>
                </a:lnTo>
                <a:lnTo>
                  <a:pt x="8614" y="2628"/>
                </a:lnTo>
                <a:lnTo>
                  <a:pt x="8419" y="2652"/>
                </a:lnTo>
                <a:lnTo>
                  <a:pt x="8200" y="2677"/>
                </a:lnTo>
                <a:lnTo>
                  <a:pt x="8054" y="2360"/>
                </a:lnTo>
                <a:lnTo>
                  <a:pt x="7665" y="1436"/>
                </a:lnTo>
                <a:lnTo>
                  <a:pt x="7567" y="1144"/>
                </a:lnTo>
                <a:lnTo>
                  <a:pt x="7494" y="1022"/>
                </a:lnTo>
                <a:lnTo>
                  <a:pt x="7397" y="900"/>
                </a:lnTo>
                <a:lnTo>
                  <a:pt x="7421" y="900"/>
                </a:lnTo>
                <a:lnTo>
                  <a:pt x="7835" y="973"/>
                </a:lnTo>
                <a:lnTo>
                  <a:pt x="8249" y="1071"/>
                </a:lnTo>
                <a:lnTo>
                  <a:pt x="8468" y="1095"/>
                </a:lnTo>
                <a:lnTo>
                  <a:pt x="8881" y="1095"/>
                </a:lnTo>
                <a:lnTo>
                  <a:pt x="9076" y="1046"/>
                </a:lnTo>
                <a:lnTo>
                  <a:pt x="9149" y="1022"/>
                </a:lnTo>
                <a:lnTo>
                  <a:pt x="9198" y="973"/>
                </a:lnTo>
                <a:lnTo>
                  <a:pt x="9246" y="925"/>
                </a:lnTo>
                <a:lnTo>
                  <a:pt x="9246" y="852"/>
                </a:lnTo>
                <a:lnTo>
                  <a:pt x="9246" y="779"/>
                </a:lnTo>
                <a:lnTo>
                  <a:pt x="9246" y="730"/>
                </a:lnTo>
                <a:lnTo>
                  <a:pt x="9198" y="657"/>
                </a:lnTo>
                <a:lnTo>
                  <a:pt x="9149" y="608"/>
                </a:lnTo>
                <a:lnTo>
                  <a:pt x="8954" y="535"/>
                </a:lnTo>
                <a:lnTo>
                  <a:pt x="8760" y="462"/>
                </a:lnTo>
                <a:lnTo>
                  <a:pt x="8541" y="389"/>
                </a:lnTo>
                <a:lnTo>
                  <a:pt x="8297" y="365"/>
                </a:lnTo>
                <a:lnTo>
                  <a:pt x="7835" y="316"/>
                </a:lnTo>
                <a:lnTo>
                  <a:pt x="7397" y="268"/>
                </a:lnTo>
                <a:lnTo>
                  <a:pt x="6570" y="146"/>
                </a:lnTo>
                <a:lnTo>
                  <a:pt x="6351" y="122"/>
                </a:lnTo>
                <a:lnTo>
                  <a:pt x="6132" y="97"/>
                </a:lnTo>
                <a:lnTo>
                  <a:pt x="5937" y="122"/>
                </a:lnTo>
                <a:lnTo>
                  <a:pt x="5742" y="146"/>
                </a:lnTo>
                <a:lnTo>
                  <a:pt x="5669" y="195"/>
                </a:lnTo>
                <a:lnTo>
                  <a:pt x="5621" y="219"/>
                </a:lnTo>
                <a:lnTo>
                  <a:pt x="5596" y="268"/>
                </a:lnTo>
                <a:lnTo>
                  <a:pt x="5572" y="341"/>
                </a:lnTo>
                <a:lnTo>
                  <a:pt x="5572" y="389"/>
                </a:lnTo>
                <a:lnTo>
                  <a:pt x="5596" y="438"/>
                </a:lnTo>
                <a:lnTo>
                  <a:pt x="5621" y="511"/>
                </a:lnTo>
                <a:lnTo>
                  <a:pt x="5694" y="535"/>
                </a:lnTo>
                <a:lnTo>
                  <a:pt x="5840" y="633"/>
                </a:lnTo>
                <a:lnTo>
                  <a:pt x="5986" y="681"/>
                </a:lnTo>
                <a:lnTo>
                  <a:pt x="6351" y="779"/>
                </a:lnTo>
                <a:lnTo>
                  <a:pt x="6716" y="827"/>
                </a:lnTo>
                <a:lnTo>
                  <a:pt x="7081" y="876"/>
                </a:lnTo>
                <a:lnTo>
                  <a:pt x="7056" y="1046"/>
                </a:lnTo>
                <a:lnTo>
                  <a:pt x="7056" y="1241"/>
                </a:lnTo>
                <a:lnTo>
                  <a:pt x="7105" y="1411"/>
                </a:lnTo>
                <a:lnTo>
                  <a:pt x="7154" y="1606"/>
                </a:lnTo>
                <a:lnTo>
                  <a:pt x="7324" y="1995"/>
                </a:lnTo>
                <a:lnTo>
                  <a:pt x="7470" y="2312"/>
                </a:lnTo>
                <a:lnTo>
                  <a:pt x="7762" y="3042"/>
                </a:lnTo>
                <a:lnTo>
                  <a:pt x="7665" y="3115"/>
                </a:lnTo>
                <a:lnTo>
                  <a:pt x="7567" y="3188"/>
                </a:lnTo>
                <a:lnTo>
                  <a:pt x="7397" y="3382"/>
                </a:lnTo>
                <a:lnTo>
                  <a:pt x="7105" y="3796"/>
                </a:lnTo>
                <a:lnTo>
                  <a:pt x="6594" y="4477"/>
                </a:lnTo>
                <a:lnTo>
                  <a:pt x="6521" y="4429"/>
                </a:lnTo>
                <a:lnTo>
                  <a:pt x="6448" y="4404"/>
                </a:lnTo>
                <a:lnTo>
                  <a:pt x="6375" y="4429"/>
                </a:lnTo>
                <a:lnTo>
                  <a:pt x="6059" y="4234"/>
                </a:lnTo>
                <a:lnTo>
                  <a:pt x="5718" y="4064"/>
                </a:lnTo>
                <a:lnTo>
                  <a:pt x="5353" y="3918"/>
                </a:lnTo>
                <a:lnTo>
                  <a:pt x="5012" y="3820"/>
                </a:lnTo>
                <a:lnTo>
                  <a:pt x="4647" y="3772"/>
                </a:lnTo>
                <a:lnTo>
                  <a:pt x="4282" y="3747"/>
                </a:lnTo>
                <a:lnTo>
                  <a:pt x="3893" y="3747"/>
                </a:lnTo>
                <a:lnTo>
                  <a:pt x="3528" y="3772"/>
                </a:lnTo>
                <a:lnTo>
                  <a:pt x="3188" y="3845"/>
                </a:lnTo>
                <a:lnTo>
                  <a:pt x="2823" y="3966"/>
                </a:lnTo>
                <a:lnTo>
                  <a:pt x="2482" y="4088"/>
                </a:lnTo>
                <a:lnTo>
                  <a:pt x="2141" y="4258"/>
                </a:lnTo>
                <a:lnTo>
                  <a:pt x="1825" y="4453"/>
                </a:lnTo>
                <a:lnTo>
                  <a:pt x="1509" y="4672"/>
                </a:lnTo>
                <a:lnTo>
                  <a:pt x="1241" y="4915"/>
                </a:lnTo>
                <a:lnTo>
                  <a:pt x="973" y="5207"/>
                </a:lnTo>
                <a:lnTo>
                  <a:pt x="706" y="5548"/>
                </a:lnTo>
                <a:lnTo>
                  <a:pt x="487" y="5913"/>
                </a:lnTo>
                <a:lnTo>
                  <a:pt x="316" y="6302"/>
                </a:lnTo>
                <a:lnTo>
                  <a:pt x="195" y="6716"/>
                </a:lnTo>
                <a:lnTo>
                  <a:pt x="73" y="7129"/>
                </a:lnTo>
                <a:lnTo>
                  <a:pt x="24" y="7567"/>
                </a:lnTo>
                <a:lnTo>
                  <a:pt x="0" y="8005"/>
                </a:lnTo>
                <a:lnTo>
                  <a:pt x="24" y="8443"/>
                </a:lnTo>
                <a:lnTo>
                  <a:pt x="73" y="8881"/>
                </a:lnTo>
                <a:lnTo>
                  <a:pt x="170" y="9295"/>
                </a:lnTo>
                <a:lnTo>
                  <a:pt x="292" y="9709"/>
                </a:lnTo>
                <a:lnTo>
                  <a:pt x="462" y="10122"/>
                </a:lnTo>
                <a:lnTo>
                  <a:pt x="657" y="10487"/>
                </a:lnTo>
                <a:lnTo>
                  <a:pt x="900" y="10852"/>
                </a:lnTo>
                <a:lnTo>
                  <a:pt x="1192" y="11169"/>
                </a:lnTo>
                <a:lnTo>
                  <a:pt x="1484" y="11461"/>
                </a:lnTo>
                <a:lnTo>
                  <a:pt x="1679" y="11607"/>
                </a:lnTo>
                <a:lnTo>
                  <a:pt x="1874" y="11728"/>
                </a:lnTo>
                <a:lnTo>
                  <a:pt x="2068" y="11826"/>
                </a:lnTo>
                <a:lnTo>
                  <a:pt x="2287" y="11923"/>
                </a:lnTo>
                <a:lnTo>
                  <a:pt x="2506" y="11996"/>
                </a:lnTo>
                <a:lnTo>
                  <a:pt x="2725" y="12045"/>
                </a:lnTo>
                <a:lnTo>
                  <a:pt x="3163" y="12142"/>
                </a:lnTo>
                <a:lnTo>
                  <a:pt x="3626" y="12166"/>
                </a:lnTo>
                <a:lnTo>
                  <a:pt x="4088" y="12166"/>
                </a:lnTo>
                <a:lnTo>
                  <a:pt x="4550" y="12142"/>
                </a:lnTo>
                <a:lnTo>
                  <a:pt x="4988" y="12093"/>
                </a:lnTo>
                <a:lnTo>
                  <a:pt x="5450" y="11996"/>
                </a:lnTo>
                <a:lnTo>
                  <a:pt x="5840" y="11874"/>
                </a:lnTo>
                <a:lnTo>
                  <a:pt x="6229" y="11704"/>
                </a:lnTo>
                <a:lnTo>
                  <a:pt x="6594" y="11485"/>
                </a:lnTo>
                <a:lnTo>
                  <a:pt x="6910" y="11217"/>
                </a:lnTo>
                <a:lnTo>
                  <a:pt x="7202" y="10925"/>
                </a:lnTo>
                <a:lnTo>
                  <a:pt x="7494" y="10585"/>
                </a:lnTo>
                <a:lnTo>
                  <a:pt x="7738" y="10220"/>
                </a:lnTo>
                <a:lnTo>
                  <a:pt x="7981" y="9806"/>
                </a:lnTo>
                <a:lnTo>
                  <a:pt x="8151" y="9368"/>
                </a:lnTo>
                <a:lnTo>
                  <a:pt x="8297" y="8881"/>
                </a:lnTo>
                <a:lnTo>
                  <a:pt x="8395" y="8395"/>
                </a:lnTo>
                <a:lnTo>
                  <a:pt x="10244" y="8346"/>
                </a:lnTo>
                <a:lnTo>
                  <a:pt x="10293" y="8419"/>
                </a:lnTo>
                <a:lnTo>
                  <a:pt x="10366" y="8443"/>
                </a:lnTo>
                <a:lnTo>
                  <a:pt x="10439" y="8468"/>
                </a:lnTo>
                <a:lnTo>
                  <a:pt x="10512" y="8443"/>
                </a:lnTo>
                <a:lnTo>
                  <a:pt x="10585" y="8395"/>
                </a:lnTo>
                <a:lnTo>
                  <a:pt x="10633" y="8346"/>
                </a:lnTo>
                <a:lnTo>
                  <a:pt x="10682" y="8273"/>
                </a:lnTo>
                <a:lnTo>
                  <a:pt x="10682" y="8200"/>
                </a:lnTo>
                <a:lnTo>
                  <a:pt x="10925" y="7981"/>
                </a:lnTo>
                <a:lnTo>
                  <a:pt x="11169" y="7762"/>
                </a:lnTo>
                <a:lnTo>
                  <a:pt x="11582" y="7300"/>
                </a:lnTo>
                <a:lnTo>
                  <a:pt x="12190" y="6618"/>
                </a:lnTo>
                <a:lnTo>
                  <a:pt x="12799" y="5913"/>
                </a:lnTo>
                <a:lnTo>
                  <a:pt x="13894" y="4623"/>
                </a:lnTo>
                <a:lnTo>
                  <a:pt x="14964" y="3285"/>
                </a:lnTo>
                <a:lnTo>
                  <a:pt x="15329" y="4258"/>
                </a:lnTo>
                <a:lnTo>
                  <a:pt x="14964" y="4429"/>
                </a:lnTo>
                <a:lnTo>
                  <a:pt x="14648" y="4623"/>
                </a:lnTo>
                <a:lnTo>
                  <a:pt x="14332" y="4866"/>
                </a:lnTo>
                <a:lnTo>
                  <a:pt x="14040" y="5110"/>
                </a:lnTo>
                <a:lnTo>
                  <a:pt x="13796" y="5402"/>
                </a:lnTo>
                <a:lnTo>
                  <a:pt x="13553" y="5718"/>
                </a:lnTo>
                <a:lnTo>
                  <a:pt x="13358" y="6034"/>
                </a:lnTo>
                <a:lnTo>
                  <a:pt x="13188" y="6375"/>
                </a:lnTo>
                <a:lnTo>
                  <a:pt x="13042" y="6740"/>
                </a:lnTo>
                <a:lnTo>
                  <a:pt x="12945" y="7105"/>
                </a:lnTo>
                <a:lnTo>
                  <a:pt x="12872" y="7494"/>
                </a:lnTo>
                <a:lnTo>
                  <a:pt x="12823" y="7859"/>
                </a:lnTo>
                <a:lnTo>
                  <a:pt x="12823" y="8249"/>
                </a:lnTo>
                <a:lnTo>
                  <a:pt x="12847" y="8638"/>
                </a:lnTo>
                <a:lnTo>
                  <a:pt x="12920" y="9027"/>
                </a:lnTo>
                <a:lnTo>
                  <a:pt x="13018" y="9417"/>
                </a:lnTo>
                <a:lnTo>
                  <a:pt x="13188" y="9830"/>
                </a:lnTo>
                <a:lnTo>
                  <a:pt x="13383" y="10244"/>
                </a:lnTo>
                <a:lnTo>
                  <a:pt x="13626" y="10585"/>
                </a:lnTo>
                <a:lnTo>
                  <a:pt x="13918" y="10925"/>
                </a:lnTo>
                <a:lnTo>
                  <a:pt x="14210" y="11217"/>
                </a:lnTo>
                <a:lnTo>
                  <a:pt x="14551" y="11485"/>
                </a:lnTo>
                <a:lnTo>
                  <a:pt x="14916" y="11704"/>
                </a:lnTo>
                <a:lnTo>
                  <a:pt x="15305" y="11874"/>
                </a:lnTo>
                <a:lnTo>
                  <a:pt x="15694" y="12020"/>
                </a:lnTo>
                <a:lnTo>
                  <a:pt x="16108" y="12142"/>
                </a:lnTo>
                <a:lnTo>
                  <a:pt x="16522" y="12215"/>
                </a:lnTo>
                <a:lnTo>
                  <a:pt x="16960" y="12239"/>
                </a:lnTo>
                <a:lnTo>
                  <a:pt x="17398" y="12239"/>
                </a:lnTo>
                <a:lnTo>
                  <a:pt x="17836" y="12191"/>
                </a:lnTo>
                <a:lnTo>
                  <a:pt x="18249" y="12093"/>
                </a:lnTo>
                <a:lnTo>
                  <a:pt x="18687" y="11947"/>
                </a:lnTo>
                <a:lnTo>
                  <a:pt x="19052" y="11777"/>
                </a:lnTo>
                <a:lnTo>
                  <a:pt x="19442" y="11582"/>
                </a:lnTo>
                <a:lnTo>
                  <a:pt x="19782" y="11339"/>
                </a:lnTo>
                <a:lnTo>
                  <a:pt x="20123" y="11096"/>
                </a:lnTo>
                <a:lnTo>
                  <a:pt x="20439" y="10804"/>
                </a:lnTo>
                <a:lnTo>
                  <a:pt x="20707" y="10487"/>
                </a:lnTo>
                <a:lnTo>
                  <a:pt x="20974" y="10147"/>
                </a:lnTo>
                <a:lnTo>
                  <a:pt x="21193" y="9782"/>
                </a:lnTo>
                <a:lnTo>
                  <a:pt x="21388" y="9417"/>
                </a:lnTo>
                <a:lnTo>
                  <a:pt x="21534" y="9027"/>
                </a:lnTo>
                <a:lnTo>
                  <a:pt x="21631" y="8614"/>
                </a:lnTo>
                <a:lnTo>
                  <a:pt x="21680" y="8224"/>
                </a:lnTo>
                <a:lnTo>
                  <a:pt x="21704" y="7811"/>
                </a:lnTo>
                <a:lnTo>
                  <a:pt x="21656" y="7397"/>
                </a:lnTo>
                <a:lnTo>
                  <a:pt x="21583" y="6983"/>
                </a:lnTo>
                <a:lnTo>
                  <a:pt x="21412" y="6570"/>
                </a:lnTo>
                <a:lnTo>
                  <a:pt x="21218" y="6180"/>
                </a:lnTo>
                <a:lnTo>
                  <a:pt x="20974" y="5791"/>
                </a:lnTo>
                <a:lnTo>
                  <a:pt x="20682" y="5450"/>
                </a:lnTo>
                <a:lnTo>
                  <a:pt x="20342" y="5110"/>
                </a:lnTo>
                <a:lnTo>
                  <a:pt x="20001" y="4818"/>
                </a:lnTo>
                <a:lnTo>
                  <a:pt x="19636" y="4526"/>
                </a:lnTo>
                <a:lnTo>
                  <a:pt x="19247" y="4307"/>
                </a:lnTo>
                <a:lnTo>
                  <a:pt x="18858" y="4088"/>
                </a:lnTo>
                <a:lnTo>
                  <a:pt x="18493" y="3942"/>
                </a:lnTo>
                <a:lnTo>
                  <a:pt x="18103" y="3845"/>
                </a:lnTo>
                <a:lnTo>
                  <a:pt x="17738" y="3772"/>
                </a:lnTo>
                <a:lnTo>
                  <a:pt x="17349" y="3747"/>
                </a:lnTo>
                <a:lnTo>
                  <a:pt x="16960" y="3747"/>
                </a:lnTo>
                <a:lnTo>
                  <a:pt x="16570" y="3820"/>
                </a:lnTo>
                <a:lnTo>
                  <a:pt x="16205" y="3918"/>
                </a:lnTo>
                <a:lnTo>
                  <a:pt x="15840" y="4039"/>
                </a:lnTo>
                <a:lnTo>
                  <a:pt x="15159" y="2214"/>
                </a:lnTo>
                <a:lnTo>
                  <a:pt x="15013" y="1801"/>
                </a:lnTo>
                <a:lnTo>
                  <a:pt x="14891" y="1387"/>
                </a:lnTo>
                <a:lnTo>
                  <a:pt x="14721" y="973"/>
                </a:lnTo>
                <a:lnTo>
                  <a:pt x="14648" y="779"/>
                </a:lnTo>
                <a:lnTo>
                  <a:pt x="14526" y="584"/>
                </a:lnTo>
                <a:lnTo>
                  <a:pt x="14794" y="560"/>
                </a:lnTo>
                <a:lnTo>
                  <a:pt x="15256" y="560"/>
                </a:lnTo>
                <a:lnTo>
                  <a:pt x="15475" y="584"/>
                </a:lnTo>
                <a:lnTo>
                  <a:pt x="15694" y="633"/>
                </a:lnTo>
                <a:lnTo>
                  <a:pt x="15816" y="657"/>
                </a:lnTo>
                <a:lnTo>
                  <a:pt x="15840" y="706"/>
                </a:lnTo>
                <a:lnTo>
                  <a:pt x="15865" y="730"/>
                </a:lnTo>
                <a:lnTo>
                  <a:pt x="15865" y="852"/>
                </a:lnTo>
                <a:lnTo>
                  <a:pt x="15840" y="1022"/>
                </a:lnTo>
                <a:lnTo>
                  <a:pt x="15743" y="1119"/>
                </a:lnTo>
                <a:lnTo>
                  <a:pt x="15646" y="1217"/>
                </a:lnTo>
                <a:lnTo>
                  <a:pt x="15621" y="1314"/>
                </a:lnTo>
                <a:lnTo>
                  <a:pt x="15621" y="1387"/>
                </a:lnTo>
                <a:lnTo>
                  <a:pt x="15646" y="1411"/>
                </a:lnTo>
                <a:lnTo>
                  <a:pt x="15670" y="1436"/>
                </a:lnTo>
                <a:lnTo>
                  <a:pt x="15743" y="1484"/>
                </a:lnTo>
                <a:lnTo>
                  <a:pt x="15840" y="1484"/>
                </a:lnTo>
                <a:lnTo>
                  <a:pt x="16011" y="1387"/>
                </a:lnTo>
                <a:lnTo>
                  <a:pt x="16157" y="1265"/>
                </a:lnTo>
                <a:lnTo>
                  <a:pt x="16278" y="1119"/>
                </a:lnTo>
                <a:lnTo>
                  <a:pt x="16376" y="949"/>
                </a:lnTo>
                <a:lnTo>
                  <a:pt x="16424" y="779"/>
                </a:lnTo>
                <a:lnTo>
                  <a:pt x="16424" y="681"/>
                </a:lnTo>
                <a:lnTo>
                  <a:pt x="16400" y="584"/>
                </a:lnTo>
                <a:lnTo>
                  <a:pt x="16376" y="511"/>
                </a:lnTo>
                <a:lnTo>
                  <a:pt x="16327" y="414"/>
                </a:lnTo>
                <a:lnTo>
                  <a:pt x="16254" y="341"/>
                </a:lnTo>
                <a:lnTo>
                  <a:pt x="16157" y="268"/>
                </a:lnTo>
                <a:lnTo>
                  <a:pt x="15938" y="170"/>
                </a:lnTo>
                <a:lnTo>
                  <a:pt x="15719" y="97"/>
                </a:lnTo>
                <a:lnTo>
                  <a:pt x="15475" y="49"/>
                </a:lnTo>
                <a:lnTo>
                  <a:pt x="15232" y="24"/>
                </a:lnTo>
                <a:lnTo>
                  <a:pt x="14940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4" name="Google Shape;934;p39"/>
          <p:cNvSpPr/>
          <p:nvPr/>
        </p:nvSpPr>
        <p:spPr>
          <a:xfrm>
            <a:off x="1227090" y="3832777"/>
            <a:ext cx="328619" cy="345992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5" name="Google Shape;935;p39"/>
          <p:cNvSpPr/>
          <p:nvPr/>
        </p:nvSpPr>
        <p:spPr>
          <a:xfrm>
            <a:off x="1719264" y="3813133"/>
            <a:ext cx="361507" cy="372945"/>
          </a:xfrm>
          <a:custGeom>
            <a:rect b="b" l="l" r="r" t="t"/>
            <a:pathLst>
              <a:path extrusionOk="0" h="19856" w="19247">
                <a:moveTo>
                  <a:pt x="12531" y="585"/>
                </a:moveTo>
                <a:lnTo>
                  <a:pt x="12799" y="609"/>
                </a:lnTo>
                <a:lnTo>
                  <a:pt x="13066" y="658"/>
                </a:lnTo>
                <a:lnTo>
                  <a:pt x="13334" y="755"/>
                </a:lnTo>
                <a:lnTo>
                  <a:pt x="13577" y="877"/>
                </a:lnTo>
                <a:lnTo>
                  <a:pt x="13796" y="1022"/>
                </a:lnTo>
                <a:lnTo>
                  <a:pt x="13967" y="1168"/>
                </a:lnTo>
                <a:lnTo>
                  <a:pt x="14137" y="1363"/>
                </a:lnTo>
                <a:lnTo>
                  <a:pt x="14283" y="1558"/>
                </a:lnTo>
                <a:lnTo>
                  <a:pt x="14380" y="1777"/>
                </a:lnTo>
                <a:lnTo>
                  <a:pt x="14478" y="1996"/>
                </a:lnTo>
                <a:lnTo>
                  <a:pt x="14526" y="2239"/>
                </a:lnTo>
                <a:lnTo>
                  <a:pt x="14551" y="2482"/>
                </a:lnTo>
                <a:lnTo>
                  <a:pt x="14551" y="2750"/>
                </a:lnTo>
                <a:lnTo>
                  <a:pt x="14478" y="3018"/>
                </a:lnTo>
                <a:lnTo>
                  <a:pt x="14380" y="3285"/>
                </a:lnTo>
                <a:lnTo>
                  <a:pt x="14234" y="3529"/>
                </a:lnTo>
                <a:lnTo>
                  <a:pt x="14088" y="3748"/>
                </a:lnTo>
                <a:lnTo>
                  <a:pt x="13894" y="3967"/>
                </a:lnTo>
                <a:lnTo>
                  <a:pt x="13529" y="4356"/>
                </a:lnTo>
                <a:lnTo>
                  <a:pt x="13261" y="4575"/>
                </a:lnTo>
                <a:lnTo>
                  <a:pt x="12993" y="4794"/>
                </a:lnTo>
                <a:lnTo>
                  <a:pt x="12702" y="4989"/>
                </a:lnTo>
                <a:lnTo>
                  <a:pt x="12410" y="5159"/>
                </a:lnTo>
                <a:lnTo>
                  <a:pt x="12118" y="5329"/>
                </a:lnTo>
                <a:lnTo>
                  <a:pt x="11801" y="5475"/>
                </a:lnTo>
                <a:lnTo>
                  <a:pt x="11509" y="5597"/>
                </a:lnTo>
                <a:lnTo>
                  <a:pt x="11169" y="5719"/>
                </a:lnTo>
                <a:lnTo>
                  <a:pt x="11509" y="5524"/>
                </a:lnTo>
                <a:lnTo>
                  <a:pt x="11801" y="5305"/>
                </a:lnTo>
                <a:lnTo>
                  <a:pt x="12093" y="5062"/>
                </a:lnTo>
                <a:lnTo>
                  <a:pt x="12361" y="4794"/>
                </a:lnTo>
                <a:lnTo>
                  <a:pt x="12531" y="4575"/>
                </a:lnTo>
                <a:lnTo>
                  <a:pt x="12702" y="4332"/>
                </a:lnTo>
                <a:lnTo>
                  <a:pt x="12847" y="4064"/>
                </a:lnTo>
                <a:lnTo>
                  <a:pt x="12945" y="3772"/>
                </a:lnTo>
                <a:lnTo>
                  <a:pt x="12993" y="3626"/>
                </a:lnTo>
                <a:lnTo>
                  <a:pt x="12993" y="3480"/>
                </a:lnTo>
                <a:lnTo>
                  <a:pt x="12993" y="3358"/>
                </a:lnTo>
                <a:lnTo>
                  <a:pt x="12993" y="3212"/>
                </a:lnTo>
                <a:lnTo>
                  <a:pt x="12945" y="3066"/>
                </a:lnTo>
                <a:lnTo>
                  <a:pt x="12872" y="2945"/>
                </a:lnTo>
                <a:lnTo>
                  <a:pt x="12774" y="2823"/>
                </a:lnTo>
                <a:lnTo>
                  <a:pt x="12653" y="2726"/>
                </a:lnTo>
                <a:lnTo>
                  <a:pt x="12531" y="2653"/>
                </a:lnTo>
                <a:lnTo>
                  <a:pt x="12410" y="2580"/>
                </a:lnTo>
                <a:lnTo>
                  <a:pt x="12264" y="2531"/>
                </a:lnTo>
                <a:lnTo>
                  <a:pt x="12142" y="2482"/>
                </a:lnTo>
                <a:lnTo>
                  <a:pt x="12020" y="2482"/>
                </a:lnTo>
                <a:lnTo>
                  <a:pt x="11899" y="2458"/>
                </a:lnTo>
                <a:lnTo>
                  <a:pt x="11655" y="2507"/>
                </a:lnTo>
                <a:lnTo>
                  <a:pt x="11412" y="2604"/>
                </a:lnTo>
                <a:lnTo>
                  <a:pt x="11169" y="2726"/>
                </a:lnTo>
                <a:lnTo>
                  <a:pt x="10950" y="2920"/>
                </a:lnTo>
                <a:lnTo>
                  <a:pt x="10755" y="3115"/>
                </a:lnTo>
                <a:lnTo>
                  <a:pt x="10560" y="3358"/>
                </a:lnTo>
                <a:lnTo>
                  <a:pt x="10390" y="3626"/>
                </a:lnTo>
                <a:lnTo>
                  <a:pt x="10220" y="3918"/>
                </a:lnTo>
                <a:lnTo>
                  <a:pt x="10098" y="4210"/>
                </a:lnTo>
                <a:lnTo>
                  <a:pt x="9976" y="4526"/>
                </a:lnTo>
                <a:lnTo>
                  <a:pt x="9879" y="4818"/>
                </a:lnTo>
                <a:lnTo>
                  <a:pt x="9806" y="5135"/>
                </a:lnTo>
                <a:lnTo>
                  <a:pt x="9782" y="5427"/>
                </a:lnTo>
                <a:lnTo>
                  <a:pt x="9684" y="4964"/>
                </a:lnTo>
                <a:lnTo>
                  <a:pt x="9636" y="4526"/>
                </a:lnTo>
                <a:lnTo>
                  <a:pt x="9611" y="4234"/>
                </a:lnTo>
                <a:lnTo>
                  <a:pt x="9611" y="3942"/>
                </a:lnTo>
                <a:lnTo>
                  <a:pt x="9636" y="3675"/>
                </a:lnTo>
                <a:lnTo>
                  <a:pt x="9660" y="3383"/>
                </a:lnTo>
                <a:lnTo>
                  <a:pt x="9709" y="3115"/>
                </a:lnTo>
                <a:lnTo>
                  <a:pt x="9782" y="2823"/>
                </a:lnTo>
                <a:lnTo>
                  <a:pt x="9879" y="2555"/>
                </a:lnTo>
                <a:lnTo>
                  <a:pt x="10001" y="2288"/>
                </a:lnTo>
                <a:lnTo>
                  <a:pt x="10122" y="2044"/>
                </a:lnTo>
                <a:lnTo>
                  <a:pt x="10268" y="1825"/>
                </a:lnTo>
                <a:lnTo>
                  <a:pt x="10439" y="1606"/>
                </a:lnTo>
                <a:lnTo>
                  <a:pt x="10633" y="1412"/>
                </a:lnTo>
                <a:lnTo>
                  <a:pt x="10828" y="1241"/>
                </a:lnTo>
                <a:lnTo>
                  <a:pt x="11047" y="1071"/>
                </a:lnTo>
                <a:lnTo>
                  <a:pt x="11266" y="925"/>
                </a:lnTo>
                <a:lnTo>
                  <a:pt x="11509" y="804"/>
                </a:lnTo>
                <a:lnTo>
                  <a:pt x="11753" y="706"/>
                </a:lnTo>
                <a:lnTo>
                  <a:pt x="12020" y="633"/>
                </a:lnTo>
                <a:lnTo>
                  <a:pt x="12264" y="609"/>
                </a:lnTo>
                <a:lnTo>
                  <a:pt x="12531" y="585"/>
                </a:lnTo>
                <a:close/>
                <a:moveTo>
                  <a:pt x="7300" y="3626"/>
                </a:moveTo>
                <a:lnTo>
                  <a:pt x="7470" y="3675"/>
                </a:lnTo>
                <a:lnTo>
                  <a:pt x="7616" y="3723"/>
                </a:lnTo>
                <a:lnTo>
                  <a:pt x="7762" y="3796"/>
                </a:lnTo>
                <a:lnTo>
                  <a:pt x="7859" y="3869"/>
                </a:lnTo>
                <a:lnTo>
                  <a:pt x="7981" y="3967"/>
                </a:lnTo>
                <a:lnTo>
                  <a:pt x="8176" y="4186"/>
                </a:lnTo>
                <a:lnTo>
                  <a:pt x="8346" y="4405"/>
                </a:lnTo>
                <a:lnTo>
                  <a:pt x="8492" y="4648"/>
                </a:lnTo>
                <a:lnTo>
                  <a:pt x="8638" y="4916"/>
                </a:lnTo>
                <a:lnTo>
                  <a:pt x="8784" y="5183"/>
                </a:lnTo>
                <a:lnTo>
                  <a:pt x="8930" y="5475"/>
                </a:lnTo>
                <a:lnTo>
                  <a:pt x="9076" y="5743"/>
                </a:lnTo>
                <a:lnTo>
                  <a:pt x="8735" y="5646"/>
                </a:lnTo>
                <a:lnTo>
                  <a:pt x="8395" y="5524"/>
                </a:lnTo>
                <a:lnTo>
                  <a:pt x="8054" y="5378"/>
                </a:lnTo>
                <a:lnTo>
                  <a:pt x="7762" y="5208"/>
                </a:lnTo>
                <a:lnTo>
                  <a:pt x="7470" y="5013"/>
                </a:lnTo>
                <a:lnTo>
                  <a:pt x="7178" y="4794"/>
                </a:lnTo>
                <a:lnTo>
                  <a:pt x="6935" y="4502"/>
                </a:lnTo>
                <a:lnTo>
                  <a:pt x="6716" y="4210"/>
                </a:lnTo>
                <a:lnTo>
                  <a:pt x="6643" y="4064"/>
                </a:lnTo>
                <a:lnTo>
                  <a:pt x="6643" y="3942"/>
                </a:lnTo>
                <a:lnTo>
                  <a:pt x="6667" y="3845"/>
                </a:lnTo>
                <a:lnTo>
                  <a:pt x="6740" y="3772"/>
                </a:lnTo>
                <a:lnTo>
                  <a:pt x="6837" y="3723"/>
                </a:lnTo>
                <a:lnTo>
                  <a:pt x="6935" y="3675"/>
                </a:lnTo>
                <a:lnTo>
                  <a:pt x="7129" y="3626"/>
                </a:lnTo>
                <a:close/>
                <a:moveTo>
                  <a:pt x="11972" y="2847"/>
                </a:moveTo>
                <a:lnTo>
                  <a:pt x="12166" y="2872"/>
                </a:lnTo>
                <a:lnTo>
                  <a:pt x="12361" y="2945"/>
                </a:lnTo>
                <a:lnTo>
                  <a:pt x="12434" y="2993"/>
                </a:lnTo>
                <a:lnTo>
                  <a:pt x="12507" y="3066"/>
                </a:lnTo>
                <a:lnTo>
                  <a:pt x="12556" y="3139"/>
                </a:lnTo>
                <a:lnTo>
                  <a:pt x="12604" y="3237"/>
                </a:lnTo>
                <a:lnTo>
                  <a:pt x="12629" y="3334"/>
                </a:lnTo>
                <a:lnTo>
                  <a:pt x="12653" y="3456"/>
                </a:lnTo>
                <a:lnTo>
                  <a:pt x="12653" y="3626"/>
                </a:lnTo>
                <a:lnTo>
                  <a:pt x="12629" y="3772"/>
                </a:lnTo>
                <a:lnTo>
                  <a:pt x="12580" y="3918"/>
                </a:lnTo>
                <a:lnTo>
                  <a:pt x="12531" y="4064"/>
                </a:lnTo>
                <a:lnTo>
                  <a:pt x="12434" y="4186"/>
                </a:lnTo>
                <a:lnTo>
                  <a:pt x="12337" y="4332"/>
                </a:lnTo>
                <a:lnTo>
                  <a:pt x="12118" y="4599"/>
                </a:lnTo>
                <a:lnTo>
                  <a:pt x="11850" y="4818"/>
                </a:lnTo>
                <a:lnTo>
                  <a:pt x="11582" y="5037"/>
                </a:lnTo>
                <a:lnTo>
                  <a:pt x="11315" y="5208"/>
                </a:lnTo>
                <a:lnTo>
                  <a:pt x="11071" y="5354"/>
                </a:lnTo>
                <a:lnTo>
                  <a:pt x="10828" y="5475"/>
                </a:lnTo>
                <a:lnTo>
                  <a:pt x="10585" y="5573"/>
                </a:lnTo>
                <a:lnTo>
                  <a:pt x="10317" y="5646"/>
                </a:lnTo>
                <a:lnTo>
                  <a:pt x="10074" y="5743"/>
                </a:lnTo>
                <a:lnTo>
                  <a:pt x="10098" y="5451"/>
                </a:lnTo>
                <a:lnTo>
                  <a:pt x="10122" y="5135"/>
                </a:lnTo>
                <a:lnTo>
                  <a:pt x="10195" y="4843"/>
                </a:lnTo>
                <a:lnTo>
                  <a:pt x="10293" y="4551"/>
                </a:lnTo>
                <a:lnTo>
                  <a:pt x="10414" y="4283"/>
                </a:lnTo>
                <a:lnTo>
                  <a:pt x="10536" y="4015"/>
                </a:lnTo>
                <a:lnTo>
                  <a:pt x="10706" y="3748"/>
                </a:lnTo>
                <a:lnTo>
                  <a:pt x="10901" y="3480"/>
                </a:lnTo>
                <a:lnTo>
                  <a:pt x="11144" y="3237"/>
                </a:lnTo>
                <a:lnTo>
                  <a:pt x="11388" y="3042"/>
                </a:lnTo>
                <a:lnTo>
                  <a:pt x="11582" y="2920"/>
                </a:lnTo>
                <a:lnTo>
                  <a:pt x="11777" y="2872"/>
                </a:lnTo>
                <a:lnTo>
                  <a:pt x="11972" y="2847"/>
                </a:lnTo>
                <a:close/>
                <a:moveTo>
                  <a:pt x="5231" y="658"/>
                </a:moveTo>
                <a:lnTo>
                  <a:pt x="5499" y="682"/>
                </a:lnTo>
                <a:lnTo>
                  <a:pt x="5767" y="731"/>
                </a:lnTo>
                <a:lnTo>
                  <a:pt x="6034" y="779"/>
                </a:lnTo>
                <a:lnTo>
                  <a:pt x="6302" y="877"/>
                </a:lnTo>
                <a:lnTo>
                  <a:pt x="6545" y="1022"/>
                </a:lnTo>
                <a:lnTo>
                  <a:pt x="6789" y="1168"/>
                </a:lnTo>
                <a:lnTo>
                  <a:pt x="7032" y="1339"/>
                </a:lnTo>
                <a:lnTo>
                  <a:pt x="7251" y="1509"/>
                </a:lnTo>
                <a:lnTo>
                  <a:pt x="7446" y="1728"/>
                </a:lnTo>
                <a:lnTo>
                  <a:pt x="7640" y="1923"/>
                </a:lnTo>
                <a:lnTo>
                  <a:pt x="7811" y="2142"/>
                </a:lnTo>
                <a:lnTo>
                  <a:pt x="7957" y="2385"/>
                </a:lnTo>
                <a:lnTo>
                  <a:pt x="8103" y="2604"/>
                </a:lnTo>
                <a:lnTo>
                  <a:pt x="8370" y="3091"/>
                </a:lnTo>
                <a:lnTo>
                  <a:pt x="8589" y="3602"/>
                </a:lnTo>
                <a:lnTo>
                  <a:pt x="8760" y="4137"/>
                </a:lnTo>
                <a:lnTo>
                  <a:pt x="8857" y="4478"/>
                </a:lnTo>
                <a:lnTo>
                  <a:pt x="8735" y="4259"/>
                </a:lnTo>
                <a:lnTo>
                  <a:pt x="8589" y="4064"/>
                </a:lnTo>
                <a:lnTo>
                  <a:pt x="8419" y="3845"/>
                </a:lnTo>
                <a:lnTo>
                  <a:pt x="8249" y="3675"/>
                </a:lnTo>
                <a:lnTo>
                  <a:pt x="8054" y="3504"/>
                </a:lnTo>
                <a:lnTo>
                  <a:pt x="7811" y="3358"/>
                </a:lnTo>
                <a:lnTo>
                  <a:pt x="7543" y="3261"/>
                </a:lnTo>
                <a:lnTo>
                  <a:pt x="7275" y="3188"/>
                </a:lnTo>
                <a:lnTo>
                  <a:pt x="6862" y="3188"/>
                </a:lnTo>
                <a:lnTo>
                  <a:pt x="6716" y="3237"/>
                </a:lnTo>
                <a:lnTo>
                  <a:pt x="6618" y="3285"/>
                </a:lnTo>
                <a:lnTo>
                  <a:pt x="6497" y="3358"/>
                </a:lnTo>
                <a:lnTo>
                  <a:pt x="6399" y="3456"/>
                </a:lnTo>
                <a:lnTo>
                  <a:pt x="6326" y="3577"/>
                </a:lnTo>
                <a:lnTo>
                  <a:pt x="6253" y="3723"/>
                </a:lnTo>
                <a:lnTo>
                  <a:pt x="6229" y="3845"/>
                </a:lnTo>
                <a:lnTo>
                  <a:pt x="6205" y="3991"/>
                </a:lnTo>
                <a:lnTo>
                  <a:pt x="6229" y="4113"/>
                </a:lnTo>
                <a:lnTo>
                  <a:pt x="6253" y="4234"/>
                </a:lnTo>
                <a:lnTo>
                  <a:pt x="6302" y="4356"/>
                </a:lnTo>
                <a:lnTo>
                  <a:pt x="6424" y="4599"/>
                </a:lnTo>
                <a:lnTo>
                  <a:pt x="6594" y="4843"/>
                </a:lnTo>
                <a:lnTo>
                  <a:pt x="6813" y="5037"/>
                </a:lnTo>
                <a:lnTo>
                  <a:pt x="7008" y="5232"/>
                </a:lnTo>
                <a:lnTo>
                  <a:pt x="7227" y="5402"/>
                </a:lnTo>
                <a:lnTo>
                  <a:pt x="7567" y="5646"/>
                </a:lnTo>
                <a:lnTo>
                  <a:pt x="7957" y="5865"/>
                </a:lnTo>
                <a:lnTo>
                  <a:pt x="7227" y="5646"/>
                </a:lnTo>
                <a:lnTo>
                  <a:pt x="6886" y="5524"/>
                </a:lnTo>
                <a:lnTo>
                  <a:pt x="6545" y="5378"/>
                </a:lnTo>
                <a:lnTo>
                  <a:pt x="6180" y="5208"/>
                </a:lnTo>
                <a:lnTo>
                  <a:pt x="5864" y="5037"/>
                </a:lnTo>
                <a:lnTo>
                  <a:pt x="5523" y="4867"/>
                </a:lnTo>
                <a:lnTo>
                  <a:pt x="5207" y="4648"/>
                </a:lnTo>
                <a:lnTo>
                  <a:pt x="4988" y="4526"/>
                </a:lnTo>
                <a:lnTo>
                  <a:pt x="4793" y="4356"/>
                </a:lnTo>
                <a:lnTo>
                  <a:pt x="4599" y="4186"/>
                </a:lnTo>
                <a:lnTo>
                  <a:pt x="4404" y="3991"/>
                </a:lnTo>
                <a:lnTo>
                  <a:pt x="4234" y="3772"/>
                </a:lnTo>
                <a:lnTo>
                  <a:pt x="4064" y="3553"/>
                </a:lnTo>
                <a:lnTo>
                  <a:pt x="3918" y="3334"/>
                </a:lnTo>
                <a:lnTo>
                  <a:pt x="3796" y="3115"/>
                </a:lnTo>
                <a:lnTo>
                  <a:pt x="3699" y="2872"/>
                </a:lnTo>
                <a:lnTo>
                  <a:pt x="3626" y="2604"/>
                </a:lnTo>
                <a:lnTo>
                  <a:pt x="3577" y="2361"/>
                </a:lnTo>
                <a:lnTo>
                  <a:pt x="3577" y="2117"/>
                </a:lnTo>
                <a:lnTo>
                  <a:pt x="3626" y="1874"/>
                </a:lnTo>
                <a:lnTo>
                  <a:pt x="3699" y="1631"/>
                </a:lnTo>
                <a:lnTo>
                  <a:pt x="3820" y="1387"/>
                </a:lnTo>
                <a:lnTo>
                  <a:pt x="3991" y="1144"/>
                </a:lnTo>
                <a:lnTo>
                  <a:pt x="4088" y="1047"/>
                </a:lnTo>
                <a:lnTo>
                  <a:pt x="4210" y="950"/>
                </a:lnTo>
                <a:lnTo>
                  <a:pt x="4429" y="828"/>
                </a:lnTo>
                <a:lnTo>
                  <a:pt x="4696" y="731"/>
                </a:lnTo>
                <a:lnTo>
                  <a:pt x="4964" y="682"/>
                </a:lnTo>
                <a:lnTo>
                  <a:pt x="5231" y="658"/>
                </a:lnTo>
                <a:close/>
                <a:moveTo>
                  <a:pt x="17763" y="3553"/>
                </a:moveTo>
                <a:lnTo>
                  <a:pt x="17982" y="3602"/>
                </a:lnTo>
                <a:lnTo>
                  <a:pt x="18201" y="3650"/>
                </a:lnTo>
                <a:lnTo>
                  <a:pt x="18395" y="3723"/>
                </a:lnTo>
                <a:lnTo>
                  <a:pt x="18590" y="3845"/>
                </a:lnTo>
                <a:lnTo>
                  <a:pt x="18736" y="3991"/>
                </a:lnTo>
                <a:lnTo>
                  <a:pt x="18785" y="4088"/>
                </a:lnTo>
                <a:lnTo>
                  <a:pt x="18833" y="4210"/>
                </a:lnTo>
                <a:lnTo>
                  <a:pt x="18882" y="4307"/>
                </a:lnTo>
                <a:lnTo>
                  <a:pt x="18882" y="4405"/>
                </a:lnTo>
                <a:lnTo>
                  <a:pt x="18882" y="4624"/>
                </a:lnTo>
                <a:lnTo>
                  <a:pt x="18833" y="4818"/>
                </a:lnTo>
                <a:lnTo>
                  <a:pt x="18736" y="5013"/>
                </a:lnTo>
                <a:lnTo>
                  <a:pt x="18663" y="4794"/>
                </a:lnTo>
                <a:lnTo>
                  <a:pt x="18541" y="4624"/>
                </a:lnTo>
                <a:lnTo>
                  <a:pt x="18420" y="4478"/>
                </a:lnTo>
                <a:lnTo>
                  <a:pt x="18274" y="4356"/>
                </a:lnTo>
                <a:lnTo>
                  <a:pt x="18103" y="4259"/>
                </a:lnTo>
                <a:lnTo>
                  <a:pt x="17909" y="4186"/>
                </a:lnTo>
                <a:lnTo>
                  <a:pt x="17738" y="4113"/>
                </a:lnTo>
                <a:lnTo>
                  <a:pt x="17373" y="4015"/>
                </a:lnTo>
                <a:lnTo>
                  <a:pt x="17154" y="3967"/>
                </a:lnTo>
                <a:lnTo>
                  <a:pt x="16716" y="3967"/>
                </a:lnTo>
                <a:lnTo>
                  <a:pt x="16497" y="3991"/>
                </a:lnTo>
                <a:lnTo>
                  <a:pt x="16059" y="4064"/>
                </a:lnTo>
                <a:lnTo>
                  <a:pt x="15621" y="4186"/>
                </a:lnTo>
                <a:lnTo>
                  <a:pt x="15208" y="4356"/>
                </a:lnTo>
                <a:lnTo>
                  <a:pt x="14818" y="4551"/>
                </a:lnTo>
                <a:lnTo>
                  <a:pt x="14405" y="4770"/>
                </a:lnTo>
                <a:lnTo>
                  <a:pt x="14040" y="4989"/>
                </a:lnTo>
                <a:lnTo>
                  <a:pt x="13577" y="5256"/>
                </a:lnTo>
                <a:lnTo>
                  <a:pt x="13115" y="5524"/>
                </a:lnTo>
                <a:lnTo>
                  <a:pt x="12629" y="5767"/>
                </a:lnTo>
                <a:lnTo>
                  <a:pt x="12118" y="5986"/>
                </a:lnTo>
                <a:lnTo>
                  <a:pt x="12069" y="6011"/>
                </a:lnTo>
                <a:lnTo>
                  <a:pt x="12069" y="6011"/>
                </a:lnTo>
                <a:lnTo>
                  <a:pt x="12385" y="5840"/>
                </a:lnTo>
                <a:lnTo>
                  <a:pt x="12702" y="5670"/>
                </a:lnTo>
                <a:lnTo>
                  <a:pt x="13018" y="5475"/>
                </a:lnTo>
                <a:lnTo>
                  <a:pt x="13310" y="5256"/>
                </a:lnTo>
                <a:lnTo>
                  <a:pt x="13577" y="5037"/>
                </a:lnTo>
                <a:lnTo>
                  <a:pt x="13845" y="4794"/>
                </a:lnTo>
                <a:lnTo>
                  <a:pt x="14113" y="4551"/>
                </a:lnTo>
                <a:lnTo>
                  <a:pt x="14356" y="4307"/>
                </a:lnTo>
                <a:lnTo>
                  <a:pt x="14526" y="4283"/>
                </a:lnTo>
                <a:lnTo>
                  <a:pt x="14697" y="4234"/>
                </a:lnTo>
                <a:lnTo>
                  <a:pt x="15013" y="4137"/>
                </a:lnTo>
                <a:lnTo>
                  <a:pt x="15670" y="3869"/>
                </a:lnTo>
                <a:lnTo>
                  <a:pt x="16084" y="3748"/>
                </a:lnTo>
                <a:lnTo>
                  <a:pt x="16497" y="3650"/>
                </a:lnTo>
                <a:lnTo>
                  <a:pt x="16911" y="3577"/>
                </a:lnTo>
                <a:lnTo>
                  <a:pt x="17325" y="3553"/>
                </a:lnTo>
                <a:close/>
                <a:moveTo>
                  <a:pt x="1241" y="3261"/>
                </a:moveTo>
                <a:lnTo>
                  <a:pt x="1363" y="3480"/>
                </a:lnTo>
                <a:lnTo>
                  <a:pt x="1509" y="3699"/>
                </a:lnTo>
                <a:lnTo>
                  <a:pt x="1825" y="4064"/>
                </a:lnTo>
                <a:lnTo>
                  <a:pt x="2141" y="4405"/>
                </a:lnTo>
                <a:lnTo>
                  <a:pt x="2482" y="4697"/>
                </a:lnTo>
                <a:lnTo>
                  <a:pt x="2871" y="4964"/>
                </a:lnTo>
                <a:lnTo>
                  <a:pt x="3261" y="5208"/>
                </a:lnTo>
                <a:lnTo>
                  <a:pt x="3723" y="5427"/>
                </a:lnTo>
                <a:lnTo>
                  <a:pt x="4185" y="5621"/>
                </a:lnTo>
                <a:lnTo>
                  <a:pt x="4672" y="5767"/>
                </a:lnTo>
                <a:lnTo>
                  <a:pt x="5183" y="5889"/>
                </a:lnTo>
                <a:lnTo>
                  <a:pt x="5548" y="5962"/>
                </a:lnTo>
                <a:lnTo>
                  <a:pt x="5937" y="6035"/>
                </a:lnTo>
                <a:lnTo>
                  <a:pt x="6351" y="6084"/>
                </a:lnTo>
                <a:lnTo>
                  <a:pt x="6740" y="6084"/>
                </a:lnTo>
                <a:lnTo>
                  <a:pt x="7348" y="6278"/>
                </a:lnTo>
                <a:lnTo>
                  <a:pt x="7957" y="6449"/>
                </a:lnTo>
                <a:lnTo>
                  <a:pt x="7932" y="6473"/>
                </a:lnTo>
                <a:lnTo>
                  <a:pt x="6180" y="6400"/>
                </a:lnTo>
                <a:lnTo>
                  <a:pt x="5596" y="6376"/>
                </a:lnTo>
                <a:lnTo>
                  <a:pt x="4988" y="6327"/>
                </a:lnTo>
                <a:lnTo>
                  <a:pt x="4380" y="6278"/>
                </a:lnTo>
                <a:lnTo>
                  <a:pt x="3796" y="6278"/>
                </a:lnTo>
                <a:lnTo>
                  <a:pt x="3480" y="6205"/>
                </a:lnTo>
                <a:lnTo>
                  <a:pt x="3139" y="6108"/>
                </a:lnTo>
                <a:lnTo>
                  <a:pt x="2774" y="5962"/>
                </a:lnTo>
                <a:lnTo>
                  <a:pt x="2458" y="5792"/>
                </a:lnTo>
                <a:lnTo>
                  <a:pt x="2117" y="5597"/>
                </a:lnTo>
                <a:lnTo>
                  <a:pt x="1849" y="5402"/>
                </a:lnTo>
                <a:lnTo>
                  <a:pt x="1606" y="5208"/>
                </a:lnTo>
                <a:lnTo>
                  <a:pt x="1363" y="4989"/>
                </a:lnTo>
                <a:lnTo>
                  <a:pt x="1144" y="4745"/>
                </a:lnTo>
                <a:lnTo>
                  <a:pt x="949" y="4478"/>
                </a:lnTo>
                <a:lnTo>
                  <a:pt x="754" y="4210"/>
                </a:lnTo>
                <a:lnTo>
                  <a:pt x="608" y="3918"/>
                </a:lnTo>
                <a:lnTo>
                  <a:pt x="462" y="3626"/>
                </a:lnTo>
                <a:lnTo>
                  <a:pt x="973" y="3772"/>
                </a:lnTo>
                <a:lnTo>
                  <a:pt x="1046" y="3772"/>
                </a:lnTo>
                <a:lnTo>
                  <a:pt x="1119" y="3748"/>
                </a:lnTo>
                <a:lnTo>
                  <a:pt x="1144" y="3699"/>
                </a:lnTo>
                <a:lnTo>
                  <a:pt x="1168" y="3626"/>
                </a:lnTo>
                <a:lnTo>
                  <a:pt x="1241" y="3261"/>
                </a:lnTo>
                <a:close/>
                <a:moveTo>
                  <a:pt x="3796" y="6741"/>
                </a:moveTo>
                <a:lnTo>
                  <a:pt x="4039" y="6765"/>
                </a:lnTo>
                <a:lnTo>
                  <a:pt x="5937" y="6862"/>
                </a:lnTo>
                <a:lnTo>
                  <a:pt x="7835" y="6960"/>
                </a:lnTo>
                <a:lnTo>
                  <a:pt x="7811" y="7422"/>
                </a:lnTo>
                <a:lnTo>
                  <a:pt x="7786" y="7909"/>
                </a:lnTo>
                <a:lnTo>
                  <a:pt x="7738" y="9636"/>
                </a:lnTo>
                <a:lnTo>
                  <a:pt x="7713" y="10390"/>
                </a:lnTo>
                <a:lnTo>
                  <a:pt x="7008" y="10342"/>
                </a:lnTo>
                <a:lnTo>
                  <a:pt x="6278" y="10293"/>
                </a:lnTo>
                <a:lnTo>
                  <a:pt x="5572" y="10269"/>
                </a:lnTo>
                <a:lnTo>
                  <a:pt x="4064" y="10269"/>
                </a:lnTo>
                <a:lnTo>
                  <a:pt x="3309" y="10317"/>
                </a:lnTo>
                <a:lnTo>
                  <a:pt x="2823" y="10317"/>
                </a:lnTo>
                <a:lnTo>
                  <a:pt x="2579" y="10342"/>
                </a:lnTo>
                <a:lnTo>
                  <a:pt x="2360" y="10390"/>
                </a:lnTo>
                <a:lnTo>
                  <a:pt x="2360" y="9782"/>
                </a:lnTo>
                <a:lnTo>
                  <a:pt x="2360" y="9149"/>
                </a:lnTo>
                <a:lnTo>
                  <a:pt x="2385" y="8541"/>
                </a:lnTo>
                <a:lnTo>
                  <a:pt x="2458" y="7933"/>
                </a:lnTo>
                <a:lnTo>
                  <a:pt x="2482" y="7592"/>
                </a:lnTo>
                <a:lnTo>
                  <a:pt x="2531" y="7422"/>
                </a:lnTo>
                <a:lnTo>
                  <a:pt x="2579" y="7276"/>
                </a:lnTo>
                <a:lnTo>
                  <a:pt x="2652" y="7130"/>
                </a:lnTo>
                <a:lnTo>
                  <a:pt x="2750" y="7008"/>
                </a:lnTo>
                <a:lnTo>
                  <a:pt x="2896" y="6911"/>
                </a:lnTo>
                <a:lnTo>
                  <a:pt x="3042" y="6838"/>
                </a:lnTo>
                <a:lnTo>
                  <a:pt x="3285" y="6765"/>
                </a:lnTo>
                <a:lnTo>
                  <a:pt x="3553" y="6741"/>
                </a:lnTo>
                <a:close/>
                <a:moveTo>
                  <a:pt x="15378" y="6838"/>
                </a:moveTo>
                <a:lnTo>
                  <a:pt x="15621" y="6862"/>
                </a:lnTo>
                <a:lnTo>
                  <a:pt x="15865" y="6911"/>
                </a:lnTo>
                <a:lnTo>
                  <a:pt x="16035" y="6984"/>
                </a:lnTo>
                <a:lnTo>
                  <a:pt x="16157" y="7081"/>
                </a:lnTo>
                <a:lnTo>
                  <a:pt x="16254" y="7203"/>
                </a:lnTo>
                <a:lnTo>
                  <a:pt x="16327" y="7349"/>
                </a:lnTo>
                <a:lnTo>
                  <a:pt x="16376" y="7519"/>
                </a:lnTo>
                <a:lnTo>
                  <a:pt x="16400" y="7690"/>
                </a:lnTo>
                <a:lnTo>
                  <a:pt x="16424" y="8030"/>
                </a:lnTo>
                <a:lnTo>
                  <a:pt x="16400" y="8614"/>
                </a:lnTo>
                <a:lnTo>
                  <a:pt x="16400" y="9222"/>
                </a:lnTo>
                <a:lnTo>
                  <a:pt x="16400" y="9806"/>
                </a:lnTo>
                <a:lnTo>
                  <a:pt x="16424" y="10098"/>
                </a:lnTo>
                <a:lnTo>
                  <a:pt x="16449" y="10390"/>
                </a:lnTo>
                <a:lnTo>
                  <a:pt x="16084" y="10415"/>
                </a:lnTo>
                <a:lnTo>
                  <a:pt x="15986" y="10390"/>
                </a:lnTo>
                <a:lnTo>
                  <a:pt x="15889" y="10415"/>
                </a:lnTo>
                <a:lnTo>
                  <a:pt x="14818" y="10439"/>
                </a:lnTo>
                <a:lnTo>
                  <a:pt x="13723" y="10439"/>
                </a:lnTo>
                <a:lnTo>
                  <a:pt x="12215" y="10366"/>
                </a:lnTo>
                <a:lnTo>
                  <a:pt x="11680" y="10317"/>
                </a:lnTo>
                <a:lnTo>
                  <a:pt x="11436" y="10317"/>
                </a:lnTo>
                <a:lnTo>
                  <a:pt x="11290" y="10342"/>
                </a:lnTo>
                <a:lnTo>
                  <a:pt x="11193" y="10390"/>
                </a:lnTo>
                <a:lnTo>
                  <a:pt x="11193" y="9733"/>
                </a:lnTo>
                <a:lnTo>
                  <a:pt x="11169" y="8006"/>
                </a:lnTo>
                <a:lnTo>
                  <a:pt x="11193" y="7495"/>
                </a:lnTo>
                <a:lnTo>
                  <a:pt x="11193" y="7227"/>
                </a:lnTo>
                <a:lnTo>
                  <a:pt x="11169" y="6984"/>
                </a:lnTo>
                <a:lnTo>
                  <a:pt x="13018" y="6935"/>
                </a:lnTo>
                <a:lnTo>
                  <a:pt x="14867" y="6838"/>
                </a:lnTo>
                <a:close/>
                <a:moveTo>
                  <a:pt x="11193" y="10755"/>
                </a:moveTo>
                <a:lnTo>
                  <a:pt x="11315" y="10804"/>
                </a:lnTo>
                <a:lnTo>
                  <a:pt x="11436" y="10828"/>
                </a:lnTo>
                <a:lnTo>
                  <a:pt x="11193" y="11218"/>
                </a:lnTo>
                <a:lnTo>
                  <a:pt x="11193" y="10755"/>
                </a:lnTo>
                <a:close/>
                <a:moveTo>
                  <a:pt x="3626" y="10780"/>
                </a:moveTo>
                <a:lnTo>
                  <a:pt x="3358" y="10999"/>
                </a:lnTo>
                <a:lnTo>
                  <a:pt x="3139" y="11266"/>
                </a:lnTo>
                <a:lnTo>
                  <a:pt x="3115" y="11291"/>
                </a:lnTo>
                <a:lnTo>
                  <a:pt x="3115" y="10950"/>
                </a:lnTo>
                <a:lnTo>
                  <a:pt x="3090" y="10901"/>
                </a:lnTo>
                <a:lnTo>
                  <a:pt x="3066" y="10853"/>
                </a:lnTo>
                <a:lnTo>
                  <a:pt x="2993" y="10804"/>
                </a:lnTo>
                <a:lnTo>
                  <a:pt x="3115" y="10804"/>
                </a:lnTo>
                <a:lnTo>
                  <a:pt x="3626" y="10780"/>
                </a:lnTo>
                <a:close/>
                <a:moveTo>
                  <a:pt x="8297" y="6960"/>
                </a:moveTo>
                <a:lnTo>
                  <a:pt x="9465" y="6984"/>
                </a:lnTo>
                <a:lnTo>
                  <a:pt x="10731" y="6984"/>
                </a:lnTo>
                <a:lnTo>
                  <a:pt x="10706" y="7179"/>
                </a:lnTo>
                <a:lnTo>
                  <a:pt x="10706" y="7398"/>
                </a:lnTo>
                <a:lnTo>
                  <a:pt x="10706" y="7811"/>
                </a:lnTo>
                <a:lnTo>
                  <a:pt x="10706" y="9539"/>
                </a:lnTo>
                <a:lnTo>
                  <a:pt x="10682" y="12824"/>
                </a:lnTo>
                <a:lnTo>
                  <a:pt x="10658" y="19199"/>
                </a:lnTo>
                <a:lnTo>
                  <a:pt x="9782" y="19223"/>
                </a:lnTo>
                <a:lnTo>
                  <a:pt x="8151" y="19247"/>
                </a:lnTo>
                <a:lnTo>
                  <a:pt x="8151" y="17714"/>
                </a:lnTo>
                <a:lnTo>
                  <a:pt x="8151" y="16157"/>
                </a:lnTo>
                <a:lnTo>
                  <a:pt x="8176" y="13091"/>
                </a:lnTo>
                <a:lnTo>
                  <a:pt x="8249" y="9831"/>
                </a:lnTo>
                <a:lnTo>
                  <a:pt x="8273" y="8103"/>
                </a:lnTo>
                <a:lnTo>
                  <a:pt x="8297" y="7519"/>
                </a:lnTo>
                <a:lnTo>
                  <a:pt x="8297" y="6960"/>
                </a:lnTo>
                <a:close/>
                <a:moveTo>
                  <a:pt x="11753" y="10853"/>
                </a:moveTo>
                <a:lnTo>
                  <a:pt x="11996" y="10877"/>
                </a:lnTo>
                <a:lnTo>
                  <a:pt x="11801" y="11169"/>
                </a:lnTo>
                <a:lnTo>
                  <a:pt x="11607" y="11485"/>
                </a:lnTo>
                <a:lnTo>
                  <a:pt x="11412" y="11802"/>
                </a:lnTo>
                <a:lnTo>
                  <a:pt x="11339" y="11996"/>
                </a:lnTo>
                <a:lnTo>
                  <a:pt x="11315" y="12094"/>
                </a:lnTo>
                <a:lnTo>
                  <a:pt x="11315" y="12167"/>
                </a:lnTo>
                <a:lnTo>
                  <a:pt x="11339" y="12215"/>
                </a:lnTo>
                <a:lnTo>
                  <a:pt x="11363" y="12240"/>
                </a:lnTo>
                <a:lnTo>
                  <a:pt x="11388" y="12264"/>
                </a:lnTo>
                <a:lnTo>
                  <a:pt x="11436" y="12240"/>
                </a:lnTo>
                <a:lnTo>
                  <a:pt x="11509" y="12191"/>
                </a:lnTo>
                <a:lnTo>
                  <a:pt x="11582" y="12118"/>
                </a:lnTo>
                <a:lnTo>
                  <a:pt x="11680" y="11948"/>
                </a:lnTo>
                <a:lnTo>
                  <a:pt x="11850" y="11607"/>
                </a:lnTo>
                <a:lnTo>
                  <a:pt x="11996" y="11242"/>
                </a:lnTo>
                <a:lnTo>
                  <a:pt x="12142" y="10877"/>
                </a:lnTo>
                <a:lnTo>
                  <a:pt x="12434" y="10901"/>
                </a:lnTo>
                <a:lnTo>
                  <a:pt x="12142" y="11364"/>
                </a:lnTo>
                <a:lnTo>
                  <a:pt x="11972" y="11680"/>
                </a:lnTo>
                <a:lnTo>
                  <a:pt x="11899" y="11850"/>
                </a:lnTo>
                <a:lnTo>
                  <a:pt x="11899" y="11948"/>
                </a:lnTo>
                <a:lnTo>
                  <a:pt x="11899" y="12021"/>
                </a:lnTo>
                <a:lnTo>
                  <a:pt x="11923" y="12069"/>
                </a:lnTo>
                <a:lnTo>
                  <a:pt x="12020" y="12069"/>
                </a:lnTo>
                <a:lnTo>
                  <a:pt x="12093" y="12021"/>
                </a:lnTo>
                <a:lnTo>
                  <a:pt x="12142" y="11972"/>
                </a:lnTo>
                <a:lnTo>
                  <a:pt x="12239" y="11826"/>
                </a:lnTo>
                <a:lnTo>
                  <a:pt x="12385" y="11485"/>
                </a:lnTo>
                <a:lnTo>
                  <a:pt x="12507" y="11193"/>
                </a:lnTo>
                <a:lnTo>
                  <a:pt x="12604" y="10901"/>
                </a:lnTo>
                <a:lnTo>
                  <a:pt x="13115" y="10926"/>
                </a:lnTo>
                <a:lnTo>
                  <a:pt x="12872" y="11218"/>
                </a:lnTo>
                <a:lnTo>
                  <a:pt x="12629" y="11534"/>
                </a:lnTo>
                <a:lnTo>
                  <a:pt x="12410" y="11826"/>
                </a:lnTo>
                <a:lnTo>
                  <a:pt x="12337" y="11996"/>
                </a:lnTo>
                <a:lnTo>
                  <a:pt x="12312" y="12094"/>
                </a:lnTo>
                <a:lnTo>
                  <a:pt x="12312" y="12167"/>
                </a:lnTo>
                <a:lnTo>
                  <a:pt x="12337" y="12240"/>
                </a:lnTo>
                <a:lnTo>
                  <a:pt x="12410" y="12240"/>
                </a:lnTo>
                <a:lnTo>
                  <a:pt x="12483" y="12215"/>
                </a:lnTo>
                <a:lnTo>
                  <a:pt x="12556" y="12167"/>
                </a:lnTo>
                <a:lnTo>
                  <a:pt x="12653" y="12045"/>
                </a:lnTo>
                <a:lnTo>
                  <a:pt x="12799" y="11753"/>
                </a:lnTo>
                <a:lnTo>
                  <a:pt x="12993" y="11364"/>
                </a:lnTo>
                <a:lnTo>
                  <a:pt x="13188" y="10950"/>
                </a:lnTo>
                <a:lnTo>
                  <a:pt x="13188" y="10926"/>
                </a:lnTo>
                <a:lnTo>
                  <a:pt x="13796" y="10926"/>
                </a:lnTo>
                <a:lnTo>
                  <a:pt x="13650" y="11145"/>
                </a:lnTo>
                <a:lnTo>
                  <a:pt x="13504" y="11364"/>
                </a:lnTo>
                <a:lnTo>
                  <a:pt x="13261" y="11704"/>
                </a:lnTo>
                <a:lnTo>
                  <a:pt x="13164" y="11899"/>
                </a:lnTo>
                <a:lnTo>
                  <a:pt x="13091" y="12094"/>
                </a:lnTo>
                <a:lnTo>
                  <a:pt x="13091" y="12142"/>
                </a:lnTo>
                <a:lnTo>
                  <a:pt x="13115" y="12167"/>
                </a:lnTo>
                <a:lnTo>
                  <a:pt x="13164" y="12167"/>
                </a:lnTo>
                <a:lnTo>
                  <a:pt x="13188" y="12142"/>
                </a:lnTo>
                <a:lnTo>
                  <a:pt x="13334" y="12021"/>
                </a:lnTo>
                <a:lnTo>
                  <a:pt x="13431" y="11875"/>
                </a:lnTo>
                <a:lnTo>
                  <a:pt x="13626" y="11558"/>
                </a:lnTo>
                <a:lnTo>
                  <a:pt x="13821" y="11266"/>
                </a:lnTo>
                <a:lnTo>
                  <a:pt x="13918" y="11096"/>
                </a:lnTo>
                <a:lnTo>
                  <a:pt x="13991" y="10950"/>
                </a:lnTo>
                <a:lnTo>
                  <a:pt x="14259" y="10950"/>
                </a:lnTo>
                <a:lnTo>
                  <a:pt x="14064" y="11218"/>
                </a:lnTo>
                <a:lnTo>
                  <a:pt x="13796" y="11583"/>
                </a:lnTo>
                <a:lnTo>
                  <a:pt x="13675" y="11753"/>
                </a:lnTo>
                <a:lnTo>
                  <a:pt x="13626" y="11875"/>
                </a:lnTo>
                <a:lnTo>
                  <a:pt x="13602" y="11972"/>
                </a:lnTo>
                <a:lnTo>
                  <a:pt x="13626" y="11996"/>
                </a:lnTo>
                <a:lnTo>
                  <a:pt x="13626" y="12021"/>
                </a:lnTo>
                <a:lnTo>
                  <a:pt x="13675" y="12045"/>
                </a:lnTo>
                <a:lnTo>
                  <a:pt x="13699" y="12045"/>
                </a:lnTo>
                <a:lnTo>
                  <a:pt x="13845" y="11923"/>
                </a:lnTo>
                <a:lnTo>
                  <a:pt x="13942" y="11777"/>
                </a:lnTo>
                <a:lnTo>
                  <a:pt x="14137" y="11485"/>
                </a:lnTo>
                <a:lnTo>
                  <a:pt x="14307" y="11218"/>
                </a:lnTo>
                <a:lnTo>
                  <a:pt x="14453" y="10950"/>
                </a:lnTo>
                <a:lnTo>
                  <a:pt x="15086" y="10950"/>
                </a:lnTo>
                <a:lnTo>
                  <a:pt x="14697" y="11412"/>
                </a:lnTo>
                <a:lnTo>
                  <a:pt x="14405" y="11753"/>
                </a:lnTo>
                <a:lnTo>
                  <a:pt x="14259" y="11948"/>
                </a:lnTo>
                <a:lnTo>
                  <a:pt x="14210" y="12045"/>
                </a:lnTo>
                <a:lnTo>
                  <a:pt x="14161" y="12142"/>
                </a:lnTo>
                <a:lnTo>
                  <a:pt x="14161" y="12191"/>
                </a:lnTo>
                <a:lnTo>
                  <a:pt x="14210" y="12240"/>
                </a:lnTo>
                <a:lnTo>
                  <a:pt x="14283" y="12240"/>
                </a:lnTo>
                <a:lnTo>
                  <a:pt x="14380" y="12191"/>
                </a:lnTo>
                <a:lnTo>
                  <a:pt x="14453" y="12118"/>
                </a:lnTo>
                <a:lnTo>
                  <a:pt x="14624" y="11972"/>
                </a:lnTo>
                <a:lnTo>
                  <a:pt x="14867" y="11607"/>
                </a:lnTo>
                <a:lnTo>
                  <a:pt x="15062" y="11291"/>
                </a:lnTo>
                <a:lnTo>
                  <a:pt x="15208" y="10950"/>
                </a:lnTo>
                <a:lnTo>
                  <a:pt x="15597" y="10926"/>
                </a:lnTo>
                <a:lnTo>
                  <a:pt x="15597" y="10926"/>
                </a:lnTo>
                <a:lnTo>
                  <a:pt x="15183" y="11412"/>
                </a:lnTo>
                <a:lnTo>
                  <a:pt x="15013" y="11656"/>
                </a:lnTo>
                <a:lnTo>
                  <a:pt x="14940" y="11802"/>
                </a:lnTo>
                <a:lnTo>
                  <a:pt x="14891" y="11923"/>
                </a:lnTo>
                <a:lnTo>
                  <a:pt x="14891" y="11972"/>
                </a:lnTo>
                <a:lnTo>
                  <a:pt x="14891" y="11996"/>
                </a:lnTo>
                <a:lnTo>
                  <a:pt x="14940" y="11996"/>
                </a:lnTo>
                <a:lnTo>
                  <a:pt x="14964" y="11972"/>
                </a:lnTo>
                <a:lnTo>
                  <a:pt x="15086" y="11875"/>
                </a:lnTo>
                <a:lnTo>
                  <a:pt x="15183" y="11753"/>
                </a:lnTo>
                <a:lnTo>
                  <a:pt x="15378" y="11485"/>
                </a:lnTo>
                <a:lnTo>
                  <a:pt x="15694" y="10926"/>
                </a:lnTo>
                <a:lnTo>
                  <a:pt x="15743" y="10926"/>
                </a:lnTo>
                <a:lnTo>
                  <a:pt x="15743" y="11218"/>
                </a:lnTo>
                <a:lnTo>
                  <a:pt x="15573" y="11388"/>
                </a:lnTo>
                <a:lnTo>
                  <a:pt x="15427" y="11607"/>
                </a:lnTo>
                <a:lnTo>
                  <a:pt x="15354" y="11729"/>
                </a:lnTo>
                <a:lnTo>
                  <a:pt x="15256" y="11850"/>
                </a:lnTo>
                <a:lnTo>
                  <a:pt x="15208" y="11996"/>
                </a:lnTo>
                <a:lnTo>
                  <a:pt x="15208" y="12069"/>
                </a:lnTo>
                <a:lnTo>
                  <a:pt x="15232" y="12142"/>
                </a:lnTo>
                <a:lnTo>
                  <a:pt x="15256" y="12167"/>
                </a:lnTo>
                <a:lnTo>
                  <a:pt x="15305" y="12167"/>
                </a:lnTo>
                <a:lnTo>
                  <a:pt x="15402" y="12094"/>
                </a:lnTo>
                <a:lnTo>
                  <a:pt x="15475" y="11996"/>
                </a:lnTo>
                <a:lnTo>
                  <a:pt x="15573" y="11753"/>
                </a:lnTo>
                <a:lnTo>
                  <a:pt x="15767" y="11461"/>
                </a:lnTo>
                <a:lnTo>
                  <a:pt x="15792" y="14600"/>
                </a:lnTo>
                <a:lnTo>
                  <a:pt x="15816" y="16157"/>
                </a:lnTo>
                <a:lnTo>
                  <a:pt x="15816" y="17714"/>
                </a:lnTo>
                <a:lnTo>
                  <a:pt x="15792" y="18177"/>
                </a:lnTo>
                <a:lnTo>
                  <a:pt x="15792" y="18396"/>
                </a:lnTo>
                <a:lnTo>
                  <a:pt x="15743" y="18590"/>
                </a:lnTo>
                <a:lnTo>
                  <a:pt x="15670" y="18785"/>
                </a:lnTo>
                <a:lnTo>
                  <a:pt x="15548" y="18955"/>
                </a:lnTo>
                <a:lnTo>
                  <a:pt x="15475" y="19028"/>
                </a:lnTo>
                <a:lnTo>
                  <a:pt x="15402" y="19101"/>
                </a:lnTo>
                <a:lnTo>
                  <a:pt x="15281" y="19150"/>
                </a:lnTo>
                <a:lnTo>
                  <a:pt x="15183" y="19199"/>
                </a:lnTo>
                <a:lnTo>
                  <a:pt x="14964" y="19247"/>
                </a:lnTo>
                <a:lnTo>
                  <a:pt x="14770" y="19272"/>
                </a:lnTo>
                <a:lnTo>
                  <a:pt x="14332" y="19272"/>
                </a:lnTo>
                <a:lnTo>
                  <a:pt x="13869" y="19247"/>
                </a:lnTo>
                <a:lnTo>
                  <a:pt x="13456" y="19223"/>
                </a:lnTo>
                <a:lnTo>
                  <a:pt x="11169" y="19199"/>
                </a:lnTo>
                <a:lnTo>
                  <a:pt x="11193" y="16109"/>
                </a:lnTo>
                <a:lnTo>
                  <a:pt x="11193" y="13018"/>
                </a:lnTo>
                <a:lnTo>
                  <a:pt x="11193" y="11656"/>
                </a:lnTo>
                <a:lnTo>
                  <a:pt x="11266" y="11461"/>
                </a:lnTo>
                <a:lnTo>
                  <a:pt x="11388" y="11145"/>
                </a:lnTo>
                <a:lnTo>
                  <a:pt x="11509" y="10853"/>
                </a:lnTo>
                <a:close/>
                <a:moveTo>
                  <a:pt x="5621" y="10755"/>
                </a:moveTo>
                <a:lnTo>
                  <a:pt x="6059" y="10780"/>
                </a:lnTo>
                <a:lnTo>
                  <a:pt x="5961" y="10901"/>
                </a:lnTo>
                <a:lnTo>
                  <a:pt x="5864" y="11023"/>
                </a:lnTo>
                <a:lnTo>
                  <a:pt x="5694" y="11291"/>
                </a:lnTo>
                <a:lnTo>
                  <a:pt x="5499" y="11631"/>
                </a:lnTo>
                <a:lnTo>
                  <a:pt x="5426" y="11802"/>
                </a:lnTo>
                <a:lnTo>
                  <a:pt x="5426" y="11875"/>
                </a:lnTo>
                <a:lnTo>
                  <a:pt x="5426" y="11972"/>
                </a:lnTo>
                <a:lnTo>
                  <a:pt x="5475" y="12021"/>
                </a:lnTo>
                <a:lnTo>
                  <a:pt x="5523" y="12021"/>
                </a:lnTo>
                <a:lnTo>
                  <a:pt x="5596" y="11996"/>
                </a:lnTo>
                <a:lnTo>
                  <a:pt x="5669" y="11948"/>
                </a:lnTo>
                <a:lnTo>
                  <a:pt x="5791" y="11777"/>
                </a:lnTo>
                <a:lnTo>
                  <a:pt x="5961" y="11437"/>
                </a:lnTo>
                <a:lnTo>
                  <a:pt x="6107" y="11120"/>
                </a:lnTo>
                <a:lnTo>
                  <a:pt x="6180" y="10950"/>
                </a:lnTo>
                <a:lnTo>
                  <a:pt x="6229" y="10780"/>
                </a:lnTo>
                <a:lnTo>
                  <a:pt x="6667" y="10804"/>
                </a:lnTo>
                <a:lnTo>
                  <a:pt x="6448" y="11072"/>
                </a:lnTo>
                <a:lnTo>
                  <a:pt x="6278" y="11364"/>
                </a:lnTo>
                <a:lnTo>
                  <a:pt x="6205" y="11534"/>
                </a:lnTo>
                <a:lnTo>
                  <a:pt x="6156" y="11704"/>
                </a:lnTo>
                <a:lnTo>
                  <a:pt x="6107" y="11875"/>
                </a:lnTo>
                <a:lnTo>
                  <a:pt x="6107" y="11948"/>
                </a:lnTo>
                <a:lnTo>
                  <a:pt x="6132" y="12021"/>
                </a:lnTo>
                <a:lnTo>
                  <a:pt x="6156" y="12069"/>
                </a:lnTo>
                <a:lnTo>
                  <a:pt x="6253" y="12069"/>
                </a:lnTo>
                <a:lnTo>
                  <a:pt x="6326" y="11948"/>
                </a:lnTo>
                <a:lnTo>
                  <a:pt x="6375" y="11826"/>
                </a:lnTo>
                <a:lnTo>
                  <a:pt x="6448" y="11534"/>
                </a:lnTo>
                <a:lnTo>
                  <a:pt x="6594" y="11169"/>
                </a:lnTo>
                <a:lnTo>
                  <a:pt x="6764" y="10804"/>
                </a:lnTo>
                <a:lnTo>
                  <a:pt x="7129" y="10828"/>
                </a:lnTo>
                <a:lnTo>
                  <a:pt x="6813" y="11242"/>
                </a:lnTo>
                <a:lnTo>
                  <a:pt x="6545" y="11607"/>
                </a:lnTo>
                <a:lnTo>
                  <a:pt x="6424" y="11802"/>
                </a:lnTo>
                <a:lnTo>
                  <a:pt x="6399" y="11899"/>
                </a:lnTo>
                <a:lnTo>
                  <a:pt x="6375" y="11996"/>
                </a:lnTo>
                <a:lnTo>
                  <a:pt x="6399" y="12045"/>
                </a:lnTo>
                <a:lnTo>
                  <a:pt x="6424" y="12069"/>
                </a:lnTo>
                <a:lnTo>
                  <a:pt x="6472" y="12094"/>
                </a:lnTo>
                <a:lnTo>
                  <a:pt x="6521" y="12069"/>
                </a:lnTo>
                <a:lnTo>
                  <a:pt x="6594" y="12045"/>
                </a:lnTo>
                <a:lnTo>
                  <a:pt x="6667" y="11972"/>
                </a:lnTo>
                <a:lnTo>
                  <a:pt x="6789" y="11826"/>
                </a:lnTo>
                <a:lnTo>
                  <a:pt x="6983" y="11485"/>
                </a:lnTo>
                <a:lnTo>
                  <a:pt x="7178" y="11169"/>
                </a:lnTo>
                <a:lnTo>
                  <a:pt x="7348" y="10853"/>
                </a:lnTo>
                <a:lnTo>
                  <a:pt x="7640" y="10877"/>
                </a:lnTo>
                <a:lnTo>
                  <a:pt x="7470" y="11072"/>
                </a:lnTo>
                <a:lnTo>
                  <a:pt x="7324" y="11291"/>
                </a:lnTo>
                <a:lnTo>
                  <a:pt x="7227" y="11437"/>
                </a:lnTo>
                <a:lnTo>
                  <a:pt x="7129" y="11607"/>
                </a:lnTo>
                <a:lnTo>
                  <a:pt x="7056" y="11777"/>
                </a:lnTo>
                <a:lnTo>
                  <a:pt x="7056" y="11850"/>
                </a:lnTo>
                <a:lnTo>
                  <a:pt x="7056" y="11948"/>
                </a:lnTo>
                <a:lnTo>
                  <a:pt x="7081" y="11996"/>
                </a:lnTo>
                <a:lnTo>
                  <a:pt x="7154" y="11996"/>
                </a:lnTo>
                <a:lnTo>
                  <a:pt x="7227" y="11948"/>
                </a:lnTo>
                <a:lnTo>
                  <a:pt x="7275" y="11923"/>
                </a:lnTo>
                <a:lnTo>
                  <a:pt x="7373" y="11802"/>
                </a:lnTo>
                <a:lnTo>
                  <a:pt x="7519" y="11510"/>
                </a:lnTo>
                <a:lnTo>
                  <a:pt x="7616" y="11266"/>
                </a:lnTo>
                <a:lnTo>
                  <a:pt x="7713" y="11047"/>
                </a:lnTo>
                <a:lnTo>
                  <a:pt x="7713" y="11047"/>
                </a:lnTo>
                <a:lnTo>
                  <a:pt x="7689" y="11510"/>
                </a:lnTo>
                <a:lnTo>
                  <a:pt x="7543" y="11753"/>
                </a:lnTo>
                <a:lnTo>
                  <a:pt x="7397" y="11996"/>
                </a:lnTo>
                <a:lnTo>
                  <a:pt x="7373" y="12069"/>
                </a:lnTo>
                <a:lnTo>
                  <a:pt x="7397" y="12118"/>
                </a:lnTo>
                <a:lnTo>
                  <a:pt x="7421" y="12167"/>
                </a:lnTo>
                <a:lnTo>
                  <a:pt x="7470" y="12191"/>
                </a:lnTo>
                <a:lnTo>
                  <a:pt x="7567" y="12191"/>
                </a:lnTo>
                <a:lnTo>
                  <a:pt x="7616" y="12167"/>
                </a:lnTo>
                <a:lnTo>
                  <a:pt x="7640" y="12094"/>
                </a:lnTo>
                <a:lnTo>
                  <a:pt x="7689" y="11948"/>
                </a:lnTo>
                <a:lnTo>
                  <a:pt x="7665" y="12897"/>
                </a:lnTo>
                <a:lnTo>
                  <a:pt x="7665" y="14478"/>
                </a:lnTo>
                <a:lnTo>
                  <a:pt x="7665" y="16084"/>
                </a:lnTo>
                <a:lnTo>
                  <a:pt x="7713" y="19272"/>
                </a:lnTo>
                <a:lnTo>
                  <a:pt x="6083" y="19320"/>
                </a:lnTo>
                <a:lnTo>
                  <a:pt x="4356" y="19418"/>
                </a:lnTo>
                <a:lnTo>
                  <a:pt x="3918" y="19418"/>
                </a:lnTo>
                <a:lnTo>
                  <a:pt x="3723" y="19393"/>
                </a:lnTo>
                <a:lnTo>
                  <a:pt x="3528" y="19296"/>
                </a:lnTo>
                <a:lnTo>
                  <a:pt x="3431" y="19223"/>
                </a:lnTo>
                <a:lnTo>
                  <a:pt x="3358" y="19101"/>
                </a:lnTo>
                <a:lnTo>
                  <a:pt x="3309" y="18980"/>
                </a:lnTo>
                <a:lnTo>
                  <a:pt x="3285" y="18809"/>
                </a:lnTo>
                <a:lnTo>
                  <a:pt x="3285" y="18493"/>
                </a:lnTo>
                <a:lnTo>
                  <a:pt x="3285" y="18225"/>
                </a:lnTo>
                <a:lnTo>
                  <a:pt x="3236" y="15062"/>
                </a:lnTo>
                <a:lnTo>
                  <a:pt x="3139" y="11899"/>
                </a:lnTo>
                <a:lnTo>
                  <a:pt x="3236" y="11729"/>
                </a:lnTo>
                <a:lnTo>
                  <a:pt x="3309" y="11558"/>
                </a:lnTo>
                <a:lnTo>
                  <a:pt x="3553" y="11169"/>
                </a:lnTo>
                <a:lnTo>
                  <a:pt x="3796" y="10804"/>
                </a:lnTo>
                <a:lnTo>
                  <a:pt x="3796" y="10780"/>
                </a:lnTo>
                <a:lnTo>
                  <a:pt x="4088" y="10755"/>
                </a:lnTo>
                <a:lnTo>
                  <a:pt x="3942" y="10853"/>
                </a:lnTo>
                <a:lnTo>
                  <a:pt x="3820" y="10974"/>
                </a:lnTo>
                <a:lnTo>
                  <a:pt x="3699" y="11120"/>
                </a:lnTo>
                <a:lnTo>
                  <a:pt x="3577" y="11242"/>
                </a:lnTo>
                <a:lnTo>
                  <a:pt x="3455" y="11437"/>
                </a:lnTo>
                <a:lnTo>
                  <a:pt x="3309" y="11680"/>
                </a:lnTo>
                <a:lnTo>
                  <a:pt x="3236" y="11802"/>
                </a:lnTo>
                <a:lnTo>
                  <a:pt x="3212" y="11923"/>
                </a:lnTo>
                <a:lnTo>
                  <a:pt x="3212" y="12045"/>
                </a:lnTo>
                <a:lnTo>
                  <a:pt x="3261" y="12142"/>
                </a:lnTo>
                <a:lnTo>
                  <a:pt x="3309" y="12191"/>
                </a:lnTo>
                <a:lnTo>
                  <a:pt x="3358" y="12191"/>
                </a:lnTo>
                <a:lnTo>
                  <a:pt x="3455" y="12142"/>
                </a:lnTo>
                <a:lnTo>
                  <a:pt x="3504" y="12094"/>
                </a:lnTo>
                <a:lnTo>
                  <a:pt x="3626" y="11923"/>
                </a:lnTo>
                <a:lnTo>
                  <a:pt x="3796" y="11583"/>
                </a:lnTo>
                <a:lnTo>
                  <a:pt x="3918" y="11364"/>
                </a:lnTo>
                <a:lnTo>
                  <a:pt x="4064" y="11169"/>
                </a:lnTo>
                <a:lnTo>
                  <a:pt x="4234" y="10974"/>
                </a:lnTo>
                <a:lnTo>
                  <a:pt x="4356" y="10755"/>
                </a:lnTo>
                <a:lnTo>
                  <a:pt x="4745" y="10755"/>
                </a:lnTo>
                <a:lnTo>
                  <a:pt x="4526" y="10974"/>
                </a:lnTo>
                <a:lnTo>
                  <a:pt x="4331" y="11193"/>
                </a:lnTo>
                <a:lnTo>
                  <a:pt x="4185" y="11339"/>
                </a:lnTo>
                <a:lnTo>
                  <a:pt x="4064" y="11510"/>
                </a:lnTo>
                <a:lnTo>
                  <a:pt x="3966" y="11680"/>
                </a:lnTo>
                <a:lnTo>
                  <a:pt x="3942" y="11777"/>
                </a:lnTo>
                <a:lnTo>
                  <a:pt x="3918" y="11875"/>
                </a:lnTo>
                <a:lnTo>
                  <a:pt x="3942" y="11923"/>
                </a:lnTo>
                <a:lnTo>
                  <a:pt x="3991" y="11972"/>
                </a:lnTo>
                <a:lnTo>
                  <a:pt x="4039" y="12021"/>
                </a:lnTo>
                <a:lnTo>
                  <a:pt x="4112" y="11996"/>
                </a:lnTo>
                <a:lnTo>
                  <a:pt x="4210" y="11972"/>
                </a:lnTo>
                <a:lnTo>
                  <a:pt x="4283" y="11923"/>
                </a:lnTo>
                <a:lnTo>
                  <a:pt x="4429" y="11777"/>
                </a:lnTo>
                <a:lnTo>
                  <a:pt x="4526" y="11607"/>
                </a:lnTo>
                <a:lnTo>
                  <a:pt x="4648" y="11437"/>
                </a:lnTo>
                <a:lnTo>
                  <a:pt x="4842" y="11120"/>
                </a:lnTo>
                <a:lnTo>
                  <a:pt x="4939" y="10926"/>
                </a:lnTo>
                <a:lnTo>
                  <a:pt x="5012" y="10755"/>
                </a:lnTo>
                <a:lnTo>
                  <a:pt x="5475" y="10755"/>
                </a:lnTo>
                <a:lnTo>
                  <a:pt x="5061" y="11291"/>
                </a:lnTo>
                <a:lnTo>
                  <a:pt x="4842" y="11558"/>
                </a:lnTo>
                <a:lnTo>
                  <a:pt x="4745" y="11729"/>
                </a:lnTo>
                <a:lnTo>
                  <a:pt x="4721" y="11802"/>
                </a:lnTo>
                <a:lnTo>
                  <a:pt x="4721" y="11875"/>
                </a:lnTo>
                <a:lnTo>
                  <a:pt x="4721" y="11923"/>
                </a:lnTo>
                <a:lnTo>
                  <a:pt x="4769" y="11972"/>
                </a:lnTo>
                <a:lnTo>
                  <a:pt x="4842" y="11972"/>
                </a:lnTo>
                <a:lnTo>
                  <a:pt x="4915" y="11948"/>
                </a:lnTo>
                <a:lnTo>
                  <a:pt x="4988" y="11899"/>
                </a:lnTo>
                <a:lnTo>
                  <a:pt x="5134" y="11753"/>
                </a:lnTo>
                <a:lnTo>
                  <a:pt x="5231" y="11583"/>
                </a:lnTo>
                <a:lnTo>
                  <a:pt x="5304" y="11437"/>
                </a:lnTo>
                <a:lnTo>
                  <a:pt x="5475" y="11096"/>
                </a:lnTo>
                <a:lnTo>
                  <a:pt x="5621" y="10755"/>
                </a:lnTo>
                <a:close/>
                <a:moveTo>
                  <a:pt x="12458" y="1"/>
                </a:moveTo>
                <a:lnTo>
                  <a:pt x="12166" y="49"/>
                </a:lnTo>
                <a:lnTo>
                  <a:pt x="11874" y="98"/>
                </a:lnTo>
                <a:lnTo>
                  <a:pt x="11582" y="171"/>
                </a:lnTo>
                <a:lnTo>
                  <a:pt x="11315" y="293"/>
                </a:lnTo>
                <a:lnTo>
                  <a:pt x="11047" y="414"/>
                </a:lnTo>
                <a:lnTo>
                  <a:pt x="10779" y="585"/>
                </a:lnTo>
                <a:lnTo>
                  <a:pt x="10536" y="755"/>
                </a:lnTo>
                <a:lnTo>
                  <a:pt x="10317" y="950"/>
                </a:lnTo>
                <a:lnTo>
                  <a:pt x="10098" y="1144"/>
                </a:lnTo>
                <a:lnTo>
                  <a:pt x="9903" y="1363"/>
                </a:lnTo>
                <a:lnTo>
                  <a:pt x="9733" y="1606"/>
                </a:lnTo>
                <a:lnTo>
                  <a:pt x="9611" y="1825"/>
                </a:lnTo>
                <a:lnTo>
                  <a:pt x="9490" y="2069"/>
                </a:lnTo>
                <a:lnTo>
                  <a:pt x="9368" y="2288"/>
                </a:lnTo>
                <a:lnTo>
                  <a:pt x="9295" y="2531"/>
                </a:lnTo>
                <a:lnTo>
                  <a:pt x="9222" y="2799"/>
                </a:lnTo>
                <a:lnTo>
                  <a:pt x="9173" y="3042"/>
                </a:lnTo>
                <a:lnTo>
                  <a:pt x="9076" y="3553"/>
                </a:lnTo>
                <a:lnTo>
                  <a:pt x="9076" y="3504"/>
                </a:lnTo>
                <a:lnTo>
                  <a:pt x="8954" y="3188"/>
                </a:lnTo>
                <a:lnTo>
                  <a:pt x="8833" y="2896"/>
                </a:lnTo>
                <a:lnTo>
                  <a:pt x="8687" y="2604"/>
                </a:lnTo>
                <a:lnTo>
                  <a:pt x="8516" y="2312"/>
                </a:lnTo>
                <a:lnTo>
                  <a:pt x="8346" y="2044"/>
                </a:lnTo>
                <a:lnTo>
                  <a:pt x="8151" y="1777"/>
                </a:lnTo>
                <a:lnTo>
                  <a:pt x="7957" y="1533"/>
                </a:lnTo>
                <a:lnTo>
                  <a:pt x="7738" y="1290"/>
                </a:lnTo>
                <a:lnTo>
                  <a:pt x="7519" y="1095"/>
                </a:lnTo>
                <a:lnTo>
                  <a:pt x="7300" y="901"/>
                </a:lnTo>
                <a:lnTo>
                  <a:pt x="7081" y="755"/>
                </a:lnTo>
                <a:lnTo>
                  <a:pt x="6813" y="585"/>
                </a:lnTo>
                <a:lnTo>
                  <a:pt x="6570" y="463"/>
                </a:lnTo>
                <a:lnTo>
                  <a:pt x="6302" y="341"/>
                </a:lnTo>
                <a:lnTo>
                  <a:pt x="6010" y="268"/>
                </a:lnTo>
                <a:lnTo>
                  <a:pt x="5742" y="195"/>
                </a:lnTo>
                <a:lnTo>
                  <a:pt x="5450" y="147"/>
                </a:lnTo>
                <a:lnTo>
                  <a:pt x="5183" y="147"/>
                </a:lnTo>
                <a:lnTo>
                  <a:pt x="4891" y="171"/>
                </a:lnTo>
                <a:lnTo>
                  <a:pt x="4623" y="220"/>
                </a:lnTo>
                <a:lnTo>
                  <a:pt x="4356" y="293"/>
                </a:lnTo>
                <a:lnTo>
                  <a:pt x="4112" y="414"/>
                </a:lnTo>
                <a:lnTo>
                  <a:pt x="3869" y="585"/>
                </a:lnTo>
                <a:lnTo>
                  <a:pt x="3626" y="779"/>
                </a:lnTo>
                <a:lnTo>
                  <a:pt x="3431" y="998"/>
                </a:lnTo>
                <a:lnTo>
                  <a:pt x="3285" y="1241"/>
                </a:lnTo>
                <a:lnTo>
                  <a:pt x="3163" y="1485"/>
                </a:lnTo>
                <a:lnTo>
                  <a:pt x="3090" y="1728"/>
                </a:lnTo>
                <a:lnTo>
                  <a:pt x="3042" y="1996"/>
                </a:lnTo>
                <a:lnTo>
                  <a:pt x="3042" y="2263"/>
                </a:lnTo>
                <a:lnTo>
                  <a:pt x="3066" y="2531"/>
                </a:lnTo>
                <a:lnTo>
                  <a:pt x="3115" y="2799"/>
                </a:lnTo>
                <a:lnTo>
                  <a:pt x="3212" y="3066"/>
                </a:lnTo>
                <a:lnTo>
                  <a:pt x="3309" y="3334"/>
                </a:lnTo>
                <a:lnTo>
                  <a:pt x="3431" y="3577"/>
                </a:lnTo>
                <a:lnTo>
                  <a:pt x="3577" y="3821"/>
                </a:lnTo>
                <a:lnTo>
                  <a:pt x="3723" y="4064"/>
                </a:lnTo>
                <a:lnTo>
                  <a:pt x="3893" y="4283"/>
                </a:lnTo>
                <a:lnTo>
                  <a:pt x="4088" y="4478"/>
                </a:lnTo>
                <a:lnTo>
                  <a:pt x="4258" y="4648"/>
                </a:lnTo>
                <a:lnTo>
                  <a:pt x="4599" y="4916"/>
                </a:lnTo>
                <a:lnTo>
                  <a:pt x="4939" y="5159"/>
                </a:lnTo>
                <a:lnTo>
                  <a:pt x="5280" y="5402"/>
                </a:lnTo>
                <a:lnTo>
                  <a:pt x="5669" y="5597"/>
                </a:lnTo>
                <a:lnTo>
                  <a:pt x="5426" y="5573"/>
                </a:lnTo>
                <a:lnTo>
                  <a:pt x="4939" y="5475"/>
                </a:lnTo>
                <a:lnTo>
                  <a:pt x="4477" y="5354"/>
                </a:lnTo>
                <a:lnTo>
                  <a:pt x="4015" y="5183"/>
                </a:lnTo>
                <a:lnTo>
                  <a:pt x="3553" y="4989"/>
                </a:lnTo>
                <a:lnTo>
                  <a:pt x="3163" y="4770"/>
                </a:lnTo>
                <a:lnTo>
                  <a:pt x="2798" y="4526"/>
                </a:lnTo>
                <a:lnTo>
                  <a:pt x="2458" y="4259"/>
                </a:lnTo>
                <a:lnTo>
                  <a:pt x="2141" y="3967"/>
                </a:lnTo>
                <a:lnTo>
                  <a:pt x="1874" y="3650"/>
                </a:lnTo>
                <a:lnTo>
                  <a:pt x="1630" y="3285"/>
                </a:lnTo>
                <a:lnTo>
                  <a:pt x="1436" y="2969"/>
                </a:lnTo>
                <a:lnTo>
                  <a:pt x="1338" y="2799"/>
                </a:lnTo>
                <a:lnTo>
                  <a:pt x="1217" y="2653"/>
                </a:lnTo>
                <a:lnTo>
                  <a:pt x="1144" y="2653"/>
                </a:lnTo>
                <a:lnTo>
                  <a:pt x="1119" y="2677"/>
                </a:lnTo>
                <a:lnTo>
                  <a:pt x="1095" y="2701"/>
                </a:lnTo>
                <a:lnTo>
                  <a:pt x="1095" y="2774"/>
                </a:lnTo>
                <a:lnTo>
                  <a:pt x="998" y="2920"/>
                </a:lnTo>
                <a:lnTo>
                  <a:pt x="949" y="3091"/>
                </a:lnTo>
                <a:lnTo>
                  <a:pt x="925" y="3261"/>
                </a:lnTo>
                <a:lnTo>
                  <a:pt x="900" y="3431"/>
                </a:lnTo>
                <a:lnTo>
                  <a:pt x="219" y="3212"/>
                </a:lnTo>
                <a:lnTo>
                  <a:pt x="122" y="3212"/>
                </a:lnTo>
                <a:lnTo>
                  <a:pt x="49" y="3261"/>
                </a:lnTo>
                <a:lnTo>
                  <a:pt x="0" y="3334"/>
                </a:lnTo>
                <a:lnTo>
                  <a:pt x="0" y="3383"/>
                </a:lnTo>
                <a:lnTo>
                  <a:pt x="0" y="3431"/>
                </a:lnTo>
                <a:lnTo>
                  <a:pt x="146" y="3796"/>
                </a:lnTo>
                <a:lnTo>
                  <a:pt x="316" y="4137"/>
                </a:lnTo>
                <a:lnTo>
                  <a:pt x="511" y="4453"/>
                </a:lnTo>
                <a:lnTo>
                  <a:pt x="730" y="4770"/>
                </a:lnTo>
                <a:lnTo>
                  <a:pt x="973" y="5062"/>
                </a:lnTo>
                <a:lnTo>
                  <a:pt x="1241" y="5329"/>
                </a:lnTo>
                <a:lnTo>
                  <a:pt x="1533" y="5597"/>
                </a:lnTo>
                <a:lnTo>
                  <a:pt x="1825" y="5840"/>
                </a:lnTo>
                <a:lnTo>
                  <a:pt x="2068" y="6011"/>
                </a:lnTo>
                <a:lnTo>
                  <a:pt x="2336" y="6157"/>
                </a:lnTo>
                <a:lnTo>
                  <a:pt x="2579" y="6278"/>
                </a:lnTo>
                <a:lnTo>
                  <a:pt x="2871" y="6400"/>
                </a:lnTo>
                <a:lnTo>
                  <a:pt x="2701" y="6473"/>
                </a:lnTo>
                <a:lnTo>
                  <a:pt x="2555" y="6570"/>
                </a:lnTo>
                <a:lnTo>
                  <a:pt x="2409" y="6692"/>
                </a:lnTo>
                <a:lnTo>
                  <a:pt x="2312" y="6838"/>
                </a:lnTo>
                <a:lnTo>
                  <a:pt x="2214" y="6984"/>
                </a:lnTo>
                <a:lnTo>
                  <a:pt x="2141" y="7154"/>
                </a:lnTo>
                <a:lnTo>
                  <a:pt x="2068" y="7325"/>
                </a:lnTo>
                <a:lnTo>
                  <a:pt x="2044" y="7544"/>
                </a:lnTo>
                <a:lnTo>
                  <a:pt x="1971" y="8274"/>
                </a:lnTo>
                <a:lnTo>
                  <a:pt x="1922" y="9052"/>
                </a:lnTo>
                <a:lnTo>
                  <a:pt x="1947" y="9806"/>
                </a:lnTo>
                <a:lnTo>
                  <a:pt x="1971" y="10561"/>
                </a:lnTo>
                <a:lnTo>
                  <a:pt x="1995" y="10634"/>
                </a:lnTo>
                <a:lnTo>
                  <a:pt x="2020" y="10682"/>
                </a:lnTo>
                <a:lnTo>
                  <a:pt x="2044" y="10707"/>
                </a:lnTo>
                <a:lnTo>
                  <a:pt x="2093" y="10731"/>
                </a:lnTo>
                <a:lnTo>
                  <a:pt x="2287" y="10804"/>
                </a:lnTo>
                <a:lnTo>
                  <a:pt x="2482" y="10828"/>
                </a:lnTo>
                <a:lnTo>
                  <a:pt x="2677" y="10828"/>
                </a:lnTo>
                <a:lnTo>
                  <a:pt x="2871" y="10804"/>
                </a:lnTo>
                <a:lnTo>
                  <a:pt x="2823" y="10853"/>
                </a:lnTo>
                <a:lnTo>
                  <a:pt x="2798" y="10950"/>
                </a:lnTo>
                <a:lnTo>
                  <a:pt x="2823" y="14965"/>
                </a:lnTo>
                <a:lnTo>
                  <a:pt x="2847" y="17082"/>
                </a:lnTo>
                <a:lnTo>
                  <a:pt x="2823" y="18031"/>
                </a:lnTo>
                <a:lnTo>
                  <a:pt x="2823" y="18517"/>
                </a:lnTo>
                <a:lnTo>
                  <a:pt x="2847" y="18736"/>
                </a:lnTo>
                <a:lnTo>
                  <a:pt x="2871" y="18980"/>
                </a:lnTo>
                <a:lnTo>
                  <a:pt x="2944" y="19174"/>
                </a:lnTo>
                <a:lnTo>
                  <a:pt x="3017" y="19345"/>
                </a:lnTo>
                <a:lnTo>
                  <a:pt x="3115" y="19466"/>
                </a:lnTo>
                <a:lnTo>
                  <a:pt x="3236" y="19588"/>
                </a:lnTo>
                <a:lnTo>
                  <a:pt x="3358" y="19685"/>
                </a:lnTo>
                <a:lnTo>
                  <a:pt x="3528" y="19758"/>
                </a:lnTo>
                <a:lnTo>
                  <a:pt x="3674" y="19807"/>
                </a:lnTo>
                <a:lnTo>
                  <a:pt x="3845" y="19831"/>
                </a:lnTo>
                <a:lnTo>
                  <a:pt x="4234" y="19856"/>
                </a:lnTo>
                <a:lnTo>
                  <a:pt x="4599" y="19831"/>
                </a:lnTo>
                <a:lnTo>
                  <a:pt x="5304" y="19783"/>
                </a:lnTo>
                <a:lnTo>
                  <a:pt x="6521" y="19734"/>
                </a:lnTo>
                <a:lnTo>
                  <a:pt x="7738" y="19710"/>
                </a:lnTo>
                <a:lnTo>
                  <a:pt x="7762" y="19758"/>
                </a:lnTo>
                <a:lnTo>
                  <a:pt x="7811" y="19783"/>
                </a:lnTo>
                <a:lnTo>
                  <a:pt x="7884" y="19807"/>
                </a:lnTo>
                <a:lnTo>
                  <a:pt x="7932" y="19831"/>
                </a:lnTo>
                <a:lnTo>
                  <a:pt x="8005" y="19807"/>
                </a:lnTo>
                <a:lnTo>
                  <a:pt x="8054" y="19783"/>
                </a:lnTo>
                <a:lnTo>
                  <a:pt x="8103" y="19758"/>
                </a:lnTo>
                <a:lnTo>
                  <a:pt x="8151" y="19685"/>
                </a:lnTo>
                <a:lnTo>
                  <a:pt x="10682" y="19685"/>
                </a:lnTo>
                <a:lnTo>
                  <a:pt x="10731" y="19734"/>
                </a:lnTo>
                <a:lnTo>
                  <a:pt x="10779" y="19783"/>
                </a:lnTo>
                <a:lnTo>
                  <a:pt x="10852" y="19807"/>
                </a:lnTo>
                <a:lnTo>
                  <a:pt x="10925" y="19831"/>
                </a:lnTo>
                <a:lnTo>
                  <a:pt x="10998" y="19807"/>
                </a:lnTo>
                <a:lnTo>
                  <a:pt x="11071" y="19783"/>
                </a:lnTo>
                <a:lnTo>
                  <a:pt x="11120" y="19734"/>
                </a:lnTo>
                <a:lnTo>
                  <a:pt x="11169" y="19685"/>
                </a:lnTo>
                <a:lnTo>
                  <a:pt x="12507" y="19685"/>
                </a:lnTo>
                <a:lnTo>
                  <a:pt x="13845" y="19710"/>
                </a:lnTo>
                <a:lnTo>
                  <a:pt x="14551" y="19734"/>
                </a:lnTo>
                <a:lnTo>
                  <a:pt x="14916" y="19734"/>
                </a:lnTo>
                <a:lnTo>
                  <a:pt x="15256" y="19661"/>
                </a:lnTo>
                <a:lnTo>
                  <a:pt x="15427" y="19637"/>
                </a:lnTo>
                <a:lnTo>
                  <a:pt x="15573" y="19564"/>
                </a:lnTo>
                <a:lnTo>
                  <a:pt x="15719" y="19491"/>
                </a:lnTo>
                <a:lnTo>
                  <a:pt x="15840" y="19393"/>
                </a:lnTo>
                <a:lnTo>
                  <a:pt x="15962" y="19272"/>
                </a:lnTo>
                <a:lnTo>
                  <a:pt x="16059" y="19126"/>
                </a:lnTo>
                <a:lnTo>
                  <a:pt x="16132" y="18980"/>
                </a:lnTo>
                <a:lnTo>
                  <a:pt x="16205" y="18785"/>
                </a:lnTo>
                <a:lnTo>
                  <a:pt x="16230" y="18566"/>
                </a:lnTo>
                <a:lnTo>
                  <a:pt x="16254" y="18323"/>
                </a:lnTo>
                <a:lnTo>
                  <a:pt x="16254" y="17860"/>
                </a:lnTo>
                <a:lnTo>
                  <a:pt x="16230" y="17398"/>
                </a:lnTo>
                <a:lnTo>
                  <a:pt x="16205" y="16960"/>
                </a:lnTo>
                <a:lnTo>
                  <a:pt x="16205" y="14843"/>
                </a:lnTo>
                <a:lnTo>
                  <a:pt x="16230" y="10901"/>
                </a:lnTo>
                <a:lnTo>
                  <a:pt x="16789" y="10877"/>
                </a:lnTo>
                <a:lnTo>
                  <a:pt x="16862" y="10853"/>
                </a:lnTo>
                <a:lnTo>
                  <a:pt x="16935" y="10804"/>
                </a:lnTo>
                <a:lnTo>
                  <a:pt x="16984" y="10755"/>
                </a:lnTo>
                <a:lnTo>
                  <a:pt x="17008" y="10682"/>
                </a:lnTo>
                <a:lnTo>
                  <a:pt x="17008" y="10609"/>
                </a:lnTo>
                <a:lnTo>
                  <a:pt x="17008" y="10536"/>
                </a:lnTo>
                <a:lnTo>
                  <a:pt x="16960" y="10463"/>
                </a:lnTo>
                <a:lnTo>
                  <a:pt x="16911" y="10415"/>
                </a:lnTo>
                <a:lnTo>
                  <a:pt x="16935" y="10123"/>
                </a:lnTo>
                <a:lnTo>
                  <a:pt x="16935" y="9806"/>
                </a:lnTo>
                <a:lnTo>
                  <a:pt x="16911" y="9198"/>
                </a:lnTo>
                <a:lnTo>
                  <a:pt x="16911" y="8371"/>
                </a:lnTo>
                <a:lnTo>
                  <a:pt x="16911" y="7982"/>
                </a:lnTo>
                <a:lnTo>
                  <a:pt x="16887" y="7568"/>
                </a:lnTo>
                <a:lnTo>
                  <a:pt x="16838" y="7325"/>
                </a:lnTo>
                <a:lnTo>
                  <a:pt x="16765" y="7106"/>
                </a:lnTo>
                <a:lnTo>
                  <a:pt x="16643" y="6911"/>
                </a:lnTo>
                <a:lnTo>
                  <a:pt x="16522" y="6741"/>
                </a:lnTo>
                <a:lnTo>
                  <a:pt x="16327" y="6595"/>
                </a:lnTo>
                <a:lnTo>
                  <a:pt x="16132" y="6497"/>
                </a:lnTo>
                <a:lnTo>
                  <a:pt x="15913" y="6400"/>
                </a:lnTo>
                <a:lnTo>
                  <a:pt x="15670" y="6351"/>
                </a:lnTo>
                <a:lnTo>
                  <a:pt x="15329" y="6327"/>
                </a:lnTo>
                <a:lnTo>
                  <a:pt x="14964" y="6303"/>
                </a:lnTo>
                <a:lnTo>
                  <a:pt x="14210" y="6351"/>
                </a:lnTo>
                <a:lnTo>
                  <a:pt x="13480" y="6400"/>
                </a:lnTo>
                <a:lnTo>
                  <a:pt x="12750" y="6449"/>
                </a:lnTo>
                <a:lnTo>
                  <a:pt x="12191" y="6449"/>
                </a:lnTo>
                <a:lnTo>
                  <a:pt x="12458" y="6376"/>
                </a:lnTo>
                <a:lnTo>
                  <a:pt x="12702" y="6278"/>
                </a:lnTo>
                <a:lnTo>
                  <a:pt x="13212" y="6059"/>
                </a:lnTo>
                <a:lnTo>
                  <a:pt x="13675" y="5792"/>
                </a:lnTo>
                <a:lnTo>
                  <a:pt x="14137" y="5500"/>
                </a:lnTo>
                <a:lnTo>
                  <a:pt x="14697" y="5208"/>
                </a:lnTo>
                <a:lnTo>
                  <a:pt x="15232" y="4916"/>
                </a:lnTo>
                <a:lnTo>
                  <a:pt x="15524" y="4794"/>
                </a:lnTo>
                <a:lnTo>
                  <a:pt x="15792" y="4672"/>
                </a:lnTo>
                <a:lnTo>
                  <a:pt x="16084" y="4599"/>
                </a:lnTo>
                <a:lnTo>
                  <a:pt x="16400" y="4526"/>
                </a:lnTo>
                <a:lnTo>
                  <a:pt x="16741" y="4478"/>
                </a:lnTo>
                <a:lnTo>
                  <a:pt x="17081" y="4502"/>
                </a:lnTo>
                <a:lnTo>
                  <a:pt x="17422" y="4551"/>
                </a:lnTo>
                <a:lnTo>
                  <a:pt x="17763" y="4672"/>
                </a:lnTo>
                <a:lnTo>
                  <a:pt x="17933" y="4770"/>
                </a:lnTo>
                <a:lnTo>
                  <a:pt x="18079" y="4916"/>
                </a:lnTo>
                <a:lnTo>
                  <a:pt x="18201" y="5062"/>
                </a:lnTo>
                <a:lnTo>
                  <a:pt x="18274" y="5256"/>
                </a:lnTo>
                <a:lnTo>
                  <a:pt x="18298" y="5354"/>
                </a:lnTo>
                <a:lnTo>
                  <a:pt x="18298" y="5451"/>
                </a:lnTo>
                <a:lnTo>
                  <a:pt x="18298" y="5524"/>
                </a:lnTo>
                <a:lnTo>
                  <a:pt x="18249" y="5597"/>
                </a:lnTo>
                <a:lnTo>
                  <a:pt x="18225" y="5646"/>
                </a:lnTo>
                <a:lnTo>
                  <a:pt x="18152" y="5694"/>
                </a:lnTo>
                <a:lnTo>
                  <a:pt x="18030" y="5743"/>
                </a:lnTo>
                <a:lnTo>
                  <a:pt x="17909" y="5743"/>
                </a:lnTo>
                <a:lnTo>
                  <a:pt x="17836" y="5719"/>
                </a:lnTo>
                <a:lnTo>
                  <a:pt x="17787" y="5694"/>
                </a:lnTo>
                <a:lnTo>
                  <a:pt x="17738" y="5646"/>
                </a:lnTo>
                <a:lnTo>
                  <a:pt x="17690" y="5597"/>
                </a:lnTo>
                <a:lnTo>
                  <a:pt x="17665" y="5524"/>
                </a:lnTo>
                <a:lnTo>
                  <a:pt x="17665" y="5427"/>
                </a:lnTo>
                <a:lnTo>
                  <a:pt x="17641" y="5354"/>
                </a:lnTo>
                <a:lnTo>
                  <a:pt x="17617" y="5305"/>
                </a:lnTo>
                <a:lnTo>
                  <a:pt x="17568" y="5256"/>
                </a:lnTo>
                <a:lnTo>
                  <a:pt x="17495" y="5208"/>
                </a:lnTo>
                <a:lnTo>
                  <a:pt x="17422" y="5208"/>
                </a:lnTo>
                <a:lnTo>
                  <a:pt x="17373" y="5232"/>
                </a:lnTo>
                <a:lnTo>
                  <a:pt x="17300" y="5256"/>
                </a:lnTo>
                <a:lnTo>
                  <a:pt x="17252" y="5329"/>
                </a:lnTo>
                <a:lnTo>
                  <a:pt x="17203" y="5427"/>
                </a:lnTo>
                <a:lnTo>
                  <a:pt x="17179" y="5573"/>
                </a:lnTo>
                <a:lnTo>
                  <a:pt x="17179" y="5694"/>
                </a:lnTo>
                <a:lnTo>
                  <a:pt x="17203" y="5816"/>
                </a:lnTo>
                <a:lnTo>
                  <a:pt x="17227" y="5938"/>
                </a:lnTo>
                <a:lnTo>
                  <a:pt x="17300" y="6035"/>
                </a:lnTo>
                <a:lnTo>
                  <a:pt x="17373" y="6132"/>
                </a:lnTo>
                <a:lnTo>
                  <a:pt x="17495" y="6205"/>
                </a:lnTo>
                <a:lnTo>
                  <a:pt x="17641" y="6278"/>
                </a:lnTo>
                <a:lnTo>
                  <a:pt x="17787" y="6327"/>
                </a:lnTo>
                <a:lnTo>
                  <a:pt x="17933" y="6351"/>
                </a:lnTo>
                <a:lnTo>
                  <a:pt x="18079" y="6327"/>
                </a:lnTo>
                <a:lnTo>
                  <a:pt x="18201" y="6303"/>
                </a:lnTo>
                <a:lnTo>
                  <a:pt x="18347" y="6230"/>
                </a:lnTo>
                <a:lnTo>
                  <a:pt x="18468" y="6132"/>
                </a:lnTo>
                <a:lnTo>
                  <a:pt x="18590" y="6035"/>
                </a:lnTo>
                <a:lnTo>
                  <a:pt x="18712" y="5889"/>
                </a:lnTo>
                <a:lnTo>
                  <a:pt x="18785" y="5743"/>
                </a:lnTo>
                <a:lnTo>
                  <a:pt x="18882" y="5597"/>
                </a:lnTo>
                <a:lnTo>
                  <a:pt x="18979" y="5451"/>
                </a:lnTo>
                <a:lnTo>
                  <a:pt x="19077" y="5281"/>
                </a:lnTo>
                <a:lnTo>
                  <a:pt x="19150" y="5110"/>
                </a:lnTo>
                <a:lnTo>
                  <a:pt x="19198" y="4916"/>
                </a:lnTo>
                <a:lnTo>
                  <a:pt x="19223" y="4745"/>
                </a:lnTo>
                <a:lnTo>
                  <a:pt x="19247" y="4575"/>
                </a:lnTo>
                <a:lnTo>
                  <a:pt x="19247" y="4380"/>
                </a:lnTo>
                <a:lnTo>
                  <a:pt x="19223" y="4210"/>
                </a:lnTo>
                <a:lnTo>
                  <a:pt x="19174" y="4040"/>
                </a:lnTo>
                <a:lnTo>
                  <a:pt x="19101" y="3894"/>
                </a:lnTo>
                <a:lnTo>
                  <a:pt x="19028" y="3748"/>
                </a:lnTo>
                <a:lnTo>
                  <a:pt x="18906" y="3602"/>
                </a:lnTo>
                <a:lnTo>
                  <a:pt x="18760" y="3480"/>
                </a:lnTo>
                <a:lnTo>
                  <a:pt x="18614" y="3383"/>
                </a:lnTo>
                <a:lnTo>
                  <a:pt x="18420" y="3310"/>
                </a:lnTo>
                <a:lnTo>
                  <a:pt x="18176" y="3237"/>
                </a:lnTo>
                <a:lnTo>
                  <a:pt x="17933" y="3212"/>
                </a:lnTo>
                <a:lnTo>
                  <a:pt x="17690" y="3188"/>
                </a:lnTo>
                <a:lnTo>
                  <a:pt x="17179" y="3188"/>
                </a:lnTo>
                <a:lnTo>
                  <a:pt x="16935" y="3212"/>
                </a:lnTo>
                <a:lnTo>
                  <a:pt x="16424" y="3310"/>
                </a:lnTo>
                <a:lnTo>
                  <a:pt x="15986" y="3407"/>
                </a:lnTo>
                <a:lnTo>
                  <a:pt x="15548" y="3529"/>
                </a:lnTo>
                <a:lnTo>
                  <a:pt x="15086" y="3699"/>
                </a:lnTo>
                <a:lnTo>
                  <a:pt x="14867" y="3796"/>
                </a:lnTo>
                <a:lnTo>
                  <a:pt x="14648" y="3894"/>
                </a:lnTo>
                <a:lnTo>
                  <a:pt x="14794" y="3675"/>
                </a:lnTo>
                <a:lnTo>
                  <a:pt x="14891" y="3431"/>
                </a:lnTo>
                <a:lnTo>
                  <a:pt x="14964" y="3212"/>
                </a:lnTo>
                <a:lnTo>
                  <a:pt x="15037" y="2969"/>
                </a:lnTo>
                <a:lnTo>
                  <a:pt x="15062" y="2726"/>
                </a:lnTo>
                <a:lnTo>
                  <a:pt x="15086" y="2482"/>
                </a:lnTo>
                <a:lnTo>
                  <a:pt x="15062" y="2239"/>
                </a:lnTo>
                <a:lnTo>
                  <a:pt x="15037" y="1996"/>
                </a:lnTo>
                <a:lnTo>
                  <a:pt x="14964" y="1777"/>
                </a:lnTo>
                <a:lnTo>
                  <a:pt x="14867" y="1558"/>
                </a:lnTo>
                <a:lnTo>
                  <a:pt x="14770" y="1339"/>
                </a:lnTo>
                <a:lnTo>
                  <a:pt x="14648" y="1120"/>
                </a:lnTo>
                <a:lnTo>
                  <a:pt x="14478" y="925"/>
                </a:lnTo>
                <a:lnTo>
                  <a:pt x="14307" y="731"/>
                </a:lnTo>
                <a:lnTo>
                  <a:pt x="14088" y="560"/>
                </a:lnTo>
                <a:lnTo>
                  <a:pt x="13869" y="390"/>
                </a:lnTo>
                <a:lnTo>
                  <a:pt x="13602" y="244"/>
                </a:lnTo>
                <a:lnTo>
                  <a:pt x="13310" y="122"/>
                </a:lnTo>
                <a:lnTo>
                  <a:pt x="13018" y="49"/>
                </a:lnTo>
                <a:lnTo>
                  <a:pt x="12750" y="25"/>
                </a:lnTo>
                <a:lnTo>
                  <a:pt x="12458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6" name="Google Shape;936;p39"/>
          <p:cNvSpPr/>
          <p:nvPr/>
        </p:nvSpPr>
        <p:spPr>
          <a:xfrm>
            <a:off x="2242503" y="3844666"/>
            <a:ext cx="319021" cy="323134"/>
          </a:xfrm>
          <a:custGeom>
            <a:rect b="b" l="l" r="r" t="t"/>
            <a:pathLst>
              <a:path extrusionOk="0" h="17204" w="16985">
                <a:moveTo>
                  <a:pt x="8906" y="7252"/>
                </a:moveTo>
                <a:lnTo>
                  <a:pt x="8833" y="7349"/>
                </a:lnTo>
                <a:lnTo>
                  <a:pt x="8784" y="7446"/>
                </a:lnTo>
                <a:lnTo>
                  <a:pt x="8760" y="7616"/>
                </a:lnTo>
                <a:lnTo>
                  <a:pt x="8784" y="7689"/>
                </a:lnTo>
                <a:lnTo>
                  <a:pt x="8809" y="7762"/>
                </a:lnTo>
                <a:lnTo>
                  <a:pt x="8833" y="7787"/>
                </a:lnTo>
                <a:lnTo>
                  <a:pt x="8882" y="7811"/>
                </a:lnTo>
                <a:lnTo>
                  <a:pt x="8955" y="7811"/>
                </a:lnTo>
                <a:lnTo>
                  <a:pt x="9028" y="7738"/>
                </a:lnTo>
                <a:lnTo>
                  <a:pt x="9052" y="7714"/>
                </a:lnTo>
                <a:lnTo>
                  <a:pt x="9028" y="7665"/>
                </a:lnTo>
                <a:lnTo>
                  <a:pt x="8979" y="7470"/>
                </a:lnTo>
                <a:lnTo>
                  <a:pt x="8979" y="7397"/>
                </a:lnTo>
                <a:lnTo>
                  <a:pt x="8979" y="7300"/>
                </a:lnTo>
                <a:lnTo>
                  <a:pt x="8979" y="7276"/>
                </a:lnTo>
                <a:lnTo>
                  <a:pt x="8955" y="7252"/>
                </a:lnTo>
                <a:close/>
                <a:moveTo>
                  <a:pt x="1363" y="414"/>
                </a:moveTo>
                <a:lnTo>
                  <a:pt x="1533" y="463"/>
                </a:lnTo>
                <a:lnTo>
                  <a:pt x="1728" y="560"/>
                </a:lnTo>
                <a:lnTo>
                  <a:pt x="1898" y="657"/>
                </a:lnTo>
                <a:lnTo>
                  <a:pt x="2190" y="876"/>
                </a:lnTo>
                <a:lnTo>
                  <a:pt x="2750" y="1363"/>
                </a:lnTo>
                <a:lnTo>
                  <a:pt x="3261" y="1874"/>
                </a:lnTo>
                <a:lnTo>
                  <a:pt x="4283" y="2945"/>
                </a:lnTo>
                <a:lnTo>
                  <a:pt x="6327" y="5013"/>
                </a:lnTo>
                <a:lnTo>
                  <a:pt x="8395" y="7106"/>
                </a:lnTo>
                <a:lnTo>
                  <a:pt x="6984" y="8395"/>
                </a:lnTo>
                <a:lnTo>
                  <a:pt x="6887" y="8298"/>
                </a:lnTo>
                <a:lnTo>
                  <a:pt x="6765" y="8225"/>
                </a:lnTo>
                <a:lnTo>
                  <a:pt x="6668" y="8176"/>
                </a:lnTo>
                <a:lnTo>
                  <a:pt x="6570" y="8152"/>
                </a:lnTo>
                <a:lnTo>
                  <a:pt x="6497" y="8127"/>
                </a:lnTo>
                <a:lnTo>
                  <a:pt x="6424" y="8054"/>
                </a:lnTo>
                <a:lnTo>
                  <a:pt x="6351" y="8030"/>
                </a:lnTo>
                <a:lnTo>
                  <a:pt x="6303" y="8030"/>
                </a:lnTo>
                <a:lnTo>
                  <a:pt x="6230" y="8054"/>
                </a:lnTo>
                <a:lnTo>
                  <a:pt x="6181" y="8103"/>
                </a:lnTo>
                <a:lnTo>
                  <a:pt x="6084" y="8200"/>
                </a:lnTo>
                <a:lnTo>
                  <a:pt x="6011" y="8249"/>
                </a:lnTo>
                <a:lnTo>
                  <a:pt x="5938" y="8225"/>
                </a:lnTo>
                <a:lnTo>
                  <a:pt x="5889" y="8152"/>
                </a:lnTo>
                <a:lnTo>
                  <a:pt x="5816" y="7981"/>
                </a:lnTo>
                <a:lnTo>
                  <a:pt x="5767" y="7835"/>
                </a:lnTo>
                <a:lnTo>
                  <a:pt x="5694" y="7787"/>
                </a:lnTo>
                <a:lnTo>
                  <a:pt x="5646" y="7787"/>
                </a:lnTo>
                <a:lnTo>
                  <a:pt x="5500" y="7860"/>
                </a:lnTo>
                <a:lnTo>
                  <a:pt x="5402" y="7981"/>
                </a:lnTo>
                <a:lnTo>
                  <a:pt x="5305" y="7787"/>
                </a:lnTo>
                <a:lnTo>
                  <a:pt x="5232" y="7616"/>
                </a:lnTo>
                <a:lnTo>
                  <a:pt x="5208" y="7568"/>
                </a:lnTo>
                <a:lnTo>
                  <a:pt x="5159" y="7543"/>
                </a:lnTo>
                <a:lnTo>
                  <a:pt x="5086" y="7543"/>
                </a:lnTo>
                <a:lnTo>
                  <a:pt x="5013" y="7568"/>
                </a:lnTo>
                <a:lnTo>
                  <a:pt x="4964" y="7641"/>
                </a:lnTo>
                <a:lnTo>
                  <a:pt x="4672" y="7616"/>
                </a:lnTo>
                <a:lnTo>
                  <a:pt x="4672" y="7495"/>
                </a:lnTo>
                <a:lnTo>
                  <a:pt x="4648" y="7422"/>
                </a:lnTo>
                <a:lnTo>
                  <a:pt x="4575" y="7373"/>
                </a:lnTo>
                <a:lnTo>
                  <a:pt x="4526" y="7349"/>
                </a:lnTo>
                <a:lnTo>
                  <a:pt x="4453" y="7373"/>
                </a:lnTo>
                <a:lnTo>
                  <a:pt x="4332" y="7446"/>
                </a:lnTo>
                <a:lnTo>
                  <a:pt x="4283" y="7470"/>
                </a:lnTo>
                <a:lnTo>
                  <a:pt x="4210" y="7495"/>
                </a:lnTo>
                <a:lnTo>
                  <a:pt x="4161" y="7470"/>
                </a:lnTo>
                <a:lnTo>
                  <a:pt x="4161" y="7422"/>
                </a:lnTo>
                <a:lnTo>
                  <a:pt x="4161" y="7276"/>
                </a:lnTo>
                <a:lnTo>
                  <a:pt x="4210" y="7081"/>
                </a:lnTo>
                <a:lnTo>
                  <a:pt x="4210" y="7008"/>
                </a:lnTo>
                <a:lnTo>
                  <a:pt x="4161" y="6960"/>
                </a:lnTo>
                <a:lnTo>
                  <a:pt x="4113" y="6935"/>
                </a:lnTo>
                <a:lnTo>
                  <a:pt x="4064" y="6960"/>
                </a:lnTo>
                <a:lnTo>
                  <a:pt x="3967" y="7008"/>
                </a:lnTo>
                <a:lnTo>
                  <a:pt x="3845" y="7081"/>
                </a:lnTo>
                <a:lnTo>
                  <a:pt x="3748" y="7081"/>
                </a:lnTo>
                <a:lnTo>
                  <a:pt x="3699" y="7033"/>
                </a:lnTo>
                <a:lnTo>
                  <a:pt x="3699" y="6960"/>
                </a:lnTo>
                <a:lnTo>
                  <a:pt x="3723" y="6838"/>
                </a:lnTo>
                <a:lnTo>
                  <a:pt x="3675" y="6741"/>
                </a:lnTo>
                <a:lnTo>
                  <a:pt x="3650" y="6716"/>
                </a:lnTo>
                <a:lnTo>
                  <a:pt x="3602" y="6716"/>
                </a:lnTo>
                <a:lnTo>
                  <a:pt x="3456" y="6765"/>
                </a:lnTo>
                <a:lnTo>
                  <a:pt x="3334" y="6741"/>
                </a:lnTo>
                <a:lnTo>
                  <a:pt x="3237" y="6692"/>
                </a:lnTo>
                <a:lnTo>
                  <a:pt x="3164" y="6619"/>
                </a:lnTo>
                <a:lnTo>
                  <a:pt x="3115" y="6522"/>
                </a:lnTo>
                <a:lnTo>
                  <a:pt x="3091" y="6424"/>
                </a:lnTo>
                <a:lnTo>
                  <a:pt x="3091" y="6303"/>
                </a:lnTo>
                <a:lnTo>
                  <a:pt x="3115" y="6205"/>
                </a:lnTo>
                <a:lnTo>
                  <a:pt x="3139" y="6132"/>
                </a:lnTo>
                <a:lnTo>
                  <a:pt x="3091" y="6059"/>
                </a:lnTo>
                <a:lnTo>
                  <a:pt x="3018" y="6035"/>
                </a:lnTo>
                <a:lnTo>
                  <a:pt x="2945" y="6035"/>
                </a:lnTo>
                <a:lnTo>
                  <a:pt x="2823" y="6084"/>
                </a:lnTo>
                <a:lnTo>
                  <a:pt x="2701" y="6132"/>
                </a:lnTo>
                <a:lnTo>
                  <a:pt x="2653" y="6059"/>
                </a:lnTo>
                <a:lnTo>
                  <a:pt x="2604" y="5962"/>
                </a:lnTo>
                <a:lnTo>
                  <a:pt x="2604" y="5767"/>
                </a:lnTo>
                <a:lnTo>
                  <a:pt x="2580" y="5573"/>
                </a:lnTo>
                <a:lnTo>
                  <a:pt x="2531" y="5524"/>
                </a:lnTo>
                <a:lnTo>
                  <a:pt x="2482" y="5500"/>
                </a:lnTo>
                <a:lnTo>
                  <a:pt x="2409" y="5500"/>
                </a:lnTo>
                <a:lnTo>
                  <a:pt x="2361" y="5524"/>
                </a:lnTo>
                <a:lnTo>
                  <a:pt x="2263" y="5427"/>
                </a:lnTo>
                <a:lnTo>
                  <a:pt x="2190" y="5305"/>
                </a:lnTo>
                <a:lnTo>
                  <a:pt x="2190" y="5183"/>
                </a:lnTo>
                <a:lnTo>
                  <a:pt x="2215" y="5062"/>
                </a:lnTo>
                <a:lnTo>
                  <a:pt x="2215" y="4989"/>
                </a:lnTo>
                <a:lnTo>
                  <a:pt x="2190" y="4916"/>
                </a:lnTo>
                <a:lnTo>
                  <a:pt x="2117" y="4867"/>
                </a:lnTo>
                <a:lnTo>
                  <a:pt x="2020" y="4867"/>
                </a:lnTo>
                <a:lnTo>
                  <a:pt x="1898" y="4891"/>
                </a:lnTo>
                <a:lnTo>
                  <a:pt x="1801" y="4867"/>
                </a:lnTo>
                <a:lnTo>
                  <a:pt x="1752" y="4794"/>
                </a:lnTo>
                <a:lnTo>
                  <a:pt x="1704" y="4697"/>
                </a:lnTo>
                <a:lnTo>
                  <a:pt x="1655" y="4575"/>
                </a:lnTo>
                <a:lnTo>
                  <a:pt x="1655" y="4453"/>
                </a:lnTo>
                <a:lnTo>
                  <a:pt x="1655" y="4234"/>
                </a:lnTo>
                <a:lnTo>
                  <a:pt x="1655" y="4186"/>
                </a:lnTo>
                <a:lnTo>
                  <a:pt x="1631" y="4137"/>
                </a:lnTo>
                <a:lnTo>
                  <a:pt x="1582" y="4088"/>
                </a:lnTo>
                <a:lnTo>
                  <a:pt x="1558" y="4088"/>
                </a:lnTo>
                <a:lnTo>
                  <a:pt x="1460" y="4064"/>
                </a:lnTo>
                <a:lnTo>
                  <a:pt x="1363" y="4113"/>
                </a:lnTo>
                <a:lnTo>
                  <a:pt x="1266" y="4186"/>
                </a:lnTo>
                <a:lnTo>
                  <a:pt x="1217" y="3942"/>
                </a:lnTo>
                <a:lnTo>
                  <a:pt x="1193" y="3699"/>
                </a:lnTo>
                <a:lnTo>
                  <a:pt x="1193" y="3650"/>
                </a:lnTo>
                <a:lnTo>
                  <a:pt x="1144" y="3626"/>
                </a:lnTo>
                <a:lnTo>
                  <a:pt x="1095" y="3602"/>
                </a:lnTo>
                <a:lnTo>
                  <a:pt x="974" y="3602"/>
                </a:lnTo>
                <a:lnTo>
                  <a:pt x="925" y="3529"/>
                </a:lnTo>
                <a:lnTo>
                  <a:pt x="925" y="3431"/>
                </a:lnTo>
                <a:lnTo>
                  <a:pt x="925" y="3310"/>
                </a:lnTo>
                <a:lnTo>
                  <a:pt x="949" y="3042"/>
                </a:lnTo>
                <a:lnTo>
                  <a:pt x="974" y="2896"/>
                </a:lnTo>
                <a:lnTo>
                  <a:pt x="974" y="2823"/>
                </a:lnTo>
                <a:lnTo>
                  <a:pt x="949" y="2774"/>
                </a:lnTo>
                <a:lnTo>
                  <a:pt x="925" y="2726"/>
                </a:lnTo>
                <a:lnTo>
                  <a:pt x="852" y="2701"/>
                </a:lnTo>
                <a:lnTo>
                  <a:pt x="658" y="2701"/>
                </a:lnTo>
                <a:lnTo>
                  <a:pt x="682" y="2044"/>
                </a:lnTo>
                <a:lnTo>
                  <a:pt x="658" y="1971"/>
                </a:lnTo>
                <a:lnTo>
                  <a:pt x="633" y="1923"/>
                </a:lnTo>
                <a:lnTo>
                  <a:pt x="585" y="1898"/>
                </a:lnTo>
                <a:lnTo>
                  <a:pt x="512" y="1874"/>
                </a:lnTo>
                <a:lnTo>
                  <a:pt x="317" y="1898"/>
                </a:lnTo>
                <a:lnTo>
                  <a:pt x="317" y="1704"/>
                </a:lnTo>
                <a:lnTo>
                  <a:pt x="293" y="1509"/>
                </a:lnTo>
                <a:lnTo>
                  <a:pt x="317" y="1460"/>
                </a:lnTo>
                <a:lnTo>
                  <a:pt x="366" y="1193"/>
                </a:lnTo>
                <a:lnTo>
                  <a:pt x="463" y="949"/>
                </a:lnTo>
                <a:lnTo>
                  <a:pt x="536" y="828"/>
                </a:lnTo>
                <a:lnTo>
                  <a:pt x="609" y="730"/>
                </a:lnTo>
                <a:lnTo>
                  <a:pt x="706" y="633"/>
                </a:lnTo>
                <a:lnTo>
                  <a:pt x="828" y="536"/>
                </a:lnTo>
                <a:lnTo>
                  <a:pt x="998" y="463"/>
                </a:lnTo>
                <a:lnTo>
                  <a:pt x="1168" y="414"/>
                </a:lnTo>
                <a:close/>
                <a:moveTo>
                  <a:pt x="1241" y="14357"/>
                </a:moveTo>
                <a:lnTo>
                  <a:pt x="1266" y="14527"/>
                </a:lnTo>
                <a:lnTo>
                  <a:pt x="1339" y="14770"/>
                </a:lnTo>
                <a:lnTo>
                  <a:pt x="1266" y="14795"/>
                </a:lnTo>
                <a:lnTo>
                  <a:pt x="1193" y="14843"/>
                </a:lnTo>
                <a:lnTo>
                  <a:pt x="1071" y="14624"/>
                </a:lnTo>
                <a:lnTo>
                  <a:pt x="1047" y="14576"/>
                </a:lnTo>
                <a:lnTo>
                  <a:pt x="1241" y="14357"/>
                </a:lnTo>
                <a:close/>
                <a:moveTo>
                  <a:pt x="12970" y="1631"/>
                </a:moveTo>
                <a:lnTo>
                  <a:pt x="12629" y="2093"/>
                </a:lnTo>
                <a:lnTo>
                  <a:pt x="12313" y="2580"/>
                </a:lnTo>
                <a:lnTo>
                  <a:pt x="11996" y="3066"/>
                </a:lnTo>
                <a:lnTo>
                  <a:pt x="11729" y="3577"/>
                </a:lnTo>
                <a:lnTo>
                  <a:pt x="11680" y="3650"/>
                </a:lnTo>
                <a:lnTo>
                  <a:pt x="11680" y="3723"/>
                </a:lnTo>
                <a:lnTo>
                  <a:pt x="11680" y="3772"/>
                </a:lnTo>
                <a:lnTo>
                  <a:pt x="11704" y="3821"/>
                </a:lnTo>
                <a:lnTo>
                  <a:pt x="11802" y="3918"/>
                </a:lnTo>
                <a:lnTo>
                  <a:pt x="11899" y="3967"/>
                </a:lnTo>
                <a:lnTo>
                  <a:pt x="11875" y="4015"/>
                </a:lnTo>
                <a:lnTo>
                  <a:pt x="11899" y="4040"/>
                </a:lnTo>
                <a:lnTo>
                  <a:pt x="11899" y="4064"/>
                </a:lnTo>
                <a:lnTo>
                  <a:pt x="11948" y="4064"/>
                </a:lnTo>
                <a:lnTo>
                  <a:pt x="12215" y="4015"/>
                </a:lnTo>
                <a:lnTo>
                  <a:pt x="12483" y="3918"/>
                </a:lnTo>
                <a:lnTo>
                  <a:pt x="12751" y="3796"/>
                </a:lnTo>
                <a:lnTo>
                  <a:pt x="13018" y="3626"/>
                </a:lnTo>
                <a:lnTo>
                  <a:pt x="13505" y="3261"/>
                </a:lnTo>
                <a:lnTo>
                  <a:pt x="13943" y="2920"/>
                </a:lnTo>
                <a:lnTo>
                  <a:pt x="14722" y="2288"/>
                </a:lnTo>
                <a:lnTo>
                  <a:pt x="14722" y="2288"/>
                </a:lnTo>
                <a:lnTo>
                  <a:pt x="14430" y="2726"/>
                </a:lnTo>
                <a:lnTo>
                  <a:pt x="13675" y="3796"/>
                </a:lnTo>
                <a:lnTo>
                  <a:pt x="12945" y="4891"/>
                </a:lnTo>
                <a:lnTo>
                  <a:pt x="12897" y="4989"/>
                </a:lnTo>
                <a:lnTo>
                  <a:pt x="12921" y="5062"/>
                </a:lnTo>
                <a:lnTo>
                  <a:pt x="12945" y="5135"/>
                </a:lnTo>
                <a:lnTo>
                  <a:pt x="13018" y="5208"/>
                </a:lnTo>
                <a:lnTo>
                  <a:pt x="13091" y="5232"/>
                </a:lnTo>
                <a:lnTo>
                  <a:pt x="13164" y="5256"/>
                </a:lnTo>
                <a:lnTo>
                  <a:pt x="13262" y="5232"/>
                </a:lnTo>
                <a:lnTo>
                  <a:pt x="13335" y="5183"/>
                </a:lnTo>
                <a:lnTo>
                  <a:pt x="13481" y="5135"/>
                </a:lnTo>
                <a:lnTo>
                  <a:pt x="13602" y="5086"/>
                </a:lnTo>
                <a:lnTo>
                  <a:pt x="13846" y="4916"/>
                </a:lnTo>
                <a:lnTo>
                  <a:pt x="14381" y="4575"/>
                </a:lnTo>
                <a:lnTo>
                  <a:pt x="14892" y="4234"/>
                </a:lnTo>
                <a:lnTo>
                  <a:pt x="15476" y="3796"/>
                </a:lnTo>
                <a:lnTo>
                  <a:pt x="16084" y="3358"/>
                </a:lnTo>
                <a:lnTo>
                  <a:pt x="16084" y="3358"/>
                </a:lnTo>
                <a:lnTo>
                  <a:pt x="15646" y="4161"/>
                </a:lnTo>
                <a:lnTo>
                  <a:pt x="15208" y="4964"/>
                </a:lnTo>
                <a:lnTo>
                  <a:pt x="14965" y="5329"/>
                </a:lnTo>
                <a:lnTo>
                  <a:pt x="14697" y="5719"/>
                </a:lnTo>
                <a:lnTo>
                  <a:pt x="14430" y="6084"/>
                </a:lnTo>
                <a:lnTo>
                  <a:pt x="14138" y="6424"/>
                </a:lnTo>
                <a:lnTo>
                  <a:pt x="13967" y="6619"/>
                </a:lnTo>
                <a:lnTo>
                  <a:pt x="13797" y="6814"/>
                </a:lnTo>
                <a:lnTo>
                  <a:pt x="13602" y="6984"/>
                </a:lnTo>
                <a:lnTo>
                  <a:pt x="13383" y="7130"/>
                </a:lnTo>
                <a:lnTo>
                  <a:pt x="13164" y="7276"/>
                </a:lnTo>
                <a:lnTo>
                  <a:pt x="12945" y="7397"/>
                </a:lnTo>
                <a:lnTo>
                  <a:pt x="12702" y="7495"/>
                </a:lnTo>
                <a:lnTo>
                  <a:pt x="12459" y="7568"/>
                </a:lnTo>
                <a:lnTo>
                  <a:pt x="12240" y="7592"/>
                </a:lnTo>
                <a:lnTo>
                  <a:pt x="12021" y="7616"/>
                </a:lnTo>
                <a:lnTo>
                  <a:pt x="11826" y="7592"/>
                </a:lnTo>
                <a:lnTo>
                  <a:pt x="11607" y="7543"/>
                </a:lnTo>
                <a:lnTo>
                  <a:pt x="11242" y="7422"/>
                </a:lnTo>
                <a:lnTo>
                  <a:pt x="10828" y="7276"/>
                </a:lnTo>
                <a:lnTo>
                  <a:pt x="10780" y="7179"/>
                </a:lnTo>
                <a:lnTo>
                  <a:pt x="10682" y="7106"/>
                </a:lnTo>
                <a:lnTo>
                  <a:pt x="10561" y="7106"/>
                </a:lnTo>
                <a:lnTo>
                  <a:pt x="10512" y="7130"/>
                </a:lnTo>
                <a:lnTo>
                  <a:pt x="10463" y="7179"/>
                </a:lnTo>
                <a:lnTo>
                  <a:pt x="9393" y="8492"/>
                </a:lnTo>
                <a:lnTo>
                  <a:pt x="8322" y="9782"/>
                </a:lnTo>
                <a:lnTo>
                  <a:pt x="7227" y="11047"/>
                </a:lnTo>
                <a:lnTo>
                  <a:pt x="6108" y="12313"/>
                </a:lnTo>
                <a:lnTo>
                  <a:pt x="4916" y="13578"/>
                </a:lnTo>
                <a:lnTo>
                  <a:pt x="3723" y="14819"/>
                </a:lnTo>
                <a:lnTo>
                  <a:pt x="3139" y="15427"/>
                </a:lnTo>
                <a:lnTo>
                  <a:pt x="2823" y="15743"/>
                </a:lnTo>
                <a:lnTo>
                  <a:pt x="2507" y="16011"/>
                </a:lnTo>
                <a:lnTo>
                  <a:pt x="2312" y="16133"/>
                </a:lnTo>
                <a:lnTo>
                  <a:pt x="2142" y="16230"/>
                </a:lnTo>
                <a:lnTo>
                  <a:pt x="1947" y="16303"/>
                </a:lnTo>
                <a:lnTo>
                  <a:pt x="1752" y="16352"/>
                </a:lnTo>
                <a:lnTo>
                  <a:pt x="1558" y="16376"/>
                </a:lnTo>
                <a:lnTo>
                  <a:pt x="1363" y="16376"/>
                </a:lnTo>
                <a:lnTo>
                  <a:pt x="1168" y="16303"/>
                </a:lnTo>
                <a:lnTo>
                  <a:pt x="949" y="16230"/>
                </a:lnTo>
                <a:lnTo>
                  <a:pt x="876" y="16206"/>
                </a:lnTo>
                <a:lnTo>
                  <a:pt x="828" y="16206"/>
                </a:lnTo>
                <a:lnTo>
                  <a:pt x="779" y="16011"/>
                </a:lnTo>
                <a:lnTo>
                  <a:pt x="828" y="16060"/>
                </a:lnTo>
                <a:lnTo>
                  <a:pt x="901" y="16084"/>
                </a:lnTo>
                <a:lnTo>
                  <a:pt x="949" y="16084"/>
                </a:lnTo>
                <a:lnTo>
                  <a:pt x="998" y="16035"/>
                </a:lnTo>
                <a:lnTo>
                  <a:pt x="998" y="15962"/>
                </a:lnTo>
                <a:lnTo>
                  <a:pt x="925" y="15792"/>
                </a:lnTo>
                <a:lnTo>
                  <a:pt x="852" y="15646"/>
                </a:lnTo>
                <a:lnTo>
                  <a:pt x="779" y="15476"/>
                </a:lnTo>
                <a:lnTo>
                  <a:pt x="706" y="15330"/>
                </a:lnTo>
                <a:lnTo>
                  <a:pt x="779" y="15087"/>
                </a:lnTo>
                <a:lnTo>
                  <a:pt x="852" y="14892"/>
                </a:lnTo>
                <a:lnTo>
                  <a:pt x="876" y="14989"/>
                </a:lnTo>
                <a:lnTo>
                  <a:pt x="974" y="15257"/>
                </a:lnTo>
                <a:lnTo>
                  <a:pt x="1120" y="15500"/>
                </a:lnTo>
                <a:lnTo>
                  <a:pt x="1168" y="15549"/>
                </a:lnTo>
                <a:lnTo>
                  <a:pt x="1266" y="15646"/>
                </a:lnTo>
                <a:lnTo>
                  <a:pt x="1363" y="15719"/>
                </a:lnTo>
                <a:lnTo>
                  <a:pt x="1509" y="15743"/>
                </a:lnTo>
                <a:lnTo>
                  <a:pt x="1655" y="15768"/>
                </a:lnTo>
                <a:lnTo>
                  <a:pt x="1801" y="15743"/>
                </a:lnTo>
                <a:lnTo>
                  <a:pt x="1947" y="15719"/>
                </a:lnTo>
                <a:lnTo>
                  <a:pt x="2215" y="15646"/>
                </a:lnTo>
                <a:lnTo>
                  <a:pt x="2458" y="15500"/>
                </a:lnTo>
                <a:lnTo>
                  <a:pt x="2677" y="15354"/>
                </a:lnTo>
                <a:lnTo>
                  <a:pt x="2896" y="15184"/>
                </a:lnTo>
                <a:lnTo>
                  <a:pt x="3115" y="15014"/>
                </a:lnTo>
                <a:lnTo>
                  <a:pt x="3553" y="14624"/>
                </a:lnTo>
                <a:lnTo>
                  <a:pt x="3918" y="14259"/>
                </a:lnTo>
                <a:lnTo>
                  <a:pt x="4259" y="13870"/>
                </a:lnTo>
                <a:lnTo>
                  <a:pt x="4599" y="13481"/>
                </a:lnTo>
                <a:lnTo>
                  <a:pt x="4745" y="13262"/>
                </a:lnTo>
                <a:lnTo>
                  <a:pt x="4916" y="13067"/>
                </a:lnTo>
                <a:lnTo>
                  <a:pt x="4989" y="12945"/>
                </a:lnTo>
                <a:lnTo>
                  <a:pt x="5037" y="12824"/>
                </a:lnTo>
                <a:lnTo>
                  <a:pt x="5086" y="12702"/>
                </a:lnTo>
                <a:lnTo>
                  <a:pt x="5086" y="12580"/>
                </a:lnTo>
                <a:lnTo>
                  <a:pt x="5086" y="12532"/>
                </a:lnTo>
                <a:lnTo>
                  <a:pt x="5037" y="12507"/>
                </a:lnTo>
                <a:lnTo>
                  <a:pt x="4964" y="12507"/>
                </a:lnTo>
                <a:lnTo>
                  <a:pt x="4867" y="12580"/>
                </a:lnTo>
                <a:lnTo>
                  <a:pt x="4770" y="12653"/>
                </a:lnTo>
                <a:lnTo>
                  <a:pt x="4599" y="12848"/>
                </a:lnTo>
                <a:lnTo>
                  <a:pt x="4453" y="13067"/>
                </a:lnTo>
                <a:lnTo>
                  <a:pt x="4307" y="13262"/>
                </a:lnTo>
                <a:lnTo>
                  <a:pt x="3942" y="13700"/>
                </a:lnTo>
                <a:lnTo>
                  <a:pt x="3529" y="14089"/>
                </a:lnTo>
                <a:lnTo>
                  <a:pt x="3066" y="14503"/>
                </a:lnTo>
                <a:lnTo>
                  <a:pt x="2604" y="14892"/>
                </a:lnTo>
                <a:lnTo>
                  <a:pt x="2312" y="15111"/>
                </a:lnTo>
                <a:lnTo>
                  <a:pt x="2020" y="15306"/>
                </a:lnTo>
                <a:lnTo>
                  <a:pt x="1898" y="15354"/>
                </a:lnTo>
                <a:lnTo>
                  <a:pt x="1777" y="15379"/>
                </a:lnTo>
                <a:lnTo>
                  <a:pt x="1655" y="15379"/>
                </a:lnTo>
                <a:lnTo>
                  <a:pt x="1558" y="15330"/>
                </a:lnTo>
                <a:lnTo>
                  <a:pt x="1485" y="15281"/>
                </a:lnTo>
                <a:lnTo>
                  <a:pt x="1436" y="15184"/>
                </a:lnTo>
                <a:lnTo>
                  <a:pt x="1460" y="15087"/>
                </a:lnTo>
                <a:lnTo>
                  <a:pt x="1533" y="14941"/>
                </a:lnTo>
                <a:lnTo>
                  <a:pt x="1631" y="14941"/>
                </a:lnTo>
                <a:lnTo>
                  <a:pt x="1704" y="14892"/>
                </a:lnTo>
                <a:lnTo>
                  <a:pt x="1728" y="14819"/>
                </a:lnTo>
                <a:lnTo>
                  <a:pt x="1728" y="14770"/>
                </a:lnTo>
                <a:lnTo>
                  <a:pt x="1704" y="14673"/>
                </a:lnTo>
                <a:lnTo>
                  <a:pt x="1655" y="14551"/>
                </a:lnTo>
                <a:lnTo>
                  <a:pt x="1606" y="14454"/>
                </a:lnTo>
                <a:lnTo>
                  <a:pt x="1509" y="14308"/>
                </a:lnTo>
                <a:lnTo>
                  <a:pt x="1412" y="14162"/>
                </a:lnTo>
                <a:lnTo>
                  <a:pt x="1679" y="13919"/>
                </a:lnTo>
                <a:lnTo>
                  <a:pt x="1801" y="14405"/>
                </a:lnTo>
                <a:lnTo>
                  <a:pt x="1825" y="14478"/>
                </a:lnTo>
                <a:lnTo>
                  <a:pt x="1898" y="14527"/>
                </a:lnTo>
                <a:lnTo>
                  <a:pt x="2020" y="14527"/>
                </a:lnTo>
                <a:lnTo>
                  <a:pt x="2069" y="14503"/>
                </a:lnTo>
                <a:lnTo>
                  <a:pt x="2117" y="14454"/>
                </a:lnTo>
                <a:lnTo>
                  <a:pt x="2142" y="14381"/>
                </a:lnTo>
                <a:lnTo>
                  <a:pt x="2142" y="14308"/>
                </a:lnTo>
                <a:lnTo>
                  <a:pt x="2044" y="13992"/>
                </a:lnTo>
                <a:lnTo>
                  <a:pt x="1923" y="13675"/>
                </a:lnTo>
                <a:lnTo>
                  <a:pt x="2093" y="13529"/>
                </a:lnTo>
                <a:lnTo>
                  <a:pt x="2117" y="13748"/>
                </a:lnTo>
                <a:lnTo>
                  <a:pt x="2117" y="13870"/>
                </a:lnTo>
                <a:lnTo>
                  <a:pt x="2142" y="13967"/>
                </a:lnTo>
                <a:lnTo>
                  <a:pt x="2190" y="14065"/>
                </a:lnTo>
                <a:lnTo>
                  <a:pt x="2239" y="14089"/>
                </a:lnTo>
                <a:lnTo>
                  <a:pt x="2288" y="14113"/>
                </a:lnTo>
                <a:lnTo>
                  <a:pt x="2336" y="14113"/>
                </a:lnTo>
                <a:lnTo>
                  <a:pt x="2385" y="14089"/>
                </a:lnTo>
                <a:lnTo>
                  <a:pt x="2434" y="14016"/>
                </a:lnTo>
                <a:lnTo>
                  <a:pt x="2434" y="13919"/>
                </a:lnTo>
                <a:lnTo>
                  <a:pt x="2385" y="13724"/>
                </a:lnTo>
                <a:lnTo>
                  <a:pt x="2263" y="13359"/>
                </a:lnTo>
                <a:lnTo>
                  <a:pt x="2385" y="13262"/>
                </a:lnTo>
                <a:lnTo>
                  <a:pt x="2458" y="13554"/>
                </a:lnTo>
                <a:lnTo>
                  <a:pt x="2531" y="13846"/>
                </a:lnTo>
                <a:lnTo>
                  <a:pt x="2555" y="13894"/>
                </a:lnTo>
                <a:lnTo>
                  <a:pt x="2580" y="13943"/>
                </a:lnTo>
                <a:lnTo>
                  <a:pt x="2628" y="13967"/>
                </a:lnTo>
                <a:lnTo>
                  <a:pt x="2677" y="13967"/>
                </a:lnTo>
                <a:lnTo>
                  <a:pt x="2774" y="13943"/>
                </a:lnTo>
                <a:lnTo>
                  <a:pt x="2823" y="13919"/>
                </a:lnTo>
                <a:lnTo>
                  <a:pt x="2847" y="13870"/>
                </a:lnTo>
                <a:lnTo>
                  <a:pt x="2872" y="13797"/>
                </a:lnTo>
                <a:lnTo>
                  <a:pt x="2847" y="13748"/>
                </a:lnTo>
                <a:lnTo>
                  <a:pt x="2750" y="13408"/>
                </a:lnTo>
                <a:lnTo>
                  <a:pt x="2604" y="13067"/>
                </a:lnTo>
                <a:lnTo>
                  <a:pt x="2823" y="12848"/>
                </a:lnTo>
                <a:lnTo>
                  <a:pt x="2920" y="13164"/>
                </a:lnTo>
                <a:lnTo>
                  <a:pt x="2969" y="13286"/>
                </a:lnTo>
                <a:lnTo>
                  <a:pt x="3018" y="13383"/>
                </a:lnTo>
                <a:lnTo>
                  <a:pt x="3066" y="13481"/>
                </a:lnTo>
                <a:lnTo>
                  <a:pt x="3115" y="13529"/>
                </a:lnTo>
                <a:lnTo>
                  <a:pt x="3212" y="13529"/>
                </a:lnTo>
                <a:lnTo>
                  <a:pt x="3237" y="13505"/>
                </a:lnTo>
                <a:lnTo>
                  <a:pt x="3261" y="13456"/>
                </a:lnTo>
                <a:lnTo>
                  <a:pt x="3285" y="13408"/>
                </a:lnTo>
                <a:lnTo>
                  <a:pt x="3261" y="13310"/>
                </a:lnTo>
                <a:lnTo>
                  <a:pt x="3188" y="13116"/>
                </a:lnTo>
                <a:lnTo>
                  <a:pt x="3091" y="12921"/>
                </a:lnTo>
                <a:lnTo>
                  <a:pt x="2969" y="12726"/>
                </a:lnTo>
                <a:lnTo>
                  <a:pt x="3261" y="12459"/>
                </a:lnTo>
                <a:lnTo>
                  <a:pt x="3285" y="12678"/>
                </a:lnTo>
                <a:lnTo>
                  <a:pt x="3334" y="12897"/>
                </a:lnTo>
                <a:lnTo>
                  <a:pt x="3383" y="12994"/>
                </a:lnTo>
                <a:lnTo>
                  <a:pt x="3480" y="13067"/>
                </a:lnTo>
                <a:lnTo>
                  <a:pt x="3529" y="13067"/>
                </a:lnTo>
                <a:lnTo>
                  <a:pt x="3577" y="13043"/>
                </a:lnTo>
                <a:lnTo>
                  <a:pt x="3626" y="12945"/>
                </a:lnTo>
                <a:lnTo>
                  <a:pt x="3626" y="12848"/>
                </a:lnTo>
                <a:lnTo>
                  <a:pt x="3577" y="12678"/>
                </a:lnTo>
                <a:lnTo>
                  <a:pt x="3529" y="12483"/>
                </a:lnTo>
                <a:lnTo>
                  <a:pt x="3431" y="12288"/>
                </a:lnTo>
                <a:lnTo>
                  <a:pt x="3650" y="12094"/>
                </a:lnTo>
                <a:lnTo>
                  <a:pt x="3699" y="12313"/>
                </a:lnTo>
                <a:lnTo>
                  <a:pt x="3748" y="12483"/>
                </a:lnTo>
                <a:lnTo>
                  <a:pt x="3796" y="12556"/>
                </a:lnTo>
                <a:lnTo>
                  <a:pt x="3845" y="12605"/>
                </a:lnTo>
                <a:lnTo>
                  <a:pt x="3942" y="12605"/>
                </a:lnTo>
                <a:lnTo>
                  <a:pt x="4015" y="12580"/>
                </a:lnTo>
                <a:lnTo>
                  <a:pt x="4040" y="12532"/>
                </a:lnTo>
                <a:lnTo>
                  <a:pt x="4064" y="12483"/>
                </a:lnTo>
                <a:lnTo>
                  <a:pt x="4064" y="12410"/>
                </a:lnTo>
                <a:lnTo>
                  <a:pt x="4015" y="12142"/>
                </a:lnTo>
                <a:lnTo>
                  <a:pt x="3967" y="11996"/>
                </a:lnTo>
                <a:lnTo>
                  <a:pt x="3894" y="11875"/>
                </a:lnTo>
                <a:lnTo>
                  <a:pt x="4161" y="11607"/>
                </a:lnTo>
                <a:lnTo>
                  <a:pt x="4210" y="11729"/>
                </a:lnTo>
                <a:lnTo>
                  <a:pt x="4283" y="11923"/>
                </a:lnTo>
                <a:lnTo>
                  <a:pt x="4332" y="11996"/>
                </a:lnTo>
                <a:lnTo>
                  <a:pt x="4380" y="12021"/>
                </a:lnTo>
                <a:lnTo>
                  <a:pt x="4429" y="12045"/>
                </a:lnTo>
                <a:lnTo>
                  <a:pt x="4478" y="12045"/>
                </a:lnTo>
                <a:lnTo>
                  <a:pt x="4526" y="11996"/>
                </a:lnTo>
                <a:lnTo>
                  <a:pt x="4551" y="11923"/>
                </a:lnTo>
                <a:lnTo>
                  <a:pt x="4551" y="11826"/>
                </a:lnTo>
                <a:lnTo>
                  <a:pt x="4478" y="11680"/>
                </a:lnTo>
                <a:lnTo>
                  <a:pt x="4356" y="11437"/>
                </a:lnTo>
                <a:lnTo>
                  <a:pt x="4405" y="11388"/>
                </a:lnTo>
                <a:lnTo>
                  <a:pt x="4672" y="11169"/>
                </a:lnTo>
                <a:lnTo>
                  <a:pt x="4745" y="11364"/>
                </a:lnTo>
                <a:lnTo>
                  <a:pt x="4818" y="11607"/>
                </a:lnTo>
                <a:lnTo>
                  <a:pt x="4867" y="11729"/>
                </a:lnTo>
                <a:lnTo>
                  <a:pt x="4916" y="11777"/>
                </a:lnTo>
                <a:lnTo>
                  <a:pt x="4964" y="11826"/>
                </a:lnTo>
                <a:lnTo>
                  <a:pt x="5013" y="11826"/>
                </a:lnTo>
                <a:lnTo>
                  <a:pt x="5037" y="11802"/>
                </a:lnTo>
                <a:lnTo>
                  <a:pt x="5062" y="11729"/>
                </a:lnTo>
                <a:lnTo>
                  <a:pt x="5086" y="11680"/>
                </a:lnTo>
                <a:lnTo>
                  <a:pt x="5062" y="11558"/>
                </a:lnTo>
                <a:lnTo>
                  <a:pt x="4964" y="11339"/>
                </a:lnTo>
                <a:lnTo>
                  <a:pt x="4794" y="11023"/>
                </a:lnTo>
                <a:lnTo>
                  <a:pt x="5135" y="10731"/>
                </a:lnTo>
                <a:lnTo>
                  <a:pt x="5135" y="10755"/>
                </a:lnTo>
                <a:lnTo>
                  <a:pt x="5208" y="10950"/>
                </a:lnTo>
                <a:lnTo>
                  <a:pt x="5281" y="11145"/>
                </a:lnTo>
                <a:lnTo>
                  <a:pt x="5329" y="11218"/>
                </a:lnTo>
                <a:lnTo>
                  <a:pt x="5378" y="11242"/>
                </a:lnTo>
                <a:lnTo>
                  <a:pt x="5427" y="11242"/>
                </a:lnTo>
                <a:lnTo>
                  <a:pt x="5475" y="11218"/>
                </a:lnTo>
                <a:lnTo>
                  <a:pt x="5524" y="11193"/>
                </a:lnTo>
                <a:lnTo>
                  <a:pt x="5573" y="11145"/>
                </a:lnTo>
                <a:lnTo>
                  <a:pt x="5597" y="11096"/>
                </a:lnTo>
                <a:lnTo>
                  <a:pt x="5597" y="11023"/>
                </a:lnTo>
                <a:lnTo>
                  <a:pt x="5524" y="10828"/>
                </a:lnTo>
                <a:lnTo>
                  <a:pt x="5475" y="10658"/>
                </a:lnTo>
                <a:lnTo>
                  <a:pt x="5378" y="10488"/>
                </a:lnTo>
                <a:lnTo>
                  <a:pt x="5670" y="10244"/>
                </a:lnTo>
                <a:lnTo>
                  <a:pt x="5670" y="10366"/>
                </a:lnTo>
                <a:lnTo>
                  <a:pt x="5694" y="10512"/>
                </a:lnTo>
                <a:lnTo>
                  <a:pt x="5743" y="10707"/>
                </a:lnTo>
                <a:lnTo>
                  <a:pt x="5792" y="10780"/>
                </a:lnTo>
                <a:lnTo>
                  <a:pt x="5816" y="10804"/>
                </a:lnTo>
                <a:lnTo>
                  <a:pt x="5865" y="10828"/>
                </a:lnTo>
                <a:lnTo>
                  <a:pt x="5913" y="10828"/>
                </a:lnTo>
                <a:lnTo>
                  <a:pt x="5938" y="10804"/>
                </a:lnTo>
                <a:lnTo>
                  <a:pt x="5986" y="10731"/>
                </a:lnTo>
                <a:lnTo>
                  <a:pt x="5986" y="10658"/>
                </a:lnTo>
                <a:lnTo>
                  <a:pt x="5938" y="10488"/>
                </a:lnTo>
                <a:lnTo>
                  <a:pt x="5865" y="10293"/>
                </a:lnTo>
                <a:lnTo>
                  <a:pt x="5767" y="10123"/>
                </a:lnTo>
                <a:lnTo>
                  <a:pt x="5986" y="9928"/>
                </a:lnTo>
                <a:lnTo>
                  <a:pt x="6011" y="10050"/>
                </a:lnTo>
                <a:lnTo>
                  <a:pt x="6035" y="10147"/>
                </a:lnTo>
                <a:lnTo>
                  <a:pt x="6108" y="10244"/>
                </a:lnTo>
                <a:lnTo>
                  <a:pt x="6181" y="10317"/>
                </a:lnTo>
                <a:lnTo>
                  <a:pt x="6230" y="10366"/>
                </a:lnTo>
                <a:lnTo>
                  <a:pt x="6303" y="10366"/>
                </a:lnTo>
                <a:lnTo>
                  <a:pt x="6376" y="10317"/>
                </a:lnTo>
                <a:lnTo>
                  <a:pt x="6400" y="10269"/>
                </a:lnTo>
                <a:lnTo>
                  <a:pt x="6400" y="10220"/>
                </a:lnTo>
                <a:lnTo>
                  <a:pt x="6376" y="10171"/>
                </a:lnTo>
                <a:lnTo>
                  <a:pt x="6327" y="10074"/>
                </a:lnTo>
                <a:lnTo>
                  <a:pt x="6205" y="9952"/>
                </a:lnTo>
                <a:lnTo>
                  <a:pt x="6084" y="9855"/>
                </a:lnTo>
                <a:lnTo>
                  <a:pt x="6376" y="9587"/>
                </a:lnTo>
                <a:lnTo>
                  <a:pt x="6400" y="9758"/>
                </a:lnTo>
                <a:lnTo>
                  <a:pt x="6449" y="9952"/>
                </a:lnTo>
                <a:lnTo>
                  <a:pt x="6473" y="10025"/>
                </a:lnTo>
                <a:lnTo>
                  <a:pt x="6522" y="10050"/>
                </a:lnTo>
                <a:lnTo>
                  <a:pt x="6595" y="10074"/>
                </a:lnTo>
                <a:lnTo>
                  <a:pt x="6643" y="10074"/>
                </a:lnTo>
                <a:lnTo>
                  <a:pt x="6716" y="10025"/>
                </a:lnTo>
                <a:lnTo>
                  <a:pt x="6741" y="10001"/>
                </a:lnTo>
                <a:lnTo>
                  <a:pt x="6765" y="9928"/>
                </a:lnTo>
                <a:lnTo>
                  <a:pt x="6765" y="9855"/>
                </a:lnTo>
                <a:lnTo>
                  <a:pt x="6692" y="9612"/>
                </a:lnTo>
                <a:lnTo>
                  <a:pt x="6643" y="9490"/>
                </a:lnTo>
                <a:lnTo>
                  <a:pt x="6595" y="9393"/>
                </a:lnTo>
                <a:lnTo>
                  <a:pt x="6765" y="9222"/>
                </a:lnTo>
                <a:lnTo>
                  <a:pt x="6814" y="9417"/>
                </a:lnTo>
                <a:lnTo>
                  <a:pt x="6887" y="9587"/>
                </a:lnTo>
                <a:lnTo>
                  <a:pt x="6911" y="9636"/>
                </a:lnTo>
                <a:lnTo>
                  <a:pt x="6960" y="9660"/>
                </a:lnTo>
                <a:lnTo>
                  <a:pt x="7033" y="9660"/>
                </a:lnTo>
                <a:lnTo>
                  <a:pt x="7081" y="9636"/>
                </a:lnTo>
                <a:lnTo>
                  <a:pt x="7130" y="9612"/>
                </a:lnTo>
                <a:lnTo>
                  <a:pt x="7179" y="9563"/>
                </a:lnTo>
                <a:lnTo>
                  <a:pt x="7179" y="9514"/>
                </a:lnTo>
                <a:lnTo>
                  <a:pt x="7179" y="9441"/>
                </a:lnTo>
                <a:lnTo>
                  <a:pt x="7057" y="9174"/>
                </a:lnTo>
                <a:lnTo>
                  <a:pt x="6984" y="9003"/>
                </a:lnTo>
                <a:lnTo>
                  <a:pt x="7106" y="8906"/>
                </a:lnTo>
                <a:lnTo>
                  <a:pt x="7106" y="8955"/>
                </a:lnTo>
                <a:lnTo>
                  <a:pt x="7106" y="9125"/>
                </a:lnTo>
                <a:lnTo>
                  <a:pt x="7130" y="9198"/>
                </a:lnTo>
                <a:lnTo>
                  <a:pt x="7179" y="9271"/>
                </a:lnTo>
                <a:lnTo>
                  <a:pt x="7227" y="9271"/>
                </a:lnTo>
                <a:lnTo>
                  <a:pt x="7276" y="9247"/>
                </a:lnTo>
                <a:lnTo>
                  <a:pt x="7325" y="9198"/>
                </a:lnTo>
                <a:lnTo>
                  <a:pt x="7349" y="9125"/>
                </a:lnTo>
                <a:lnTo>
                  <a:pt x="7325" y="8955"/>
                </a:lnTo>
                <a:lnTo>
                  <a:pt x="7276" y="8736"/>
                </a:lnTo>
                <a:lnTo>
                  <a:pt x="7519" y="8517"/>
                </a:lnTo>
                <a:lnTo>
                  <a:pt x="7544" y="8638"/>
                </a:lnTo>
                <a:lnTo>
                  <a:pt x="7617" y="8760"/>
                </a:lnTo>
                <a:lnTo>
                  <a:pt x="7665" y="8784"/>
                </a:lnTo>
                <a:lnTo>
                  <a:pt x="7714" y="8784"/>
                </a:lnTo>
                <a:lnTo>
                  <a:pt x="7763" y="8736"/>
                </a:lnTo>
                <a:lnTo>
                  <a:pt x="7787" y="8687"/>
                </a:lnTo>
                <a:lnTo>
                  <a:pt x="7763" y="8638"/>
                </a:lnTo>
                <a:lnTo>
                  <a:pt x="7738" y="8590"/>
                </a:lnTo>
                <a:lnTo>
                  <a:pt x="7690" y="8492"/>
                </a:lnTo>
                <a:lnTo>
                  <a:pt x="7641" y="8419"/>
                </a:lnTo>
                <a:lnTo>
                  <a:pt x="7884" y="8176"/>
                </a:lnTo>
                <a:lnTo>
                  <a:pt x="7909" y="8298"/>
                </a:lnTo>
                <a:lnTo>
                  <a:pt x="7933" y="8419"/>
                </a:lnTo>
                <a:lnTo>
                  <a:pt x="7957" y="8468"/>
                </a:lnTo>
                <a:lnTo>
                  <a:pt x="8006" y="8517"/>
                </a:lnTo>
                <a:lnTo>
                  <a:pt x="8152" y="8517"/>
                </a:lnTo>
                <a:lnTo>
                  <a:pt x="8201" y="8492"/>
                </a:lnTo>
                <a:lnTo>
                  <a:pt x="8225" y="8444"/>
                </a:lnTo>
                <a:lnTo>
                  <a:pt x="8249" y="8371"/>
                </a:lnTo>
                <a:lnTo>
                  <a:pt x="8201" y="8152"/>
                </a:lnTo>
                <a:lnTo>
                  <a:pt x="8128" y="7957"/>
                </a:lnTo>
                <a:lnTo>
                  <a:pt x="8468" y="7641"/>
                </a:lnTo>
                <a:lnTo>
                  <a:pt x="8444" y="7762"/>
                </a:lnTo>
                <a:lnTo>
                  <a:pt x="8444" y="7884"/>
                </a:lnTo>
                <a:lnTo>
                  <a:pt x="8493" y="7981"/>
                </a:lnTo>
                <a:lnTo>
                  <a:pt x="8517" y="8030"/>
                </a:lnTo>
                <a:lnTo>
                  <a:pt x="8566" y="8054"/>
                </a:lnTo>
                <a:lnTo>
                  <a:pt x="8590" y="8054"/>
                </a:lnTo>
                <a:lnTo>
                  <a:pt x="8614" y="8030"/>
                </a:lnTo>
                <a:lnTo>
                  <a:pt x="8639" y="7981"/>
                </a:lnTo>
                <a:lnTo>
                  <a:pt x="8639" y="7933"/>
                </a:lnTo>
                <a:lnTo>
                  <a:pt x="8614" y="7835"/>
                </a:lnTo>
                <a:lnTo>
                  <a:pt x="8566" y="7714"/>
                </a:lnTo>
                <a:lnTo>
                  <a:pt x="8541" y="7568"/>
                </a:lnTo>
                <a:lnTo>
                  <a:pt x="9125" y="7033"/>
                </a:lnTo>
                <a:lnTo>
                  <a:pt x="9125" y="7179"/>
                </a:lnTo>
                <a:lnTo>
                  <a:pt x="9149" y="7325"/>
                </a:lnTo>
                <a:lnTo>
                  <a:pt x="9198" y="7373"/>
                </a:lnTo>
                <a:lnTo>
                  <a:pt x="9222" y="7397"/>
                </a:lnTo>
                <a:lnTo>
                  <a:pt x="9271" y="7422"/>
                </a:lnTo>
                <a:lnTo>
                  <a:pt x="9320" y="7397"/>
                </a:lnTo>
                <a:lnTo>
                  <a:pt x="9368" y="7397"/>
                </a:lnTo>
                <a:lnTo>
                  <a:pt x="9393" y="7349"/>
                </a:lnTo>
                <a:lnTo>
                  <a:pt x="9417" y="7300"/>
                </a:lnTo>
                <a:lnTo>
                  <a:pt x="9417" y="7252"/>
                </a:lnTo>
                <a:lnTo>
                  <a:pt x="9393" y="7154"/>
                </a:lnTo>
                <a:lnTo>
                  <a:pt x="9393" y="7033"/>
                </a:lnTo>
                <a:lnTo>
                  <a:pt x="9417" y="6935"/>
                </a:lnTo>
                <a:lnTo>
                  <a:pt x="9417" y="6838"/>
                </a:lnTo>
                <a:lnTo>
                  <a:pt x="9393" y="6789"/>
                </a:lnTo>
                <a:lnTo>
                  <a:pt x="9466" y="6716"/>
                </a:lnTo>
                <a:lnTo>
                  <a:pt x="9490" y="6838"/>
                </a:lnTo>
                <a:lnTo>
                  <a:pt x="9514" y="6960"/>
                </a:lnTo>
                <a:lnTo>
                  <a:pt x="9539" y="7008"/>
                </a:lnTo>
                <a:lnTo>
                  <a:pt x="9587" y="7033"/>
                </a:lnTo>
                <a:lnTo>
                  <a:pt x="9636" y="7057"/>
                </a:lnTo>
                <a:lnTo>
                  <a:pt x="9660" y="7057"/>
                </a:lnTo>
                <a:lnTo>
                  <a:pt x="9709" y="7033"/>
                </a:lnTo>
                <a:lnTo>
                  <a:pt x="9733" y="7008"/>
                </a:lnTo>
                <a:lnTo>
                  <a:pt x="9782" y="6984"/>
                </a:lnTo>
                <a:lnTo>
                  <a:pt x="9782" y="6935"/>
                </a:lnTo>
                <a:lnTo>
                  <a:pt x="9782" y="6741"/>
                </a:lnTo>
                <a:lnTo>
                  <a:pt x="9733" y="6619"/>
                </a:lnTo>
                <a:lnTo>
                  <a:pt x="9709" y="6522"/>
                </a:lnTo>
                <a:lnTo>
                  <a:pt x="9831" y="6376"/>
                </a:lnTo>
                <a:lnTo>
                  <a:pt x="9879" y="6327"/>
                </a:lnTo>
                <a:lnTo>
                  <a:pt x="9904" y="6278"/>
                </a:lnTo>
                <a:lnTo>
                  <a:pt x="9904" y="6205"/>
                </a:lnTo>
                <a:lnTo>
                  <a:pt x="9928" y="6132"/>
                </a:lnTo>
                <a:lnTo>
                  <a:pt x="9952" y="6059"/>
                </a:lnTo>
                <a:lnTo>
                  <a:pt x="9855" y="5670"/>
                </a:lnTo>
                <a:lnTo>
                  <a:pt x="9831" y="5475"/>
                </a:lnTo>
                <a:lnTo>
                  <a:pt x="9806" y="5281"/>
                </a:lnTo>
                <a:lnTo>
                  <a:pt x="9806" y="5037"/>
                </a:lnTo>
                <a:lnTo>
                  <a:pt x="9855" y="4794"/>
                </a:lnTo>
                <a:lnTo>
                  <a:pt x="9904" y="4575"/>
                </a:lnTo>
                <a:lnTo>
                  <a:pt x="9977" y="4332"/>
                </a:lnTo>
                <a:lnTo>
                  <a:pt x="10074" y="4088"/>
                </a:lnTo>
                <a:lnTo>
                  <a:pt x="10196" y="3869"/>
                </a:lnTo>
                <a:lnTo>
                  <a:pt x="10317" y="3650"/>
                </a:lnTo>
                <a:lnTo>
                  <a:pt x="10488" y="3456"/>
                </a:lnTo>
                <a:lnTo>
                  <a:pt x="10658" y="3261"/>
                </a:lnTo>
                <a:lnTo>
                  <a:pt x="10853" y="3091"/>
                </a:lnTo>
                <a:lnTo>
                  <a:pt x="11242" y="2750"/>
                </a:lnTo>
                <a:lnTo>
                  <a:pt x="11680" y="2458"/>
                </a:lnTo>
                <a:lnTo>
                  <a:pt x="12094" y="2166"/>
                </a:lnTo>
                <a:lnTo>
                  <a:pt x="12970" y="1631"/>
                </a:lnTo>
                <a:close/>
                <a:moveTo>
                  <a:pt x="10755" y="11631"/>
                </a:moveTo>
                <a:lnTo>
                  <a:pt x="10755" y="11680"/>
                </a:lnTo>
                <a:lnTo>
                  <a:pt x="10853" y="11850"/>
                </a:lnTo>
                <a:lnTo>
                  <a:pt x="10974" y="12021"/>
                </a:lnTo>
                <a:lnTo>
                  <a:pt x="11266" y="12361"/>
                </a:lnTo>
                <a:lnTo>
                  <a:pt x="11875" y="12970"/>
                </a:lnTo>
                <a:lnTo>
                  <a:pt x="13286" y="14503"/>
                </a:lnTo>
                <a:lnTo>
                  <a:pt x="13943" y="15184"/>
                </a:lnTo>
                <a:lnTo>
                  <a:pt x="14259" y="15549"/>
                </a:lnTo>
                <a:lnTo>
                  <a:pt x="14430" y="15719"/>
                </a:lnTo>
                <a:lnTo>
                  <a:pt x="14503" y="15792"/>
                </a:lnTo>
                <a:lnTo>
                  <a:pt x="14600" y="15841"/>
                </a:lnTo>
                <a:lnTo>
                  <a:pt x="14916" y="16035"/>
                </a:lnTo>
                <a:lnTo>
                  <a:pt x="15208" y="16206"/>
                </a:lnTo>
                <a:lnTo>
                  <a:pt x="15354" y="16279"/>
                </a:lnTo>
                <a:lnTo>
                  <a:pt x="15500" y="16352"/>
                </a:lnTo>
                <a:lnTo>
                  <a:pt x="15671" y="16376"/>
                </a:lnTo>
                <a:lnTo>
                  <a:pt x="15890" y="16376"/>
                </a:lnTo>
                <a:lnTo>
                  <a:pt x="15914" y="16352"/>
                </a:lnTo>
                <a:lnTo>
                  <a:pt x="15938" y="16279"/>
                </a:lnTo>
                <a:lnTo>
                  <a:pt x="15914" y="16230"/>
                </a:lnTo>
                <a:lnTo>
                  <a:pt x="15890" y="16206"/>
                </a:lnTo>
                <a:lnTo>
                  <a:pt x="15865" y="16206"/>
                </a:lnTo>
                <a:lnTo>
                  <a:pt x="15622" y="16157"/>
                </a:lnTo>
                <a:lnTo>
                  <a:pt x="15403" y="16084"/>
                </a:lnTo>
                <a:lnTo>
                  <a:pt x="15233" y="15987"/>
                </a:lnTo>
                <a:lnTo>
                  <a:pt x="15062" y="15865"/>
                </a:lnTo>
                <a:lnTo>
                  <a:pt x="14892" y="15743"/>
                </a:lnTo>
                <a:lnTo>
                  <a:pt x="14746" y="15573"/>
                </a:lnTo>
                <a:lnTo>
                  <a:pt x="14454" y="15233"/>
                </a:lnTo>
                <a:lnTo>
                  <a:pt x="13846" y="14624"/>
                </a:lnTo>
                <a:lnTo>
                  <a:pt x="13262" y="14016"/>
                </a:lnTo>
                <a:lnTo>
                  <a:pt x="12045" y="12799"/>
                </a:lnTo>
                <a:lnTo>
                  <a:pt x="11461" y="12167"/>
                </a:lnTo>
                <a:lnTo>
                  <a:pt x="11145" y="11875"/>
                </a:lnTo>
                <a:lnTo>
                  <a:pt x="10974" y="11729"/>
                </a:lnTo>
                <a:lnTo>
                  <a:pt x="10804" y="11631"/>
                </a:lnTo>
                <a:close/>
                <a:moveTo>
                  <a:pt x="9904" y="8638"/>
                </a:moveTo>
                <a:lnTo>
                  <a:pt x="10123" y="8882"/>
                </a:lnTo>
                <a:lnTo>
                  <a:pt x="9977" y="9003"/>
                </a:lnTo>
                <a:lnTo>
                  <a:pt x="9709" y="9271"/>
                </a:lnTo>
                <a:lnTo>
                  <a:pt x="9587" y="9417"/>
                </a:lnTo>
                <a:lnTo>
                  <a:pt x="9466" y="9587"/>
                </a:lnTo>
                <a:lnTo>
                  <a:pt x="9466" y="9612"/>
                </a:lnTo>
                <a:lnTo>
                  <a:pt x="9490" y="9660"/>
                </a:lnTo>
                <a:lnTo>
                  <a:pt x="9539" y="9660"/>
                </a:lnTo>
                <a:lnTo>
                  <a:pt x="9685" y="9612"/>
                </a:lnTo>
                <a:lnTo>
                  <a:pt x="9831" y="9539"/>
                </a:lnTo>
                <a:lnTo>
                  <a:pt x="10098" y="9320"/>
                </a:lnTo>
                <a:lnTo>
                  <a:pt x="10366" y="9101"/>
                </a:lnTo>
                <a:lnTo>
                  <a:pt x="10536" y="9247"/>
                </a:lnTo>
                <a:lnTo>
                  <a:pt x="10244" y="9466"/>
                </a:lnTo>
                <a:lnTo>
                  <a:pt x="10025" y="9636"/>
                </a:lnTo>
                <a:lnTo>
                  <a:pt x="9928" y="9733"/>
                </a:lnTo>
                <a:lnTo>
                  <a:pt x="9831" y="9855"/>
                </a:lnTo>
                <a:lnTo>
                  <a:pt x="9831" y="9928"/>
                </a:lnTo>
                <a:lnTo>
                  <a:pt x="9855" y="9977"/>
                </a:lnTo>
                <a:lnTo>
                  <a:pt x="9904" y="10025"/>
                </a:lnTo>
                <a:lnTo>
                  <a:pt x="9977" y="10025"/>
                </a:lnTo>
                <a:lnTo>
                  <a:pt x="10098" y="9977"/>
                </a:lnTo>
                <a:lnTo>
                  <a:pt x="10196" y="9904"/>
                </a:lnTo>
                <a:lnTo>
                  <a:pt x="10390" y="9758"/>
                </a:lnTo>
                <a:lnTo>
                  <a:pt x="10780" y="9490"/>
                </a:lnTo>
                <a:lnTo>
                  <a:pt x="10950" y="9660"/>
                </a:lnTo>
                <a:lnTo>
                  <a:pt x="10780" y="9733"/>
                </a:lnTo>
                <a:lnTo>
                  <a:pt x="10609" y="9855"/>
                </a:lnTo>
                <a:lnTo>
                  <a:pt x="10390" y="10001"/>
                </a:lnTo>
                <a:lnTo>
                  <a:pt x="10293" y="10098"/>
                </a:lnTo>
                <a:lnTo>
                  <a:pt x="10220" y="10220"/>
                </a:lnTo>
                <a:lnTo>
                  <a:pt x="10220" y="10269"/>
                </a:lnTo>
                <a:lnTo>
                  <a:pt x="10244" y="10293"/>
                </a:lnTo>
                <a:lnTo>
                  <a:pt x="10293" y="10317"/>
                </a:lnTo>
                <a:lnTo>
                  <a:pt x="10439" y="10317"/>
                </a:lnTo>
                <a:lnTo>
                  <a:pt x="10585" y="10244"/>
                </a:lnTo>
                <a:lnTo>
                  <a:pt x="10828" y="10074"/>
                </a:lnTo>
                <a:lnTo>
                  <a:pt x="10999" y="9977"/>
                </a:lnTo>
                <a:lnTo>
                  <a:pt x="11072" y="9904"/>
                </a:lnTo>
                <a:lnTo>
                  <a:pt x="11145" y="9831"/>
                </a:lnTo>
                <a:lnTo>
                  <a:pt x="11364" y="10025"/>
                </a:lnTo>
                <a:lnTo>
                  <a:pt x="11193" y="10123"/>
                </a:lnTo>
                <a:lnTo>
                  <a:pt x="11072" y="10244"/>
                </a:lnTo>
                <a:lnTo>
                  <a:pt x="10974" y="10342"/>
                </a:lnTo>
                <a:lnTo>
                  <a:pt x="10901" y="10439"/>
                </a:lnTo>
                <a:lnTo>
                  <a:pt x="10853" y="10561"/>
                </a:lnTo>
                <a:lnTo>
                  <a:pt x="10853" y="10634"/>
                </a:lnTo>
                <a:lnTo>
                  <a:pt x="10853" y="10682"/>
                </a:lnTo>
                <a:lnTo>
                  <a:pt x="10877" y="10707"/>
                </a:lnTo>
                <a:lnTo>
                  <a:pt x="10974" y="10682"/>
                </a:lnTo>
                <a:lnTo>
                  <a:pt x="11072" y="10634"/>
                </a:lnTo>
                <a:lnTo>
                  <a:pt x="11218" y="10536"/>
                </a:lnTo>
                <a:lnTo>
                  <a:pt x="11437" y="10366"/>
                </a:lnTo>
                <a:lnTo>
                  <a:pt x="11607" y="10269"/>
                </a:lnTo>
                <a:lnTo>
                  <a:pt x="11753" y="10415"/>
                </a:lnTo>
                <a:lnTo>
                  <a:pt x="11656" y="10488"/>
                </a:lnTo>
                <a:lnTo>
                  <a:pt x="11364" y="10731"/>
                </a:lnTo>
                <a:lnTo>
                  <a:pt x="11242" y="10877"/>
                </a:lnTo>
                <a:lnTo>
                  <a:pt x="11218" y="10950"/>
                </a:lnTo>
                <a:lnTo>
                  <a:pt x="11169" y="11023"/>
                </a:lnTo>
                <a:lnTo>
                  <a:pt x="11193" y="11072"/>
                </a:lnTo>
                <a:lnTo>
                  <a:pt x="11242" y="11096"/>
                </a:lnTo>
                <a:lnTo>
                  <a:pt x="11388" y="11047"/>
                </a:lnTo>
                <a:lnTo>
                  <a:pt x="11510" y="10974"/>
                </a:lnTo>
                <a:lnTo>
                  <a:pt x="11777" y="10780"/>
                </a:lnTo>
                <a:lnTo>
                  <a:pt x="11972" y="10634"/>
                </a:lnTo>
                <a:lnTo>
                  <a:pt x="12191" y="10828"/>
                </a:lnTo>
                <a:lnTo>
                  <a:pt x="12069" y="10926"/>
                </a:lnTo>
                <a:lnTo>
                  <a:pt x="11923" y="11023"/>
                </a:lnTo>
                <a:lnTo>
                  <a:pt x="11777" y="11169"/>
                </a:lnTo>
                <a:lnTo>
                  <a:pt x="11729" y="11242"/>
                </a:lnTo>
                <a:lnTo>
                  <a:pt x="11680" y="11315"/>
                </a:lnTo>
                <a:lnTo>
                  <a:pt x="11656" y="11388"/>
                </a:lnTo>
                <a:lnTo>
                  <a:pt x="11656" y="11485"/>
                </a:lnTo>
                <a:lnTo>
                  <a:pt x="11680" y="11534"/>
                </a:lnTo>
                <a:lnTo>
                  <a:pt x="11704" y="11558"/>
                </a:lnTo>
                <a:lnTo>
                  <a:pt x="11729" y="11558"/>
                </a:lnTo>
                <a:lnTo>
                  <a:pt x="11826" y="11534"/>
                </a:lnTo>
                <a:lnTo>
                  <a:pt x="11899" y="11510"/>
                </a:lnTo>
                <a:lnTo>
                  <a:pt x="12021" y="11412"/>
                </a:lnTo>
                <a:lnTo>
                  <a:pt x="12288" y="11193"/>
                </a:lnTo>
                <a:lnTo>
                  <a:pt x="12459" y="11072"/>
                </a:lnTo>
                <a:lnTo>
                  <a:pt x="12726" y="11315"/>
                </a:lnTo>
                <a:lnTo>
                  <a:pt x="12483" y="11534"/>
                </a:lnTo>
                <a:lnTo>
                  <a:pt x="12361" y="11656"/>
                </a:lnTo>
                <a:lnTo>
                  <a:pt x="12264" y="11777"/>
                </a:lnTo>
                <a:lnTo>
                  <a:pt x="12264" y="11826"/>
                </a:lnTo>
                <a:lnTo>
                  <a:pt x="12264" y="11850"/>
                </a:lnTo>
                <a:lnTo>
                  <a:pt x="12288" y="11948"/>
                </a:lnTo>
                <a:lnTo>
                  <a:pt x="12361" y="11972"/>
                </a:lnTo>
                <a:lnTo>
                  <a:pt x="12459" y="11972"/>
                </a:lnTo>
                <a:lnTo>
                  <a:pt x="12605" y="11875"/>
                </a:lnTo>
                <a:lnTo>
                  <a:pt x="12726" y="11777"/>
                </a:lnTo>
                <a:lnTo>
                  <a:pt x="12970" y="11558"/>
                </a:lnTo>
                <a:lnTo>
                  <a:pt x="12970" y="11534"/>
                </a:lnTo>
                <a:lnTo>
                  <a:pt x="13262" y="11802"/>
                </a:lnTo>
                <a:lnTo>
                  <a:pt x="13116" y="11923"/>
                </a:lnTo>
                <a:lnTo>
                  <a:pt x="12994" y="12021"/>
                </a:lnTo>
                <a:lnTo>
                  <a:pt x="12872" y="12142"/>
                </a:lnTo>
                <a:lnTo>
                  <a:pt x="12799" y="12288"/>
                </a:lnTo>
                <a:lnTo>
                  <a:pt x="12775" y="12361"/>
                </a:lnTo>
                <a:lnTo>
                  <a:pt x="12775" y="12434"/>
                </a:lnTo>
                <a:lnTo>
                  <a:pt x="12799" y="12507"/>
                </a:lnTo>
                <a:lnTo>
                  <a:pt x="12824" y="12532"/>
                </a:lnTo>
                <a:lnTo>
                  <a:pt x="12872" y="12532"/>
                </a:lnTo>
                <a:lnTo>
                  <a:pt x="12994" y="12483"/>
                </a:lnTo>
                <a:lnTo>
                  <a:pt x="13116" y="12434"/>
                </a:lnTo>
                <a:lnTo>
                  <a:pt x="13310" y="12264"/>
                </a:lnTo>
                <a:lnTo>
                  <a:pt x="13554" y="12094"/>
                </a:lnTo>
                <a:lnTo>
                  <a:pt x="13700" y="12215"/>
                </a:lnTo>
                <a:lnTo>
                  <a:pt x="13627" y="12264"/>
                </a:lnTo>
                <a:lnTo>
                  <a:pt x="13432" y="12434"/>
                </a:lnTo>
                <a:lnTo>
                  <a:pt x="13262" y="12653"/>
                </a:lnTo>
                <a:lnTo>
                  <a:pt x="13237" y="12702"/>
                </a:lnTo>
                <a:lnTo>
                  <a:pt x="13262" y="12751"/>
                </a:lnTo>
                <a:lnTo>
                  <a:pt x="13310" y="12799"/>
                </a:lnTo>
                <a:lnTo>
                  <a:pt x="13383" y="12799"/>
                </a:lnTo>
                <a:lnTo>
                  <a:pt x="13602" y="12702"/>
                </a:lnTo>
                <a:lnTo>
                  <a:pt x="13797" y="12556"/>
                </a:lnTo>
                <a:lnTo>
                  <a:pt x="13919" y="12459"/>
                </a:lnTo>
                <a:lnTo>
                  <a:pt x="14162" y="12702"/>
                </a:lnTo>
                <a:lnTo>
                  <a:pt x="13992" y="12848"/>
                </a:lnTo>
                <a:lnTo>
                  <a:pt x="13894" y="12945"/>
                </a:lnTo>
                <a:lnTo>
                  <a:pt x="13797" y="13043"/>
                </a:lnTo>
                <a:lnTo>
                  <a:pt x="13724" y="13164"/>
                </a:lnTo>
                <a:lnTo>
                  <a:pt x="13700" y="13237"/>
                </a:lnTo>
                <a:lnTo>
                  <a:pt x="13700" y="13310"/>
                </a:lnTo>
                <a:lnTo>
                  <a:pt x="13700" y="13359"/>
                </a:lnTo>
                <a:lnTo>
                  <a:pt x="13748" y="13359"/>
                </a:lnTo>
                <a:lnTo>
                  <a:pt x="13870" y="13335"/>
                </a:lnTo>
                <a:lnTo>
                  <a:pt x="13992" y="13286"/>
                </a:lnTo>
                <a:lnTo>
                  <a:pt x="14089" y="13189"/>
                </a:lnTo>
                <a:lnTo>
                  <a:pt x="14186" y="13116"/>
                </a:lnTo>
                <a:lnTo>
                  <a:pt x="14381" y="12921"/>
                </a:lnTo>
                <a:lnTo>
                  <a:pt x="14746" y="13335"/>
                </a:lnTo>
                <a:lnTo>
                  <a:pt x="14624" y="13408"/>
                </a:lnTo>
                <a:lnTo>
                  <a:pt x="14503" y="13505"/>
                </a:lnTo>
                <a:lnTo>
                  <a:pt x="14284" y="13651"/>
                </a:lnTo>
                <a:lnTo>
                  <a:pt x="14186" y="13748"/>
                </a:lnTo>
                <a:lnTo>
                  <a:pt x="14138" y="13870"/>
                </a:lnTo>
                <a:lnTo>
                  <a:pt x="14138" y="13919"/>
                </a:lnTo>
                <a:lnTo>
                  <a:pt x="14162" y="13992"/>
                </a:lnTo>
                <a:lnTo>
                  <a:pt x="14211" y="14016"/>
                </a:lnTo>
                <a:lnTo>
                  <a:pt x="14259" y="14040"/>
                </a:lnTo>
                <a:lnTo>
                  <a:pt x="14381" y="14016"/>
                </a:lnTo>
                <a:lnTo>
                  <a:pt x="14503" y="13943"/>
                </a:lnTo>
                <a:lnTo>
                  <a:pt x="14697" y="13773"/>
                </a:lnTo>
                <a:lnTo>
                  <a:pt x="14819" y="13651"/>
                </a:lnTo>
                <a:lnTo>
                  <a:pt x="14941" y="13529"/>
                </a:lnTo>
                <a:lnTo>
                  <a:pt x="15160" y="13748"/>
                </a:lnTo>
                <a:lnTo>
                  <a:pt x="14989" y="13919"/>
                </a:lnTo>
                <a:lnTo>
                  <a:pt x="14795" y="14065"/>
                </a:lnTo>
                <a:lnTo>
                  <a:pt x="14722" y="14138"/>
                </a:lnTo>
                <a:lnTo>
                  <a:pt x="14673" y="14259"/>
                </a:lnTo>
                <a:lnTo>
                  <a:pt x="14673" y="14284"/>
                </a:lnTo>
                <a:lnTo>
                  <a:pt x="14697" y="14284"/>
                </a:lnTo>
                <a:lnTo>
                  <a:pt x="14770" y="14308"/>
                </a:lnTo>
                <a:lnTo>
                  <a:pt x="14819" y="14308"/>
                </a:lnTo>
                <a:lnTo>
                  <a:pt x="14941" y="14284"/>
                </a:lnTo>
                <a:lnTo>
                  <a:pt x="15062" y="14235"/>
                </a:lnTo>
                <a:lnTo>
                  <a:pt x="15184" y="14162"/>
                </a:lnTo>
                <a:lnTo>
                  <a:pt x="15281" y="14089"/>
                </a:lnTo>
                <a:lnTo>
                  <a:pt x="15379" y="13992"/>
                </a:lnTo>
                <a:lnTo>
                  <a:pt x="15573" y="14186"/>
                </a:lnTo>
                <a:lnTo>
                  <a:pt x="15452" y="14284"/>
                </a:lnTo>
                <a:lnTo>
                  <a:pt x="15330" y="14381"/>
                </a:lnTo>
                <a:lnTo>
                  <a:pt x="15184" y="14503"/>
                </a:lnTo>
                <a:lnTo>
                  <a:pt x="15111" y="14576"/>
                </a:lnTo>
                <a:lnTo>
                  <a:pt x="15038" y="14673"/>
                </a:lnTo>
                <a:lnTo>
                  <a:pt x="15038" y="14746"/>
                </a:lnTo>
                <a:lnTo>
                  <a:pt x="15062" y="14795"/>
                </a:lnTo>
                <a:lnTo>
                  <a:pt x="15111" y="14843"/>
                </a:lnTo>
                <a:lnTo>
                  <a:pt x="15184" y="14843"/>
                </a:lnTo>
                <a:lnTo>
                  <a:pt x="15257" y="14819"/>
                </a:lnTo>
                <a:lnTo>
                  <a:pt x="15354" y="14770"/>
                </a:lnTo>
                <a:lnTo>
                  <a:pt x="15500" y="14649"/>
                </a:lnTo>
                <a:lnTo>
                  <a:pt x="15646" y="14527"/>
                </a:lnTo>
                <a:lnTo>
                  <a:pt x="15792" y="14405"/>
                </a:lnTo>
                <a:lnTo>
                  <a:pt x="15987" y="14649"/>
                </a:lnTo>
                <a:lnTo>
                  <a:pt x="15890" y="14722"/>
                </a:lnTo>
                <a:lnTo>
                  <a:pt x="15744" y="14892"/>
                </a:lnTo>
                <a:lnTo>
                  <a:pt x="15598" y="15087"/>
                </a:lnTo>
                <a:lnTo>
                  <a:pt x="15573" y="15111"/>
                </a:lnTo>
                <a:lnTo>
                  <a:pt x="15598" y="15135"/>
                </a:lnTo>
                <a:lnTo>
                  <a:pt x="15622" y="15160"/>
                </a:lnTo>
                <a:lnTo>
                  <a:pt x="15646" y="15160"/>
                </a:lnTo>
                <a:lnTo>
                  <a:pt x="15865" y="15038"/>
                </a:lnTo>
                <a:lnTo>
                  <a:pt x="16036" y="14916"/>
                </a:lnTo>
                <a:lnTo>
                  <a:pt x="16133" y="14868"/>
                </a:lnTo>
                <a:lnTo>
                  <a:pt x="16230" y="15014"/>
                </a:lnTo>
                <a:lnTo>
                  <a:pt x="16084" y="15135"/>
                </a:lnTo>
                <a:lnTo>
                  <a:pt x="15914" y="15306"/>
                </a:lnTo>
                <a:lnTo>
                  <a:pt x="15768" y="15476"/>
                </a:lnTo>
                <a:lnTo>
                  <a:pt x="15744" y="15524"/>
                </a:lnTo>
                <a:lnTo>
                  <a:pt x="15744" y="15573"/>
                </a:lnTo>
                <a:lnTo>
                  <a:pt x="15792" y="15622"/>
                </a:lnTo>
                <a:lnTo>
                  <a:pt x="15865" y="15670"/>
                </a:lnTo>
                <a:lnTo>
                  <a:pt x="15938" y="15646"/>
                </a:lnTo>
                <a:lnTo>
                  <a:pt x="16109" y="15524"/>
                </a:lnTo>
                <a:lnTo>
                  <a:pt x="16303" y="15403"/>
                </a:lnTo>
                <a:lnTo>
                  <a:pt x="16376" y="15330"/>
                </a:lnTo>
                <a:lnTo>
                  <a:pt x="16425" y="15500"/>
                </a:lnTo>
                <a:lnTo>
                  <a:pt x="16449" y="15695"/>
                </a:lnTo>
                <a:lnTo>
                  <a:pt x="16376" y="15719"/>
                </a:lnTo>
                <a:lnTo>
                  <a:pt x="16255" y="15841"/>
                </a:lnTo>
                <a:lnTo>
                  <a:pt x="16206" y="15938"/>
                </a:lnTo>
                <a:lnTo>
                  <a:pt x="16182" y="16011"/>
                </a:lnTo>
                <a:lnTo>
                  <a:pt x="16157" y="16060"/>
                </a:lnTo>
                <a:lnTo>
                  <a:pt x="16206" y="16108"/>
                </a:lnTo>
                <a:lnTo>
                  <a:pt x="16255" y="16133"/>
                </a:lnTo>
                <a:lnTo>
                  <a:pt x="16303" y="16133"/>
                </a:lnTo>
                <a:lnTo>
                  <a:pt x="16401" y="16108"/>
                </a:lnTo>
                <a:lnTo>
                  <a:pt x="16401" y="16108"/>
                </a:lnTo>
                <a:lnTo>
                  <a:pt x="16328" y="16327"/>
                </a:lnTo>
                <a:lnTo>
                  <a:pt x="16255" y="16449"/>
                </a:lnTo>
                <a:lnTo>
                  <a:pt x="16157" y="16546"/>
                </a:lnTo>
                <a:lnTo>
                  <a:pt x="16060" y="16619"/>
                </a:lnTo>
                <a:lnTo>
                  <a:pt x="15963" y="16668"/>
                </a:lnTo>
                <a:lnTo>
                  <a:pt x="15841" y="16692"/>
                </a:lnTo>
                <a:lnTo>
                  <a:pt x="15719" y="16692"/>
                </a:lnTo>
                <a:lnTo>
                  <a:pt x="15598" y="16668"/>
                </a:lnTo>
                <a:lnTo>
                  <a:pt x="15452" y="16644"/>
                </a:lnTo>
                <a:lnTo>
                  <a:pt x="15160" y="16522"/>
                </a:lnTo>
                <a:lnTo>
                  <a:pt x="14843" y="16327"/>
                </a:lnTo>
                <a:lnTo>
                  <a:pt x="14527" y="16108"/>
                </a:lnTo>
                <a:lnTo>
                  <a:pt x="14186" y="15841"/>
                </a:lnTo>
                <a:lnTo>
                  <a:pt x="13870" y="15549"/>
                </a:lnTo>
                <a:lnTo>
                  <a:pt x="13554" y="15257"/>
                </a:lnTo>
                <a:lnTo>
                  <a:pt x="12970" y="14649"/>
                </a:lnTo>
                <a:lnTo>
                  <a:pt x="12167" y="13797"/>
                </a:lnTo>
                <a:lnTo>
                  <a:pt x="11291" y="12897"/>
                </a:lnTo>
                <a:lnTo>
                  <a:pt x="10439" y="11972"/>
                </a:lnTo>
                <a:lnTo>
                  <a:pt x="10001" y="11534"/>
                </a:lnTo>
                <a:lnTo>
                  <a:pt x="9539" y="11096"/>
                </a:lnTo>
                <a:lnTo>
                  <a:pt x="9076" y="10658"/>
                </a:lnTo>
                <a:lnTo>
                  <a:pt x="8614" y="10269"/>
                </a:lnTo>
                <a:lnTo>
                  <a:pt x="8566" y="10244"/>
                </a:lnTo>
                <a:lnTo>
                  <a:pt x="9904" y="8638"/>
                </a:lnTo>
                <a:close/>
                <a:moveTo>
                  <a:pt x="1071" y="0"/>
                </a:moveTo>
                <a:lnTo>
                  <a:pt x="828" y="73"/>
                </a:lnTo>
                <a:lnTo>
                  <a:pt x="609" y="171"/>
                </a:lnTo>
                <a:lnTo>
                  <a:pt x="414" y="317"/>
                </a:lnTo>
                <a:lnTo>
                  <a:pt x="244" y="511"/>
                </a:lnTo>
                <a:lnTo>
                  <a:pt x="122" y="730"/>
                </a:lnTo>
                <a:lnTo>
                  <a:pt x="25" y="949"/>
                </a:lnTo>
                <a:lnTo>
                  <a:pt x="25" y="1071"/>
                </a:lnTo>
                <a:lnTo>
                  <a:pt x="25" y="1193"/>
                </a:lnTo>
                <a:lnTo>
                  <a:pt x="25" y="1314"/>
                </a:lnTo>
                <a:lnTo>
                  <a:pt x="49" y="1436"/>
                </a:lnTo>
                <a:lnTo>
                  <a:pt x="25" y="1777"/>
                </a:lnTo>
                <a:lnTo>
                  <a:pt x="1" y="2117"/>
                </a:lnTo>
                <a:lnTo>
                  <a:pt x="25" y="2215"/>
                </a:lnTo>
                <a:lnTo>
                  <a:pt x="74" y="2263"/>
                </a:lnTo>
                <a:lnTo>
                  <a:pt x="147" y="2288"/>
                </a:lnTo>
                <a:lnTo>
                  <a:pt x="244" y="2263"/>
                </a:lnTo>
                <a:lnTo>
                  <a:pt x="341" y="2239"/>
                </a:lnTo>
                <a:lnTo>
                  <a:pt x="317" y="2896"/>
                </a:lnTo>
                <a:lnTo>
                  <a:pt x="341" y="2993"/>
                </a:lnTo>
                <a:lnTo>
                  <a:pt x="414" y="3042"/>
                </a:lnTo>
                <a:lnTo>
                  <a:pt x="560" y="3042"/>
                </a:lnTo>
                <a:lnTo>
                  <a:pt x="658" y="3018"/>
                </a:lnTo>
                <a:lnTo>
                  <a:pt x="658" y="3285"/>
                </a:lnTo>
                <a:lnTo>
                  <a:pt x="658" y="3431"/>
                </a:lnTo>
                <a:lnTo>
                  <a:pt x="682" y="3529"/>
                </a:lnTo>
                <a:lnTo>
                  <a:pt x="731" y="3650"/>
                </a:lnTo>
                <a:lnTo>
                  <a:pt x="779" y="3723"/>
                </a:lnTo>
                <a:lnTo>
                  <a:pt x="876" y="3748"/>
                </a:lnTo>
                <a:lnTo>
                  <a:pt x="998" y="3772"/>
                </a:lnTo>
                <a:lnTo>
                  <a:pt x="949" y="3942"/>
                </a:lnTo>
                <a:lnTo>
                  <a:pt x="949" y="4137"/>
                </a:lnTo>
                <a:lnTo>
                  <a:pt x="949" y="4332"/>
                </a:lnTo>
                <a:lnTo>
                  <a:pt x="998" y="4526"/>
                </a:lnTo>
                <a:lnTo>
                  <a:pt x="1047" y="4575"/>
                </a:lnTo>
                <a:lnTo>
                  <a:pt x="1095" y="4624"/>
                </a:lnTo>
                <a:lnTo>
                  <a:pt x="1168" y="4648"/>
                </a:lnTo>
                <a:lnTo>
                  <a:pt x="1241" y="4624"/>
                </a:lnTo>
                <a:lnTo>
                  <a:pt x="1339" y="4551"/>
                </a:lnTo>
                <a:lnTo>
                  <a:pt x="1363" y="4745"/>
                </a:lnTo>
                <a:lnTo>
                  <a:pt x="1436" y="4916"/>
                </a:lnTo>
                <a:lnTo>
                  <a:pt x="1533" y="5086"/>
                </a:lnTo>
                <a:lnTo>
                  <a:pt x="1655" y="5232"/>
                </a:lnTo>
                <a:lnTo>
                  <a:pt x="1728" y="5281"/>
                </a:lnTo>
                <a:lnTo>
                  <a:pt x="1801" y="5281"/>
                </a:lnTo>
                <a:lnTo>
                  <a:pt x="1874" y="5256"/>
                </a:lnTo>
                <a:lnTo>
                  <a:pt x="1850" y="5378"/>
                </a:lnTo>
                <a:lnTo>
                  <a:pt x="1874" y="5500"/>
                </a:lnTo>
                <a:lnTo>
                  <a:pt x="1923" y="5621"/>
                </a:lnTo>
                <a:lnTo>
                  <a:pt x="1996" y="5719"/>
                </a:lnTo>
                <a:lnTo>
                  <a:pt x="2093" y="5792"/>
                </a:lnTo>
                <a:lnTo>
                  <a:pt x="2190" y="5840"/>
                </a:lnTo>
                <a:lnTo>
                  <a:pt x="2263" y="5840"/>
                </a:lnTo>
                <a:lnTo>
                  <a:pt x="2361" y="5816"/>
                </a:lnTo>
                <a:lnTo>
                  <a:pt x="2458" y="5986"/>
                </a:lnTo>
                <a:lnTo>
                  <a:pt x="2434" y="6084"/>
                </a:lnTo>
                <a:lnTo>
                  <a:pt x="2434" y="6181"/>
                </a:lnTo>
                <a:lnTo>
                  <a:pt x="2482" y="6424"/>
                </a:lnTo>
                <a:lnTo>
                  <a:pt x="2531" y="6473"/>
                </a:lnTo>
                <a:lnTo>
                  <a:pt x="2580" y="6522"/>
                </a:lnTo>
                <a:lnTo>
                  <a:pt x="2653" y="6522"/>
                </a:lnTo>
                <a:lnTo>
                  <a:pt x="2726" y="6473"/>
                </a:lnTo>
                <a:lnTo>
                  <a:pt x="2823" y="6424"/>
                </a:lnTo>
                <a:lnTo>
                  <a:pt x="2847" y="6546"/>
                </a:lnTo>
                <a:lnTo>
                  <a:pt x="2896" y="6643"/>
                </a:lnTo>
                <a:lnTo>
                  <a:pt x="2969" y="6741"/>
                </a:lnTo>
                <a:lnTo>
                  <a:pt x="3042" y="6838"/>
                </a:lnTo>
                <a:lnTo>
                  <a:pt x="3139" y="6887"/>
                </a:lnTo>
                <a:lnTo>
                  <a:pt x="3261" y="6911"/>
                </a:lnTo>
                <a:lnTo>
                  <a:pt x="3383" y="6911"/>
                </a:lnTo>
                <a:lnTo>
                  <a:pt x="3529" y="6887"/>
                </a:lnTo>
                <a:lnTo>
                  <a:pt x="3553" y="6887"/>
                </a:lnTo>
                <a:lnTo>
                  <a:pt x="3553" y="6911"/>
                </a:lnTo>
                <a:lnTo>
                  <a:pt x="3529" y="6984"/>
                </a:lnTo>
                <a:lnTo>
                  <a:pt x="3504" y="7130"/>
                </a:lnTo>
                <a:lnTo>
                  <a:pt x="3504" y="7252"/>
                </a:lnTo>
                <a:lnTo>
                  <a:pt x="3529" y="7276"/>
                </a:lnTo>
                <a:lnTo>
                  <a:pt x="3553" y="7325"/>
                </a:lnTo>
                <a:lnTo>
                  <a:pt x="3626" y="7349"/>
                </a:lnTo>
                <a:lnTo>
                  <a:pt x="3723" y="7349"/>
                </a:lnTo>
                <a:lnTo>
                  <a:pt x="3845" y="7300"/>
                </a:lnTo>
                <a:lnTo>
                  <a:pt x="3942" y="7252"/>
                </a:lnTo>
                <a:lnTo>
                  <a:pt x="3942" y="7373"/>
                </a:lnTo>
                <a:lnTo>
                  <a:pt x="3967" y="7470"/>
                </a:lnTo>
                <a:lnTo>
                  <a:pt x="3991" y="7568"/>
                </a:lnTo>
                <a:lnTo>
                  <a:pt x="4088" y="7641"/>
                </a:lnTo>
                <a:lnTo>
                  <a:pt x="4210" y="7689"/>
                </a:lnTo>
                <a:lnTo>
                  <a:pt x="4283" y="7714"/>
                </a:lnTo>
                <a:lnTo>
                  <a:pt x="4356" y="7689"/>
                </a:lnTo>
                <a:lnTo>
                  <a:pt x="4453" y="7641"/>
                </a:lnTo>
                <a:lnTo>
                  <a:pt x="4453" y="7762"/>
                </a:lnTo>
                <a:lnTo>
                  <a:pt x="4453" y="7884"/>
                </a:lnTo>
                <a:lnTo>
                  <a:pt x="4478" y="7933"/>
                </a:lnTo>
                <a:lnTo>
                  <a:pt x="4526" y="7981"/>
                </a:lnTo>
                <a:lnTo>
                  <a:pt x="4575" y="8030"/>
                </a:lnTo>
                <a:lnTo>
                  <a:pt x="4648" y="8054"/>
                </a:lnTo>
                <a:lnTo>
                  <a:pt x="4770" y="8103"/>
                </a:lnTo>
                <a:lnTo>
                  <a:pt x="4891" y="8079"/>
                </a:lnTo>
                <a:lnTo>
                  <a:pt x="5013" y="8054"/>
                </a:lnTo>
                <a:lnTo>
                  <a:pt x="5110" y="7981"/>
                </a:lnTo>
                <a:lnTo>
                  <a:pt x="5159" y="8079"/>
                </a:lnTo>
                <a:lnTo>
                  <a:pt x="5208" y="8103"/>
                </a:lnTo>
                <a:lnTo>
                  <a:pt x="5232" y="8127"/>
                </a:lnTo>
                <a:lnTo>
                  <a:pt x="5329" y="8103"/>
                </a:lnTo>
                <a:lnTo>
                  <a:pt x="5329" y="8127"/>
                </a:lnTo>
                <a:lnTo>
                  <a:pt x="5329" y="8152"/>
                </a:lnTo>
                <a:lnTo>
                  <a:pt x="5354" y="8152"/>
                </a:lnTo>
                <a:lnTo>
                  <a:pt x="5475" y="8103"/>
                </a:lnTo>
                <a:lnTo>
                  <a:pt x="5597" y="8054"/>
                </a:lnTo>
                <a:lnTo>
                  <a:pt x="5597" y="8225"/>
                </a:lnTo>
                <a:lnTo>
                  <a:pt x="5646" y="8298"/>
                </a:lnTo>
                <a:lnTo>
                  <a:pt x="5694" y="8346"/>
                </a:lnTo>
                <a:lnTo>
                  <a:pt x="5840" y="8444"/>
                </a:lnTo>
                <a:lnTo>
                  <a:pt x="5938" y="8492"/>
                </a:lnTo>
                <a:lnTo>
                  <a:pt x="6059" y="8492"/>
                </a:lnTo>
                <a:lnTo>
                  <a:pt x="6181" y="8468"/>
                </a:lnTo>
                <a:lnTo>
                  <a:pt x="6278" y="8419"/>
                </a:lnTo>
                <a:lnTo>
                  <a:pt x="6400" y="8492"/>
                </a:lnTo>
                <a:lnTo>
                  <a:pt x="6546" y="8565"/>
                </a:lnTo>
                <a:lnTo>
                  <a:pt x="6668" y="8687"/>
                </a:lnTo>
                <a:lnTo>
                  <a:pt x="3383" y="11729"/>
                </a:lnTo>
                <a:lnTo>
                  <a:pt x="1947" y="13067"/>
                </a:lnTo>
                <a:lnTo>
                  <a:pt x="1314" y="13627"/>
                </a:lnTo>
                <a:lnTo>
                  <a:pt x="1022" y="13943"/>
                </a:lnTo>
                <a:lnTo>
                  <a:pt x="731" y="14259"/>
                </a:lnTo>
                <a:lnTo>
                  <a:pt x="585" y="14503"/>
                </a:lnTo>
                <a:lnTo>
                  <a:pt x="463" y="14770"/>
                </a:lnTo>
                <a:lnTo>
                  <a:pt x="341" y="15087"/>
                </a:lnTo>
                <a:lnTo>
                  <a:pt x="268" y="15403"/>
                </a:lnTo>
                <a:lnTo>
                  <a:pt x="268" y="15573"/>
                </a:lnTo>
                <a:lnTo>
                  <a:pt x="268" y="15719"/>
                </a:lnTo>
                <a:lnTo>
                  <a:pt x="268" y="15865"/>
                </a:lnTo>
                <a:lnTo>
                  <a:pt x="317" y="16011"/>
                </a:lnTo>
                <a:lnTo>
                  <a:pt x="366" y="16157"/>
                </a:lnTo>
                <a:lnTo>
                  <a:pt x="463" y="16279"/>
                </a:lnTo>
                <a:lnTo>
                  <a:pt x="560" y="16376"/>
                </a:lnTo>
                <a:lnTo>
                  <a:pt x="682" y="16473"/>
                </a:lnTo>
                <a:lnTo>
                  <a:pt x="731" y="16522"/>
                </a:lnTo>
                <a:lnTo>
                  <a:pt x="852" y="16644"/>
                </a:lnTo>
                <a:lnTo>
                  <a:pt x="974" y="16741"/>
                </a:lnTo>
                <a:lnTo>
                  <a:pt x="1095" y="16790"/>
                </a:lnTo>
                <a:lnTo>
                  <a:pt x="1241" y="16838"/>
                </a:lnTo>
                <a:lnTo>
                  <a:pt x="1387" y="16863"/>
                </a:lnTo>
                <a:lnTo>
                  <a:pt x="1679" y="16863"/>
                </a:lnTo>
                <a:lnTo>
                  <a:pt x="1850" y="16838"/>
                </a:lnTo>
                <a:lnTo>
                  <a:pt x="2142" y="16741"/>
                </a:lnTo>
                <a:lnTo>
                  <a:pt x="2434" y="16595"/>
                </a:lnTo>
                <a:lnTo>
                  <a:pt x="2701" y="16425"/>
                </a:lnTo>
                <a:lnTo>
                  <a:pt x="2920" y="16254"/>
                </a:lnTo>
                <a:lnTo>
                  <a:pt x="3285" y="15938"/>
                </a:lnTo>
                <a:lnTo>
                  <a:pt x="3650" y="15597"/>
                </a:lnTo>
                <a:lnTo>
                  <a:pt x="4356" y="14892"/>
                </a:lnTo>
                <a:lnTo>
                  <a:pt x="5694" y="13432"/>
                </a:lnTo>
                <a:lnTo>
                  <a:pt x="7057" y="11972"/>
                </a:lnTo>
                <a:lnTo>
                  <a:pt x="8371" y="10463"/>
                </a:lnTo>
                <a:lnTo>
                  <a:pt x="8833" y="11047"/>
                </a:lnTo>
                <a:lnTo>
                  <a:pt x="9320" y="11583"/>
                </a:lnTo>
                <a:lnTo>
                  <a:pt x="10342" y="12629"/>
                </a:lnTo>
                <a:lnTo>
                  <a:pt x="12386" y="14770"/>
                </a:lnTo>
                <a:lnTo>
                  <a:pt x="12775" y="15160"/>
                </a:lnTo>
                <a:lnTo>
                  <a:pt x="13237" y="15622"/>
                </a:lnTo>
                <a:lnTo>
                  <a:pt x="13773" y="16133"/>
                </a:lnTo>
                <a:lnTo>
                  <a:pt x="14065" y="16376"/>
                </a:lnTo>
                <a:lnTo>
                  <a:pt x="14357" y="16595"/>
                </a:lnTo>
                <a:lnTo>
                  <a:pt x="14649" y="16814"/>
                </a:lnTo>
                <a:lnTo>
                  <a:pt x="14965" y="16960"/>
                </a:lnTo>
                <a:lnTo>
                  <a:pt x="15257" y="17106"/>
                </a:lnTo>
                <a:lnTo>
                  <a:pt x="15549" y="17179"/>
                </a:lnTo>
                <a:lnTo>
                  <a:pt x="15695" y="17203"/>
                </a:lnTo>
                <a:lnTo>
                  <a:pt x="15963" y="17203"/>
                </a:lnTo>
                <a:lnTo>
                  <a:pt x="16084" y="17179"/>
                </a:lnTo>
                <a:lnTo>
                  <a:pt x="16230" y="17130"/>
                </a:lnTo>
                <a:lnTo>
                  <a:pt x="16352" y="17057"/>
                </a:lnTo>
                <a:lnTo>
                  <a:pt x="16474" y="16984"/>
                </a:lnTo>
                <a:lnTo>
                  <a:pt x="16595" y="16863"/>
                </a:lnTo>
                <a:lnTo>
                  <a:pt x="16741" y="16692"/>
                </a:lnTo>
                <a:lnTo>
                  <a:pt x="16863" y="16473"/>
                </a:lnTo>
                <a:lnTo>
                  <a:pt x="16936" y="16230"/>
                </a:lnTo>
                <a:lnTo>
                  <a:pt x="16984" y="15987"/>
                </a:lnTo>
                <a:lnTo>
                  <a:pt x="16984" y="15743"/>
                </a:lnTo>
                <a:lnTo>
                  <a:pt x="16960" y="15500"/>
                </a:lnTo>
                <a:lnTo>
                  <a:pt x="16911" y="15257"/>
                </a:lnTo>
                <a:lnTo>
                  <a:pt x="16838" y="15038"/>
                </a:lnTo>
                <a:lnTo>
                  <a:pt x="16668" y="14722"/>
                </a:lnTo>
                <a:lnTo>
                  <a:pt x="16425" y="14381"/>
                </a:lnTo>
                <a:lnTo>
                  <a:pt x="16157" y="14016"/>
                </a:lnTo>
                <a:lnTo>
                  <a:pt x="15865" y="13651"/>
                </a:lnTo>
                <a:lnTo>
                  <a:pt x="15549" y="13310"/>
                </a:lnTo>
                <a:lnTo>
                  <a:pt x="15233" y="12970"/>
                </a:lnTo>
                <a:lnTo>
                  <a:pt x="14673" y="12459"/>
                </a:lnTo>
                <a:lnTo>
                  <a:pt x="13967" y="11826"/>
                </a:lnTo>
                <a:lnTo>
                  <a:pt x="13262" y="11193"/>
                </a:lnTo>
                <a:lnTo>
                  <a:pt x="13286" y="11120"/>
                </a:lnTo>
                <a:lnTo>
                  <a:pt x="13286" y="11072"/>
                </a:lnTo>
                <a:lnTo>
                  <a:pt x="13262" y="11047"/>
                </a:lnTo>
                <a:lnTo>
                  <a:pt x="13189" y="11023"/>
                </a:lnTo>
                <a:lnTo>
                  <a:pt x="13091" y="11047"/>
                </a:lnTo>
                <a:lnTo>
                  <a:pt x="11631" y="9660"/>
                </a:lnTo>
                <a:lnTo>
                  <a:pt x="10196" y="8273"/>
                </a:lnTo>
                <a:lnTo>
                  <a:pt x="10707" y="7641"/>
                </a:lnTo>
                <a:lnTo>
                  <a:pt x="10828" y="7762"/>
                </a:lnTo>
                <a:lnTo>
                  <a:pt x="10974" y="7860"/>
                </a:lnTo>
                <a:lnTo>
                  <a:pt x="11120" y="7933"/>
                </a:lnTo>
                <a:lnTo>
                  <a:pt x="11291" y="8006"/>
                </a:lnTo>
                <a:lnTo>
                  <a:pt x="11461" y="8054"/>
                </a:lnTo>
                <a:lnTo>
                  <a:pt x="11631" y="8103"/>
                </a:lnTo>
                <a:lnTo>
                  <a:pt x="11996" y="8127"/>
                </a:lnTo>
                <a:lnTo>
                  <a:pt x="12264" y="8127"/>
                </a:lnTo>
                <a:lnTo>
                  <a:pt x="12532" y="8103"/>
                </a:lnTo>
                <a:lnTo>
                  <a:pt x="12799" y="8030"/>
                </a:lnTo>
                <a:lnTo>
                  <a:pt x="13067" y="7933"/>
                </a:lnTo>
                <a:lnTo>
                  <a:pt x="13310" y="7811"/>
                </a:lnTo>
                <a:lnTo>
                  <a:pt x="13554" y="7665"/>
                </a:lnTo>
                <a:lnTo>
                  <a:pt x="13773" y="7519"/>
                </a:lnTo>
                <a:lnTo>
                  <a:pt x="13992" y="7349"/>
                </a:lnTo>
                <a:lnTo>
                  <a:pt x="14235" y="7130"/>
                </a:lnTo>
                <a:lnTo>
                  <a:pt x="14478" y="6911"/>
                </a:lnTo>
                <a:lnTo>
                  <a:pt x="14697" y="6668"/>
                </a:lnTo>
                <a:lnTo>
                  <a:pt x="14892" y="6400"/>
                </a:lnTo>
                <a:lnTo>
                  <a:pt x="15281" y="5865"/>
                </a:lnTo>
                <a:lnTo>
                  <a:pt x="15622" y="5305"/>
                </a:lnTo>
                <a:lnTo>
                  <a:pt x="16011" y="4697"/>
                </a:lnTo>
                <a:lnTo>
                  <a:pt x="16376" y="4064"/>
                </a:lnTo>
                <a:lnTo>
                  <a:pt x="16692" y="3407"/>
                </a:lnTo>
                <a:lnTo>
                  <a:pt x="16960" y="2726"/>
                </a:lnTo>
                <a:lnTo>
                  <a:pt x="16984" y="2628"/>
                </a:lnTo>
                <a:lnTo>
                  <a:pt x="16960" y="2555"/>
                </a:lnTo>
                <a:lnTo>
                  <a:pt x="16960" y="2507"/>
                </a:lnTo>
                <a:lnTo>
                  <a:pt x="16960" y="2434"/>
                </a:lnTo>
                <a:lnTo>
                  <a:pt x="16911" y="2385"/>
                </a:lnTo>
                <a:lnTo>
                  <a:pt x="16863" y="2336"/>
                </a:lnTo>
                <a:lnTo>
                  <a:pt x="16814" y="2288"/>
                </a:lnTo>
                <a:lnTo>
                  <a:pt x="16692" y="2288"/>
                </a:lnTo>
                <a:lnTo>
                  <a:pt x="16644" y="2312"/>
                </a:lnTo>
                <a:lnTo>
                  <a:pt x="15646" y="3066"/>
                </a:lnTo>
                <a:lnTo>
                  <a:pt x="15160" y="3456"/>
                </a:lnTo>
                <a:lnTo>
                  <a:pt x="14649" y="3821"/>
                </a:lnTo>
                <a:lnTo>
                  <a:pt x="13919" y="4332"/>
                </a:lnTo>
                <a:lnTo>
                  <a:pt x="13919" y="4332"/>
                </a:lnTo>
                <a:lnTo>
                  <a:pt x="14746" y="3115"/>
                </a:lnTo>
                <a:lnTo>
                  <a:pt x="15476" y="2020"/>
                </a:lnTo>
                <a:lnTo>
                  <a:pt x="15671" y="1704"/>
                </a:lnTo>
                <a:lnTo>
                  <a:pt x="15768" y="1533"/>
                </a:lnTo>
                <a:lnTo>
                  <a:pt x="15817" y="1363"/>
                </a:lnTo>
                <a:lnTo>
                  <a:pt x="15890" y="1290"/>
                </a:lnTo>
                <a:lnTo>
                  <a:pt x="15963" y="1217"/>
                </a:lnTo>
                <a:lnTo>
                  <a:pt x="15987" y="1120"/>
                </a:lnTo>
                <a:lnTo>
                  <a:pt x="15963" y="1022"/>
                </a:lnTo>
                <a:lnTo>
                  <a:pt x="15890" y="949"/>
                </a:lnTo>
                <a:lnTo>
                  <a:pt x="15817" y="901"/>
                </a:lnTo>
                <a:lnTo>
                  <a:pt x="15744" y="876"/>
                </a:lnTo>
                <a:lnTo>
                  <a:pt x="15622" y="876"/>
                </a:lnTo>
                <a:lnTo>
                  <a:pt x="15549" y="949"/>
                </a:lnTo>
                <a:lnTo>
                  <a:pt x="14551" y="1777"/>
                </a:lnTo>
                <a:lnTo>
                  <a:pt x="13554" y="2580"/>
                </a:lnTo>
                <a:lnTo>
                  <a:pt x="13043" y="2920"/>
                </a:lnTo>
                <a:lnTo>
                  <a:pt x="12532" y="3310"/>
                </a:lnTo>
                <a:lnTo>
                  <a:pt x="12532" y="3310"/>
                </a:lnTo>
                <a:lnTo>
                  <a:pt x="12945" y="2653"/>
                </a:lnTo>
                <a:lnTo>
                  <a:pt x="13359" y="1996"/>
                </a:lnTo>
                <a:lnTo>
                  <a:pt x="13554" y="1752"/>
                </a:lnTo>
                <a:lnTo>
                  <a:pt x="13821" y="1436"/>
                </a:lnTo>
                <a:lnTo>
                  <a:pt x="13919" y="1290"/>
                </a:lnTo>
                <a:lnTo>
                  <a:pt x="14040" y="1120"/>
                </a:lnTo>
                <a:lnTo>
                  <a:pt x="14113" y="949"/>
                </a:lnTo>
                <a:lnTo>
                  <a:pt x="14162" y="779"/>
                </a:lnTo>
                <a:lnTo>
                  <a:pt x="14357" y="584"/>
                </a:lnTo>
                <a:lnTo>
                  <a:pt x="14430" y="487"/>
                </a:lnTo>
                <a:lnTo>
                  <a:pt x="14454" y="390"/>
                </a:lnTo>
                <a:lnTo>
                  <a:pt x="14430" y="292"/>
                </a:lnTo>
                <a:lnTo>
                  <a:pt x="14357" y="195"/>
                </a:lnTo>
                <a:lnTo>
                  <a:pt x="14284" y="146"/>
                </a:lnTo>
                <a:lnTo>
                  <a:pt x="14186" y="122"/>
                </a:lnTo>
                <a:lnTo>
                  <a:pt x="14065" y="122"/>
                </a:lnTo>
                <a:lnTo>
                  <a:pt x="13967" y="195"/>
                </a:lnTo>
                <a:lnTo>
                  <a:pt x="13554" y="560"/>
                </a:lnTo>
                <a:lnTo>
                  <a:pt x="13091" y="901"/>
                </a:lnTo>
                <a:lnTo>
                  <a:pt x="12629" y="1217"/>
                </a:lnTo>
                <a:lnTo>
                  <a:pt x="12142" y="1509"/>
                </a:lnTo>
                <a:lnTo>
                  <a:pt x="11680" y="1801"/>
                </a:lnTo>
                <a:lnTo>
                  <a:pt x="11193" y="2117"/>
                </a:lnTo>
                <a:lnTo>
                  <a:pt x="10755" y="2434"/>
                </a:lnTo>
                <a:lnTo>
                  <a:pt x="10317" y="2823"/>
                </a:lnTo>
                <a:lnTo>
                  <a:pt x="10147" y="2993"/>
                </a:lnTo>
                <a:lnTo>
                  <a:pt x="10001" y="3164"/>
                </a:lnTo>
                <a:lnTo>
                  <a:pt x="9855" y="3383"/>
                </a:lnTo>
                <a:lnTo>
                  <a:pt x="9733" y="3577"/>
                </a:lnTo>
                <a:lnTo>
                  <a:pt x="9612" y="3796"/>
                </a:lnTo>
                <a:lnTo>
                  <a:pt x="9514" y="4015"/>
                </a:lnTo>
                <a:lnTo>
                  <a:pt x="9417" y="4234"/>
                </a:lnTo>
                <a:lnTo>
                  <a:pt x="9368" y="4478"/>
                </a:lnTo>
                <a:lnTo>
                  <a:pt x="9320" y="4672"/>
                </a:lnTo>
                <a:lnTo>
                  <a:pt x="9295" y="4867"/>
                </a:lnTo>
                <a:lnTo>
                  <a:pt x="9295" y="5062"/>
                </a:lnTo>
                <a:lnTo>
                  <a:pt x="9295" y="5281"/>
                </a:lnTo>
                <a:lnTo>
                  <a:pt x="9344" y="5475"/>
                </a:lnTo>
                <a:lnTo>
                  <a:pt x="9393" y="5670"/>
                </a:lnTo>
                <a:lnTo>
                  <a:pt x="9441" y="5865"/>
                </a:lnTo>
                <a:lnTo>
                  <a:pt x="9539" y="6035"/>
                </a:lnTo>
                <a:lnTo>
                  <a:pt x="9514" y="6059"/>
                </a:lnTo>
                <a:lnTo>
                  <a:pt x="8760" y="6765"/>
                </a:lnTo>
                <a:lnTo>
                  <a:pt x="7422" y="5402"/>
                </a:lnTo>
                <a:lnTo>
                  <a:pt x="6059" y="4088"/>
                </a:lnTo>
                <a:lnTo>
                  <a:pt x="3358" y="1412"/>
                </a:lnTo>
                <a:lnTo>
                  <a:pt x="2872" y="925"/>
                </a:lnTo>
                <a:lnTo>
                  <a:pt x="2604" y="682"/>
                </a:lnTo>
                <a:lnTo>
                  <a:pt x="2336" y="438"/>
                </a:lnTo>
                <a:lnTo>
                  <a:pt x="2044" y="244"/>
                </a:lnTo>
                <a:lnTo>
                  <a:pt x="1898" y="171"/>
                </a:lnTo>
                <a:lnTo>
                  <a:pt x="1728" y="98"/>
                </a:lnTo>
                <a:lnTo>
                  <a:pt x="1582" y="49"/>
                </a:lnTo>
                <a:lnTo>
                  <a:pt x="1412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7" name="Google Shape;937;p39"/>
          <p:cNvSpPr/>
          <p:nvPr/>
        </p:nvSpPr>
        <p:spPr>
          <a:xfrm>
            <a:off x="2715483" y="3845586"/>
            <a:ext cx="383464" cy="319922"/>
          </a:xfrm>
          <a:custGeom>
            <a:rect b="b" l="l" r="r" t="t"/>
            <a:pathLst>
              <a:path extrusionOk="0" h="17033" w="20416">
                <a:moveTo>
                  <a:pt x="9003" y="852"/>
                </a:moveTo>
                <a:lnTo>
                  <a:pt x="8882" y="925"/>
                </a:lnTo>
                <a:lnTo>
                  <a:pt x="8736" y="998"/>
                </a:lnTo>
                <a:lnTo>
                  <a:pt x="8614" y="1095"/>
                </a:lnTo>
                <a:lnTo>
                  <a:pt x="8492" y="1192"/>
                </a:lnTo>
                <a:lnTo>
                  <a:pt x="8395" y="1314"/>
                </a:lnTo>
                <a:lnTo>
                  <a:pt x="8322" y="1460"/>
                </a:lnTo>
                <a:lnTo>
                  <a:pt x="8249" y="1582"/>
                </a:lnTo>
                <a:lnTo>
                  <a:pt x="8225" y="1752"/>
                </a:lnTo>
                <a:lnTo>
                  <a:pt x="8225" y="1898"/>
                </a:lnTo>
                <a:lnTo>
                  <a:pt x="8249" y="2068"/>
                </a:lnTo>
                <a:lnTo>
                  <a:pt x="8298" y="2214"/>
                </a:lnTo>
                <a:lnTo>
                  <a:pt x="8371" y="2360"/>
                </a:lnTo>
                <a:lnTo>
                  <a:pt x="8468" y="2482"/>
                </a:lnTo>
                <a:lnTo>
                  <a:pt x="8565" y="2604"/>
                </a:lnTo>
                <a:lnTo>
                  <a:pt x="8784" y="2847"/>
                </a:lnTo>
                <a:lnTo>
                  <a:pt x="8857" y="2969"/>
                </a:lnTo>
                <a:lnTo>
                  <a:pt x="8882" y="3115"/>
                </a:lnTo>
                <a:lnTo>
                  <a:pt x="8882" y="3188"/>
                </a:lnTo>
                <a:lnTo>
                  <a:pt x="8882" y="3261"/>
                </a:lnTo>
                <a:lnTo>
                  <a:pt x="8833" y="3334"/>
                </a:lnTo>
                <a:lnTo>
                  <a:pt x="8784" y="3431"/>
                </a:lnTo>
                <a:lnTo>
                  <a:pt x="8784" y="3455"/>
                </a:lnTo>
                <a:lnTo>
                  <a:pt x="8784" y="3504"/>
                </a:lnTo>
                <a:lnTo>
                  <a:pt x="8809" y="3528"/>
                </a:lnTo>
                <a:lnTo>
                  <a:pt x="8857" y="3528"/>
                </a:lnTo>
                <a:lnTo>
                  <a:pt x="8979" y="3504"/>
                </a:lnTo>
                <a:lnTo>
                  <a:pt x="9076" y="3431"/>
                </a:lnTo>
                <a:lnTo>
                  <a:pt x="9174" y="3358"/>
                </a:lnTo>
                <a:lnTo>
                  <a:pt x="9198" y="3261"/>
                </a:lnTo>
                <a:lnTo>
                  <a:pt x="9222" y="3163"/>
                </a:lnTo>
                <a:lnTo>
                  <a:pt x="9222" y="3042"/>
                </a:lnTo>
                <a:lnTo>
                  <a:pt x="9198" y="2920"/>
                </a:lnTo>
                <a:lnTo>
                  <a:pt x="9174" y="2774"/>
                </a:lnTo>
                <a:lnTo>
                  <a:pt x="9076" y="2628"/>
                </a:lnTo>
                <a:lnTo>
                  <a:pt x="8979" y="2506"/>
                </a:lnTo>
                <a:lnTo>
                  <a:pt x="8736" y="2263"/>
                </a:lnTo>
                <a:lnTo>
                  <a:pt x="8663" y="2166"/>
                </a:lnTo>
                <a:lnTo>
                  <a:pt x="8614" y="2068"/>
                </a:lnTo>
                <a:lnTo>
                  <a:pt x="8565" y="1971"/>
                </a:lnTo>
                <a:lnTo>
                  <a:pt x="8565" y="1898"/>
                </a:lnTo>
                <a:lnTo>
                  <a:pt x="8565" y="1801"/>
                </a:lnTo>
                <a:lnTo>
                  <a:pt x="8590" y="1728"/>
                </a:lnTo>
                <a:lnTo>
                  <a:pt x="8638" y="1582"/>
                </a:lnTo>
                <a:lnTo>
                  <a:pt x="8760" y="1436"/>
                </a:lnTo>
                <a:lnTo>
                  <a:pt x="8882" y="1290"/>
                </a:lnTo>
                <a:lnTo>
                  <a:pt x="9003" y="1144"/>
                </a:lnTo>
                <a:lnTo>
                  <a:pt x="9125" y="998"/>
                </a:lnTo>
                <a:lnTo>
                  <a:pt x="9125" y="949"/>
                </a:lnTo>
                <a:lnTo>
                  <a:pt x="9101" y="900"/>
                </a:lnTo>
                <a:lnTo>
                  <a:pt x="9076" y="852"/>
                </a:lnTo>
                <a:close/>
                <a:moveTo>
                  <a:pt x="11461" y="925"/>
                </a:moveTo>
                <a:lnTo>
                  <a:pt x="11461" y="949"/>
                </a:lnTo>
                <a:lnTo>
                  <a:pt x="11461" y="1046"/>
                </a:lnTo>
                <a:lnTo>
                  <a:pt x="11437" y="1144"/>
                </a:lnTo>
                <a:lnTo>
                  <a:pt x="11364" y="1338"/>
                </a:lnTo>
                <a:lnTo>
                  <a:pt x="11266" y="1484"/>
                </a:lnTo>
                <a:lnTo>
                  <a:pt x="11145" y="1630"/>
                </a:lnTo>
                <a:lnTo>
                  <a:pt x="10999" y="1776"/>
                </a:lnTo>
                <a:lnTo>
                  <a:pt x="10901" y="1947"/>
                </a:lnTo>
                <a:lnTo>
                  <a:pt x="10828" y="2117"/>
                </a:lnTo>
                <a:lnTo>
                  <a:pt x="10804" y="2214"/>
                </a:lnTo>
                <a:lnTo>
                  <a:pt x="10804" y="2336"/>
                </a:lnTo>
                <a:lnTo>
                  <a:pt x="10828" y="2482"/>
                </a:lnTo>
                <a:lnTo>
                  <a:pt x="10877" y="2604"/>
                </a:lnTo>
                <a:lnTo>
                  <a:pt x="10950" y="2750"/>
                </a:lnTo>
                <a:lnTo>
                  <a:pt x="11047" y="2871"/>
                </a:lnTo>
                <a:lnTo>
                  <a:pt x="11242" y="3115"/>
                </a:lnTo>
                <a:lnTo>
                  <a:pt x="11339" y="3236"/>
                </a:lnTo>
                <a:lnTo>
                  <a:pt x="11412" y="3358"/>
                </a:lnTo>
                <a:lnTo>
                  <a:pt x="11461" y="3480"/>
                </a:lnTo>
                <a:lnTo>
                  <a:pt x="11485" y="3626"/>
                </a:lnTo>
                <a:lnTo>
                  <a:pt x="11510" y="3772"/>
                </a:lnTo>
                <a:lnTo>
                  <a:pt x="11485" y="3966"/>
                </a:lnTo>
                <a:lnTo>
                  <a:pt x="11485" y="3991"/>
                </a:lnTo>
                <a:lnTo>
                  <a:pt x="11510" y="4039"/>
                </a:lnTo>
                <a:lnTo>
                  <a:pt x="11558" y="4039"/>
                </a:lnTo>
                <a:lnTo>
                  <a:pt x="11680" y="4015"/>
                </a:lnTo>
                <a:lnTo>
                  <a:pt x="11777" y="3942"/>
                </a:lnTo>
                <a:lnTo>
                  <a:pt x="11826" y="3869"/>
                </a:lnTo>
                <a:lnTo>
                  <a:pt x="11875" y="3796"/>
                </a:lnTo>
                <a:lnTo>
                  <a:pt x="11899" y="3723"/>
                </a:lnTo>
                <a:lnTo>
                  <a:pt x="11899" y="3626"/>
                </a:lnTo>
                <a:lnTo>
                  <a:pt x="11850" y="3407"/>
                </a:lnTo>
                <a:lnTo>
                  <a:pt x="11753" y="3212"/>
                </a:lnTo>
                <a:lnTo>
                  <a:pt x="11631" y="3017"/>
                </a:lnTo>
                <a:lnTo>
                  <a:pt x="11510" y="2847"/>
                </a:lnTo>
                <a:lnTo>
                  <a:pt x="11412" y="2701"/>
                </a:lnTo>
                <a:lnTo>
                  <a:pt x="11315" y="2579"/>
                </a:lnTo>
                <a:lnTo>
                  <a:pt x="11266" y="2433"/>
                </a:lnTo>
                <a:lnTo>
                  <a:pt x="11242" y="2312"/>
                </a:lnTo>
                <a:lnTo>
                  <a:pt x="11242" y="2190"/>
                </a:lnTo>
                <a:lnTo>
                  <a:pt x="11291" y="2068"/>
                </a:lnTo>
                <a:lnTo>
                  <a:pt x="11364" y="1947"/>
                </a:lnTo>
                <a:lnTo>
                  <a:pt x="11437" y="1825"/>
                </a:lnTo>
                <a:lnTo>
                  <a:pt x="11534" y="1728"/>
                </a:lnTo>
                <a:lnTo>
                  <a:pt x="11631" y="1630"/>
                </a:lnTo>
                <a:lnTo>
                  <a:pt x="11704" y="1533"/>
                </a:lnTo>
                <a:lnTo>
                  <a:pt x="11753" y="1411"/>
                </a:lnTo>
                <a:lnTo>
                  <a:pt x="11777" y="1290"/>
                </a:lnTo>
                <a:lnTo>
                  <a:pt x="11777" y="1144"/>
                </a:lnTo>
                <a:lnTo>
                  <a:pt x="11704" y="1022"/>
                </a:lnTo>
                <a:lnTo>
                  <a:pt x="11680" y="973"/>
                </a:lnTo>
                <a:lnTo>
                  <a:pt x="11631" y="949"/>
                </a:lnTo>
                <a:lnTo>
                  <a:pt x="11558" y="925"/>
                </a:lnTo>
                <a:close/>
                <a:moveTo>
                  <a:pt x="10050" y="0"/>
                </a:moveTo>
                <a:lnTo>
                  <a:pt x="10025" y="49"/>
                </a:lnTo>
                <a:lnTo>
                  <a:pt x="10025" y="73"/>
                </a:lnTo>
                <a:lnTo>
                  <a:pt x="10050" y="122"/>
                </a:lnTo>
                <a:lnTo>
                  <a:pt x="10123" y="219"/>
                </a:lnTo>
                <a:lnTo>
                  <a:pt x="10147" y="316"/>
                </a:lnTo>
                <a:lnTo>
                  <a:pt x="10171" y="414"/>
                </a:lnTo>
                <a:lnTo>
                  <a:pt x="10171" y="487"/>
                </a:lnTo>
                <a:lnTo>
                  <a:pt x="10147" y="560"/>
                </a:lnTo>
                <a:lnTo>
                  <a:pt x="10098" y="657"/>
                </a:lnTo>
                <a:lnTo>
                  <a:pt x="9977" y="803"/>
                </a:lnTo>
                <a:lnTo>
                  <a:pt x="9685" y="1095"/>
                </a:lnTo>
                <a:lnTo>
                  <a:pt x="9539" y="1265"/>
                </a:lnTo>
                <a:lnTo>
                  <a:pt x="9466" y="1411"/>
                </a:lnTo>
                <a:lnTo>
                  <a:pt x="9417" y="1557"/>
                </a:lnTo>
                <a:lnTo>
                  <a:pt x="9393" y="1703"/>
                </a:lnTo>
                <a:lnTo>
                  <a:pt x="9417" y="1849"/>
                </a:lnTo>
                <a:lnTo>
                  <a:pt x="9441" y="1995"/>
                </a:lnTo>
                <a:lnTo>
                  <a:pt x="9490" y="2117"/>
                </a:lnTo>
                <a:lnTo>
                  <a:pt x="9539" y="2263"/>
                </a:lnTo>
                <a:lnTo>
                  <a:pt x="9709" y="2506"/>
                </a:lnTo>
                <a:lnTo>
                  <a:pt x="9977" y="2847"/>
                </a:lnTo>
                <a:lnTo>
                  <a:pt x="10098" y="3042"/>
                </a:lnTo>
                <a:lnTo>
                  <a:pt x="10123" y="3139"/>
                </a:lnTo>
                <a:lnTo>
                  <a:pt x="10147" y="3261"/>
                </a:lnTo>
                <a:lnTo>
                  <a:pt x="10147" y="3358"/>
                </a:lnTo>
                <a:lnTo>
                  <a:pt x="10098" y="3431"/>
                </a:lnTo>
                <a:lnTo>
                  <a:pt x="10050" y="3528"/>
                </a:lnTo>
                <a:lnTo>
                  <a:pt x="9977" y="3601"/>
                </a:lnTo>
                <a:lnTo>
                  <a:pt x="9806" y="3747"/>
                </a:lnTo>
                <a:lnTo>
                  <a:pt x="9636" y="3869"/>
                </a:lnTo>
                <a:lnTo>
                  <a:pt x="9563" y="3966"/>
                </a:lnTo>
                <a:lnTo>
                  <a:pt x="9490" y="4064"/>
                </a:lnTo>
                <a:lnTo>
                  <a:pt x="9417" y="4161"/>
                </a:lnTo>
                <a:lnTo>
                  <a:pt x="9368" y="4283"/>
                </a:lnTo>
                <a:lnTo>
                  <a:pt x="9344" y="4404"/>
                </a:lnTo>
                <a:lnTo>
                  <a:pt x="9344" y="4526"/>
                </a:lnTo>
                <a:lnTo>
                  <a:pt x="9344" y="4648"/>
                </a:lnTo>
                <a:lnTo>
                  <a:pt x="9393" y="4745"/>
                </a:lnTo>
                <a:lnTo>
                  <a:pt x="9417" y="4818"/>
                </a:lnTo>
                <a:lnTo>
                  <a:pt x="9490" y="4867"/>
                </a:lnTo>
                <a:lnTo>
                  <a:pt x="9563" y="4891"/>
                </a:lnTo>
                <a:lnTo>
                  <a:pt x="9685" y="4891"/>
                </a:lnTo>
                <a:lnTo>
                  <a:pt x="9733" y="4842"/>
                </a:lnTo>
                <a:lnTo>
                  <a:pt x="9782" y="4745"/>
                </a:lnTo>
                <a:lnTo>
                  <a:pt x="9806" y="4648"/>
                </a:lnTo>
                <a:lnTo>
                  <a:pt x="9806" y="4575"/>
                </a:lnTo>
                <a:lnTo>
                  <a:pt x="9806" y="4477"/>
                </a:lnTo>
                <a:lnTo>
                  <a:pt x="9855" y="4356"/>
                </a:lnTo>
                <a:lnTo>
                  <a:pt x="9928" y="4234"/>
                </a:lnTo>
                <a:lnTo>
                  <a:pt x="10025" y="4137"/>
                </a:lnTo>
                <a:lnTo>
                  <a:pt x="10269" y="3942"/>
                </a:lnTo>
                <a:lnTo>
                  <a:pt x="10390" y="3796"/>
                </a:lnTo>
                <a:lnTo>
                  <a:pt x="10512" y="3650"/>
                </a:lnTo>
                <a:lnTo>
                  <a:pt x="10561" y="3480"/>
                </a:lnTo>
                <a:lnTo>
                  <a:pt x="10585" y="3309"/>
                </a:lnTo>
                <a:lnTo>
                  <a:pt x="10585" y="3139"/>
                </a:lnTo>
                <a:lnTo>
                  <a:pt x="10561" y="2969"/>
                </a:lnTo>
                <a:lnTo>
                  <a:pt x="10488" y="2798"/>
                </a:lnTo>
                <a:lnTo>
                  <a:pt x="10390" y="2604"/>
                </a:lnTo>
                <a:lnTo>
                  <a:pt x="10244" y="2433"/>
                </a:lnTo>
                <a:lnTo>
                  <a:pt x="10098" y="2239"/>
                </a:lnTo>
                <a:lnTo>
                  <a:pt x="9952" y="2044"/>
                </a:lnTo>
                <a:lnTo>
                  <a:pt x="9831" y="1825"/>
                </a:lnTo>
                <a:lnTo>
                  <a:pt x="9831" y="1752"/>
                </a:lnTo>
                <a:lnTo>
                  <a:pt x="9806" y="1679"/>
                </a:lnTo>
                <a:lnTo>
                  <a:pt x="9855" y="1557"/>
                </a:lnTo>
                <a:lnTo>
                  <a:pt x="9928" y="1411"/>
                </a:lnTo>
                <a:lnTo>
                  <a:pt x="10025" y="1290"/>
                </a:lnTo>
                <a:lnTo>
                  <a:pt x="10269" y="1022"/>
                </a:lnTo>
                <a:lnTo>
                  <a:pt x="10366" y="900"/>
                </a:lnTo>
                <a:lnTo>
                  <a:pt x="10439" y="779"/>
                </a:lnTo>
                <a:lnTo>
                  <a:pt x="10488" y="657"/>
                </a:lnTo>
                <a:lnTo>
                  <a:pt x="10512" y="535"/>
                </a:lnTo>
                <a:lnTo>
                  <a:pt x="10512" y="389"/>
                </a:lnTo>
                <a:lnTo>
                  <a:pt x="10488" y="268"/>
                </a:lnTo>
                <a:lnTo>
                  <a:pt x="10439" y="146"/>
                </a:lnTo>
                <a:lnTo>
                  <a:pt x="10366" y="73"/>
                </a:lnTo>
                <a:lnTo>
                  <a:pt x="10244" y="0"/>
                </a:lnTo>
                <a:close/>
                <a:moveTo>
                  <a:pt x="11266" y="6959"/>
                </a:moveTo>
                <a:lnTo>
                  <a:pt x="11558" y="6984"/>
                </a:lnTo>
                <a:lnTo>
                  <a:pt x="11850" y="7032"/>
                </a:lnTo>
                <a:lnTo>
                  <a:pt x="12142" y="7081"/>
                </a:lnTo>
                <a:lnTo>
                  <a:pt x="12434" y="7178"/>
                </a:lnTo>
                <a:lnTo>
                  <a:pt x="12021" y="7300"/>
                </a:lnTo>
                <a:lnTo>
                  <a:pt x="11826" y="7373"/>
                </a:lnTo>
                <a:lnTo>
                  <a:pt x="11656" y="7470"/>
                </a:lnTo>
                <a:lnTo>
                  <a:pt x="11607" y="7519"/>
                </a:lnTo>
                <a:lnTo>
                  <a:pt x="11607" y="7543"/>
                </a:lnTo>
                <a:lnTo>
                  <a:pt x="11607" y="7640"/>
                </a:lnTo>
                <a:lnTo>
                  <a:pt x="11631" y="7665"/>
                </a:lnTo>
                <a:lnTo>
                  <a:pt x="11656" y="7689"/>
                </a:lnTo>
                <a:lnTo>
                  <a:pt x="11704" y="7713"/>
                </a:lnTo>
                <a:lnTo>
                  <a:pt x="11753" y="7713"/>
                </a:lnTo>
                <a:lnTo>
                  <a:pt x="12337" y="7543"/>
                </a:lnTo>
                <a:lnTo>
                  <a:pt x="12629" y="7446"/>
                </a:lnTo>
                <a:lnTo>
                  <a:pt x="12945" y="7397"/>
                </a:lnTo>
                <a:lnTo>
                  <a:pt x="13286" y="7592"/>
                </a:lnTo>
                <a:lnTo>
                  <a:pt x="12945" y="7640"/>
                </a:lnTo>
                <a:lnTo>
                  <a:pt x="12653" y="7713"/>
                </a:lnTo>
                <a:lnTo>
                  <a:pt x="12410" y="7835"/>
                </a:lnTo>
                <a:lnTo>
                  <a:pt x="12167" y="8005"/>
                </a:lnTo>
                <a:lnTo>
                  <a:pt x="12069" y="8103"/>
                </a:lnTo>
                <a:lnTo>
                  <a:pt x="11972" y="8224"/>
                </a:lnTo>
                <a:lnTo>
                  <a:pt x="11972" y="8249"/>
                </a:lnTo>
                <a:lnTo>
                  <a:pt x="11972" y="8273"/>
                </a:lnTo>
                <a:lnTo>
                  <a:pt x="12021" y="8273"/>
                </a:lnTo>
                <a:lnTo>
                  <a:pt x="12532" y="8103"/>
                </a:lnTo>
                <a:lnTo>
                  <a:pt x="12775" y="8030"/>
                </a:lnTo>
                <a:lnTo>
                  <a:pt x="13043" y="7981"/>
                </a:lnTo>
                <a:lnTo>
                  <a:pt x="13213" y="7957"/>
                </a:lnTo>
                <a:lnTo>
                  <a:pt x="13408" y="7957"/>
                </a:lnTo>
                <a:lnTo>
                  <a:pt x="13602" y="7981"/>
                </a:lnTo>
                <a:lnTo>
                  <a:pt x="13797" y="7957"/>
                </a:lnTo>
                <a:lnTo>
                  <a:pt x="14040" y="8224"/>
                </a:lnTo>
                <a:lnTo>
                  <a:pt x="14259" y="8492"/>
                </a:lnTo>
                <a:lnTo>
                  <a:pt x="14259" y="8492"/>
                </a:lnTo>
                <a:lnTo>
                  <a:pt x="14089" y="8468"/>
                </a:lnTo>
                <a:lnTo>
                  <a:pt x="13894" y="8468"/>
                </a:lnTo>
                <a:lnTo>
                  <a:pt x="13529" y="8492"/>
                </a:lnTo>
                <a:lnTo>
                  <a:pt x="13286" y="8541"/>
                </a:lnTo>
                <a:lnTo>
                  <a:pt x="13043" y="8589"/>
                </a:lnTo>
                <a:lnTo>
                  <a:pt x="12799" y="8662"/>
                </a:lnTo>
                <a:lnTo>
                  <a:pt x="12580" y="8784"/>
                </a:lnTo>
                <a:lnTo>
                  <a:pt x="12556" y="8784"/>
                </a:lnTo>
                <a:lnTo>
                  <a:pt x="12556" y="8808"/>
                </a:lnTo>
                <a:lnTo>
                  <a:pt x="12580" y="8833"/>
                </a:lnTo>
                <a:lnTo>
                  <a:pt x="12848" y="8833"/>
                </a:lnTo>
                <a:lnTo>
                  <a:pt x="13067" y="8808"/>
                </a:lnTo>
                <a:lnTo>
                  <a:pt x="13529" y="8760"/>
                </a:lnTo>
                <a:lnTo>
                  <a:pt x="13748" y="8760"/>
                </a:lnTo>
                <a:lnTo>
                  <a:pt x="13992" y="8784"/>
                </a:lnTo>
                <a:lnTo>
                  <a:pt x="14211" y="8784"/>
                </a:lnTo>
                <a:lnTo>
                  <a:pt x="14430" y="8735"/>
                </a:lnTo>
                <a:lnTo>
                  <a:pt x="14551" y="8979"/>
                </a:lnTo>
                <a:lnTo>
                  <a:pt x="14673" y="9222"/>
                </a:lnTo>
                <a:lnTo>
                  <a:pt x="14673" y="9222"/>
                </a:lnTo>
                <a:lnTo>
                  <a:pt x="14576" y="9173"/>
                </a:lnTo>
                <a:lnTo>
                  <a:pt x="14454" y="9149"/>
                </a:lnTo>
                <a:lnTo>
                  <a:pt x="14332" y="9125"/>
                </a:lnTo>
                <a:lnTo>
                  <a:pt x="14186" y="9149"/>
                </a:lnTo>
                <a:lnTo>
                  <a:pt x="13627" y="9222"/>
                </a:lnTo>
                <a:lnTo>
                  <a:pt x="13335" y="9295"/>
                </a:lnTo>
                <a:lnTo>
                  <a:pt x="13213" y="9344"/>
                </a:lnTo>
                <a:lnTo>
                  <a:pt x="13091" y="9417"/>
                </a:lnTo>
                <a:lnTo>
                  <a:pt x="13067" y="9465"/>
                </a:lnTo>
                <a:lnTo>
                  <a:pt x="13116" y="9490"/>
                </a:lnTo>
                <a:lnTo>
                  <a:pt x="13286" y="9538"/>
                </a:lnTo>
                <a:lnTo>
                  <a:pt x="13456" y="9538"/>
                </a:lnTo>
                <a:lnTo>
                  <a:pt x="13821" y="9465"/>
                </a:lnTo>
                <a:lnTo>
                  <a:pt x="14016" y="9441"/>
                </a:lnTo>
                <a:lnTo>
                  <a:pt x="14381" y="9441"/>
                </a:lnTo>
                <a:lnTo>
                  <a:pt x="14551" y="9514"/>
                </a:lnTo>
                <a:lnTo>
                  <a:pt x="14673" y="9514"/>
                </a:lnTo>
                <a:lnTo>
                  <a:pt x="14722" y="9490"/>
                </a:lnTo>
                <a:lnTo>
                  <a:pt x="14746" y="9441"/>
                </a:lnTo>
                <a:lnTo>
                  <a:pt x="14843" y="9782"/>
                </a:lnTo>
                <a:lnTo>
                  <a:pt x="14649" y="9757"/>
                </a:lnTo>
                <a:lnTo>
                  <a:pt x="14454" y="9757"/>
                </a:lnTo>
                <a:lnTo>
                  <a:pt x="14211" y="9782"/>
                </a:lnTo>
                <a:lnTo>
                  <a:pt x="13992" y="9806"/>
                </a:lnTo>
                <a:lnTo>
                  <a:pt x="13773" y="9855"/>
                </a:lnTo>
                <a:lnTo>
                  <a:pt x="13675" y="9903"/>
                </a:lnTo>
                <a:lnTo>
                  <a:pt x="13578" y="9952"/>
                </a:lnTo>
                <a:lnTo>
                  <a:pt x="13554" y="9976"/>
                </a:lnTo>
                <a:lnTo>
                  <a:pt x="13529" y="10025"/>
                </a:lnTo>
                <a:lnTo>
                  <a:pt x="13554" y="10049"/>
                </a:lnTo>
                <a:lnTo>
                  <a:pt x="13578" y="10074"/>
                </a:lnTo>
                <a:lnTo>
                  <a:pt x="13773" y="10098"/>
                </a:lnTo>
                <a:lnTo>
                  <a:pt x="14892" y="10098"/>
                </a:lnTo>
                <a:lnTo>
                  <a:pt x="14916" y="10463"/>
                </a:lnTo>
                <a:lnTo>
                  <a:pt x="14795" y="10414"/>
                </a:lnTo>
                <a:lnTo>
                  <a:pt x="14405" y="10414"/>
                </a:lnTo>
                <a:lnTo>
                  <a:pt x="14065" y="10439"/>
                </a:lnTo>
                <a:lnTo>
                  <a:pt x="13894" y="10487"/>
                </a:lnTo>
                <a:lnTo>
                  <a:pt x="13724" y="10536"/>
                </a:lnTo>
                <a:lnTo>
                  <a:pt x="13700" y="10560"/>
                </a:lnTo>
                <a:lnTo>
                  <a:pt x="13700" y="10585"/>
                </a:lnTo>
                <a:lnTo>
                  <a:pt x="13700" y="10633"/>
                </a:lnTo>
                <a:lnTo>
                  <a:pt x="13724" y="10658"/>
                </a:lnTo>
                <a:lnTo>
                  <a:pt x="13894" y="10706"/>
                </a:lnTo>
                <a:lnTo>
                  <a:pt x="14065" y="10731"/>
                </a:lnTo>
                <a:lnTo>
                  <a:pt x="14405" y="10755"/>
                </a:lnTo>
                <a:lnTo>
                  <a:pt x="14649" y="10755"/>
                </a:lnTo>
                <a:lnTo>
                  <a:pt x="14795" y="10731"/>
                </a:lnTo>
                <a:lnTo>
                  <a:pt x="14916" y="10682"/>
                </a:lnTo>
                <a:lnTo>
                  <a:pt x="14892" y="10779"/>
                </a:lnTo>
                <a:lnTo>
                  <a:pt x="14916" y="10877"/>
                </a:lnTo>
                <a:lnTo>
                  <a:pt x="14965" y="10950"/>
                </a:lnTo>
                <a:lnTo>
                  <a:pt x="15038" y="10998"/>
                </a:lnTo>
                <a:lnTo>
                  <a:pt x="15135" y="11023"/>
                </a:lnTo>
                <a:lnTo>
                  <a:pt x="15233" y="11023"/>
                </a:lnTo>
                <a:lnTo>
                  <a:pt x="15306" y="10998"/>
                </a:lnTo>
                <a:lnTo>
                  <a:pt x="15379" y="10950"/>
                </a:lnTo>
                <a:lnTo>
                  <a:pt x="15403" y="10852"/>
                </a:lnTo>
                <a:lnTo>
                  <a:pt x="15451" y="10439"/>
                </a:lnTo>
                <a:lnTo>
                  <a:pt x="15670" y="10463"/>
                </a:lnTo>
                <a:lnTo>
                  <a:pt x="15914" y="10463"/>
                </a:lnTo>
                <a:lnTo>
                  <a:pt x="16060" y="10487"/>
                </a:lnTo>
                <a:lnTo>
                  <a:pt x="15865" y="10609"/>
                </a:lnTo>
                <a:lnTo>
                  <a:pt x="15695" y="10755"/>
                </a:lnTo>
                <a:lnTo>
                  <a:pt x="15670" y="10804"/>
                </a:lnTo>
                <a:lnTo>
                  <a:pt x="15646" y="10877"/>
                </a:lnTo>
                <a:lnTo>
                  <a:pt x="15646" y="10925"/>
                </a:lnTo>
                <a:lnTo>
                  <a:pt x="15695" y="10974"/>
                </a:lnTo>
                <a:lnTo>
                  <a:pt x="15719" y="11023"/>
                </a:lnTo>
                <a:lnTo>
                  <a:pt x="15768" y="11047"/>
                </a:lnTo>
                <a:lnTo>
                  <a:pt x="15841" y="11047"/>
                </a:lnTo>
                <a:lnTo>
                  <a:pt x="15914" y="11023"/>
                </a:lnTo>
                <a:lnTo>
                  <a:pt x="16133" y="10901"/>
                </a:lnTo>
                <a:lnTo>
                  <a:pt x="16352" y="10779"/>
                </a:lnTo>
                <a:lnTo>
                  <a:pt x="16571" y="10731"/>
                </a:lnTo>
                <a:lnTo>
                  <a:pt x="16814" y="10682"/>
                </a:lnTo>
                <a:lnTo>
                  <a:pt x="17033" y="10779"/>
                </a:lnTo>
                <a:lnTo>
                  <a:pt x="17179" y="10852"/>
                </a:lnTo>
                <a:lnTo>
                  <a:pt x="16814" y="10974"/>
                </a:lnTo>
                <a:lnTo>
                  <a:pt x="16498" y="11096"/>
                </a:lnTo>
                <a:lnTo>
                  <a:pt x="16230" y="11217"/>
                </a:lnTo>
                <a:lnTo>
                  <a:pt x="16060" y="11315"/>
                </a:lnTo>
                <a:lnTo>
                  <a:pt x="16060" y="11339"/>
                </a:lnTo>
                <a:lnTo>
                  <a:pt x="16060" y="11363"/>
                </a:lnTo>
                <a:lnTo>
                  <a:pt x="16084" y="11388"/>
                </a:lnTo>
                <a:lnTo>
                  <a:pt x="16108" y="11388"/>
                </a:lnTo>
                <a:lnTo>
                  <a:pt x="16522" y="11266"/>
                </a:lnTo>
                <a:lnTo>
                  <a:pt x="16936" y="11144"/>
                </a:lnTo>
                <a:lnTo>
                  <a:pt x="17155" y="11096"/>
                </a:lnTo>
                <a:lnTo>
                  <a:pt x="17374" y="11071"/>
                </a:lnTo>
                <a:lnTo>
                  <a:pt x="17447" y="11071"/>
                </a:lnTo>
                <a:lnTo>
                  <a:pt x="17666" y="11290"/>
                </a:lnTo>
                <a:lnTo>
                  <a:pt x="17398" y="11315"/>
                </a:lnTo>
                <a:lnTo>
                  <a:pt x="17179" y="11339"/>
                </a:lnTo>
                <a:lnTo>
                  <a:pt x="16984" y="11412"/>
                </a:lnTo>
                <a:lnTo>
                  <a:pt x="16790" y="11509"/>
                </a:lnTo>
                <a:lnTo>
                  <a:pt x="16619" y="11631"/>
                </a:lnTo>
                <a:lnTo>
                  <a:pt x="16595" y="11655"/>
                </a:lnTo>
                <a:lnTo>
                  <a:pt x="16595" y="11680"/>
                </a:lnTo>
                <a:lnTo>
                  <a:pt x="16619" y="11704"/>
                </a:lnTo>
                <a:lnTo>
                  <a:pt x="16668" y="11704"/>
                </a:lnTo>
                <a:lnTo>
                  <a:pt x="17082" y="11655"/>
                </a:lnTo>
                <a:lnTo>
                  <a:pt x="17276" y="11631"/>
                </a:lnTo>
                <a:lnTo>
                  <a:pt x="17714" y="11631"/>
                </a:lnTo>
                <a:lnTo>
                  <a:pt x="17909" y="11655"/>
                </a:lnTo>
                <a:lnTo>
                  <a:pt x="18031" y="11874"/>
                </a:lnTo>
                <a:lnTo>
                  <a:pt x="18104" y="12069"/>
                </a:lnTo>
                <a:lnTo>
                  <a:pt x="17179" y="12045"/>
                </a:lnTo>
                <a:lnTo>
                  <a:pt x="16157" y="12045"/>
                </a:lnTo>
                <a:lnTo>
                  <a:pt x="13992" y="12069"/>
                </a:lnTo>
                <a:lnTo>
                  <a:pt x="11899" y="12118"/>
                </a:lnTo>
                <a:lnTo>
                  <a:pt x="10171" y="12142"/>
                </a:lnTo>
                <a:lnTo>
                  <a:pt x="5548" y="12142"/>
                </a:lnTo>
                <a:lnTo>
                  <a:pt x="5719" y="11826"/>
                </a:lnTo>
                <a:lnTo>
                  <a:pt x="5889" y="11534"/>
                </a:lnTo>
                <a:lnTo>
                  <a:pt x="5986" y="11388"/>
                </a:lnTo>
                <a:lnTo>
                  <a:pt x="6084" y="11266"/>
                </a:lnTo>
                <a:lnTo>
                  <a:pt x="6205" y="11144"/>
                </a:lnTo>
                <a:lnTo>
                  <a:pt x="6351" y="11023"/>
                </a:lnTo>
                <a:lnTo>
                  <a:pt x="6546" y="10901"/>
                </a:lnTo>
                <a:lnTo>
                  <a:pt x="6765" y="10804"/>
                </a:lnTo>
                <a:lnTo>
                  <a:pt x="6984" y="10731"/>
                </a:lnTo>
                <a:lnTo>
                  <a:pt x="7203" y="10682"/>
                </a:lnTo>
                <a:lnTo>
                  <a:pt x="7665" y="10585"/>
                </a:lnTo>
                <a:lnTo>
                  <a:pt x="8103" y="10512"/>
                </a:lnTo>
                <a:lnTo>
                  <a:pt x="8200" y="10487"/>
                </a:lnTo>
                <a:lnTo>
                  <a:pt x="8273" y="10463"/>
                </a:lnTo>
                <a:lnTo>
                  <a:pt x="8322" y="10390"/>
                </a:lnTo>
                <a:lnTo>
                  <a:pt x="8346" y="10293"/>
                </a:lnTo>
                <a:lnTo>
                  <a:pt x="8371" y="10098"/>
                </a:lnTo>
                <a:lnTo>
                  <a:pt x="8419" y="9928"/>
                </a:lnTo>
                <a:lnTo>
                  <a:pt x="8468" y="9757"/>
                </a:lnTo>
                <a:lnTo>
                  <a:pt x="8541" y="9587"/>
                </a:lnTo>
                <a:lnTo>
                  <a:pt x="8638" y="9417"/>
                </a:lnTo>
                <a:lnTo>
                  <a:pt x="8736" y="9271"/>
                </a:lnTo>
                <a:lnTo>
                  <a:pt x="8979" y="8979"/>
                </a:lnTo>
                <a:lnTo>
                  <a:pt x="9101" y="8906"/>
                </a:lnTo>
                <a:lnTo>
                  <a:pt x="9198" y="8808"/>
                </a:lnTo>
                <a:lnTo>
                  <a:pt x="9441" y="8687"/>
                </a:lnTo>
                <a:lnTo>
                  <a:pt x="9685" y="8541"/>
                </a:lnTo>
                <a:lnTo>
                  <a:pt x="9782" y="8443"/>
                </a:lnTo>
                <a:lnTo>
                  <a:pt x="9879" y="8346"/>
                </a:lnTo>
                <a:lnTo>
                  <a:pt x="9879" y="8297"/>
                </a:lnTo>
                <a:lnTo>
                  <a:pt x="9879" y="8273"/>
                </a:lnTo>
                <a:lnTo>
                  <a:pt x="9855" y="8224"/>
                </a:lnTo>
                <a:lnTo>
                  <a:pt x="9831" y="8200"/>
                </a:lnTo>
                <a:lnTo>
                  <a:pt x="9758" y="8176"/>
                </a:lnTo>
                <a:lnTo>
                  <a:pt x="9660" y="8151"/>
                </a:lnTo>
                <a:lnTo>
                  <a:pt x="9490" y="8151"/>
                </a:lnTo>
                <a:lnTo>
                  <a:pt x="9320" y="8200"/>
                </a:lnTo>
                <a:lnTo>
                  <a:pt x="9149" y="8297"/>
                </a:lnTo>
                <a:lnTo>
                  <a:pt x="8979" y="8395"/>
                </a:lnTo>
                <a:lnTo>
                  <a:pt x="8833" y="8516"/>
                </a:lnTo>
                <a:lnTo>
                  <a:pt x="8565" y="8760"/>
                </a:lnTo>
                <a:lnTo>
                  <a:pt x="8444" y="8906"/>
                </a:lnTo>
                <a:lnTo>
                  <a:pt x="8322" y="9052"/>
                </a:lnTo>
                <a:lnTo>
                  <a:pt x="8225" y="9198"/>
                </a:lnTo>
                <a:lnTo>
                  <a:pt x="8127" y="9368"/>
                </a:lnTo>
                <a:lnTo>
                  <a:pt x="7981" y="9709"/>
                </a:lnTo>
                <a:lnTo>
                  <a:pt x="7908" y="10074"/>
                </a:lnTo>
                <a:lnTo>
                  <a:pt x="7398" y="10171"/>
                </a:lnTo>
                <a:lnTo>
                  <a:pt x="7130" y="10220"/>
                </a:lnTo>
                <a:lnTo>
                  <a:pt x="6887" y="10293"/>
                </a:lnTo>
                <a:lnTo>
                  <a:pt x="6643" y="10366"/>
                </a:lnTo>
                <a:lnTo>
                  <a:pt x="6400" y="10463"/>
                </a:lnTo>
                <a:lnTo>
                  <a:pt x="6181" y="10585"/>
                </a:lnTo>
                <a:lnTo>
                  <a:pt x="5962" y="10731"/>
                </a:lnTo>
                <a:lnTo>
                  <a:pt x="5816" y="10877"/>
                </a:lnTo>
                <a:lnTo>
                  <a:pt x="5670" y="11023"/>
                </a:lnTo>
                <a:lnTo>
                  <a:pt x="5524" y="11193"/>
                </a:lnTo>
                <a:lnTo>
                  <a:pt x="5427" y="11363"/>
                </a:lnTo>
                <a:lnTo>
                  <a:pt x="5329" y="11558"/>
                </a:lnTo>
                <a:lnTo>
                  <a:pt x="5281" y="11753"/>
                </a:lnTo>
                <a:lnTo>
                  <a:pt x="5256" y="11947"/>
                </a:lnTo>
                <a:lnTo>
                  <a:pt x="5305" y="12142"/>
                </a:lnTo>
                <a:lnTo>
                  <a:pt x="2142" y="12142"/>
                </a:lnTo>
                <a:lnTo>
                  <a:pt x="2239" y="11850"/>
                </a:lnTo>
                <a:lnTo>
                  <a:pt x="2336" y="11558"/>
                </a:lnTo>
                <a:lnTo>
                  <a:pt x="2409" y="11266"/>
                </a:lnTo>
                <a:lnTo>
                  <a:pt x="2531" y="10974"/>
                </a:lnTo>
                <a:lnTo>
                  <a:pt x="2726" y="10633"/>
                </a:lnTo>
                <a:lnTo>
                  <a:pt x="2945" y="10341"/>
                </a:lnTo>
                <a:lnTo>
                  <a:pt x="3188" y="10049"/>
                </a:lnTo>
                <a:lnTo>
                  <a:pt x="3456" y="9782"/>
                </a:lnTo>
                <a:lnTo>
                  <a:pt x="3723" y="9563"/>
                </a:lnTo>
                <a:lnTo>
                  <a:pt x="4040" y="9368"/>
                </a:lnTo>
                <a:lnTo>
                  <a:pt x="4429" y="9173"/>
                </a:lnTo>
                <a:lnTo>
                  <a:pt x="4818" y="9003"/>
                </a:lnTo>
                <a:lnTo>
                  <a:pt x="5013" y="8954"/>
                </a:lnTo>
                <a:lnTo>
                  <a:pt x="5208" y="8906"/>
                </a:lnTo>
                <a:lnTo>
                  <a:pt x="5427" y="8881"/>
                </a:lnTo>
                <a:lnTo>
                  <a:pt x="5597" y="8881"/>
                </a:lnTo>
                <a:lnTo>
                  <a:pt x="5792" y="8906"/>
                </a:lnTo>
                <a:lnTo>
                  <a:pt x="5962" y="8954"/>
                </a:lnTo>
                <a:lnTo>
                  <a:pt x="6132" y="9027"/>
                </a:lnTo>
                <a:lnTo>
                  <a:pt x="6278" y="9125"/>
                </a:lnTo>
                <a:lnTo>
                  <a:pt x="6230" y="9368"/>
                </a:lnTo>
                <a:lnTo>
                  <a:pt x="6230" y="9611"/>
                </a:lnTo>
                <a:lnTo>
                  <a:pt x="6254" y="9660"/>
                </a:lnTo>
                <a:lnTo>
                  <a:pt x="6303" y="9709"/>
                </a:lnTo>
                <a:lnTo>
                  <a:pt x="6351" y="9709"/>
                </a:lnTo>
                <a:lnTo>
                  <a:pt x="6400" y="9660"/>
                </a:lnTo>
                <a:lnTo>
                  <a:pt x="6546" y="9368"/>
                </a:lnTo>
                <a:lnTo>
                  <a:pt x="6716" y="9076"/>
                </a:lnTo>
                <a:lnTo>
                  <a:pt x="6887" y="8833"/>
                </a:lnTo>
                <a:lnTo>
                  <a:pt x="7106" y="8589"/>
                </a:lnTo>
                <a:lnTo>
                  <a:pt x="7300" y="8370"/>
                </a:lnTo>
                <a:lnTo>
                  <a:pt x="7543" y="8151"/>
                </a:lnTo>
                <a:lnTo>
                  <a:pt x="7811" y="7957"/>
                </a:lnTo>
                <a:lnTo>
                  <a:pt x="8079" y="7786"/>
                </a:lnTo>
                <a:lnTo>
                  <a:pt x="8444" y="7567"/>
                </a:lnTo>
                <a:lnTo>
                  <a:pt x="8833" y="7397"/>
                </a:lnTo>
                <a:lnTo>
                  <a:pt x="9222" y="7251"/>
                </a:lnTo>
                <a:lnTo>
                  <a:pt x="9612" y="7130"/>
                </a:lnTo>
                <a:lnTo>
                  <a:pt x="10025" y="7057"/>
                </a:lnTo>
                <a:lnTo>
                  <a:pt x="10439" y="6984"/>
                </a:lnTo>
                <a:lnTo>
                  <a:pt x="10853" y="6959"/>
                </a:lnTo>
                <a:close/>
                <a:moveTo>
                  <a:pt x="19758" y="12556"/>
                </a:moveTo>
                <a:lnTo>
                  <a:pt x="19929" y="12604"/>
                </a:lnTo>
                <a:lnTo>
                  <a:pt x="19977" y="12945"/>
                </a:lnTo>
                <a:lnTo>
                  <a:pt x="19904" y="13042"/>
                </a:lnTo>
                <a:lnTo>
                  <a:pt x="19807" y="13140"/>
                </a:lnTo>
                <a:lnTo>
                  <a:pt x="19685" y="13213"/>
                </a:lnTo>
                <a:lnTo>
                  <a:pt x="19564" y="13261"/>
                </a:lnTo>
                <a:lnTo>
                  <a:pt x="19418" y="13286"/>
                </a:lnTo>
                <a:lnTo>
                  <a:pt x="19247" y="13310"/>
                </a:lnTo>
                <a:lnTo>
                  <a:pt x="18931" y="13310"/>
                </a:lnTo>
                <a:lnTo>
                  <a:pt x="18298" y="13286"/>
                </a:lnTo>
                <a:lnTo>
                  <a:pt x="17033" y="13261"/>
                </a:lnTo>
                <a:lnTo>
                  <a:pt x="15792" y="13213"/>
                </a:lnTo>
                <a:lnTo>
                  <a:pt x="14381" y="13164"/>
                </a:lnTo>
                <a:lnTo>
                  <a:pt x="12970" y="13140"/>
                </a:lnTo>
                <a:lnTo>
                  <a:pt x="12970" y="13115"/>
                </a:lnTo>
                <a:lnTo>
                  <a:pt x="12970" y="13067"/>
                </a:lnTo>
                <a:lnTo>
                  <a:pt x="12921" y="13018"/>
                </a:lnTo>
                <a:lnTo>
                  <a:pt x="12872" y="13018"/>
                </a:lnTo>
                <a:lnTo>
                  <a:pt x="12824" y="13067"/>
                </a:lnTo>
                <a:lnTo>
                  <a:pt x="12775" y="13140"/>
                </a:lnTo>
                <a:lnTo>
                  <a:pt x="10585" y="13115"/>
                </a:lnTo>
                <a:lnTo>
                  <a:pt x="7981" y="13115"/>
                </a:lnTo>
                <a:lnTo>
                  <a:pt x="5378" y="13140"/>
                </a:lnTo>
                <a:lnTo>
                  <a:pt x="2847" y="13164"/>
                </a:lnTo>
                <a:lnTo>
                  <a:pt x="1509" y="13188"/>
                </a:lnTo>
                <a:lnTo>
                  <a:pt x="1022" y="13213"/>
                </a:lnTo>
                <a:lnTo>
                  <a:pt x="803" y="13188"/>
                </a:lnTo>
                <a:lnTo>
                  <a:pt x="584" y="13091"/>
                </a:lnTo>
                <a:lnTo>
                  <a:pt x="463" y="12994"/>
                </a:lnTo>
                <a:lnTo>
                  <a:pt x="414" y="12945"/>
                </a:lnTo>
                <a:lnTo>
                  <a:pt x="414" y="12896"/>
                </a:lnTo>
                <a:lnTo>
                  <a:pt x="414" y="12848"/>
                </a:lnTo>
                <a:lnTo>
                  <a:pt x="414" y="12775"/>
                </a:lnTo>
                <a:lnTo>
                  <a:pt x="536" y="12653"/>
                </a:lnTo>
                <a:lnTo>
                  <a:pt x="609" y="12653"/>
                </a:lnTo>
                <a:lnTo>
                  <a:pt x="657" y="12629"/>
                </a:lnTo>
                <a:lnTo>
                  <a:pt x="730" y="12604"/>
                </a:lnTo>
                <a:lnTo>
                  <a:pt x="779" y="12580"/>
                </a:lnTo>
                <a:lnTo>
                  <a:pt x="949" y="12580"/>
                </a:lnTo>
                <a:lnTo>
                  <a:pt x="1241" y="12604"/>
                </a:lnTo>
                <a:lnTo>
                  <a:pt x="7641" y="12604"/>
                </a:lnTo>
                <a:lnTo>
                  <a:pt x="9977" y="12629"/>
                </a:lnTo>
                <a:lnTo>
                  <a:pt x="12848" y="12653"/>
                </a:lnTo>
                <a:lnTo>
                  <a:pt x="16060" y="12653"/>
                </a:lnTo>
                <a:lnTo>
                  <a:pt x="18663" y="12629"/>
                </a:lnTo>
                <a:lnTo>
                  <a:pt x="19466" y="12604"/>
                </a:lnTo>
                <a:lnTo>
                  <a:pt x="19685" y="12580"/>
                </a:lnTo>
                <a:lnTo>
                  <a:pt x="19758" y="12556"/>
                </a:lnTo>
                <a:close/>
                <a:moveTo>
                  <a:pt x="2580" y="13578"/>
                </a:moveTo>
                <a:lnTo>
                  <a:pt x="2458" y="13675"/>
                </a:lnTo>
                <a:lnTo>
                  <a:pt x="2361" y="13797"/>
                </a:lnTo>
                <a:lnTo>
                  <a:pt x="2288" y="13918"/>
                </a:lnTo>
                <a:lnTo>
                  <a:pt x="2215" y="14040"/>
                </a:lnTo>
                <a:lnTo>
                  <a:pt x="2117" y="14259"/>
                </a:lnTo>
                <a:lnTo>
                  <a:pt x="2093" y="14381"/>
                </a:lnTo>
                <a:lnTo>
                  <a:pt x="2093" y="14502"/>
                </a:lnTo>
                <a:lnTo>
                  <a:pt x="1947" y="14259"/>
                </a:lnTo>
                <a:lnTo>
                  <a:pt x="1777" y="14016"/>
                </a:lnTo>
                <a:lnTo>
                  <a:pt x="1582" y="13797"/>
                </a:lnTo>
                <a:lnTo>
                  <a:pt x="1485" y="13699"/>
                </a:lnTo>
                <a:lnTo>
                  <a:pt x="1387" y="13626"/>
                </a:lnTo>
                <a:lnTo>
                  <a:pt x="1971" y="13602"/>
                </a:lnTo>
                <a:lnTo>
                  <a:pt x="2580" y="13578"/>
                </a:lnTo>
                <a:close/>
                <a:moveTo>
                  <a:pt x="12556" y="13505"/>
                </a:moveTo>
                <a:lnTo>
                  <a:pt x="12361" y="13918"/>
                </a:lnTo>
                <a:lnTo>
                  <a:pt x="12167" y="14308"/>
                </a:lnTo>
                <a:lnTo>
                  <a:pt x="12118" y="14502"/>
                </a:lnTo>
                <a:lnTo>
                  <a:pt x="12118" y="14600"/>
                </a:lnTo>
                <a:lnTo>
                  <a:pt x="12118" y="14721"/>
                </a:lnTo>
                <a:lnTo>
                  <a:pt x="12142" y="14746"/>
                </a:lnTo>
                <a:lnTo>
                  <a:pt x="12167" y="14770"/>
                </a:lnTo>
                <a:lnTo>
                  <a:pt x="12240" y="14770"/>
                </a:lnTo>
                <a:lnTo>
                  <a:pt x="12313" y="14697"/>
                </a:lnTo>
                <a:lnTo>
                  <a:pt x="12361" y="14648"/>
                </a:lnTo>
                <a:lnTo>
                  <a:pt x="12459" y="14502"/>
                </a:lnTo>
                <a:lnTo>
                  <a:pt x="12605" y="14162"/>
                </a:lnTo>
                <a:lnTo>
                  <a:pt x="12848" y="13529"/>
                </a:lnTo>
                <a:lnTo>
                  <a:pt x="13335" y="13529"/>
                </a:lnTo>
                <a:lnTo>
                  <a:pt x="13116" y="13845"/>
                </a:lnTo>
                <a:lnTo>
                  <a:pt x="12945" y="14186"/>
                </a:lnTo>
                <a:lnTo>
                  <a:pt x="12848" y="14332"/>
                </a:lnTo>
                <a:lnTo>
                  <a:pt x="12775" y="14527"/>
                </a:lnTo>
                <a:lnTo>
                  <a:pt x="12775" y="14624"/>
                </a:lnTo>
                <a:lnTo>
                  <a:pt x="12775" y="14697"/>
                </a:lnTo>
                <a:lnTo>
                  <a:pt x="12799" y="14794"/>
                </a:lnTo>
                <a:lnTo>
                  <a:pt x="12848" y="14867"/>
                </a:lnTo>
                <a:lnTo>
                  <a:pt x="12897" y="14892"/>
                </a:lnTo>
                <a:lnTo>
                  <a:pt x="12945" y="14892"/>
                </a:lnTo>
                <a:lnTo>
                  <a:pt x="13018" y="14867"/>
                </a:lnTo>
                <a:lnTo>
                  <a:pt x="13067" y="14819"/>
                </a:lnTo>
                <a:lnTo>
                  <a:pt x="13140" y="14697"/>
                </a:lnTo>
                <a:lnTo>
                  <a:pt x="13237" y="14405"/>
                </a:lnTo>
                <a:lnTo>
                  <a:pt x="13408" y="13967"/>
                </a:lnTo>
                <a:lnTo>
                  <a:pt x="13627" y="13529"/>
                </a:lnTo>
                <a:lnTo>
                  <a:pt x="14065" y="13529"/>
                </a:lnTo>
                <a:lnTo>
                  <a:pt x="13846" y="14162"/>
                </a:lnTo>
                <a:lnTo>
                  <a:pt x="13675" y="14478"/>
                </a:lnTo>
                <a:lnTo>
                  <a:pt x="13627" y="14648"/>
                </a:lnTo>
                <a:lnTo>
                  <a:pt x="13602" y="14746"/>
                </a:lnTo>
                <a:lnTo>
                  <a:pt x="13602" y="14819"/>
                </a:lnTo>
                <a:lnTo>
                  <a:pt x="13627" y="14867"/>
                </a:lnTo>
                <a:lnTo>
                  <a:pt x="13651" y="14916"/>
                </a:lnTo>
                <a:lnTo>
                  <a:pt x="13748" y="14916"/>
                </a:lnTo>
                <a:lnTo>
                  <a:pt x="13821" y="14867"/>
                </a:lnTo>
                <a:lnTo>
                  <a:pt x="13894" y="14794"/>
                </a:lnTo>
                <a:lnTo>
                  <a:pt x="13992" y="14648"/>
                </a:lnTo>
                <a:lnTo>
                  <a:pt x="14065" y="14502"/>
                </a:lnTo>
                <a:lnTo>
                  <a:pt x="14113" y="14332"/>
                </a:lnTo>
                <a:lnTo>
                  <a:pt x="14259" y="13943"/>
                </a:lnTo>
                <a:lnTo>
                  <a:pt x="14357" y="13529"/>
                </a:lnTo>
                <a:lnTo>
                  <a:pt x="14795" y="13529"/>
                </a:lnTo>
                <a:lnTo>
                  <a:pt x="14503" y="14064"/>
                </a:lnTo>
                <a:lnTo>
                  <a:pt x="14357" y="14332"/>
                </a:lnTo>
                <a:lnTo>
                  <a:pt x="14308" y="14478"/>
                </a:lnTo>
                <a:lnTo>
                  <a:pt x="14308" y="14648"/>
                </a:lnTo>
                <a:lnTo>
                  <a:pt x="14308" y="14673"/>
                </a:lnTo>
                <a:lnTo>
                  <a:pt x="14357" y="14721"/>
                </a:lnTo>
                <a:lnTo>
                  <a:pt x="14430" y="14721"/>
                </a:lnTo>
                <a:lnTo>
                  <a:pt x="14551" y="14624"/>
                </a:lnTo>
                <a:lnTo>
                  <a:pt x="14624" y="14478"/>
                </a:lnTo>
                <a:lnTo>
                  <a:pt x="14770" y="14210"/>
                </a:lnTo>
                <a:lnTo>
                  <a:pt x="14892" y="13870"/>
                </a:lnTo>
                <a:lnTo>
                  <a:pt x="15038" y="13529"/>
                </a:lnTo>
                <a:lnTo>
                  <a:pt x="15427" y="13553"/>
                </a:lnTo>
                <a:lnTo>
                  <a:pt x="15233" y="13797"/>
                </a:lnTo>
                <a:lnTo>
                  <a:pt x="15038" y="14089"/>
                </a:lnTo>
                <a:lnTo>
                  <a:pt x="14916" y="14308"/>
                </a:lnTo>
                <a:lnTo>
                  <a:pt x="14868" y="14454"/>
                </a:lnTo>
                <a:lnTo>
                  <a:pt x="14868" y="14575"/>
                </a:lnTo>
                <a:lnTo>
                  <a:pt x="14868" y="14624"/>
                </a:lnTo>
                <a:lnTo>
                  <a:pt x="14916" y="14648"/>
                </a:lnTo>
                <a:lnTo>
                  <a:pt x="14989" y="14648"/>
                </a:lnTo>
                <a:lnTo>
                  <a:pt x="15062" y="14600"/>
                </a:lnTo>
                <a:lnTo>
                  <a:pt x="15111" y="14551"/>
                </a:lnTo>
                <a:lnTo>
                  <a:pt x="15184" y="14429"/>
                </a:lnTo>
                <a:lnTo>
                  <a:pt x="15306" y="14137"/>
                </a:lnTo>
                <a:lnTo>
                  <a:pt x="15403" y="13845"/>
                </a:lnTo>
                <a:lnTo>
                  <a:pt x="15500" y="13553"/>
                </a:lnTo>
                <a:lnTo>
                  <a:pt x="16108" y="13553"/>
                </a:lnTo>
                <a:lnTo>
                  <a:pt x="16060" y="13578"/>
                </a:lnTo>
                <a:lnTo>
                  <a:pt x="15865" y="13797"/>
                </a:lnTo>
                <a:lnTo>
                  <a:pt x="15695" y="14064"/>
                </a:lnTo>
                <a:lnTo>
                  <a:pt x="15622" y="14186"/>
                </a:lnTo>
                <a:lnTo>
                  <a:pt x="15549" y="14308"/>
                </a:lnTo>
                <a:lnTo>
                  <a:pt x="15524" y="14454"/>
                </a:lnTo>
                <a:lnTo>
                  <a:pt x="15524" y="14527"/>
                </a:lnTo>
                <a:lnTo>
                  <a:pt x="15549" y="14575"/>
                </a:lnTo>
                <a:lnTo>
                  <a:pt x="15573" y="14600"/>
                </a:lnTo>
                <a:lnTo>
                  <a:pt x="15622" y="14624"/>
                </a:lnTo>
                <a:lnTo>
                  <a:pt x="15695" y="14624"/>
                </a:lnTo>
                <a:lnTo>
                  <a:pt x="15743" y="14575"/>
                </a:lnTo>
                <a:lnTo>
                  <a:pt x="15768" y="14551"/>
                </a:lnTo>
                <a:lnTo>
                  <a:pt x="15841" y="14429"/>
                </a:lnTo>
                <a:lnTo>
                  <a:pt x="15914" y="14210"/>
                </a:lnTo>
                <a:lnTo>
                  <a:pt x="16011" y="13943"/>
                </a:lnTo>
                <a:lnTo>
                  <a:pt x="16157" y="13675"/>
                </a:lnTo>
                <a:lnTo>
                  <a:pt x="16157" y="13602"/>
                </a:lnTo>
                <a:lnTo>
                  <a:pt x="16133" y="13578"/>
                </a:lnTo>
                <a:lnTo>
                  <a:pt x="16108" y="13553"/>
                </a:lnTo>
                <a:lnTo>
                  <a:pt x="16668" y="13553"/>
                </a:lnTo>
                <a:lnTo>
                  <a:pt x="16522" y="13748"/>
                </a:lnTo>
                <a:lnTo>
                  <a:pt x="16376" y="13967"/>
                </a:lnTo>
                <a:lnTo>
                  <a:pt x="16254" y="14113"/>
                </a:lnTo>
                <a:lnTo>
                  <a:pt x="16157" y="14308"/>
                </a:lnTo>
                <a:lnTo>
                  <a:pt x="16108" y="14381"/>
                </a:lnTo>
                <a:lnTo>
                  <a:pt x="16084" y="14478"/>
                </a:lnTo>
                <a:lnTo>
                  <a:pt x="16060" y="14575"/>
                </a:lnTo>
                <a:lnTo>
                  <a:pt x="16084" y="14673"/>
                </a:lnTo>
                <a:lnTo>
                  <a:pt x="16108" y="14697"/>
                </a:lnTo>
                <a:lnTo>
                  <a:pt x="16133" y="14721"/>
                </a:lnTo>
                <a:lnTo>
                  <a:pt x="16181" y="14746"/>
                </a:lnTo>
                <a:lnTo>
                  <a:pt x="16230" y="14746"/>
                </a:lnTo>
                <a:lnTo>
                  <a:pt x="16303" y="14721"/>
                </a:lnTo>
                <a:lnTo>
                  <a:pt x="16376" y="14673"/>
                </a:lnTo>
                <a:lnTo>
                  <a:pt x="16473" y="14551"/>
                </a:lnTo>
                <a:lnTo>
                  <a:pt x="16644" y="14235"/>
                </a:lnTo>
                <a:lnTo>
                  <a:pt x="16814" y="13894"/>
                </a:lnTo>
                <a:lnTo>
                  <a:pt x="16887" y="13724"/>
                </a:lnTo>
                <a:lnTo>
                  <a:pt x="16960" y="13553"/>
                </a:lnTo>
                <a:lnTo>
                  <a:pt x="17398" y="13553"/>
                </a:lnTo>
                <a:lnTo>
                  <a:pt x="17325" y="13675"/>
                </a:lnTo>
                <a:lnTo>
                  <a:pt x="17252" y="13797"/>
                </a:lnTo>
                <a:lnTo>
                  <a:pt x="17106" y="14040"/>
                </a:lnTo>
                <a:lnTo>
                  <a:pt x="17033" y="14186"/>
                </a:lnTo>
                <a:lnTo>
                  <a:pt x="16960" y="14332"/>
                </a:lnTo>
                <a:lnTo>
                  <a:pt x="16936" y="14429"/>
                </a:lnTo>
                <a:lnTo>
                  <a:pt x="16911" y="14502"/>
                </a:lnTo>
                <a:lnTo>
                  <a:pt x="16936" y="14575"/>
                </a:lnTo>
                <a:lnTo>
                  <a:pt x="16960" y="14648"/>
                </a:lnTo>
                <a:lnTo>
                  <a:pt x="17009" y="14697"/>
                </a:lnTo>
                <a:lnTo>
                  <a:pt x="17082" y="14697"/>
                </a:lnTo>
                <a:lnTo>
                  <a:pt x="17155" y="14673"/>
                </a:lnTo>
                <a:lnTo>
                  <a:pt x="17203" y="14624"/>
                </a:lnTo>
                <a:lnTo>
                  <a:pt x="17252" y="14575"/>
                </a:lnTo>
                <a:lnTo>
                  <a:pt x="17301" y="14502"/>
                </a:lnTo>
                <a:lnTo>
                  <a:pt x="17374" y="14332"/>
                </a:lnTo>
                <a:lnTo>
                  <a:pt x="17422" y="14162"/>
                </a:lnTo>
                <a:lnTo>
                  <a:pt x="17544" y="13870"/>
                </a:lnTo>
                <a:lnTo>
                  <a:pt x="17593" y="13724"/>
                </a:lnTo>
                <a:lnTo>
                  <a:pt x="17617" y="13578"/>
                </a:lnTo>
                <a:lnTo>
                  <a:pt x="18371" y="13578"/>
                </a:lnTo>
                <a:lnTo>
                  <a:pt x="18201" y="13797"/>
                </a:lnTo>
                <a:lnTo>
                  <a:pt x="18055" y="14016"/>
                </a:lnTo>
                <a:lnTo>
                  <a:pt x="17812" y="14259"/>
                </a:lnTo>
                <a:lnTo>
                  <a:pt x="17714" y="14381"/>
                </a:lnTo>
                <a:lnTo>
                  <a:pt x="17690" y="14454"/>
                </a:lnTo>
                <a:lnTo>
                  <a:pt x="17666" y="14551"/>
                </a:lnTo>
                <a:lnTo>
                  <a:pt x="17666" y="14575"/>
                </a:lnTo>
                <a:lnTo>
                  <a:pt x="17690" y="14624"/>
                </a:lnTo>
                <a:lnTo>
                  <a:pt x="17739" y="14648"/>
                </a:lnTo>
                <a:lnTo>
                  <a:pt x="17763" y="14648"/>
                </a:lnTo>
                <a:lnTo>
                  <a:pt x="17860" y="14624"/>
                </a:lnTo>
                <a:lnTo>
                  <a:pt x="17933" y="14575"/>
                </a:lnTo>
                <a:lnTo>
                  <a:pt x="18055" y="14478"/>
                </a:lnTo>
                <a:lnTo>
                  <a:pt x="18177" y="14332"/>
                </a:lnTo>
                <a:lnTo>
                  <a:pt x="18274" y="14186"/>
                </a:lnTo>
                <a:lnTo>
                  <a:pt x="18420" y="13894"/>
                </a:lnTo>
                <a:lnTo>
                  <a:pt x="18566" y="13602"/>
                </a:lnTo>
                <a:lnTo>
                  <a:pt x="19028" y="13602"/>
                </a:lnTo>
                <a:lnTo>
                  <a:pt x="18907" y="13724"/>
                </a:lnTo>
                <a:lnTo>
                  <a:pt x="18809" y="13845"/>
                </a:lnTo>
                <a:lnTo>
                  <a:pt x="18615" y="14137"/>
                </a:lnTo>
                <a:lnTo>
                  <a:pt x="18274" y="14721"/>
                </a:lnTo>
                <a:lnTo>
                  <a:pt x="17787" y="15451"/>
                </a:lnTo>
                <a:lnTo>
                  <a:pt x="17276" y="16205"/>
                </a:lnTo>
                <a:lnTo>
                  <a:pt x="16425" y="16327"/>
                </a:lnTo>
                <a:lnTo>
                  <a:pt x="15549" y="16400"/>
                </a:lnTo>
                <a:lnTo>
                  <a:pt x="14673" y="16449"/>
                </a:lnTo>
                <a:lnTo>
                  <a:pt x="13773" y="16473"/>
                </a:lnTo>
                <a:lnTo>
                  <a:pt x="10244" y="16473"/>
                </a:lnTo>
                <a:lnTo>
                  <a:pt x="6619" y="16522"/>
                </a:lnTo>
                <a:lnTo>
                  <a:pt x="5816" y="16522"/>
                </a:lnTo>
                <a:lnTo>
                  <a:pt x="4989" y="16497"/>
                </a:lnTo>
                <a:lnTo>
                  <a:pt x="4161" y="16522"/>
                </a:lnTo>
                <a:lnTo>
                  <a:pt x="3772" y="16546"/>
                </a:lnTo>
                <a:lnTo>
                  <a:pt x="3358" y="16570"/>
                </a:lnTo>
                <a:lnTo>
                  <a:pt x="3334" y="16497"/>
                </a:lnTo>
                <a:lnTo>
                  <a:pt x="2774" y="15573"/>
                </a:lnTo>
                <a:lnTo>
                  <a:pt x="2190" y="14673"/>
                </a:lnTo>
                <a:lnTo>
                  <a:pt x="2166" y="14600"/>
                </a:lnTo>
                <a:lnTo>
                  <a:pt x="2190" y="14624"/>
                </a:lnTo>
                <a:lnTo>
                  <a:pt x="2215" y="14600"/>
                </a:lnTo>
                <a:lnTo>
                  <a:pt x="2288" y="14527"/>
                </a:lnTo>
                <a:lnTo>
                  <a:pt x="2361" y="14429"/>
                </a:lnTo>
                <a:lnTo>
                  <a:pt x="2409" y="14186"/>
                </a:lnTo>
                <a:lnTo>
                  <a:pt x="2507" y="13894"/>
                </a:lnTo>
                <a:lnTo>
                  <a:pt x="2628" y="13602"/>
                </a:lnTo>
                <a:lnTo>
                  <a:pt x="2628" y="13578"/>
                </a:lnTo>
                <a:lnTo>
                  <a:pt x="2653" y="13578"/>
                </a:lnTo>
                <a:lnTo>
                  <a:pt x="3407" y="13553"/>
                </a:lnTo>
                <a:lnTo>
                  <a:pt x="3091" y="13991"/>
                </a:lnTo>
                <a:lnTo>
                  <a:pt x="2872" y="14332"/>
                </a:lnTo>
                <a:lnTo>
                  <a:pt x="2774" y="14502"/>
                </a:lnTo>
                <a:lnTo>
                  <a:pt x="2701" y="14697"/>
                </a:lnTo>
                <a:lnTo>
                  <a:pt x="2701" y="14746"/>
                </a:lnTo>
                <a:lnTo>
                  <a:pt x="2726" y="14770"/>
                </a:lnTo>
                <a:lnTo>
                  <a:pt x="2774" y="14770"/>
                </a:lnTo>
                <a:lnTo>
                  <a:pt x="2920" y="14648"/>
                </a:lnTo>
                <a:lnTo>
                  <a:pt x="3018" y="14502"/>
                </a:lnTo>
                <a:lnTo>
                  <a:pt x="3212" y="14186"/>
                </a:lnTo>
                <a:lnTo>
                  <a:pt x="3553" y="13553"/>
                </a:lnTo>
                <a:lnTo>
                  <a:pt x="4161" y="13553"/>
                </a:lnTo>
                <a:lnTo>
                  <a:pt x="3918" y="13845"/>
                </a:lnTo>
                <a:lnTo>
                  <a:pt x="3699" y="14162"/>
                </a:lnTo>
                <a:lnTo>
                  <a:pt x="3602" y="14332"/>
                </a:lnTo>
                <a:lnTo>
                  <a:pt x="3504" y="14527"/>
                </a:lnTo>
                <a:lnTo>
                  <a:pt x="3480" y="14624"/>
                </a:lnTo>
                <a:lnTo>
                  <a:pt x="3456" y="14721"/>
                </a:lnTo>
                <a:lnTo>
                  <a:pt x="3456" y="14819"/>
                </a:lnTo>
                <a:lnTo>
                  <a:pt x="3504" y="14916"/>
                </a:lnTo>
                <a:lnTo>
                  <a:pt x="3553" y="14940"/>
                </a:lnTo>
                <a:lnTo>
                  <a:pt x="3602" y="14965"/>
                </a:lnTo>
                <a:lnTo>
                  <a:pt x="3675" y="14916"/>
                </a:lnTo>
                <a:lnTo>
                  <a:pt x="3748" y="14843"/>
                </a:lnTo>
                <a:lnTo>
                  <a:pt x="3796" y="14770"/>
                </a:lnTo>
                <a:lnTo>
                  <a:pt x="3845" y="14697"/>
                </a:lnTo>
                <a:lnTo>
                  <a:pt x="3991" y="14332"/>
                </a:lnTo>
                <a:lnTo>
                  <a:pt x="4210" y="13943"/>
                </a:lnTo>
                <a:lnTo>
                  <a:pt x="4429" y="13553"/>
                </a:lnTo>
                <a:lnTo>
                  <a:pt x="5281" y="13529"/>
                </a:lnTo>
                <a:lnTo>
                  <a:pt x="5062" y="13821"/>
                </a:lnTo>
                <a:lnTo>
                  <a:pt x="4989" y="13967"/>
                </a:lnTo>
                <a:lnTo>
                  <a:pt x="4916" y="14113"/>
                </a:lnTo>
                <a:lnTo>
                  <a:pt x="4867" y="14259"/>
                </a:lnTo>
                <a:lnTo>
                  <a:pt x="4867" y="14332"/>
                </a:lnTo>
                <a:lnTo>
                  <a:pt x="4891" y="14405"/>
                </a:lnTo>
                <a:lnTo>
                  <a:pt x="4940" y="14429"/>
                </a:lnTo>
                <a:lnTo>
                  <a:pt x="4989" y="14429"/>
                </a:lnTo>
                <a:lnTo>
                  <a:pt x="5037" y="14405"/>
                </a:lnTo>
                <a:lnTo>
                  <a:pt x="5086" y="14356"/>
                </a:lnTo>
                <a:lnTo>
                  <a:pt x="5135" y="14235"/>
                </a:lnTo>
                <a:lnTo>
                  <a:pt x="5232" y="14016"/>
                </a:lnTo>
                <a:lnTo>
                  <a:pt x="5378" y="13748"/>
                </a:lnTo>
                <a:lnTo>
                  <a:pt x="5548" y="13529"/>
                </a:lnTo>
                <a:lnTo>
                  <a:pt x="6011" y="13529"/>
                </a:lnTo>
                <a:lnTo>
                  <a:pt x="5913" y="13553"/>
                </a:lnTo>
                <a:lnTo>
                  <a:pt x="5840" y="13602"/>
                </a:lnTo>
                <a:lnTo>
                  <a:pt x="5719" y="13748"/>
                </a:lnTo>
                <a:lnTo>
                  <a:pt x="5597" y="13894"/>
                </a:lnTo>
                <a:lnTo>
                  <a:pt x="5500" y="14040"/>
                </a:lnTo>
                <a:lnTo>
                  <a:pt x="5402" y="14235"/>
                </a:lnTo>
                <a:lnTo>
                  <a:pt x="5281" y="14454"/>
                </a:lnTo>
                <a:lnTo>
                  <a:pt x="5232" y="14575"/>
                </a:lnTo>
                <a:lnTo>
                  <a:pt x="5208" y="14673"/>
                </a:lnTo>
                <a:lnTo>
                  <a:pt x="5208" y="14794"/>
                </a:lnTo>
                <a:lnTo>
                  <a:pt x="5208" y="14892"/>
                </a:lnTo>
                <a:lnTo>
                  <a:pt x="5256" y="14940"/>
                </a:lnTo>
                <a:lnTo>
                  <a:pt x="5305" y="14989"/>
                </a:lnTo>
                <a:lnTo>
                  <a:pt x="5354" y="14989"/>
                </a:lnTo>
                <a:lnTo>
                  <a:pt x="5427" y="14965"/>
                </a:lnTo>
                <a:lnTo>
                  <a:pt x="5475" y="14916"/>
                </a:lnTo>
                <a:lnTo>
                  <a:pt x="5548" y="14843"/>
                </a:lnTo>
                <a:lnTo>
                  <a:pt x="5621" y="14673"/>
                </a:lnTo>
                <a:lnTo>
                  <a:pt x="5694" y="14478"/>
                </a:lnTo>
                <a:lnTo>
                  <a:pt x="5767" y="14308"/>
                </a:lnTo>
                <a:lnTo>
                  <a:pt x="5962" y="13943"/>
                </a:lnTo>
                <a:lnTo>
                  <a:pt x="6059" y="13748"/>
                </a:lnTo>
                <a:lnTo>
                  <a:pt x="6084" y="13651"/>
                </a:lnTo>
                <a:lnTo>
                  <a:pt x="6084" y="13553"/>
                </a:lnTo>
                <a:lnTo>
                  <a:pt x="6084" y="13529"/>
                </a:lnTo>
                <a:lnTo>
                  <a:pt x="6668" y="13529"/>
                </a:lnTo>
                <a:lnTo>
                  <a:pt x="6522" y="13724"/>
                </a:lnTo>
                <a:lnTo>
                  <a:pt x="6351" y="13918"/>
                </a:lnTo>
                <a:lnTo>
                  <a:pt x="6181" y="14162"/>
                </a:lnTo>
                <a:lnTo>
                  <a:pt x="6132" y="14308"/>
                </a:lnTo>
                <a:lnTo>
                  <a:pt x="6108" y="14429"/>
                </a:lnTo>
                <a:lnTo>
                  <a:pt x="6132" y="14478"/>
                </a:lnTo>
                <a:lnTo>
                  <a:pt x="6157" y="14502"/>
                </a:lnTo>
                <a:lnTo>
                  <a:pt x="6205" y="14502"/>
                </a:lnTo>
                <a:lnTo>
                  <a:pt x="6327" y="14429"/>
                </a:lnTo>
                <a:lnTo>
                  <a:pt x="6400" y="14332"/>
                </a:lnTo>
                <a:lnTo>
                  <a:pt x="6522" y="14113"/>
                </a:lnTo>
                <a:lnTo>
                  <a:pt x="6668" y="13821"/>
                </a:lnTo>
                <a:lnTo>
                  <a:pt x="6789" y="13505"/>
                </a:lnTo>
                <a:lnTo>
                  <a:pt x="7179" y="13505"/>
                </a:lnTo>
                <a:lnTo>
                  <a:pt x="6984" y="13821"/>
                </a:lnTo>
                <a:lnTo>
                  <a:pt x="6814" y="14137"/>
                </a:lnTo>
                <a:lnTo>
                  <a:pt x="6741" y="14283"/>
                </a:lnTo>
                <a:lnTo>
                  <a:pt x="6692" y="14429"/>
                </a:lnTo>
                <a:lnTo>
                  <a:pt x="6692" y="14502"/>
                </a:lnTo>
                <a:lnTo>
                  <a:pt x="6692" y="14575"/>
                </a:lnTo>
                <a:lnTo>
                  <a:pt x="6716" y="14624"/>
                </a:lnTo>
                <a:lnTo>
                  <a:pt x="6765" y="14697"/>
                </a:lnTo>
                <a:lnTo>
                  <a:pt x="6789" y="14721"/>
                </a:lnTo>
                <a:lnTo>
                  <a:pt x="6838" y="14721"/>
                </a:lnTo>
                <a:lnTo>
                  <a:pt x="6911" y="14697"/>
                </a:lnTo>
                <a:lnTo>
                  <a:pt x="6960" y="14648"/>
                </a:lnTo>
                <a:lnTo>
                  <a:pt x="7033" y="14551"/>
                </a:lnTo>
                <a:lnTo>
                  <a:pt x="7106" y="14283"/>
                </a:lnTo>
                <a:lnTo>
                  <a:pt x="7227" y="13894"/>
                </a:lnTo>
                <a:lnTo>
                  <a:pt x="7373" y="13505"/>
                </a:lnTo>
                <a:lnTo>
                  <a:pt x="7762" y="13505"/>
                </a:lnTo>
                <a:lnTo>
                  <a:pt x="7592" y="13845"/>
                </a:lnTo>
                <a:lnTo>
                  <a:pt x="7422" y="14210"/>
                </a:lnTo>
                <a:lnTo>
                  <a:pt x="7276" y="14551"/>
                </a:lnTo>
                <a:lnTo>
                  <a:pt x="7227" y="14721"/>
                </a:lnTo>
                <a:lnTo>
                  <a:pt x="7227" y="14819"/>
                </a:lnTo>
                <a:lnTo>
                  <a:pt x="7227" y="14916"/>
                </a:lnTo>
                <a:lnTo>
                  <a:pt x="7252" y="14940"/>
                </a:lnTo>
                <a:lnTo>
                  <a:pt x="7276" y="14965"/>
                </a:lnTo>
                <a:lnTo>
                  <a:pt x="7349" y="14965"/>
                </a:lnTo>
                <a:lnTo>
                  <a:pt x="7422" y="14916"/>
                </a:lnTo>
                <a:lnTo>
                  <a:pt x="7495" y="14843"/>
                </a:lnTo>
                <a:lnTo>
                  <a:pt x="7592" y="14697"/>
                </a:lnTo>
                <a:lnTo>
                  <a:pt x="7714" y="14381"/>
                </a:lnTo>
                <a:lnTo>
                  <a:pt x="7908" y="13967"/>
                </a:lnTo>
                <a:lnTo>
                  <a:pt x="7981" y="13748"/>
                </a:lnTo>
                <a:lnTo>
                  <a:pt x="8054" y="13529"/>
                </a:lnTo>
                <a:lnTo>
                  <a:pt x="8054" y="13505"/>
                </a:lnTo>
                <a:lnTo>
                  <a:pt x="8614" y="13505"/>
                </a:lnTo>
                <a:lnTo>
                  <a:pt x="8346" y="13991"/>
                </a:lnTo>
                <a:lnTo>
                  <a:pt x="8152" y="14308"/>
                </a:lnTo>
                <a:lnTo>
                  <a:pt x="8079" y="14478"/>
                </a:lnTo>
                <a:lnTo>
                  <a:pt x="8054" y="14575"/>
                </a:lnTo>
                <a:lnTo>
                  <a:pt x="8054" y="14673"/>
                </a:lnTo>
                <a:lnTo>
                  <a:pt x="8054" y="14697"/>
                </a:lnTo>
                <a:lnTo>
                  <a:pt x="8079" y="14721"/>
                </a:lnTo>
                <a:lnTo>
                  <a:pt x="8152" y="14721"/>
                </a:lnTo>
                <a:lnTo>
                  <a:pt x="8273" y="14624"/>
                </a:lnTo>
                <a:lnTo>
                  <a:pt x="8371" y="14502"/>
                </a:lnTo>
                <a:lnTo>
                  <a:pt x="8517" y="14210"/>
                </a:lnTo>
                <a:lnTo>
                  <a:pt x="8882" y="13505"/>
                </a:lnTo>
                <a:lnTo>
                  <a:pt x="9198" y="13505"/>
                </a:lnTo>
                <a:lnTo>
                  <a:pt x="8979" y="13821"/>
                </a:lnTo>
                <a:lnTo>
                  <a:pt x="8784" y="14162"/>
                </a:lnTo>
                <a:lnTo>
                  <a:pt x="8687" y="14332"/>
                </a:lnTo>
                <a:lnTo>
                  <a:pt x="8590" y="14527"/>
                </a:lnTo>
                <a:lnTo>
                  <a:pt x="8517" y="14721"/>
                </a:lnTo>
                <a:lnTo>
                  <a:pt x="8517" y="14819"/>
                </a:lnTo>
                <a:lnTo>
                  <a:pt x="8517" y="14916"/>
                </a:lnTo>
                <a:lnTo>
                  <a:pt x="8541" y="14965"/>
                </a:lnTo>
                <a:lnTo>
                  <a:pt x="8590" y="14989"/>
                </a:lnTo>
                <a:lnTo>
                  <a:pt x="8638" y="14989"/>
                </a:lnTo>
                <a:lnTo>
                  <a:pt x="8687" y="14965"/>
                </a:lnTo>
                <a:lnTo>
                  <a:pt x="8760" y="14916"/>
                </a:lnTo>
                <a:lnTo>
                  <a:pt x="8809" y="14843"/>
                </a:lnTo>
                <a:lnTo>
                  <a:pt x="8906" y="14673"/>
                </a:lnTo>
                <a:lnTo>
                  <a:pt x="9052" y="14308"/>
                </a:lnTo>
                <a:lnTo>
                  <a:pt x="9271" y="13894"/>
                </a:lnTo>
                <a:lnTo>
                  <a:pt x="9514" y="13505"/>
                </a:lnTo>
                <a:lnTo>
                  <a:pt x="9855" y="13505"/>
                </a:lnTo>
                <a:lnTo>
                  <a:pt x="9514" y="14064"/>
                </a:lnTo>
                <a:lnTo>
                  <a:pt x="9320" y="14405"/>
                </a:lnTo>
                <a:lnTo>
                  <a:pt x="9247" y="14575"/>
                </a:lnTo>
                <a:lnTo>
                  <a:pt x="9222" y="14673"/>
                </a:lnTo>
                <a:lnTo>
                  <a:pt x="9222" y="14770"/>
                </a:lnTo>
                <a:lnTo>
                  <a:pt x="9247" y="14819"/>
                </a:lnTo>
                <a:lnTo>
                  <a:pt x="9271" y="14843"/>
                </a:lnTo>
                <a:lnTo>
                  <a:pt x="9320" y="14867"/>
                </a:lnTo>
                <a:lnTo>
                  <a:pt x="9368" y="14843"/>
                </a:lnTo>
                <a:lnTo>
                  <a:pt x="9514" y="14746"/>
                </a:lnTo>
                <a:lnTo>
                  <a:pt x="9612" y="14624"/>
                </a:lnTo>
                <a:lnTo>
                  <a:pt x="9782" y="14332"/>
                </a:lnTo>
                <a:lnTo>
                  <a:pt x="10196" y="13505"/>
                </a:lnTo>
                <a:lnTo>
                  <a:pt x="10293" y="13505"/>
                </a:lnTo>
                <a:lnTo>
                  <a:pt x="9977" y="14137"/>
                </a:lnTo>
                <a:lnTo>
                  <a:pt x="9758" y="14478"/>
                </a:lnTo>
                <a:lnTo>
                  <a:pt x="9685" y="14673"/>
                </a:lnTo>
                <a:lnTo>
                  <a:pt x="9660" y="14770"/>
                </a:lnTo>
                <a:lnTo>
                  <a:pt x="9660" y="14867"/>
                </a:lnTo>
                <a:lnTo>
                  <a:pt x="9660" y="14916"/>
                </a:lnTo>
                <a:lnTo>
                  <a:pt x="9709" y="14940"/>
                </a:lnTo>
                <a:lnTo>
                  <a:pt x="9758" y="14965"/>
                </a:lnTo>
                <a:lnTo>
                  <a:pt x="9806" y="14965"/>
                </a:lnTo>
                <a:lnTo>
                  <a:pt x="9904" y="14916"/>
                </a:lnTo>
                <a:lnTo>
                  <a:pt x="9977" y="14867"/>
                </a:lnTo>
                <a:lnTo>
                  <a:pt x="10098" y="14697"/>
                </a:lnTo>
                <a:lnTo>
                  <a:pt x="10220" y="14527"/>
                </a:lnTo>
                <a:lnTo>
                  <a:pt x="10293" y="14332"/>
                </a:lnTo>
                <a:lnTo>
                  <a:pt x="10390" y="14137"/>
                </a:lnTo>
                <a:lnTo>
                  <a:pt x="10488" y="13943"/>
                </a:lnTo>
                <a:lnTo>
                  <a:pt x="10634" y="13505"/>
                </a:lnTo>
                <a:lnTo>
                  <a:pt x="11023" y="13505"/>
                </a:lnTo>
                <a:lnTo>
                  <a:pt x="10974" y="13553"/>
                </a:lnTo>
                <a:lnTo>
                  <a:pt x="10926" y="13626"/>
                </a:lnTo>
                <a:lnTo>
                  <a:pt x="10828" y="13797"/>
                </a:lnTo>
                <a:lnTo>
                  <a:pt x="10707" y="14113"/>
                </a:lnTo>
                <a:lnTo>
                  <a:pt x="10634" y="14259"/>
                </a:lnTo>
                <a:lnTo>
                  <a:pt x="10585" y="14478"/>
                </a:lnTo>
                <a:lnTo>
                  <a:pt x="10561" y="14600"/>
                </a:lnTo>
                <a:lnTo>
                  <a:pt x="10585" y="14673"/>
                </a:lnTo>
                <a:lnTo>
                  <a:pt x="10634" y="14746"/>
                </a:lnTo>
                <a:lnTo>
                  <a:pt x="10731" y="14770"/>
                </a:lnTo>
                <a:lnTo>
                  <a:pt x="10828" y="14746"/>
                </a:lnTo>
                <a:lnTo>
                  <a:pt x="10926" y="14673"/>
                </a:lnTo>
                <a:lnTo>
                  <a:pt x="10999" y="14575"/>
                </a:lnTo>
                <a:lnTo>
                  <a:pt x="11047" y="14478"/>
                </a:lnTo>
                <a:lnTo>
                  <a:pt x="11120" y="14235"/>
                </a:lnTo>
                <a:lnTo>
                  <a:pt x="11169" y="14040"/>
                </a:lnTo>
                <a:lnTo>
                  <a:pt x="11266" y="13797"/>
                </a:lnTo>
                <a:lnTo>
                  <a:pt x="11291" y="13626"/>
                </a:lnTo>
                <a:lnTo>
                  <a:pt x="11291" y="13553"/>
                </a:lnTo>
                <a:lnTo>
                  <a:pt x="11266" y="13505"/>
                </a:lnTo>
                <a:lnTo>
                  <a:pt x="11704" y="13505"/>
                </a:lnTo>
                <a:lnTo>
                  <a:pt x="11558" y="13870"/>
                </a:lnTo>
                <a:lnTo>
                  <a:pt x="11485" y="14064"/>
                </a:lnTo>
                <a:lnTo>
                  <a:pt x="11412" y="14259"/>
                </a:lnTo>
                <a:lnTo>
                  <a:pt x="11388" y="14356"/>
                </a:lnTo>
                <a:lnTo>
                  <a:pt x="11364" y="14454"/>
                </a:lnTo>
                <a:lnTo>
                  <a:pt x="11388" y="14551"/>
                </a:lnTo>
                <a:lnTo>
                  <a:pt x="11412" y="14648"/>
                </a:lnTo>
                <a:lnTo>
                  <a:pt x="11437" y="14673"/>
                </a:lnTo>
                <a:lnTo>
                  <a:pt x="11461" y="14697"/>
                </a:lnTo>
                <a:lnTo>
                  <a:pt x="11534" y="14673"/>
                </a:lnTo>
                <a:lnTo>
                  <a:pt x="11607" y="14624"/>
                </a:lnTo>
                <a:lnTo>
                  <a:pt x="11680" y="14551"/>
                </a:lnTo>
                <a:lnTo>
                  <a:pt x="11729" y="14454"/>
                </a:lnTo>
                <a:lnTo>
                  <a:pt x="11777" y="14356"/>
                </a:lnTo>
                <a:lnTo>
                  <a:pt x="11826" y="14162"/>
                </a:lnTo>
                <a:lnTo>
                  <a:pt x="11875" y="13967"/>
                </a:lnTo>
                <a:lnTo>
                  <a:pt x="11948" y="13748"/>
                </a:lnTo>
                <a:lnTo>
                  <a:pt x="11996" y="13505"/>
                </a:lnTo>
                <a:close/>
                <a:moveTo>
                  <a:pt x="10658" y="6473"/>
                </a:moveTo>
                <a:lnTo>
                  <a:pt x="10196" y="6546"/>
                </a:lnTo>
                <a:lnTo>
                  <a:pt x="9733" y="6643"/>
                </a:lnTo>
                <a:lnTo>
                  <a:pt x="9271" y="6765"/>
                </a:lnTo>
                <a:lnTo>
                  <a:pt x="8833" y="6935"/>
                </a:lnTo>
                <a:lnTo>
                  <a:pt x="8395" y="7105"/>
                </a:lnTo>
                <a:lnTo>
                  <a:pt x="7981" y="7324"/>
                </a:lnTo>
                <a:lnTo>
                  <a:pt x="7543" y="7592"/>
                </a:lnTo>
                <a:lnTo>
                  <a:pt x="7325" y="7738"/>
                </a:lnTo>
                <a:lnTo>
                  <a:pt x="7130" y="7908"/>
                </a:lnTo>
                <a:lnTo>
                  <a:pt x="6935" y="8078"/>
                </a:lnTo>
                <a:lnTo>
                  <a:pt x="6741" y="8273"/>
                </a:lnTo>
                <a:lnTo>
                  <a:pt x="6595" y="8468"/>
                </a:lnTo>
                <a:lnTo>
                  <a:pt x="6449" y="8687"/>
                </a:lnTo>
                <a:lnTo>
                  <a:pt x="6278" y="8589"/>
                </a:lnTo>
                <a:lnTo>
                  <a:pt x="6108" y="8516"/>
                </a:lnTo>
                <a:lnTo>
                  <a:pt x="5938" y="8468"/>
                </a:lnTo>
                <a:lnTo>
                  <a:pt x="5743" y="8443"/>
                </a:lnTo>
                <a:lnTo>
                  <a:pt x="5354" y="8443"/>
                </a:lnTo>
                <a:lnTo>
                  <a:pt x="5159" y="8468"/>
                </a:lnTo>
                <a:lnTo>
                  <a:pt x="4964" y="8516"/>
                </a:lnTo>
                <a:lnTo>
                  <a:pt x="4575" y="8638"/>
                </a:lnTo>
                <a:lnTo>
                  <a:pt x="4210" y="8784"/>
                </a:lnTo>
                <a:lnTo>
                  <a:pt x="3869" y="8954"/>
                </a:lnTo>
                <a:lnTo>
                  <a:pt x="3553" y="9149"/>
                </a:lnTo>
                <a:lnTo>
                  <a:pt x="3358" y="9295"/>
                </a:lnTo>
                <a:lnTo>
                  <a:pt x="3188" y="9417"/>
                </a:lnTo>
                <a:lnTo>
                  <a:pt x="2847" y="9733"/>
                </a:lnTo>
                <a:lnTo>
                  <a:pt x="2555" y="10098"/>
                </a:lnTo>
                <a:lnTo>
                  <a:pt x="2312" y="10463"/>
                </a:lnTo>
                <a:lnTo>
                  <a:pt x="2093" y="10828"/>
                </a:lnTo>
                <a:lnTo>
                  <a:pt x="1996" y="11047"/>
                </a:lnTo>
                <a:lnTo>
                  <a:pt x="1898" y="11266"/>
                </a:lnTo>
                <a:lnTo>
                  <a:pt x="1825" y="11485"/>
                </a:lnTo>
                <a:lnTo>
                  <a:pt x="1777" y="11728"/>
                </a:lnTo>
                <a:lnTo>
                  <a:pt x="1752" y="11947"/>
                </a:lnTo>
                <a:lnTo>
                  <a:pt x="1777" y="12142"/>
                </a:lnTo>
                <a:lnTo>
                  <a:pt x="1217" y="12191"/>
                </a:lnTo>
                <a:lnTo>
                  <a:pt x="657" y="12215"/>
                </a:lnTo>
                <a:lnTo>
                  <a:pt x="560" y="12239"/>
                </a:lnTo>
                <a:lnTo>
                  <a:pt x="487" y="12239"/>
                </a:lnTo>
                <a:lnTo>
                  <a:pt x="390" y="12264"/>
                </a:lnTo>
                <a:lnTo>
                  <a:pt x="317" y="12288"/>
                </a:lnTo>
                <a:lnTo>
                  <a:pt x="244" y="12312"/>
                </a:lnTo>
                <a:lnTo>
                  <a:pt x="122" y="12410"/>
                </a:lnTo>
                <a:lnTo>
                  <a:pt x="49" y="12556"/>
                </a:lnTo>
                <a:lnTo>
                  <a:pt x="0" y="12726"/>
                </a:lnTo>
                <a:lnTo>
                  <a:pt x="0" y="12896"/>
                </a:lnTo>
                <a:lnTo>
                  <a:pt x="49" y="13067"/>
                </a:lnTo>
                <a:lnTo>
                  <a:pt x="122" y="13237"/>
                </a:lnTo>
                <a:lnTo>
                  <a:pt x="195" y="13310"/>
                </a:lnTo>
                <a:lnTo>
                  <a:pt x="268" y="13383"/>
                </a:lnTo>
                <a:lnTo>
                  <a:pt x="463" y="13505"/>
                </a:lnTo>
                <a:lnTo>
                  <a:pt x="657" y="13578"/>
                </a:lnTo>
                <a:lnTo>
                  <a:pt x="876" y="13602"/>
                </a:lnTo>
                <a:lnTo>
                  <a:pt x="1047" y="13626"/>
                </a:lnTo>
                <a:lnTo>
                  <a:pt x="1047" y="13699"/>
                </a:lnTo>
                <a:lnTo>
                  <a:pt x="1047" y="13772"/>
                </a:lnTo>
                <a:lnTo>
                  <a:pt x="1071" y="13943"/>
                </a:lnTo>
                <a:lnTo>
                  <a:pt x="1168" y="14137"/>
                </a:lnTo>
                <a:lnTo>
                  <a:pt x="1266" y="14308"/>
                </a:lnTo>
                <a:lnTo>
                  <a:pt x="1533" y="14624"/>
                </a:lnTo>
                <a:lnTo>
                  <a:pt x="1752" y="14916"/>
                </a:lnTo>
                <a:lnTo>
                  <a:pt x="2336" y="15816"/>
                </a:lnTo>
                <a:lnTo>
                  <a:pt x="2896" y="16741"/>
                </a:lnTo>
                <a:lnTo>
                  <a:pt x="2945" y="16814"/>
                </a:lnTo>
                <a:lnTo>
                  <a:pt x="3018" y="16862"/>
                </a:lnTo>
                <a:lnTo>
                  <a:pt x="3066" y="16911"/>
                </a:lnTo>
                <a:lnTo>
                  <a:pt x="3115" y="16935"/>
                </a:lnTo>
                <a:lnTo>
                  <a:pt x="3529" y="16984"/>
                </a:lnTo>
                <a:lnTo>
                  <a:pt x="3967" y="17008"/>
                </a:lnTo>
                <a:lnTo>
                  <a:pt x="4405" y="17033"/>
                </a:lnTo>
                <a:lnTo>
                  <a:pt x="4867" y="17008"/>
                </a:lnTo>
                <a:lnTo>
                  <a:pt x="5743" y="16984"/>
                </a:lnTo>
                <a:lnTo>
                  <a:pt x="6619" y="16960"/>
                </a:lnTo>
                <a:lnTo>
                  <a:pt x="10244" y="16935"/>
                </a:lnTo>
                <a:lnTo>
                  <a:pt x="13894" y="16911"/>
                </a:lnTo>
                <a:lnTo>
                  <a:pt x="15524" y="16911"/>
                </a:lnTo>
                <a:lnTo>
                  <a:pt x="16352" y="16862"/>
                </a:lnTo>
                <a:lnTo>
                  <a:pt x="16741" y="16838"/>
                </a:lnTo>
                <a:lnTo>
                  <a:pt x="17155" y="16765"/>
                </a:lnTo>
                <a:lnTo>
                  <a:pt x="17252" y="16838"/>
                </a:lnTo>
                <a:lnTo>
                  <a:pt x="17374" y="16862"/>
                </a:lnTo>
                <a:lnTo>
                  <a:pt x="17422" y="16862"/>
                </a:lnTo>
                <a:lnTo>
                  <a:pt x="17471" y="16838"/>
                </a:lnTo>
                <a:lnTo>
                  <a:pt x="17544" y="16789"/>
                </a:lnTo>
                <a:lnTo>
                  <a:pt x="17593" y="16741"/>
                </a:lnTo>
                <a:lnTo>
                  <a:pt x="17860" y="16303"/>
                </a:lnTo>
                <a:lnTo>
                  <a:pt x="18128" y="15840"/>
                </a:lnTo>
                <a:lnTo>
                  <a:pt x="18663" y="14940"/>
                </a:lnTo>
                <a:lnTo>
                  <a:pt x="18858" y="14648"/>
                </a:lnTo>
                <a:lnTo>
                  <a:pt x="19101" y="14308"/>
                </a:lnTo>
                <a:lnTo>
                  <a:pt x="19199" y="14137"/>
                </a:lnTo>
                <a:lnTo>
                  <a:pt x="19272" y="13943"/>
                </a:lnTo>
                <a:lnTo>
                  <a:pt x="19320" y="13772"/>
                </a:lnTo>
                <a:lnTo>
                  <a:pt x="19320" y="13602"/>
                </a:lnTo>
                <a:lnTo>
                  <a:pt x="19539" y="13578"/>
                </a:lnTo>
                <a:lnTo>
                  <a:pt x="19734" y="13529"/>
                </a:lnTo>
                <a:lnTo>
                  <a:pt x="19929" y="13456"/>
                </a:lnTo>
                <a:lnTo>
                  <a:pt x="20075" y="13334"/>
                </a:lnTo>
                <a:lnTo>
                  <a:pt x="20221" y="13188"/>
                </a:lnTo>
                <a:lnTo>
                  <a:pt x="20318" y="13018"/>
                </a:lnTo>
                <a:lnTo>
                  <a:pt x="20391" y="12823"/>
                </a:lnTo>
                <a:lnTo>
                  <a:pt x="20415" y="12629"/>
                </a:lnTo>
                <a:lnTo>
                  <a:pt x="20391" y="12580"/>
                </a:lnTo>
                <a:lnTo>
                  <a:pt x="20367" y="12531"/>
                </a:lnTo>
                <a:lnTo>
                  <a:pt x="20269" y="12434"/>
                </a:lnTo>
                <a:lnTo>
                  <a:pt x="20123" y="12361"/>
                </a:lnTo>
                <a:lnTo>
                  <a:pt x="19929" y="12288"/>
                </a:lnTo>
                <a:lnTo>
                  <a:pt x="19661" y="12215"/>
                </a:lnTo>
                <a:lnTo>
                  <a:pt x="19345" y="12166"/>
                </a:lnTo>
                <a:lnTo>
                  <a:pt x="18615" y="12093"/>
                </a:lnTo>
                <a:lnTo>
                  <a:pt x="18542" y="11850"/>
                </a:lnTo>
                <a:lnTo>
                  <a:pt x="18444" y="11607"/>
                </a:lnTo>
                <a:lnTo>
                  <a:pt x="18298" y="11388"/>
                </a:lnTo>
                <a:lnTo>
                  <a:pt x="18152" y="11169"/>
                </a:lnTo>
                <a:lnTo>
                  <a:pt x="17982" y="10974"/>
                </a:lnTo>
                <a:lnTo>
                  <a:pt x="17812" y="10804"/>
                </a:lnTo>
                <a:lnTo>
                  <a:pt x="17617" y="10633"/>
                </a:lnTo>
                <a:lnTo>
                  <a:pt x="17398" y="10463"/>
                </a:lnTo>
                <a:lnTo>
                  <a:pt x="17203" y="10366"/>
                </a:lnTo>
                <a:lnTo>
                  <a:pt x="16984" y="10244"/>
                </a:lnTo>
                <a:lnTo>
                  <a:pt x="16741" y="10147"/>
                </a:lnTo>
                <a:lnTo>
                  <a:pt x="16473" y="10074"/>
                </a:lnTo>
                <a:lnTo>
                  <a:pt x="16181" y="10025"/>
                </a:lnTo>
                <a:lnTo>
                  <a:pt x="15914" y="10001"/>
                </a:lnTo>
                <a:lnTo>
                  <a:pt x="15670" y="10025"/>
                </a:lnTo>
                <a:lnTo>
                  <a:pt x="15549" y="10049"/>
                </a:lnTo>
                <a:lnTo>
                  <a:pt x="15451" y="10098"/>
                </a:lnTo>
                <a:lnTo>
                  <a:pt x="15403" y="9733"/>
                </a:lnTo>
                <a:lnTo>
                  <a:pt x="15330" y="9392"/>
                </a:lnTo>
                <a:lnTo>
                  <a:pt x="15208" y="9052"/>
                </a:lnTo>
                <a:lnTo>
                  <a:pt x="15062" y="8735"/>
                </a:lnTo>
                <a:lnTo>
                  <a:pt x="14892" y="8443"/>
                </a:lnTo>
                <a:lnTo>
                  <a:pt x="14673" y="8151"/>
                </a:lnTo>
                <a:lnTo>
                  <a:pt x="14454" y="7884"/>
                </a:lnTo>
                <a:lnTo>
                  <a:pt x="14186" y="7640"/>
                </a:lnTo>
                <a:lnTo>
                  <a:pt x="13919" y="7421"/>
                </a:lnTo>
                <a:lnTo>
                  <a:pt x="13627" y="7227"/>
                </a:lnTo>
                <a:lnTo>
                  <a:pt x="13310" y="7032"/>
                </a:lnTo>
                <a:lnTo>
                  <a:pt x="12994" y="6886"/>
                </a:lnTo>
                <a:lnTo>
                  <a:pt x="12653" y="6740"/>
                </a:lnTo>
                <a:lnTo>
                  <a:pt x="12288" y="6643"/>
                </a:lnTo>
                <a:lnTo>
                  <a:pt x="11948" y="6546"/>
                </a:lnTo>
                <a:lnTo>
                  <a:pt x="11583" y="6497"/>
                </a:lnTo>
                <a:lnTo>
                  <a:pt x="11120" y="6473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8" name="Google Shape;938;p39"/>
          <p:cNvSpPr/>
          <p:nvPr/>
        </p:nvSpPr>
        <p:spPr>
          <a:xfrm>
            <a:off x="3263399" y="3818166"/>
            <a:ext cx="295712" cy="357863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39" name="Google Shape;939;p39"/>
          <p:cNvSpPr/>
          <p:nvPr/>
        </p:nvSpPr>
        <p:spPr>
          <a:xfrm>
            <a:off x="3705767" y="3814053"/>
            <a:ext cx="424597" cy="385285"/>
          </a:xfrm>
          <a:custGeom>
            <a:rect b="b" l="l" r="r" t="t"/>
            <a:pathLst>
              <a:path extrusionOk="0" h="20513" w="22606">
                <a:moveTo>
                  <a:pt x="3650" y="5086"/>
                </a:moveTo>
                <a:lnTo>
                  <a:pt x="3650" y="5280"/>
                </a:lnTo>
                <a:lnTo>
                  <a:pt x="3650" y="5451"/>
                </a:lnTo>
                <a:lnTo>
                  <a:pt x="3650" y="5621"/>
                </a:lnTo>
                <a:lnTo>
                  <a:pt x="3431" y="5475"/>
                </a:lnTo>
                <a:lnTo>
                  <a:pt x="3212" y="5329"/>
                </a:lnTo>
                <a:lnTo>
                  <a:pt x="3431" y="5207"/>
                </a:lnTo>
                <a:lnTo>
                  <a:pt x="3650" y="5086"/>
                </a:lnTo>
                <a:close/>
                <a:moveTo>
                  <a:pt x="18323" y="4915"/>
                </a:moveTo>
                <a:lnTo>
                  <a:pt x="18736" y="5134"/>
                </a:lnTo>
                <a:lnTo>
                  <a:pt x="19150" y="5353"/>
                </a:lnTo>
                <a:lnTo>
                  <a:pt x="18347" y="5889"/>
                </a:lnTo>
                <a:lnTo>
                  <a:pt x="18347" y="5451"/>
                </a:lnTo>
                <a:lnTo>
                  <a:pt x="18347" y="5183"/>
                </a:lnTo>
                <a:lnTo>
                  <a:pt x="18323" y="4915"/>
                </a:lnTo>
                <a:close/>
                <a:moveTo>
                  <a:pt x="4380" y="4599"/>
                </a:moveTo>
                <a:lnTo>
                  <a:pt x="4307" y="4964"/>
                </a:lnTo>
                <a:lnTo>
                  <a:pt x="4283" y="5329"/>
                </a:lnTo>
                <a:lnTo>
                  <a:pt x="4283" y="5718"/>
                </a:lnTo>
                <a:lnTo>
                  <a:pt x="4307" y="6083"/>
                </a:lnTo>
                <a:lnTo>
                  <a:pt x="4307" y="6083"/>
                </a:lnTo>
                <a:lnTo>
                  <a:pt x="3869" y="5767"/>
                </a:lnTo>
                <a:lnTo>
                  <a:pt x="3845" y="5451"/>
                </a:lnTo>
                <a:lnTo>
                  <a:pt x="3821" y="5232"/>
                </a:lnTo>
                <a:lnTo>
                  <a:pt x="3796" y="4988"/>
                </a:lnTo>
                <a:lnTo>
                  <a:pt x="4380" y="4599"/>
                </a:lnTo>
                <a:close/>
                <a:moveTo>
                  <a:pt x="17569" y="4453"/>
                </a:moveTo>
                <a:lnTo>
                  <a:pt x="18201" y="4842"/>
                </a:lnTo>
                <a:lnTo>
                  <a:pt x="18153" y="5086"/>
                </a:lnTo>
                <a:lnTo>
                  <a:pt x="18104" y="5329"/>
                </a:lnTo>
                <a:lnTo>
                  <a:pt x="18080" y="5694"/>
                </a:lnTo>
                <a:lnTo>
                  <a:pt x="18055" y="5864"/>
                </a:lnTo>
                <a:lnTo>
                  <a:pt x="18055" y="6059"/>
                </a:lnTo>
                <a:lnTo>
                  <a:pt x="17398" y="6473"/>
                </a:lnTo>
                <a:lnTo>
                  <a:pt x="17471" y="5913"/>
                </a:lnTo>
                <a:lnTo>
                  <a:pt x="17520" y="5353"/>
                </a:lnTo>
                <a:lnTo>
                  <a:pt x="17569" y="4915"/>
                </a:lnTo>
                <a:lnTo>
                  <a:pt x="17569" y="4672"/>
                </a:lnTo>
                <a:lnTo>
                  <a:pt x="17569" y="4453"/>
                </a:lnTo>
                <a:close/>
                <a:moveTo>
                  <a:pt x="5135" y="4161"/>
                </a:moveTo>
                <a:lnTo>
                  <a:pt x="5110" y="4380"/>
                </a:lnTo>
                <a:lnTo>
                  <a:pt x="5086" y="4648"/>
                </a:lnTo>
                <a:lnTo>
                  <a:pt x="5086" y="5134"/>
                </a:lnTo>
                <a:lnTo>
                  <a:pt x="5013" y="6546"/>
                </a:lnTo>
                <a:lnTo>
                  <a:pt x="4575" y="6278"/>
                </a:lnTo>
                <a:lnTo>
                  <a:pt x="4575" y="5378"/>
                </a:lnTo>
                <a:lnTo>
                  <a:pt x="4575" y="4940"/>
                </a:lnTo>
                <a:lnTo>
                  <a:pt x="4575" y="4721"/>
                </a:lnTo>
                <a:lnTo>
                  <a:pt x="4551" y="4502"/>
                </a:lnTo>
                <a:lnTo>
                  <a:pt x="4599" y="4477"/>
                </a:lnTo>
                <a:lnTo>
                  <a:pt x="5135" y="4161"/>
                </a:lnTo>
                <a:close/>
                <a:moveTo>
                  <a:pt x="5889" y="3699"/>
                </a:moveTo>
                <a:lnTo>
                  <a:pt x="5865" y="4088"/>
                </a:lnTo>
                <a:lnTo>
                  <a:pt x="5865" y="4453"/>
                </a:lnTo>
                <a:lnTo>
                  <a:pt x="5865" y="5232"/>
                </a:lnTo>
                <a:lnTo>
                  <a:pt x="5840" y="6132"/>
                </a:lnTo>
                <a:lnTo>
                  <a:pt x="5816" y="6594"/>
                </a:lnTo>
                <a:lnTo>
                  <a:pt x="5816" y="7032"/>
                </a:lnTo>
                <a:lnTo>
                  <a:pt x="5256" y="6692"/>
                </a:lnTo>
                <a:lnTo>
                  <a:pt x="5305" y="5305"/>
                </a:lnTo>
                <a:lnTo>
                  <a:pt x="5354" y="4672"/>
                </a:lnTo>
                <a:lnTo>
                  <a:pt x="5354" y="4356"/>
                </a:lnTo>
                <a:lnTo>
                  <a:pt x="5329" y="4039"/>
                </a:lnTo>
                <a:lnTo>
                  <a:pt x="5889" y="3699"/>
                </a:lnTo>
                <a:close/>
                <a:moveTo>
                  <a:pt x="15817" y="3407"/>
                </a:moveTo>
                <a:lnTo>
                  <a:pt x="17252" y="4258"/>
                </a:lnTo>
                <a:lnTo>
                  <a:pt x="17374" y="4331"/>
                </a:lnTo>
                <a:lnTo>
                  <a:pt x="17350" y="4526"/>
                </a:lnTo>
                <a:lnTo>
                  <a:pt x="17325" y="4745"/>
                </a:lnTo>
                <a:lnTo>
                  <a:pt x="17325" y="5159"/>
                </a:lnTo>
                <a:lnTo>
                  <a:pt x="17301" y="5840"/>
                </a:lnTo>
                <a:lnTo>
                  <a:pt x="17325" y="6497"/>
                </a:lnTo>
                <a:lnTo>
                  <a:pt x="16668" y="6911"/>
                </a:lnTo>
                <a:lnTo>
                  <a:pt x="16693" y="6594"/>
                </a:lnTo>
                <a:lnTo>
                  <a:pt x="16693" y="6254"/>
                </a:lnTo>
                <a:lnTo>
                  <a:pt x="16693" y="5597"/>
                </a:lnTo>
                <a:lnTo>
                  <a:pt x="16717" y="5183"/>
                </a:lnTo>
                <a:lnTo>
                  <a:pt x="16741" y="4745"/>
                </a:lnTo>
                <a:lnTo>
                  <a:pt x="16741" y="4526"/>
                </a:lnTo>
                <a:lnTo>
                  <a:pt x="16717" y="4307"/>
                </a:lnTo>
                <a:lnTo>
                  <a:pt x="16693" y="4112"/>
                </a:lnTo>
                <a:lnTo>
                  <a:pt x="16620" y="3918"/>
                </a:lnTo>
                <a:lnTo>
                  <a:pt x="16595" y="3893"/>
                </a:lnTo>
                <a:lnTo>
                  <a:pt x="16571" y="3893"/>
                </a:lnTo>
                <a:lnTo>
                  <a:pt x="16498" y="4088"/>
                </a:lnTo>
                <a:lnTo>
                  <a:pt x="16474" y="4258"/>
                </a:lnTo>
                <a:lnTo>
                  <a:pt x="16449" y="4453"/>
                </a:lnTo>
                <a:lnTo>
                  <a:pt x="16425" y="4648"/>
                </a:lnTo>
                <a:lnTo>
                  <a:pt x="16449" y="5426"/>
                </a:lnTo>
                <a:lnTo>
                  <a:pt x="16425" y="6229"/>
                </a:lnTo>
                <a:lnTo>
                  <a:pt x="16425" y="6643"/>
                </a:lnTo>
                <a:lnTo>
                  <a:pt x="16474" y="7032"/>
                </a:lnTo>
                <a:lnTo>
                  <a:pt x="15963" y="7324"/>
                </a:lnTo>
                <a:lnTo>
                  <a:pt x="15914" y="5280"/>
                </a:lnTo>
                <a:lnTo>
                  <a:pt x="15914" y="4331"/>
                </a:lnTo>
                <a:lnTo>
                  <a:pt x="15890" y="3869"/>
                </a:lnTo>
                <a:lnTo>
                  <a:pt x="15817" y="3407"/>
                </a:lnTo>
                <a:close/>
                <a:moveTo>
                  <a:pt x="6814" y="3139"/>
                </a:moveTo>
                <a:lnTo>
                  <a:pt x="6789" y="3382"/>
                </a:lnTo>
                <a:lnTo>
                  <a:pt x="6765" y="3650"/>
                </a:lnTo>
                <a:lnTo>
                  <a:pt x="6765" y="4137"/>
                </a:lnTo>
                <a:lnTo>
                  <a:pt x="6765" y="5134"/>
                </a:lnTo>
                <a:lnTo>
                  <a:pt x="6716" y="6351"/>
                </a:lnTo>
                <a:lnTo>
                  <a:pt x="6716" y="6959"/>
                </a:lnTo>
                <a:lnTo>
                  <a:pt x="6716" y="7543"/>
                </a:lnTo>
                <a:lnTo>
                  <a:pt x="6084" y="7203"/>
                </a:lnTo>
                <a:lnTo>
                  <a:pt x="6108" y="6740"/>
                </a:lnTo>
                <a:lnTo>
                  <a:pt x="6108" y="6302"/>
                </a:lnTo>
                <a:lnTo>
                  <a:pt x="6108" y="5402"/>
                </a:lnTo>
                <a:lnTo>
                  <a:pt x="6132" y="4502"/>
                </a:lnTo>
                <a:lnTo>
                  <a:pt x="6132" y="4039"/>
                </a:lnTo>
                <a:lnTo>
                  <a:pt x="6084" y="3577"/>
                </a:lnTo>
                <a:lnTo>
                  <a:pt x="6814" y="3139"/>
                </a:lnTo>
                <a:close/>
                <a:moveTo>
                  <a:pt x="15087" y="2969"/>
                </a:moveTo>
                <a:lnTo>
                  <a:pt x="15695" y="3334"/>
                </a:lnTo>
                <a:lnTo>
                  <a:pt x="15671" y="3820"/>
                </a:lnTo>
                <a:lnTo>
                  <a:pt x="15646" y="4307"/>
                </a:lnTo>
                <a:lnTo>
                  <a:pt x="15695" y="5280"/>
                </a:lnTo>
                <a:lnTo>
                  <a:pt x="15768" y="7446"/>
                </a:lnTo>
                <a:lnTo>
                  <a:pt x="15695" y="7495"/>
                </a:lnTo>
                <a:lnTo>
                  <a:pt x="15111" y="7811"/>
                </a:lnTo>
                <a:lnTo>
                  <a:pt x="15135" y="7178"/>
                </a:lnTo>
                <a:lnTo>
                  <a:pt x="15135" y="6546"/>
                </a:lnTo>
                <a:lnTo>
                  <a:pt x="15135" y="5280"/>
                </a:lnTo>
                <a:lnTo>
                  <a:pt x="15135" y="3942"/>
                </a:lnTo>
                <a:lnTo>
                  <a:pt x="15135" y="3455"/>
                </a:lnTo>
                <a:lnTo>
                  <a:pt x="15111" y="3212"/>
                </a:lnTo>
                <a:lnTo>
                  <a:pt x="15087" y="2969"/>
                </a:lnTo>
                <a:close/>
                <a:moveTo>
                  <a:pt x="7665" y="2628"/>
                </a:moveTo>
                <a:lnTo>
                  <a:pt x="7641" y="2871"/>
                </a:lnTo>
                <a:lnTo>
                  <a:pt x="7617" y="3115"/>
                </a:lnTo>
                <a:lnTo>
                  <a:pt x="7568" y="3577"/>
                </a:lnTo>
                <a:lnTo>
                  <a:pt x="7495" y="5110"/>
                </a:lnTo>
                <a:lnTo>
                  <a:pt x="7446" y="6497"/>
                </a:lnTo>
                <a:lnTo>
                  <a:pt x="7398" y="7908"/>
                </a:lnTo>
                <a:lnTo>
                  <a:pt x="6984" y="7689"/>
                </a:lnTo>
                <a:lnTo>
                  <a:pt x="7008" y="7105"/>
                </a:lnTo>
                <a:lnTo>
                  <a:pt x="7033" y="6497"/>
                </a:lnTo>
                <a:lnTo>
                  <a:pt x="7033" y="5329"/>
                </a:lnTo>
                <a:lnTo>
                  <a:pt x="7057" y="4769"/>
                </a:lnTo>
                <a:lnTo>
                  <a:pt x="7081" y="4185"/>
                </a:lnTo>
                <a:lnTo>
                  <a:pt x="7081" y="3601"/>
                </a:lnTo>
                <a:lnTo>
                  <a:pt x="7057" y="3309"/>
                </a:lnTo>
                <a:lnTo>
                  <a:pt x="7033" y="3017"/>
                </a:lnTo>
                <a:lnTo>
                  <a:pt x="7665" y="2628"/>
                </a:lnTo>
                <a:close/>
                <a:moveTo>
                  <a:pt x="8517" y="2117"/>
                </a:moveTo>
                <a:lnTo>
                  <a:pt x="8468" y="2458"/>
                </a:lnTo>
                <a:lnTo>
                  <a:pt x="8395" y="2798"/>
                </a:lnTo>
                <a:lnTo>
                  <a:pt x="8322" y="3504"/>
                </a:lnTo>
                <a:lnTo>
                  <a:pt x="8274" y="4185"/>
                </a:lnTo>
                <a:lnTo>
                  <a:pt x="8225" y="4867"/>
                </a:lnTo>
                <a:lnTo>
                  <a:pt x="8152" y="5743"/>
                </a:lnTo>
                <a:lnTo>
                  <a:pt x="8079" y="6619"/>
                </a:lnTo>
                <a:lnTo>
                  <a:pt x="8030" y="6984"/>
                </a:lnTo>
                <a:lnTo>
                  <a:pt x="7982" y="7373"/>
                </a:lnTo>
                <a:lnTo>
                  <a:pt x="7860" y="8127"/>
                </a:lnTo>
                <a:lnTo>
                  <a:pt x="7617" y="8006"/>
                </a:lnTo>
                <a:lnTo>
                  <a:pt x="7763" y="5280"/>
                </a:lnTo>
                <a:lnTo>
                  <a:pt x="7811" y="3772"/>
                </a:lnTo>
                <a:lnTo>
                  <a:pt x="7836" y="3163"/>
                </a:lnTo>
                <a:lnTo>
                  <a:pt x="7836" y="2871"/>
                </a:lnTo>
                <a:lnTo>
                  <a:pt x="7787" y="2555"/>
                </a:lnTo>
                <a:lnTo>
                  <a:pt x="8517" y="2117"/>
                </a:lnTo>
                <a:close/>
                <a:moveTo>
                  <a:pt x="14381" y="2531"/>
                </a:moveTo>
                <a:lnTo>
                  <a:pt x="14989" y="2896"/>
                </a:lnTo>
                <a:lnTo>
                  <a:pt x="14941" y="3163"/>
                </a:lnTo>
                <a:lnTo>
                  <a:pt x="14941" y="3431"/>
                </a:lnTo>
                <a:lnTo>
                  <a:pt x="14941" y="3942"/>
                </a:lnTo>
                <a:lnTo>
                  <a:pt x="14941" y="5280"/>
                </a:lnTo>
                <a:lnTo>
                  <a:pt x="14941" y="6594"/>
                </a:lnTo>
                <a:lnTo>
                  <a:pt x="14941" y="7251"/>
                </a:lnTo>
                <a:lnTo>
                  <a:pt x="14965" y="7908"/>
                </a:lnTo>
                <a:lnTo>
                  <a:pt x="14332" y="8249"/>
                </a:lnTo>
                <a:lnTo>
                  <a:pt x="14332" y="6838"/>
                </a:lnTo>
                <a:lnTo>
                  <a:pt x="14308" y="5426"/>
                </a:lnTo>
                <a:lnTo>
                  <a:pt x="14332" y="4721"/>
                </a:lnTo>
                <a:lnTo>
                  <a:pt x="14357" y="3991"/>
                </a:lnTo>
                <a:lnTo>
                  <a:pt x="14381" y="3261"/>
                </a:lnTo>
                <a:lnTo>
                  <a:pt x="14381" y="2531"/>
                </a:lnTo>
                <a:close/>
                <a:moveTo>
                  <a:pt x="9393" y="1606"/>
                </a:moveTo>
                <a:lnTo>
                  <a:pt x="9344" y="1971"/>
                </a:lnTo>
                <a:lnTo>
                  <a:pt x="9320" y="2336"/>
                </a:lnTo>
                <a:lnTo>
                  <a:pt x="9296" y="3042"/>
                </a:lnTo>
                <a:lnTo>
                  <a:pt x="9150" y="4940"/>
                </a:lnTo>
                <a:lnTo>
                  <a:pt x="9004" y="6740"/>
                </a:lnTo>
                <a:lnTo>
                  <a:pt x="8931" y="7641"/>
                </a:lnTo>
                <a:lnTo>
                  <a:pt x="8833" y="8565"/>
                </a:lnTo>
                <a:lnTo>
                  <a:pt x="8055" y="8225"/>
                </a:lnTo>
                <a:lnTo>
                  <a:pt x="8128" y="7519"/>
                </a:lnTo>
                <a:lnTo>
                  <a:pt x="8176" y="6789"/>
                </a:lnTo>
                <a:lnTo>
                  <a:pt x="8201" y="6351"/>
                </a:lnTo>
                <a:lnTo>
                  <a:pt x="8274" y="5937"/>
                </a:lnTo>
                <a:lnTo>
                  <a:pt x="8347" y="5499"/>
                </a:lnTo>
                <a:lnTo>
                  <a:pt x="8420" y="5061"/>
                </a:lnTo>
                <a:lnTo>
                  <a:pt x="8590" y="3504"/>
                </a:lnTo>
                <a:lnTo>
                  <a:pt x="8687" y="2750"/>
                </a:lnTo>
                <a:lnTo>
                  <a:pt x="8736" y="2385"/>
                </a:lnTo>
                <a:lnTo>
                  <a:pt x="8736" y="1995"/>
                </a:lnTo>
                <a:lnTo>
                  <a:pt x="9077" y="1776"/>
                </a:lnTo>
                <a:lnTo>
                  <a:pt x="9393" y="1606"/>
                </a:lnTo>
                <a:close/>
                <a:moveTo>
                  <a:pt x="10123" y="1192"/>
                </a:moveTo>
                <a:lnTo>
                  <a:pt x="10074" y="1387"/>
                </a:lnTo>
                <a:lnTo>
                  <a:pt x="10050" y="1557"/>
                </a:lnTo>
                <a:lnTo>
                  <a:pt x="10026" y="1947"/>
                </a:lnTo>
                <a:lnTo>
                  <a:pt x="9977" y="2701"/>
                </a:lnTo>
                <a:lnTo>
                  <a:pt x="9807" y="4794"/>
                </a:lnTo>
                <a:lnTo>
                  <a:pt x="9734" y="5840"/>
                </a:lnTo>
                <a:lnTo>
                  <a:pt x="9685" y="6886"/>
                </a:lnTo>
                <a:lnTo>
                  <a:pt x="9661" y="7373"/>
                </a:lnTo>
                <a:lnTo>
                  <a:pt x="9612" y="7860"/>
                </a:lnTo>
                <a:lnTo>
                  <a:pt x="9563" y="8371"/>
                </a:lnTo>
                <a:lnTo>
                  <a:pt x="9539" y="8857"/>
                </a:lnTo>
                <a:lnTo>
                  <a:pt x="9028" y="8638"/>
                </a:lnTo>
                <a:lnTo>
                  <a:pt x="9271" y="6886"/>
                </a:lnTo>
                <a:lnTo>
                  <a:pt x="9369" y="6010"/>
                </a:lnTo>
                <a:lnTo>
                  <a:pt x="9442" y="5110"/>
                </a:lnTo>
                <a:lnTo>
                  <a:pt x="9563" y="3236"/>
                </a:lnTo>
                <a:lnTo>
                  <a:pt x="9636" y="2360"/>
                </a:lnTo>
                <a:lnTo>
                  <a:pt x="9636" y="1922"/>
                </a:lnTo>
                <a:lnTo>
                  <a:pt x="9612" y="1484"/>
                </a:lnTo>
                <a:lnTo>
                  <a:pt x="10123" y="1192"/>
                </a:lnTo>
                <a:close/>
                <a:moveTo>
                  <a:pt x="12751" y="1557"/>
                </a:moveTo>
                <a:lnTo>
                  <a:pt x="12945" y="1655"/>
                </a:lnTo>
                <a:lnTo>
                  <a:pt x="13408" y="1947"/>
                </a:lnTo>
                <a:lnTo>
                  <a:pt x="13335" y="2093"/>
                </a:lnTo>
                <a:lnTo>
                  <a:pt x="13310" y="2239"/>
                </a:lnTo>
                <a:lnTo>
                  <a:pt x="13286" y="2555"/>
                </a:lnTo>
                <a:lnTo>
                  <a:pt x="13286" y="3212"/>
                </a:lnTo>
                <a:lnTo>
                  <a:pt x="13286" y="4940"/>
                </a:lnTo>
                <a:lnTo>
                  <a:pt x="13286" y="5791"/>
                </a:lnTo>
                <a:lnTo>
                  <a:pt x="13335" y="6667"/>
                </a:lnTo>
                <a:lnTo>
                  <a:pt x="13383" y="7519"/>
                </a:lnTo>
                <a:lnTo>
                  <a:pt x="13505" y="8371"/>
                </a:lnTo>
                <a:lnTo>
                  <a:pt x="13505" y="8395"/>
                </a:lnTo>
                <a:lnTo>
                  <a:pt x="13554" y="8395"/>
                </a:lnTo>
                <a:lnTo>
                  <a:pt x="13554" y="8371"/>
                </a:lnTo>
                <a:lnTo>
                  <a:pt x="13602" y="7519"/>
                </a:lnTo>
                <a:lnTo>
                  <a:pt x="13602" y="6643"/>
                </a:lnTo>
                <a:lnTo>
                  <a:pt x="13602" y="4940"/>
                </a:lnTo>
                <a:lnTo>
                  <a:pt x="13602" y="3212"/>
                </a:lnTo>
                <a:lnTo>
                  <a:pt x="13651" y="2628"/>
                </a:lnTo>
                <a:lnTo>
                  <a:pt x="13651" y="2336"/>
                </a:lnTo>
                <a:lnTo>
                  <a:pt x="13627" y="2190"/>
                </a:lnTo>
                <a:lnTo>
                  <a:pt x="13602" y="2068"/>
                </a:lnTo>
                <a:lnTo>
                  <a:pt x="14235" y="2458"/>
                </a:lnTo>
                <a:lnTo>
                  <a:pt x="14162" y="3139"/>
                </a:lnTo>
                <a:lnTo>
                  <a:pt x="14113" y="3845"/>
                </a:lnTo>
                <a:lnTo>
                  <a:pt x="14089" y="5232"/>
                </a:lnTo>
                <a:lnTo>
                  <a:pt x="14065" y="6789"/>
                </a:lnTo>
                <a:lnTo>
                  <a:pt x="14089" y="7568"/>
                </a:lnTo>
                <a:lnTo>
                  <a:pt x="14113" y="8346"/>
                </a:lnTo>
                <a:lnTo>
                  <a:pt x="14113" y="8371"/>
                </a:lnTo>
                <a:lnTo>
                  <a:pt x="13627" y="8638"/>
                </a:lnTo>
                <a:lnTo>
                  <a:pt x="12945" y="9003"/>
                </a:lnTo>
                <a:lnTo>
                  <a:pt x="12945" y="9003"/>
                </a:lnTo>
                <a:lnTo>
                  <a:pt x="12970" y="7203"/>
                </a:lnTo>
                <a:lnTo>
                  <a:pt x="12970" y="5426"/>
                </a:lnTo>
                <a:lnTo>
                  <a:pt x="12945" y="4356"/>
                </a:lnTo>
                <a:lnTo>
                  <a:pt x="12897" y="3309"/>
                </a:lnTo>
                <a:lnTo>
                  <a:pt x="12872" y="2433"/>
                </a:lnTo>
                <a:lnTo>
                  <a:pt x="12824" y="1995"/>
                </a:lnTo>
                <a:lnTo>
                  <a:pt x="12751" y="1557"/>
                </a:lnTo>
                <a:close/>
                <a:moveTo>
                  <a:pt x="10780" y="803"/>
                </a:moveTo>
                <a:lnTo>
                  <a:pt x="10731" y="1241"/>
                </a:lnTo>
                <a:lnTo>
                  <a:pt x="10731" y="1679"/>
                </a:lnTo>
                <a:lnTo>
                  <a:pt x="10731" y="2555"/>
                </a:lnTo>
                <a:lnTo>
                  <a:pt x="10682" y="5037"/>
                </a:lnTo>
                <a:lnTo>
                  <a:pt x="10585" y="9246"/>
                </a:lnTo>
                <a:lnTo>
                  <a:pt x="9782" y="8930"/>
                </a:lnTo>
                <a:lnTo>
                  <a:pt x="9831" y="8517"/>
                </a:lnTo>
                <a:lnTo>
                  <a:pt x="9855" y="8103"/>
                </a:lnTo>
                <a:lnTo>
                  <a:pt x="9904" y="7276"/>
                </a:lnTo>
                <a:lnTo>
                  <a:pt x="10001" y="6229"/>
                </a:lnTo>
                <a:lnTo>
                  <a:pt x="10074" y="5183"/>
                </a:lnTo>
                <a:lnTo>
                  <a:pt x="10196" y="3090"/>
                </a:lnTo>
                <a:lnTo>
                  <a:pt x="10269" y="1947"/>
                </a:lnTo>
                <a:lnTo>
                  <a:pt x="10293" y="1533"/>
                </a:lnTo>
                <a:lnTo>
                  <a:pt x="10293" y="1314"/>
                </a:lnTo>
                <a:lnTo>
                  <a:pt x="10269" y="1119"/>
                </a:lnTo>
                <a:lnTo>
                  <a:pt x="10780" y="803"/>
                </a:lnTo>
                <a:close/>
                <a:moveTo>
                  <a:pt x="11996" y="1095"/>
                </a:moveTo>
                <a:lnTo>
                  <a:pt x="12653" y="1484"/>
                </a:lnTo>
                <a:lnTo>
                  <a:pt x="12605" y="1922"/>
                </a:lnTo>
                <a:lnTo>
                  <a:pt x="12605" y="2385"/>
                </a:lnTo>
                <a:lnTo>
                  <a:pt x="12629" y="3309"/>
                </a:lnTo>
                <a:lnTo>
                  <a:pt x="12678" y="5426"/>
                </a:lnTo>
                <a:lnTo>
                  <a:pt x="12726" y="7276"/>
                </a:lnTo>
                <a:lnTo>
                  <a:pt x="12751" y="9125"/>
                </a:lnTo>
                <a:lnTo>
                  <a:pt x="11996" y="9514"/>
                </a:lnTo>
                <a:lnTo>
                  <a:pt x="12094" y="8444"/>
                </a:lnTo>
                <a:lnTo>
                  <a:pt x="12142" y="7349"/>
                </a:lnTo>
                <a:lnTo>
                  <a:pt x="12167" y="6278"/>
                </a:lnTo>
                <a:lnTo>
                  <a:pt x="12142" y="5183"/>
                </a:lnTo>
                <a:lnTo>
                  <a:pt x="12094" y="2920"/>
                </a:lnTo>
                <a:lnTo>
                  <a:pt x="12118" y="2458"/>
                </a:lnTo>
                <a:lnTo>
                  <a:pt x="12118" y="1995"/>
                </a:lnTo>
                <a:lnTo>
                  <a:pt x="12118" y="1752"/>
                </a:lnTo>
                <a:lnTo>
                  <a:pt x="12118" y="1533"/>
                </a:lnTo>
                <a:lnTo>
                  <a:pt x="12069" y="1314"/>
                </a:lnTo>
                <a:lnTo>
                  <a:pt x="11996" y="1095"/>
                </a:lnTo>
                <a:close/>
                <a:moveTo>
                  <a:pt x="11291" y="609"/>
                </a:moveTo>
                <a:lnTo>
                  <a:pt x="11583" y="828"/>
                </a:lnTo>
                <a:lnTo>
                  <a:pt x="11923" y="1046"/>
                </a:lnTo>
                <a:lnTo>
                  <a:pt x="11850" y="1241"/>
                </a:lnTo>
                <a:lnTo>
                  <a:pt x="11826" y="1484"/>
                </a:lnTo>
                <a:lnTo>
                  <a:pt x="11802" y="1728"/>
                </a:lnTo>
                <a:lnTo>
                  <a:pt x="11826" y="1971"/>
                </a:lnTo>
                <a:lnTo>
                  <a:pt x="11899" y="2920"/>
                </a:lnTo>
                <a:lnTo>
                  <a:pt x="11899" y="3480"/>
                </a:lnTo>
                <a:lnTo>
                  <a:pt x="11899" y="4064"/>
                </a:lnTo>
                <a:lnTo>
                  <a:pt x="11875" y="5183"/>
                </a:lnTo>
                <a:lnTo>
                  <a:pt x="11777" y="7373"/>
                </a:lnTo>
                <a:lnTo>
                  <a:pt x="11753" y="8468"/>
                </a:lnTo>
                <a:lnTo>
                  <a:pt x="11729" y="9563"/>
                </a:lnTo>
                <a:lnTo>
                  <a:pt x="11753" y="9611"/>
                </a:lnTo>
                <a:lnTo>
                  <a:pt x="11753" y="9636"/>
                </a:lnTo>
                <a:lnTo>
                  <a:pt x="11704" y="9611"/>
                </a:lnTo>
                <a:lnTo>
                  <a:pt x="11193" y="9441"/>
                </a:lnTo>
                <a:lnTo>
                  <a:pt x="11266" y="5232"/>
                </a:lnTo>
                <a:lnTo>
                  <a:pt x="11315" y="2750"/>
                </a:lnTo>
                <a:lnTo>
                  <a:pt x="11364" y="1679"/>
                </a:lnTo>
                <a:lnTo>
                  <a:pt x="11364" y="1144"/>
                </a:lnTo>
                <a:lnTo>
                  <a:pt x="11339" y="876"/>
                </a:lnTo>
                <a:lnTo>
                  <a:pt x="11291" y="609"/>
                </a:lnTo>
                <a:close/>
                <a:moveTo>
                  <a:pt x="2604" y="5475"/>
                </a:moveTo>
                <a:lnTo>
                  <a:pt x="2701" y="5621"/>
                </a:lnTo>
                <a:lnTo>
                  <a:pt x="2823" y="5743"/>
                </a:lnTo>
                <a:lnTo>
                  <a:pt x="3091" y="5937"/>
                </a:lnTo>
                <a:lnTo>
                  <a:pt x="3577" y="6327"/>
                </a:lnTo>
                <a:lnTo>
                  <a:pt x="4113" y="6692"/>
                </a:lnTo>
                <a:lnTo>
                  <a:pt x="4672" y="7057"/>
                </a:lnTo>
                <a:lnTo>
                  <a:pt x="5256" y="7422"/>
                </a:lnTo>
                <a:lnTo>
                  <a:pt x="5840" y="7762"/>
                </a:lnTo>
                <a:lnTo>
                  <a:pt x="6424" y="8103"/>
                </a:lnTo>
                <a:lnTo>
                  <a:pt x="7422" y="8614"/>
                </a:lnTo>
                <a:lnTo>
                  <a:pt x="8468" y="9100"/>
                </a:lnTo>
                <a:lnTo>
                  <a:pt x="9515" y="9538"/>
                </a:lnTo>
                <a:lnTo>
                  <a:pt x="10561" y="9928"/>
                </a:lnTo>
                <a:lnTo>
                  <a:pt x="10561" y="10001"/>
                </a:lnTo>
                <a:lnTo>
                  <a:pt x="10585" y="10074"/>
                </a:lnTo>
                <a:lnTo>
                  <a:pt x="10609" y="10147"/>
                </a:lnTo>
                <a:lnTo>
                  <a:pt x="10634" y="10195"/>
                </a:lnTo>
                <a:lnTo>
                  <a:pt x="10682" y="10244"/>
                </a:lnTo>
                <a:lnTo>
                  <a:pt x="10536" y="10414"/>
                </a:lnTo>
                <a:lnTo>
                  <a:pt x="10390" y="10609"/>
                </a:lnTo>
                <a:lnTo>
                  <a:pt x="10245" y="10804"/>
                </a:lnTo>
                <a:lnTo>
                  <a:pt x="10123" y="11047"/>
                </a:lnTo>
                <a:lnTo>
                  <a:pt x="9928" y="11485"/>
                </a:lnTo>
                <a:lnTo>
                  <a:pt x="9734" y="11899"/>
                </a:lnTo>
                <a:lnTo>
                  <a:pt x="9223" y="12921"/>
                </a:lnTo>
                <a:lnTo>
                  <a:pt x="8979" y="13456"/>
                </a:lnTo>
                <a:lnTo>
                  <a:pt x="8785" y="13991"/>
                </a:lnTo>
                <a:lnTo>
                  <a:pt x="8420" y="13821"/>
                </a:lnTo>
                <a:lnTo>
                  <a:pt x="8055" y="13626"/>
                </a:lnTo>
                <a:lnTo>
                  <a:pt x="7787" y="13456"/>
                </a:lnTo>
                <a:lnTo>
                  <a:pt x="7519" y="13286"/>
                </a:lnTo>
                <a:lnTo>
                  <a:pt x="7008" y="12921"/>
                </a:lnTo>
                <a:lnTo>
                  <a:pt x="5889" y="12191"/>
                </a:lnTo>
                <a:lnTo>
                  <a:pt x="4770" y="11412"/>
                </a:lnTo>
                <a:lnTo>
                  <a:pt x="4210" y="11047"/>
                </a:lnTo>
                <a:lnTo>
                  <a:pt x="3650" y="10706"/>
                </a:lnTo>
                <a:lnTo>
                  <a:pt x="3091" y="10366"/>
                </a:lnTo>
                <a:lnTo>
                  <a:pt x="2482" y="10049"/>
                </a:lnTo>
                <a:lnTo>
                  <a:pt x="2069" y="9830"/>
                </a:lnTo>
                <a:lnTo>
                  <a:pt x="1631" y="9636"/>
                </a:lnTo>
                <a:lnTo>
                  <a:pt x="1169" y="9441"/>
                </a:lnTo>
                <a:lnTo>
                  <a:pt x="706" y="9295"/>
                </a:lnTo>
                <a:lnTo>
                  <a:pt x="1217" y="8322"/>
                </a:lnTo>
                <a:lnTo>
                  <a:pt x="1704" y="7324"/>
                </a:lnTo>
                <a:lnTo>
                  <a:pt x="2312" y="6132"/>
                </a:lnTo>
                <a:lnTo>
                  <a:pt x="2482" y="5816"/>
                </a:lnTo>
                <a:lnTo>
                  <a:pt x="2555" y="5645"/>
                </a:lnTo>
                <a:lnTo>
                  <a:pt x="2604" y="5475"/>
                </a:lnTo>
                <a:close/>
                <a:moveTo>
                  <a:pt x="19734" y="5597"/>
                </a:moveTo>
                <a:lnTo>
                  <a:pt x="19831" y="5840"/>
                </a:lnTo>
                <a:lnTo>
                  <a:pt x="19929" y="6083"/>
                </a:lnTo>
                <a:lnTo>
                  <a:pt x="20172" y="6546"/>
                </a:lnTo>
                <a:lnTo>
                  <a:pt x="20707" y="7470"/>
                </a:lnTo>
                <a:lnTo>
                  <a:pt x="20975" y="7933"/>
                </a:lnTo>
                <a:lnTo>
                  <a:pt x="21267" y="8395"/>
                </a:lnTo>
                <a:lnTo>
                  <a:pt x="21875" y="9295"/>
                </a:lnTo>
                <a:lnTo>
                  <a:pt x="20756" y="9757"/>
                </a:lnTo>
                <a:lnTo>
                  <a:pt x="19661" y="10244"/>
                </a:lnTo>
                <a:lnTo>
                  <a:pt x="18566" y="10779"/>
                </a:lnTo>
                <a:lnTo>
                  <a:pt x="17496" y="11339"/>
                </a:lnTo>
                <a:lnTo>
                  <a:pt x="16328" y="11972"/>
                </a:lnTo>
                <a:lnTo>
                  <a:pt x="15208" y="12653"/>
                </a:lnTo>
                <a:lnTo>
                  <a:pt x="14722" y="12945"/>
                </a:lnTo>
                <a:lnTo>
                  <a:pt x="14211" y="13261"/>
                </a:lnTo>
                <a:lnTo>
                  <a:pt x="13967" y="13432"/>
                </a:lnTo>
                <a:lnTo>
                  <a:pt x="13724" y="13602"/>
                </a:lnTo>
                <a:lnTo>
                  <a:pt x="13505" y="13821"/>
                </a:lnTo>
                <a:lnTo>
                  <a:pt x="13310" y="14016"/>
                </a:lnTo>
                <a:lnTo>
                  <a:pt x="13140" y="13675"/>
                </a:lnTo>
                <a:lnTo>
                  <a:pt x="12970" y="13334"/>
                </a:lnTo>
                <a:lnTo>
                  <a:pt x="12702" y="12799"/>
                </a:lnTo>
                <a:lnTo>
                  <a:pt x="12434" y="12239"/>
                </a:lnTo>
                <a:lnTo>
                  <a:pt x="11948" y="10998"/>
                </a:lnTo>
                <a:lnTo>
                  <a:pt x="11777" y="10609"/>
                </a:lnTo>
                <a:lnTo>
                  <a:pt x="11704" y="10414"/>
                </a:lnTo>
                <a:lnTo>
                  <a:pt x="11607" y="10244"/>
                </a:lnTo>
                <a:lnTo>
                  <a:pt x="11704" y="10220"/>
                </a:lnTo>
                <a:lnTo>
                  <a:pt x="11802" y="10171"/>
                </a:lnTo>
                <a:lnTo>
                  <a:pt x="11850" y="10098"/>
                </a:lnTo>
                <a:lnTo>
                  <a:pt x="11899" y="10001"/>
                </a:lnTo>
                <a:lnTo>
                  <a:pt x="12337" y="9830"/>
                </a:lnTo>
                <a:lnTo>
                  <a:pt x="12751" y="9660"/>
                </a:lnTo>
                <a:lnTo>
                  <a:pt x="12775" y="9684"/>
                </a:lnTo>
                <a:lnTo>
                  <a:pt x="12799" y="9709"/>
                </a:lnTo>
                <a:lnTo>
                  <a:pt x="12848" y="9733"/>
                </a:lnTo>
                <a:lnTo>
                  <a:pt x="12921" y="9709"/>
                </a:lnTo>
                <a:lnTo>
                  <a:pt x="12945" y="9684"/>
                </a:lnTo>
                <a:lnTo>
                  <a:pt x="12945" y="9636"/>
                </a:lnTo>
                <a:lnTo>
                  <a:pt x="12945" y="9563"/>
                </a:lnTo>
                <a:lnTo>
                  <a:pt x="13675" y="9198"/>
                </a:lnTo>
                <a:lnTo>
                  <a:pt x="14405" y="8809"/>
                </a:lnTo>
                <a:lnTo>
                  <a:pt x="15792" y="8006"/>
                </a:lnTo>
                <a:lnTo>
                  <a:pt x="16790" y="7422"/>
                </a:lnTo>
                <a:lnTo>
                  <a:pt x="17788" y="6838"/>
                </a:lnTo>
                <a:lnTo>
                  <a:pt x="18761" y="6229"/>
                </a:lnTo>
                <a:lnTo>
                  <a:pt x="19734" y="5597"/>
                </a:lnTo>
                <a:close/>
                <a:moveTo>
                  <a:pt x="19637" y="10950"/>
                </a:moveTo>
                <a:lnTo>
                  <a:pt x="19637" y="10974"/>
                </a:lnTo>
                <a:lnTo>
                  <a:pt x="19612" y="11461"/>
                </a:lnTo>
                <a:lnTo>
                  <a:pt x="19612" y="11947"/>
                </a:lnTo>
                <a:lnTo>
                  <a:pt x="19637" y="12921"/>
                </a:lnTo>
                <a:lnTo>
                  <a:pt x="19734" y="14892"/>
                </a:lnTo>
                <a:lnTo>
                  <a:pt x="19272" y="15111"/>
                </a:lnTo>
                <a:lnTo>
                  <a:pt x="18834" y="15378"/>
                </a:lnTo>
                <a:lnTo>
                  <a:pt x="17958" y="15938"/>
                </a:lnTo>
                <a:lnTo>
                  <a:pt x="16814" y="16619"/>
                </a:lnTo>
                <a:lnTo>
                  <a:pt x="15646" y="17300"/>
                </a:lnTo>
                <a:lnTo>
                  <a:pt x="13335" y="18663"/>
                </a:lnTo>
                <a:lnTo>
                  <a:pt x="12167" y="19344"/>
                </a:lnTo>
                <a:lnTo>
                  <a:pt x="11923" y="19490"/>
                </a:lnTo>
                <a:lnTo>
                  <a:pt x="11680" y="19661"/>
                </a:lnTo>
                <a:lnTo>
                  <a:pt x="11558" y="15013"/>
                </a:lnTo>
                <a:lnTo>
                  <a:pt x="11485" y="12507"/>
                </a:lnTo>
                <a:lnTo>
                  <a:pt x="11461" y="11388"/>
                </a:lnTo>
                <a:lnTo>
                  <a:pt x="11704" y="11947"/>
                </a:lnTo>
                <a:lnTo>
                  <a:pt x="11923" y="12458"/>
                </a:lnTo>
                <a:lnTo>
                  <a:pt x="12142" y="12994"/>
                </a:lnTo>
                <a:lnTo>
                  <a:pt x="12386" y="13578"/>
                </a:lnTo>
                <a:lnTo>
                  <a:pt x="12507" y="13870"/>
                </a:lnTo>
                <a:lnTo>
                  <a:pt x="12678" y="14137"/>
                </a:lnTo>
                <a:lnTo>
                  <a:pt x="12848" y="14381"/>
                </a:lnTo>
                <a:lnTo>
                  <a:pt x="13018" y="14600"/>
                </a:lnTo>
                <a:lnTo>
                  <a:pt x="13091" y="14648"/>
                </a:lnTo>
                <a:lnTo>
                  <a:pt x="13164" y="14673"/>
                </a:lnTo>
                <a:lnTo>
                  <a:pt x="13262" y="14673"/>
                </a:lnTo>
                <a:lnTo>
                  <a:pt x="13335" y="14624"/>
                </a:lnTo>
                <a:lnTo>
                  <a:pt x="13383" y="14575"/>
                </a:lnTo>
                <a:lnTo>
                  <a:pt x="13432" y="14527"/>
                </a:lnTo>
                <a:lnTo>
                  <a:pt x="13456" y="14429"/>
                </a:lnTo>
                <a:lnTo>
                  <a:pt x="13456" y="14356"/>
                </a:lnTo>
                <a:lnTo>
                  <a:pt x="13432" y="14308"/>
                </a:lnTo>
                <a:lnTo>
                  <a:pt x="13675" y="14210"/>
                </a:lnTo>
                <a:lnTo>
                  <a:pt x="13943" y="14113"/>
                </a:lnTo>
                <a:lnTo>
                  <a:pt x="14186" y="13991"/>
                </a:lnTo>
                <a:lnTo>
                  <a:pt x="14430" y="13845"/>
                </a:lnTo>
                <a:lnTo>
                  <a:pt x="14892" y="13529"/>
                </a:lnTo>
                <a:lnTo>
                  <a:pt x="15330" y="13237"/>
                </a:lnTo>
                <a:lnTo>
                  <a:pt x="16498" y="12580"/>
                </a:lnTo>
                <a:lnTo>
                  <a:pt x="17642" y="11923"/>
                </a:lnTo>
                <a:lnTo>
                  <a:pt x="18639" y="11412"/>
                </a:lnTo>
                <a:lnTo>
                  <a:pt x="19637" y="10950"/>
                </a:lnTo>
                <a:close/>
                <a:moveTo>
                  <a:pt x="2653" y="10755"/>
                </a:moveTo>
                <a:lnTo>
                  <a:pt x="3139" y="11047"/>
                </a:lnTo>
                <a:lnTo>
                  <a:pt x="3650" y="11363"/>
                </a:lnTo>
                <a:lnTo>
                  <a:pt x="4624" y="11996"/>
                </a:lnTo>
                <a:lnTo>
                  <a:pt x="5670" y="12702"/>
                </a:lnTo>
                <a:lnTo>
                  <a:pt x="6741" y="13359"/>
                </a:lnTo>
                <a:lnTo>
                  <a:pt x="7033" y="13529"/>
                </a:lnTo>
                <a:lnTo>
                  <a:pt x="7300" y="13675"/>
                </a:lnTo>
                <a:lnTo>
                  <a:pt x="7860" y="13967"/>
                </a:lnTo>
                <a:lnTo>
                  <a:pt x="8274" y="14186"/>
                </a:lnTo>
                <a:lnTo>
                  <a:pt x="8712" y="14381"/>
                </a:lnTo>
                <a:lnTo>
                  <a:pt x="8736" y="14454"/>
                </a:lnTo>
                <a:lnTo>
                  <a:pt x="8785" y="14502"/>
                </a:lnTo>
                <a:lnTo>
                  <a:pt x="8833" y="14551"/>
                </a:lnTo>
                <a:lnTo>
                  <a:pt x="8906" y="14575"/>
                </a:lnTo>
                <a:lnTo>
                  <a:pt x="8979" y="14600"/>
                </a:lnTo>
                <a:lnTo>
                  <a:pt x="9052" y="14575"/>
                </a:lnTo>
                <a:lnTo>
                  <a:pt x="9101" y="14551"/>
                </a:lnTo>
                <a:lnTo>
                  <a:pt x="9174" y="14478"/>
                </a:lnTo>
                <a:lnTo>
                  <a:pt x="9223" y="14429"/>
                </a:lnTo>
                <a:lnTo>
                  <a:pt x="9223" y="14356"/>
                </a:lnTo>
                <a:lnTo>
                  <a:pt x="9490" y="13821"/>
                </a:lnTo>
                <a:lnTo>
                  <a:pt x="9734" y="13286"/>
                </a:lnTo>
                <a:lnTo>
                  <a:pt x="9977" y="12726"/>
                </a:lnTo>
                <a:lnTo>
                  <a:pt x="10220" y="12166"/>
                </a:lnTo>
                <a:lnTo>
                  <a:pt x="10780" y="11047"/>
                </a:lnTo>
                <a:lnTo>
                  <a:pt x="10877" y="10828"/>
                </a:lnTo>
                <a:lnTo>
                  <a:pt x="10901" y="11582"/>
                </a:lnTo>
                <a:lnTo>
                  <a:pt x="10926" y="12312"/>
                </a:lnTo>
                <a:lnTo>
                  <a:pt x="10999" y="15013"/>
                </a:lnTo>
                <a:lnTo>
                  <a:pt x="11120" y="19807"/>
                </a:lnTo>
                <a:lnTo>
                  <a:pt x="11120" y="19807"/>
                </a:lnTo>
                <a:lnTo>
                  <a:pt x="9004" y="18687"/>
                </a:lnTo>
                <a:lnTo>
                  <a:pt x="6887" y="17568"/>
                </a:lnTo>
                <a:lnTo>
                  <a:pt x="4672" y="16400"/>
                </a:lnTo>
                <a:lnTo>
                  <a:pt x="3456" y="15768"/>
                </a:lnTo>
                <a:lnTo>
                  <a:pt x="3115" y="15597"/>
                </a:lnTo>
                <a:lnTo>
                  <a:pt x="2945" y="15524"/>
                </a:lnTo>
                <a:lnTo>
                  <a:pt x="2750" y="15451"/>
                </a:lnTo>
                <a:lnTo>
                  <a:pt x="2774" y="15159"/>
                </a:lnTo>
                <a:lnTo>
                  <a:pt x="2774" y="14867"/>
                </a:lnTo>
                <a:lnTo>
                  <a:pt x="2750" y="14283"/>
                </a:lnTo>
                <a:lnTo>
                  <a:pt x="2701" y="13675"/>
                </a:lnTo>
                <a:lnTo>
                  <a:pt x="2653" y="13091"/>
                </a:lnTo>
                <a:lnTo>
                  <a:pt x="2677" y="12507"/>
                </a:lnTo>
                <a:lnTo>
                  <a:pt x="2677" y="11923"/>
                </a:lnTo>
                <a:lnTo>
                  <a:pt x="2677" y="11339"/>
                </a:lnTo>
                <a:lnTo>
                  <a:pt x="2677" y="11047"/>
                </a:lnTo>
                <a:lnTo>
                  <a:pt x="2653" y="10755"/>
                </a:lnTo>
                <a:close/>
                <a:moveTo>
                  <a:pt x="11145" y="0"/>
                </a:moveTo>
                <a:lnTo>
                  <a:pt x="11047" y="25"/>
                </a:lnTo>
                <a:lnTo>
                  <a:pt x="10780" y="122"/>
                </a:lnTo>
                <a:lnTo>
                  <a:pt x="10512" y="268"/>
                </a:lnTo>
                <a:lnTo>
                  <a:pt x="9977" y="560"/>
                </a:lnTo>
                <a:lnTo>
                  <a:pt x="8979" y="1192"/>
                </a:lnTo>
                <a:lnTo>
                  <a:pt x="6643" y="2604"/>
                </a:lnTo>
                <a:lnTo>
                  <a:pt x="4478" y="3893"/>
                </a:lnTo>
                <a:lnTo>
                  <a:pt x="3310" y="4599"/>
                </a:lnTo>
                <a:lnTo>
                  <a:pt x="2920" y="4818"/>
                </a:lnTo>
                <a:lnTo>
                  <a:pt x="2750" y="4940"/>
                </a:lnTo>
                <a:lnTo>
                  <a:pt x="2604" y="5110"/>
                </a:lnTo>
                <a:lnTo>
                  <a:pt x="2555" y="5086"/>
                </a:lnTo>
                <a:lnTo>
                  <a:pt x="2507" y="5086"/>
                </a:lnTo>
                <a:lnTo>
                  <a:pt x="2337" y="5207"/>
                </a:lnTo>
                <a:lnTo>
                  <a:pt x="2191" y="5353"/>
                </a:lnTo>
                <a:lnTo>
                  <a:pt x="2093" y="5548"/>
                </a:lnTo>
                <a:lnTo>
                  <a:pt x="1996" y="5718"/>
                </a:lnTo>
                <a:lnTo>
                  <a:pt x="1680" y="6327"/>
                </a:lnTo>
                <a:lnTo>
                  <a:pt x="1363" y="6911"/>
                </a:lnTo>
                <a:lnTo>
                  <a:pt x="779" y="8054"/>
                </a:lnTo>
                <a:lnTo>
                  <a:pt x="195" y="9222"/>
                </a:lnTo>
                <a:lnTo>
                  <a:pt x="122" y="9222"/>
                </a:lnTo>
                <a:lnTo>
                  <a:pt x="74" y="9271"/>
                </a:lnTo>
                <a:lnTo>
                  <a:pt x="25" y="9319"/>
                </a:lnTo>
                <a:lnTo>
                  <a:pt x="1" y="9368"/>
                </a:lnTo>
                <a:lnTo>
                  <a:pt x="1" y="9417"/>
                </a:lnTo>
                <a:lnTo>
                  <a:pt x="25" y="9490"/>
                </a:lnTo>
                <a:lnTo>
                  <a:pt x="49" y="9538"/>
                </a:lnTo>
                <a:lnTo>
                  <a:pt x="98" y="9587"/>
                </a:lnTo>
                <a:lnTo>
                  <a:pt x="633" y="9855"/>
                </a:lnTo>
                <a:lnTo>
                  <a:pt x="1193" y="10098"/>
                </a:lnTo>
                <a:lnTo>
                  <a:pt x="1753" y="10317"/>
                </a:lnTo>
                <a:lnTo>
                  <a:pt x="2312" y="10585"/>
                </a:lnTo>
                <a:lnTo>
                  <a:pt x="2288" y="10585"/>
                </a:lnTo>
                <a:lnTo>
                  <a:pt x="2215" y="10877"/>
                </a:lnTo>
                <a:lnTo>
                  <a:pt x="2166" y="11193"/>
                </a:lnTo>
                <a:lnTo>
                  <a:pt x="2142" y="11509"/>
                </a:lnTo>
                <a:lnTo>
                  <a:pt x="2118" y="11826"/>
                </a:lnTo>
                <a:lnTo>
                  <a:pt x="2118" y="12483"/>
                </a:lnTo>
                <a:lnTo>
                  <a:pt x="2142" y="13091"/>
                </a:lnTo>
                <a:lnTo>
                  <a:pt x="2118" y="13724"/>
                </a:lnTo>
                <a:lnTo>
                  <a:pt x="2142" y="14356"/>
                </a:lnTo>
                <a:lnTo>
                  <a:pt x="2142" y="14697"/>
                </a:lnTo>
                <a:lnTo>
                  <a:pt x="2166" y="15013"/>
                </a:lnTo>
                <a:lnTo>
                  <a:pt x="2215" y="15305"/>
                </a:lnTo>
                <a:lnTo>
                  <a:pt x="2288" y="15622"/>
                </a:lnTo>
                <a:lnTo>
                  <a:pt x="2337" y="15695"/>
                </a:lnTo>
                <a:lnTo>
                  <a:pt x="2410" y="15768"/>
                </a:lnTo>
                <a:lnTo>
                  <a:pt x="2580" y="15768"/>
                </a:lnTo>
                <a:lnTo>
                  <a:pt x="2774" y="15914"/>
                </a:lnTo>
                <a:lnTo>
                  <a:pt x="2969" y="16060"/>
                </a:lnTo>
                <a:lnTo>
                  <a:pt x="3383" y="16303"/>
                </a:lnTo>
                <a:lnTo>
                  <a:pt x="3845" y="16498"/>
                </a:lnTo>
                <a:lnTo>
                  <a:pt x="4259" y="16717"/>
                </a:lnTo>
                <a:lnTo>
                  <a:pt x="6473" y="17884"/>
                </a:lnTo>
                <a:lnTo>
                  <a:pt x="8760" y="19125"/>
                </a:lnTo>
                <a:lnTo>
                  <a:pt x="9928" y="19734"/>
                </a:lnTo>
                <a:lnTo>
                  <a:pt x="11072" y="20318"/>
                </a:lnTo>
                <a:lnTo>
                  <a:pt x="11145" y="20342"/>
                </a:lnTo>
                <a:lnTo>
                  <a:pt x="11218" y="20415"/>
                </a:lnTo>
                <a:lnTo>
                  <a:pt x="11291" y="20464"/>
                </a:lnTo>
                <a:lnTo>
                  <a:pt x="11388" y="20512"/>
                </a:lnTo>
                <a:lnTo>
                  <a:pt x="11485" y="20488"/>
                </a:lnTo>
                <a:lnTo>
                  <a:pt x="11558" y="20464"/>
                </a:lnTo>
                <a:lnTo>
                  <a:pt x="11631" y="20415"/>
                </a:lnTo>
                <a:lnTo>
                  <a:pt x="11680" y="20342"/>
                </a:lnTo>
                <a:lnTo>
                  <a:pt x="11704" y="20220"/>
                </a:lnTo>
                <a:lnTo>
                  <a:pt x="11704" y="20074"/>
                </a:lnTo>
                <a:lnTo>
                  <a:pt x="11826" y="20026"/>
                </a:lnTo>
                <a:lnTo>
                  <a:pt x="11972" y="19977"/>
                </a:lnTo>
                <a:lnTo>
                  <a:pt x="12240" y="19831"/>
                </a:lnTo>
                <a:lnTo>
                  <a:pt x="13408" y="19174"/>
                </a:lnTo>
                <a:lnTo>
                  <a:pt x="15744" y="17836"/>
                </a:lnTo>
                <a:lnTo>
                  <a:pt x="18055" y="16498"/>
                </a:lnTo>
                <a:lnTo>
                  <a:pt x="18517" y="16254"/>
                </a:lnTo>
                <a:lnTo>
                  <a:pt x="18980" y="16011"/>
                </a:lnTo>
                <a:lnTo>
                  <a:pt x="19442" y="15768"/>
                </a:lnTo>
                <a:lnTo>
                  <a:pt x="19880" y="15476"/>
                </a:lnTo>
                <a:lnTo>
                  <a:pt x="19953" y="15524"/>
                </a:lnTo>
                <a:lnTo>
                  <a:pt x="20099" y="15524"/>
                </a:lnTo>
                <a:lnTo>
                  <a:pt x="20172" y="15500"/>
                </a:lnTo>
                <a:lnTo>
                  <a:pt x="20221" y="15451"/>
                </a:lnTo>
                <a:lnTo>
                  <a:pt x="20269" y="15403"/>
                </a:lnTo>
                <a:lnTo>
                  <a:pt x="20294" y="15330"/>
                </a:lnTo>
                <a:lnTo>
                  <a:pt x="20318" y="15257"/>
                </a:lnTo>
                <a:lnTo>
                  <a:pt x="20318" y="15135"/>
                </a:lnTo>
                <a:lnTo>
                  <a:pt x="20318" y="15086"/>
                </a:lnTo>
                <a:lnTo>
                  <a:pt x="20342" y="15013"/>
                </a:lnTo>
                <a:lnTo>
                  <a:pt x="20294" y="14892"/>
                </a:lnTo>
                <a:lnTo>
                  <a:pt x="20221" y="12921"/>
                </a:lnTo>
                <a:lnTo>
                  <a:pt x="20172" y="11947"/>
                </a:lnTo>
                <a:lnTo>
                  <a:pt x="20148" y="11461"/>
                </a:lnTo>
                <a:lnTo>
                  <a:pt x="20099" y="10974"/>
                </a:lnTo>
                <a:lnTo>
                  <a:pt x="20050" y="10852"/>
                </a:lnTo>
                <a:lnTo>
                  <a:pt x="19977" y="10779"/>
                </a:lnTo>
                <a:lnTo>
                  <a:pt x="21218" y="10244"/>
                </a:lnTo>
                <a:lnTo>
                  <a:pt x="22459" y="9684"/>
                </a:lnTo>
                <a:lnTo>
                  <a:pt x="22532" y="9636"/>
                </a:lnTo>
                <a:lnTo>
                  <a:pt x="22581" y="9587"/>
                </a:lnTo>
                <a:lnTo>
                  <a:pt x="22605" y="9490"/>
                </a:lnTo>
                <a:lnTo>
                  <a:pt x="22605" y="9417"/>
                </a:lnTo>
                <a:lnTo>
                  <a:pt x="22581" y="9344"/>
                </a:lnTo>
                <a:lnTo>
                  <a:pt x="22532" y="9271"/>
                </a:lnTo>
                <a:lnTo>
                  <a:pt x="22484" y="9198"/>
                </a:lnTo>
                <a:lnTo>
                  <a:pt x="22411" y="9173"/>
                </a:lnTo>
                <a:lnTo>
                  <a:pt x="21778" y="8200"/>
                </a:lnTo>
                <a:lnTo>
                  <a:pt x="21170" y="7203"/>
                </a:lnTo>
                <a:lnTo>
                  <a:pt x="20902" y="6740"/>
                </a:lnTo>
                <a:lnTo>
                  <a:pt x="20634" y="6229"/>
                </a:lnTo>
                <a:lnTo>
                  <a:pt x="20367" y="5767"/>
                </a:lnTo>
                <a:lnTo>
                  <a:pt x="20221" y="5524"/>
                </a:lnTo>
                <a:lnTo>
                  <a:pt x="20075" y="5305"/>
                </a:lnTo>
                <a:lnTo>
                  <a:pt x="20099" y="5232"/>
                </a:lnTo>
                <a:lnTo>
                  <a:pt x="20075" y="5159"/>
                </a:lnTo>
                <a:lnTo>
                  <a:pt x="20050" y="5086"/>
                </a:lnTo>
                <a:lnTo>
                  <a:pt x="20002" y="5013"/>
                </a:lnTo>
                <a:lnTo>
                  <a:pt x="19953" y="4964"/>
                </a:lnTo>
                <a:lnTo>
                  <a:pt x="19880" y="4940"/>
                </a:lnTo>
                <a:lnTo>
                  <a:pt x="19783" y="4940"/>
                </a:lnTo>
                <a:lnTo>
                  <a:pt x="19710" y="4988"/>
                </a:lnTo>
                <a:lnTo>
                  <a:pt x="19612" y="5037"/>
                </a:lnTo>
                <a:lnTo>
                  <a:pt x="19588" y="5013"/>
                </a:lnTo>
                <a:lnTo>
                  <a:pt x="19369" y="4842"/>
                </a:lnTo>
                <a:lnTo>
                  <a:pt x="19150" y="4696"/>
                </a:lnTo>
                <a:lnTo>
                  <a:pt x="18663" y="4404"/>
                </a:lnTo>
                <a:lnTo>
                  <a:pt x="17715" y="3845"/>
                </a:lnTo>
                <a:lnTo>
                  <a:pt x="15549" y="2579"/>
                </a:lnTo>
                <a:lnTo>
                  <a:pt x="14478" y="1922"/>
                </a:lnTo>
                <a:lnTo>
                  <a:pt x="13383" y="1290"/>
                </a:lnTo>
                <a:lnTo>
                  <a:pt x="12872" y="1022"/>
                </a:lnTo>
                <a:lnTo>
                  <a:pt x="12386" y="730"/>
                </a:lnTo>
                <a:lnTo>
                  <a:pt x="11875" y="438"/>
                </a:lnTo>
                <a:lnTo>
                  <a:pt x="11339" y="195"/>
                </a:lnTo>
                <a:lnTo>
                  <a:pt x="11315" y="98"/>
                </a:lnTo>
                <a:lnTo>
                  <a:pt x="11242" y="25"/>
                </a:lnTo>
                <a:lnTo>
                  <a:pt x="11145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0" name="Google Shape;940;p39"/>
          <p:cNvSpPr/>
          <p:nvPr/>
        </p:nvSpPr>
        <p:spPr>
          <a:xfrm>
            <a:off x="4216215" y="3808099"/>
            <a:ext cx="416821" cy="398997"/>
          </a:xfrm>
          <a:custGeom>
            <a:rect b="b" l="l" r="r" t="t"/>
            <a:pathLst>
              <a:path extrusionOk="0" h="21243" w="22192">
                <a:moveTo>
                  <a:pt x="17812" y="512"/>
                </a:moveTo>
                <a:lnTo>
                  <a:pt x="17909" y="585"/>
                </a:lnTo>
                <a:lnTo>
                  <a:pt x="17958" y="609"/>
                </a:lnTo>
                <a:lnTo>
                  <a:pt x="18031" y="634"/>
                </a:lnTo>
                <a:lnTo>
                  <a:pt x="18201" y="634"/>
                </a:lnTo>
                <a:lnTo>
                  <a:pt x="18396" y="658"/>
                </a:lnTo>
                <a:lnTo>
                  <a:pt x="18566" y="682"/>
                </a:lnTo>
                <a:lnTo>
                  <a:pt x="18712" y="755"/>
                </a:lnTo>
                <a:lnTo>
                  <a:pt x="18858" y="828"/>
                </a:lnTo>
                <a:lnTo>
                  <a:pt x="19004" y="926"/>
                </a:lnTo>
                <a:lnTo>
                  <a:pt x="19126" y="1023"/>
                </a:lnTo>
                <a:lnTo>
                  <a:pt x="19248" y="1145"/>
                </a:lnTo>
                <a:lnTo>
                  <a:pt x="19345" y="1266"/>
                </a:lnTo>
                <a:lnTo>
                  <a:pt x="19442" y="1388"/>
                </a:lnTo>
                <a:lnTo>
                  <a:pt x="19491" y="1558"/>
                </a:lnTo>
                <a:lnTo>
                  <a:pt x="19540" y="1704"/>
                </a:lnTo>
                <a:lnTo>
                  <a:pt x="19564" y="1874"/>
                </a:lnTo>
                <a:lnTo>
                  <a:pt x="19564" y="2045"/>
                </a:lnTo>
                <a:lnTo>
                  <a:pt x="19564" y="2239"/>
                </a:lnTo>
                <a:lnTo>
                  <a:pt x="19515" y="2410"/>
                </a:lnTo>
                <a:lnTo>
                  <a:pt x="19467" y="2580"/>
                </a:lnTo>
                <a:lnTo>
                  <a:pt x="19394" y="2750"/>
                </a:lnTo>
                <a:lnTo>
                  <a:pt x="19296" y="2896"/>
                </a:lnTo>
                <a:lnTo>
                  <a:pt x="19199" y="3018"/>
                </a:lnTo>
                <a:lnTo>
                  <a:pt x="19077" y="3140"/>
                </a:lnTo>
                <a:lnTo>
                  <a:pt x="18956" y="3237"/>
                </a:lnTo>
                <a:lnTo>
                  <a:pt x="18810" y="3334"/>
                </a:lnTo>
                <a:lnTo>
                  <a:pt x="18664" y="3407"/>
                </a:lnTo>
                <a:lnTo>
                  <a:pt x="18347" y="3529"/>
                </a:lnTo>
                <a:lnTo>
                  <a:pt x="18031" y="3602"/>
                </a:lnTo>
                <a:lnTo>
                  <a:pt x="17690" y="3651"/>
                </a:lnTo>
                <a:lnTo>
                  <a:pt x="17350" y="3651"/>
                </a:lnTo>
                <a:lnTo>
                  <a:pt x="17423" y="3553"/>
                </a:lnTo>
                <a:lnTo>
                  <a:pt x="17666" y="3213"/>
                </a:lnTo>
                <a:lnTo>
                  <a:pt x="17885" y="2823"/>
                </a:lnTo>
                <a:lnTo>
                  <a:pt x="17982" y="2629"/>
                </a:lnTo>
                <a:lnTo>
                  <a:pt x="18055" y="2410"/>
                </a:lnTo>
                <a:lnTo>
                  <a:pt x="18128" y="2215"/>
                </a:lnTo>
                <a:lnTo>
                  <a:pt x="18153" y="2020"/>
                </a:lnTo>
                <a:lnTo>
                  <a:pt x="18153" y="1947"/>
                </a:lnTo>
                <a:lnTo>
                  <a:pt x="18104" y="1899"/>
                </a:lnTo>
                <a:lnTo>
                  <a:pt x="18080" y="1850"/>
                </a:lnTo>
                <a:lnTo>
                  <a:pt x="18007" y="1826"/>
                </a:lnTo>
                <a:lnTo>
                  <a:pt x="17958" y="1801"/>
                </a:lnTo>
                <a:lnTo>
                  <a:pt x="17885" y="1801"/>
                </a:lnTo>
                <a:lnTo>
                  <a:pt x="17836" y="1826"/>
                </a:lnTo>
                <a:lnTo>
                  <a:pt x="17788" y="1874"/>
                </a:lnTo>
                <a:lnTo>
                  <a:pt x="17666" y="2020"/>
                </a:lnTo>
                <a:lnTo>
                  <a:pt x="17569" y="2191"/>
                </a:lnTo>
                <a:lnTo>
                  <a:pt x="17374" y="2556"/>
                </a:lnTo>
                <a:lnTo>
                  <a:pt x="17179" y="2896"/>
                </a:lnTo>
                <a:lnTo>
                  <a:pt x="16985" y="3261"/>
                </a:lnTo>
                <a:lnTo>
                  <a:pt x="16912" y="3067"/>
                </a:lnTo>
                <a:lnTo>
                  <a:pt x="16839" y="2848"/>
                </a:lnTo>
                <a:lnTo>
                  <a:pt x="16766" y="2653"/>
                </a:lnTo>
                <a:lnTo>
                  <a:pt x="16741" y="2458"/>
                </a:lnTo>
                <a:lnTo>
                  <a:pt x="16717" y="2239"/>
                </a:lnTo>
                <a:lnTo>
                  <a:pt x="16717" y="2020"/>
                </a:lnTo>
                <a:lnTo>
                  <a:pt x="16741" y="1801"/>
                </a:lnTo>
                <a:lnTo>
                  <a:pt x="16766" y="1582"/>
                </a:lnTo>
                <a:lnTo>
                  <a:pt x="16814" y="1436"/>
                </a:lnTo>
                <a:lnTo>
                  <a:pt x="16887" y="1315"/>
                </a:lnTo>
                <a:lnTo>
                  <a:pt x="16960" y="1169"/>
                </a:lnTo>
                <a:lnTo>
                  <a:pt x="17033" y="1047"/>
                </a:lnTo>
                <a:lnTo>
                  <a:pt x="17252" y="828"/>
                </a:lnTo>
                <a:lnTo>
                  <a:pt x="17496" y="658"/>
                </a:lnTo>
                <a:lnTo>
                  <a:pt x="17642" y="585"/>
                </a:lnTo>
                <a:lnTo>
                  <a:pt x="17812" y="512"/>
                </a:lnTo>
                <a:close/>
                <a:moveTo>
                  <a:pt x="5111" y="1582"/>
                </a:moveTo>
                <a:lnTo>
                  <a:pt x="5159" y="1655"/>
                </a:lnTo>
                <a:lnTo>
                  <a:pt x="5232" y="1704"/>
                </a:lnTo>
                <a:lnTo>
                  <a:pt x="5305" y="1728"/>
                </a:lnTo>
                <a:lnTo>
                  <a:pt x="5403" y="1704"/>
                </a:lnTo>
                <a:lnTo>
                  <a:pt x="5573" y="1655"/>
                </a:lnTo>
                <a:lnTo>
                  <a:pt x="5719" y="1631"/>
                </a:lnTo>
                <a:lnTo>
                  <a:pt x="5987" y="1631"/>
                </a:lnTo>
                <a:lnTo>
                  <a:pt x="6133" y="1680"/>
                </a:lnTo>
                <a:lnTo>
                  <a:pt x="6230" y="1753"/>
                </a:lnTo>
                <a:lnTo>
                  <a:pt x="6352" y="1850"/>
                </a:lnTo>
                <a:lnTo>
                  <a:pt x="6473" y="1996"/>
                </a:lnTo>
                <a:lnTo>
                  <a:pt x="6595" y="2264"/>
                </a:lnTo>
                <a:lnTo>
                  <a:pt x="6717" y="2531"/>
                </a:lnTo>
                <a:lnTo>
                  <a:pt x="6790" y="2799"/>
                </a:lnTo>
                <a:lnTo>
                  <a:pt x="6838" y="3091"/>
                </a:lnTo>
                <a:lnTo>
                  <a:pt x="6887" y="3286"/>
                </a:lnTo>
                <a:lnTo>
                  <a:pt x="6887" y="3456"/>
                </a:lnTo>
                <a:lnTo>
                  <a:pt x="6863" y="3626"/>
                </a:lnTo>
                <a:lnTo>
                  <a:pt x="6814" y="3797"/>
                </a:lnTo>
                <a:lnTo>
                  <a:pt x="6765" y="3943"/>
                </a:lnTo>
                <a:lnTo>
                  <a:pt x="6692" y="4064"/>
                </a:lnTo>
                <a:lnTo>
                  <a:pt x="6595" y="4186"/>
                </a:lnTo>
                <a:lnTo>
                  <a:pt x="6473" y="4308"/>
                </a:lnTo>
                <a:lnTo>
                  <a:pt x="6303" y="4040"/>
                </a:lnTo>
                <a:lnTo>
                  <a:pt x="6133" y="3797"/>
                </a:lnTo>
                <a:lnTo>
                  <a:pt x="5987" y="3529"/>
                </a:lnTo>
                <a:lnTo>
                  <a:pt x="5865" y="3261"/>
                </a:lnTo>
                <a:lnTo>
                  <a:pt x="5816" y="3164"/>
                </a:lnTo>
                <a:lnTo>
                  <a:pt x="5719" y="2994"/>
                </a:lnTo>
                <a:lnTo>
                  <a:pt x="5670" y="2921"/>
                </a:lnTo>
                <a:lnTo>
                  <a:pt x="5597" y="2872"/>
                </a:lnTo>
                <a:lnTo>
                  <a:pt x="5524" y="2848"/>
                </a:lnTo>
                <a:lnTo>
                  <a:pt x="5476" y="2896"/>
                </a:lnTo>
                <a:lnTo>
                  <a:pt x="5403" y="2969"/>
                </a:lnTo>
                <a:lnTo>
                  <a:pt x="5378" y="3067"/>
                </a:lnTo>
                <a:lnTo>
                  <a:pt x="5378" y="3164"/>
                </a:lnTo>
                <a:lnTo>
                  <a:pt x="5378" y="3261"/>
                </a:lnTo>
                <a:lnTo>
                  <a:pt x="5451" y="3456"/>
                </a:lnTo>
                <a:lnTo>
                  <a:pt x="5524" y="3626"/>
                </a:lnTo>
                <a:lnTo>
                  <a:pt x="5768" y="4089"/>
                </a:lnTo>
                <a:lnTo>
                  <a:pt x="6035" y="4551"/>
                </a:lnTo>
                <a:lnTo>
                  <a:pt x="5768" y="4624"/>
                </a:lnTo>
                <a:lnTo>
                  <a:pt x="5451" y="4648"/>
                </a:lnTo>
                <a:lnTo>
                  <a:pt x="5257" y="4648"/>
                </a:lnTo>
                <a:lnTo>
                  <a:pt x="5086" y="4624"/>
                </a:lnTo>
                <a:lnTo>
                  <a:pt x="4940" y="4600"/>
                </a:lnTo>
                <a:lnTo>
                  <a:pt x="4794" y="4551"/>
                </a:lnTo>
                <a:lnTo>
                  <a:pt x="4673" y="4478"/>
                </a:lnTo>
                <a:lnTo>
                  <a:pt x="4551" y="4381"/>
                </a:lnTo>
                <a:lnTo>
                  <a:pt x="4429" y="4308"/>
                </a:lnTo>
                <a:lnTo>
                  <a:pt x="4356" y="4186"/>
                </a:lnTo>
                <a:lnTo>
                  <a:pt x="4259" y="4064"/>
                </a:lnTo>
                <a:lnTo>
                  <a:pt x="4186" y="3943"/>
                </a:lnTo>
                <a:lnTo>
                  <a:pt x="4137" y="3821"/>
                </a:lnTo>
                <a:lnTo>
                  <a:pt x="4089" y="3675"/>
                </a:lnTo>
                <a:lnTo>
                  <a:pt x="4064" y="3505"/>
                </a:lnTo>
                <a:lnTo>
                  <a:pt x="4064" y="3359"/>
                </a:lnTo>
                <a:lnTo>
                  <a:pt x="4064" y="3188"/>
                </a:lnTo>
                <a:lnTo>
                  <a:pt x="4089" y="3018"/>
                </a:lnTo>
                <a:lnTo>
                  <a:pt x="4137" y="2775"/>
                </a:lnTo>
                <a:lnTo>
                  <a:pt x="4210" y="2556"/>
                </a:lnTo>
                <a:lnTo>
                  <a:pt x="4308" y="2337"/>
                </a:lnTo>
                <a:lnTo>
                  <a:pt x="4429" y="2142"/>
                </a:lnTo>
                <a:lnTo>
                  <a:pt x="4551" y="1972"/>
                </a:lnTo>
                <a:lnTo>
                  <a:pt x="4721" y="1801"/>
                </a:lnTo>
                <a:lnTo>
                  <a:pt x="4916" y="1680"/>
                </a:lnTo>
                <a:lnTo>
                  <a:pt x="5111" y="1582"/>
                </a:lnTo>
                <a:close/>
                <a:moveTo>
                  <a:pt x="12532" y="7544"/>
                </a:moveTo>
                <a:lnTo>
                  <a:pt x="12264" y="7568"/>
                </a:lnTo>
                <a:lnTo>
                  <a:pt x="11997" y="7593"/>
                </a:lnTo>
                <a:lnTo>
                  <a:pt x="11753" y="7641"/>
                </a:lnTo>
                <a:lnTo>
                  <a:pt x="11486" y="7690"/>
                </a:lnTo>
                <a:lnTo>
                  <a:pt x="11218" y="7763"/>
                </a:lnTo>
                <a:lnTo>
                  <a:pt x="10975" y="7885"/>
                </a:lnTo>
                <a:lnTo>
                  <a:pt x="10926" y="7933"/>
                </a:lnTo>
                <a:lnTo>
                  <a:pt x="10926" y="8006"/>
                </a:lnTo>
                <a:lnTo>
                  <a:pt x="10975" y="8055"/>
                </a:lnTo>
                <a:lnTo>
                  <a:pt x="11048" y="8079"/>
                </a:lnTo>
                <a:lnTo>
                  <a:pt x="11315" y="8055"/>
                </a:lnTo>
                <a:lnTo>
                  <a:pt x="11583" y="8031"/>
                </a:lnTo>
                <a:lnTo>
                  <a:pt x="11875" y="7982"/>
                </a:lnTo>
                <a:lnTo>
                  <a:pt x="12143" y="7933"/>
                </a:lnTo>
                <a:lnTo>
                  <a:pt x="12386" y="7909"/>
                </a:lnTo>
                <a:lnTo>
                  <a:pt x="12605" y="7909"/>
                </a:lnTo>
                <a:lnTo>
                  <a:pt x="12824" y="7885"/>
                </a:lnTo>
                <a:lnTo>
                  <a:pt x="12946" y="7860"/>
                </a:lnTo>
                <a:lnTo>
                  <a:pt x="13043" y="7787"/>
                </a:lnTo>
                <a:lnTo>
                  <a:pt x="13067" y="7763"/>
                </a:lnTo>
                <a:lnTo>
                  <a:pt x="13092" y="7714"/>
                </a:lnTo>
                <a:lnTo>
                  <a:pt x="13067" y="7690"/>
                </a:lnTo>
                <a:lnTo>
                  <a:pt x="13043" y="7641"/>
                </a:lnTo>
                <a:lnTo>
                  <a:pt x="12921" y="7593"/>
                </a:lnTo>
                <a:lnTo>
                  <a:pt x="12800" y="7544"/>
                </a:lnTo>
                <a:close/>
                <a:moveTo>
                  <a:pt x="20002" y="10026"/>
                </a:moveTo>
                <a:lnTo>
                  <a:pt x="20172" y="10050"/>
                </a:lnTo>
                <a:lnTo>
                  <a:pt x="20367" y="10074"/>
                </a:lnTo>
                <a:lnTo>
                  <a:pt x="20537" y="10099"/>
                </a:lnTo>
                <a:lnTo>
                  <a:pt x="20708" y="10172"/>
                </a:lnTo>
                <a:lnTo>
                  <a:pt x="20854" y="10245"/>
                </a:lnTo>
                <a:lnTo>
                  <a:pt x="21024" y="10342"/>
                </a:lnTo>
                <a:lnTo>
                  <a:pt x="21194" y="10439"/>
                </a:lnTo>
                <a:lnTo>
                  <a:pt x="21316" y="10585"/>
                </a:lnTo>
                <a:lnTo>
                  <a:pt x="21438" y="10707"/>
                </a:lnTo>
                <a:lnTo>
                  <a:pt x="21511" y="10877"/>
                </a:lnTo>
                <a:lnTo>
                  <a:pt x="21584" y="11023"/>
                </a:lnTo>
                <a:lnTo>
                  <a:pt x="21608" y="11194"/>
                </a:lnTo>
                <a:lnTo>
                  <a:pt x="21632" y="11364"/>
                </a:lnTo>
                <a:lnTo>
                  <a:pt x="21632" y="11534"/>
                </a:lnTo>
                <a:lnTo>
                  <a:pt x="21608" y="11705"/>
                </a:lnTo>
                <a:lnTo>
                  <a:pt x="21559" y="11875"/>
                </a:lnTo>
                <a:lnTo>
                  <a:pt x="21511" y="12021"/>
                </a:lnTo>
                <a:lnTo>
                  <a:pt x="21438" y="12191"/>
                </a:lnTo>
                <a:lnTo>
                  <a:pt x="21340" y="12337"/>
                </a:lnTo>
                <a:lnTo>
                  <a:pt x="21219" y="12483"/>
                </a:lnTo>
                <a:lnTo>
                  <a:pt x="21097" y="12605"/>
                </a:lnTo>
                <a:lnTo>
                  <a:pt x="20951" y="12702"/>
                </a:lnTo>
                <a:lnTo>
                  <a:pt x="20805" y="12800"/>
                </a:lnTo>
                <a:lnTo>
                  <a:pt x="20635" y="12873"/>
                </a:lnTo>
                <a:lnTo>
                  <a:pt x="20489" y="12921"/>
                </a:lnTo>
                <a:lnTo>
                  <a:pt x="20343" y="12970"/>
                </a:lnTo>
                <a:lnTo>
                  <a:pt x="20172" y="12994"/>
                </a:lnTo>
                <a:lnTo>
                  <a:pt x="20026" y="12994"/>
                </a:lnTo>
                <a:lnTo>
                  <a:pt x="19856" y="12970"/>
                </a:lnTo>
                <a:lnTo>
                  <a:pt x="19710" y="12946"/>
                </a:lnTo>
                <a:lnTo>
                  <a:pt x="19540" y="12897"/>
                </a:lnTo>
                <a:lnTo>
                  <a:pt x="19394" y="12848"/>
                </a:lnTo>
                <a:lnTo>
                  <a:pt x="19248" y="12775"/>
                </a:lnTo>
                <a:lnTo>
                  <a:pt x="19126" y="12678"/>
                </a:lnTo>
                <a:lnTo>
                  <a:pt x="18980" y="12581"/>
                </a:lnTo>
                <a:lnTo>
                  <a:pt x="18858" y="12459"/>
                </a:lnTo>
                <a:lnTo>
                  <a:pt x="18761" y="12337"/>
                </a:lnTo>
                <a:lnTo>
                  <a:pt x="18664" y="12216"/>
                </a:lnTo>
                <a:lnTo>
                  <a:pt x="18566" y="12070"/>
                </a:lnTo>
                <a:lnTo>
                  <a:pt x="18493" y="11899"/>
                </a:lnTo>
                <a:lnTo>
                  <a:pt x="18445" y="11729"/>
                </a:lnTo>
                <a:lnTo>
                  <a:pt x="18420" y="11583"/>
                </a:lnTo>
                <a:lnTo>
                  <a:pt x="19783" y="11753"/>
                </a:lnTo>
                <a:lnTo>
                  <a:pt x="19880" y="11753"/>
                </a:lnTo>
                <a:lnTo>
                  <a:pt x="19953" y="11705"/>
                </a:lnTo>
                <a:lnTo>
                  <a:pt x="20002" y="11632"/>
                </a:lnTo>
                <a:lnTo>
                  <a:pt x="20026" y="11534"/>
                </a:lnTo>
                <a:lnTo>
                  <a:pt x="20002" y="11437"/>
                </a:lnTo>
                <a:lnTo>
                  <a:pt x="19953" y="11364"/>
                </a:lnTo>
                <a:lnTo>
                  <a:pt x="19880" y="11291"/>
                </a:lnTo>
                <a:lnTo>
                  <a:pt x="19783" y="11267"/>
                </a:lnTo>
                <a:lnTo>
                  <a:pt x="18420" y="11096"/>
                </a:lnTo>
                <a:lnTo>
                  <a:pt x="18493" y="10804"/>
                </a:lnTo>
                <a:lnTo>
                  <a:pt x="18615" y="10512"/>
                </a:lnTo>
                <a:lnTo>
                  <a:pt x="18883" y="10415"/>
                </a:lnTo>
                <a:lnTo>
                  <a:pt x="19126" y="10293"/>
                </a:lnTo>
                <a:lnTo>
                  <a:pt x="19369" y="10172"/>
                </a:lnTo>
                <a:lnTo>
                  <a:pt x="19637" y="10074"/>
                </a:lnTo>
                <a:lnTo>
                  <a:pt x="19832" y="10050"/>
                </a:lnTo>
                <a:lnTo>
                  <a:pt x="20002" y="10026"/>
                </a:lnTo>
                <a:close/>
                <a:moveTo>
                  <a:pt x="11048" y="6838"/>
                </a:moveTo>
                <a:lnTo>
                  <a:pt x="11267" y="6863"/>
                </a:lnTo>
                <a:lnTo>
                  <a:pt x="11510" y="6887"/>
                </a:lnTo>
                <a:lnTo>
                  <a:pt x="11729" y="6936"/>
                </a:lnTo>
                <a:lnTo>
                  <a:pt x="11559" y="6960"/>
                </a:lnTo>
                <a:lnTo>
                  <a:pt x="11364" y="7009"/>
                </a:lnTo>
                <a:lnTo>
                  <a:pt x="11169" y="7057"/>
                </a:lnTo>
                <a:lnTo>
                  <a:pt x="10975" y="7155"/>
                </a:lnTo>
                <a:lnTo>
                  <a:pt x="10902" y="7228"/>
                </a:lnTo>
                <a:lnTo>
                  <a:pt x="10853" y="7301"/>
                </a:lnTo>
                <a:lnTo>
                  <a:pt x="10853" y="7325"/>
                </a:lnTo>
                <a:lnTo>
                  <a:pt x="10950" y="7349"/>
                </a:lnTo>
                <a:lnTo>
                  <a:pt x="11048" y="7374"/>
                </a:lnTo>
                <a:lnTo>
                  <a:pt x="11242" y="7349"/>
                </a:lnTo>
                <a:lnTo>
                  <a:pt x="11632" y="7252"/>
                </a:lnTo>
                <a:lnTo>
                  <a:pt x="11972" y="7203"/>
                </a:lnTo>
                <a:lnTo>
                  <a:pt x="12167" y="7179"/>
                </a:lnTo>
                <a:lnTo>
                  <a:pt x="12313" y="7106"/>
                </a:lnTo>
                <a:lnTo>
                  <a:pt x="12532" y="7203"/>
                </a:lnTo>
                <a:lnTo>
                  <a:pt x="12727" y="7325"/>
                </a:lnTo>
                <a:lnTo>
                  <a:pt x="12921" y="7447"/>
                </a:lnTo>
                <a:lnTo>
                  <a:pt x="13116" y="7568"/>
                </a:lnTo>
                <a:lnTo>
                  <a:pt x="13286" y="7714"/>
                </a:lnTo>
                <a:lnTo>
                  <a:pt x="13457" y="7885"/>
                </a:lnTo>
                <a:lnTo>
                  <a:pt x="13627" y="8055"/>
                </a:lnTo>
                <a:lnTo>
                  <a:pt x="13773" y="8250"/>
                </a:lnTo>
                <a:lnTo>
                  <a:pt x="13530" y="8225"/>
                </a:lnTo>
                <a:lnTo>
                  <a:pt x="13311" y="8225"/>
                </a:lnTo>
                <a:lnTo>
                  <a:pt x="12848" y="8274"/>
                </a:lnTo>
                <a:lnTo>
                  <a:pt x="12459" y="8347"/>
                </a:lnTo>
                <a:lnTo>
                  <a:pt x="12070" y="8420"/>
                </a:lnTo>
                <a:lnTo>
                  <a:pt x="11705" y="8566"/>
                </a:lnTo>
                <a:lnTo>
                  <a:pt x="11534" y="8663"/>
                </a:lnTo>
                <a:lnTo>
                  <a:pt x="11364" y="8761"/>
                </a:lnTo>
                <a:lnTo>
                  <a:pt x="11340" y="8785"/>
                </a:lnTo>
                <a:lnTo>
                  <a:pt x="11340" y="8834"/>
                </a:lnTo>
                <a:lnTo>
                  <a:pt x="11364" y="8858"/>
                </a:lnTo>
                <a:lnTo>
                  <a:pt x="11388" y="8882"/>
                </a:lnTo>
                <a:lnTo>
                  <a:pt x="11753" y="8834"/>
                </a:lnTo>
                <a:lnTo>
                  <a:pt x="12118" y="8761"/>
                </a:lnTo>
                <a:lnTo>
                  <a:pt x="12483" y="8688"/>
                </a:lnTo>
                <a:lnTo>
                  <a:pt x="12848" y="8663"/>
                </a:lnTo>
                <a:lnTo>
                  <a:pt x="13432" y="8663"/>
                </a:lnTo>
                <a:lnTo>
                  <a:pt x="13749" y="8688"/>
                </a:lnTo>
                <a:lnTo>
                  <a:pt x="13895" y="8663"/>
                </a:lnTo>
                <a:lnTo>
                  <a:pt x="14016" y="8663"/>
                </a:lnTo>
                <a:lnTo>
                  <a:pt x="14187" y="9028"/>
                </a:lnTo>
                <a:lnTo>
                  <a:pt x="13773" y="9053"/>
                </a:lnTo>
                <a:lnTo>
                  <a:pt x="13359" y="9101"/>
                </a:lnTo>
                <a:lnTo>
                  <a:pt x="12994" y="9150"/>
                </a:lnTo>
                <a:lnTo>
                  <a:pt x="12605" y="9199"/>
                </a:lnTo>
                <a:lnTo>
                  <a:pt x="12240" y="9296"/>
                </a:lnTo>
                <a:lnTo>
                  <a:pt x="12070" y="9369"/>
                </a:lnTo>
                <a:lnTo>
                  <a:pt x="11899" y="9466"/>
                </a:lnTo>
                <a:lnTo>
                  <a:pt x="11875" y="9490"/>
                </a:lnTo>
                <a:lnTo>
                  <a:pt x="11875" y="9539"/>
                </a:lnTo>
                <a:lnTo>
                  <a:pt x="11899" y="9563"/>
                </a:lnTo>
                <a:lnTo>
                  <a:pt x="11948" y="9588"/>
                </a:lnTo>
                <a:lnTo>
                  <a:pt x="12337" y="9588"/>
                </a:lnTo>
                <a:lnTo>
                  <a:pt x="12751" y="9539"/>
                </a:lnTo>
                <a:lnTo>
                  <a:pt x="13140" y="9466"/>
                </a:lnTo>
                <a:lnTo>
                  <a:pt x="13530" y="9417"/>
                </a:lnTo>
                <a:lnTo>
                  <a:pt x="13919" y="9417"/>
                </a:lnTo>
                <a:lnTo>
                  <a:pt x="14333" y="9393"/>
                </a:lnTo>
                <a:lnTo>
                  <a:pt x="14381" y="9661"/>
                </a:lnTo>
                <a:lnTo>
                  <a:pt x="14406" y="9904"/>
                </a:lnTo>
                <a:lnTo>
                  <a:pt x="14138" y="9831"/>
                </a:lnTo>
                <a:lnTo>
                  <a:pt x="13870" y="9782"/>
                </a:lnTo>
                <a:lnTo>
                  <a:pt x="13578" y="9782"/>
                </a:lnTo>
                <a:lnTo>
                  <a:pt x="13286" y="9807"/>
                </a:lnTo>
                <a:lnTo>
                  <a:pt x="12994" y="9855"/>
                </a:lnTo>
                <a:lnTo>
                  <a:pt x="12727" y="9904"/>
                </a:lnTo>
                <a:lnTo>
                  <a:pt x="12459" y="10001"/>
                </a:lnTo>
                <a:lnTo>
                  <a:pt x="12216" y="10099"/>
                </a:lnTo>
                <a:lnTo>
                  <a:pt x="12191" y="10123"/>
                </a:lnTo>
                <a:lnTo>
                  <a:pt x="12191" y="10172"/>
                </a:lnTo>
                <a:lnTo>
                  <a:pt x="12216" y="10196"/>
                </a:lnTo>
                <a:lnTo>
                  <a:pt x="12240" y="10220"/>
                </a:lnTo>
                <a:lnTo>
                  <a:pt x="12848" y="10196"/>
                </a:lnTo>
                <a:lnTo>
                  <a:pt x="13457" y="10196"/>
                </a:lnTo>
                <a:lnTo>
                  <a:pt x="13943" y="10220"/>
                </a:lnTo>
                <a:lnTo>
                  <a:pt x="14430" y="10220"/>
                </a:lnTo>
                <a:lnTo>
                  <a:pt x="14430" y="10464"/>
                </a:lnTo>
                <a:lnTo>
                  <a:pt x="14406" y="10707"/>
                </a:lnTo>
                <a:lnTo>
                  <a:pt x="14187" y="10634"/>
                </a:lnTo>
                <a:lnTo>
                  <a:pt x="13968" y="10610"/>
                </a:lnTo>
                <a:lnTo>
                  <a:pt x="13505" y="10561"/>
                </a:lnTo>
                <a:lnTo>
                  <a:pt x="13189" y="10512"/>
                </a:lnTo>
                <a:lnTo>
                  <a:pt x="12824" y="10464"/>
                </a:lnTo>
                <a:lnTo>
                  <a:pt x="12654" y="10464"/>
                </a:lnTo>
                <a:lnTo>
                  <a:pt x="12483" y="10488"/>
                </a:lnTo>
                <a:lnTo>
                  <a:pt x="12337" y="10537"/>
                </a:lnTo>
                <a:lnTo>
                  <a:pt x="12191" y="10610"/>
                </a:lnTo>
                <a:lnTo>
                  <a:pt x="12191" y="10634"/>
                </a:lnTo>
                <a:lnTo>
                  <a:pt x="12313" y="10731"/>
                </a:lnTo>
                <a:lnTo>
                  <a:pt x="12459" y="10804"/>
                </a:lnTo>
                <a:lnTo>
                  <a:pt x="12629" y="10853"/>
                </a:lnTo>
                <a:lnTo>
                  <a:pt x="12775" y="10877"/>
                </a:lnTo>
                <a:lnTo>
                  <a:pt x="13140" y="10926"/>
                </a:lnTo>
                <a:lnTo>
                  <a:pt x="13457" y="10950"/>
                </a:lnTo>
                <a:lnTo>
                  <a:pt x="13870" y="11048"/>
                </a:lnTo>
                <a:lnTo>
                  <a:pt x="14114" y="11072"/>
                </a:lnTo>
                <a:lnTo>
                  <a:pt x="14333" y="11072"/>
                </a:lnTo>
                <a:lnTo>
                  <a:pt x="14235" y="11340"/>
                </a:lnTo>
                <a:lnTo>
                  <a:pt x="14138" y="11607"/>
                </a:lnTo>
                <a:lnTo>
                  <a:pt x="14016" y="11851"/>
                </a:lnTo>
                <a:lnTo>
                  <a:pt x="13870" y="12094"/>
                </a:lnTo>
                <a:lnTo>
                  <a:pt x="13846" y="11997"/>
                </a:lnTo>
                <a:lnTo>
                  <a:pt x="13797" y="11899"/>
                </a:lnTo>
                <a:lnTo>
                  <a:pt x="13724" y="11826"/>
                </a:lnTo>
                <a:lnTo>
                  <a:pt x="13627" y="11778"/>
                </a:lnTo>
                <a:lnTo>
                  <a:pt x="13432" y="11680"/>
                </a:lnTo>
                <a:lnTo>
                  <a:pt x="13238" y="11607"/>
                </a:lnTo>
                <a:lnTo>
                  <a:pt x="12946" y="11534"/>
                </a:lnTo>
                <a:lnTo>
                  <a:pt x="12654" y="11486"/>
                </a:lnTo>
                <a:lnTo>
                  <a:pt x="12362" y="11486"/>
                </a:lnTo>
                <a:lnTo>
                  <a:pt x="12070" y="11510"/>
                </a:lnTo>
                <a:lnTo>
                  <a:pt x="12045" y="11534"/>
                </a:lnTo>
                <a:lnTo>
                  <a:pt x="12045" y="11559"/>
                </a:lnTo>
                <a:lnTo>
                  <a:pt x="12045" y="11607"/>
                </a:lnTo>
                <a:lnTo>
                  <a:pt x="12070" y="11632"/>
                </a:lnTo>
                <a:lnTo>
                  <a:pt x="12678" y="11826"/>
                </a:lnTo>
                <a:lnTo>
                  <a:pt x="12970" y="11948"/>
                </a:lnTo>
                <a:lnTo>
                  <a:pt x="13262" y="12070"/>
                </a:lnTo>
                <a:lnTo>
                  <a:pt x="13481" y="12191"/>
                </a:lnTo>
                <a:lnTo>
                  <a:pt x="13627" y="12240"/>
                </a:lnTo>
                <a:lnTo>
                  <a:pt x="13749" y="12240"/>
                </a:lnTo>
                <a:lnTo>
                  <a:pt x="13505" y="12556"/>
                </a:lnTo>
                <a:lnTo>
                  <a:pt x="13189" y="12362"/>
                </a:lnTo>
                <a:lnTo>
                  <a:pt x="12605" y="12021"/>
                </a:lnTo>
                <a:lnTo>
                  <a:pt x="12289" y="11899"/>
                </a:lnTo>
                <a:lnTo>
                  <a:pt x="12143" y="11851"/>
                </a:lnTo>
                <a:lnTo>
                  <a:pt x="11972" y="11802"/>
                </a:lnTo>
                <a:lnTo>
                  <a:pt x="11924" y="11802"/>
                </a:lnTo>
                <a:lnTo>
                  <a:pt x="11899" y="11826"/>
                </a:lnTo>
                <a:lnTo>
                  <a:pt x="11875" y="11875"/>
                </a:lnTo>
                <a:lnTo>
                  <a:pt x="11899" y="11924"/>
                </a:lnTo>
                <a:lnTo>
                  <a:pt x="12070" y="12118"/>
                </a:lnTo>
                <a:lnTo>
                  <a:pt x="12264" y="12289"/>
                </a:lnTo>
                <a:lnTo>
                  <a:pt x="12483" y="12435"/>
                </a:lnTo>
                <a:lnTo>
                  <a:pt x="12727" y="12581"/>
                </a:lnTo>
                <a:lnTo>
                  <a:pt x="13140" y="12873"/>
                </a:lnTo>
                <a:lnTo>
                  <a:pt x="12800" y="13116"/>
                </a:lnTo>
                <a:lnTo>
                  <a:pt x="12629" y="12946"/>
                </a:lnTo>
                <a:lnTo>
                  <a:pt x="12435" y="12800"/>
                </a:lnTo>
                <a:lnTo>
                  <a:pt x="12289" y="12702"/>
                </a:lnTo>
                <a:lnTo>
                  <a:pt x="12143" y="12605"/>
                </a:lnTo>
                <a:lnTo>
                  <a:pt x="12045" y="12581"/>
                </a:lnTo>
                <a:lnTo>
                  <a:pt x="11972" y="12556"/>
                </a:lnTo>
                <a:lnTo>
                  <a:pt x="11875" y="12556"/>
                </a:lnTo>
                <a:lnTo>
                  <a:pt x="11802" y="12581"/>
                </a:lnTo>
                <a:lnTo>
                  <a:pt x="11753" y="12629"/>
                </a:lnTo>
                <a:lnTo>
                  <a:pt x="11753" y="12678"/>
                </a:lnTo>
                <a:lnTo>
                  <a:pt x="11802" y="12824"/>
                </a:lnTo>
                <a:lnTo>
                  <a:pt x="11875" y="12921"/>
                </a:lnTo>
                <a:lnTo>
                  <a:pt x="12118" y="13116"/>
                </a:lnTo>
                <a:lnTo>
                  <a:pt x="12240" y="13238"/>
                </a:lnTo>
                <a:lnTo>
                  <a:pt x="12362" y="13359"/>
                </a:lnTo>
                <a:lnTo>
                  <a:pt x="11997" y="13505"/>
                </a:lnTo>
                <a:lnTo>
                  <a:pt x="11826" y="13554"/>
                </a:lnTo>
                <a:lnTo>
                  <a:pt x="11680" y="13384"/>
                </a:lnTo>
                <a:lnTo>
                  <a:pt x="11510" y="13213"/>
                </a:lnTo>
                <a:lnTo>
                  <a:pt x="11315" y="13067"/>
                </a:lnTo>
                <a:lnTo>
                  <a:pt x="11121" y="12946"/>
                </a:lnTo>
                <a:lnTo>
                  <a:pt x="11072" y="12946"/>
                </a:lnTo>
                <a:lnTo>
                  <a:pt x="11023" y="12970"/>
                </a:lnTo>
                <a:lnTo>
                  <a:pt x="10999" y="12994"/>
                </a:lnTo>
                <a:lnTo>
                  <a:pt x="10999" y="13043"/>
                </a:lnTo>
                <a:lnTo>
                  <a:pt x="11072" y="13213"/>
                </a:lnTo>
                <a:lnTo>
                  <a:pt x="11145" y="13359"/>
                </a:lnTo>
                <a:lnTo>
                  <a:pt x="11364" y="13651"/>
                </a:lnTo>
                <a:lnTo>
                  <a:pt x="11169" y="13651"/>
                </a:lnTo>
                <a:lnTo>
                  <a:pt x="11072" y="13481"/>
                </a:lnTo>
                <a:lnTo>
                  <a:pt x="10999" y="13286"/>
                </a:lnTo>
                <a:lnTo>
                  <a:pt x="10950" y="13213"/>
                </a:lnTo>
                <a:lnTo>
                  <a:pt x="10877" y="13165"/>
                </a:lnTo>
                <a:lnTo>
                  <a:pt x="10780" y="13116"/>
                </a:lnTo>
                <a:lnTo>
                  <a:pt x="10731" y="13116"/>
                </a:lnTo>
                <a:lnTo>
                  <a:pt x="10707" y="13140"/>
                </a:lnTo>
                <a:lnTo>
                  <a:pt x="10658" y="13213"/>
                </a:lnTo>
                <a:lnTo>
                  <a:pt x="10634" y="13311"/>
                </a:lnTo>
                <a:lnTo>
                  <a:pt x="10634" y="13408"/>
                </a:lnTo>
                <a:lnTo>
                  <a:pt x="10658" y="13481"/>
                </a:lnTo>
                <a:lnTo>
                  <a:pt x="10683" y="13627"/>
                </a:lnTo>
                <a:lnTo>
                  <a:pt x="10415" y="13603"/>
                </a:lnTo>
                <a:lnTo>
                  <a:pt x="10172" y="13530"/>
                </a:lnTo>
                <a:lnTo>
                  <a:pt x="9904" y="13457"/>
                </a:lnTo>
                <a:lnTo>
                  <a:pt x="9661" y="13359"/>
                </a:lnTo>
                <a:lnTo>
                  <a:pt x="9442" y="13238"/>
                </a:lnTo>
                <a:lnTo>
                  <a:pt x="9198" y="13092"/>
                </a:lnTo>
                <a:lnTo>
                  <a:pt x="8979" y="12946"/>
                </a:lnTo>
                <a:lnTo>
                  <a:pt x="8785" y="12775"/>
                </a:lnTo>
                <a:lnTo>
                  <a:pt x="8590" y="12581"/>
                </a:lnTo>
                <a:lnTo>
                  <a:pt x="8420" y="12386"/>
                </a:lnTo>
                <a:lnTo>
                  <a:pt x="8249" y="12167"/>
                </a:lnTo>
                <a:lnTo>
                  <a:pt x="8103" y="11948"/>
                </a:lnTo>
                <a:lnTo>
                  <a:pt x="7957" y="11705"/>
                </a:lnTo>
                <a:lnTo>
                  <a:pt x="7836" y="11461"/>
                </a:lnTo>
                <a:lnTo>
                  <a:pt x="7738" y="11218"/>
                </a:lnTo>
                <a:lnTo>
                  <a:pt x="7665" y="10950"/>
                </a:lnTo>
                <a:lnTo>
                  <a:pt x="7592" y="10610"/>
                </a:lnTo>
                <a:lnTo>
                  <a:pt x="7568" y="10245"/>
                </a:lnTo>
                <a:lnTo>
                  <a:pt x="7568" y="9880"/>
                </a:lnTo>
                <a:lnTo>
                  <a:pt x="7617" y="9539"/>
                </a:lnTo>
                <a:lnTo>
                  <a:pt x="7714" y="9174"/>
                </a:lnTo>
                <a:lnTo>
                  <a:pt x="7811" y="8834"/>
                </a:lnTo>
                <a:lnTo>
                  <a:pt x="7957" y="8517"/>
                </a:lnTo>
                <a:lnTo>
                  <a:pt x="8152" y="8201"/>
                </a:lnTo>
                <a:lnTo>
                  <a:pt x="8274" y="8006"/>
                </a:lnTo>
                <a:lnTo>
                  <a:pt x="8444" y="7812"/>
                </a:lnTo>
                <a:lnTo>
                  <a:pt x="8590" y="7641"/>
                </a:lnTo>
                <a:lnTo>
                  <a:pt x="8785" y="7471"/>
                </a:lnTo>
                <a:lnTo>
                  <a:pt x="9150" y="7179"/>
                </a:lnTo>
                <a:lnTo>
                  <a:pt x="9539" y="6936"/>
                </a:lnTo>
                <a:lnTo>
                  <a:pt x="9588" y="6984"/>
                </a:lnTo>
                <a:lnTo>
                  <a:pt x="9661" y="7033"/>
                </a:lnTo>
                <a:lnTo>
                  <a:pt x="9758" y="7057"/>
                </a:lnTo>
                <a:lnTo>
                  <a:pt x="9855" y="7033"/>
                </a:lnTo>
                <a:lnTo>
                  <a:pt x="10074" y="6960"/>
                </a:lnTo>
                <a:lnTo>
                  <a:pt x="10318" y="6911"/>
                </a:lnTo>
                <a:lnTo>
                  <a:pt x="10561" y="6863"/>
                </a:lnTo>
                <a:lnTo>
                  <a:pt x="10804" y="6863"/>
                </a:lnTo>
                <a:lnTo>
                  <a:pt x="11048" y="6838"/>
                </a:lnTo>
                <a:close/>
                <a:moveTo>
                  <a:pt x="2166" y="12410"/>
                </a:moveTo>
                <a:lnTo>
                  <a:pt x="2385" y="12435"/>
                </a:lnTo>
                <a:lnTo>
                  <a:pt x="2556" y="12483"/>
                </a:lnTo>
                <a:lnTo>
                  <a:pt x="2726" y="12605"/>
                </a:lnTo>
                <a:lnTo>
                  <a:pt x="2872" y="12727"/>
                </a:lnTo>
                <a:lnTo>
                  <a:pt x="3018" y="12897"/>
                </a:lnTo>
                <a:lnTo>
                  <a:pt x="3140" y="13092"/>
                </a:lnTo>
                <a:lnTo>
                  <a:pt x="2312" y="13530"/>
                </a:lnTo>
                <a:lnTo>
                  <a:pt x="2166" y="13603"/>
                </a:lnTo>
                <a:lnTo>
                  <a:pt x="1947" y="13773"/>
                </a:lnTo>
                <a:lnTo>
                  <a:pt x="1826" y="13846"/>
                </a:lnTo>
                <a:lnTo>
                  <a:pt x="1753" y="13943"/>
                </a:lnTo>
                <a:lnTo>
                  <a:pt x="1728" y="14041"/>
                </a:lnTo>
                <a:lnTo>
                  <a:pt x="1753" y="14065"/>
                </a:lnTo>
                <a:lnTo>
                  <a:pt x="1777" y="14089"/>
                </a:lnTo>
                <a:lnTo>
                  <a:pt x="1899" y="14162"/>
                </a:lnTo>
                <a:lnTo>
                  <a:pt x="2045" y="14162"/>
                </a:lnTo>
                <a:lnTo>
                  <a:pt x="2191" y="14114"/>
                </a:lnTo>
                <a:lnTo>
                  <a:pt x="2337" y="14065"/>
                </a:lnTo>
                <a:lnTo>
                  <a:pt x="2629" y="13919"/>
                </a:lnTo>
                <a:lnTo>
                  <a:pt x="2872" y="13773"/>
                </a:lnTo>
                <a:lnTo>
                  <a:pt x="3334" y="13530"/>
                </a:lnTo>
                <a:lnTo>
                  <a:pt x="3407" y="13895"/>
                </a:lnTo>
                <a:lnTo>
                  <a:pt x="3432" y="14235"/>
                </a:lnTo>
                <a:lnTo>
                  <a:pt x="3407" y="14381"/>
                </a:lnTo>
                <a:lnTo>
                  <a:pt x="3383" y="14552"/>
                </a:lnTo>
                <a:lnTo>
                  <a:pt x="3334" y="14698"/>
                </a:lnTo>
                <a:lnTo>
                  <a:pt x="3261" y="14819"/>
                </a:lnTo>
                <a:lnTo>
                  <a:pt x="3188" y="14941"/>
                </a:lnTo>
                <a:lnTo>
                  <a:pt x="3067" y="15063"/>
                </a:lnTo>
                <a:lnTo>
                  <a:pt x="2969" y="15160"/>
                </a:lnTo>
                <a:lnTo>
                  <a:pt x="2848" y="15233"/>
                </a:lnTo>
                <a:lnTo>
                  <a:pt x="2702" y="15330"/>
                </a:lnTo>
                <a:lnTo>
                  <a:pt x="2580" y="15379"/>
                </a:lnTo>
                <a:lnTo>
                  <a:pt x="2288" y="15476"/>
                </a:lnTo>
                <a:lnTo>
                  <a:pt x="2118" y="15476"/>
                </a:lnTo>
                <a:lnTo>
                  <a:pt x="1972" y="15501"/>
                </a:lnTo>
                <a:lnTo>
                  <a:pt x="1826" y="15476"/>
                </a:lnTo>
                <a:lnTo>
                  <a:pt x="1655" y="15452"/>
                </a:lnTo>
                <a:lnTo>
                  <a:pt x="1509" y="15403"/>
                </a:lnTo>
                <a:lnTo>
                  <a:pt x="1363" y="15355"/>
                </a:lnTo>
                <a:lnTo>
                  <a:pt x="1242" y="15282"/>
                </a:lnTo>
                <a:lnTo>
                  <a:pt x="1120" y="15184"/>
                </a:lnTo>
                <a:lnTo>
                  <a:pt x="1023" y="15087"/>
                </a:lnTo>
                <a:lnTo>
                  <a:pt x="925" y="14965"/>
                </a:lnTo>
                <a:lnTo>
                  <a:pt x="779" y="14722"/>
                </a:lnTo>
                <a:lnTo>
                  <a:pt x="658" y="14430"/>
                </a:lnTo>
                <a:lnTo>
                  <a:pt x="609" y="14138"/>
                </a:lnTo>
                <a:lnTo>
                  <a:pt x="609" y="13822"/>
                </a:lnTo>
                <a:lnTo>
                  <a:pt x="658" y="13530"/>
                </a:lnTo>
                <a:lnTo>
                  <a:pt x="706" y="13384"/>
                </a:lnTo>
                <a:lnTo>
                  <a:pt x="779" y="13238"/>
                </a:lnTo>
                <a:lnTo>
                  <a:pt x="852" y="13092"/>
                </a:lnTo>
                <a:lnTo>
                  <a:pt x="950" y="12970"/>
                </a:lnTo>
                <a:lnTo>
                  <a:pt x="1193" y="12727"/>
                </a:lnTo>
                <a:lnTo>
                  <a:pt x="1436" y="12532"/>
                </a:lnTo>
                <a:lnTo>
                  <a:pt x="1509" y="12581"/>
                </a:lnTo>
                <a:lnTo>
                  <a:pt x="1582" y="12605"/>
                </a:lnTo>
                <a:lnTo>
                  <a:pt x="1655" y="12605"/>
                </a:lnTo>
                <a:lnTo>
                  <a:pt x="1728" y="12581"/>
                </a:lnTo>
                <a:lnTo>
                  <a:pt x="1972" y="12459"/>
                </a:lnTo>
                <a:lnTo>
                  <a:pt x="2166" y="12410"/>
                </a:lnTo>
                <a:close/>
                <a:moveTo>
                  <a:pt x="10950" y="17496"/>
                </a:moveTo>
                <a:lnTo>
                  <a:pt x="11194" y="17569"/>
                </a:lnTo>
                <a:lnTo>
                  <a:pt x="11413" y="17666"/>
                </a:lnTo>
                <a:lnTo>
                  <a:pt x="11632" y="17812"/>
                </a:lnTo>
                <a:lnTo>
                  <a:pt x="11802" y="17958"/>
                </a:lnTo>
                <a:lnTo>
                  <a:pt x="11948" y="18153"/>
                </a:lnTo>
                <a:lnTo>
                  <a:pt x="12094" y="18372"/>
                </a:lnTo>
                <a:lnTo>
                  <a:pt x="12167" y="18615"/>
                </a:lnTo>
                <a:lnTo>
                  <a:pt x="12240" y="18883"/>
                </a:lnTo>
                <a:lnTo>
                  <a:pt x="12240" y="19077"/>
                </a:lnTo>
                <a:lnTo>
                  <a:pt x="12240" y="19248"/>
                </a:lnTo>
                <a:lnTo>
                  <a:pt x="12216" y="19418"/>
                </a:lnTo>
                <a:lnTo>
                  <a:pt x="12167" y="19588"/>
                </a:lnTo>
                <a:lnTo>
                  <a:pt x="12094" y="19734"/>
                </a:lnTo>
                <a:lnTo>
                  <a:pt x="12021" y="19880"/>
                </a:lnTo>
                <a:lnTo>
                  <a:pt x="11924" y="20002"/>
                </a:lnTo>
                <a:lnTo>
                  <a:pt x="11826" y="20124"/>
                </a:lnTo>
                <a:lnTo>
                  <a:pt x="11705" y="20245"/>
                </a:lnTo>
                <a:lnTo>
                  <a:pt x="11559" y="20343"/>
                </a:lnTo>
                <a:lnTo>
                  <a:pt x="11413" y="20416"/>
                </a:lnTo>
                <a:lnTo>
                  <a:pt x="11267" y="20489"/>
                </a:lnTo>
                <a:lnTo>
                  <a:pt x="11121" y="20562"/>
                </a:lnTo>
                <a:lnTo>
                  <a:pt x="10950" y="20610"/>
                </a:lnTo>
                <a:lnTo>
                  <a:pt x="10780" y="20635"/>
                </a:lnTo>
                <a:lnTo>
                  <a:pt x="10610" y="20659"/>
                </a:lnTo>
                <a:lnTo>
                  <a:pt x="10439" y="20635"/>
                </a:lnTo>
                <a:lnTo>
                  <a:pt x="10293" y="20610"/>
                </a:lnTo>
                <a:lnTo>
                  <a:pt x="10147" y="20586"/>
                </a:lnTo>
                <a:lnTo>
                  <a:pt x="10001" y="20513"/>
                </a:lnTo>
                <a:lnTo>
                  <a:pt x="9855" y="20464"/>
                </a:lnTo>
                <a:lnTo>
                  <a:pt x="9734" y="20367"/>
                </a:lnTo>
                <a:lnTo>
                  <a:pt x="9612" y="20270"/>
                </a:lnTo>
                <a:lnTo>
                  <a:pt x="9515" y="20148"/>
                </a:lnTo>
                <a:lnTo>
                  <a:pt x="9320" y="19905"/>
                </a:lnTo>
                <a:lnTo>
                  <a:pt x="9198" y="19637"/>
                </a:lnTo>
                <a:lnTo>
                  <a:pt x="9101" y="19345"/>
                </a:lnTo>
                <a:lnTo>
                  <a:pt x="9101" y="19175"/>
                </a:lnTo>
                <a:lnTo>
                  <a:pt x="9077" y="19029"/>
                </a:lnTo>
                <a:lnTo>
                  <a:pt x="9101" y="18883"/>
                </a:lnTo>
                <a:lnTo>
                  <a:pt x="9125" y="18712"/>
                </a:lnTo>
                <a:lnTo>
                  <a:pt x="9174" y="18566"/>
                </a:lnTo>
                <a:lnTo>
                  <a:pt x="9247" y="18420"/>
                </a:lnTo>
                <a:lnTo>
                  <a:pt x="9417" y="18177"/>
                </a:lnTo>
                <a:lnTo>
                  <a:pt x="9612" y="17934"/>
                </a:lnTo>
                <a:lnTo>
                  <a:pt x="9782" y="17812"/>
                </a:lnTo>
                <a:lnTo>
                  <a:pt x="9953" y="17690"/>
                </a:lnTo>
                <a:lnTo>
                  <a:pt x="10147" y="17617"/>
                </a:lnTo>
                <a:lnTo>
                  <a:pt x="10342" y="17544"/>
                </a:lnTo>
                <a:lnTo>
                  <a:pt x="10342" y="17544"/>
                </a:lnTo>
                <a:lnTo>
                  <a:pt x="10318" y="18323"/>
                </a:lnTo>
                <a:lnTo>
                  <a:pt x="10342" y="18688"/>
                </a:lnTo>
                <a:lnTo>
                  <a:pt x="10342" y="18883"/>
                </a:lnTo>
                <a:lnTo>
                  <a:pt x="10391" y="19053"/>
                </a:lnTo>
                <a:lnTo>
                  <a:pt x="10439" y="19150"/>
                </a:lnTo>
                <a:lnTo>
                  <a:pt x="10488" y="19199"/>
                </a:lnTo>
                <a:lnTo>
                  <a:pt x="10561" y="19223"/>
                </a:lnTo>
                <a:lnTo>
                  <a:pt x="10707" y="19223"/>
                </a:lnTo>
                <a:lnTo>
                  <a:pt x="10756" y="19199"/>
                </a:lnTo>
                <a:lnTo>
                  <a:pt x="10829" y="19150"/>
                </a:lnTo>
                <a:lnTo>
                  <a:pt x="10853" y="19053"/>
                </a:lnTo>
                <a:lnTo>
                  <a:pt x="10926" y="18688"/>
                </a:lnTo>
                <a:lnTo>
                  <a:pt x="10950" y="18299"/>
                </a:lnTo>
                <a:lnTo>
                  <a:pt x="10950" y="17885"/>
                </a:lnTo>
                <a:lnTo>
                  <a:pt x="10950" y="17496"/>
                </a:lnTo>
                <a:close/>
                <a:moveTo>
                  <a:pt x="17861" y="1"/>
                </a:moveTo>
                <a:lnTo>
                  <a:pt x="17715" y="25"/>
                </a:lnTo>
                <a:lnTo>
                  <a:pt x="17447" y="98"/>
                </a:lnTo>
                <a:lnTo>
                  <a:pt x="17204" y="171"/>
                </a:lnTo>
                <a:lnTo>
                  <a:pt x="17009" y="293"/>
                </a:lnTo>
                <a:lnTo>
                  <a:pt x="16839" y="415"/>
                </a:lnTo>
                <a:lnTo>
                  <a:pt x="16668" y="585"/>
                </a:lnTo>
                <a:lnTo>
                  <a:pt x="16522" y="755"/>
                </a:lnTo>
                <a:lnTo>
                  <a:pt x="16401" y="950"/>
                </a:lnTo>
                <a:lnTo>
                  <a:pt x="16303" y="1145"/>
                </a:lnTo>
                <a:lnTo>
                  <a:pt x="16230" y="1363"/>
                </a:lnTo>
                <a:lnTo>
                  <a:pt x="16157" y="1558"/>
                </a:lnTo>
                <a:lnTo>
                  <a:pt x="16109" y="1801"/>
                </a:lnTo>
                <a:lnTo>
                  <a:pt x="16084" y="2020"/>
                </a:lnTo>
                <a:lnTo>
                  <a:pt x="16084" y="2239"/>
                </a:lnTo>
                <a:lnTo>
                  <a:pt x="16109" y="2483"/>
                </a:lnTo>
                <a:lnTo>
                  <a:pt x="16157" y="2702"/>
                </a:lnTo>
                <a:lnTo>
                  <a:pt x="16206" y="2921"/>
                </a:lnTo>
                <a:lnTo>
                  <a:pt x="16352" y="3334"/>
                </a:lnTo>
                <a:lnTo>
                  <a:pt x="16449" y="3578"/>
                </a:lnTo>
                <a:lnTo>
                  <a:pt x="16571" y="3821"/>
                </a:lnTo>
                <a:lnTo>
                  <a:pt x="16206" y="4259"/>
                </a:lnTo>
                <a:lnTo>
                  <a:pt x="15792" y="4697"/>
                </a:lnTo>
                <a:lnTo>
                  <a:pt x="15062" y="5378"/>
                </a:lnTo>
                <a:lnTo>
                  <a:pt x="14308" y="6060"/>
                </a:lnTo>
                <a:lnTo>
                  <a:pt x="13773" y="6522"/>
                </a:lnTo>
                <a:lnTo>
                  <a:pt x="13651" y="6644"/>
                </a:lnTo>
                <a:lnTo>
                  <a:pt x="13530" y="6765"/>
                </a:lnTo>
                <a:lnTo>
                  <a:pt x="13432" y="6911"/>
                </a:lnTo>
                <a:lnTo>
                  <a:pt x="13384" y="7057"/>
                </a:lnTo>
                <a:lnTo>
                  <a:pt x="13043" y="6838"/>
                </a:lnTo>
                <a:lnTo>
                  <a:pt x="12678" y="6644"/>
                </a:lnTo>
                <a:lnTo>
                  <a:pt x="12289" y="6498"/>
                </a:lnTo>
                <a:lnTo>
                  <a:pt x="11899" y="6400"/>
                </a:lnTo>
                <a:lnTo>
                  <a:pt x="11510" y="6303"/>
                </a:lnTo>
                <a:lnTo>
                  <a:pt x="11096" y="6279"/>
                </a:lnTo>
                <a:lnTo>
                  <a:pt x="10683" y="6279"/>
                </a:lnTo>
                <a:lnTo>
                  <a:pt x="10269" y="6327"/>
                </a:lnTo>
                <a:lnTo>
                  <a:pt x="10245" y="6303"/>
                </a:lnTo>
                <a:lnTo>
                  <a:pt x="9977" y="6303"/>
                </a:lnTo>
                <a:lnTo>
                  <a:pt x="9758" y="6352"/>
                </a:lnTo>
                <a:lnTo>
                  <a:pt x="9563" y="6400"/>
                </a:lnTo>
                <a:lnTo>
                  <a:pt x="9369" y="6473"/>
                </a:lnTo>
                <a:lnTo>
                  <a:pt x="9174" y="6546"/>
                </a:lnTo>
                <a:lnTo>
                  <a:pt x="8979" y="6668"/>
                </a:lnTo>
                <a:lnTo>
                  <a:pt x="8639" y="6911"/>
                </a:lnTo>
                <a:lnTo>
                  <a:pt x="8468" y="6668"/>
                </a:lnTo>
                <a:lnTo>
                  <a:pt x="8274" y="6425"/>
                </a:lnTo>
                <a:lnTo>
                  <a:pt x="7884" y="5987"/>
                </a:lnTo>
                <a:lnTo>
                  <a:pt x="6838" y="4770"/>
                </a:lnTo>
                <a:lnTo>
                  <a:pt x="6984" y="4648"/>
                </a:lnTo>
                <a:lnTo>
                  <a:pt x="7106" y="4502"/>
                </a:lnTo>
                <a:lnTo>
                  <a:pt x="7252" y="4308"/>
                </a:lnTo>
                <a:lnTo>
                  <a:pt x="7349" y="4113"/>
                </a:lnTo>
                <a:lnTo>
                  <a:pt x="7398" y="3894"/>
                </a:lnTo>
                <a:lnTo>
                  <a:pt x="7446" y="3675"/>
                </a:lnTo>
                <a:lnTo>
                  <a:pt x="7446" y="3456"/>
                </a:lnTo>
                <a:lnTo>
                  <a:pt x="7446" y="3213"/>
                </a:lnTo>
                <a:lnTo>
                  <a:pt x="7422" y="2994"/>
                </a:lnTo>
                <a:lnTo>
                  <a:pt x="7373" y="2775"/>
                </a:lnTo>
                <a:lnTo>
                  <a:pt x="7252" y="2312"/>
                </a:lnTo>
                <a:lnTo>
                  <a:pt x="7154" y="2093"/>
                </a:lnTo>
                <a:lnTo>
                  <a:pt x="7057" y="1899"/>
                </a:lnTo>
                <a:lnTo>
                  <a:pt x="6936" y="1704"/>
                </a:lnTo>
                <a:lnTo>
                  <a:pt x="6814" y="1509"/>
                </a:lnTo>
                <a:lnTo>
                  <a:pt x="6644" y="1339"/>
                </a:lnTo>
                <a:lnTo>
                  <a:pt x="6473" y="1193"/>
                </a:lnTo>
                <a:lnTo>
                  <a:pt x="6254" y="1072"/>
                </a:lnTo>
                <a:lnTo>
                  <a:pt x="6035" y="1023"/>
                </a:lnTo>
                <a:lnTo>
                  <a:pt x="5792" y="999"/>
                </a:lnTo>
                <a:lnTo>
                  <a:pt x="5573" y="1047"/>
                </a:lnTo>
                <a:lnTo>
                  <a:pt x="5354" y="999"/>
                </a:lnTo>
                <a:lnTo>
                  <a:pt x="5135" y="999"/>
                </a:lnTo>
                <a:lnTo>
                  <a:pt x="4940" y="1047"/>
                </a:lnTo>
                <a:lnTo>
                  <a:pt x="4770" y="1096"/>
                </a:lnTo>
                <a:lnTo>
                  <a:pt x="4575" y="1193"/>
                </a:lnTo>
                <a:lnTo>
                  <a:pt x="4429" y="1290"/>
                </a:lnTo>
                <a:lnTo>
                  <a:pt x="4259" y="1436"/>
                </a:lnTo>
                <a:lnTo>
                  <a:pt x="4113" y="1582"/>
                </a:lnTo>
                <a:lnTo>
                  <a:pt x="3991" y="1753"/>
                </a:lnTo>
                <a:lnTo>
                  <a:pt x="3870" y="1923"/>
                </a:lnTo>
                <a:lnTo>
                  <a:pt x="3772" y="2118"/>
                </a:lnTo>
                <a:lnTo>
                  <a:pt x="3675" y="2288"/>
                </a:lnTo>
                <a:lnTo>
                  <a:pt x="3602" y="2507"/>
                </a:lnTo>
                <a:lnTo>
                  <a:pt x="3529" y="2702"/>
                </a:lnTo>
                <a:lnTo>
                  <a:pt x="3505" y="2896"/>
                </a:lnTo>
                <a:lnTo>
                  <a:pt x="3480" y="3091"/>
                </a:lnTo>
                <a:lnTo>
                  <a:pt x="3456" y="3334"/>
                </a:lnTo>
                <a:lnTo>
                  <a:pt x="3480" y="3578"/>
                </a:lnTo>
                <a:lnTo>
                  <a:pt x="3529" y="3821"/>
                </a:lnTo>
                <a:lnTo>
                  <a:pt x="3578" y="4016"/>
                </a:lnTo>
                <a:lnTo>
                  <a:pt x="3675" y="4235"/>
                </a:lnTo>
                <a:lnTo>
                  <a:pt x="3772" y="4405"/>
                </a:lnTo>
                <a:lnTo>
                  <a:pt x="3894" y="4575"/>
                </a:lnTo>
                <a:lnTo>
                  <a:pt x="4040" y="4721"/>
                </a:lnTo>
                <a:lnTo>
                  <a:pt x="4210" y="4867"/>
                </a:lnTo>
                <a:lnTo>
                  <a:pt x="4381" y="4965"/>
                </a:lnTo>
                <a:lnTo>
                  <a:pt x="4575" y="5062"/>
                </a:lnTo>
                <a:lnTo>
                  <a:pt x="4770" y="5135"/>
                </a:lnTo>
                <a:lnTo>
                  <a:pt x="4989" y="5208"/>
                </a:lnTo>
                <a:lnTo>
                  <a:pt x="5232" y="5232"/>
                </a:lnTo>
                <a:lnTo>
                  <a:pt x="5719" y="5232"/>
                </a:lnTo>
                <a:lnTo>
                  <a:pt x="5889" y="5184"/>
                </a:lnTo>
                <a:lnTo>
                  <a:pt x="6084" y="5159"/>
                </a:lnTo>
                <a:lnTo>
                  <a:pt x="6400" y="5038"/>
                </a:lnTo>
                <a:lnTo>
                  <a:pt x="6838" y="5573"/>
                </a:lnTo>
                <a:lnTo>
                  <a:pt x="7276" y="6084"/>
                </a:lnTo>
                <a:lnTo>
                  <a:pt x="7738" y="6692"/>
                </a:lnTo>
                <a:lnTo>
                  <a:pt x="7982" y="6984"/>
                </a:lnTo>
                <a:lnTo>
                  <a:pt x="8103" y="7106"/>
                </a:lnTo>
                <a:lnTo>
                  <a:pt x="8249" y="7228"/>
                </a:lnTo>
                <a:lnTo>
                  <a:pt x="7982" y="7520"/>
                </a:lnTo>
                <a:lnTo>
                  <a:pt x="7738" y="7812"/>
                </a:lnTo>
                <a:lnTo>
                  <a:pt x="7519" y="8152"/>
                </a:lnTo>
                <a:lnTo>
                  <a:pt x="7325" y="8517"/>
                </a:lnTo>
                <a:lnTo>
                  <a:pt x="7179" y="8907"/>
                </a:lnTo>
                <a:lnTo>
                  <a:pt x="7081" y="9320"/>
                </a:lnTo>
                <a:lnTo>
                  <a:pt x="7009" y="9734"/>
                </a:lnTo>
                <a:lnTo>
                  <a:pt x="7009" y="10147"/>
                </a:lnTo>
                <a:lnTo>
                  <a:pt x="7009" y="10561"/>
                </a:lnTo>
                <a:lnTo>
                  <a:pt x="7081" y="10975"/>
                </a:lnTo>
                <a:lnTo>
                  <a:pt x="7154" y="11340"/>
                </a:lnTo>
                <a:lnTo>
                  <a:pt x="6984" y="11364"/>
                </a:lnTo>
                <a:lnTo>
                  <a:pt x="6814" y="11413"/>
                </a:lnTo>
                <a:lnTo>
                  <a:pt x="6449" y="11559"/>
                </a:lnTo>
                <a:lnTo>
                  <a:pt x="5792" y="11851"/>
                </a:lnTo>
                <a:lnTo>
                  <a:pt x="4916" y="12216"/>
                </a:lnTo>
                <a:lnTo>
                  <a:pt x="4064" y="12605"/>
                </a:lnTo>
                <a:lnTo>
                  <a:pt x="3602" y="12848"/>
                </a:lnTo>
                <a:lnTo>
                  <a:pt x="3432" y="12629"/>
                </a:lnTo>
                <a:lnTo>
                  <a:pt x="3261" y="12435"/>
                </a:lnTo>
                <a:lnTo>
                  <a:pt x="3091" y="12264"/>
                </a:lnTo>
                <a:lnTo>
                  <a:pt x="2872" y="12118"/>
                </a:lnTo>
                <a:lnTo>
                  <a:pt x="2653" y="12021"/>
                </a:lnTo>
                <a:lnTo>
                  <a:pt x="2434" y="11948"/>
                </a:lnTo>
                <a:lnTo>
                  <a:pt x="2191" y="11924"/>
                </a:lnTo>
                <a:lnTo>
                  <a:pt x="1923" y="11948"/>
                </a:lnTo>
                <a:lnTo>
                  <a:pt x="1777" y="11924"/>
                </a:lnTo>
                <a:lnTo>
                  <a:pt x="1631" y="11948"/>
                </a:lnTo>
                <a:lnTo>
                  <a:pt x="1461" y="11972"/>
                </a:lnTo>
                <a:lnTo>
                  <a:pt x="1315" y="12045"/>
                </a:lnTo>
                <a:lnTo>
                  <a:pt x="1023" y="12191"/>
                </a:lnTo>
                <a:lnTo>
                  <a:pt x="804" y="12386"/>
                </a:lnTo>
                <a:lnTo>
                  <a:pt x="633" y="12532"/>
                </a:lnTo>
                <a:lnTo>
                  <a:pt x="487" y="12678"/>
                </a:lnTo>
                <a:lnTo>
                  <a:pt x="366" y="12848"/>
                </a:lnTo>
                <a:lnTo>
                  <a:pt x="268" y="13043"/>
                </a:lnTo>
                <a:lnTo>
                  <a:pt x="171" y="13238"/>
                </a:lnTo>
                <a:lnTo>
                  <a:pt x="98" y="13432"/>
                </a:lnTo>
                <a:lnTo>
                  <a:pt x="49" y="13651"/>
                </a:lnTo>
                <a:lnTo>
                  <a:pt x="25" y="13846"/>
                </a:lnTo>
                <a:lnTo>
                  <a:pt x="1" y="14089"/>
                </a:lnTo>
                <a:lnTo>
                  <a:pt x="25" y="14308"/>
                </a:lnTo>
                <a:lnTo>
                  <a:pt x="74" y="14503"/>
                </a:lnTo>
                <a:lnTo>
                  <a:pt x="122" y="14722"/>
                </a:lnTo>
                <a:lnTo>
                  <a:pt x="195" y="14917"/>
                </a:lnTo>
                <a:lnTo>
                  <a:pt x="317" y="15087"/>
                </a:lnTo>
                <a:lnTo>
                  <a:pt x="439" y="15257"/>
                </a:lnTo>
                <a:lnTo>
                  <a:pt x="560" y="15428"/>
                </a:lnTo>
                <a:lnTo>
                  <a:pt x="706" y="15574"/>
                </a:lnTo>
                <a:lnTo>
                  <a:pt x="877" y="15695"/>
                </a:lnTo>
                <a:lnTo>
                  <a:pt x="1071" y="15817"/>
                </a:lnTo>
                <a:lnTo>
                  <a:pt x="1242" y="15914"/>
                </a:lnTo>
                <a:lnTo>
                  <a:pt x="1436" y="15987"/>
                </a:lnTo>
                <a:lnTo>
                  <a:pt x="1655" y="16036"/>
                </a:lnTo>
                <a:lnTo>
                  <a:pt x="1850" y="16085"/>
                </a:lnTo>
                <a:lnTo>
                  <a:pt x="2312" y="16085"/>
                </a:lnTo>
                <a:lnTo>
                  <a:pt x="2531" y="16036"/>
                </a:lnTo>
                <a:lnTo>
                  <a:pt x="2726" y="15963"/>
                </a:lnTo>
                <a:lnTo>
                  <a:pt x="2921" y="15890"/>
                </a:lnTo>
                <a:lnTo>
                  <a:pt x="3091" y="15793"/>
                </a:lnTo>
                <a:lnTo>
                  <a:pt x="3237" y="15671"/>
                </a:lnTo>
                <a:lnTo>
                  <a:pt x="3383" y="15525"/>
                </a:lnTo>
                <a:lnTo>
                  <a:pt x="3529" y="15355"/>
                </a:lnTo>
                <a:lnTo>
                  <a:pt x="3626" y="15184"/>
                </a:lnTo>
                <a:lnTo>
                  <a:pt x="3724" y="15014"/>
                </a:lnTo>
                <a:lnTo>
                  <a:pt x="3797" y="14819"/>
                </a:lnTo>
                <a:lnTo>
                  <a:pt x="3870" y="14625"/>
                </a:lnTo>
                <a:lnTo>
                  <a:pt x="3918" y="14406"/>
                </a:lnTo>
                <a:lnTo>
                  <a:pt x="3918" y="14211"/>
                </a:lnTo>
                <a:lnTo>
                  <a:pt x="3943" y="13992"/>
                </a:lnTo>
                <a:lnTo>
                  <a:pt x="3918" y="13773"/>
                </a:lnTo>
                <a:lnTo>
                  <a:pt x="3870" y="13530"/>
                </a:lnTo>
                <a:lnTo>
                  <a:pt x="3797" y="13311"/>
                </a:lnTo>
                <a:lnTo>
                  <a:pt x="4502" y="12970"/>
                </a:lnTo>
                <a:lnTo>
                  <a:pt x="5378" y="12581"/>
                </a:lnTo>
                <a:lnTo>
                  <a:pt x="6254" y="12216"/>
                </a:lnTo>
                <a:lnTo>
                  <a:pt x="6522" y="12118"/>
                </a:lnTo>
                <a:lnTo>
                  <a:pt x="6790" y="12021"/>
                </a:lnTo>
                <a:lnTo>
                  <a:pt x="7081" y="11924"/>
                </a:lnTo>
                <a:lnTo>
                  <a:pt x="7203" y="11851"/>
                </a:lnTo>
                <a:lnTo>
                  <a:pt x="7325" y="11778"/>
                </a:lnTo>
                <a:lnTo>
                  <a:pt x="7422" y="12021"/>
                </a:lnTo>
                <a:lnTo>
                  <a:pt x="7544" y="12240"/>
                </a:lnTo>
                <a:lnTo>
                  <a:pt x="7690" y="12459"/>
                </a:lnTo>
                <a:lnTo>
                  <a:pt x="7836" y="12678"/>
                </a:lnTo>
                <a:lnTo>
                  <a:pt x="8006" y="12873"/>
                </a:lnTo>
                <a:lnTo>
                  <a:pt x="8176" y="13043"/>
                </a:lnTo>
                <a:lnTo>
                  <a:pt x="8371" y="13213"/>
                </a:lnTo>
                <a:lnTo>
                  <a:pt x="8566" y="13384"/>
                </a:lnTo>
                <a:lnTo>
                  <a:pt x="8785" y="13530"/>
                </a:lnTo>
                <a:lnTo>
                  <a:pt x="9004" y="13651"/>
                </a:lnTo>
                <a:lnTo>
                  <a:pt x="9223" y="13773"/>
                </a:lnTo>
                <a:lnTo>
                  <a:pt x="9466" y="13870"/>
                </a:lnTo>
                <a:lnTo>
                  <a:pt x="9685" y="13968"/>
                </a:lnTo>
                <a:lnTo>
                  <a:pt x="9928" y="14041"/>
                </a:lnTo>
                <a:lnTo>
                  <a:pt x="10196" y="14114"/>
                </a:lnTo>
                <a:lnTo>
                  <a:pt x="10439" y="14162"/>
                </a:lnTo>
                <a:lnTo>
                  <a:pt x="10391" y="14308"/>
                </a:lnTo>
                <a:lnTo>
                  <a:pt x="10366" y="14454"/>
                </a:lnTo>
                <a:lnTo>
                  <a:pt x="10342" y="14844"/>
                </a:lnTo>
                <a:lnTo>
                  <a:pt x="10342" y="15209"/>
                </a:lnTo>
                <a:lnTo>
                  <a:pt x="10342" y="15963"/>
                </a:lnTo>
                <a:lnTo>
                  <a:pt x="10342" y="16936"/>
                </a:lnTo>
                <a:lnTo>
                  <a:pt x="10220" y="16961"/>
                </a:lnTo>
                <a:lnTo>
                  <a:pt x="10147" y="16985"/>
                </a:lnTo>
                <a:lnTo>
                  <a:pt x="10099" y="17034"/>
                </a:lnTo>
                <a:lnTo>
                  <a:pt x="10074" y="17082"/>
                </a:lnTo>
                <a:lnTo>
                  <a:pt x="10050" y="17155"/>
                </a:lnTo>
                <a:lnTo>
                  <a:pt x="9758" y="17253"/>
                </a:lnTo>
                <a:lnTo>
                  <a:pt x="9490" y="17399"/>
                </a:lnTo>
                <a:lnTo>
                  <a:pt x="9247" y="17569"/>
                </a:lnTo>
                <a:lnTo>
                  <a:pt x="9028" y="17763"/>
                </a:lnTo>
                <a:lnTo>
                  <a:pt x="8833" y="18007"/>
                </a:lnTo>
                <a:lnTo>
                  <a:pt x="8687" y="18299"/>
                </a:lnTo>
                <a:lnTo>
                  <a:pt x="8590" y="18591"/>
                </a:lnTo>
                <a:lnTo>
                  <a:pt x="8517" y="18907"/>
                </a:lnTo>
                <a:lnTo>
                  <a:pt x="8517" y="19126"/>
                </a:lnTo>
                <a:lnTo>
                  <a:pt x="8517" y="19345"/>
                </a:lnTo>
                <a:lnTo>
                  <a:pt x="8566" y="19564"/>
                </a:lnTo>
                <a:lnTo>
                  <a:pt x="8614" y="19783"/>
                </a:lnTo>
                <a:lnTo>
                  <a:pt x="8712" y="19978"/>
                </a:lnTo>
                <a:lnTo>
                  <a:pt x="8809" y="20172"/>
                </a:lnTo>
                <a:lnTo>
                  <a:pt x="8931" y="20343"/>
                </a:lnTo>
                <a:lnTo>
                  <a:pt x="9052" y="20513"/>
                </a:lnTo>
                <a:lnTo>
                  <a:pt x="9198" y="20659"/>
                </a:lnTo>
                <a:lnTo>
                  <a:pt x="9369" y="20805"/>
                </a:lnTo>
                <a:lnTo>
                  <a:pt x="9563" y="20927"/>
                </a:lnTo>
                <a:lnTo>
                  <a:pt x="9758" y="21024"/>
                </a:lnTo>
                <a:lnTo>
                  <a:pt x="9953" y="21121"/>
                </a:lnTo>
                <a:lnTo>
                  <a:pt x="10147" y="21170"/>
                </a:lnTo>
                <a:lnTo>
                  <a:pt x="10366" y="21219"/>
                </a:lnTo>
                <a:lnTo>
                  <a:pt x="10610" y="21243"/>
                </a:lnTo>
                <a:lnTo>
                  <a:pt x="10853" y="21243"/>
                </a:lnTo>
                <a:lnTo>
                  <a:pt x="11072" y="21194"/>
                </a:lnTo>
                <a:lnTo>
                  <a:pt x="11291" y="21146"/>
                </a:lnTo>
                <a:lnTo>
                  <a:pt x="11486" y="21073"/>
                </a:lnTo>
                <a:lnTo>
                  <a:pt x="11680" y="20975"/>
                </a:lnTo>
                <a:lnTo>
                  <a:pt x="11875" y="20854"/>
                </a:lnTo>
                <a:lnTo>
                  <a:pt x="12045" y="20708"/>
                </a:lnTo>
                <a:lnTo>
                  <a:pt x="12191" y="20537"/>
                </a:lnTo>
                <a:lnTo>
                  <a:pt x="12313" y="20367"/>
                </a:lnTo>
                <a:lnTo>
                  <a:pt x="12435" y="20172"/>
                </a:lnTo>
                <a:lnTo>
                  <a:pt x="12532" y="19978"/>
                </a:lnTo>
                <a:lnTo>
                  <a:pt x="12629" y="19783"/>
                </a:lnTo>
                <a:lnTo>
                  <a:pt x="12678" y="19564"/>
                </a:lnTo>
                <a:lnTo>
                  <a:pt x="12727" y="19345"/>
                </a:lnTo>
                <a:lnTo>
                  <a:pt x="12751" y="19126"/>
                </a:lnTo>
                <a:lnTo>
                  <a:pt x="12751" y="18883"/>
                </a:lnTo>
                <a:lnTo>
                  <a:pt x="12727" y="18712"/>
                </a:lnTo>
                <a:lnTo>
                  <a:pt x="12678" y="18518"/>
                </a:lnTo>
                <a:lnTo>
                  <a:pt x="12629" y="18347"/>
                </a:lnTo>
                <a:lnTo>
                  <a:pt x="12581" y="18177"/>
                </a:lnTo>
                <a:lnTo>
                  <a:pt x="12483" y="18031"/>
                </a:lnTo>
                <a:lnTo>
                  <a:pt x="12386" y="17885"/>
                </a:lnTo>
                <a:lnTo>
                  <a:pt x="12289" y="17739"/>
                </a:lnTo>
                <a:lnTo>
                  <a:pt x="12167" y="17617"/>
                </a:lnTo>
                <a:lnTo>
                  <a:pt x="11899" y="17374"/>
                </a:lnTo>
                <a:lnTo>
                  <a:pt x="11607" y="17180"/>
                </a:lnTo>
                <a:lnTo>
                  <a:pt x="11267" y="17058"/>
                </a:lnTo>
                <a:lnTo>
                  <a:pt x="10926" y="16961"/>
                </a:lnTo>
                <a:lnTo>
                  <a:pt x="10926" y="16717"/>
                </a:lnTo>
                <a:lnTo>
                  <a:pt x="10926" y="15598"/>
                </a:lnTo>
                <a:lnTo>
                  <a:pt x="10926" y="15014"/>
                </a:lnTo>
                <a:lnTo>
                  <a:pt x="10902" y="14649"/>
                </a:lnTo>
                <a:lnTo>
                  <a:pt x="10926" y="14454"/>
                </a:lnTo>
                <a:lnTo>
                  <a:pt x="10926" y="14381"/>
                </a:lnTo>
                <a:lnTo>
                  <a:pt x="10975" y="14308"/>
                </a:lnTo>
                <a:lnTo>
                  <a:pt x="10999" y="14211"/>
                </a:lnTo>
                <a:lnTo>
                  <a:pt x="11413" y="14187"/>
                </a:lnTo>
                <a:lnTo>
                  <a:pt x="11826" y="14114"/>
                </a:lnTo>
                <a:lnTo>
                  <a:pt x="11924" y="14114"/>
                </a:lnTo>
                <a:lnTo>
                  <a:pt x="11997" y="14089"/>
                </a:lnTo>
                <a:lnTo>
                  <a:pt x="12021" y="14065"/>
                </a:lnTo>
                <a:lnTo>
                  <a:pt x="12264" y="13992"/>
                </a:lnTo>
                <a:lnTo>
                  <a:pt x="12483" y="13919"/>
                </a:lnTo>
                <a:lnTo>
                  <a:pt x="12727" y="13822"/>
                </a:lnTo>
                <a:lnTo>
                  <a:pt x="12946" y="13700"/>
                </a:lnTo>
                <a:lnTo>
                  <a:pt x="13140" y="13578"/>
                </a:lnTo>
                <a:lnTo>
                  <a:pt x="13335" y="13432"/>
                </a:lnTo>
                <a:lnTo>
                  <a:pt x="13530" y="13286"/>
                </a:lnTo>
                <a:lnTo>
                  <a:pt x="13700" y="13116"/>
                </a:lnTo>
                <a:lnTo>
                  <a:pt x="13822" y="13140"/>
                </a:lnTo>
                <a:lnTo>
                  <a:pt x="13870" y="13116"/>
                </a:lnTo>
                <a:lnTo>
                  <a:pt x="13919" y="13067"/>
                </a:lnTo>
                <a:lnTo>
                  <a:pt x="13943" y="13043"/>
                </a:lnTo>
                <a:lnTo>
                  <a:pt x="13943" y="12970"/>
                </a:lnTo>
                <a:lnTo>
                  <a:pt x="13919" y="12921"/>
                </a:lnTo>
                <a:lnTo>
                  <a:pt x="14089" y="12727"/>
                </a:lnTo>
                <a:lnTo>
                  <a:pt x="14235" y="12508"/>
                </a:lnTo>
                <a:lnTo>
                  <a:pt x="14381" y="12289"/>
                </a:lnTo>
                <a:lnTo>
                  <a:pt x="14503" y="12045"/>
                </a:lnTo>
                <a:lnTo>
                  <a:pt x="14625" y="11802"/>
                </a:lnTo>
                <a:lnTo>
                  <a:pt x="14722" y="11559"/>
                </a:lnTo>
                <a:lnTo>
                  <a:pt x="14795" y="11315"/>
                </a:lnTo>
                <a:lnTo>
                  <a:pt x="14868" y="11048"/>
                </a:lnTo>
                <a:lnTo>
                  <a:pt x="14989" y="11096"/>
                </a:lnTo>
                <a:lnTo>
                  <a:pt x="15135" y="11145"/>
                </a:lnTo>
                <a:lnTo>
                  <a:pt x="15403" y="11169"/>
                </a:lnTo>
                <a:lnTo>
                  <a:pt x="16912" y="11364"/>
                </a:lnTo>
                <a:lnTo>
                  <a:pt x="17885" y="11510"/>
                </a:lnTo>
                <a:lnTo>
                  <a:pt x="17909" y="11753"/>
                </a:lnTo>
                <a:lnTo>
                  <a:pt x="17982" y="11997"/>
                </a:lnTo>
                <a:lnTo>
                  <a:pt x="18055" y="12264"/>
                </a:lnTo>
                <a:lnTo>
                  <a:pt x="18177" y="12483"/>
                </a:lnTo>
                <a:lnTo>
                  <a:pt x="18299" y="12678"/>
                </a:lnTo>
                <a:lnTo>
                  <a:pt x="18445" y="12848"/>
                </a:lnTo>
                <a:lnTo>
                  <a:pt x="18615" y="13019"/>
                </a:lnTo>
                <a:lnTo>
                  <a:pt x="18785" y="13140"/>
                </a:lnTo>
                <a:lnTo>
                  <a:pt x="18956" y="13262"/>
                </a:lnTo>
                <a:lnTo>
                  <a:pt x="19150" y="13359"/>
                </a:lnTo>
                <a:lnTo>
                  <a:pt x="19345" y="13432"/>
                </a:lnTo>
                <a:lnTo>
                  <a:pt x="19564" y="13481"/>
                </a:lnTo>
                <a:lnTo>
                  <a:pt x="19759" y="13505"/>
                </a:lnTo>
                <a:lnTo>
                  <a:pt x="19978" y="13530"/>
                </a:lnTo>
                <a:lnTo>
                  <a:pt x="20197" y="13530"/>
                </a:lnTo>
                <a:lnTo>
                  <a:pt x="20416" y="13505"/>
                </a:lnTo>
                <a:lnTo>
                  <a:pt x="20610" y="13457"/>
                </a:lnTo>
                <a:lnTo>
                  <a:pt x="20829" y="13384"/>
                </a:lnTo>
                <a:lnTo>
                  <a:pt x="21024" y="13311"/>
                </a:lnTo>
                <a:lnTo>
                  <a:pt x="21219" y="13189"/>
                </a:lnTo>
                <a:lnTo>
                  <a:pt x="21413" y="13067"/>
                </a:lnTo>
                <a:lnTo>
                  <a:pt x="21608" y="12921"/>
                </a:lnTo>
                <a:lnTo>
                  <a:pt x="21754" y="12751"/>
                </a:lnTo>
                <a:lnTo>
                  <a:pt x="21876" y="12581"/>
                </a:lnTo>
                <a:lnTo>
                  <a:pt x="21973" y="12386"/>
                </a:lnTo>
                <a:lnTo>
                  <a:pt x="22070" y="12191"/>
                </a:lnTo>
                <a:lnTo>
                  <a:pt x="22119" y="11997"/>
                </a:lnTo>
                <a:lnTo>
                  <a:pt x="22168" y="11778"/>
                </a:lnTo>
                <a:lnTo>
                  <a:pt x="22192" y="11583"/>
                </a:lnTo>
                <a:lnTo>
                  <a:pt x="22192" y="11364"/>
                </a:lnTo>
                <a:lnTo>
                  <a:pt x="22143" y="11145"/>
                </a:lnTo>
                <a:lnTo>
                  <a:pt x="22095" y="10926"/>
                </a:lnTo>
                <a:lnTo>
                  <a:pt x="22022" y="10731"/>
                </a:lnTo>
                <a:lnTo>
                  <a:pt x="21949" y="10537"/>
                </a:lnTo>
                <a:lnTo>
                  <a:pt x="21827" y="10342"/>
                </a:lnTo>
                <a:lnTo>
                  <a:pt x="21681" y="10172"/>
                </a:lnTo>
                <a:lnTo>
                  <a:pt x="21559" y="10050"/>
                </a:lnTo>
                <a:lnTo>
                  <a:pt x="21413" y="9928"/>
                </a:lnTo>
                <a:lnTo>
                  <a:pt x="21267" y="9831"/>
                </a:lnTo>
                <a:lnTo>
                  <a:pt x="21121" y="9734"/>
                </a:lnTo>
                <a:lnTo>
                  <a:pt x="20951" y="9661"/>
                </a:lnTo>
                <a:lnTo>
                  <a:pt x="20781" y="9612"/>
                </a:lnTo>
                <a:lnTo>
                  <a:pt x="20416" y="9515"/>
                </a:lnTo>
                <a:lnTo>
                  <a:pt x="20026" y="9466"/>
                </a:lnTo>
                <a:lnTo>
                  <a:pt x="19661" y="9490"/>
                </a:lnTo>
                <a:lnTo>
                  <a:pt x="19467" y="9515"/>
                </a:lnTo>
                <a:lnTo>
                  <a:pt x="19296" y="9563"/>
                </a:lnTo>
                <a:lnTo>
                  <a:pt x="19126" y="9636"/>
                </a:lnTo>
                <a:lnTo>
                  <a:pt x="18956" y="9709"/>
                </a:lnTo>
                <a:lnTo>
                  <a:pt x="18931" y="9709"/>
                </a:lnTo>
                <a:lnTo>
                  <a:pt x="18737" y="9807"/>
                </a:lnTo>
                <a:lnTo>
                  <a:pt x="18542" y="9928"/>
                </a:lnTo>
                <a:lnTo>
                  <a:pt x="18372" y="10074"/>
                </a:lnTo>
                <a:lnTo>
                  <a:pt x="18250" y="10245"/>
                </a:lnTo>
                <a:lnTo>
                  <a:pt x="18128" y="10415"/>
                </a:lnTo>
                <a:lnTo>
                  <a:pt x="18031" y="10610"/>
                </a:lnTo>
                <a:lnTo>
                  <a:pt x="17958" y="10804"/>
                </a:lnTo>
                <a:lnTo>
                  <a:pt x="17909" y="11023"/>
                </a:lnTo>
                <a:lnTo>
                  <a:pt x="16595" y="10853"/>
                </a:lnTo>
                <a:lnTo>
                  <a:pt x="15890" y="10756"/>
                </a:lnTo>
                <a:lnTo>
                  <a:pt x="15354" y="10707"/>
                </a:lnTo>
                <a:lnTo>
                  <a:pt x="15111" y="10683"/>
                </a:lnTo>
                <a:lnTo>
                  <a:pt x="14917" y="10707"/>
                </a:lnTo>
                <a:lnTo>
                  <a:pt x="14941" y="10366"/>
                </a:lnTo>
                <a:lnTo>
                  <a:pt x="14941" y="10001"/>
                </a:lnTo>
                <a:lnTo>
                  <a:pt x="14917" y="9636"/>
                </a:lnTo>
                <a:lnTo>
                  <a:pt x="14844" y="9296"/>
                </a:lnTo>
                <a:lnTo>
                  <a:pt x="14892" y="9247"/>
                </a:lnTo>
                <a:lnTo>
                  <a:pt x="14892" y="9223"/>
                </a:lnTo>
                <a:lnTo>
                  <a:pt x="14868" y="9174"/>
                </a:lnTo>
                <a:lnTo>
                  <a:pt x="14844" y="9150"/>
                </a:lnTo>
                <a:lnTo>
                  <a:pt x="14819" y="9126"/>
                </a:lnTo>
                <a:lnTo>
                  <a:pt x="14722" y="8858"/>
                </a:lnTo>
                <a:lnTo>
                  <a:pt x="14625" y="8590"/>
                </a:lnTo>
                <a:lnTo>
                  <a:pt x="14503" y="8323"/>
                </a:lnTo>
                <a:lnTo>
                  <a:pt x="14357" y="8079"/>
                </a:lnTo>
                <a:lnTo>
                  <a:pt x="14187" y="7860"/>
                </a:lnTo>
                <a:lnTo>
                  <a:pt x="14016" y="7641"/>
                </a:lnTo>
                <a:lnTo>
                  <a:pt x="13822" y="7447"/>
                </a:lnTo>
                <a:lnTo>
                  <a:pt x="13627" y="7252"/>
                </a:lnTo>
                <a:lnTo>
                  <a:pt x="13773" y="7179"/>
                </a:lnTo>
                <a:lnTo>
                  <a:pt x="13919" y="7106"/>
                </a:lnTo>
                <a:lnTo>
                  <a:pt x="14187" y="6887"/>
                </a:lnTo>
                <a:lnTo>
                  <a:pt x="14673" y="6425"/>
                </a:lnTo>
                <a:lnTo>
                  <a:pt x="15500" y="5695"/>
                </a:lnTo>
                <a:lnTo>
                  <a:pt x="15890" y="5330"/>
                </a:lnTo>
                <a:lnTo>
                  <a:pt x="16279" y="4940"/>
                </a:lnTo>
                <a:lnTo>
                  <a:pt x="16620" y="4600"/>
                </a:lnTo>
                <a:lnTo>
                  <a:pt x="16912" y="4235"/>
                </a:lnTo>
                <a:lnTo>
                  <a:pt x="17106" y="4283"/>
                </a:lnTo>
                <a:lnTo>
                  <a:pt x="17666" y="4283"/>
                </a:lnTo>
                <a:lnTo>
                  <a:pt x="17909" y="4259"/>
                </a:lnTo>
                <a:lnTo>
                  <a:pt x="18128" y="4235"/>
                </a:lnTo>
                <a:lnTo>
                  <a:pt x="18347" y="4162"/>
                </a:lnTo>
                <a:lnTo>
                  <a:pt x="18566" y="4089"/>
                </a:lnTo>
                <a:lnTo>
                  <a:pt x="18785" y="3991"/>
                </a:lnTo>
                <a:lnTo>
                  <a:pt x="18980" y="3894"/>
                </a:lnTo>
                <a:lnTo>
                  <a:pt x="19150" y="3772"/>
                </a:lnTo>
                <a:lnTo>
                  <a:pt x="19345" y="3626"/>
                </a:lnTo>
                <a:lnTo>
                  <a:pt x="19491" y="3480"/>
                </a:lnTo>
                <a:lnTo>
                  <a:pt x="19637" y="3310"/>
                </a:lnTo>
                <a:lnTo>
                  <a:pt x="19783" y="3140"/>
                </a:lnTo>
                <a:lnTo>
                  <a:pt x="19880" y="2945"/>
                </a:lnTo>
                <a:lnTo>
                  <a:pt x="19978" y="2726"/>
                </a:lnTo>
                <a:lnTo>
                  <a:pt x="20051" y="2531"/>
                </a:lnTo>
                <a:lnTo>
                  <a:pt x="20124" y="2288"/>
                </a:lnTo>
                <a:lnTo>
                  <a:pt x="20148" y="2069"/>
                </a:lnTo>
                <a:lnTo>
                  <a:pt x="20172" y="1874"/>
                </a:lnTo>
                <a:lnTo>
                  <a:pt x="20148" y="1680"/>
                </a:lnTo>
                <a:lnTo>
                  <a:pt x="20099" y="1485"/>
                </a:lnTo>
                <a:lnTo>
                  <a:pt x="20051" y="1290"/>
                </a:lnTo>
                <a:lnTo>
                  <a:pt x="19953" y="1120"/>
                </a:lnTo>
                <a:lnTo>
                  <a:pt x="19856" y="974"/>
                </a:lnTo>
                <a:lnTo>
                  <a:pt x="19759" y="804"/>
                </a:lnTo>
                <a:lnTo>
                  <a:pt x="19613" y="682"/>
                </a:lnTo>
                <a:lnTo>
                  <a:pt x="19467" y="536"/>
                </a:lnTo>
                <a:lnTo>
                  <a:pt x="19321" y="415"/>
                </a:lnTo>
                <a:lnTo>
                  <a:pt x="19150" y="317"/>
                </a:lnTo>
                <a:lnTo>
                  <a:pt x="18980" y="244"/>
                </a:lnTo>
                <a:lnTo>
                  <a:pt x="18810" y="171"/>
                </a:lnTo>
                <a:lnTo>
                  <a:pt x="18615" y="123"/>
                </a:lnTo>
                <a:lnTo>
                  <a:pt x="18420" y="74"/>
                </a:lnTo>
                <a:lnTo>
                  <a:pt x="18226" y="74"/>
                </a:lnTo>
                <a:lnTo>
                  <a:pt x="18104" y="25"/>
                </a:lnTo>
                <a:lnTo>
                  <a:pt x="17982" y="1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1" name="Google Shape;941;p39"/>
          <p:cNvSpPr/>
          <p:nvPr/>
        </p:nvSpPr>
        <p:spPr>
          <a:xfrm>
            <a:off x="4740374" y="3903619"/>
            <a:ext cx="370673" cy="214815"/>
          </a:xfrm>
          <a:custGeom>
            <a:rect b="b" l="l" r="r" t="t"/>
            <a:pathLst>
              <a:path extrusionOk="0" h="11437" w="19735">
                <a:moveTo>
                  <a:pt x="17155" y="1363"/>
                </a:moveTo>
                <a:lnTo>
                  <a:pt x="17058" y="1387"/>
                </a:lnTo>
                <a:lnTo>
                  <a:pt x="16985" y="1460"/>
                </a:lnTo>
                <a:lnTo>
                  <a:pt x="16936" y="1533"/>
                </a:lnTo>
                <a:lnTo>
                  <a:pt x="16912" y="1777"/>
                </a:lnTo>
                <a:lnTo>
                  <a:pt x="16912" y="1825"/>
                </a:lnTo>
                <a:lnTo>
                  <a:pt x="16936" y="1874"/>
                </a:lnTo>
                <a:lnTo>
                  <a:pt x="16985" y="1971"/>
                </a:lnTo>
                <a:lnTo>
                  <a:pt x="17082" y="2044"/>
                </a:lnTo>
                <a:lnTo>
                  <a:pt x="17204" y="2069"/>
                </a:lnTo>
                <a:lnTo>
                  <a:pt x="17277" y="2069"/>
                </a:lnTo>
                <a:lnTo>
                  <a:pt x="17374" y="2093"/>
                </a:lnTo>
                <a:lnTo>
                  <a:pt x="17496" y="2069"/>
                </a:lnTo>
                <a:lnTo>
                  <a:pt x="17593" y="2020"/>
                </a:lnTo>
                <a:lnTo>
                  <a:pt x="17666" y="1947"/>
                </a:lnTo>
                <a:lnTo>
                  <a:pt x="17691" y="1874"/>
                </a:lnTo>
                <a:lnTo>
                  <a:pt x="17715" y="1801"/>
                </a:lnTo>
                <a:lnTo>
                  <a:pt x="17715" y="1655"/>
                </a:lnTo>
                <a:lnTo>
                  <a:pt x="17642" y="1533"/>
                </a:lnTo>
                <a:lnTo>
                  <a:pt x="17593" y="1485"/>
                </a:lnTo>
                <a:lnTo>
                  <a:pt x="17545" y="1436"/>
                </a:lnTo>
                <a:lnTo>
                  <a:pt x="17447" y="1387"/>
                </a:lnTo>
                <a:lnTo>
                  <a:pt x="17326" y="1387"/>
                </a:lnTo>
                <a:lnTo>
                  <a:pt x="17277" y="1363"/>
                </a:lnTo>
                <a:close/>
                <a:moveTo>
                  <a:pt x="16523" y="511"/>
                </a:moveTo>
                <a:lnTo>
                  <a:pt x="16888" y="560"/>
                </a:lnTo>
                <a:lnTo>
                  <a:pt x="17058" y="609"/>
                </a:lnTo>
                <a:lnTo>
                  <a:pt x="17228" y="657"/>
                </a:lnTo>
                <a:lnTo>
                  <a:pt x="17374" y="730"/>
                </a:lnTo>
                <a:lnTo>
                  <a:pt x="17520" y="828"/>
                </a:lnTo>
                <a:lnTo>
                  <a:pt x="17642" y="949"/>
                </a:lnTo>
                <a:lnTo>
                  <a:pt x="17764" y="1071"/>
                </a:lnTo>
                <a:lnTo>
                  <a:pt x="17861" y="1217"/>
                </a:lnTo>
                <a:lnTo>
                  <a:pt x="17934" y="1387"/>
                </a:lnTo>
                <a:lnTo>
                  <a:pt x="17983" y="1533"/>
                </a:lnTo>
                <a:lnTo>
                  <a:pt x="18031" y="1704"/>
                </a:lnTo>
                <a:lnTo>
                  <a:pt x="18056" y="2044"/>
                </a:lnTo>
                <a:lnTo>
                  <a:pt x="18031" y="2385"/>
                </a:lnTo>
                <a:lnTo>
                  <a:pt x="18031" y="2726"/>
                </a:lnTo>
                <a:lnTo>
                  <a:pt x="17958" y="3504"/>
                </a:lnTo>
                <a:lnTo>
                  <a:pt x="17885" y="4283"/>
                </a:lnTo>
                <a:lnTo>
                  <a:pt x="17861" y="4331"/>
                </a:lnTo>
                <a:lnTo>
                  <a:pt x="17739" y="4380"/>
                </a:lnTo>
                <a:lnTo>
                  <a:pt x="17593" y="4453"/>
                </a:lnTo>
                <a:lnTo>
                  <a:pt x="17520" y="4502"/>
                </a:lnTo>
                <a:lnTo>
                  <a:pt x="17472" y="4575"/>
                </a:lnTo>
                <a:lnTo>
                  <a:pt x="17472" y="4599"/>
                </a:lnTo>
                <a:lnTo>
                  <a:pt x="17496" y="4648"/>
                </a:lnTo>
                <a:lnTo>
                  <a:pt x="17569" y="4672"/>
                </a:lnTo>
                <a:lnTo>
                  <a:pt x="17618" y="4696"/>
                </a:lnTo>
                <a:lnTo>
                  <a:pt x="17764" y="4696"/>
                </a:lnTo>
                <a:lnTo>
                  <a:pt x="17812" y="4672"/>
                </a:lnTo>
                <a:lnTo>
                  <a:pt x="17764" y="4891"/>
                </a:lnTo>
                <a:lnTo>
                  <a:pt x="17715" y="4867"/>
                </a:lnTo>
                <a:lnTo>
                  <a:pt x="17569" y="4818"/>
                </a:lnTo>
                <a:lnTo>
                  <a:pt x="17423" y="4769"/>
                </a:lnTo>
                <a:lnTo>
                  <a:pt x="17350" y="4769"/>
                </a:lnTo>
                <a:lnTo>
                  <a:pt x="17326" y="4794"/>
                </a:lnTo>
                <a:lnTo>
                  <a:pt x="17301" y="4842"/>
                </a:lnTo>
                <a:lnTo>
                  <a:pt x="17301" y="4915"/>
                </a:lnTo>
                <a:lnTo>
                  <a:pt x="17374" y="4988"/>
                </a:lnTo>
                <a:lnTo>
                  <a:pt x="17472" y="5061"/>
                </a:lnTo>
                <a:lnTo>
                  <a:pt x="17593" y="5134"/>
                </a:lnTo>
                <a:lnTo>
                  <a:pt x="17691" y="5159"/>
                </a:lnTo>
                <a:lnTo>
                  <a:pt x="17642" y="5353"/>
                </a:lnTo>
                <a:lnTo>
                  <a:pt x="17569" y="5329"/>
                </a:lnTo>
                <a:lnTo>
                  <a:pt x="17374" y="5256"/>
                </a:lnTo>
                <a:lnTo>
                  <a:pt x="17277" y="5207"/>
                </a:lnTo>
                <a:lnTo>
                  <a:pt x="17155" y="5183"/>
                </a:lnTo>
                <a:lnTo>
                  <a:pt x="17131" y="5207"/>
                </a:lnTo>
                <a:lnTo>
                  <a:pt x="17107" y="5232"/>
                </a:lnTo>
                <a:lnTo>
                  <a:pt x="17082" y="5305"/>
                </a:lnTo>
                <a:lnTo>
                  <a:pt x="17107" y="5378"/>
                </a:lnTo>
                <a:lnTo>
                  <a:pt x="17131" y="5426"/>
                </a:lnTo>
                <a:lnTo>
                  <a:pt x="17228" y="5548"/>
                </a:lnTo>
                <a:lnTo>
                  <a:pt x="17374" y="5645"/>
                </a:lnTo>
                <a:lnTo>
                  <a:pt x="17545" y="5694"/>
                </a:lnTo>
                <a:lnTo>
                  <a:pt x="17399" y="6059"/>
                </a:lnTo>
                <a:lnTo>
                  <a:pt x="17253" y="6010"/>
                </a:lnTo>
                <a:lnTo>
                  <a:pt x="17107" y="5937"/>
                </a:lnTo>
                <a:lnTo>
                  <a:pt x="17034" y="5864"/>
                </a:lnTo>
                <a:lnTo>
                  <a:pt x="16961" y="5791"/>
                </a:lnTo>
                <a:lnTo>
                  <a:pt x="16888" y="5718"/>
                </a:lnTo>
                <a:lnTo>
                  <a:pt x="16790" y="5645"/>
                </a:lnTo>
                <a:lnTo>
                  <a:pt x="16742" y="5621"/>
                </a:lnTo>
                <a:lnTo>
                  <a:pt x="16693" y="5645"/>
                </a:lnTo>
                <a:lnTo>
                  <a:pt x="16644" y="5670"/>
                </a:lnTo>
                <a:lnTo>
                  <a:pt x="16620" y="5743"/>
                </a:lnTo>
                <a:lnTo>
                  <a:pt x="16644" y="5840"/>
                </a:lnTo>
                <a:lnTo>
                  <a:pt x="16669" y="5962"/>
                </a:lnTo>
                <a:lnTo>
                  <a:pt x="16742" y="6059"/>
                </a:lnTo>
                <a:lnTo>
                  <a:pt x="16815" y="6156"/>
                </a:lnTo>
                <a:lnTo>
                  <a:pt x="16912" y="6229"/>
                </a:lnTo>
                <a:lnTo>
                  <a:pt x="17034" y="6302"/>
                </a:lnTo>
                <a:lnTo>
                  <a:pt x="17131" y="6351"/>
                </a:lnTo>
                <a:lnTo>
                  <a:pt x="17253" y="6400"/>
                </a:lnTo>
                <a:lnTo>
                  <a:pt x="17082" y="6740"/>
                </a:lnTo>
                <a:lnTo>
                  <a:pt x="16985" y="6740"/>
                </a:lnTo>
                <a:lnTo>
                  <a:pt x="16790" y="6643"/>
                </a:lnTo>
                <a:lnTo>
                  <a:pt x="16596" y="6546"/>
                </a:lnTo>
                <a:lnTo>
                  <a:pt x="16401" y="6424"/>
                </a:lnTo>
                <a:lnTo>
                  <a:pt x="16231" y="6278"/>
                </a:lnTo>
                <a:lnTo>
                  <a:pt x="16158" y="6278"/>
                </a:lnTo>
                <a:lnTo>
                  <a:pt x="16133" y="6302"/>
                </a:lnTo>
                <a:lnTo>
                  <a:pt x="16133" y="6327"/>
                </a:lnTo>
                <a:lnTo>
                  <a:pt x="16182" y="6448"/>
                </a:lnTo>
                <a:lnTo>
                  <a:pt x="16255" y="6546"/>
                </a:lnTo>
                <a:lnTo>
                  <a:pt x="16401" y="6740"/>
                </a:lnTo>
                <a:lnTo>
                  <a:pt x="16571" y="6886"/>
                </a:lnTo>
                <a:lnTo>
                  <a:pt x="16790" y="7008"/>
                </a:lnTo>
                <a:lnTo>
                  <a:pt x="16888" y="7057"/>
                </a:lnTo>
                <a:lnTo>
                  <a:pt x="16669" y="7373"/>
                </a:lnTo>
                <a:lnTo>
                  <a:pt x="16401" y="7251"/>
                </a:lnTo>
                <a:lnTo>
                  <a:pt x="16158" y="7154"/>
                </a:lnTo>
                <a:lnTo>
                  <a:pt x="15987" y="7057"/>
                </a:lnTo>
                <a:lnTo>
                  <a:pt x="15817" y="6935"/>
                </a:lnTo>
                <a:lnTo>
                  <a:pt x="15647" y="6813"/>
                </a:lnTo>
                <a:lnTo>
                  <a:pt x="15476" y="6740"/>
                </a:lnTo>
                <a:lnTo>
                  <a:pt x="15428" y="6740"/>
                </a:lnTo>
                <a:lnTo>
                  <a:pt x="15403" y="6765"/>
                </a:lnTo>
                <a:lnTo>
                  <a:pt x="15379" y="6789"/>
                </a:lnTo>
                <a:lnTo>
                  <a:pt x="15379" y="6813"/>
                </a:lnTo>
                <a:lnTo>
                  <a:pt x="15403" y="6935"/>
                </a:lnTo>
                <a:lnTo>
                  <a:pt x="15452" y="7032"/>
                </a:lnTo>
                <a:lnTo>
                  <a:pt x="15525" y="7130"/>
                </a:lnTo>
                <a:lnTo>
                  <a:pt x="15598" y="7227"/>
                </a:lnTo>
                <a:lnTo>
                  <a:pt x="15768" y="7373"/>
                </a:lnTo>
                <a:lnTo>
                  <a:pt x="15963" y="7495"/>
                </a:lnTo>
                <a:lnTo>
                  <a:pt x="16133" y="7616"/>
                </a:lnTo>
                <a:lnTo>
                  <a:pt x="16352" y="7689"/>
                </a:lnTo>
                <a:lnTo>
                  <a:pt x="16036" y="7957"/>
                </a:lnTo>
                <a:lnTo>
                  <a:pt x="15866" y="7884"/>
                </a:lnTo>
                <a:lnTo>
                  <a:pt x="15671" y="7811"/>
                </a:lnTo>
                <a:lnTo>
                  <a:pt x="15501" y="7738"/>
                </a:lnTo>
                <a:lnTo>
                  <a:pt x="15330" y="7665"/>
                </a:lnTo>
                <a:lnTo>
                  <a:pt x="14892" y="7422"/>
                </a:lnTo>
                <a:lnTo>
                  <a:pt x="14649" y="7300"/>
                </a:lnTo>
                <a:lnTo>
                  <a:pt x="14430" y="7227"/>
                </a:lnTo>
                <a:lnTo>
                  <a:pt x="14406" y="7227"/>
                </a:lnTo>
                <a:lnTo>
                  <a:pt x="14406" y="7251"/>
                </a:lnTo>
                <a:lnTo>
                  <a:pt x="14454" y="7373"/>
                </a:lnTo>
                <a:lnTo>
                  <a:pt x="14503" y="7495"/>
                </a:lnTo>
                <a:lnTo>
                  <a:pt x="14600" y="7592"/>
                </a:lnTo>
                <a:lnTo>
                  <a:pt x="14698" y="7689"/>
                </a:lnTo>
                <a:lnTo>
                  <a:pt x="14892" y="7860"/>
                </a:lnTo>
                <a:lnTo>
                  <a:pt x="15111" y="8006"/>
                </a:lnTo>
                <a:lnTo>
                  <a:pt x="15355" y="8127"/>
                </a:lnTo>
                <a:lnTo>
                  <a:pt x="15622" y="8249"/>
                </a:lnTo>
                <a:lnTo>
                  <a:pt x="15379" y="8371"/>
                </a:lnTo>
                <a:lnTo>
                  <a:pt x="15111" y="8492"/>
                </a:lnTo>
                <a:lnTo>
                  <a:pt x="15038" y="8419"/>
                </a:lnTo>
                <a:lnTo>
                  <a:pt x="14917" y="8371"/>
                </a:lnTo>
                <a:lnTo>
                  <a:pt x="14698" y="8249"/>
                </a:lnTo>
                <a:lnTo>
                  <a:pt x="14454" y="8176"/>
                </a:lnTo>
                <a:lnTo>
                  <a:pt x="14235" y="8079"/>
                </a:lnTo>
                <a:lnTo>
                  <a:pt x="14016" y="7957"/>
                </a:lnTo>
                <a:lnTo>
                  <a:pt x="13797" y="7811"/>
                </a:lnTo>
                <a:lnTo>
                  <a:pt x="13578" y="7689"/>
                </a:lnTo>
                <a:lnTo>
                  <a:pt x="13359" y="7568"/>
                </a:lnTo>
                <a:lnTo>
                  <a:pt x="13335" y="7592"/>
                </a:lnTo>
                <a:lnTo>
                  <a:pt x="13311" y="7616"/>
                </a:lnTo>
                <a:lnTo>
                  <a:pt x="13384" y="7738"/>
                </a:lnTo>
                <a:lnTo>
                  <a:pt x="13432" y="7860"/>
                </a:lnTo>
                <a:lnTo>
                  <a:pt x="13627" y="8054"/>
                </a:lnTo>
                <a:lnTo>
                  <a:pt x="13822" y="8249"/>
                </a:lnTo>
                <a:lnTo>
                  <a:pt x="14041" y="8419"/>
                </a:lnTo>
                <a:lnTo>
                  <a:pt x="14284" y="8565"/>
                </a:lnTo>
                <a:lnTo>
                  <a:pt x="14552" y="8687"/>
                </a:lnTo>
                <a:lnTo>
                  <a:pt x="14211" y="8760"/>
                </a:lnTo>
                <a:lnTo>
                  <a:pt x="13870" y="8833"/>
                </a:lnTo>
                <a:lnTo>
                  <a:pt x="13724" y="8736"/>
                </a:lnTo>
                <a:lnTo>
                  <a:pt x="13578" y="8663"/>
                </a:lnTo>
                <a:lnTo>
                  <a:pt x="13286" y="8492"/>
                </a:lnTo>
                <a:lnTo>
                  <a:pt x="13092" y="8322"/>
                </a:lnTo>
                <a:lnTo>
                  <a:pt x="12897" y="8152"/>
                </a:lnTo>
                <a:lnTo>
                  <a:pt x="12678" y="7981"/>
                </a:lnTo>
                <a:lnTo>
                  <a:pt x="12483" y="7835"/>
                </a:lnTo>
                <a:lnTo>
                  <a:pt x="12435" y="7835"/>
                </a:lnTo>
                <a:lnTo>
                  <a:pt x="12410" y="7860"/>
                </a:lnTo>
                <a:lnTo>
                  <a:pt x="12386" y="7884"/>
                </a:lnTo>
                <a:lnTo>
                  <a:pt x="12386" y="7908"/>
                </a:lnTo>
                <a:lnTo>
                  <a:pt x="12435" y="8030"/>
                </a:lnTo>
                <a:lnTo>
                  <a:pt x="12508" y="8176"/>
                </a:lnTo>
                <a:lnTo>
                  <a:pt x="12654" y="8395"/>
                </a:lnTo>
                <a:lnTo>
                  <a:pt x="12848" y="8614"/>
                </a:lnTo>
                <a:lnTo>
                  <a:pt x="13043" y="8784"/>
                </a:lnTo>
                <a:lnTo>
                  <a:pt x="13189" y="8906"/>
                </a:lnTo>
                <a:lnTo>
                  <a:pt x="12727" y="8906"/>
                </a:lnTo>
                <a:lnTo>
                  <a:pt x="12556" y="8760"/>
                </a:lnTo>
                <a:lnTo>
                  <a:pt x="12410" y="8638"/>
                </a:lnTo>
                <a:lnTo>
                  <a:pt x="12094" y="8322"/>
                </a:lnTo>
                <a:lnTo>
                  <a:pt x="11729" y="8054"/>
                </a:lnTo>
                <a:lnTo>
                  <a:pt x="11680" y="8054"/>
                </a:lnTo>
                <a:lnTo>
                  <a:pt x="11656" y="8079"/>
                </a:lnTo>
                <a:lnTo>
                  <a:pt x="11632" y="8103"/>
                </a:lnTo>
                <a:lnTo>
                  <a:pt x="11632" y="8152"/>
                </a:lnTo>
                <a:lnTo>
                  <a:pt x="11899" y="8517"/>
                </a:lnTo>
                <a:lnTo>
                  <a:pt x="12167" y="8857"/>
                </a:lnTo>
                <a:lnTo>
                  <a:pt x="12191" y="8882"/>
                </a:lnTo>
                <a:lnTo>
                  <a:pt x="12118" y="8882"/>
                </a:lnTo>
                <a:lnTo>
                  <a:pt x="11753" y="8833"/>
                </a:lnTo>
                <a:lnTo>
                  <a:pt x="11632" y="8663"/>
                </a:lnTo>
                <a:lnTo>
                  <a:pt x="11486" y="8517"/>
                </a:lnTo>
                <a:lnTo>
                  <a:pt x="11218" y="8176"/>
                </a:lnTo>
                <a:lnTo>
                  <a:pt x="10926" y="7860"/>
                </a:lnTo>
                <a:lnTo>
                  <a:pt x="10878" y="7835"/>
                </a:lnTo>
                <a:lnTo>
                  <a:pt x="10853" y="7835"/>
                </a:lnTo>
                <a:lnTo>
                  <a:pt x="10780" y="7860"/>
                </a:lnTo>
                <a:lnTo>
                  <a:pt x="10732" y="7908"/>
                </a:lnTo>
                <a:lnTo>
                  <a:pt x="10732" y="7957"/>
                </a:lnTo>
                <a:lnTo>
                  <a:pt x="10756" y="8006"/>
                </a:lnTo>
                <a:lnTo>
                  <a:pt x="10926" y="8322"/>
                </a:lnTo>
                <a:lnTo>
                  <a:pt x="11145" y="8638"/>
                </a:lnTo>
                <a:lnTo>
                  <a:pt x="11242" y="8736"/>
                </a:lnTo>
                <a:lnTo>
                  <a:pt x="10659" y="8614"/>
                </a:lnTo>
                <a:lnTo>
                  <a:pt x="10513" y="8492"/>
                </a:lnTo>
                <a:lnTo>
                  <a:pt x="10391" y="8273"/>
                </a:lnTo>
                <a:lnTo>
                  <a:pt x="10269" y="8054"/>
                </a:lnTo>
                <a:lnTo>
                  <a:pt x="10221" y="8006"/>
                </a:lnTo>
                <a:lnTo>
                  <a:pt x="10172" y="8006"/>
                </a:lnTo>
                <a:lnTo>
                  <a:pt x="10123" y="8030"/>
                </a:lnTo>
                <a:lnTo>
                  <a:pt x="10075" y="8079"/>
                </a:lnTo>
                <a:lnTo>
                  <a:pt x="10075" y="8176"/>
                </a:lnTo>
                <a:lnTo>
                  <a:pt x="10075" y="8298"/>
                </a:lnTo>
                <a:lnTo>
                  <a:pt x="10099" y="8395"/>
                </a:lnTo>
                <a:lnTo>
                  <a:pt x="10123" y="8492"/>
                </a:lnTo>
                <a:lnTo>
                  <a:pt x="9856" y="8419"/>
                </a:lnTo>
                <a:lnTo>
                  <a:pt x="9807" y="8273"/>
                </a:lnTo>
                <a:lnTo>
                  <a:pt x="9734" y="8103"/>
                </a:lnTo>
                <a:lnTo>
                  <a:pt x="9685" y="8079"/>
                </a:lnTo>
                <a:lnTo>
                  <a:pt x="9661" y="8103"/>
                </a:lnTo>
                <a:lnTo>
                  <a:pt x="9612" y="8225"/>
                </a:lnTo>
                <a:lnTo>
                  <a:pt x="9637" y="8371"/>
                </a:lnTo>
                <a:lnTo>
                  <a:pt x="9637" y="8371"/>
                </a:lnTo>
                <a:lnTo>
                  <a:pt x="9199" y="8249"/>
                </a:lnTo>
                <a:lnTo>
                  <a:pt x="8566" y="8079"/>
                </a:lnTo>
                <a:lnTo>
                  <a:pt x="8250" y="7957"/>
                </a:lnTo>
                <a:lnTo>
                  <a:pt x="7933" y="7835"/>
                </a:lnTo>
                <a:lnTo>
                  <a:pt x="7641" y="7689"/>
                </a:lnTo>
                <a:lnTo>
                  <a:pt x="7374" y="7519"/>
                </a:lnTo>
                <a:lnTo>
                  <a:pt x="7106" y="7300"/>
                </a:lnTo>
                <a:lnTo>
                  <a:pt x="6863" y="7057"/>
                </a:lnTo>
                <a:lnTo>
                  <a:pt x="6814" y="7008"/>
                </a:lnTo>
                <a:lnTo>
                  <a:pt x="6741" y="6984"/>
                </a:lnTo>
                <a:lnTo>
                  <a:pt x="6692" y="6886"/>
                </a:lnTo>
                <a:lnTo>
                  <a:pt x="6571" y="6813"/>
                </a:lnTo>
                <a:lnTo>
                  <a:pt x="6473" y="6813"/>
                </a:lnTo>
                <a:lnTo>
                  <a:pt x="6400" y="6862"/>
                </a:lnTo>
                <a:lnTo>
                  <a:pt x="6352" y="6886"/>
                </a:lnTo>
                <a:lnTo>
                  <a:pt x="5865" y="7422"/>
                </a:lnTo>
                <a:lnTo>
                  <a:pt x="5354" y="7933"/>
                </a:lnTo>
                <a:lnTo>
                  <a:pt x="4794" y="8395"/>
                </a:lnTo>
                <a:lnTo>
                  <a:pt x="4235" y="8857"/>
                </a:lnTo>
                <a:lnTo>
                  <a:pt x="3699" y="9222"/>
                </a:lnTo>
                <a:lnTo>
                  <a:pt x="3140" y="9563"/>
                </a:lnTo>
                <a:lnTo>
                  <a:pt x="2580" y="9904"/>
                </a:lnTo>
                <a:lnTo>
                  <a:pt x="2288" y="10050"/>
                </a:lnTo>
                <a:lnTo>
                  <a:pt x="2045" y="10123"/>
                </a:lnTo>
                <a:lnTo>
                  <a:pt x="1923" y="10171"/>
                </a:lnTo>
                <a:lnTo>
                  <a:pt x="1777" y="10171"/>
                </a:lnTo>
                <a:lnTo>
                  <a:pt x="1729" y="10123"/>
                </a:lnTo>
                <a:lnTo>
                  <a:pt x="1680" y="10074"/>
                </a:lnTo>
                <a:lnTo>
                  <a:pt x="1656" y="10001"/>
                </a:lnTo>
                <a:lnTo>
                  <a:pt x="1631" y="9904"/>
                </a:lnTo>
                <a:lnTo>
                  <a:pt x="1631" y="9782"/>
                </a:lnTo>
                <a:lnTo>
                  <a:pt x="1704" y="9685"/>
                </a:lnTo>
                <a:lnTo>
                  <a:pt x="1875" y="9612"/>
                </a:lnTo>
                <a:lnTo>
                  <a:pt x="2045" y="9539"/>
                </a:lnTo>
                <a:lnTo>
                  <a:pt x="2361" y="9320"/>
                </a:lnTo>
                <a:lnTo>
                  <a:pt x="2994" y="8906"/>
                </a:lnTo>
                <a:lnTo>
                  <a:pt x="3918" y="8298"/>
                </a:lnTo>
                <a:lnTo>
                  <a:pt x="4356" y="8030"/>
                </a:lnTo>
                <a:lnTo>
                  <a:pt x="4527" y="7884"/>
                </a:lnTo>
                <a:lnTo>
                  <a:pt x="4697" y="7714"/>
                </a:lnTo>
                <a:lnTo>
                  <a:pt x="4721" y="7665"/>
                </a:lnTo>
                <a:lnTo>
                  <a:pt x="4697" y="7616"/>
                </a:lnTo>
                <a:lnTo>
                  <a:pt x="4648" y="7592"/>
                </a:lnTo>
                <a:lnTo>
                  <a:pt x="4624" y="7592"/>
                </a:lnTo>
                <a:lnTo>
                  <a:pt x="4381" y="7665"/>
                </a:lnTo>
                <a:lnTo>
                  <a:pt x="4186" y="7762"/>
                </a:lnTo>
                <a:lnTo>
                  <a:pt x="3772" y="8030"/>
                </a:lnTo>
                <a:lnTo>
                  <a:pt x="2824" y="8638"/>
                </a:lnTo>
                <a:lnTo>
                  <a:pt x="2215" y="8979"/>
                </a:lnTo>
                <a:lnTo>
                  <a:pt x="1899" y="9198"/>
                </a:lnTo>
                <a:lnTo>
                  <a:pt x="1607" y="9417"/>
                </a:lnTo>
                <a:lnTo>
                  <a:pt x="1534" y="9368"/>
                </a:lnTo>
                <a:lnTo>
                  <a:pt x="1437" y="9344"/>
                </a:lnTo>
                <a:lnTo>
                  <a:pt x="1339" y="9344"/>
                </a:lnTo>
                <a:lnTo>
                  <a:pt x="1242" y="9417"/>
                </a:lnTo>
                <a:lnTo>
                  <a:pt x="1169" y="9466"/>
                </a:lnTo>
                <a:lnTo>
                  <a:pt x="1096" y="9539"/>
                </a:lnTo>
                <a:lnTo>
                  <a:pt x="1023" y="9539"/>
                </a:lnTo>
                <a:lnTo>
                  <a:pt x="999" y="9490"/>
                </a:lnTo>
                <a:lnTo>
                  <a:pt x="974" y="9417"/>
                </a:lnTo>
                <a:lnTo>
                  <a:pt x="950" y="9344"/>
                </a:lnTo>
                <a:lnTo>
                  <a:pt x="974" y="9271"/>
                </a:lnTo>
                <a:lnTo>
                  <a:pt x="999" y="9222"/>
                </a:lnTo>
                <a:lnTo>
                  <a:pt x="1072" y="9174"/>
                </a:lnTo>
                <a:lnTo>
                  <a:pt x="1315" y="9174"/>
                </a:lnTo>
                <a:lnTo>
                  <a:pt x="1388" y="9125"/>
                </a:lnTo>
                <a:lnTo>
                  <a:pt x="1437" y="9028"/>
                </a:lnTo>
                <a:lnTo>
                  <a:pt x="1485" y="8955"/>
                </a:lnTo>
                <a:lnTo>
                  <a:pt x="1729" y="8857"/>
                </a:lnTo>
                <a:lnTo>
                  <a:pt x="1996" y="8736"/>
                </a:lnTo>
                <a:lnTo>
                  <a:pt x="2580" y="8468"/>
                </a:lnTo>
                <a:lnTo>
                  <a:pt x="3164" y="8200"/>
                </a:lnTo>
                <a:lnTo>
                  <a:pt x="3772" y="7860"/>
                </a:lnTo>
                <a:lnTo>
                  <a:pt x="4405" y="7495"/>
                </a:lnTo>
                <a:lnTo>
                  <a:pt x="4648" y="7373"/>
                </a:lnTo>
                <a:lnTo>
                  <a:pt x="4892" y="7227"/>
                </a:lnTo>
                <a:lnTo>
                  <a:pt x="5111" y="7032"/>
                </a:lnTo>
                <a:lnTo>
                  <a:pt x="5208" y="6935"/>
                </a:lnTo>
                <a:lnTo>
                  <a:pt x="5281" y="6838"/>
                </a:lnTo>
                <a:lnTo>
                  <a:pt x="5281" y="6789"/>
                </a:lnTo>
                <a:lnTo>
                  <a:pt x="5281" y="6765"/>
                </a:lnTo>
                <a:lnTo>
                  <a:pt x="5232" y="6740"/>
                </a:lnTo>
                <a:lnTo>
                  <a:pt x="5208" y="6740"/>
                </a:lnTo>
                <a:lnTo>
                  <a:pt x="5062" y="6765"/>
                </a:lnTo>
                <a:lnTo>
                  <a:pt x="4940" y="6813"/>
                </a:lnTo>
                <a:lnTo>
                  <a:pt x="4697" y="6935"/>
                </a:lnTo>
                <a:lnTo>
                  <a:pt x="4235" y="7227"/>
                </a:lnTo>
                <a:lnTo>
                  <a:pt x="3699" y="7543"/>
                </a:lnTo>
                <a:lnTo>
                  <a:pt x="3164" y="7835"/>
                </a:lnTo>
                <a:lnTo>
                  <a:pt x="2605" y="8127"/>
                </a:lnTo>
                <a:lnTo>
                  <a:pt x="2045" y="8395"/>
                </a:lnTo>
                <a:lnTo>
                  <a:pt x="1704" y="8541"/>
                </a:lnTo>
                <a:lnTo>
                  <a:pt x="1534" y="8590"/>
                </a:lnTo>
                <a:lnTo>
                  <a:pt x="1388" y="8687"/>
                </a:lnTo>
                <a:lnTo>
                  <a:pt x="1291" y="8638"/>
                </a:lnTo>
                <a:lnTo>
                  <a:pt x="1120" y="8614"/>
                </a:lnTo>
                <a:lnTo>
                  <a:pt x="974" y="8638"/>
                </a:lnTo>
                <a:lnTo>
                  <a:pt x="804" y="8614"/>
                </a:lnTo>
                <a:lnTo>
                  <a:pt x="682" y="8273"/>
                </a:lnTo>
                <a:lnTo>
                  <a:pt x="1047" y="8127"/>
                </a:lnTo>
                <a:lnTo>
                  <a:pt x="2142" y="7738"/>
                </a:lnTo>
                <a:lnTo>
                  <a:pt x="4332" y="6935"/>
                </a:lnTo>
                <a:lnTo>
                  <a:pt x="6327" y="6181"/>
                </a:lnTo>
                <a:lnTo>
                  <a:pt x="7422" y="5767"/>
                </a:lnTo>
                <a:lnTo>
                  <a:pt x="7690" y="5645"/>
                </a:lnTo>
                <a:lnTo>
                  <a:pt x="7787" y="5597"/>
                </a:lnTo>
                <a:lnTo>
                  <a:pt x="7909" y="5499"/>
                </a:lnTo>
                <a:lnTo>
                  <a:pt x="8079" y="5499"/>
                </a:lnTo>
                <a:lnTo>
                  <a:pt x="8055" y="5524"/>
                </a:lnTo>
                <a:lnTo>
                  <a:pt x="8055" y="5597"/>
                </a:lnTo>
                <a:lnTo>
                  <a:pt x="8079" y="5694"/>
                </a:lnTo>
                <a:lnTo>
                  <a:pt x="8128" y="5791"/>
                </a:lnTo>
                <a:lnTo>
                  <a:pt x="8201" y="5840"/>
                </a:lnTo>
                <a:lnTo>
                  <a:pt x="8639" y="6035"/>
                </a:lnTo>
                <a:lnTo>
                  <a:pt x="9101" y="6205"/>
                </a:lnTo>
                <a:lnTo>
                  <a:pt x="9564" y="6327"/>
                </a:lnTo>
                <a:lnTo>
                  <a:pt x="10050" y="6424"/>
                </a:lnTo>
                <a:lnTo>
                  <a:pt x="10537" y="6497"/>
                </a:lnTo>
                <a:lnTo>
                  <a:pt x="11023" y="6521"/>
                </a:lnTo>
                <a:lnTo>
                  <a:pt x="11510" y="6497"/>
                </a:lnTo>
                <a:lnTo>
                  <a:pt x="11997" y="6448"/>
                </a:lnTo>
                <a:lnTo>
                  <a:pt x="12459" y="6351"/>
                </a:lnTo>
                <a:lnTo>
                  <a:pt x="12921" y="6229"/>
                </a:lnTo>
                <a:lnTo>
                  <a:pt x="13384" y="6083"/>
                </a:lnTo>
                <a:lnTo>
                  <a:pt x="13870" y="5889"/>
                </a:lnTo>
                <a:lnTo>
                  <a:pt x="14308" y="5670"/>
                </a:lnTo>
                <a:lnTo>
                  <a:pt x="14722" y="5402"/>
                </a:lnTo>
                <a:lnTo>
                  <a:pt x="14917" y="5256"/>
                </a:lnTo>
                <a:lnTo>
                  <a:pt x="15111" y="5086"/>
                </a:lnTo>
                <a:lnTo>
                  <a:pt x="15257" y="4915"/>
                </a:lnTo>
                <a:lnTo>
                  <a:pt x="15403" y="4745"/>
                </a:lnTo>
                <a:lnTo>
                  <a:pt x="15452" y="4672"/>
                </a:lnTo>
                <a:lnTo>
                  <a:pt x="15452" y="4575"/>
                </a:lnTo>
                <a:lnTo>
                  <a:pt x="15428" y="4502"/>
                </a:lnTo>
                <a:lnTo>
                  <a:pt x="15379" y="4453"/>
                </a:lnTo>
                <a:lnTo>
                  <a:pt x="15306" y="4404"/>
                </a:lnTo>
                <a:lnTo>
                  <a:pt x="15233" y="4380"/>
                </a:lnTo>
                <a:lnTo>
                  <a:pt x="15160" y="4380"/>
                </a:lnTo>
                <a:lnTo>
                  <a:pt x="15063" y="4404"/>
                </a:lnTo>
                <a:lnTo>
                  <a:pt x="14746" y="4623"/>
                </a:lnTo>
                <a:lnTo>
                  <a:pt x="14406" y="4842"/>
                </a:lnTo>
                <a:lnTo>
                  <a:pt x="14089" y="5086"/>
                </a:lnTo>
                <a:lnTo>
                  <a:pt x="13749" y="5280"/>
                </a:lnTo>
                <a:lnTo>
                  <a:pt x="13359" y="5475"/>
                </a:lnTo>
                <a:lnTo>
                  <a:pt x="12970" y="5621"/>
                </a:lnTo>
                <a:lnTo>
                  <a:pt x="12581" y="5743"/>
                </a:lnTo>
                <a:lnTo>
                  <a:pt x="12167" y="5840"/>
                </a:lnTo>
                <a:lnTo>
                  <a:pt x="11729" y="5913"/>
                </a:lnTo>
                <a:lnTo>
                  <a:pt x="11291" y="5937"/>
                </a:lnTo>
                <a:lnTo>
                  <a:pt x="10853" y="5937"/>
                </a:lnTo>
                <a:lnTo>
                  <a:pt x="10415" y="5913"/>
                </a:lnTo>
                <a:lnTo>
                  <a:pt x="9977" y="5840"/>
                </a:lnTo>
                <a:lnTo>
                  <a:pt x="9539" y="5743"/>
                </a:lnTo>
                <a:lnTo>
                  <a:pt x="9126" y="5597"/>
                </a:lnTo>
                <a:lnTo>
                  <a:pt x="8712" y="5451"/>
                </a:lnTo>
                <a:lnTo>
                  <a:pt x="8785" y="5353"/>
                </a:lnTo>
                <a:lnTo>
                  <a:pt x="8858" y="5280"/>
                </a:lnTo>
                <a:lnTo>
                  <a:pt x="8907" y="5183"/>
                </a:lnTo>
                <a:lnTo>
                  <a:pt x="8931" y="5110"/>
                </a:lnTo>
                <a:lnTo>
                  <a:pt x="8931" y="5013"/>
                </a:lnTo>
                <a:lnTo>
                  <a:pt x="8882" y="4915"/>
                </a:lnTo>
                <a:lnTo>
                  <a:pt x="8834" y="4842"/>
                </a:lnTo>
                <a:lnTo>
                  <a:pt x="8761" y="4794"/>
                </a:lnTo>
                <a:lnTo>
                  <a:pt x="8688" y="4769"/>
                </a:lnTo>
                <a:lnTo>
                  <a:pt x="8566" y="4794"/>
                </a:lnTo>
                <a:lnTo>
                  <a:pt x="8323" y="4867"/>
                </a:lnTo>
                <a:lnTo>
                  <a:pt x="8201" y="4915"/>
                </a:lnTo>
                <a:lnTo>
                  <a:pt x="8055" y="4940"/>
                </a:lnTo>
                <a:lnTo>
                  <a:pt x="7933" y="4940"/>
                </a:lnTo>
                <a:lnTo>
                  <a:pt x="7812" y="4915"/>
                </a:lnTo>
                <a:lnTo>
                  <a:pt x="7714" y="4842"/>
                </a:lnTo>
                <a:lnTo>
                  <a:pt x="7617" y="4721"/>
                </a:lnTo>
                <a:lnTo>
                  <a:pt x="7617" y="4696"/>
                </a:lnTo>
                <a:lnTo>
                  <a:pt x="7641" y="4672"/>
                </a:lnTo>
                <a:lnTo>
                  <a:pt x="7714" y="4599"/>
                </a:lnTo>
                <a:lnTo>
                  <a:pt x="7812" y="4550"/>
                </a:lnTo>
                <a:lnTo>
                  <a:pt x="7958" y="4502"/>
                </a:lnTo>
                <a:lnTo>
                  <a:pt x="8250" y="4429"/>
                </a:lnTo>
                <a:lnTo>
                  <a:pt x="8420" y="4404"/>
                </a:lnTo>
                <a:lnTo>
                  <a:pt x="10269" y="3991"/>
                </a:lnTo>
                <a:lnTo>
                  <a:pt x="12118" y="3553"/>
                </a:lnTo>
                <a:lnTo>
                  <a:pt x="12970" y="3383"/>
                </a:lnTo>
                <a:lnTo>
                  <a:pt x="13189" y="3334"/>
                </a:lnTo>
                <a:lnTo>
                  <a:pt x="13408" y="3261"/>
                </a:lnTo>
                <a:lnTo>
                  <a:pt x="13603" y="3188"/>
                </a:lnTo>
                <a:lnTo>
                  <a:pt x="13773" y="3066"/>
                </a:lnTo>
                <a:lnTo>
                  <a:pt x="13846" y="2993"/>
                </a:lnTo>
                <a:lnTo>
                  <a:pt x="13846" y="2896"/>
                </a:lnTo>
                <a:lnTo>
                  <a:pt x="13895" y="2847"/>
                </a:lnTo>
                <a:lnTo>
                  <a:pt x="13895" y="2750"/>
                </a:lnTo>
                <a:lnTo>
                  <a:pt x="13895" y="2555"/>
                </a:lnTo>
                <a:lnTo>
                  <a:pt x="13919" y="2385"/>
                </a:lnTo>
                <a:lnTo>
                  <a:pt x="13943" y="2215"/>
                </a:lnTo>
                <a:lnTo>
                  <a:pt x="13992" y="2044"/>
                </a:lnTo>
                <a:lnTo>
                  <a:pt x="14065" y="1874"/>
                </a:lnTo>
                <a:lnTo>
                  <a:pt x="14138" y="1728"/>
                </a:lnTo>
                <a:lnTo>
                  <a:pt x="14211" y="1582"/>
                </a:lnTo>
                <a:lnTo>
                  <a:pt x="14333" y="1436"/>
                </a:lnTo>
                <a:lnTo>
                  <a:pt x="14552" y="1193"/>
                </a:lnTo>
                <a:lnTo>
                  <a:pt x="14844" y="974"/>
                </a:lnTo>
                <a:lnTo>
                  <a:pt x="15136" y="779"/>
                </a:lnTo>
                <a:lnTo>
                  <a:pt x="15476" y="657"/>
                </a:lnTo>
                <a:lnTo>
                  <a:pt x="15817" y="560"/>
                </a:lnTo>
                <a:lnTo>
                  <a:pt x="16158" y="511"/>
                </a:lnTo>
                <a:close/>
                <a:moveTo>
                  <a:pt x="16182" y="0"/>
                </a:moveTo>
                <a:lnTo>
                  <a:pt x="15817" y="49"/>
                </a:lnTo>
                <a:lnTo>
                  <a:pt x="15476" y="122"/>
                </a:lnTo>
                <a:lnTo>
                  <a:pt x="15136" y="268"/>
                </a:lnTo>
                <a:lnTo>
                  <a:pt x="14795" y="414"/>
                </a:lnTo>
                <a:lnTo>
                  <a:pt x="14503" y="633"/>
                </a:lnTo>
                <a:lnTo>
                  <a:pt x="14235" y="852"/>
                </a:lnTo>
                <a:lnTo>
                  <a:pt x="13992" y="1120"/>
                </a:lnTo>
                <a:lnTo>
                  <a:pt x="13797" y="1387"/>
                </a:lnTo>
                <a:lnTo>
                  <a:pt x="13651" y="1704"/>
                </a:lnTo>
                <a:lnTo>
                  <a:pt x="13530" y="2044"/>
                </a:lnTo>
                <a:lnTo>
                  <a:pt x="13505" y="2215"/>
                </a:lnTo>
                <a:lnTo>
                  <a:pt x="13481" y="2385"/>
                </a:lnTo>
                <a:lnTo>
                  <a:pt x="13481" y="2580"/>
                </a:lnTo>
                <a:lnTo>
                  <a:pt x="13481" y="2750"/>
                </a:lnTo>
                <a:lnTo>
                  <a:pt x="13481" y="2774"/>
                </a:lnTo>
                <a:lnTo>
                  <a:pt x="13238" y="2799"/>
                </a:lnTo>
                <a:lnTo>
                  <a:pt x="12994" y="2847"/>
                </a:lnTo>
                <a:lnTo>
                  <a:pt x="12532" y="2945"/>
                </a:lnTo>
                <a:lnTo>
                  <a:pt x="11802" y="3115"/>
                </a:lnTo>
                <a:lnTo>
                  <a:pt x="11048" y="3261"/>
                </a:lnTo>
                <a:lnTo>
                  <a:pt x="8104" y="3918"/>
                </a:lnTo>
                <a:lnTo>
                  <a:pt x="7885" y="3967"/>
                </a:lnTo>
                <a:lnTo>
                  <a:pt x="7666" y="4015"/>
                </a:lnTo>
                <a:lnTo>
                  <a:pt x="7447" y="4113"/>
                </a:lnTo>
                <a:lnTo>
                  <a:pt x="7276" y="4210"/>
                </a:lnTo>
                <a:lnTo>
                  <a:pt x="7203" y="4283"/>
                </a:lnTo>
                <a:lnTo>
                  <a:pt x="7130" y="4356"/>
                </a:lnTo>
                <a:lnTo>
                  <a:pt x="7082" y="4429"/>
                </a:lnTo>
                <a:lnTo>
                  <a:pt x="7057" y="4526"/>
                </a:lnTo>
                <a:lnTo>
                  <a:pt x="7033" y="4623"/>
                </a:lnTo>
                <a:lnTo>
                  <a:pt x="7033" y="4721"/>
                </a:lnTo>
                <a:lnTo>
                  <a:pt x="7057" y="4842"/>
                </a:lnTo>
                <a:lnTo>
                  <a:pt x="7106" y="4988"/>
                </a:lnTo>
                <a:lnTo>
                  <a:pt x="7155" y="5086"/>
                </a:lnTo>
                <a:lnTo>
                  <a:pt x="7228" y="5183"/>
                </a:lnTo>
                <a:lnTo>
                  <a:pt x="7301" y="5280"/>
                </a:lnTo>
                <a:lnTo>
                  <a:pt x="7374" y="5329"/>
                </a:lnTo>
                <a:lnTo>
                  <a:pt x="7057" y="5451"/>
                </a:lnTo>
                <a:lnTo>
                  <a:pt x="6765" y="5572"/>
                </a:lnTo>
                <a:lnTo>
                  <a:pt x="6035" y="5816"/>
                </a:lnTo>
                <a:lnTo>
                  <a:pt x="5305" y="6059"/>
                </a:lnTo>
                <a:lnTo>
                  <a:pt x="2191" y="7154"/>
                </a:lnTo>
                <a:lnTo>
                  <a:pt x="731" y="7689"/>
                </a:lnTo>
                <a:lnTo>
                  <a:pt x="512" y="7762"/>
                </a:lnTo>
                <a:lnTo>
                  <a:pt x="342" y="7860"/>
                </a:lnTo>
                <a:lnTo>
                  <a:pt x="196" y="8006"/>
                </a:lnTo>
                <a:lnTo>
                  <a:pt x="123" y="8079"/>
                </a:lnTo>
                <a:lnTo>
                  <a:pt x="74" y="8176"/>
                </a:lnTo>
                <a:lnTo>
                  <a:pt x="25" y="8322"/>
                </a:lnTo>
                <a:lnTo>
                  <a:pt x="1" y="8468"/>
                </a:lnTo>
                <a:lnTo>
                  <a:pt x="1" y="8565"/>
                </a:lnTo>
                <a:lnTo>
                  <a:pt x="50" y="8687"/>
                </a:lnTo>
                <a:lnTo>
                  <a:pt x="123" y="8784"/>
                </a:lnTo>
                <a:lnTo>
                  <a:pt x="196" y="8857"/>
                </a:lnTo>
                <a:lnTo>
                  <a:pt x="293" y="8930"/>
                </a:lnTo>
                <a:lnTo>
                  <a:pt x="415" y="9003"/>
                </a:lnTo>
                <a:lnTo>
                  <a:pt x="366" y="9125"/>
                </a:lnTo>
                <a:lnTo>
                  <a:pt x="317" y="9271"/>
                </a:lnTo>
                <a:lnTo>
                  <a:pt x="317" y="9417"/>
                </a:lnTo>
                <a:lnTo>
                  <a:pt x="317" y="9563"/>
                </a:lnTo>
                <a:lnTo>
                  <a:pt x="366" y="9685"/>
                </a:lnTo>
                <a:lnTo>
                  <a:pt x="415" y="9782"/>
                </a:lnTo>
                <a:lnTo>
                  <a:pt x="488" y="9879"/>
                </a:lnTo>
                <a:lnTo>
                  <a:pt x="561" y="9952"/>
                </a:lnTo>
                <a:lnTo>
                  <a:pt x="682" y="10001"/>
                </a:lnTo>
                <a:lnTo>
                  <a:pt x="780" y="10025"/>
                </a:lnTo>
                <a:lnTo>
                  <a:pt x="901" y="10050"/>
                </a:lnTo>
                <a:lnTo>
                  <a:pt x="1023" y="10050"/>
                </a:lnTo>
                <a:lnTo>
                  <a:pt x="1047" y="10196"/>
                </a:lnTo>
                <a:lnTo>
                  <a:pt x="1096" y="10317"/>
                </a:lnTo>
                <a:lnTo>
                  <a:pt x="1193" y="10415"/>
                </a:lnTo>
                <a:lnTo>
                  <a:pt x="1315" y="10512"/>
                </a:lnTo>
                <a:lnTo>
                  <a:pt x="1412" y="10561"/>
                </a:lnTo>
                <a:lnTo>
                  <a:pt x="1534" y="10609"/>
                </a:lnTo>
                <a:lnTo>
                  <a:pt x="1656" y="10658"/>
                </a:lnTo>
                <a:lnTo>
                  <a:pt x="1996" y="10658"/>
                </a:lnTo>
                <a:lnTo>
                  <a:pt x="2240" y="10609"/>
                </a:lnTo>
                <a:lnTo>
                  <a:pt x="2459" y="10536"/>
                </a:lnTo>
                <a:lnTo>
                  <a:pt x="2702" y="10415"/>
                </a:lnTo>
                <a:lnTo>
                  <a:pt x="3140" y="10196"/>
                </a:lnTo>
                <a:lnTo>
                  <a:pt x="3578" y="9928"/>
                </a:lnTo>
                <a:lnTo>
                  <a:pt x="4040" y="9636"/>
                </a:lnTo>
                <a:lnTo>
                  <a:pt x="4478" y="9320"/>
                </a:lnTo>
                <a:lnTo>
                  <a:pt x="4892" y="9003"/>
                </a:lnTo>
                <a:lnTo>
                  <a:pt x="5305" y="8663"/>
                </a:lnTo>
                <a:lnTo>
                  <a:pt x="5719" y="8298"/>
                </a:lnTo>
                <a:lnTo>
                  <a:pt x="6108" y="7933"/>
                </a:lnTo>
                <a:lnTo>
                  <a:pt x="6473" y="7543"/>
                </a:lnTo>
                <a:lnTo>
                  <a:pt x="6717" y="7787"/>
                </a:lnTo>
                <a:lnTo>
                  <a:pt x="7009" y="8030"/>
                </a:lnTo>
                <a:lnTo>
                  <a:pt x="7325" y="8200"/>
                </a:lnTo>
                <a:lnTo>
                  <a:pt x="7641" y="8371"/>
                </a:lnTo>
                <a:lnTo>
                  <a:pt x="7982" y="8517"/>
                </a:lnTo>
                <a:lnTo>
                  <a:pt x="8347" y="8614"/>
                </a:lnTo>
                <a:lnTo>
                  <a:pt x="9053" y="8809"/>
                </a:lnTo>
                <a:lnTo>
                  <a:pt x="10221" y="9101"/>
                </a:lnTo>
                <a:lnTo>
                  <a:pt x="10829" y="9198"/>
                </a:lnTo>
                <a:lnTo>
                  <a:pt x="11413" y="9295"/>
                </a:lnTo>
                <a:lnTo>
                  <a:pt x="11364" y="9368"/>
                </a:lnTo>
                <a:lnTo>
                  <a:pt x="11291" y="9758"/>
                </a:lnTo>
                <a:lnTo>
                  <a:pt x="11194" y="10147"/>
                </a:lnTo>
                <a:lnTo>
                  <a:pt x="11145" y="10536"/>
                </a:lnTo>
                <a:lnTo>
                  <a:pt x="11121" y="10926"/>
                </a:lnTo>
                <a:lnTo>
                  <a:pt x="11121" y="10999"/>
                </a:lnTo>
                <a:lnTo>
                  <a:pt x="11169" y="11072"/>
                </a:lnTo>
                <a:lnTo>
                  <a:pt x="11218" y="11096"/>
                </a:lnTo>
                <a:lnTo>
                  <a:pt x="11291" y="11096"/>
                </a:lnTo>
                <a:lnTo>
                  <a:pt x="11340" y="11169"/>
                </a:lnTo>
                <a:lnTo>
                  <a:pt x="11388" y="11218"/>
                </a:lnTo>
                <a:lnTo>
                  <a:pt x="11534" y="11291"/>
                </a:lnTo>
                <a:lnTo>
                  <a:pt x="11729" y="11388"/>
                </a:lnTo>
                <a:lnTo>
                  <a:pt x="11826" y="11437"/>
                </a:lnTo>
                <a:lnTo>
                  <a:pt x="11972" y="11437"/>
                </a:lnTo>
                <a:lnTo>
                  <a:pt x="12021" y="11412"/>
                </a:lnTo>
                <a:lnTo>
                  <a:pt x="12070" y="11364"/>
                </a:lnTo>
                <a:lnTo>
                  <a:pt x="12070" y="11339"/>
                </a:lnTo>
                <a:lnTo>
                  <a:pt x="12070" y="11218"/>
                </a:lnTo>
                <a:lnTo>
                  <a:pt x="12045" y="11193"/>
                </a:lnTo>
                <a:lnTo>
                  <a:pt x="11997" y="11145"/>
                </a:lnTo>
                <a:lnTo>
                  <a:pt x="11851" y="11072"/>
                </a:lnTo>
                <a:lnTo>
                  <a:pt x="11705" y="10999"/>
                </a:lnTo>
                <a:lnTo>
                  <a:pt x="11632" y="10974"/>
                </a:lnTo>
                <a:lnTo>
                  <a:pt x="11997" y="10877"/>
                </a:lnTo>
                <a:lnTo>
                  <a:pt x="12094" y="10828"/>
                </a:lnTo>
                <a:lnTo>
                  <a:pt x="12118" y="10780"/>
                </a:lnTo>
                <a:lnTo>
                  <a:pt x="12143" y="10707"/>
                </a:lnTo>
                <a:lnTo>
                  <a:pt x="12143" y="10634"/>
                </a:lnTo>
                <a:lnTo>
                  <a:pt x="12118" y="10561"/>
                </a:lnTo>
                <a:lnTo>
                  <a:pt x="12070" y="10512"/>
                </a:lnTo>
                <a:lnTo>
                  <a:pt x="11997" y="10488"/>
                </a:lnTo>
                <a:lnTo>
                  <a:pt x="11899" y="10488"/>
                </a:lnTo>
                <a:lnTo>
                  <a:pt x="11753" y="10512"/>
                </a:lnTo>
                <a:lnTo>
                  <a:pt x="11510" y="10585"/>
                </a:lnTo>
                <a:lnTo>
                  <a:pt x="11559" y="10366"/>
                </a:lnTo>
                <a:lnTo>
                  <a:pt x="11583" y="10147"/>
                </a:lnTo>
                <a:lnTo>
                  <a:pt x="11632" y="9952"/>
                </a:lnTo>
                <a:lnTo>
                  <a:pt x="11705" y="9758"/>
                </a:lnTo>
                <a:lnTo>
                  <a:pt x="11826" y="9393"/>
                </a:lnTo>
                <a:lnTo>
                  <a:pt x="11826" y="9368"/>
                </a:lnTo>
                <a:lnTo>
                  <a:pt x="11899" y="9368"/>
                </a:lnTo>
                <a:lnTo>
                  <a:pt x="11924" y="9539"/>
                </a:lnTo>
                <a:lnTo>
                  <a:pt x="11972" y="9733"/>
                </a:lnTo>
                <a:lnTo>
                  <a:pt x="12094" y="10074"/>
                </a:lnTo>
                <a:lnTo>
                  <a:pt x="12216" y="10415"/>
                </a:lnTo>
                <a:lnTo>
                  <a:pt x="12337" y="10731"/>
                </a:lnTo>
                <a:lnTo>
                  <a:pt x="12337" y="10780"/>
                </a:lnTo>
                <a:lnTo>
                  <a:pt x="12386" y="10853"/>
                </a:lnTo>
                <a:lnTo>
                  <a:pt x="12435" y="10926"/>
                </a:lnTo>
                <a:lnTo>
                  <a:pt x="12605" y="11047"/>
                </a:lnTo>
                <a:lnTo>
                  <a:pt x="12800" y="11193"/>
                </a:lnTo>
                <a:lnTo>
                  <a:pt x="13019" y="11291"/>
                </a:lnTo>
                <a:lnTo>
                  <a:pt x="13116" y="11315"/>
                </a:lnTo>
                <a:lnTo>
                  <a:pt x="13189" y="11315"/>
                </a:lnTo>
                <a:lnTo>
                  <a:pt x="13238" y="11266"/>
                </a:lnTo>
                <a:lnTo>
                  <a:pt x="13286" y="11218"/>
                </a:lnTo>
                <a:lnTo>
                  <a:pt x="13311" y="11169"/>
                </a:lnTo>
                <a:lnTo>
                  <a:pt x="13311" y="11096"/>
                </a:lnTo>
                <a:lnTo>
                  <a:pt x="13286" y="11023"/>
                </a:lnTo>
                <a:lnTo>
                  <a:pt x="13213" y="10950"/>
                </a:lnTo>
                <a:lnTo>
                  <a:pt x="13116" y="10901"/>
                </a:lnTo>
                <a:lnTo>
                  <a:pt x="13457" y="10901"/>
                </a:lnTo>
                <a:lnTo>
                  <a:pt x="13603" y="10877"/>
                </a:lnTo>
                <a:lnTo>
                  <a:pt x="13676" y="10853"/>
                </a:lnTo>
                <a:lnTo>
                  <a:pt x="13724" y="10804"/>
                </a:lnTo>
                <a:lnTo>
                  <a:pt x="13773" y="10731"/>
                </a:lnTo>
                <a:lnTo>
                  <a:pt x="13773" y="10658"/>
                </a:lnTo>
                <a:lnTo>
                  <a:pt x="13773" y="10609"/>
                </a:lnTo>
                <a:lnTo>
                  <a:pt x="13724" y="10536"/>
                </a:lnTo>
                <a:lnTo>
                  <a:pt x="13676" y="10488"/>
                </a:lnTo>
                <a:lnTo>
                  <a:pt x="13627" y="10463"/>
                </a:lnTo>
                <a:lnTo>
                  <a:pt x="13481" y="10439"/>
                </a:lnTo>
                <a:lnTo>
                  <a:pt x="13019" y="10439"/>
                </a:lnTo>
                <a:lnTo>
                  <a:pt x="12824" y="10463"/>
                </a:lnTo>
                <a:lnTo>
                  <a:pt x="12556" y="9831"/>
                </a:lnTo>
                <a:lnTo>
                  <a:pt x="12410" y="9417"/>
                </a:lnTo>
                <a:lnTo>
                  <a:pt x="12848" y="9441"/>
                </a:lnTo>
                <a:lnTo>
                  <a:pt x="13189" y="9417"/>
                </a:lnTo>
                <a:lnTo>
                  <a:pt x="13554" y="9417"/>
                </a:lnTo>
                <a:lnTo>
                  <a:pt x="13895" y="9368"/>
                </a:lnTo>
                <a:lnTo>
                  <a:pt x="14211" y="9295"/>
                </a:lnTo>
                <a:lnTo>
                  <a:pt x="14552" y="9222"/>
                </a:lnTo>
                <a:lnTo>
                  <a:pt x="14868" y="9125"/>
                </a:lnTo>
                <a:lnTo>
                  <a:pt x="15184" y="9003"/>
                </a:lnTo>
                <a:lnTo>
                  <a:pt x="15476" y="8882"/>
                </a:lnTo>
                <a:lnTo>
                  <a:pt x="15768" y="8736"/>
                </a:lnTo>
                <a:lnTo>
                  <a:pt x="16036" y="8565"/>
                </a:lnTo>
                <a:lnTo>
                  <a:pt x="16304" y="8371"/>
                </a:lnTo>
                <a:lnTo>
                  <a:pt x="16571" y="8152"/>
                </a:lnTo>
                <a:lnTo>
                  <a:pt x="16790" y="7933"/>
                </a:lnTo>
                <a:lnTo>
                  <a:pt x="17034" y="7689"/>
                </a:lnTo>
                <a:lnTo>
                  <a:pt x="17228" y="7422"/>
                </a:lnTo>
                <a:lnTo>
                  <a:pt x="17423" y="7154"/>
                </a:lnTo>
                <a:lnTo>
                  <a:pt x="17545" y="7105"/>
                </a:lnTo>
                <a:lnTo>
                  <a:pt x="17666" y="7057"/>
                </a:lnTo>
                <a:lnTo>
                  <a:pt x="17691" y="7008"/>
                </a:lnTo>
                <a:lnTo>
                  <a:pt x="17691" y="6959"/>
                </a:lnTo>
                <a:lnTo>
                  <a:pt x="17666" y="6911"/>
                </a:lnTo>
                <a:lnTo>
                  <a:pt x="17642" y="6862"/>
                </a:lnTo>
                <a:lnTo>
                  <a:pt x="17593" y="6862"/>
                </a:lnTo>
                <a:lnTo>
                  <a:pt x="17739" y="6619"/>
                </a:lnTo>
                <a:lnTo>
                  <a:pt x="17837" y="6351"/>
                </a:lnTo>
                <a:lnTo>
                  <a:pt x="18007" y="5937"/>
                </a:lnTo>
                <a:lnTo>
                  <a:pt x="18129" y="5524"/>
                </a:lnTo>
                <a:lnTo>
                  <a:pt x="18226" y="5086"/>
                </a:lnTo>
                <a:lnTo>
                  <a:pt x="18323" y="4672"/>
                </a:lnTo>
                <a:lnTo>
                  <a:pt x="18396" y="4234"/>
                </a:lnTo>
                <a:lnTo>
                  <a:pt x="18445" y="3796"/>
                </a:lnTo>
                <a:lnTo>
                  <a:pt x="18518" y="2920"/>
                </a:lnTo>
                <a:lnTo>
                  <a:pt x="18542" y="2653"/>
                </a:lnTo>
                <a:lnTo>
                  <a:pt x="18786" y="2774"/>
                </a:lnTo>
                <a:lnTo>
                  <a:pt x="19029" y="2872"/>
                </a:lnTo>
                <a:lnTo>
                  <a:pt x="19150" y="2896"/>
                </a:lnTo>
                <a:lnTo>
                  <a:pt x="19223" y="2872"/>
                </a:lnTo>
                <a:lnTo>
                  <a:pt x="19296" y="2799"/>
                </a:lnTo>
                <a:lnTo>
                  <a:pt x="19345" y="2726"/>
                </a:lnTo>
                <a:lnTo>
                  <a:pt x="19369" y="2628"/>
                </a:lnTo>
                <a:lnTo>
                  <a:pt x="19369" y="2531"/>
                </a:lnTo>
                <a:lnTo>
                  <a:pt x="19321" y="2434"/>
                </a:lnTo>
                <a:lnTo>
                  <a:pt x="19248" y="2361"/>
                </a:lnTo>
                <a:lnTo>
                  <a:pt x="19102" y="2288"/>
                </a:lnTo>
                <a:lnTo>
                  <a:pt x="18956" y="2215"/>
                </a:lnTo>
                <a:lnTo>
                  <a:pt x="18737" y="2117"/>
                </a:lnTo>
                <a:lnTo>
                  <a:pt x="18980" y="2020"/>
                </a:lnTo>
                <a:lnTo>
                  <a:pt x="19199" y="1947"/>
                </a:lnTo>
                <a:lnTo>
                  <a:pt x="19394" y="1874"/>
                </a:lnTo>
                <a:lnTo>
                  <a:pt x="19588" y="1801"/>
                </a:lnTo>
                <a:lnTo>
                  <a:pt x="19661" y="1728"/>
                </a:lnTo>
                <a:lnTo>
                  <a:pt x="19710" y="1655"/>
                </a:lnTo>
                <a:lnTo>
                  <a:pt x="19734" y="1582"/>
                </a:lnTo>
                <a:lnTo>
                  <a:pt x="19686" y="1460"/>
                </a:lnTo>
                <a:lnTo>
                  <a:pt x="19637" y="1387"/>
                </a:lnTo>
                <a:lnTo>
                  <a:pt x="19540" y="1339"/>
                </a:lnTo>
                <a:lnTo>
                  <a:pt x="19442" y="1314"/>
                </a:lnTo>
                <a:lnTo>
                  <a:pt x="19321" y="1314"/>
                </a:lnTo>
                <a:lnTo>
                  <a:pt x="19102" y="1363"/>
                </a:lnTo>
                <a:lnTo>
                  <a:pt x="18883" y="1436"/>
                </a:lnTo>
                <a:lnTo>
                  <a:pt x="18688" y="1509"/>
                </a:lnTo>
                <a:lnTo>
                  <a:pt x="18494" y="1606"/>
                </a:lnTo>
                <a:lnTo>
                  <a:pt x="18445" y="1412"/>
                </a:lnTo>
                <a:lnTo>
                  <a:pt x="18396" y="1217"/>
                </a:lnTo>
                <a:lnTo>
                  <a:pt x="18323" y="1022"/>
                </a:lnTo>
                <a:lnTo>
                  <a:pt x="18202" y="852"/>
                </a:lnTo>
                <a:lnTo>
                  <a:pt x="18080" y="682"/>
                </a:lnTo>
                <a:lnTo>
                  <a:pt x="17934" y="511"/>
                </a:lnTo>
                <a:lnTo>
                  <a:pt x="17764" y="390"/>
                </a:lnTo>
                <a:lnTo>
                  <a:pt x="17545" y="268"/>
                </a:lnTo>
                <a:lnTo>
                  <a:pt x="17228" y="122"/>
                </a:lnTo>
                <a:lnTo>
                  <a:pt x="16888" y="25"/>
                </a:lnTo>
                <a:lnTo>
                  <a:pt x="16523" y="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2" name="Google Shape;942;p39"/>
          <p:cNvSpPr/>
          <p:nvPr/>
        </p:nvSpPr>
        <p:spPr>
          <a:xfrm>
            <a:off x="5295164" y="3864310"/>
            <a:ext cx="276516" cy="303488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rgbClr val="134F5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3" name="Google Shape;943;p39"/>
          <p:cNvSpPr/>
          <p:nvPr/>
        </p:nvSpPr>
        <p:spPr>
          <a:xfrm>
            <a:off x="6046192" y="1877604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4" name="Google Shape;944;p39"/>
          <p:cNvSpPr/>
          <p:nvPr/>
        </p:nvSpPr>
        <p:spPr>
          <a:xfrm>
            <a:off x="6939812" y="1877594"/>
            <a:ext cx="1104911" cy="1088368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7CA0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5" name="Google Shape;945;p39"/>
          <p:cNvSpPr/>
          <p:nvPr/>
        </p:nvSpPr>
        <p:spPr>
          <a:xfrm>
            <a:off x="6230908" y="2088458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6" name="Google Shape;946;p39"/>
          <p:cNvSpPr/>
          <p:nvPr/>
        </p:nvSpPr>
        <p:spPr>
          <a:xfrm>
            <a:off x="7385047" y="2385855"/>
            <a:ext cx="1052391" cy="643569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7" name="Google Shape;947;p39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51" name="Shape 9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952" name="Google Shape;952;p40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953" name="Google Shape;953;p40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40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40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0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0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40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9" name="Google Shape;959;p40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960" name="Google Shape;960;p40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40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40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40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4" name="Google Shape;964;p40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965" name="Google Shape;965;p40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40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40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8" name="Google Shape;968;p40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969" name="Google Shape;969;p40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0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0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0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0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4" name="Google Shape;974;p40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975" name="Google Shape;975;p40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40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0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8" name="Google Shape;978;p40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979" name="Google Shape;979;p40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40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0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0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3" name="Google Shape;983;p40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984" name="Google Shape;984;p40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0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40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40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0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9" name="Google Shape;989;p40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990" name="Google Shape;990;p40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40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40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40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40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40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6" name="Google Shape;996;p40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997" name="Google Shape;997;p40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40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9" name="Google Shape;999;p40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1000" name="Google Shape;1000;p40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40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40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3" name="Google Shape;1003;p40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1004" name="Google Shape;1004;p40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40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40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40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40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40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0" name="Google Shape;1010;p40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1011" name="Google Shape;1011;p40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40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40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40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40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6" name="Google Shape;1016;p40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1017" name="Google Shape;1017;p40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40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40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0" name="Google Shape;1020;p40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1021" name="Google Shape;1021;p40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1022" name="Google Shape;1022;p40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3" name="Google Shape;1023;p40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4" name="Google Shape;1024;p40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5" name="Google Shape;1025;p40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6" name="Google Shape;1026;p40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7" name="Google Shape;1027;p40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8" name="Google Shape;1028;p40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9" name="Google Shape;1029;p40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0" name="Google Shape;1030;p40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1" name="Google Shape;1031;p40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032" name="Google Shape;1032;p40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0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0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40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0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0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8" name="Google Shape;1038;p40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1039" name="Google Shape;1039;p40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40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40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40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3" name="Google Shape;1043;p40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1044" name="Google Shape;1044;p40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40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40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40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40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9" name="Google Shape;1049;p40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1050" name="Google Shape;1050;p40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40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40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40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40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0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6" name="Google Shape;1056;p40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1057" name="Google Shape;1057;p40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40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40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40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1" name="Google Shape;1061;p40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1062" name="Google Shape;1062;p40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40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40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40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6" name="Google Shape;1066;p40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1067" name="Google Shape;1067;p40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40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40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40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40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72" name="Google Shape;1072;p40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1073" name="Google Shape;1073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4" name="Google Shape;1074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5" name="Google Shape;1075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6" name="Google Shape;1076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7" name="Google Shape;1077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8" name="Google Shape;1078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9" name="Google Shape;1079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0" name="Google Shape;1080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1" name="Google Shape;1081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2" name="Google Shape;1082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83" name="Google Shape;1083;p40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1084" name="Google Shape;1084;p40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40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40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87" name="Google Shape;1087;p40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1088" name="Google Shape;1088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9" name="Google Shape;1089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0" name="Google Shape;1090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1" name="Google Shape;1091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2" name="Google Shape;1092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3" name="Google Shape;1093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4" name="Google Shape;1094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5" name="Google Shape;1095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6" name="Google Shape;1096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7" name="Google Shape;1097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98" name="Google Shape;1098;p40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1099" name="Google Shape;1099;p40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40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40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40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03" name="Google Shape;1103;p40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1104" name="Google Shape;1104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5" name="Google Shape;1105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6" name="Google Shape;1106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7" name="Google Shape;1107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8" name="Google Shape;1108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9" name="Google Shape;1109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0" name="Google Shape;1110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1" name="Google Shape;1111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2" name="Google Shape;1112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3" name="Google Shape;1113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14" name="Google Shape;1114;p40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1115" name="Google Shape;1115;p40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40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40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40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40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40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40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2" name="Google Shape;1122;p40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1123" name="Google Shape;1123;p40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40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40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40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7" name="Google Shape;1127;p40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1128" name="Google Shape;1128;p40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40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40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40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2" name="Google Shape;1132;p40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1133" name="Google Shape;1133;p40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40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40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40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40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8" name="Google Shape;1138;p40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1139" name="Google Shape;1139;p40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40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40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40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40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40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5" name="Google Shape;1145;p40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1146" name="Google Shape;1146;p40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40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40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9" name="Google Shape;1149;p40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1150" name="Google Shape;1150;p40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1" name="Google Shape;1151;p40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40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40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40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5" name="Google Shape;1155;p40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1156" name="Google Shape;1156;p40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40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40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40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40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40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2" name="Google Shape;1162;p40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1163" name="Google Shape;1163;p40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40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40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6" name="Google Shape;1166;p40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1167" name="Google Shape;1167;p40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40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9" name="Google Shape;1169;p40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0" name="Google Shape;1170;p40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1" name="Google Shape;1171;p40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1172" name="Google Shape;1172;p40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3" name="Google Shape;1173;p40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4" name="Google Shape;1174;p40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5" name="Google Shape;1175;p40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40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7" name="Google Shape;1177;p40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8" name="Google Shape;1178;p40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179" name="Google Shape;1179;p40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0" name="Google Shape;1180;p40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40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2" name="Google Shape;1182;p40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3" name="Google Shape;1183;p40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4" name="Google Shape;1184;p40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40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6" name="Google Shape;1186;p40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187" name="Google Shape;1187;p40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40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40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40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1" name="Google Shape;1191;p40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192" name="Google Shape;1192;p40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3" name="Google Shape;1193;p40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4" name="Google Shape;1194;p40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5" name="Google Shape;1195;p40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196" name="Google Shape;1196;p40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40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40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9" name="Google Shape;1199;p40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200" name="Google Shape;1200;p40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40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40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40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04" name="Google Shape;1204;p40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205" name="Google Shape;1205;p40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40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40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8" name="Google Shape;1208;p40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09" name="Google Shape;1209;p40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210" name="Google Shape;1210;p40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40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40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3" name="Google Shape;1213;p40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40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15" name="Google Shape;1215;p40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216" name="Google Shape;1216;p40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7" name="Google Shape;1217;p40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8" name="Google Shape;1218;p40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9" name="Google Shape;1219;p40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0" name="Google Shape;1220;p40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1" name="Google Shape;1221;p40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22" name="Google Shape;1222;p40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223" name="Google Shape;1223;p40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4" name="Google Shape;1224;p40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5" name="Google Shape;1225;p40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6" name="Google Shape;1226;p40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7" name="Google Shape;1227;p40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8" name="Google Shape;1228;p40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9" name="Google Shape;1229;p40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0" name="Google Shape;1230;p40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231" name="Google Shape;1231;p40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2" name="Google Shape;1232;p40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3" name="Google Shape;1233;p40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4" name="Google Shape;1234;p40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5" name="Google Shape;1235;p40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6" name="Google Shape;1236;p40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7" name="Google Shape;1237;p40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8" name="Google Shape;1238;p40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9" name="Google Shape;1239;p40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0" name="Google Shape;1240;p40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1" name="Google Shape;1241;p40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2" name="Google Shape;1242;p40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3" name="Google Shape;1243;p40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244" name="Google Shape;1244;p40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5" name="Google Shape;1245;p40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6" name="Google Shape;1246;p40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7" name="Google Shape;1247;p40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8" name="Google Shape;1248;p40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249" name="Google Shape;1249;p40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0" name="Google Shape;1250;p40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1" name="Google Shape;1251;p40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52" name="Google Shape;1252;p40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253" name="Google Shape;1253;p40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4" name="Google Shape;1254;p40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5" name="Google Shape;1255;p40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6" name="Google Shape;1256;p40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7" name="Google Shape;1257;p40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8" name="Google Shape;1258;p40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59" name="Google Shape;1259;p40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260" name="Google Shape;1260;p40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1" name="Google Shape;1261;p40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2" name="Google Shape;1262;p40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3" name="Google Shape;1263;p40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4" name="Google Shape;1264;p40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5" name="Google Shape;1265;p40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6" name="Google Shape;1266;p40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7" name="Google Shape;1267;p40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68" name="Google Shape;1268;p40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269" name="Google Shape;1269;p40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0" name="Google Shape;1270;p40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1" name="Google Shape;1271;p40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2" name="Google Shape;1272;p40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3" name="Google Shape;1273;p40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4" name="Google Shape;1274;p40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5" name="Google Shape;1275;p40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6" name="Google Shape;1276;p40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7" name="Google Shape;1277;p40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8" name="Google Shape;1278;p40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9" name="Google Shape;1279;p40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0" name="Google Shape;1280;p40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81" name="Google Shape;1281;p40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282" name="Google Shape;1282;p40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3" name="Google Shape;1283;p40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4" name="Google Shape;1284;p40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5" name="Google Shape;1285;p40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6" name="Google Shape;1286;p40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7" name="Google Shape;1287;p40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8" name="Google Shape;1288;p40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9" name="Google Shape;1289;p40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0" name="Google Shape;1290;p40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1" name="Google Shape;1291;p40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2" name="Google Shape;1292;p40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3" name="Google Shape;1293;p40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94" name="Google Shape;1294;p40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295" name="Google Shape;1295;p40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6" name="Google Shape;1296;p40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7" name="Google Shape;1297;p40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8" name="Google Shape;1298;p40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9" name="Google Shape;1299;p40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0" name="Google Shape;1300;p40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1" name="Google Shape;1301;p40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2" name="Google Shape;1302;p40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3" name="Google Shape;1303;p40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4" name="Google Shape;1304;p40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5" name="Google Shape;1305;p40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6" name="Google Shape;1306;p40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07" name="Google Shape;1307;p40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308" name="Google Shape;1308;p40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9" name="Google Shape;1309;p40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0" name="Google Shape;1310;p40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1" name="Google Shape;1311;p40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2" name="Google Shape;1312;p40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3" name="Google Shape;1313;p40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14" name="Google Shape;1314;p40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315" name="Google Shape;1315;p40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6" name="Google Shape;1316;p40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7" name="Google Shape;1317;p40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8" name="Google Shape;1318;p40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9" name="Google Shape;1319;p40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0" name="Google Shape;1320;p40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1" name="Google Shape;1321;p40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2" name="Google Shape;1322;p40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3" name="Google Shape;1323;p40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4" name="Google Shape;1324;p40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5" name="Google Shape;1325;p40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6" name="Google Shape;1326;p40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7" name="Google Shape;1327;p40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8" name="Google Shape;1328;p40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9" name="Google Shape;1329;p40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30" name="Google Shape;1330;p40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331" name="Google Shape;1331;p40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332" name="Google Shape;1332;p40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3" name="Google Shape;1333;p40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4" name="Google Shape;1334;p40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35" name="Google Shape;1335;p40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336" name="Google Shape;1336;p40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7" name="Google Shape;1337;p40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8" name="Google Shape;1338;p40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39" name="Google Shape;1339;p40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340" name="Google Shape;1340;p40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1" name="Google Shape;1341;p40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2" name="Google Shape;1342;p40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43" name="Google Shape;1343;p40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344" name="Google Shape;1344;p40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5" name="Google Shape;1345;p40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6" name="Google Shape;1346;p40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347" name="Google Shape;1347;p40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348" name="Google Shape;1348;p40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9" name="Google Shape;1349;p40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0" name="Google Shape;1350;p40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1" name="Google Shape;1351;p40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2" name="Google Shape;1352;p40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3" name="Google Shape;1353;p40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4" name="Google Shape;1354;p40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5" name="Google Shape;1355;p40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56" name="Google Shape;1356;p40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357" name="Google Shape;1357;p40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8" name="Google Shape;1358;p40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9" name="Google Shape;1359;p40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0" name="Google Shape;1360;p40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1" name="Google Shape;1361;p40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2" name="Google Shape;1362;p40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3" name="Google Shape;1363;p40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4" name="Google Shape;1364;p40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5" name="Google Shape;1365;p40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6" name="Google Shape;1366;p40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7" name="Google Shape;1367;p40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8" name="Google Shape;1368;p40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9" name="Google Shape;1369;p40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0" name="Google Shape;1370;p40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1" name="Google Shape;1371;p40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2" name="Google Shape;1372;p40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3" name="Google Shape;1373;p40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4" name="Google Shape;1374;p40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5" name="Google Shape;1375;p40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6" name="Google Shape;1376;p40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7" name="Google Shape;1377;p40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8" name="Google Shape;1378;p40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9" name="Google Shape;1379;p40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0" name="Google Shape;1380;p40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81" name="Google Shape;1381;p40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382" name="Google Shape;1382;p40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383" name="Google Shape;1383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4" name="Google Shape;1384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85" name="Google Shape;1385;p40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386" name="Google Shape;1386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7" name="Google Shape;1387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88" name="Google Shape;1388;p40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389" name="Google Shape;1389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90" name="Google Shape;1390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391" name="Google Shape;1391;p40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392" name="Google Shape;1392;p40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393" name="Google Shape;1393;p40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394" name="Google Shape;1394;p40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5" name="Google Shape;1395;p40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6" name="Google Shape;1396;p40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7" name="Google Shape;1397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BDCC64"/>
        </a:solidFill>
      </p:bgPr>
    </p:bg>
    <p:spTree>
      <p:nvGrpSpPr>
        <p:cNvPr id="1401" name="Shape 14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2" name="Google Shape;1402;p41"/>
          <p:cNvSpPr txBox="1"/>
          <p:nvPr/>
        </p:nvSpPr>
        <p:spPr>
          <a:xfrm>
            <a:off x="2163850" y="5332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>
                <a:solidFill>
                  <a:srgbClr val="FFFFFF"/>
                </a:solidFill>
                <a:latin typeface="Neuton"/>
                <a:ea typeface="Neuton"/>
                <a:cs typeface="Neuton"/>
                <a:sym typeface="Neuton"/>
              </a:rPr>
              <a:t>Now you can use any emoji as an icon!</a:t>
            </a:r>
            <a:endParaRPr>
              <a:solidFill>
                <a:srgbClr val="FFFFFF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Neuton"/>
                <a:ea typeface="Neuton"/>
                <a:cs typeface="Neuton"/>
                <a:sym typeface="Neuton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Neuton"/>
                <a:ea typeface="Neuton"/>
                <a:cs typeface="Neuton"/>
                <a:sym typeface="Neuton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Neuton"/>
                <a:ea typeface="Neuton"/>
                <a:cs typeface="Neuton"/>
                <a:sym typeface="Neuton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Neuton"/>
              <a:ea typeface="Neuton"/>
              <a:cs typeface="Neuton"/>
              <a:sym typeface="Neuton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1403" name="Google Shape;1403;p41"/>
          <p:cNvSpPr txBox="1"/>
          <p:nvPr/>
        </p:nvSpPr>
        <p:spPr>
          <a:xfrm>
            <a:off x="808100" y="19932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Neuton"/>
                <a:ea typeface="Neuton"/>
                <a:cs typeface="Neuton"/>
                <a:sym typeface="Neuton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97BFAC"/>
                </a:highlight>
                <a:latin typeface="Neuton"/>
                <a:ea typeface="Neuton"/>
                <a:cs typeface="Neuton"/>
                <a:sym typeface="Neuton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97BFAC"/>
              </a:highlight>
              <a:latin typeface="Neuton"/>
              <a:ea typeface="Neuton"/>
              <a:cs typeface="Neuton"/>
              <a:sym typeface="Neuton"/>
            </a:endParaRPr>
          </a:p>
        </p:txBody>
      </p:sp>
      <p:sp>
        <p:nvSpPr>
          <p:cNvPr id="1404" name="Google Shape;1404;p41"/>
          <p:cNvSpPr txBox="1"/>
          <p:nvPr/>
        </p:nvSpPr>
        <p:spPr>
          <a:xfrm>
            <a:off x="648975" y="475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134F5C"/>
                </a:solidFill>
              </a:rPr>
              <a:t>😉</a:t>
            </a:r>
            <a:endParaRPr sz="9600">
              <a:solidFill>
                <a:srgbClr val="134F5C"/>
              </a:solidFill>
            </a:endParaRPr>
          </a:p>
        </p:txBody>
      </p:sp>
      <p:sp>
        <p:nvSpPr>
          <p:cNvPr id="1405" name="Google Shape;1405;p41"/>
          <p:cNvSpPr txBox="1"/>
          <p:nvPr>
            <p:ph idx="12" type="sldNum"/>
          </p:nvPr>
        </p:nvSpPr>
        <p:spPr>
          <a:xfrm>
            <a:off x="4297650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409" name="Shape 14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10" name="Google Shape;1410;p42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411" name="Google Shape;1411;p42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412" name="Google Shape;1412;p42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413" name="Google Shape;1413;p42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414" name="Google Shape;1414;p42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415" name="Google Shape;1415;p42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416" name="Google Shape;1416;p42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417" name="Google Shape;1417;p42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418" name="Google Shape;1418;p42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419" name="Google Shape;1419;p42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420" name="Google Shape;1420;p42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421" name="Google Shape;1421;p42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422" name="Google Shape;1422;p42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423" name="Google Shape;1423;p42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424" name="Google Shape;1424;p42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Ceres template">
  <a:themeElements>
    <a:clrScheme name="Custom 347">
      <a:dk1>
        <a:srgbClr val="666666"/>
      </a:dk1>
      <a:lt1>
        <a:srgbClr val="FFFFFF"/>
      </a:lt1>
      <a:dk2>
        <a:srgbClr val="97BFAC"/>
      </a:dk2>
      <a:lt2>
        <a:srgbClr val="F3F3F3"/>
      </a:lt2>
      <a:accent1>
        <a:srgbClr val="8EBC71"/>
      </a:accent1>
      <a:accent2>
        <a:srgbClr val="BDCC64"/>
      </a:accent2>
      <a:accent3>
        <a:srgbClr val="EDDC7A"/>
      </a:accent3>
      <a:accent4>
        <a:srgbClr val="F7CA0F"/>
      </a:accent4>
      <a:accent5>
        <a:srgbClr val="F7B228"/>
      </a:accent5>
      <a:accent6>
        <a:srgbClr val="DDAC6C"/>
      </a:accent6>
      <a:hlink>
        <a:srgbClr val="97BFAC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